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70" r:id="rId3"/>
    <p:sldId id="271" r:id="rId4"/>
    <p:sldId id="269" r:id="rId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989901" y="1122363"/>
            <a:ext cx="7373924" cy="588991"/>
          </a:xfrm>
          <a:prstGeom prst="rect">
            <a:avLst/>
          </a:prstGeom>
        </p:spPr>
        <p:txBody>
          <a:bodyPr anchor="b">
            <a:normAutofit/>
          </a:bodyPr>
          <a:lstStyle>
            <a:lvl1pPr algn="ct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989901" y="1887523"/>
            <a:ext cx="7011099" cy="3848114"/>
          </a:xfrm>
          <a:prstGeom prst="rect">
            <a:avLst/>
          </a:prstGeom>
        </p:spPr>
        <p:txBody>
          <a:bodyPr/>
          <a:lstStyle>
            <a:lvl1pPr marL="0" indent="0" algn="ctr">
              <a:buNone/>
              <a:defRPr sz="2400">
                <a:solidFill>
                  <a:srgbClr val="0266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1504950" y="6322795"/>
            <a:ext cx="6034568"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600950" y="6311902"/>
            <a:ext cx="400050" cy="365125"/>
          </a:xfrm>
          <a:prstGeom prst="rect">
            <a:avLst/>
          </a:prstGeom>
        </p:spPr>
        <p:txBody>
          <a:bodyPr/>
          <a:lstStyle/>
          <a:p>
            <a:fld id="{83FCB262-044E-462E-BCDD-1E063E2DBE21}" type="slidenum">
              <a:rPr lang="en-US" smtClean="0"/>
              <a:pPr/>
              <a:t>‹#›</a:t>
            </a:fld>
            <a:endParaRPr lang="en-US"/>
          </a:p>
        </p:txBody>
      </p:sp>
    </p:spTree>
    <p:extLst>
      <p:ext uri="{BB962C8B-B14F-4D97-AF65-F5344CB8AC3E}">
        <p14:creationId xmlns:p14="http://schemas.microsoft.com/office/powerpoint/2010/main" val="145197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819400" y="6248400"/>
            <a:ext cx="12954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BBA05AD-4ACF-46C9-A809-D12FDEEACFA7}" type="slidenum">
              <a:rPr lang="en-US"/>
              <a:pPr/>
              <a:t>‹#›</a:t>
            </a:fld>
            <a:endParaRPr lang="en-US"/>
          </a:p>
        </p:txBody>
      </p:sp>
    </p:spTree>
    <p:extLst>
      <p:ext uri="{BB962C8B-B14F-4D97-AF65-F5344CB8AC3E}">
        <p14:creationId xmlns:p14="http://schemas.microsoft.com/office/powerpoint/2010/main" val="3097328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60000"/>
            <a:lum/>
          </a:blip>
          <a:srcRect/>
          <a:tile tx="0" ty="-25400" sx="72000" sy="98000" flip="none" algn="tl"/>
        </a:blipFill>
        <a:effectLst/>
      </p:bgPr>
    </p:bg>
    <p:spTree>
      <p:nvGrpSpPr>
        <p:cNvPr id="1" name=""/>
        <p:cNvGrpSpPr/>
        <p:nvPr/>
      </p:nvGrpSpPr>
      <p:grpSpPr>
        <a:xfrm>
          <a:off x="0" y="0"/>
          <a:ext cx="0" cy="0"/>
          <a:chOff x="0" y="0"/>
          <a:chExt cx="0" cy="0"/>
        </a:xfrm>
      </p:grpSpPr>
      <p:sp>
        <p:nvSpPr>
          <p:cNvPr id="38" name="Persegi Panjang 37">
            <a:extLst>
              <a:ext uri="{FF2B5EF4-FFF2-40B4-BE49-F238E27FC236}">
                <a16:creationId xmlns="" xmlns:a16="http://schemas.microsoft.com/office/drawing/2014/main" id="{9369CC14-D4FE-44D7-86AF-50EE7A2ABC96}"/>
              </a:ext>
            </a:extLst>
          </p:cNvPr>
          <p:cNvSpPr/>
          <p:nvPr/>
        </p:nvSpPr>
        <p:spPr>
          <a:xfrm>
            <a:off x="-3" y="6275491"/>
            <a:ext cx="9141321" cy="575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1432314" y="6356351"/>
            <a:ext cx="6279372" cy="365125"/>
          </a:xfrm>
          <a:prstGeom prst="rect">
            <a:avLst/>
          </a:prstGeom>
        </p:spPr>
        <p:txBody>
          <a:bodyPr vert="horz" lIns="91440" tIns="45720" rIns="91440" bIns="45720" rtlCol="0" anchor="ctr"/>
          <a:lstStyle>
            <a:lvl1pPr algn="ctr">
              <a:defRPr sz="1200">
                <a:solidFill>
                  <a:srgbClr val="FFC608"/>
                </a:solidFill>
              </a:defRPr>
            </a:lvl1pPr>
          </a:lstStyle>
          <a:p>
            <a:pPr>
              <a:defRPr/>
            </a:pPr>
            <a:endParaRPr lang="en-US"/>
          </a:p>
        </p:txBody>
      </p:sp>
      <p:sp>
        <p:nvSpPr>
          <p:cNvPr id="6" name="Slide Number Placeholder 5"/>
          <p:cNvSpPr>
            <a:spLocks noGrp="1"/>
          </p:cNvSpPr>
          <p:nvPr>
            <p:ph type="sldNum" sz="quarter" idx="4"/>
          </p:nvPr>
        </p:nvSpPr>
        <p:spPr>
          <a:xfrm>
            <a:off x="7858280" y="6356351"/>
            <a:ext cx="487067" cy="365125"/>
          </a:xfrm>
          <a:prstGeom prst="rect">
            <a:avLst/>
          </a:prstGeom>
        </p:spPr>
        <p:txBody>
          <a:bodyPr vert="horz" lIns="91440" tIns="45720" rIns="91440" bIns="45720" rtlCol="0" anchor="ctr"/>
          <a:lstStyle>
            <a:lvl1pPr algn="r">
              <a:defRPr sz="1200">
                <a:solidFill>
                  <a:srgbClr val="FFC608"/>
                </a:solidFill>
              </a:defRPr>
            </a:lvl1pPr>
          </a:lstStyle>
          <a:p>
            <a:fld id="{83FCB262-044E-462E-BCDD-1E063E2DBE21}" type="slidenum">
              <a:rPr lang="en-US" smtClean="0"/>
              <a:pPr/>
              <a:t>‹#›</a:t>
            </a:fld>
            <a:endParaRPr lang="en-US"/>
          </a:p>
        </p:txBody>
      </p:sp>
      <p:sp>
        <p:nvSpPr>
          <p:cNvPr id="11" name="SHAPE OBJECT">
            <a:extLst>
              <a:ext uri="{FF2B5EF4-FFF2-40B4-BE49-F238E27FC236}">
                <a16:creationId xmlns="" xmlns:a16="http://schemas.microsoft.com/office/drawing/2014/main" id="{2EA44BC7-ADAF-462D-B995-84A0A7630640}"/>
              </a:ext>
            </a:extLst>
          </p:cNvPr>
          <p:cNvSpPr>
            <a:spLocks/>
          </p:cNvSpPr>
          <p:nvPr/>
        </p:nvSpPr>
        <p:spPr bwMode="auto">
          <a:xfrm rot="16200000" flipH="1">
            <a:off x="3312120" y="-63927"/>
            <a:ext cx="1312509" cy="1440363"/>
          </a:xfrm>
          <a:custGeom>
            <a:avLst/>
            <a:gdLst>
              <a:gd name="T0" fmla="*/ 0 w 1617"/>
              <a:gd name="T1" fmla="*/ 2004 h 2360"/>
              <a:gd name="T2" fmla="*/ 610 w 1617"/>
              <a:gd name="T3" fmla="*/ 2360 h 2360"/>
              <a:gd name="T4" fmla="*/ 1617 w 1617"/>
              <a:gd name="T5" fmla="*/ 1773 h 2360"/>
              <a:gd name="T6" fmla="*/ 1617 w 1617"/>
              <a:gd name="T7" fmla="*/ 587 h 2360"/>
              <a:gd name="T8" fmla="*/ 610 w 1617"/>
              <a:gd name="T9" fmla="*/ 0 h 2360"/>
              <a:gd name="T10" fmla="*/ 0 w 1617"/>
              <a:gd name="T11" fmla="*/ 355 h 2360"/>
            </a:gdLst>
            <a:ahLst/>
            <a:cxnLst>
              <a:cxn ang="0">
                <a:pos x="T0" y="T1"/>
              </a:cxn>
              <a:cxn ang="0">
                <a:pos x="T2" y="T3"/>
              </a:cxn>
              <a:cxn ang="0">
                <a:pos x="T4" y="T5"/>
              </a:cxn>
              <a:cxn ang="0">
                <a:pos x="T6" y="T7"/>
              </a:cxn>
              <a:cxn ang="0">
                <a:pos x="T8" y="T9"/>
              </a:cxn>
              <a:cxn ang="0">
                <a:pos x="T10" y="T11"/>
              </a:cxn>
            </a:cxnLst>
            <a:rect l="0" t="0" r="r" b="b"/>
            <a:pathLst>
              <a:path w="1617" h="2360">
                <a:moveTo>
                  <a:pt x="0" y="2004"/>
                </a:moveTo>
                <a:lnTo>
                  <a:pt x="610" y="2360"/>
                </a:lnTo>
                <a:lnTo>
                  <a:pt x="1617" y="1773"/>
                </a:lnTo>
                <a:lnTo>
                  <a:pt x="1617" y="587"/>
                </a:lnTo>
                <a:lnTo>
                  <a:pt x="610" y="0"/>
                </a:lnTo>
                <a:lnTo>
                  <a:pt x="0" y="355"/>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2" name="SHAPE OBJECT">
            <a:extLst>
              <a:ext uri="{FF2B5EF4-FFF2-40B4-BE49-F238E27FC236}">
                <a16:creationId xmlns="" xmlns:a16="http://schemas.microsoft.com/office/drawing/2014/main" id="{6554595E-6D31-4FAA-ADBB-DBB9739293C3}"/>
              </a:ext>
            </a:extLst>
          </p:cNvPr>
          <p:cNvSpPr>
            <a:spLocks/>
          </p:cNvSpPr>
          <p:nvPr/>
        </p:nvSpPr>
        <p:spPr bwMode="auto">
          <a:xfrm rot="16200000" flipH="1">
            <a:off x="842222" y="-689335"/>
            <a:ext cx="493532" cy="1872203"/>
          </a:xfrm>
          <a:custGeom>
            <a:avLst/>
            <a:gdLst>
              <a:gd name="T0" fmla="*/ 0 w 610"/>
              <a:gd name="T1" fmla="*/ 3068 h 3068"/>
              <a:gd name="T2" fmla="*/ 610 w 610"/>
              <a:gd name="T3" fmla="*/ 2713 h 3068"/>
              <a:gd name="T4" fmla="*/ 610 w 610"/>
              <a:gd name="T5" fmla="*/ 355 h 3068"/>
              <a:gd name="T6" fmla="*/ 0 w 610"/>
              <a:gd name="T7" fmla="*/ 0 h 3068"/>
            </a:gdLst>
            <a:ahLst/>
            <a:cxnLst>
              <a:cxn ang="0">
                <a:pos x="T0" y="T1"/>
              </a:cxn>
              <a:cxn ang="0">
                <a:pos x="T2" y="T3"/>
              </a:cxn>
              <a:cxn ang="0">
                <a:pos x="T4" y="T5"/>
              </a:cxn>
              <a:cxn ang="0">
                <a:pos x="T6" y="T7"/>
              </a:cxn>
            </a:cxnLst>
            <a:rect l="0" t="0" r="r" b="b"/>
            <a:pathLst>
              <a:path w="610" h="3068">
                <a:moveTo>
                  <a:pt x="0" y="3068"/>
                </a:moveTo>
                <a:lnTo>
                  <a:pt x="610" y="2713"/>
                </a:lnTo>
                <a:lnTo>
                  <a:pt x="610" y="355"/>
                </a:lnTo>
                <a:lnTo>
                  <a:pt x="0" y="0"/>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3" name="SHAPE OBJECT">
            <a:extLst>
              <a:ext uri="{FF2B5EF4-FFF2-40B4-BE49-F238E27FC236}">
                <a16:creationId xmlns="" xmlns:a16="http://schemas.microsoft.com/office/drawing/2014/main" id="{353D8444-10B0-4607-B4FB-84F0462FA08C}"/>
              </a:ext>
            </a:extLst>
          </p:cNvPr>
          <p:cNvSpPr>
            <a:spLocks noEditPoints="1"/>
          </p:cNvSpPr>
          <p:nvPr/>
        </p:nvSpPr>
        <p:spPr bwMode="auto">
          <a:xfrm rot="16200000" flipH="1">
            <a:off x="-374173" y="860554"/>
            <a:ext cx="3272332" cy="2523988"/>
          </a:xfrm>
          <a:custGeom>
            <a:avLst/>
            <a:gdLst>
              <a:gd name="T0" fmla="*/ 2023 w 4034"/>
              <a:gd name="T1" fmla="*/ 4115 h 4139"/>
              <a:gd name="T2" fmla="*/ 18 w 4034"/>
              <a:gd name="T3" fmla="*/ 2948 h 4139"/>
              <a:gd name="T4" fmla="*/ 6 w 4034"/>
              <a:gd name="T5" fmla="*/ 2968 h 4139"/>
              <a:gd name="T6" fmla="*/ 2011 w 4034"/>
              <a:gd name="T7" fmla="*/ 4136 h 4139"/>
              <a:gd name="T8" fmla="*/ 2023 w 4034"/>
              <a:gd name="T9" fmla="*/ 4136 h 4139"/>
              <a:gd name="T10" fmla="*/ 2023 w 4034"/>
              <a:gd name="T11" fmla="*/ 4115 h 4139"/>
              <a:gd name="T12" fmla="*/ 3016 w 4034"/>
              <a:gd name="T13" fmla="*/ 0 h 4139"/>
              <a:gd name="T14" fmla="*/ 2969 w 4034"/>
              <a:gd name="T15" fmla="*/ 0 h 4139"/>
              <a:gd name="T16" fmla="*/ 4016 w 4034"/>
              <a:gd name="T17" fmla="*/ 610 h 4139"/>
              <a:gd name="T18" fmla="*/ 4028 w 4034"/>
              <a:gd name="T19" fmla="*/ 590 h 4139"/>
              <a:gd name="T20" fmla="*/ 3016 w 4034"/>
              <a:gd name="T21" fmla="*/ 0 h 4139"/>
              <a:gd name="T22" fmla="*/ 1065 w 4034"/>
              <a:gd name="T23" fmla="*/ 0 h 4139"/>
              <a:gd name="T24" fmla="*/ 1018 w 4034"/>
              <a:gd name="T25" fmla="*/ 0 h 4139"/>
              <a:gd name="T26" fmla="*/ 6 w 4034"/>
              <a:gd name="T27" fmla="*/ 590 h 4139"/>
              <a:gd name="T28" fmla="*/ 0 w 4034"/>
              <a:gd name="T29" fmla="*/ 600 h 4139"/>
              <a:gd name="T30" fmla="*/ 18 w 4034"/>
              <a:gd name="T31" fmla="*/ 610 h 4139"/>
              <a:gd name="T32" fmla="*/ 1065 w 4034"/>
              <a:gd name="T33" fmla="*/ 0 h 4139"/>
              <a:gd name="T34" fmla="*/ 2023 w 4034"/>
              <a:gd name="T35" fmla="*/ 4136 h 4139"/>
              <a:gd name="T36" fmla="*/ 2017 w 4034"/>
              <a:gd name="T37" fmla="*/ 4139 h 4139"/>
              <a:gd name="T38" fmla="*/ 2011 w 4034"/>
              <a:gd name="T39" fmla="*/ 4136 h 4139"/>
              <a:gd name="T40" fmla="*/ 2023 w 4034"/>
              <a:gd name="T41" fmla="*/ 4136 h 4139"/>
              <a:gd name="T42" fmla="*/ 4016 w 4034"/>
              <a:gd name="T43" fmla="*/ 2948 h 4139"/>
              <a:gd name="T44" fmla="*/ 2011 w 4034"/>
              <a:gd name="T45" fmla="*/ 4115 h 4139"/>
              <a:gd name="T46" fmla="*/ 2023 w 4034"/>
              <a:gd name="T47" fmla="*/ 4136 h 4139"/>
              <a:gd name="T48" fmla="*/ 4028 w 4034"/>
              <a:gd name="T49" fmla="*/ 2968 h 4139"/>
              <a:gd name="T50" fmla="*/ 4034 w 4034"/>
              <a:gd name="T51" fmla="*/ 2958 h 4139"/>
              <a:gd name="T52" fmla="*/ 4016 w 4034"/>
              <a:gd name="T53" fmla="*/ 2948 h 4139"/>
              <a:gd name="T54" fmla="*/ 4034 w 4034"/>
              <a:gd name="T55" fmla="*/ 2958 h 4139"/>
              <a:gd name="T56" fmla="*/ 4034 w 4034"/>
              <a:gd name="T57" fmla="*/ 2965 h 4139"/>
              <a:gd name="T58" fmla="*/ 4028 w 4034"/>
              <a:gd name="T59" fmla="*/ 2968 h 4139"/>
              <a:gd name="T60" fmla="*/ 4034 w 4034"/>
              <a:gd name="T61" fmla="*/ 2958 h 4139"/>
              <a:gd name="T62" fmla="*/ 4010 w 4034"/>
              <a:gd name="T63" fmla="*/ 600 h 4139"/>
              <a:gd name="T64" fmla="*/ 4010 w 4034"/>
              <a:gd name="T65" fmla="*/ 2958 h 4139"/>
              <a:gd name="T66" fmla="*/ 4034 w 4034"/>
              <a:gd name="T67" fmla="*/ 2958 h 4139"/>
              <a:gd name="T68" fmla="*/ 4034 w 4034"/>
              <a:gd name="T69" fmla="*/ 600 h 4139"/>
              <a:gd name="T70" fmla="*/ 4028 w 4034"/>
              <a:gd name="T71" fmla="*/ 590 h 4139"/>
              <a:gd name="T72" fmla="*/ 4010 w 4034"/>
              <a:gd name="T73" fmla="*/ 600 h 4139"/>
              <a:gd name="T74" fmla="*/ 4028 w 4034"/>
              <a:gd name="T75" fmla="*/ 590 h 4139"/>
              <a:gd name="T76" fmla="*/ 4034 w 4034"/>
              <a:gd name="T77" fmla="*/ 593 h 4139"/>
              <a:gd name="T78" fmla="*/ 4034 w 4034"/>
              <a:gd name="T79" fmla="*/ 600 h 4139"/>
              <a:gd name="T80" fmla="*/ 4028 w 4034"/>
              <a:gd name="T81" fmla="*/ 590 h 4139"/>
              <a:gd name="T82" fmla="*/ 0 w 4034"/>
              <a:gd name="T83" fmla="*/ 600 h 4139"/>
              <a:gd name="T84" fmla="*/ 0 w 4034"/>
              <a:gd name="T85" fmla="*/ 593 h 4139"/>
              <a:gd name="T86" fmla="*/ 6 w 4034"/>
              <a:gd name="T87" fmla="*/ 590 h 4139"/>
              <a:gd name="T88" fmla="*/ 0 w 4034"/>
              <a:gd name="T89" fmla="*/ 600 h 4139"/>
              <a:gd name="T90" fmla="*/ 24 w 4034"/>
              <a:gd name="T91" fmla="*/ 2958 h 4139"/>
              <a:gd name="T92" fmla="*/ 24 w 4034"/>
              <a:gd name="T93" fmla="*/ 600 h 4139"/>
              <a:gd name="T94" fmla="*/ 0 w 4034"/>
              <a:gd name="T95" fmla="*/ 600 h 4139"/>
              <a:gd name="T96" fmla="*/ 0 w 4034"/>
              <a:gd name="T97" fmla="*/ 2958 h 4139"/>
              <a:gd name="T98" fmla="*/ 6 w 4034"/>
              <a:gd name="T99" fmla="*/ 2968 h 4139"/>
              <a:gd name="T100" fmla="*/ 24 w 4034"/>
              <a:gd name="T101" fmla="*/ 2958 h 4139"/>
              <a:gd name="T102" fmla="*/ 6 w 4034"/>
              <a:gd name="T103" fmla="*/ 2968 h 4139"/>
              <a:gd name="T104" fmla="*/ 0 w 4034"/>
              <a:gd name="T105" fmla="*/ 2965 h 4139"/>
              <a:gd name="T106" fmla="*/ 0 w 4034"/>
              <a:gd name="T107" fmla="*/ 2958 h 4139"/>
              <a:gd name="T108" fmla="*/ 6 w 4034"/>
              <a:gd name="T109" fmla="*/ 2968 h 4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34" h="4139">
                <a:moveTo>
                  <a:pt x="2023" y="4115"/>
                </a:moveTo>
                <a:lnTo>
                  <a:pt x="18" y="2948"/>
                </a:lnTo>
                <a:lnTo>
                  <a:pt x="6" y="2968"/>
                </a:lnTo>
                <a:lnTo>
                  <a:pt x="2011" y="4136"/>
                </a:lnTo>
                <a:lnTo>
                  <a:pt x="2023" y="4136"/>
                </a:lnTo>
                <a:lnTo>
                  <a:pt x="2023" y="4115"/>
                </a:lnTo>
                <a:close/>
                <a:moveTo>
                  <a:pt x="3016" y="0"/>
                </a:moveTo>
                <a:lnTo>
                  <a:pt x="2969" y="0"/>
                </a:lnTo>
                <a:lnTo>
                  <a:pt x="4016" y="610"/>
                </a:lnTo>
                <a:lnTo>
                  <a:pt x="4028" y="590"/>
                </a:lnTo>
                <a:lnTo>
                  <a:pt x="3016" y="0"/>
                </a:lnTo>
                <a:close/>
                <a:moveTo>
                  <a:pt x="1065" y="0"/>
                </a:moveTo>
                <a:lnTo>
                  <a:pt x="1018" y="0"/>
                </a:lnTo>
                <a:lnTo>
                  <a:pt x="6" y="590"/>
                </a:lnTo>
                <a:lnTo>
                  <a:pt x="0" y="600"/>
                </a:lnTo>
                <a:lnTo>
                  <a:pt x="18" y="610"/>
                </a:lnTo>
                <a:lnTo>
                  <a:pt x="1065" y="0"/>
                </a:lnTo>
                <a:close/>
                <a:moveTo>
                  <a:pt x="2023" y="4136"/>
                </a:moveTo>
                <a:lnTo>
                  <a:pt x="2017" y="4139"/>
                </a:lnTo>
                <a:lnTo>
                  <a:pt x="2011" y="4136"/>
                </a:lnTo>
                <a:lnTo>
                  <a:pt x="2023" y="4136"/>
                </a:lnTo>
                <a:close/>
                <a:moveTo>
                  <a:pt x="4016" y="2948"/>
                </a:moveTo>
                <a:lnTo>
                  <a:pt x="2011" y="4115"/>
                </a:lnTo>
                <a:lnTo>
                  <a:pt x="2023" y="4136"/>
                </a:lnTo>
                <a:lnTo>
                  <a:pt x="4028" y="2968"/>
                </a:lnTo>
                <a:lnTo>
                  <a:pt x="4034" y="2958"/>
                </a:lnTo>
                <a:lnTo>
                  <a:pt x="4016" y="2948"/>
                </a:lnTo>
                <a:close/>
                <a:moveTo>
                  <a:pt x="4034" y="2958"/>
                </a:moveTo>
                <a:lnTo>
                  <a:pt x="4034" y="2965"/>
                </a:lnTo>
                <a:lnTo>
                  <a:pt x="4028" y="2968"/>
                </a:lnTo>
                <a:lnTo>
                  <a:pt x="4034" y="2958"/>
                </a:lnTo>
                <a:close/>
                <a:moveTo>
                  <a:pt x="4010" y="600"/>
                </a:moveTo>
                <a:lnTo>
                  <a:pt x="4010" y="2958"/>
                </a:lnTo>
                <a:lnTo>
                  <a:pt x="4034" y="2958"/>
                </a:lnTo>
                <a:lnTo>
                  <a:pt x="4034" y="600"/>
                </a:lnTo>
                <a:lnTo>
                  <a:pt x="4028" y="590"/>
                </a:lnTo>
                <a:lnTo>
                  <a:pt x="4010" y="600"/>
                </a:lnTo>
                <a:close/>
                <a:moveTo>
                  <a:pt x="4028" y="590"/>
                </a:moveTo>
                <a:lnTo>
                  <a:pt x="4034" y="593"/>
                </a:lnTo>
                <a:lnTo>
                  <a:pt x="4034" y="600"/>
                </a:lnTo>
                <a:lnTo>
                  <a:pt x="4028" y="590"/>
                </a:lnTo>
                <a:close/>
                <a:moveTo>
                  <a:pt x="0" y="600"/>
                </a:moveTo>
                <a:lnTo>
                  <a:pt x="0" y="593"/>
                </a:lnTo>
                <a:lnTo>
                  <a:pt x="6" y="590"/>
                </a:lnTo>
                <a:lnTo>
                  <a:pt x="0" y="600"/>
                </a:lnTo>
                <a:close/>
                <a:moveTo>
                  <a:pt x="24" y="2958"/>
                </a:moveTo>
                <a:lnTo>
                  <a:pt x="24" y="600"/>
                </a:lnTo>
                <a:lnTo>
                  <a:pt x="0" y="600"/>
                </a:lnTo>
                <a:lnTo>
                  <a:pt x="0" y="2958"/>
                </a:lnTo>
                <a:lnTo>
                  <a:pt x="6" y="2968"/>
                </a:lnTo>
                <a:lnTo>
                  <a:pt x="24" y="2958"/>
                </a:lnTo>
                <a:close/>
                <a:moveTo>
                  <a:pt x="6" y="2968"/>
                </a:moveTo>
                <a:lnTo>
                  <a:pt x="0" y="2965"/>
                </a:lnTo>
                <a:lnTo>
                  <a:pt x="0" y="2958"/>
                </a:lnTo>
                <a:lnTo>
                  <a:pt x="6" y="2968"/>
                </a:lnTo>
                <a:close/>
              </a:path>
            </a:pathLst>
          </a:custGeom>
          <a:solidFill>
            <a:srgbClr val="FEFEFE">
              <a:alpha val="5000"/>
            </a:srgbClr>
          </a:solidFill>
          <a:ln w="9525">
            <a:solidFill>
              <a:schemeClr val="bg1">
                <a:alpha val="18000"/>
              </a:schemeClr>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SHAPE OBJECT">
            <a:extLst>
              <a:ext uri="{FF2B5EF4-FFF2-40B4-BE49-F238E27FC236}">
                <a16:creationId xmlns="" xmlns:a16="http://schemas.microsoft.com/office/drawing/2014/main" id="{A7BACCCA-ACAC-415D-909D-970BC4F27196}"/>
              </a:ext>
            </a:extLst>
          </p:cNvPr>
          <p:cNvSpPr>
            <a:spLocks noEditPoints="1"/>
          </p:cNvSpPr>
          <p:nvPr/>
        </p:nvSpPr>
        <p:spPr bwMode="auto">
          <a:xfrm rot="16200000" flipH="1">
            <a:off x="1697410" y="3021546"/>
            <a:ext cx="1655836" cy="1456457"/>
          </a:xfrm>
          <a:custGeom>
            <a:avLst/>
            <a:gdLst>
              <a:gd name="T0" fmla="*/ 1025 w 2038"/>
              <a:gd name="T1" fmla="*/ 2364 h 2388"/>
              <a:gd name="T2" fmla="*/ 18 w 2038"/>
              <a:gd name="T3" fmla="*/ 1777 h 2388"/>
              <a:gd name="T4" fmla="*/ 6 w 2038"/>
              <a:gd name="T5" fmla="*/ 1797 h 2388"/>
              <a:gd name="T6" fmla="*/ 1013 w 2038"/>
              <a:gd name="T7" fmla="*/ 2385 h 2388"/>
              <a:gd name="T8" fmla="*/ 1025 w 2038"/>
              <a:gd name="T9" fmla="*/ 2364 h 2388"/>
              <a:gd name="T10" fmla="*/ 1025 w 2038"/>
              <a:gd name="T11" fmla="*/ 2385 h 2388"/>
              <a:gd name="T12" fmla="*/ 1019 w 2038"/>
              <a:gd name="T13" fmla="*/ 2388 h 2388"/>
              <a:gd name="T14" fmla="*/ 1013 w 2038"/>
              <a:gd name="T15" fmla="*/ 2385 h 2388"/>
              <a:gd name="T16" fmla="*/ 1025 w 2038"/>
              <a:gd name="T17" fmla="*/ 2385 h 2388"/>
              <a:gd name="T18" fmla="*/ 2020 w 2038"/>
              <a:gd name="T19" fmla="*/ 1777 h 2388"/>
              <a:gd name="T20" fmla="*/ 1013 w 2038"/>
              <a:gd name="T21" fmla="*/ 2364 h 2388"/>
              <a:gd name="T22" fmla="*/ 1025 w 2038"/>
              <a:gd name="T23" fmla="*/ 2385 h 2388"/>
              <a:gd name="T24" fmla="*/ 2032 w 2038"/>
              <a:gd name="T25" fmla="*/ 1797 h 2388"/>
              <a:gd name="T26" fmla="*/ 2020 w 2038"/>
              <a:gd name="T27" fmla="*/ 1777 h 2388"/>
              <a:gd name="T28" fmla="*/ 2038 w 2038"/>
              <a:gd name="T29" fmla="*/ 1787 h 2388"/>
              <a:gd name="T30" fmla="*/ 2038 w 2038"/>
              <a:gd name="T31" fmla="*/ 1794 h 2388"/>
              <a:gd name="T32" fmla="*/ 2032 w 2038"/>
              <a:gd name="T33" fmla="*/ 1797 h 2388"/>
              <a:gd name="T34" fmla="*/ 2038 w 2038"/>
              <a:gd name="T35" fmla="*/ 1787 h 2388"/>
              <a:gd name="T36" fmla="*/ 2015 w 2038"/>
              <a:gd name="T37" fmla="*/ 601 h 2388"/>
              <a:gd name="T38" fmla="*/ 2015 w 2038"/>
              <a:gd name="T39" fmla="*/ 1787 h 2388"/>
              <a:gd name="T40" fmla="*/ 2038 w 2038"/>
              <a:gd name="T41" fmla="*/ 1787 h 2388"/>
              <a:gd name="T42" fmla="*/ 2038 w 2038"/>
              <a:gd name="T43" fmla="*/ 601 h 2388"/>
              <a:gd name="T44" fmla="*/ 2015 w 2038"/>
              <a:gd name="T45" fmla="*/ 601 h 2388"/>
              <a:gd name="T46" fmla="*/ 2032 w 2038"/>
              <a:gd name="T47" fmla="*/ 591 h 2388"/>
              <a:gd name="T48" fmla="*/ 2038 w 2038"/>
              <a:gd name="T49" fmla="*/ 594 h 2388"/>
              <a:gd name="T50" fmla="*/ 2038 w 2038"/>
              <a:gd name="T51" fmla="*/ 601 h 2388"/>
              <a:gd name="T52" fmla="*/ 2032 w 2038"/>
              <a:gd name="T53" fmla="*/ 591 h 2388"/>
              <a:gd name="T54" fmla="*/ 1013 w 2038"/>
              <a:gd name="T55" fmla="*/ 24 h 2388"/>
              <a:gd name="T56" fmla="*/ 2020 w 2038"/>
              <a:gd name="T57" fmla="*/ 612 h 2388"/>
              <a:gd name="T58" fmla="*/ 2032 w 2038"/>
              <a:gd name="T59" fmla="*/ 591 h 2388"/>
              <a:gd name="T60" fmla="*/ 1025 w 2038"/>
              <a:gd name="T61" fmla="*/ 4 h 2388"/>
              <a:gd name="T62" fmla="*/ 1013 w 2038"/>
              <a:gd name="T63" fmla="*/ 24 h 2388"/>
              <a:gd name="T64" fmla="*/ 1013 w 2038"/>
              <a:gd name="T65" fmla="*/ 4 h 2388"/>
              <a:gd name="T66" fmla="*/ 1019 w 2038"/>
              <a:gd name="T67" fmla="*/ 0 h 2388"/>
              <a:gd name="T68" fmla="*/ 1025 w 2038"/>
              <a:gd name="T69" fmla="*/ 4 h 2388"/>
              <a:gd name="T70" fmla="*/ 1013 w 2038"/>
              <a:gd name="T71" fmla="*/ 4 h 2388"/>
              <a:gd name="T72" fmla="*/ 18 w 2038"/>
              <a:gd name="T73" fmla="*/ 612 h 2388"/>
              <a:gd name="T74" fmla="*/ 1025 w 2038"/>
              <a:gd name="T75" fmla="*/ 24 h 2388"/>
              <a:gd name="T76" fmla="*/ 1013 w 2038"/>
              <a:gd name="T77" fmla="*/ 4 h 2388"/>
              <a:gd name="T78" fmla="*/ 6 w 2038"/>
              <a:gd name="T79" fmla="*/ 591 h 2388"/>
              <a:gd name="T80" fmla="*/ 18 w 2038"/>
              <a:gd name="T81" fmla="*/ 612 h 2388"/>
              <a:gd name="T82" fmla="*/ 0 w 2038"/>
              <a:gd name="T83" fmla="*/ 601 h 2388"/>
              <a:gd name="T84" fmla="*/ 0 w 2038"/>
              <a:gd name="T85" fmla="*/ 594 h 2388"/>
              <a:gd name="T86" fmla="*/ 6 w 2038"/>
              <a:gd name="T87" fmla="*/ 591 h 2388"/>
              <a:gd name="T88" fmla="*/ 0 w 2038"/>
              <a:gd name="T89" fmla="*/ 601 h 2388"/>
              <a:gd name="T90" fmla="*/ 24 w 2038"/>
              <a:gd name="T91" fmla="*/ 1787 h 2388"/>
              <a:gd name="T92" fmla="*/ 24 w 2038"/>
              <a:gd name="T93" fmla="*/ 601 h 2388"/>
              <a:gd name="T94" fmla="*/ 0 w 2038"/>
              <a:gd name="T95" fmla="*/ 601 h 2388"/>
              <a:gd name="T96" fmla="*/ 0 w 2038"/>
              <a:gd name="T97" fmla="*/ 1787 h 2388"/>
              <a:gd name="T98" fmla="*/ 24 w 2038"/>
              <a:gd name="T99" fmla="*/ 1787 h 2388"/>
              <a:gd name="T100" fmla="*/ 6 w 2038"/>
              <a:gd name="T101" fmla="*/ 1797 h 2388"/>
              <a:gd name="T102" fmla="*/ 0 w 2038"/>
              <a:gd name="T103" fmla="*/ 1794 h 2388"/>
              <a:gd name="T104" fmla="*/ 0 w 2038"/>
              <a:gd name="T105" fmla="*/ 1787 h 2388"/>
              <a:gd name="T106" fmla="*/ 6 w 2038"/>
              <a:gd name="T107" fmla="*/ 1797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8" h="2388">
                <a:moveTo>
                  <a:pt x="1025" y="2364"/>
                </a:moveTo>
                <a:lnTo>
                  <a:pt x="18" y="1777"/>
                </a:lnTo>
                <a:lnTo>
                  <a:pt x="6" y="1797"/>
                </a:lnTo>
                <a:lnTo>
                  <a:pt x="1013" y="2385"/>
                </a:lnTo>
                <a:lnTo>
                  <a:pt x="1025" y="2364"/>
                </a:lnTo>
                <a:close/>
                <a:moveTo>
                  <a:pt x="1025" y="2385"/>
                </a:moveTo>
                <a:lnTo>
                  <a:pt x="1019" y="2388"/>
                </a:lnTo>
                <a:lnTo>
                  <a:pt x="1013" y="2385"/>
                </a:lnTo>
                <a:lnTo>
                  <a:pt x="1025" y="2385"/>
                </a:lnTo>
                <a:close/>
                <a:moveTo>
                  <a:pt x="2020" y="1777"/>
                </a:moveTo>
                <a:lnTo>
                  <a:pt x="1013" y="2364"/>
                </a:lnTo>
                <a:lnTo>
                  <a:pt x="1025" y="2385"/>
                </a:lnTo>
                <a:lnTo>
                  <a:pt x="2032" y="1797"/>
                </a:lnTo>
                <a:lnTo>
                  <a:pt x="2020" y="1777"/>
                </a:lnTo>
                <a:close/>
                <a:moveTo>
                  <a:pt x="2038" y="1787"/>
                </a:moveTo>
                <a:lnTo>
                  <a:pt x="2038" y="1794"/>
                </a:lnTo>
                <a:lnTo>
                  <a:pt x="2032" y="1797"/>
                </a:lnTo>
                <a:lnTo>
                  <a:pt x="2038" y="1787"/>
                </a:lnTo>
                <a:close/>
                <a:moveTo>
                  <a:pt x="2015" y="601"/>
                </a:moveTo>
                <a:lnTo>
                  <a:pt x="2015" y="1787"/>
                </a:lnTo>
                <a:lnTo>
                  <a:pt x="2038" y="1787"/>
                </a:lnTo>
                <a:lnTo>
                  <a:pt x="2038" y="601"/>
                </a:lnTo>
                <a:lnTo>
                  <a:pt x="2015" y="601"/>
                </a:lnTo>
                <a:close/>
                <a:moveTo>
                  <a:pt x="2032" y="591"/>
                </a:moveTo>
                <a:lnTo>
                  <a:pt x="2038" y="594"/>
                </a:lnTo>
                <a:lnTo>
                  <a:pt x="2038" y="601"/>
                </a:lnTo>
                <a:lnTo>
                  <a:pt x="2032" y="591"/>
                </a:lnTo>
                <a:close/>
                <a:moveTo>
                  <a:pt x="1013" y="24"/>
                </a:moveTo>
                <a:lnTo>
                  <a:pt x="2020" y="612"/>
                </a:lnTo>
                <a:lnTo>
                  <a:pt x="2032" y="591"/>
                </a:lnTo>
                <a:lnTo>
                  <a:pt x="1025" y="4"/>
                </a:lnTo>
                <a:lnTo>
                  <a:pt x="1013" y="24"/>
                </a:lnTo>
                <a:close/>
                <a:moveTo>
                  <a:pt x="1013" y="4"/>
                </a:moveTo>
                <a:lnTo>
                  <a:pt x="1019" y="0"/>
                </a:lnTo>
                <a:lnTo>
                  <a:pt x="1025" y="4"/>
                </a:lnTo>
                <a:lnTo>
                  <a:pt x="1013" y="4"/>
                </a:lnTo>
                <a:close/>
                <a:moveTo>
                  <a:pt x="18" y="612"/>
                </a:moveTo>
                <a:lnTo>
                  <a:pt x="1025" y="24"/>
                </a:lnTo>
                <a:lnTo>
                  <a:pt x="1013" y="4"/>
                </a:lnTo>
                <a:lnTo>
                  <a:pt x="6" y="591"/>
                </a:lnTo>
                <a:lnTo>
                  <a:pt x="18" y="612"/>
                </a:lnTo>
                <a:close/>
                <a:moveTo>
                  <a:pt x="0" y="601"/>
                </a:moveTo>
                <a:lnTo>
                  <a:pt x="0" y="594"/>
                </a:lnTo>
                <a:lnTo>
                  <a:pt x="6" y="591"/>
                </a:lnTo>
                <a:lnTo>
                  <a:pt x="0" y="601"/>
                </a:lnTo>
                <a:close/>
                <a:moveTo>
                  <a:pt x="24" y="1787"/>
                </a:moveTo>
                <a:lnTo>
                  <a:pt x="24" y="601"/>
                </a:lnTo>
                <a:lnTo>
                  <a:pt x="0" y="601"/>
                </a:lnTo>
                <a:lnTo>
                  <a:pt x="0" y="1787"/>
                </a:lnTo>
                <a:lnTo>
                  <a:pt x="24" y="1787"/>
                </a:lnTo>
                <a:close/>
                <a:moveTo>
                  <a:pt x="6" y="1797"/>
                </a:moveTo>
                <a:lnTo>
                  <a:pt x="0" y="1794"/>
                </a:lnTo>
                <a:lnTo>
                  <a:pt x="0" y="1787"/>
                </a:lnTo>
                <a:lnTo>
                  <a:pt x="6" y="1797"/>
                </a:lnTo>
                <a:close/>
              </a:path>
            </a:pathLst>
          </a:custGeom>
          <a:solidFill>
            <a:srgbClr val="FEFEFE">
              <a:alpha val="0"/>
            </a:srgbClr>
          </a:solidFill>
          <a:ln w="9525">
            <a:solidFill>
              <a:schemeClr val="bg1">
                <a:alpha val="24000"/>
              </a:schemeClr>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SHAPE OBJECT">
            <a:extLst>
              <a:ext uri="{FF2B5EF4-FFF2-40B4-BE49-F238E27FC236}">
                <a16:creationId xmlns="" xmlns:a16="http://schemas.microsoft.com/office/drawing/2014/main" id="{2ECF63D2-E64D-48F9-8465-F3E428A752FE}"/>
              </a:ext>
            </a:extLst>
          </p:cNvPr>
          <p:cNvSpPr>
            <a:spLocks noEditPoints="1"/>
          </p:cNvSpPr>
          <p:nvPr/>
        </p:nvSpPr>
        <p:spPr bwMode="auto">
          <a:xfrm rot="16200000" flipH="1">
            <a:off x="1711715" y="1392532"/>
            <a:ext cx="1637954" cy="1456457"/>
          </a:xfrm>
          <a:custGeom>
            <a:avLst/>
            <a:gdLst>
              <a:gd name="T0" fmla="*/ 1014 w 2017"/>
              <a:gd name="T1" fmla="*/ 2364 h 2388"/>
              <a:gd name="T2" fmla="*/ 18 w 2017"/>
              <a:gd name="T3" fmla="*/ 1777 h 2388"/>
              <a:gd name="T4" fmla="*/ 6 w 2017"/>
              <a:gd name="T5" fmla="*/ 1797 h 2388"/>
              <a:gd name="T6" fmla="*/ 1002 w 2017"/>
              <a:gd name="T7" fmla="*/ 2385 h 2388"/>
              <a:gd name="T8" fmla="*/ 1014 w 2017"/>
              <a:gd name="T9" fmla="*/ 2364 h 2388"/>
              <a:gd name="T10" fmla="*/ 1014 w 2017"/>
              <a:gd name="T11" fmla="*/ 2385 h 2388"/>
              <a:gd name="T12" fmla="*/ 1008 w 2017"/>
              <a:gd name="T13" fmla="*/ 2388 h 2388"/>
              <a:gd name="T14" fmla="*/ 1002 w 2017"/>
              <a:gd name="T15" fmla="*/ 2385 h 2388"/>
              <a:gd name="T16" fmla="*/ 1014 w 2017"/>
              <a:gd name="T17" fmla="*/ 2385 h 2388"/>
              <a:gd name="T18" fmla="*/ 1999 w 2017"/>
              <a:gd name="T19" fmla="*/ 1777 h 2388"/>
              <a:gd name="T20" fmla="*/ 1002 w 2017"/>
              <a:gd name="T21" fmla="*/ 2364 h 2388"/>
              <a:gd name="T22" fmla="*/ 1014 w 2017"/>
              <a:gd name="T23" fmla="*/ 2385 h 2388"/>
              <a:gd name="T24" fmla="*/ 2011 w 2017"/>
              <a:gd name="T25" fmla="*/ 1797 h 2388"/>
              <a:gd name="T26" fmla="*/ 1999 w 2017"/>
              <a:gd name="T27" fmla="*/ 1777 h 2388"/>
              <a:gd name="T28" fmla="*/ 2017 w 2017"/>
              <a:gd name="T29" fmla="*/ 1787 h 2388"/>
              <a:gd name="T30" fmla="*/ 2017 w 2017"/>
              <a:gd name="T31" fmla="*/ 1794 h 2388"/>
              <a:gd name="T32" fmla="*/ 2011 w 2017"/>
              <a:gd name="T33" fmla="*/ 1797 h 2388"/>
              <a:gd name="T34" fmla="*/ 2017 w 2017"/>
              <a:gd name="T35" fmla="*/ 1787 h 2388"/>
              <a:gd name="T36" fmla="*/ 1993 w 2017"/>
              <a:gd name="T37" fmla="*/ 601 h 2388"/>
              <a:gd name="T38" fmla="*/ 1993 w 2017"/>
              <a:gd name="T39" fmla="*/ 1787 h 2388"/>
              <a:gd name="T40" fmla="*/ 2017 w 2017"/>
              <a:gd name="T41" fmla="*/ 1787 h 2388"/>
              <a:gd name="T42" fmla="*/ 2017 w 2017"/>
              <a:gd name="T43" fmla="*/ 601 h 2388"/>
              <a:gd name="T44" fmla="*/ 1993 w 2017"/>
              <a:gd name="T45" fmla="*/ 601 h 2388"/>
              <a:gd name="T46" fmla="*/ 2011 w 2017"/>
              <a:gd name="T47" fmla="*/ 591 h 2388"/>
              <a:gd name="T48" fmla="*/ 2017 w 2017"/>
              <a:gd name="T49" fmla="*/ 595 h 2388"/>
              <a:gd name="T50" fmla="*/ 2017 w 2017"/>
              <a:gd name="T51" fmla="*/ 601 h 2388"/>
              <a:gd name="T52" fmla="*/ 2011 w 2017"/>
              <a:gd name="T53" fmla="*/ 591 h 2388"/>
              <a:gd name="T54" fmla="*/ 1002 w 2017"/>
              <a:gd name="T55" fmla="*/ 24 h 2388"/>
              <a:gd name="T56" fmla="*/ 1999 w 2017"/>
              <a:gd name="T57" fmla="*/ 611 h 2388"/>
              <a:gd name="T58" fmla="*/ 2011 w 2017"/>
              <a:gd name="T59" fmla="*/ 591 h 2388"/>
              <a:gd name="T60" fmla="*/ 1014 w 2017"/>
              <a:gd name="T61" fmla="*/ 4 h 2388"/>
              <a:gd name="T62" fmla="*/ 1002 w 2017"/>
              <a:gd name="T63" fmla="*/ 24 h 2388"/>
              <a:gd name="T64" fmla="*/ 1002 w 2017"/>
              <a:gd name="T65" fmla="*/ 4 h 2388"/>
              <a:gd name="T66" fmla="*/ 1008 w 2017"/>
              <a:gd name="T67" fmla="*/ 0 h 2388"/>
              <a:gd name="T68" fmla="*/ 1014 w 2017"/>
              <a:gd name="T69" fmla="*/ 4 h 2388"/>
              <a:gd name="T70" fmla="*/ 1002 w 2017"/>
              <a:gd name="T71" fmla="*/ 4 h 2388"/>
              <a:gd name="T72" fmla="*/ 18 w 2017"/>
              <a:gd name="T73" fmla="*/ 611 h 2388"/>
              <a:gd name="T74" fmla="*/ 1014 w 2017"/>
              <a:gd name="T75" fmla="*/ 24 h 2388"/>
              <a:gd name="T76" fmla="*/ 1002 w 2017"/>
              <a:gd name="T77" fmla="*/ 4 h 2388"/>
              <a:gd name="T78" fmla="*/ 6 w 2017"/>
              <a:gd name="T79" fmla="*/ 591 h 2388"/>
              <a:gd name="T80" fmla="*/ 18 w 2017"/>
              <a:gd name="T81" fmla="*/ 611 h 2388"/>
              <a:gd name="T82" fmla="*/ 0 w 2017"/>
              <a:gd name="T83" fmla="*/ 601 h 2388"/>
              <a:gd name="T84" fmla="*/ 0 w 2017"/>
              <a:gd name="T85" fmla="*/ 595 h 2388"/>
              <a:gd name="T86" fmla="*/ 6 w 2017"/>
              <a:gd name="T87" fmla="*/ 591 h 2388"/>
              <a:gd name="T88" fmla="*/ 0 w 2017"/>
              <a:gd name="T89" fmla="*/ 601 h 2388"/>
              <a:gd name="T90" fmla="*/ 24 w 2017"/>
              <a:gd name="T91" fmla="*/ 1787 h 2388"/>
              <a:gd name="T92" fmla="*/ 24 w 2017"/>
              <a:gd name="T93" fmla="*/ 601 h 2388"/>
              <a:gd name="T94" fmla="*/ 0 w 2017"/>
              <a:gd name="T95" fmla="*/ 601 h 2388"/>
              <a:gd name="T96" fmla="*/ 0 w 2017"/>
              <a:gd name="T97" fmla="*/ 1787 h 2388"/>
              <a:gd name="T98" fmla="*/ 24 w 2017"/>
              <a:gd name="T99" fmla="*/ 1787 h 2388"/>
              <a:gd name="T100" fmla="*/ 6 w 2017"/>
              <a:gd name="T101" fmla="*/ 1797 h 2388"/>
              <a:gd name="T102" fmla="*/ 0 w 2017"/>
              <a:gd name="T103" fmla="*/ 1794 h 2388"/>
              <a:gd name="T104" fmla="*/ 0 w 2017"/>
              <a:gd name="T105" fmla="*/ 1787 h 2388"/>
              <a:gd name="T106" fmla="*/ 6 w 2017"/>
              <a:gd name="T107" fmla="*/ 1797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7" h="2388">
                <a:moveTo>
                  <a:pt x="1014" y="2364"/>
                </a:moveTo>
                <a:lnTo>
                  <a:pt x="18" y="1777"/>
                </a:lnTo>
                <a:lnTo>
                  <a:pt x="6" y="1797"/>
                </a:lnTo>
                <a:lnTo>
                  <a:pt x="1002" y="2385"/>
                </a:lnTo>
                <a:lnTo>
                  <a:pt x="1014" y="2364"/>
                </a:lnTo>
                <a:close/>
                <a:moveTo>
                  <a:pt x="1014" y="2385"/>
                </a:moveTo>
                <a:lnTo>
                  <a:pt x="1008" y="2388"/>
                </a:lnTo>
                <a:lnTo>
                  <a:pt x="1002" y="2385"/>
                </a:lnTo>
                <a:lnTo>
                  <a:pt x="1014" y="2385"/>
                </a:lnTo>
                <a:close/>
                <a:moveTo>
                  <a:pt x="1999" y="1777"/>
                </a:moveTo>
                <a:lnTo>
                  <a:pt x="1002" y="2364"/>
                </a:lnTo>
                <a:lnTo>
                  <a:pt x="1014" y="2385"/>
                </a:lnTo>
                <a:lnTo>
                  <a:pt x="2011" y="1797"/>
                </a:lnTo>
                <a:lnTo>
                  <a:pt x="1999" y="1777"/>
                </a:lnTo>
                <a:close/>
                <a:moveTo>
                  <a:pt x="2017" y="1787"/>
                </a:moveTo>
                <a:lnTo>
                  <a:pt x="2017" y="1794"/>
                </a:lnTo>
                <a:lnTo>
                  <a:pt x="2011" y="1797"/>
                </a:lnTo>
                <a:lnTo>
                  <a:pt x="2017" y="1787"/>
                </a:lnTo>
                <a:close/>
                <a:moveTo>
                  <a:pt x="1993" y="601"/>
                </a:moveTo>
                <a:lnTo>
                  <a:pt x="1993" y="1787"/>
                </a:lnTo>
                <a:lnTo>
                  <a:pt x="2017" y="1787"/>
                </a:lnTo>
                <a:lnTo>
                  <a:pt x="2017" y="601"/>
                </a:lnTo>
                <a:lnTo>
                  <a:pt x="1993" y="601"/>
                </a:lnTo>
                <a:close/>
                <a:moveTo>
                  <a:pt x="2011" y="591"/>
                </a:moveTo>
                <a:lnTo>
                  <a:pt x="2017" y="595"/>
                </a:lnTo>
                <a:lnTo>
                  <a:pt x="2017" y="601"/>
                </a:lnTo>
                <a:lnTo>
                  <a:pt x="2011" y="591"/>
                </a:lnTo>
                <a:close/>
                <a:moveTo>
                  <a:pt x="1002" y="24"/>
                </a:moveTo>
                <a:lnTo>
                  <a:pt x="1999" y="611"/>
                </a:lnTo>
                <a:lnTo>
                  <a:pt x="2011" y="591"/>
                </a:lnTo>
                <a:lnTo>
                  <a:pt x="1014" y="4"/>
                </a:lnTo>
                <a:lnTo>
                  <a:pt x="1002" y="24"/>
                </a:lnTo>
                <a:close/>
                <a:moveTo>
                  <a:pt x="1002" y="4"/>
                </a:moveTo>
                <a:lnTo>
                  <a:pt x="1008" y="0"/>
                </a:lnTo>
                <a:lnTo>
                  <a:pt x="1014" y="4"/>
                </a:lnTo>
                <a:lnTo>
                  <a:pt x="1002" y="4"/>
                </a:lnTo>
                <a:close/>
                <a:moveTo>
                  <a:pt x="18" y="611"/>
                </a:moveTo>
                <a:lnTo>
                  <a:pt x="1014" y="24"/>
                </a:lnTo>
                <a:lnTo>
                  <a:pt x="1002" y="4"/>
                </a:lnTo>
                <a:lnTo>
                  <a:pt x="6" y="591"/>
                </a:lnTo>
                <a:lnTo>
                  <a:pt x="18" y="611"/>
                </a:lnTo>
                <a:close/>
                <a:moveTo>
                  <a:pt x="0" y="601"/>
                </a:moveTo>
                <a:lnTo>
                  <a:pt x="0" y="595"/>
                </a:lnTo>
                <a:lnTo>
                  <a:pt x="6" y="591"/>
                </a:lnTo>
                <a:lnTo>
                  <a:pt x="0" y="601"/>
                </a:lnTo>
                <a:close/>
                <a:moveTo>
                  <a:pt x="24" y="1787"/>
                </a:moveTo>
                <a:lnTo>
                  <a:pt x="24" y="601"/>
                </a:lnTo>
                <a:lnTo>
                  <a:pt x="0" y="601"/>
                </a:lnTo>
                <a:lnTo>
                  <a:pt x="0" y="1787"/>
                </a:lnTo>
                <a:lnTo>
                  <a:pt x="24" y="1787"/>
                </a:lnTo>
                <a:close/>
                <a:moveTo>
                  <a:pt x="6" y="1797"/>
                </a:moveTo>
                <a:lnTo>
                  <a:pt x="0" y="1794"/>
                </a:lnTo>
                <a:lnTo>
                  <a:pt x="0" y="1787"/>
                </a:lnTo>
                <a:lnTo>
                  <a:pt x="6" y="1797"/>
                </a:lnTo>
                <a:close/>
              </a:path>
            </a:pathLst>
          </a:custGeom>
          <a:solidFill>
            <a:srgbClr val="FEFEFE">
              <a:alpha val="0"/>
            </a:srgbClr>
          </a:solidFill>
          <a:ln w="9525">
            <a:solidFill>
              <a:schemeClr val="bg1">
                <a:alpha val="24000"/>
              </a:schemeClr>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SHAPE OBJECT">
            <a:extLst>
              <a:ext uri="{FF2B5EF4-FFF2-40B4-BE49-F238E27FC236}">
                <a16:creationId xmlns="" xmlns:a16="http://schemas.microsoft.com/office/drawing/2014/main" id="{59B3D70E-E60B-4C5C-A32E-FB83EE890019}"/>
              </a:ext>
            </a:extLst>
          </p:cNvPr>
          <p:cNvSpPr>
            <a:spLocks noEditPoints="1"/>
          </p:cNvSpPr>
          <p:nvPr/>
        </p:nvSpPr>
        <p:spPr bwMode="auto">
          <a:xfrm rot="16200000" flipH="1">
            <a:off x="975888" y="4655924"/>
            <a:ext cx="1655836" cy="1456457"/>
          </a:xfrm>
          <a:custGeom>
            <a:avLst/>
            <a:gdLst>
              <a:gd name="T0" fmla="*/ 1025 w 2038"/>
              <a:gd name="T1" fmla="*/ 2364 h 2388"/>
              <a:gd name="T2" fmla="*/ 18 w 2038"/>
              <a:gd name="T3" fmla="*/ 1777 h 2388"/>
              <a:gd name="T4" fmla="*/ 6 w 2038"/>
              <a:gd name="T5" fmla="*/ 1797 h 2388"/>
              <a:gd name="T6" fmla="*/ 1013 w 2038"/>
              <a:gd name="T7" fmla="*/ 2384 h 2388"/>
              <a:gd name="T8" fmla="*/ 1025 w 2038"/>
              <a:gd name="T9" fmla="*/ 2364 h 2388"/>
              <a:gd name="T10" fmla="*/ 1025 w 2038"/>
              <a:gd name="T11" fmla="*/ 2384 h 2388"/>
              <a:gd name="T12" fmla="*/ 1019 w 2038"/>
              <a:gd name="T13" fmla="*/ 2388 h 2388"/>
              <a:gd name="T14" fmla="*/ 1013 w 2038"/>
              <a:gd name="T15" fmla="*/ 2384 h 2388"/>
              <a:gd name="T16" fmla="*/ 1025 w 2038"/>
              <a:gd name="T17" fmla="*/ 2384 h 2388"/>
              <a:gd name="T18" fmla="*/ 2020 w 2038"/>
              <a:gd name="T19" fmla="*/ 1777 h 2388"/>
              <a:gd name="T20" fmla="*/ 1013 w 2038"/>
              <a:gd name="T21" fmla="*/ 2364 h 2388"/>
              <a:gd name="T22" fmla="*/ 1025 w 2038"/>
              <a:gd name="T23" fmla="*/ 2384 h 2388"/>
              <a:gd name="T24" fmla="*/ 2032 w 2038"/>
              <a:gd name="T25" fmla="*/ 1797 h 2388"/>
              <a:gd name="T26" fmla="*/ 2020 w 2038"/>
              <a:gd name="T27" fmla="*/ 1777 h 2388"/>
              <a:gd name="T28" fmla="*/ 2038 w 2038"/>
              <a:gd name="T29" fmla="*/ 1787 h 2388"/>
              <a:gd name="T30" fmla="*/ 2038 w 2038"/>
              <a:gd name="T31" fmla="*/ 1794 h 2388"/>
              <a:gd name="T32" fmla="*/ 2032 w 2038"/>
              <a:gd name="T33" fmla="*/ 1797 h 2388"/>
              <a:gd name="T34" fmla="*/ 2038 w 2038"/>
              <a:gd name="T35" fmla="*/ 1787 h 2388"/>
              <a:gd name="T36" fmla="*/ 2014 w 2038"/>
              <a:gd name="T37" fmla="*/ 601 h 2388"/>
              <a:gd name="T38" fmla="*/ 2014 w 2038"/>
              <a:gd name="T39" fmla="*/ 1787 h 2388"/>
              <a:gd name="T40" fmla="*/ 2038 w 2038"/>
              <a:gd name="T41" fmla="*/ 1787 h 2388"/>
              <a:gd name="T42" fmla="*/ 2038 w 2038"/>
              <a:gd name="T43" fmla="*/ 601 h 2388"/>
              <a:gd name="T44" fmla="*/ 2014 w 2038"/>
              <a:gd name="T45" fmla="*/ 601 h 2388"/>
              <a:gd name="T46" fmla="*/ 2032 w 2038"/>
              <a:gd name="T47" fmla="*/ 591 h 2388"/>
              <a:gd name="T48" fmla="*/ 2038 w 2038"/>
              <a:gd name="T49" fmla="*/ 594 h 2388"/>
              <a:gd name="T50" fmla="*/ 2038 w 2038"/>
              <a:gd name="T51" fmla="*/ 601 h 2388"/>
              <a:gd name="T52" fmla="*/ 2032 w 2038"/>
              <a:gd name="T53" fmla="*/ 591 h 2388"/>
              <a:gd name="T54" fmla="*/ 1013 w 2038"/>
              <a:gd name="T55" fmla="*/ 24 h 2388"/>
              <a:gd name="T56" fmla="*/ 2020 w 2038"/>
              <a:gd name="T57" fmla="*/ 611 h 2388"/>
              <a:gd name="T58" fmla="*/ 2032 w 2038"/>
              <a:gd name="T59" fmla="*/ 591 h 2388"/>
              <a:gd name="T60" fmla="*/ 1025 w 2038"/>
              <a:gd name="T61" fmla="*/ 4 h 2388"/>
              <a:gd name="T62" fmla="*/ 1013 w 2038"/>
              <a:gd name="T63" fmla="*/ 24 h 2388"/>
              <a:gd name="T64" fmla="*/ 1013 w 2038"/>
              <a:gd name="T65" fmla="*/ 4 h 2388"/>
              <a:gd name="T66" fmla="*/ 1019 w 2038"/>
              <a:gd name="T67" fmla="*/ 0 h 2388"/>
              <a:gd name="T68" fmla="*/ 1025 w 2038"/>
              <a:gd name="T69" fmla="*/ 4 h 2388"/>
              <a:gd name="T70" fmla="*/ 1013 w 2038"/>
              <a:gd name="T71" fmla="*/ 4 h 2388"/>
              <a:gd name="T72" fmla="*/ 18 w 2038"/>
              <a:gd name="T73" fmla="*/ 611 h 2388"/>
              <a:gd name="T74" fmla="*/ 1025 w 2038"/>
              <a:gd name="T75" fmla="*/ 24 h 2388"/>
              <a:gd name="T76" fmla="*/ 1013 w 2038"/>
              <a:gd name="T77" fmla="*/ 4 h 2388"/>
              <a:gd name="T78" fmla="*/ 6 w 2038"/>
              <a:gd name="T79" fmla="*/ 591 h 2388"/>
              <a:gd name="T80" fmla="*/ 18 w 2038"/>
              <a:gd name="T81" fmla="*/ 611 h 2388"/>
              <a:gd name="T82" fmla="*/ 0 w 2038"/>
              <a:gd name="T83" fmla="*/ 601 h 2388"/>
              <a:gd name="T84" fmla="*/ 0 w 2038"/>
              <a:gd name="T85" fmla="*/ 594 h 2388"/>
              <a:gd name="T86" fmla="*/ 6 w 2038"/>
              <a:gd name="T87" fmla="*/ 591 h 2388"/>
              <a:gd name="T88" fmla="*/ 0 w 2038"/>
              <a:gd name="T89" fmla="*/ 601 h 2388"/>
              <a:gd name="T90" fmla="*/ 24 w 2038"/>
              <a:gd name="T91" fmla="*/ 1787 h 2388"/>
              <a:gd name="T92" fmla="*/ 24 w 2038"/>
              <a:gd name="T93" fmla="*/ 601 h 2388"/>
              <a:gd name="T94" fmla="*/ 0 w 2038"/>
              <a:gd name="T95" fmla="*/ 601 h 2388"/>
              <a:gd name="T96" fmla="*/ 0 w 2038"/>
              <a:gd name="T97" fmla="*/ 1787 h 2388"/>
              <a:gd name="T98" fmla="*/ 24 w 2038"/>
              <a:gd name="T99" fmla="*/ 1787 h 2388"/>
              <a:gd name="T100" fmla="*/ 6 w 2038"/>
              <a:gd name="T101" fmla="*/ 1797 h 2388"/>
              <a:gd name="T102" fmla="*/ 0 w 2038"/>
              <a:gd name="T103" fmla="*/ 1794 h 2388"/>
              <a:gd name="T104" fmla="*/ 0 w 2038"/>
              <a:gd name="T105" fmla="*/ 1787 h 2388"/>
              <a:gd name="T106" fmla="*/ 6 w 2038"/>
              <a:gd name="T107" fmla="*/ 1797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8" h="2388">
                <a:moveTo>
                  <a:pt x="1025" y="2364"/>
                </a:moveTo>
                <a:lnTo>
                  <a:pt x="18" y="1777"/>
                </a:lnTo>
                <a:lnTo>
                  <a:pt x="6" y="1797"/>
                </a:lnTo>
                <a:lnTo>
                  <a:pt x="1013" y="2384"/>
                </a:lnTo>
                <a:lnTo>
                  <a:pt x="1025" y="2364"/>
                </a:lnTo>
                <a:close/>
                <a:moveTo>
                  <a:pt x="1025" y="2384"/>
                </a:moveTo>
                <a:lnTo>
                  <a:pt x="1019" y="2388"/>
                </a:lnTo>
                <a:lnTo>
                  <a:pt x="1013" y="2384"/>
                </a:lnTo>
                <a:lnTo>
                  <a:pt x="1025" y="2384"/>
                </a:lnTo>
                <a:close/>
                <a:moveTo>
                  <a:pt x="2020" y="1777"/>
                </a:moveTo>
                <a:lnTo>
                  <a:pt x="1013" y="2364"/>
                </a:lnTo>
                <a:lnTo>
                  <a:pt x="1025" y="2384"/>
                </a:lnTo>
                <a:lnTo>
                  <a:pt x="2032" y="1797"/>
                </a:lnTo>
                <a:lnTo>
                  <a:pt x="2020" y="1777"/>
                </a:lnTo>
                <a:close/>
                <a:moveTo>
                  <a:pt x="2038" y="1787"/>
                </a:moveTo>
                <a:lnTo>
                  <a:pt x="2038" y="1794"/>
                </a:lnTo>
                <a:lnTo>
                  <a:pt x="2032" y="1797"/>
                </a:lnTo>
                <a:lnTo>
                  <a:pt x="2038" y="1787"/>
                </a:lnTo>
                <a:close/>
                <a:moveTo>
                  <a:pt x="2014" y="601"/>
                </a:moveTo>
                <a:lnTo>
                  <a:pt x="2014" y="1787"/>
                </a:lnTo>
                <a:lnTo>
                  <a:pt x="2038" y="1787"/>
                </a:lnTo>
                <a:lnTo>
                  <a:pt x="2038" y="601"/>
                </a:lnTo>
                <a:lnTo>
                  <a:pt x="2014" y="601"/>
                </a:lnTo>
                <a:close/>
                <a:moveTo>
                  <a:pt x="2032" y="591"/>
                </a:moveTo>
                <a:lnTo>
                  <a:pt x="2038" y="594"/>
                </a:lnTo>
                <a:lnTo>
                  <a:pt x="2038" y="601"/>
                </a:lnTo>
                <a:lnTo>
                  <a:pt x="2032" y="591"/>
                </a:lnTo>
                <a:close/>
                <a:moveTo>
                  <a:pt x="1013" y="24"/>
                </a:moveTo>
                <a:lnTo>
                  <a:pt x="2020" y="611"/>
                </a:lnTo>
                <a:lnTo>
                  <a:pt x="2032" y="591"/>
                </a:lnTo>
                <a:lnTo>
                  <a:pt x="1025" y="4"/>
                </a:lnTo>
                <a:lnTo>
                  <a:pt x="1013" y="24"/>
                </a:lnTo>
                <a:close/>
                <a:moveTo>
                  <a:pt x="1013" y="4"/>
                </a:moveTo>
                <a:lnTo>
                  <a:pt x="1019" y="0"/>
                </a:lnTo>
                <a:lnTo>
                  <a:pt x="1025" y="4"/>
                </a:lnTo>
                <a:lnTo>
                  <a:pt x="1013" y="4"/>
                </a:lnTo>
                <a:close/>
                <a:moveTo>
                  <a:pt x="18" y="611"/>
                </a:moveTo>
                <a:lnTo>
                  <a:pt x="1025" y="24"/>
                </a:lnTo>
                <a:lnTo>
                  <a:pt x="1013" y="4"/>
                </a:lnTo>
                <a:lnTo>
                  <a:pt x="6" y="591"/>
                </a:lnTo>
                <a:lnTo>
                  <a:pt x="18" y="611"/>
                </a:lnTo>
                <a:close/>
                <a:moveTo>
                  <a:pt x="0" y="601"/>
                </a:moveTo>
                <a:lnTo>
                  <a:pt x="0" y="594"/>
                </a:lnTo>
                <a:lnTo>
                  <a:pt x="6" y="591"/>
                </a:lnTo>
                <a:lnTo>
                  <a:pt x="0" y="601"/>
                </a:lnTo>
                <a:close/>
                <a:moveTo>
                  <a:pt x="24" y="1787"/>
                </a:moveTo>
                <a:lnTo>
                  <a:pt x="24" y="601"/>
                </a:lnTo>
                <a:lnTo>
                  <a:pt x="0" y="601"/>
                </a:lnTo>
                <a:lnTo>
                  <a:pt x="0" y="1787"/>
                </a:lnTo>
                <a:lnTo>
                  <a:pt x="24" y="1787"/>
                </a:lnTo>
                <a:close/>
                <a:moveTo>
                  <a:pt x="6" y="1797"/>
                </a:moveTo>
                <a:lnTo>
                  <a:pt x="0" y="1794"/>
                </a:lnTo>
                <a:lnTo>
                  <a:pt x="0" y="1787"/>
                </a:lnTo>
                <a:lnTo>
                  <a:pt x="6" y="1797"/>
                </a:lnTo>
                <a:close/>
              </a:path>
            </a:pathLst>
          </a:custGeom>
          <a:solidFill>
            <a:srgbClr val="FEFEFE">
              <a:alpha val="16000"/>
            </a:srgbClr>
          </a:solidFill>
          <a:ln w="9525">
            <a:solidFill>
              <a:schemeClr val="bg1">
                <a:alpha val="24000"/>
              </a:schemeClr>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SHAPE OBJECT">
            <a:extLst>
              <a:ext uri="{FF2B5EF4-FFF2-40B4-BE49-F238E27FC236}">
                <a16:creationId xmlns="" xmlns:a16="http://schemas.microsoft.com/office/drawing/2014/main" id="{5E40F309-D7B6-45CB-B55A-C7BFD6738324}"/>
              </a:ext>
            </a:extLst>
          </p:cNvPr>
          <p:cNvSpPr>
            <a:spLocks/>
          </p:cNvSpPr>
          <p:nvPr/>
        </p:nvSpPr>
        <p:spPr bwMode="auto">
          <a:xfrm rot="16200000" flipH="1">
            <a:off x="986617" y="3026015"/>
            <a:ext cx="1634378" cy="1440363"/>
          </a:xfrm>
          <a:custGeom>
            <a:avLst/>
            <a:gdLst>
              <a:gd name="T0" fmla="*/ 0 w 2014"/>
              <a:gd name="T1" fmla="*/ 1773 h 2360"/>
              <a:gd name="T2" fmla="*/ 1007 w 2014"/>
              <a:gd name="T3" fmla="*/ 2360 h 2360"/>
              <a:gd name="T4" fmla="*/ 2014 w 2014"/>
              <a:gd name="T5" fmla="*/ 1773 h 2360"/>
              <a:gd name="T6" fmla="*/ 2014 w 2014"/>
              <a:gd name="T7" fmla="*/ 587 h 2360"/>
              <a:gd name="T8" fmla="*/ 1007 w 2014"/>
              <a:gd name="T9" fmla="*/ 0 h 2360"/>
              <a:gd name="T10" fmla="*/ 0 w 2014"/>
              <a:gd name="T11" fmla="*/ 587 h 2360"/>
              <a:gd name="T12" fmla="*/ 0 w 2014"/>
              <a:gd name="T13" fmla="*/ 1773 h 2360"/>
            </a:gdLst>
            <a:ahLst/>
            <a:cxnLst>
              <a:cxn ang="0">
                <a:pos x="T0" y="T1"/>
              </a:cxn>
              <a:cxn ang="0">
                <a:pos x="T2" y="T3"/>
              </a:cxn>
              <a:cxn ang="0">
                <a:pos x="T4" y="T5"/>
              </a:cxn>
              <a:cxn ang="0">
                <a:pos x="T6" y="T7"/>
              </a:cxn>
              <a:cxn ang="0">
                <a:pos x="T8" y="T9"/>
              </a:cxn>
              <a:cxn ang="0">
                <a:pos x="T10" y="T11"/>
              </a:cxn>
              <a:cxn ang="0">
                <a:pos x="T12" y="T13"/>
              </a:cxn>
            </a:cxnLst>
            <a:rect l="0" t="0" r="r" b="b"/>
            <a:pathLst>
              <a:path w="2014" h="2360">
                <a:moveTo>
                  <a:pt x="0" y="1773"/>
                </a:moveTo>
                <a:lnTo>
                  <a:pt x="1007" y="2360"/>
                </a:lnTo>
                <a:lnTo>
                  <a:pt x="2014" y="1773"/>
                </a:lnTo>
                <a:lnTo>
                  <a:pt x="2014" y="587"/>
                </a:lnTo>
                <a:lnTo>
                  <a:pt x="1007" y="0"/>
                </a:lnTo>
                <a:lnTo>
                  <a:pt x="0" y="587"/>
                </a:lnTo>
                <a:lnTo>
                  <a:pt x="0" y="1773"/>
                </a:lnTo>
                <a:close/>
              </a:path>
            </a:pathLst>
          </a:custGeom>
          <a:noFill/>
          <a:ln w="12700"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8" name="SHAPE OBJECT">
            <a:extLst>
              <a:ext uri="{FF2B5EF4-FFF2-40B4-BE49-F238E27FC236}">
                <a16:creationId xmlns="" xmlns:a16="http://schemas.microsoft.com/office/drawing/2014/main" id="{F1DDC9EA-EB2B-4E16-93C8-87DEAF95FD05}"/>
              </a:ext>
            </a:extLst>
          </p:cNvPr>
          <p:cNvSpPr>
            <a:spLocks/>
          </p:cNvSpPr>
          <p:nvPr/>
        </p:nvSpPr>
        <p:spPr bwMode="auto">
          <a:xfrm rot="16200000" flipH="1">
            <a:off x="-85385" y="581601"/>
            <a:ext cx="1616496" cy="1440363"/>
          </a:xfrm>
          <a:custGeom>
            <a:avLst/>
            <a:gdLst>
              <a:gd name="T0" fmla="*/ 0 w 1992"/>
              <a:gd name="T1" fmla="*/ 1773 h 2361"/>
              <a:gd name="T2" fmla="*/ 996 w 1992"/>
              <a:gd name="T3" fmla="*/ 2361 h 2361"/>
              <a:gd name="T4" fmla="*/ 1992 w 1992"/>
              <a:gd name="T5" fmla="*/ 1773 h 2361"/>
              <a:gd name="T6" fmla="*/ 1992 w 1992"/>
              <a:gd name="T7" fmla="*/ 588 h 2361"/>
              <a:gd name="T8" fmla="*/ 996 w 1992"/>
              <a:gd name="T9" fmla="*/ 0 h 2361"/>
              <a:gd name="T10" fmla="*/ 0 w 1992"/>
              <a:gd name="T11" fmla="*/ 588 h 2361"/>
              <a:gd name="T12" fmla="*/ 0 w 1992"/>
              <a:gd name="T13" fmla="*/ 1773 h 2361"/>
            </a:gdLst>
            <a:ahLst/>
            <a:cxnLst>
              <a:cxn ang="0">
                <a:pos x="T0" y="T1"/>
              </a:cxn>
              <a:cxn ang="0">
                <a:pos x="T2" y="T3"/>
              </a:cxn>
              <a:cxn ang="0">
                <a:pos x="T4" y="T5"/>
              </a:cxn>
              <a:cxn ang="0">
                <a:pos x="T6" y="T7"/>
              </a:cxn>
              <a:cxn ang="0">
                <a:pos x="T8" y="T9"/>
              </a:cxn>
              <a:cxn ang="0">
                <a:pos x="T10" y="T11"/>
              </a:cxn>
              <a:cxn ang="0">
                <a:pos x="T12" y="T13"/>
              </a:cxn>
            </a:cxnLst>
            <a:rect l="0" t="0" r="r" b="b"/>
            <a:pathLst>
              <a:path w="1992" h="2361">
                <a:moveTo>
                  <a:pt x="0" y="1773"/>
                </a:moveTo>
                <a:lnTo>
                  <a:pt x="996" y="2361"/>
                </a:lnTo>
                <a:lnTo>
                  <a:pt x="1992" y="1773"/>
                </a:lnTo>
                <a:lnTo>
                  <a:pt x="1992" y="588"/>
                </a:lnTo>
                <a:lnTo>
                  <a:pt x="996" y="0"/>
                </a:lnTo>
                <a:lnTo>
                  <a:pt x="0" y="588"/>
                </a:lnTo>
                <a:lnTo>
                  <a:pt x="0" y="1773"/>
                </a:lnTo>
                <a:close/>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 name="SHAPE OBJECT">
            <a:extLst>
              <a:ext uri="{FF2B5EF4-FFF2-40B4-BE49-F238E27FC236}">
                <a16:creationId xmlns="" xmlns:a16="http://schemas.microsoft.com/office/drawing/2014/main" id="{1DDD33F6-0286-48C8-895A-DDF77AD8CEED}"/>
              </a:ext>
            </a:extLst>
          </p:cNvPr>
          <p:cNvSpPr>
            <a:spLocks/>
          </p:cNvSpPr>
          <p:nvPr/>
        </p:nvSpPr>
        <p:spPr bwMode="auto">
          <a:xfrm rot="16200000" flipH="1">
            <a:off x="1147552" y="-63927"/>
            <a:ext cx="1312509" cy="1440363"/>
          </a:xfrm>
          <a:custGeom>
            <a:avLst/>
            <a:gdLst>
              <a:gd name="T0" fmla="*/ 0 w 1617"/>
              <a:gd name="T1" fmla="*/ 2005 h 2360"/>
              <a:gd name="T2" fmla="*/ 610 w 1617"/>
              <a:gd name="T3" fmla="*/ 2360 h 2360"/>
              <a:gd name="T4" fmla="*/ 1617 w 1617"/>
              <a:gd name="T5" fmla="*/ 1773 h 2360"/>
              <a:gd name="T6" fmla="*/ 1617 w 1617"/>
              <a:gd name="T7" fmla="*/ 587 h 2360"/>
              <a:gd name="T8" fmla="*/ 610 w 1617"/>
              <a:gd name="T9" fmla="*/ 0 h 2360"/>
              <a:gd name="T10" fmla="*/ 0 w 1617"/>
              <a:gd name="T11" fmla="*/ 355 h 2360"/>
            </a:gdLst>
            <a:ahLst/>
            <a:cxnLst>
              <a:cxn ang="0">
                <a:pos x="T0" y="T1"/>
              </a:cxn>
              <a:cxn ang="0">
                <a:pos x="T2" y="T3"/>
              </a:cxn>
              <a:cxn ang="0">
                <a:pos x="T4" y="T5"/>
              </a:cxn>
              <a:cxn ang="0">
                <a:pos x="T6" y="T7"/>
              </a:cxn>
              <a:cxn ang="0">
                <a:pos x="T8" y="T9"/>
              </a:cxn>
              <a:cxn ang="0">
                <a:pos x="T10" y="T11"/>
              </a:cxn>
            </a:cxnLst>
            <a:rect l="0" t="0" r="r" b="b"/>
            <a:pathLst>
              <a:path w="1617" h="2360">
                <a:moveTo>
                  <a:pt x="0" y="2005"/>
                </a:moveTo>
                <a:lnTo>
                  <a:pt x="610" y="2360"/>
                </a:lnTo>
                <a:lnTo>
                  <a:pt x="1617" y="1773"/>
                </a:lnTo>
                <a:lnTo>
                  <a:pt x="1617" y="587"/>
                </a:lnTo>
                <a:lnTo>
                  <a:pt x="610" y="0"/>
                </a:lnTo>
                <a:lnTo>
                  <a:pt x="0" y="355"/>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0" name="SHAPE OBJECT">
            <a:extLst>
              <a:ext uri="{FF2B5EF4-FFF2-40B4-BE49-F238E27FC236}">
                <a16:creationId xmlns="" xmlns:a16="http://schemas.microsoft.com/office/drawing/2014/main" id="{F89E9FB4-8A0E-4F21-BCDA-3DDDA8AF5260}"/>
              </a:ext>
            </a:extLst>
          </p:cNvPr>
          <p:cNvSpPr>
            <a:spLocks/>
          </p:cNvSpPr>
          <p:nvPr/>
        </p:nvSpPr>
        <p:spPr bwMode="auto">
          <a:xfrm rot="16200000" flipH="1">
            <a:off x="2639323" y="-332598"/>
            <a:ext cx="493532" cy="1158728"/>
          </a:xfrm>
          <a:custGeom>
            <a:avLst/>
            <a:gdLst>
              <a:gd name="T0" fmla="*/ 0 w 610"/>
              <a:gd name="T1" fmla="*/ 1896 h 1896"/>
              <a:gd name="T2" fmla="*/ 610 w 610"/>
              <a:gd name="T3" fmla="*/ 1541 h 1896"/>
              <a:gd name="T4" fmla="*/ 610 w 610"/>
              <a:gd name="T5" fmla="*/ 355 h 1896"/>
              <a:gd name="T6" fmla="*/ 0 w 610"/>
              <a:gd name="T7" fmla="*/ 0 h 1896"/>
            </a:gdLst>
            <a:ahLst/>
            <a:cxnLst>
              <a:cxn ang="0">
                <a:pos x="T0" y="T1"/>
              </a:cxn>
              <a:cxn ang="0">
                <a:pos x="T2" y="T3"/>
              </a:cxn>
              <a:cxn ang="0">
                <a:pos x="T4" y="T5"/>
              </a:cxn>
              <a:cxn ang="0">
                <a:pos x="T6" y="T7"/>
              </a:cxn>
            </a:cxnLst>
            <a:rect l="0" t="0" r="r" b="b"/>
            <a:pathLst>
              <a:path w="610" h="1896">
                <a:moveTo>
                  <a:pt x="0" y="1896"/>
                </a:moveTo>
                <a:lnTo>
                  <a:pt x="610" y="1541"/>
                </a:lnTo>
                <a:lnTo>
                  <a:pt x="610" y="355"/>
                </a:lnTo>
                <a:lnTo>
                  <a:pt x="0" y="0"/>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1" name="SHAPE OBJECT">
            <a:extLst>
              <a:ext uri="{FF2B5EF4-FFF2-40B4-BE49-F238E27FC236}">
                <a16:creationId xmlns="" xmlns:a16="http://schemas.microsoft.com/office/drawing/2014/main" id="{A1926DC2-4D1F-46E1-AC06-8D99D78FEF33}"/>
              </a:ext>
            </a:extLst>
          </p:cNvPr>
          <p:cNvSpPr>
            <a:spLocks/>
          </p:cNvSpPr>
          <p:nvPr/>
        </p:nvSpPr>
        <p:spPr bwMode="auto">
          <a:xfrm rot="16200000" flipH="1">
            <a:off x="265988" y="6292983"/>
            <a:ext cx="1637954" cy="1440363"/>
          </a:xfrm>
          <a:custGeom>
            <a:avLst/>
            <a:gdLst>
              <a:gd name="T0" fmla="*/ 0 w 2015"/>
              <a:gd name="T1" fmla="*/ 1773 h 2360"/>
              <a:gd name="T2" fmla="*/ 1007 w 2015"/>
              <a:gd name="T3" fmla="*/ 2360 h 2360"/>
              <a:gd name="T4" fmla="*/ 2015 w 2015"/>
              <a:gd name="T5" fmla="*/ 1773 h 2360"/>
              <a:gd name="T6" fmla="*/ 2015 w 2015"/>
              <a:gd name="T7" fmla="*/ 587 h 2360"/>
              <a:gd name="T8" fmla="*/ 1007 w 2015"/>
              <a:gd name="T9" fmla="*/ 0 h 2360"/>
              <a:gd name="T10" fmla="*/ 0 w 2015"/>
              <a:gd name="T11" fmla="*/ 587 h 2360"/>
              <a:gd name="T12" fmla="*/ 0 w 2015"/>
              <a:gd name="T13" fmla="*/ 1773 h 2360"/>
            </a:gdLst>
            <a:ahLst/>
            <a:cxnLst>
              <a:cxn ang="0">
                <a:pos x="T0" y="T1"/>
              </a:cxn>
              <a:cxn ang="0">
                <a:pos x="T2" y="T3"/>
              </a:cxn>
              <a:cxn ang="0">
                <a:pos x="T4" y="T5"/>
              </a:cxn>
              <a:cxn ang="0">
                <a:pos x="T6" y="T7"/>
              </a:cxn>
              <a:cxn ang="0">
                <a:pos x="T8" y="T9"/>
              </a:cxn>
              <a:cxn ang="0">
                <a:pos x="T10" y="T11"/>
              </a:cxn>
              <a:cxn ang="0">
                <a:pos x="T12" y="T13"/>
              </a:cxn>
            </a:cxnLst>
            <a:rect l="0" t="0" r="r" b="b"/>
            <a:pathLst>
              <a:path w="2015" h="2360">
                <a:moveTo>
                  <a:pt x="0" y="1773"/>
                </a:moveTo>
                <a:lnTo>
                  <a:pt x="1007" y="2360"/>
                </a:lnTo>
                <a:lnTo>
                  <a:pt x="2015" y="1773"/>
                </a:lnTo>
                <a:lnTo>
                  <a:pt x="2015" y="587"/>
                </a:lnTo>
                <a:lnTo>
                  <a:pt x="1007" y="0"/>
                </a:lnTo>
                <a:lnTo>
                  <a:pt x="0" y="587"/>
                </a:lnTo>
                <a:lnTo>
                  <a:pt x="0" y="1773"/>
                </a:lnTo>
                <a:close/>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2" name="SHAPE OBJECT">
            <a:extLst>
              <a:ext uri="{FF2B5EF4-FFF2-40B4-BE49-F238E27FC236}">
                <a16:creationId xmlns="" xmlns:a16="http://schemas.microsoft.com/office/drawing/2014/main" id="{2E4C30D8-D287-42D4-A346-510696ACBC6D}"/>
              </a:ext>
            </a:extLst>
          </p:cNvPr>
          <p:cNvSpPr>
            <a:spLocks noEditPoints="1"/>
          </p:cNvSpPr>
          <p:nvPr/>
        </p:nvSpPr>
        <p:spPr bwMode="auto">
          <a:xfrm rot="16200000" flipH="1">
            <a:off x="-270013" y="8091425"/>
            <a:ext cx="1634378" cy="1094354"/>
          </a:xfrm>
          <a:custGeom>
            <a:avLst/>
            <a:gdLst>
              <a:gd name="T0" fmla="*/ 0 w 2014"/>
              <a:gd name="T1" fmla="*/ 1207 h 1794"/>
              <a:gd name="T2" fmla="*/ 1007 w 2014"/>
              <a:gd name="T3" fmla="*/ 1794 h 1794"/>
              <a:gd name="T4" fmla="*/ 2014 w 2014"/>
              <a:gd name="T5" fmla="*/ 1207 h 1794"/>
              <a:gd name="T6" fmla="*/ 2014 w 2014"/>
              <a:gd name="T7" fmla="*/ 21 h 1794"/>
              <a:gd name="T8" fmla="*/ 1980 w 2014"/>
              <a:gd name="T9" fmla="*/ 0 h 1794"/>
              <a:gd name="T10" fmla="*/ 35 w 2014"/>
              <a:gd name="T11" fmla="*/ 0 h 1794"/>
              <a:gd name="T12" fmla="*/ 0 w 2014"/>
              <a:gd name="T13" fmla="*/ 21 h 1794"/>
              <a:gd name="T14" fmla="*/ 0 w 2014"/>
              <a:gd name="T15" fmla="*/ 1207 h 17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4" h="1794">
                <a:moveTo>
                  <a:pt x="0" y="1207"/>
                </a:moveTo>
                <a:lnTo>
                  <a:pt x="1007" y="1794"/>
                </a:lnTo>
                <a:lnTo>
                  <a:pt x="2014" y="1207"/>
                </a:lnTo>
                <a:lnTo>
                  <a:pt x="2014" y="21"/>
                </a:lnTo>
                <a:lnTo>
                  <a:pt x="1980" y="0"/>
                </a:lnTo>
                <a:moveTo>
                  <a:pt x="35" y="0"/>
                </a:moveTo>
                <a:lnTo>
                  <a:pt x="0" y="21"/>
                </a:lnTo>
                <a:lnTo>
                  <a:pt x="0" y="1207"/>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3" name="SHAPE OBJECT">
            <a:extLst>
              <a:ext uri="{FF2B5EF4-FFF2-40B4-BE49-F238E27FC236}">
                <a16:creationId xmlns="" xmlns:a16="http://schemas.microsoft.com/office/drawing/2014/main" id="{D0294FA5-8FE6-401C-84AA-921B8DF94B51}"/>
              </a:ext>
            </a:extLst>
          </p:cNvPr>
          <p:cNvSpPr>
            <a:spLocks noEditPoints="1"/>
          </p:cNvSpPr>
          <p:nvPr/>
        </p:nvSpPr>
        <p:spPr bwMode="auto">
          <a:xfrm rot="16200000" flipH="1">
            <a:off x="1332625" y="5467748"/>
            <a:ext cx="1655836" cy="1456457"/>
          </a:xfrm>
          <a:custGeom>
            <a:avLst/>
            <a:gdLst>
              <a:gd name="T0" fmla="*/ 1025 w 2038"/>
              <a:gd name="T1" fmla="*/ 2364 h 2388"/>
              <a:gd name="T2" fmla="*/ 18 w 2038"/>
              <a:gd name="T3" fmla="*/ 1776 h 2388"/>
              <a:gd name="T4" fmla="*/ 6 w 2038"/>
              <a:gd name="T5" fmla="*/ 1797 h 2388"/>
              <a:gd name="T6" fmla="*/ 1013 w 2038"/>
              <a:gd name="T7" fmla="*/ 2384 h 2388"/>
              <a:gd name="T8" fmla="*/ 1025 w 2038"/>
              <a:gd name="T9" fmla="*/ 2364 h 2388"/>
              <a:gd name="T10" fmla="*/ 1025 w 2038"/>
              <a:gd name="T11" fmla="*/ 2384 h 2388"/>
              <a:gd name="T12" fmla="*/ 1019 w 2038"/>
              <a:gd name="T13" fmla="*/ 2388 h 2388"/>
              <a:gd name="T14" fmla="*/ 1013 w 2038"/>
              <a:gd name="T15" fmla="*/ 2384 h 2388"/>
              <a:gd name="T16" fmla="*/ 1025 w 2038"/>
              <a:gd name="T17" fmla="*/ 2384 h 2388"/>
              <a:gd name="T18" fmla="*/ 2020 w 2038"/>
              <a:gd name="T19" fmla="*/ 1776 h 2388"/>
              <a:gd name="T20" fmla="*/ 1013 w 2038"/>
              <a:gd name="T21" fmla="*/ 2364 h 2388"/>
              <a:gd name="T22" fmla="*/ 1025 w 2038"/>
              <a:gd name="T23" fmla="*/ 2384 h 2388"/>
              <a:gd name="T24" fmla="*/ 2032 w 2038"/>
              <a:gd name="T25" fmla="*/ 1797 h 2388"/>
              <a:gd name="T26" fmla="*/ 2020 w 2038"/>
              <a:gd name="T27" fmla="*/ 1776 h 2388"/>
              <a:gd name="T28" fmla="*/ 2038 w 2038"/>
              <a:gd name="T29" fmla="*/ 1787 h 2388"/>
              <a:gd name="T30" fmla="*/ 2038 w 2038"/>
              <a:gd name="T31" fmla="*/ 1794 h 2388"/>
              <a:gd name="T32" fmla="*/ 2032 w 2038"/>
              <a:gd name="T33" fmla="*/ 1797 h 2388"/>
              <a:gd name="T34" fmla="*/ 2038 w 2038"/>
              <a:gd name="T35" fmla="*/ 1787 h 2388"/>
              <a:gd name="T36" fmla="*/ 2015 w 2038"/>
              <a:gd name="T37" fmla="*/ 601 h 2388"/>
              <a:gd name="T38" fmla="*/ 2015 w 2038"/>
              <a:gd name="T39" fmla="*/ 1787 h 2388"/>
              <a:gd name="T40" fmla="*/ 2038 w 2038"/>
              <a:gd name="T41" fmla="*/ 1787 h 2388"/>
              <a:gd name="T42" fmla="*/ 2038 w 2038"/>
              <a:gd name="T43" fmla="*/ 601 h 2388"/>
              <a:gd name="T44" fmla="*/ 2015 w 2038"/>
              <a:gd name="T45" fmla="*/ 601 h 2388"/>
              <a:gd name="T46" fmla="*/ 2032 w 2038"/>
              <a:gd name="T47" fmla="*/ 591 h 2388"/>
              <a:gd name="T48" fmla="*/ 2038 w 2038"/>
              <a:gd name="T49" fmla="*/ 594 h 2388"/>
              <a:gd name="T50" fmla="*/ 2038 w 2038"/>
              <a:gd name="T51" fmla="*/ 601 h 2388"/>
              <a:gd name="T52" fmla="*/ 2032 w 2038"/>
              <a:gd name="T53" fmla="*/ 591 h 2388"/>
              <a:gd name="T54" fmla="*/ 1013 w 2038"/>
              <a:gd name="T55" fmla="*/ 24 h 2388"/>
              <a:gd name="T56" fmla="*/ 2020 w 2038"/>
              <a:gd name="T57" fmla="*/ 611 h 2388"/>
              <a:gd name="T58" fmla="*/ 2032 w 2038"/>
              <a:gd name="T59" fmla="*/ 591 h 2388"/>
              <a:gd name="T60" fmla="*/ 1025 w 2038"/>
              <a:gd name="T61" fmla="*/ 3 h 2388"/>
              <a:gd name="T62" fmla="*/ 1013 w 2038"/>
              <a:gd name="T63" fmla="*/ 24 h 2388"/>
              <a:gd name="T64" fmla="*/ 1013 w 2038"/>
              <a:gd name="T65" fmla="*/ 3 h 2388"/>
              <a:gd name="T66" fmla="*/ 1019 w 2038"/>
              <a:gd name="T67" fmla="*/ 0 h 2388"/>
              <a:gd name="T68" fmla="*/ 1025 w 2038"/>
              <a:gd name="T69" fmla="*/ 3 h 2388"/>
              <a:gd name="T70" fmla="*/ 1013 w 2038"/>
              <a:gd name="T71" fmla="*/ 3 h 2388"/>
              <a:gd name="T72" fmla="*/ 18 w 2038"/>
              <a:gd name="T73" fmla="*/ 611 h 2388"/>
              <a:gd name="T74" fmla="*/ 1025 w 2038"/>
              <a:gd name="T75" fmla="*/ 24 h 2388"/>
              <a:gd name="T76" fmla="*/ 1013 w 2038"/>
              <a:gd name="T77" fmla="*/ 3 h 2388"/>
              <a:gd name="T78" fmla="*/ 6 w 2038"/>
              <a:gd name="T79" fmla="*/ 591 h 2388"/>
              <a:gd name="T80" fmla="*/ 18 w 2038"/>
              <a:gd name="T81" fmla="*/ 611 h 2388"/>
              <a:gd name="T82" fmla="*/ 0 w 2038"/>
              <a:gd name="T83" fmla="*/ 601 h 2388"/>
              <a:gd name="T84" fmla="*/ 0 w 2038"/>
              <a:gd name="T85" fmla="*/ 594 h 2388"/>
              <a:gd name="T86" fmla="*/ 6 w 2038"/>
              <a:gd name="T87" fmla="*/ 591 h 2388"/>
              <a:gd name="T88" fmla="*/ 0 w 2038"/>
              <a:gd name="T89" fmla="*/ 601 h 2388"/>
              <a:gd name="T90" fmla="*/ 24 w 2038"/>
              <a:gd name="T91" fmla="*/ 1787 h 2388"/>
              <a:gd name="T92" fmla="*/ 24 w 2038"/>
              <a:gd name="T93" fmla="*/ 601 h 2388"/>
              <a:gd name="T94" fmla="*/ 0 w 2038"/>
              <a:gd name="T95" fmla="*/ 601 h 2388"/>
              <a:gd name="T96" fmla="*/ 0 w 2038"/>
              <a:gd name="T97" fmla="*/ 1787 h 2388"/>
              <a:gd name="T98" fmla="*/ 24 w 2038"/>
              <a:gd name="T99" fmla="*/ 1787 h 2388"/>
              <a:gd name="T100" fmla="*/ 6 w 2038"/>
              <a:gd name="T101" fmla="*/ 1797 h 2388"/>
              <a:gd name="T102" fmla="*/ 0 w 2038"/>
              <a:gd name="T103" fmla="*/ 1794 h 2388"/>
              <a:gd name="T104" fmla="*/ 0 w 2038"/>
              <a:gd name="T105" fmla="*/ 1787 h 2388"/>
              <a:gd name="T106" fmla="*/ 6 w 2038"/>
              <a:gd name="T107" fmla="*/ 1797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8" h="2388">
                <a:moveTo>
                  <a:pt x="1025" y="2364"/>
                </a:moveTo>
                <a:lnTo>
                  <a:pt x="18" y="1776"/>
                </a:lnTo>
                <a:lnTo>
                  <a:pt x="6" y="1797"/>
                </a:lnTo>
                <a:lnTo>
                  <a:pt x="1013" y="2384"/>
                </a:lnTo>
                <a:lnTo>
                  <a:pt x="1025" y="2364"/>
                </a:lnTo>
                <a:close/>
                <a:moveTo>
                  <a:pt x="1025" y="2384"/>
                </a:moveTo>
                <a:lnTo>
                  <a:pt x="1019" y="2388"/>
                </a:lnTo>
                <a:lnTo>
                  <a:pt x="1013" y="2384"/>
                </a:lnTo>
                <a:lnTo>
                  <a:pt x="1025" y="2384"/>
                </a:lnTo>
                <a:close/>
                <a:moveTo>
                  <a:pt x="2020" y="1776"/>
                </a:moveTo>
                <a:lnTo>
                  <a:pt x="1013" y="2364"/>
                </a:lnTo>
                <a:lnTo>
                  <a:pt x="1025" y="2384"/>
                </a:lnTo>
                <a:lnTo>
                  <a:pt x="2032" y="1797"/>
                </a:lnTo>
                <a:lnTo>
                  <a:pt x="2020" y="1776"/>
                </a:lnTo>
                <a:close/>
                <a:moveTo>
                  <a:pt x="2038" y="1787"/>
                </a:moveTo>
                <a:lnTo>
                  <a:pt x="2038" y="1794"/>
                </a:lnTo>
                <a:lnTo>
                  <a:pt x="2032" y="1797"/>
                </a:lnTo>
                <a:lnTo>
                  <a:pt x="2038" y="1787"/>
                </a:lnTo>
                <a:close/>
                <a:moveTo>
                  <a:pt x="2015" y="601"/>
                </a:moveTo>
                <a:lnTo>
                  <a:pt x="2015" y="1787"/>
                </a:lnTo>
                <a:lnTo>
                  <a:pt x="2038" y="1787"/>
                </a:lnTo>
                <a:lnTo>
                  <a:pt x="2038" y="601"/>
                </a:lnTo>
                <a:lnTo>
                  <a:pt x="2015" y="601"/>
                </a:lnTo>
                <a:close/>
                <a:moveTo>
                  <a:pt x="2032" y="591"/>
                </a:moveTo>
                <a:lnTo>
                  <a:pt x="2038" y="594"/>
                </a:lnTo>
                <a:lnTo>
                  <a:pt x="2038" y="601"/>
                </a:lnTo>
                <a:lnTo>
                  <a:pt x="2032" y="591"/>
                </a:lnTo>
                <a:close/>
                <a:moveTo>
                  <a:pt x="1013" y="24"/>
                </a:moveTo>
                <a:lnTo>
                  <a:pt x="2020" y="611"/>
                </a:lnTo>
                <a:lnTo>
                  <a:pt x="2032" y="591"/>
                </a:lnTo>
                <a:lnTo>
                  <a:pt x="1025" y="3"/>
                </a:lnTo>
                <a:lnTo>
                  <a:pt x="1013" y="24"/>
                </a:lnTo>
                <a:close/>
                <a:moveTo>
                  <a:pt x="1013" y="3"/>
                </a:moveTo>
                <a:lnTo>
                  <a:pt x="1019" y="0"/>
                </a:lnTo>
                <a:lnTo>
                  <a:pt x="1025" y="3"/>
                </a:lnTo>
                <a:lnTo>
                  <a:pt x="1013" y="3"/>
                </a:lnTo>
                <a:close/>
                <a:moveTo>
                  <a:pt x="18" y="611"/>
                </a:moveTo>
                <a:lnTo>
                  <a:pt x="1025" y="24"/>
                </a:lnTo>
                <a:lnTo>
                  <a:pt x="1013" y="3"/>
                </a:lnTo>
                <a:lnTo>
                  <a:pt x="6" y="591"/>
                </a:lnTo>
                <a:lnTo>
                  <a:pt x="18" y="611"/>
                </a:lnTo>
                <a:close/>
                <a:moveTo>
                  <a:pt x="0" y="601"/>
                </a:moveTo>
                <a:lnTo>
                  <a:pt x="0" y="594"/>
                </a:lnTo>
                <a:lnTo>
                  <a:pt x="6" y="591"/>
                </a:lnTo>
                <a:lnTo>
                  <a:pt x="0" y="601"/>
                </a:lnTo>
                <a:close/>
                <a:moveTo>
                  <a:pt x="24" y="1787"/>
                </a:moveTo>
                <a:lnTo>
                  <a:pt x="24" y="601"/>
                </a:lnTo>
                <a:lnTo>
                  <a:pt x="0" y="601"/>
                </a:lnTo>
                <a:lnTo>
                  <a:pt x="0" y="1787"/>
                </a:lnTo>
                <a:lnTo>
                  <a:pt x="24" y="1787"/>
                </a:lnTo>
                <a:close/>
                <a:moveTo>
                  <a:pt x="6" y="1797"/>
                </a:moveTo>
                <a:lnTo>
                  <a:pt x="0" y="1794"/>
                </a:lnTo>
                <a:lnTo>
                  <a:pt x="0" y="1787"/>
                </a:lnTo>
                <a:lnTo>
                  <a:pt x="6" y="1797"/>
                </a:lnTo>
                <a:close/>
              </a:path>
            </a:pathLst>
          </a:custGeom>
          <a:solidFill>
            <a:srgbClr val="FEFEFE">
              <a:alpha val="8000"/>
            </a:srgbClr>
          </a:solidFill>
          <a:ln w="9525">
            <a:solidFill>
              <a:schemeClr val="bg1">
                <a:alpha val="24000"/>
              </a:schemeClr>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SHAPE OBJECT">
            <a:extLst>
              <a:ext uri="{FF2B5EF4-FFF2-40B4-BE49-F238E27FC236}">
                <a16:creationId xmlns="" xmlns:a16="http://schemas.microsoft.com/office/drawing/2014/main" id="{88A4D7C8-19B8-4C29-A36A-21EB3A6ABFC0}"/>
              </a:ext>
            </a:extLst>
          </p:cNvPr>
          <p:cNvSpPr>
            <a:spLocks/>
          </p:cNvSpPr>
          <p:nvPr/>
        </p:nvSpPr>
        <p:spPr bwMode="auto">
          <a:xfrm rot="16200000" flipH="1">
            <a:off x="1972787" y="4765000"/>
            <a:ext cx="3250874" cy="2861950"/>
          </a:xfrm>
          <a:custGeom>
            <a:avLst/>
            <a:gdLst>
              <a:gd name="T0" fmla="*/ 0 w 4005"/>
              <a:gd name="T1" fmla="*/ 3526 h 4693"/>
              <a:gd name="T2" fmla="*/ 2002 w 4005"/>
              <a:gd name="T3" fmla="*/ 4693 h 4693"/>
              <a:gd name="T4" fmla="*/ 4005 w 4005"/>
              <a:gd name="T5" fmla="*/ 3526 h 4693"/>
              <a:gd name="T6" fmla="*/ 4005 w 4005"/>
              <a:gd name="T7" fmla="*/ 1168 h 4693"/>
              <a:gd name="T8" fmla="*/ 2002 w 4005"/>
              <a:gd name="T9" fmla="*/ 0 h 4693"/>
              <a:gd name="T10" fmla="*/ 0 w 4005"/>
              <a:gd name="T11" fmla="*/ 1168 h 4693"/>
              <a:gd name="T12" fmla="*/ 0 w 4005"/>
              <a:gd name="T13" fmla="*/ 3526 h 4693"/>
            </a:gdLst>
            <a:ahLst/>
            <a:cxnLst>
              <a:cxn ang="0">
                <a:pos x="T0" y="T1"/>
              </a:cxn>
              <a:cxn ang="0">
                <a:pos x="T2" y="T3"/>
              </a:cxn>
              <a:cxn ang="0">
                <a:pos x="T4" y="T5"/>
              </a:cxn>
              <a:cxn ang="0">
                <a:pos x="T6" y="T7"/>
              </a:cxn>
              <a:cxn ang="0">
                <a:pos x="T8" y="T9"/>
              </a:cxn>
              <a:cxn ang="0">
                <a:pos x="T10" y="T11"/>
              </a:cxn>
              <a:cxn ang="0">
                <a:pos x="T12" y="T13"/>
              </a:cxn>
            </a:cxnLst>
            <a:rect l="0" t="0" r="r" b="b"/>
            <a:pathLst>
              <a:path w="4005" h="4693">
                <a:moveTo>
                  <a:pt x="0" y="3526"/>
                </a:moveTo>
                <a:lnTo>
                  <a:pt x="2002" y="4693"/>
                </a:lnTo>
                <a:lnTo>
                  <a:pt x="4005" y="3526"/>
                </a:lnTo>
                <a:lnTo>
                  <a:pt x="4005" y="1168"/>
                </a:lnTo>
                <a:lnTo>
                  <a:pt x="2002" y="0"/>
                </a:lnTo>
                <a:lnTo>
                  <a:pt x="0" y="1168"/>
                </a:lnTo>
                <a:lnTo>
                  <a:pt x="0" y="3526"/>
                </a:lnTo>
                <a:close/>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SHAPE OBJECT">
            <a:extLst>
              <a:ext uri="{FF2B5EF4-FFF2-40B4-BE49-F238E27FC236}">
                <a16:creationId xmlns="" xmlns:a16="http://schemas.microsoft.com/office/drawing/2014/main" id="{45819E0C-1849-44D8-8FEF-47DFC7D1A270}"/>
              </a:ext>
            </a:extLst>
          </p:cNvPr>
          <p:cNvSpPr>
            <a:spLocks noEditPoints="1"/>
          </p:cNvSpPr>
          <p:nvPr/>
        </p:nvSpPr>
        <p:spPr bwMode="auto">
          <a:xfrm rot="16200000" flipH="1">
            <a:off x="-540025" y="1845383"/>
            <a:ext cx="3247298" cy="2167250"/>
          </a:xfrm>
          <a:custGeom>
            <a:avLst/>
            <a:gdLst>
              <a:gd name="T0" fmla="*/ 0 w 4005"/>
              <a:gd name="T1" fmla="*/ 2386 h 3553"/>
              <a:gd name="T2" fmla="*/ 2003 w 4005"/>
              <a:gd name="T3" fmla="*/ 3553 h 3553"/>
              <a:gd name="T4" fmla="*/ 4005 w 4005"/>
              <a:gd name="T5" fmla="*/ 2386 h 3553"/>
              <a:gd name="T6" fmla="*/ 4005 w 4005"/>
              <a:gd name="T7" fmla="*/ 28 h 3553"/>
              <a:gd name="T8" fmla="*/ 3959 w 4005"/>
              <a:gd name="T9" fmla="*/ 0 h 3553"/>
              <a:gd name="T10" fmla="*/ 46 w 4005"/>
              <a:gd name="T11" fmla="*/ 0 h 3553"/>
              <a:gd name="T12" fmla="*/ 0 w 4005"/>
              <a:gd name="T13" fmla="*/ 28 h 3553"/>
              <a:gd name="T14" fmla="*/ 0 w 4005"/>
              <a:gd name="T15" fmla="*/ 2386 h 3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5" h="3553">
                <a:moveTo>
                  <a:pt x="0" y="2386"/>
                </a:moveTo>
                <a:lnTo>
                  <a:pt x="2003" y="3553"/>
                </a:lnTo>
                <a:lnTo>
                  <a:pt x="4005" y="2386"/>
                </a:lnTo>
                <a:lnTo>
                  <a:pt x="4005" y="28"/>
                </a:lnTo>
                <a:lnTo>
                  <a:pt x="3959" y="0"/>
                </a:lnTo>
                <a:moveTo>
                  <a:pt x="46" y="0"/>
                </a:moveTo>
                <a:lnTo>
                  <a:pt x="0" y="28"/>
                </a:lnTo>
                <a:lnTo>
                  <a:pt x="0" y="2386"/>
                </a:lnTo>
              </a:path>
            </a:pathLst>
          </a:custGeom>
          <a:noFill/>
          <a:ln w="7938" cap="flat">
            <a:solidFill>
              <a:schemeClr val="bg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7" name="SHAPE OBJECT">
            <a:extLst>
              <a:ext uri="{FF2B5EF4-FFF2-40B4-BE49-F238E27FC236}">
                <a16:creationId xmlns="" xmlns:a16="http://schemas.microsoft.com/office/drawing/2014/main" id="{E7B41388-F811-4636-8EA7-95C6877BAFC8}"/>
              </a:ext>
            </a:extLst>
          </p:cNvPr>
          <p:cNvSpPr>
            <a:spLocks noEditPoints="1"/>
          </p:cNvSpPr>
          <p:nvPr/>
        </p:nvSpPr>
        <p:spPr bwMode="auto">
          <a:xfrm rot="16200000" flipH="1">
            <a:off x="-367468" y="5753406"/>
            <a:ext cx="3250874" cy="2515941"/>
          </a:xfrm>
          <a:custGeom>
            <a:avLst/>
            <a:gdLst>
              <a:gd name="T0" fmla="*/ 0 w 4010"/>
              <a:gd name="T1" fmla="*/ 2958 h 4125"/>
              <a:gd name="T2" fmla="*/ 2005 w 4010"/>
              <a:gd name="T3" fmla="*/ 4125 h 4125"/>
              <a:gd name="T4" fmla="*/ 4010 w 4010"/>
              <a:gd name="T5" fmla="*/ 2958 h 4125"/>
              <a:gd name="T6" fmla="*/ 4010 w 4010"/>
              <a:gd name="T7" fmla="*/ 600 h 4125"/>
              <a:gd name="T8" fmla="*/ 2981 w 4010"/>
              <a:gd name="T9" fmla="*/ 0 h 4125"/>
              <a:gd name="T10" fmla="*/ 1030 w 4010"/>
              <a:gd name="T11" fmla="*/ 0 h 4125"/>
              <a:gd name="T12" fmla="*/ 0 w 4010"/>
              <a:gd name="T13" fmla="*/ 600 h 4125"/>
              <a:gd name="T14" fmla="*/ 0 w 4010"/>
              <a:gd name="T15" fmla="*/ 2958 h 4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10" h="4125">
                <a:moveTo>
                  <a:pt x="0" y="2958"/>
                </a:moveTo>
                <a:lnTo>
                  <a:pt x="2005" y="4125"/>
                </a:lnTo>
                <a:lnTo>
                  <a:pt x="4010" y="2958"/>
                </a:lnTo>
                <a:lnTo>
                  <a:pt x="4010" y="600"/>
                </a:lnTo>
                <a:lnTo>
                  <a:pt x="2981" y="0"/>
                </a:lnTo>
                <a:moveTo>
                  <a:pt x="1030" y="0"/>
                </a:moveTo>
                <a:lnTo>
                  <a:pt x="0" y="600"/>
                </a:lnTo>
                <a:lnTo>
                  <a:pt x="0" y="2958"/>
                </a:lnTo>
              </a:path>
            </a:pathLst>
          </a:custGeom>
          <a:noFill/>
          <a:ln w="7938" cap="flat">
            <a:solidFill>
              <a:schemeClr val="bg1">
                <a:alpha val="2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Text Placeholder 2">
            <a:extLst>
              <a:ext uri="{FF2B5EF4-FFF2-40B4-BE49-F238E27FC236}">
                <a16:creationId xmlns="" xmlns:a16="http://schemas.microsoft.com/office/drawing/2014/main" id="{8B2C18DE-68A3-40DB-B31D-01D93032A266}"/>
              </a:ext>
            </a:extLst>
          </p:cNvPr>
          <p:cNvSpPr>
            <a:spLocks noGrp="1"/>
          </p:cNvSpPr>
          <p:nvPr>
            <p:ph type="body" idx="1"/>
          </p:nvPr>
        </p:nvSpPr>
        <p:spPr>
          <a:xfrm>
            <a:off x="973124" y="1892819"/>
            <a:ext cx="7360648" cy="3864747"/>
          </a:xfrm>
          <a:prstGeom prst="rect">
            <a:avLst/>
          </a:prstGeom>
        </p:spPr>
        <p:txBody>
          <a:bodyPr vert="horz" lIns="91440" tIns="45720" rIns="91440" bIns="45720" rtlCol="0">
            <a:normAutofit/>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34" name="Title Placeholder 1">
            <a:extLst>
              <a:ext uri="{FF2B5EF4-FFF2-40B4-BE49-F238E27FC236}">
                <a16:creationId xmlns="" xmlns:a16="http://schemas.microsoft.com/office/drawing/2014/main" id="{57006C93-2C5A-45A5-9D4E-40C4E80E2D39}"/>
              </a:ext>
            </a:extLst>
          </p:cNvPr>
          <p:cNvSpPr>
            <a:spLocks noGrp="1"/>
          </p:cNvSpPr>
          <p:nvPr>
            <p:ph type="title"/>
          </p:nvPr>
        </p:nvSpPr>
        <p:spPr>
          <a:xfrm>
            <a:off x="973124" y="987456"/>
            <a:ext cx="7372224" cy="663428"/>
          </a:xfrm>
          <a:prstGeom prst="rect">
            <a:avLst/>
          </a:prstGeom>
        </p:spPr>
        <p:txBody>
          <a:bodyPr vert="horz" lIns="91440" tIns="45720" rIns="91440" bIns="45720" rtlCol="0" anchor="ctr">
            <a:normAutofit/>
          </a:bodyPr>
          <a:lstStyle/>
          <a:p>
            <a:r>
              <a:rPr lang="id-ID" dirty="0"/>
              <a:t>Klik untuk mengedit gaya judul Master</a:t>
            </a:r>
            <a:endParaRPr lang="en-US" dirty="0"/>
          </a:p>
        </p:txBody>
      </p:sp>
      <p:sp>
        <p:nvSpPr>
          <p:cNvPr id="2" name="Persegi Panjang 1">
            <a:extLst>
              <a:ext uri="{FF2B5EF4-FFF2-40B4-BE49-F238E27FC236}">
                <a16:creationId xmlns="" xmlns:a16="http://schemas.microsoft.com/office/drawing/2014/main" id="{59253D93-E8C5-4E24-BB01-891E5F7E129C}"/>
              </a:ext>
            </a:extLst>
          </p:cNvPr>
          <p:cNvSpPr/>
          <p:nvPr/>
        </p:nvSpPr>
        <p:spPr>
          <a:xfrm>
            <a:off x="-2" y="-1"/>
            <a:ext cx="9141321" cy="575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ambar 36">
            <a:extLst>
              <a:ext uri="{FF2B5EF4-FFF2-40B4-BE49-F238E27FC236}">
                <a16:creationId xmlns="" xmlns:a16="http://schemas.microsoft.com/office/drawing/2014/main" id="{68FEA315-86C6-4EBB-9751-2EADAA3CD5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6023" y="84283"/>
            <a:ext cx="1465091" cy="362665"/>
          </a:xfrm>
          <a:prstGeom prst="rect">
            <a:avLst/>
          </a:prstGeom>
        </p:spPr>
      </p:pic>
      <p:sp>
        <p:nvSpPr>
          <p:cNvPr id="39" name="Freeform: Shape 6">
            <a:extLst>
              <a:ext uri="{FF2B5EF4-FFF2-40B4-BE49-F238E27FC236}">
                <a16:creationId xmlns="" xmlns:a16="http://schemas.microsoft.com/office/drawing/2014/main" id="{E00323DA-482A-455C-B733-356D7B359DB6}"/>
              </a:ext>
            </a:extLst>
          </p:cNvPr>
          <p:cNvSpPr>
            <a:spLocks/>
          </p:cNvSpPr>
          <p:nvPr/>
        </p:nvSpPr>
        <p:spPr bwMode="auto">
          <a:xfrm rot="10800000">
            <a:off x="6346" y="5870686"/>
            <a:ext cx="1436699" cy="969317"/>
          </a:xfrm>
          <a:custGeom>
            <a:avLst/>
            <a:gdLst>
              <a:gd name="connsiteX0" fmla="*/ 3735112 w 5982316"/>
              <a:gd name="connsiteY0" fmla="*/ 19050 h 3036352"/>
              <a:gd name="connsiteX1" fmla="*/ 3688957 w 5982316"/>
              <a:gd name="connsiteY1" fmla="*/ 0 h 3036352"/>
              <a:gd name="connsiteX2" fmla="*/ 3782620 w 5982316"/>
              <a:gd name="connsiteY2" fmla="*/ 0 h 3036352"/>
              <a:gd name="connsiteX3" fmla="*/ 3735112 w 5982316"/>
              <a:gd name="connsiteY3" fmla="*/ 19050 h 3036352"/>
              <a:gd name="connsiteX4" fmla="*/ 330601 w 5982316"/>
              <a:gd name="connsiteY4" fmla="*/ 36612 h 3036352"/>
              <a:gd name="connsiteX5" fmla="*/ 282066 w 5982316"/>
              <a:gd name="connsiteY5" fmla="*/ 17860 h 3036352"/>
              <a:gd name="connsiteX6" fmla="*/ 269482 w 5982316"/>
              <a:gd name="connsiteY6" fmla="*/ 0 h 3036352"/>
              <a:gd name="connsiteX7" fmla="*/ 391720 w 5982316"/>
              <a:gd name="connsiteY7" fmla="*/ 0 h 3036352"/>
              <a:gd name="connsiteX8" fmla="*/ 379137 w 5982316"/>
              <a:gd name="connsiteY8" fmla="*/ 17860 h 3036352"/>
              <a:gd name="connsiteX9" fmla="*/ 330601 w 5982316"/>
              <a:gd name="connsiteY9" fmla="*/ 36612 h 3036352"/>
              <a:gd name="connsiteX10" fmla="*/ 5595544 w 5982316"/>
              <a:gd name="connsiteY10" fmla="*/ 39132 h 3036352"/>
              <a:gd name="connsiteX11" fmla="*/ 5546378 w 5982316"/>
              <a:gd name="connsiteY11" fmla="*/ 18415 h 3036352"/>
              <a:gd name="connsiteX12" fmla="*/ 5533631 w 5982316"/>
              <a:gd name="connsiteY12" fmla="*/ 0 h 3036352"/>
              <a:gd name="connsiteX13" fmla="*/ 5657456 w 5982316"/>
              <a:gd name="connsiteY13" fmla="*/ 0 h 3036352"/>
              <a:gd name="connsiteX14" fmla="*/ 5644709 w 5982316"/>
              <a:gd name="connsiteY14" fmla="*/ 18415 h 3036352"/>
              <a:gd name="connsiteX15" fmla="*/ 5595544 w 5982316"/>
              <a:gd name="connsiteY15" fmla="*/ 39132 h 3036352"/>
              <a:gd name="connsiteX16" fmla="*/ 2192739 w 5982316"/>
              <a:gd name="connsiteY16" fmla="*/ 56697 h 3036352"/>
              <a:gd name="connsiteX17" fmla="*/ 2145061 w 5982316"/>
              <a:gd name="connsiteY17" fmla="*/ 36286 h 3036352"/>
              <a:gd name="connsiteX18" fmla="*/ 2125270 w 5982316"/>
              <a:gd name="connsiteY18" fmla="*/ 0 h 3036352"/>
              <a:gd name="connsiteX19" fmla="*/ 2260208 w 5982316"/>
              <a:gd name="connsiteY19" fmla="*/ 0 h 3036352"/>
              <a:gd name="connsiteX20" fmla="*/ 2240417 w 5982316"/>
              <a:gd name="connsiteY20" fmla="*/ 36286 h 3036352"/>
              <a:gd name="connsiteX21" fmla="*/ 2192739 w 5982316"/>
              <a:gd name="connsiteY21" fmla="*/ 56697 h 3036352"/>
              <a:gd name="connsiteX22" fmla="*/ 4054078 w 5982316"/>
              <a:gd name="connsiteY22" fmla="*/ 77279 h 3036352"/>
              <a:gd name="connsiteX23" fmla="*/ 4005720 w 5982316"/>
              <a:gd name="connsiteY23" fmla="*/ 56702 h 3036352"/>
              <a:gd name="connsiteX24" fmla="*/ 3987809 w 5982316"/>
              <a:gd name="connsiteY24" fmla="*/ 0 h 3036352"/>
              <a:gd name="connsiteX25" fmla="*/ 4122138 w 5982316"/>
              <a:gd name="connsiteY25" fmla="*/ 0 h 3036352"/>
              <a:gd name="connsiteX26" fmla="*/ 4102435 w 5982316"/>
              <a:gd name="connsiteY26" fmla="*/ 56702 h 3036352"/>
              <a:gd name="connsiteX27" fmla="*/ 4054078 w 5982316"/>
              <a:gd name="connsiteY27" fmla="*/ 77279 h 3036352"/>
              <a:gd name="connsiteX28" fmla="*/ 649807 w 5982316"/>
              <a:gd name="connsiteY28" fmla="*/ 94797 h 3036352"/>
              <a:gd name="connsiteX29" fmla="*/ 602701 w 5982316"/>
              <a:gd name="connsiteY29" fmla="*/ 74386 h 3036352"/>
              <a:gd name="connsiteX30" fmla="*/ 586474 w 5982316"/>
              <a:gd name="connsiteY30" fmla="*/ 0 h 3036352"/>
              <a:gd name="connsiteX31" fmla="*/ 712690 w 5982316"/>
              <a:gd name="connsiteY31" fmla="*/ 0 h 3036352"/>
              <a:gd name="connsiteX32" fmla="*/ 698265 w 5982316"/>
              <a:gd name="connsiteY32" fmla="*/ 74386 h 3036352"/>
              <a:gd name="connsiteX33" fmla="*/ 649807 w 5982316"/>
              <a:gd name="connsiteY33" fmla="*/ 94797 h 3036352"/>
              <a:gd name="connsiteX34" fmla="*/ 5915308 w 5982316"/>
              <a:gd name="connsiteY34" fmla="*/ 94797 h 3036352"/>
              <a:gd name="connsiteX35" fmla="*/ 5866850 w 5982316"/>
              <a:gd name="connsiteY35" fmla="*/ 74386 h 3036352"/>
              <a:gd name="connsiteX36" fmla="*/ 5852426 w 5982316"/>
              <a:gd name="connsiteY36" fmla="*/ 0 h 3036352"/>
              <a:gd name="connsiteX37" fmla="*/ 5976838 w 5982316"/>
              <a:gd name="connsiteY37" fmla="*/ 0 h 3036352"/>
              <a:gd name="connsiteX38" fmla="*/ 5962414 w 5982316"/>
              <a:gd name="connsiteY38" fmla="*/ 74386 h 3036352"/>
              <a:gd name="connsiteX39" fmla="*/ 5915308 w 5982316"/>
              <a:gd name="connsiteY39" fmla="*/ 94797 h 3036352"/>
              <a:gd name="connsiteX40" fmla="*/ 2511826 w 5982316"/>
              <a:gd name="connsiteY40" fmla="*/ 114252 h 3036352"/>
              <a:gd name="connsiteX41" fmla="*/ 2463214 w 5982316"/>
              <a:gd name="connsiteY41" fmla="*/ 95058 h 3036352"/>
              <a:gd name="connsiteX42" fmla="*/ 2461413 w 5982316"/>
              <a:gd name="connsiteY42" fmla="*/ 0 h 3036352"/>
              <a:gd name="connsiteX43" fmla="*/ 2562239 w 5982316"/>
              <a:gd name="connsiteY43" fmla="*/ 0 h 3036352"/>
              <a:gd name="connsiteX44" fmla="*/ 2560439 w 5982316"/>
              <a:gd name="connsiteY44" fmla="*/ 95058 h 3036352"/>
              <a:gd name="connsiteX45" fmla="*/ 2511826 w 5982316"/>
              <a:gd name="connsiteY45" fmla="*/ 114252 h 3036352"/>
              <a:gd name="connsiteX46" fmla="*/ 4373841 w 5982316"/>
              <a:gd name="connsiteY46" fmla="*/ 132897 h 3036352"/>
              <a:gd name="connsiteX47" fmla="*/ 4325522 w 5982316"/>
              <a:gd name="connsiteY47" fmla="*/ 112486 h 3036352"/>
              <a:gd name="connsiteX48" fmla="*/ 4325522 w 5982316"/>
              <a:gd name="connsiteY48" fmla="*/ 16329 h 3036352"/>
              <a:gd name="connsiteX49" fmla="*/ 4350693 w 5982316"/>
              <a:gd name="connsiteY49" fmla="*/ 0 h 3036352"/>
              <a:gd name="connsiteX50" fmla="*/ 4395640 w 5982316"/>
              <a:gd name="connsiteY50" fmla="*/ 0 h 3036352"/>
              <a:gd name="connsiteX51" fmla="*/ 4420810 w 5982316"/>
              <a:gd name="connsiteY51" fmla="*/ 16329 h 3036352"/>
              <a:gd name="connsiteX52" fmla="*/ 4420810 w 5982316"/>
              <a:gd name="connsiteY52" fmla="*/ 112486 h 3036352"/>
              <a:gd name="connsiteX53" fmla="*/ 4373841 w 5982316"/>
              <a:gd name="connsiteY53" fmla="*/ 132897 h 3036352"/>
              <a:gd name="connsiteX54" fmla="*/ 970364 w 5982316"/>
              <a:gd name="connsiteY54" fmla="*/ 151865 h 3036352"/>
              <a:gd name="connsiteX55" fmla="*/ 921752 w 5982316"/>
              <a:gd name="connsiteY55" fmla="*/ 131208 h 3036352"/>
              <a:gd name="connsiteX56" fmla="*/ 921752 w 5982316"/>
              <a:gd name="connsiteY56" fmla="*/ 33892 h 3036352"/>
              <a:gd name="connsiteX57" fmla="*/ 1018977 w 5982316"/>
              <a:gd name="connsiteY57" fmla="*/ 33892 h 3036352"/>
              <a:gd name="connsiteX58" fmla="*/ 1018977 w 5982316"/>
              <a:gd name="connsiteY58" fmla="*/ 131208 h 3036352"/>
              <a:gd name="connsiteX59" fmla="*/ 970364 w 5982316"/>
              <a:gd name="connsiteY59" fmla="*/ 151865 h 3036352"/>
              <a:gd name="connsiteX60" fmla="*/ 2831708 w 5982316"/>
              <a:gd name="connsiteY60" fmla="*/ 172503 h 3036352"/>
              <a:gd name="connsiteX61" fmla="*/ 2784063 w 5982316"/>
              <a:gd name="connsiteY61" fmla="*/ 151846 h 3036352"/>
              <a:gd name="connsiteX62" fmla="*/ 2784063 w 5982316"/>
              <a:gd name="connsiteY62" fmla="*/ 54530 h 3036352"/>
              <a:gd name="connsiteX63" fmla="*/ 2879351 w 5982316"/>
              <a:gd name="connsiteY63" fmla="*/ 54530 h 3036352"/>
              <a:gd name="connsiteX64" fmla="*/ 2879351 w 5982316"/>
              <a:gd name="connsiteY64" fmla="*/ 151846 h 3036352"/>
              <a:gd name="connsiteX65" fmla="*/ 2831708 w 5982316"/>
              <a:gd name="connsiteY65" fmla="*/ 172503 h 3036352"/>
              <a:gd name="connsiteX66" fmla="*/ 4693048 w 5982316"/>
              <a:gd name="connsiteY66" fmla="*/ 190481 h 3036352"/>
              <a:gd name="connsiteX67" fmla="*/ 4644435 w 5982316"/>
              <a:gd name="connsiteY67" fmla="*/ 171373 h 3036352"/>
              <a:gd name="connsiteX68" fmla="*/ 4644435 w 5982316"/>
              <a:gd name="connsiteY68" fmla="*/ 73103 h 3036352"/>
              <a:gd name="connsiteX69" fmla="*/ 4741660 w 5982316"/>
              <a:gd name="connsiteY69" fmla="*/ 73103 h 3036352"/>
              <a:gd name="connsiteX70" fmla="*/ 4741660 w 5982316"/>
              <a:gd name="connsiteY70" fmla="*/ 171373 h 3036352"/>
              <a:gd name="connsiteX71" fmla="*/ 4693048 w 5982316"/>
              <a:gd name="connsiteY71" fmla="*/ 190481 h 3036352"/>
              <a:gd name="connsiteX72" fmla="*/ 1289571 w 5982316"/>
              <a:gd name="connsiteY72" fmla="*/ 209463 h 3036352"/>
              <a:gd name="connsiteX73" fmla="*/ 1242602 w 5982316"/>
              <a:gd name="connsiteY73" fmla="*/ 190152 h 3036352"/>
              <a:gd name="connsiteX74" fmla="*/ 1242602 w 5982316"/>
              <a:gd name="connsiteY74" fmla="*/ 90836 h 3036352"/>
              <a:gd name="connsiteX75" fmla="*/ 1337890 w 5982316"/>
              <a:gd name="connsiteY75" fmla="*/ 90836 h 3036352"/>
              <a:gd name="connsiteX76" fmla="*/ 1337890 w 5982316"/>
              <a:gd name="connsiteY76" fmla="*/ 190152 h 3036352"/>
              <a:gd name="connsiteX77" fmla="*/ 1289571 w 5982316"/>
              <a:gd name="connsiteY77" fmla="*/ 209463 h 3036352"/>
              <a:gd name="connsiteX78" fmla="*/ 3151589 w 5982316"/>
              <a:gd name="connsiteY78" fmla="*/ 228136 h 3036352"/>
              <a:gd name="connsiteX79" fmla="*/ 3102977 w 5982316"/>
              <a:gd name="connsiteY79" fmla="*/ 207695 h 3036352"/>
              <a:gd name="connsiteX80" fmla="*/ 3102977 w 5982316"/>
              <a:gd name="connsiteY80" fmla="*/ 111392 h 3036352"/>
              <a:gd name="connsiteX81" fmla="*/ 3200201 w 5982316"/>
              <a:gd name="connsiteY81" fmla="*/ 111392 h 3036352"/>
              <a:gd name="connsiteX82" fmla="*/ 3200201 w 5982316"/>
              <a:gd name="connsiteY82" fmla="*/ 207695 h 3036352"/>
              <a:gd name="connsiteX83" fmla="*/ 3151589 w 5982316"/>
              <a:gd name="connsiteY83" fmla="*/ 228136 h 3036352"/>
              <a:gd name="connsiteX84" fmla="*/ 5012930 w 5982316"/>
              <a:gd name="connsiteY84" fmla="*/ 248703 h 3036352"/>
              <a:gd name="connsiteX85" fmla="*/ 4965286 w 5982316"/>
              <a:gd name="connsiteY85" fmla="*/ 228046 h 3036352"/>
              <a:gd name="connsiteX86" fmla="*/ 4965286 w 5982316"/>
              <a:gd name="connsiteY86" fmla="*/ 130730 h 3036352"/>
              <a:gd name="connsiteX87" fmla="*/ 5060574 w 5982316"/>
              <a:gd name="connsiteY87" fmla="*/ 130730 h 3036352"/>
              <a:gd name="connsiteX88" fmla="*/ 5060574 w 5982316"/>
              <a:gd name="connsiteY88" fmla="*/ 228046 h 3036352"/>
              <a:gd name="connsiteX89" fmla="*/ 5012930 w 5982316"/>
              <a:gd name="connsiteY89" fmla="*/ 248703 h 3036352"/>
              <a:gd name="connsiteX90" fmla="*/ 1610126 w 5982316"/>
              <a:gd name="connsiteY90" fmla="*/ 267753 h 3036352"/>
              <a:gd name="connsiteX91" fmla="*/ 1561514 w 5982316"/>
              <a:gd name="connsiteY91" fmla="*/ 247096 h 3036352"/>
              <a:gd name="connsiteX92" fmla="*/ 1561514 w 5982316"/>
              <a:gd name="connsiteY92" fmla="*/ 149780 h 3036352"/>
              <a:gd name="connsiteX93" fmla="*/ 1658739 w 5982316"/>
              <a:gd name="connsiteY93" fmla="*/ 149780 h 3036352"/>
              <a:gd name="connsiteX94" fmla="*/ 1658739 w 5982316"/>
              <a:gd name="connsiteY94" fmla="*/ 247096 h 3036352"/>
              <a:gd name="connsiteX95" fmla="*/ 1610126 w 5982316"/>
              <a:gd name="connsiteY95" fmla="*/ 267753 h 3036352"/>
              <a:gd name="connsiteX96" fmla="*/ 3471470 w 5982316"/>
              <a:gd name="connsiteY96" fmla="*/ 285731 h 3036352"/>
              <a:gd name="connsiteX97" fmla="*/ 3423826 w 5982316"/>
              <a:gd name="connsiteY97" fmla="*/ 266623 h 3036352"/>
              <a:gd name="connsiteX98" fmla="*/ 3423826 w 5982316"/>
              <a:gd name="connsiteY98" fmla="*/ 168353 h 3036352"/>
              <a:gd name="connsiteX99" fmla="*/ 3519114 w 5982316"/>
              <a:gd name="connsiteY99" fmla="*/ 168353 h 3036352"/>
              <a:gd name="connsiteX100" fmla="*/ 3519114 w 5982316"/>
              <a:gd name="connsiteY100" fmla="*/ 266623 h 3036352"/>
              <a:gd name="connsiteX101" fmla="*/ 3471470 w 5982316"/>
              <a:gd name="connsiteY101" fmla="*/ 285731 h 3036352"/>
              <a:gd name="connsiteX102" fmla="*/ 68544 w 5982316"/>
              <a:gd name="connsiteY102" fmla="*/ 304713 h 3036352"/>
              <a:gd name="connsiteX103" fmla="*/ 20226 w 5982316"/>
              <a:gd name="connsiteY103" fmla="*/ 285402 h 3036352"/>
              <a:gd name="connsiteX104" fmla="*/ 20226 w 5982316"/>
              <a:gd name="connsiteY104" fmla="*/ 186086 h 3036352"/>
              <a:gd name="connsiteX105" fmla="*/ 115514 w 5982316"/>
              <a:gd name="connsiteY105" fmla="*/ 186086 h 3036352"/>
              <a:gd name="connsiteX106" fmla="*/ 115514 w 5982316"/>
              <a:gd name="connsiteY106" fmla="*/ 285402 h 3036352"/>
              <a:gd name="connsiteX107" fmla="*/ 68544 w 5982316"/>
              <a:gd name="connsiteY107" fmla="*/ 304713 h 3036352"/>
              <a:gd name="connsiteX108" fmla="*/ 5332812 w 5982316"/>
              <a:gd name="connsiteY108" fmla="*/ 305853 h 3036352"/>
              <a:gd name="connsiteX109" fmla="*/ 5284200 w 5982316"/>
              <a:gd name="connsiteY109" fmla="*/ 285196 h 3036352"/>
              <a:gd name="connsiteX110" fmla="*/ 5284200 w 5982316"/>
              <a:gd name="connsiteY110" fmla="*/ 187880 h 3036352"/>
              <a:gd name="connsiteX111" fmla="*/ 5381425 w 5982316"/>
              <a:gd name="connsiteY111" fmla="*/ 187880 h 3036352"/>
              <a:gd name="connsiteX112" fmla="*/ 5381425 w 5982316"/>
              <a:gd name="connsiteY112" fmla="*/ 285196 h 3036352"/>
              <a:gd name="connsiteX113" fmla="*/ 5332812 w 5982316"/>
              <a:gd name="connsiteY113" fmla="*/ 305853 h 3036352"/>
              <a:gd name="connsiteX114" fmla="*/ 1929333 w 5982316"/>
              <a:gd name="connsiteY114" fmla="*/ 323386 h 3036352"/>
              <a:gd name="connsiteX115" fmla="*/ 1882363 w 5982316"/>
              <a:gd name="connsiteY115" fmla="*/ 302945 h 3036352"/>
              <a:gd name="connsiteX116" fmla="*/ 1882363 w 5982316"/>
              <a:gd name="connsiteY116" fmla="*/ 206642 h 3036352"/>
              <a:gd name="connsiteX117" fmla="*/ 1977652 w 5982316"/>
              <a:gd name="connsiteY117" fmla="*/ 206642 h 3036352"/>
              <a:gd name="connsiteX118" fmla="*/ 1977652 w 5982316"/>
              <a:gd name="connsiteY118" fmla="*/ 302945 h 3036352"/>
              <a:gd name="connsiteX119" fmla="*/ 1929333 w 5982316"/>
              <a:gd name="connsiteY119" fmla="*/ 323386 h 3036352"/>
              <a:gd name="connsiteX120" fmla="*/ 3791350 w 5982316"/>
              <a:gd name="connsiteY120" fmla="*/ 343953 h 3036352"/>
              <a:gd name="connsiteX121" fmla="*/ 3742738 w 5982316"/>
              <a:gd name="connsiteY121" fmla="*/ 323296 h 3036352"/>
              <a:gd name="connsiteX122" fmla="*/ 3742738 w 5982316"/>
              <a:gd name="connsiteY122" fmla="*/ 225980 h 3036352"/>
              <a:gd name="connsiteX123" fmla="*/ 3839963 w 5982316"/>
              <a:gd name="connsiteY123" fmla="*/ 225980 h 3036352"/>
              <a:gd name="connsiteX124" fmla="*/ 3839963 w 5982316"/>
              <a:gd name="connsiteY124" fmla="*/ 323296 h 3036352"/>
              <a:gd name="connsiteX125" fmla="*/ 3791350 w 5982316"/>
              <a:gd name="connsiteY125" fmla="*/ 343953 h 3036352"/>
              <a:gd name="connsiteX126" fmla="*/ 387871 w 5982316"/>
              <a:gd name="connsiteY126" fmla="*/ 361486 h 3036352"/>
              <a:gd name="connsiteX127" fmla="*/ 340902 w 5982316"/>
              <a:gd name="connsiteY127" fmla="*/ 341045 h 3036352"/>
              <a:gd name="connsiteX128" fmla="*/ 340902 w 5982316"/>
              <a:gd name="connsiteY128" fmla="*/ 244742 h 3036352"/>
              <a:gd name="connsiteX129" fmla="*/ 436190 w 5982316"/>
              <a:gd name="connsiteY129" fmla="*/ 244742 h 3036352"/>
              <a:gd name="connsiteX130" fmla="*/ 436190 w 5982316"/>
              <a:gd name="connsiteY130" fmla="*/ 341045 h 3036352"/>
              <a:gd name="connsiteX131" fmla="*/ 387871 w 5982316"/>
              <a:gd name="connsiteY131" fmla="*/ 361486 h 3036352"/>
              <a:gd name="connsiteX132" fmla="*/ 5652695 w 5982316"/>
              <a:gd name="connsiteY132" fmla="*/ 361931 h 3036352"/>
              <a:gd name="connsiteX133" fmla="*/ 5605050 w 5982316"/>
              <a:gd name="connsiteY133" fmla="*/ 342823 h 3036352"/>
              <a:gd name="connsiteX134" fmla="*/ 5605050 w 5982316"/>
              <a:gd name="connsiteY134" fmla="*/ 244553 h 3036352"/>
              <a:gd name="connsiteX135" fmla="*/ 5700339 w 5982316"/>
              <a:gd name="connsiteY135" fmla="*/ 244553 h 3036352"/>
              <a:gd name="connsiteX136" fmla="*/ 5700339 w 5982316"/>
              <a:gd name="connsiteY136" fmla="*/ 342823 h 3036352"/>
              <a:gd name="connsiteX137" fmla="*/ 5652695 w 5982316"/>
              <a:gd name="connsiteY137" fmla="*/ 361931 h 3036352"/>
              <a:gd name="connsiteX138" fmla="*/ 2249210 w 5982316"/>
              <a:gd name="connsiteY138" fmla="*/ 380981 h 3036352"/>
              <a:gd name="connsiteX139" fmla="*/ 2200150 w 5982316"/>
              <a:gd name="connsiteY139" fmla="*/ 361873 h 3036352"/>
              <a:gd name="connsiteX140" fmla="*/ 2200150 w 5982316"/>
              <a:gd name="connsiteY140" fmla="*/ 263603 h 3036352"/>
              <a:gd name="connsiteX141" fmla="*/ 2298270 w 5982316"/>
              <a:gd name="connsiteY141" fmla="*/ 263603 h 3036352"/>
              <a:gd name="connsiteX142" fmla="*/ 2298270 w 5982316"/>
              <a:gd name="connsiteY142" fmla="*/ 361873 h 3036352"/>
              <a:gd name="connsiteX143" fmla="*/ 2249210 w 5982316"/>
              <a:gd name="connsiteY143" fmla="*/ 380981 h 3036352"/>
              <a:gd name="connsiteX144" fmla="*/ 4110555 w 5982316"/>
              <a:gd name="connsiteY144" fmla="*/ 401103 h 3036352"/>
              <a:gd name="connsiteX145" fmla="*/ 4063585 w 5982316"/>
              <a:gd name="connsiteY145" fmla="*/ 380446 h 3036352"/>
              <a:gd name="connsiteX146" fmla="*/ 4063585 w 5982316"/>
              <a:gd name="connsiteY146" fmla="*/ 283130 h 3036352"/>
              <a:gd name="connsiteX147" fmla="*/ 4158873 w 5982316"/>
              <a:gd name="connsiteY147" fmla="*/ 283130 h 3036352"/>
              <a:gd name="connsiteX148" fmla="*/ 4158873 w 5982316"/>
              <a:gd name="connsiteY148" fmla="*/ 380446 h 3036352"/>
              <a:gd name="connsiteX149" fmla="*/ 4110555 w 5982316"/>
              <a:gd name="connsiteY149" fmla="*/ 401103 h 3036352"/>
              <a:gd name="connsiteX150" fmla="*/ 706720 w 5982316"/>
              <a:gd name="connsiteY150" fmla="*/ 418636 h 3036352"/>
              <a:gd name="connsiteX151" fmla="*/ 658402 w 5982316"/>
              <a:gd name="connsiteY151" fmla="*/ 398195 h 3036352"/>
              <a:gd name="connsiteX152" fmla="*/ 658402 w 5982316"/>
              <a:gd name="connsiteY152" fmla="*/ 301892 h 3036352"/>
              <a:gd name="connsiteX153" fmla="*/ 753690 w 5982316"/>
              <a:gd name="connsiteY153" fmla="*/ 301892 h 3036352"/>
              <a:gd name="connsiteX154" fmla="*/ 753690 w 5982316"/>
              <a:gd name="connsiteY154" fmla="*/ 398195 h 3036352"/>
              <a:gd name="connsiteX155" fmla="*/ 706720 w 5982316"/>
              <a:gd name="connsiteY155" fmla="*/ 418636 h 3036352"/>
              <a:gd name="connsiteX156" fmla="*/ 2568295 w 5982316"/>
              <a:gd name="connsiteY156" fmla="*/ 439203 h 3036352"/>
              <a:gd name="connsiteX157" fmla="*/ 2520825 w 5982316"/>
              <a:gd name="connsiteY157" fmla="*/ 418546 h 3036352"/>
              <a:gd name="connsiteX158" fmla="*/ 2520825 w 5982316"/>
              <a:gd name="connsiteY158" fmla="*/ 321230 h 3036352"/>
              <a:gd name="connsiteX159" fmla="*/ 2617128 w 5982316"/>
              <a:gd name="connsiteY159" fmla="*/ 321230 h 3036352"/>
              <a:gd name="connsiteX160" fmla="*/ 2617128 w 5982316"/>
              <a:gd name="connsiteY160" fmla="*/ 418546 h 3036352"/>
              <a:gd name="connsiteX161" fmla="*/ 2568295 w 5982316"/>
              <a:gd name="connsiteY161" fmla="*/ 439203 h 3036352"/>
              <a:gd name="connsiteX162" fmla="*/ 4429523 w 5982316"/>
              <a:gd name="connsiteY162" fmla="*/ 457181 h 3036352"/>
              <a:gd name="connsiteX163" fmla="*/ 4380910 w 5982316"/>
              <a:gd name="connsiteY163" fmla="*/ 438073 h 3036352"/>
              <a:gd name="connsiteX164" fmla="*/ 4380910 w 5982316"/>
              <a:gd name="connsiteY164" fmla="*/ 339803 h 3036352"/>
              <a:gd name="connsiteX165" fmla="*/ 4478135 w 5982316"/>
              <a:gd name="connsiteY165" fmla="*/ 339803 h 3036352"/>
              <a:gd name="connsiteX166" fmla="*/ 4478135 w 5982316"/>
              <a:gd name="connsiteY166" fmla="*/ 438073 h 3036352"/>
              <a:gd name="connsiteX167" fmla="*/ 4429523 w 5982316"/>
              <a:gd name="connsiteY167" fmla="*/ 457181 h 3036352"/>
              <a:gd name="connsiteX168" fmla="*/ 1026046 w 5982316"/>
              <a:gd name="connsiteY168" fmla="*/ 477303 h 3036352"/>
              <a:gd name="connsiteX169" fmla="*/ 979077 w 5982316"/>
              <a:gd name="connsiteY169" fmla="*/ 456646 h 3036352"/>
              <a:gd name="connsiteX170" fmla="*/ 979077 w 5982316"/>
              <a:gd name="connsiteY170" fmla="*/ 357494 h 3036352"/>
              <a:gd name="connsiteX171" fmla="*/ 1074365 w 5982316"/>
              <a:gd name="connsiteY171" fmla="*/ 357494 h 3036352"/>
              <a:gd name="connsiteX172" fmla="*/ 1074365 w 5982316"/>
              <a:gd name="connsiteY172" fmla="*/ 456646 h 3036352"/>
              <a:gd name="connsiteX173" fmla="*/ 1026046 w 5982316"/>
              <a:gd name="connsiteY173" fmla="*/ 477303 h 3036352"/>
              <a:gd name="connsiteX174" fmla="*/ 2887945 w 5982316"/>
              <a:gd name="connsiteY174" fmla="*/ 496353 h 3036352"/>
              <a:gd name="connsiteX175" fmla="*/ 2839626 w 5982316"/>
              <a:gd name="connsiteY175" fmla="*/ 475696 h 3036352"/>
              <a:gd name="connsiteX176" fmla="*/ 2839626 w 5982316"/>
              <a:gd name="connsiteY176" fmla="*/ 378380 h 3036352"/>
              <a:gd name="connsiteX177" fmla="*/ 2934915 w 5982316"/>
              <a:gd name="connsiteY177" fmla="*/ 378380 h 3036352"/>
              <a:gd name="connsiteX178" fmla="*/ 2934915 w 5982316"/>
              <a:gd name="connsiteY178" fmla="*/ 475696 h 3036352"/>
              <a:gd name="connsiteX179" fmla="*/ 2887945 w 5982316"/>
              <a:gd name="connsiteY179" fmla="*/ 496353 h 3036352"/>
              <a:gd name="connsiteX180" fmla="*/ 4748731 w 5982316"/>
              <a:gd name="connsiteY180" fmla="*/ 515474 h 3036352"/>
              <a:gd name="connsiteX181" fmla="*/ 4701761 w 5982316"/>
              <a:gd name="connsiteY181" fmla="*/ 495033 h 3036352"/>
              <a:gd name="connsiteX182" fmla="*/ 4701761 w 5982316"/>
              <a:gd name="connsiteY182" fmla="*/ 398730 h 3036352"/>
              <a:gd name="connsiteX183" fmla="*/ 4797049 w 5982316"/>
              <a:gd name="connsiteY183" fmla="*/ 398730 h 3036352"/>
              <a:gd name="connsiteX184" fmla="*/ 4797049 w 5982316"/>
              <a:gd name="connsiteY184" fmla="*/ 495033 h 3036352"/>
              <a:gd name="connsiteX185" fmla="*/ 4748731 w 5982316"/>
              <a:gd name="connsiteY185" fmla="*/ 515474 h 3036352"/>
              <a:gd name="connsiteX186" fmla="*/ 1346482 w 5982316"/>
              <a:gd name="connsiteY186" fmla="*/ 534453 h 3036352"/>
              <a:gd name="connsiteX187" fmla="*/ 1298164 w 5982316"/>
              <a:gd name="connsiteY187" fmla="*/ 513796 h 3036352"/>
              <a:gd name="connsiteX188" fmla="*/ 1298164 w 5982316"/>
              <a:gd name="connsiteY188" fmla="*/ 416480 h 3036352"/>
              <a:gd name="connsiteX189" fmla="*/ 1393452 w 5982316"/>
              <a:gd name="connsiteY189" fmla="*/ 416480 h 3036352"/>
              <a:gd name="connsiteX190" fmla="*/ 1393452 w 5982316"/>
              <a:gd name="connsiteY190" fmla="*/ 513796 h 3036352"/>
              <a:gd name="connsiteX191" fmla="*/ 1346482 w 5982316"/>
              <a:gd name="connsiteY191" fmla="*/ 534453 h 3036352"/>
              <a:gd name="connsiteX192" fmla="*/ 3207271 w 5982316"/>
              <a:gd name="connsiteY192" fmla="*/ 552431 h 3036352"/>
              <a:gd name="connsiteX193" fmla="*/ 3160301 w 5982316"/>
              <a:gd name="connsiteY193" fmla="*/ 533323 h 3036352"/>
              <a:gd name="connsiteX194" fmla="*/ 3160301 w 5982316"/>
              <a:gd name="connsiteY194" fmla="*/ 435053 h 3036352"/>
              <a:gd name="connsiteX195" fmla="*/ 3255590 w 5982316"/>
              <a:gd name="connsiteY195" fmla="*/ 435053 h 3036352"/>
              <a:gd name="connsiteX196" fmla="*/ 3255590 w 5982316"/>
              <a:gd name="connsiteY196" fmla="*/ 533323 h 3036352"/>
              <a:gd name="connsiteX197" fmla="*/ 3207271 w 5982316"/>
              <a:gd name="connsiteY197" fmla="*/ 552431 h 3036352"/>
              <a:gd name="connsiteX198" fmla="*/ 5069287 w 5982316"/>
              <a:gd name="connsiteY198" fmla="*/ 572553 h 3036352"/>
              <a:gd name="connsiteX199" fmla="*/ 5020675 w 5982316"/>
              <a:gd name="connsiteY199" fmla="*/ 551896 h 3036352"/>
              <a:gd name="connsiteX200" fmla="*/ 5020675 w 5982316"/>
              <a:gd name="connsiteY200" fmla="*/ 454580 h 3036352"/>
              <a:gd name="connsiteX201" fmla="*/ 5117900 w 5982316"/>
              <a:gd name="connsiteY201" fmla="*/ 454580 h 3036352"/>
              <a:gd name="connsiteX202" fmla="*/ 5117900 w 5982316"/>
              <a:gd name="connsiteY202" fmla="*/ 551896 h 3036352"/>
              <a:gd name="connsiteX203" fmla="*/ 5069287 w 5982316"/>
              <a:gd name="connsiteY203" fmla="*/ 572553 h 3036352"/>
              <a:gd name="connsiteX204" fmla="*/ 1665808 w 5982316"/>
              <a:gd name="connsiteY204" fmla="*/ 591603 h 3036352"/>
              <a:gd name="connsiteX205" fmla="*/ 1618839 w 5982316"/>
              <a:gd name="connsiteY205" fmla="*/ 570946 h 3036352"/>
              <a:gd name="connsiteX206" fmla="*/ 1618839 w 5982316"/>
              <a:gd name="connsiteY206" fmla="*/ 473630 h 3036352"/>
              <a:gd name="connsiteX207" fmla="*/ 1714127 w 5982316"/>
              <a:gd name="connsiteY207" fmla="*/ 473630 h 3036352"/>
              <a:gd name="connsiteX208" fmla="*/ 1714127 w 5982316"/>
              <a:gd name="connsiteY208" fmla="*/ 570946 h 3036352"/>
              <a:gd name="connsiteX209" fmla="*/ 1665808 w 5982316"/>
              <a:gd name="connsiteY209" fmla="*/ 591603 h 3036352"/>
              <a:gd name="connsiteX210" fmla="*/ 3527707 w 5982316"/>
              <a:gd name="connsiteY210" fmla="*/ 610724 h 3036352"/>
              <a:gd name="connsiteX211" fmla="*/ 3479388 w 5982316"/>
              <a:gd name="connsiteY211" fmla="*/ 590283 h 3036352"/>
              <a:gd name="connsiteX212" fmla="*/ 3479388 w 5982316"/>
              <a:gd name="connsiteY212" fmla="*/ 493980 h 3036352"/>
              <a:gd name="connsiteX213" fmla="*/ 3574677 w 5982316"/>
              <a:gd name="connsiteY213" fmla="*/ 493980 h 3036352"/>
              <a:gd name="connsiteX214" fmla="*/ 3574677 w 5982316"/>
              <a:gd name="connsiteY214" fmla="*/ 590283 h 3036352"/>
              <a:gd name="connsiteX215" fmla="*/ 3527707 w 5982316"/>
              <a:gd name="connsiteY215" fmla="*/ 610724 h 3036352"/>
              <a:gd name="connsiteX216" fmla="*/ 5388496 w 5982316"/>
              <a:gd name="connsiteY216" fmla="*/ 630151 h 3036352"/>
              <a:gd name="connsiteX217" fmla="*/ 5341526 w 5982316"/>
              <a:gd name="connsiteY217" fmla="*/ 610840 h 3036352"/>
              <a:gd name="connsiteX218" fmla="*/ 5341526 w 5982316"/>
              <a:gd name="connsiteY218" fmla="*/ 511524 h 3036352"/>
              <a:gd name="connsiteX219" fmla="*/ 5436814 w 5982316"/>
              <a:gd name="connsiteY219" fmla="*/ 511524 h 3036352"/>
              <a:gd name="connsiteX220" fmla="*/ 5436814 w 5982316"/>
              <a:gd name="connsiteY220" fmla="*/ 610840 h 3036352"/>
              <a:gd name="connsiteX221" fmla="*/ 5388496 w 5982316"/>
              <a:gd name="connsiteY221" fmla="*/ 630151 h 3036352"/>
              <a:gd name="connsiteX222" fmla="*/ 1986245 w 5982316"/>
              <a:gd name="connsiteY222" fmla="*/ 648824 h 3036352"/>
              <a:gd name="connsiteX223" fmla="*/ 1937926 w 5982316"/>
              <a:gd name="connsiteY223" fmla="*/ 628383 h 3036352"/>
              <a:gd name="connsiteX224" fmla="*/ 1937926 w 5982316"/>
              <a:gd name="connsiteY224" fmla="*/ 532080 h 3036352"/>
              <a:gd name="connsiteX225" fmla="*/ 2033215 w 5982316"/>
              <a:gd name="connsiteY225" fmla="*/ 532080 h 3036352"/>
              <a:gd name="connsiteX226" fmla="*/ 2033215 w 5982316"/>
              <a:gd name="connsiteY226" fmla="*/ 628383 h 3036352"/>
              <a:gd name="connsiteX227" fmla="*/ 1986245 w 5982316"/>
              <a:gd name="connsiteY227" fmla="*/ 648824 h 3036352"/>
              <a:gd name="connsiteX228" fmla="*/ 3847033 w 5982316"/>
              <a:gd name="connsiteY228" fmla="*/ 667803 h 3036352"/>
              <a:gd name="connsiteX229" fmla="*/ 3800063 w 5982316"/>
              <a:gd name="connsiteY229" fmla="*/ 647146 h 3036352"/>
              <a:gd name="connsiteX230" fmla="*/ 3800063 w 5982316"/>
              <a:gd name="connsiteY230" fmla="*/ 549830 h 3036352"/>
              <a:gd name="connsiteX231" fmla="*/ 3895351 w 5982316"/>
              <a:gd name="connsiteY231" fmla="*/ 549830 h 3036352"/>
              <a:gd name="connsiteX232" fmla="*/ 3895351 w 5982316"/>
              <a:gd name="connsiteY232" fmla="*/ 647146 h 3036352"/>
              <a:gd name="connsiteX233" fmla="*/ 3847033 w 5982316"/>
              <a:gd name="connsiteY233" fmla="*/ 667803 h 3036352"/>
              <a:gd name="connsiteX234" fmla="*/ 444782 w 5982316"/>
              <a:gd name="connsiteY234" fmla="*/ 685781 h 3036352"/>
              <a:gd name="connsiteX235" fmla="*/ 396464 w 5982316"/>
              <a:gd name="connsiteY235" fmla="*/ 666673 h 3036352"/>
              <a:gd name="connsiteX236" fmla="*/ 396464 w 5982316"/>
              <a:gd name="connsiteY236" fmla="*/ 568403 h 3036352"/>
              <a:gd name="connsiteX237" fmla="*/ 491752 w 5982316"/>
              <a:gd name="connsiteY237" fmla="*/ 568403 h 3036352"/>
              <a:gd name="connsiteX238" fmla="*/ 491752 w 5982316"/>
              <a:gd name="connsiteY238" fmla="*/ 666673 h 3036352"/>
              <a:gd name="connsiteX239" fmla="*/ 444782 w 5982316"/>
              <a:gd name="connsiteY239" fmla="*/ 685781 h 3036352"/>
              <a:gd name="connsiteX240" fmla="*/ 2305571 w 5982316"/>
              <a:gd name="connsiteY240" fmla="*/ 705903 h 3036352"/>
              <a:gd name="connsiteX241" fmla="*/ 2258601 w 5982316"/>
              <a:gd name="connsiteY241" fmla="*/ 685246 h 3036352"/>
              <a:gd name="connsiteX242" fmla="*/ 2258601 w 5982316"/>
              <a:gd name="connsiteY242" fmla="*/ 587930 h 3036352"/>
              <a:gd name="connsiteX243" fmla="*/ 2353890 w 5982316"/>
              <a:gd name="connsiteY243" fmla="*/ 587930 h 3036352"/>
              <a:gd name="connsiteX244" fmla="*/ 2353890 w 5982316"/>
              <a:gd name="connsiteY244" fmla="*/ 685246 h 3036352"/>
              <a:gd name="connsiteX245" fmla="*/ 2305571 w 5982316"/>
              <a:gd name="connsiteY245" fmla="*/ 705903 h 3036352"/>
              <a:gd name="connsiteX246" fmla="*/ 4167467 w 5982316"/>
              <a:gd name="connsiteY246" fmla="*/ 726540 h 3036352"/>
              <a:gd name="connsiteX247" fmla="*/ 4119148 w 5982316"/>
              <a:gd name="connsiteY247" fmla="*/ 705883 h 3036352"/>
              <a:gd name="connsiteX248" fmla="*/ 4119148 w 5982316"/>
              <a:gd name="connsiteY248" fmla="*/ 608567 h 3036352"/>
              <a:gd name="connsiteX249" fmla="*/ 4214436 w 5982316"/>
              <a:gd name="connsiteY249" fmla="*/ 608567 h 3036352"/>
              <a:gd name="connsiteX250" fmla="*/ 4214436 w 5982316"/>
              <a:gd name="connsiteY250" fmla="*/ 705883 h 3036352"/>
              <a:gd name="connsiteX251" fmla="*/ 4167467 w 5982316"/>
              <a:gd name="connsiteY251" fmla="*/ 726540 h 3036352"/>
              <a:gd name="connsiteX252" fmla="*/ 763884 w 5982316"/>
              <a:gd name="connsiteY252" fmla="*/ 744074 h 3036352"/>
              <a:gd name="connsiteX253" fmla="*/ 715341 w 5982316"/>
              <a:gd name="connsiteY253" fmla="*/ 723633 h 3036352"/>
              <a:gd name="connsiteX254" fmla="*/ 715341 w 5982316"/>
              <a:gd name="connsiteY254" fmla="*/ 627330 h 3036352"/>
              <a:gd name="connsiteX255" fmla="*/ 812427 w 5982316"/>
              <a:gd name="connsiteY255" fmla="*/ 627330 h 3036352"/>
              <a:gd name="connsiteX256" fmla="*/ 812427 w 5982316"/>
              <a:gd name="connsiteY256" fmla="*/ 723633 h 3036352"/>
              <a:gd name="connsiteX257" fmla="*/ 763884 w 5982316"/>
              <a:gd name="connsiteY257" fmla="*/ 744074 h 3036352"/>
              <a:gd name="connsiteX258" fmla="*/ 2626007 w 5982316"/>
              <a:gd name="connsiteY258" fmla="*/ 763501 h 3036352"/>
              <a:gd name="connsiteX259" fmla="*/ 2577688 w 5982316"/>
              <a:gd name="connsiteY259" fmla="*/ 744190 h 3036352"/>
              <a:gd name="connsiteX260" fmla="*/ 2577688 w 5982316"/>
              <a:gd name="connsiteY260" fmla="*/ 644874 h 3036352"/>
              <a:gd name="connsiteX261" fmla="*/ 2672977 w 5982316"/>
              <a:gd name="connsiteY261" fmla="*/ 644874 h 3036352"/>
              <a:gd name="connsiteX262" fmla="*/ 2672977 w 5982316"/>
              <a:gd name="connsiteY262" fmla="*/ 744190 h 3036352"/>
              <a:gd name="connsiteX263" fmla="*/ 2626007 w 5982316"/>
              <a:gd name="connsiteY263" fmla="*/ 763501 h 3036352"/>
              <a:gd name="connsiteX264" fmla="*/ 4486794 w 5982316"/>
              <a:gd name="connsiteY264" fmla="*/ 782174 h 3036352"/>
              <a:gd name="connsiteX265" fmla="*/ 4439824 w 5982316"/>
              <a:gd name="connsiteY265" fmla="*/ 761733 h 3036352"/>
              <a:gd name="connsiteX266" fmla="*/ 4439824 w 5982316"/>
              <a:gd name="connsiteY266" fmla="*/ 665430 h 3036352"/>
              <a:gd name="connsiteX267" fmla="*/ 4535112 w 5982316"/>
              <a:gd name="connsiteY267" fmla="*/ 665430 h 3036352"/>
              <a:gd name="connsiteX268" fmla="*/ 4535112 w 5982316"/>
              <a:gd name="connsiteY268" fmla="*/ 761733 h 3036352"/>
              <a:gd name="connsiteX269" fmla="*/ 4486794 w 5982316"/>
              <a:gd name="connsiteY269" fmla="*/ 782174 h 3036352"/>
              <a:gd name="connsiteX270" fmla="*/ 1083758 w 5982316"/>
              <a:gd name="connsiteY270" fmla="*/ 801153 h 3036352"/>
              <a:gd name="connsiteX271" fmla="*/ 1034926 w 5982316"/>
              <a:gd name="connsiteY271" fmla="*/ 780496 h 3036352"/>
              <a:gd name="connsiteX272" fmla="*/ 1034926 w 5982316"/>
              <a:gd name="connsiteY272" fmla="*/ 683180 h 3036352"/>
              <a:gd name="connsiteX273" fmla="*/ 1131228 w 5982316"/>
              <a:gd name="connsiteY273" fmla="*/ 683180 h 3036352"/>
              <a:gd name="connsiteX274" fmla="*/ 1131228 w 5982316"/>
              <a:gd name="connsiteY274" fmla="*/ 780496 h 3036352"/>
              <a:gd name="connsiteX275" fmla="*/ 1083758 w 5982316"/>
              <a:gd name="connsiteY275" fmla="*/ 801153 h 3036352"/>
              <a:gd name="connsiteX276" fmla="*/ 2944532 w 5982316"/>
              <a:gd name="connsiteY276" fmla="*/ 821790 h 3036352"/>
              <a:gd name="connsiteX277" fmla="*/ 2897062 w 5982316"/>
              <a:gd name="connsiteY277" fmla="*/ 801133 h 3036352"/>
              <a:gd name="connsiteX278" fmla="*/ 2897062 w 5982316"/>
              <a:gd name="connsiteY278" fmla="*/ 703817 h 3036352"/>
              <a:gd name="connsiteX279" fmla="*/ 2993365 w 5982316"/>
              <a:gd name="connsiteY279" fmla="*/ 703817 h 3036352"/>
              <a:gd name="connsiteX280" fmla="*/ 2993365 w 5982316"/>
              <a:gd name="connsiteY280" fmla="*/ 801133 h 3036352"/>
              <a:gd name="connsiteX281" fmla="*/ 2944532 w 5982316"/>
              <a:gd name="connsiteY281" fmla="*/ 821790 h 3036352"/>
              <a:gd name="connsiteX282" fmla="*/ 4806443 w 5982316"/>
              <a:gd name="connsiteY282" fmla="*/ 839779 h 3036352"/>
              <a:gd name="connsiteX283" fmla="*/ 4757611 w 5982316"/>
              <a:gd name="connsiteY283" fmla="*/ 820700 h 3036352"/>
              <a:gd name="connsiteX284" fmla="*/ 4757611 w 5982316"/>
              <a:gd name="connsiteY284" fmla="*/ 722580 h 3036352"/>
              <a:gd name="connsiteX285" fmla="*/ 4853913 w 5982316"/>
              <a:gd name="connsiteY285" fmla="*/ 722580 h 3036352"/>
              <a:gd name="connsiteX286" fmla="*/ 4853913 w 5982316"/>
              <a:gd name="connsiteY286" fmla="*/ 820700 h 3036352"/>
              <a:gd name="connsiteX287" fmla="*/ 4806443 w 5982316"/>
              <a:gd name="connsiteY287" fmla="*/ 839779 h 3036352"/>
              <a:gd name="connsiteX288" fmla="*/ 1402164 w 5982316"/>
              <a:gd name="connsiteY288" fmla="*/ 858751 h 3036352"/>
              <a:gd name="connsiteX289" fmla="*/ 1353552 w 5982316"/>
              <a:gd name="connsiteY289" fmla="*/ 839440 h 3036352"/>
              <a:gd name="connsiteX290" fmla="*/ 1353552 w 5982316"/>
              <a:gd name="connsiteY290" fmla="*/ 740124 h 3036352"/>
              <a:gd name="connsiteX291" fmla="*/ 1450777 w 5982316"/>
              <a:gd name="connsiteY291" fmla="*/ 740124 h 3036352"/>
              <a:gd name="connsiteX292" fmla="*/ 1450777 w 5982316"/>
              <a:gd name="connsiteY292" fmla="*/ 839440 h 3036352"/>
              <a:gd name="connsiteX293" fmla="*/ 1402164 w 5982316"/>
              <a:gd name="connsiteY293" fmla="*/ 858751 h 3036352"/>
              <a:gd name="connsiteX294" fmla="*/ 3264182 w 5982316"/>
              <a:gd name="connsiteY294" fmla="*/ 877424 h 3036352"/>
              <a:gd name="connsiteX295" fmla="*/ 3215863 w 5982316"/>
              <a:gd name="connsiteY295" fmla="*/ 856983 h 3036352"/>
              <a:gd name="connsiteX296" fmla="*/ 3215863 w 5982316"/>
              <a:gd name="connsiteY296" fmla="*/ 760680 h 3036352"/>
              <a:gd name="connsiteX297" fmla="*/ 3311151 w 5982316"/>
              <a:gd name="connsiteY297" fmla="*/ 760680 h 3036352"/>
              <a:gd name="connsiteX298" fmla="*/ 3311151 w 5982316"/>
              <a:gd name="connsiteY298" fmla="*/ 856983 h 3036352"/>
              <a:gd name="connsiteX299" fmla="*/ 3264182 w 5982316"/>
              <a:gd name="connsiteY299" fmla="*/ 877424 h 3036352"/>
              <a:gd name="connsiteX300" fmla="*/ 5125756 w 5982316"/>
              <a:gd name="connsiteY300" fmla="*/ 897990 h 3036352"/>
              <a:gd name="connsiteX301" fmla="*/ 5078287 w 5982316"/>
              <a:gd name="connsiteY301" fmla="*/ 877333 h 3036352"/>
              <a:gd name="connsiteX302" fmla="*/ 5078287 w 5982316"/>
              <a:gd name="connsiteY302" fmla="*/ 780017 h 3036352"/>
              <a:gd name="connsiteX303" fmla="*/ 5174589 w 5982316"/>
              <a:gd name="connsiteY303" fmla="*/ 780017 h 3036352"/>
              <a:gd name="connsiteX304" fmla="*/ 5174589 w 5982316"/>
              <a:gd name="connsiteY304" fmla="*/ 877333 h 3036352"/>
              <a:gd name="connsiteX305" fmla="*/ 5125756 w 5982316"/>
              <a:gd name="connsiteY305" fmla="*/ 897990 h 3036352"/>
              <a:gd name="connsiteX306" fmla="*/ 1722720 w 5982316"/>
              <a:gd name="connsiteY306" fmla="*/ 917040 h 3036352"/>
              <a:gd name="connsiteX307" fmla="*/ 1674402 w 5982316"/>
              <a:gd name="connsiteY307" fmla="*/ 896383 h 3036352"/>
              <a:gd name="connsiteX308" fmla="*/ 1674402 w 5982316"/>
              <a:gd name="connsiteY308" fmla="*/ 799067 h 3036352"/>
              <a:gd name="connsiteX309" fmla="*/ 1769690 w 5982316"/>
              <a:gd name="connsiteY309" fmla="*/ 799067 h 3036352"/>
              <a:gd name="connsiteX310" fmla="*/ 1769690 w 5982316"/>
              <a:gd name="connsiteY310" fmla="*/ 896383 h 3036352"/>
              <a:gd name="connsiteX311" fmla="*/ 1722720 w 5982316"/>
              <a:gd name="connsiteY311" fmla="*/ 917040 h 3036352"/>
              <a:gd name="connsiteX312" fmla="*/ 3583508 w 5982316"/>
              <a:gd name="connsiteY312" fmla="*/ 935019 h 3036352"/>
              <a:gd name="connsiteX313" fmla="*/ 3536538 w 5982316"/>
              <a:gd name="connsiteY313" fmla="*/ 915911 h 3036352"/>
              <a:gd name="connsiteX314" fmla="*/ 3536538 w 5982316"/>
              <a:gd name="connsiteY314" fmla="*/ 817641 h 3036352"/>
              <a:gd name="connsiteX315" fmla="*/ 3631827 w 5982316"/>
              <a:gd name="connsiteY315" fmla="*/ 817641 h 3036352"/>
              <a:gd name="connsiteX316" fmla="*/ 3631827 w 5982316"/>
              <a:gd name="connsiteY316" fmla="*/ 915911 h 3036352"/>
              <a:gd name="connsiteX317" fmla="*/ 3583508 w 5982316"/>
              <a:gd name="connsiteY317" fmla="*/ 935019 h 3036352"/>
              <a:gd name="connsiteX318" fmla="*/ 2041926 w 5982316"/>
              <a:gd name="connsiteY318" fmla="*/ 972674 h 3036352"/>
              <a:gd name="connsiteX319" fmla="*/ 1993314 w 5982316"/>
              <a:gd name="connsiteY319" fmla="*/ 952233 h 3036352"/>
              <a:gd name="connsiteX320" fmla="*/ 1993314 w 5982316"/>
              <a:gd name="connsiteY320" fmla="*/ 855930 h 3036352"/>
              <a:gd name="connsiteX321" fmla="*/ 2090539 w 5982316"/>
              <a:gd name="connsiteY321" fmla="*/ 855930 h 3036352"/>
              <a:gd name="connsiteX322" fmla="*/ 2090539 w 5982316"/>
              <a:gd name="connsiteY322" fmla="*/ 952233 h 3036352"/>
              <a:gd name="connsiteX323" fmla="*/ 2041926 w 5982316"/>
              <a:gd name="connsiteY323" fmla="*/ 972674 h 3036352"/>
              <a:gd name="connsiteX324" fmla="*/ 3903945 w 5982316"/>
              <a:gd name="connsiteY324" fmla="*/ 993240 h 3036352"/>
              <a:gd name="connsiteX325" fmla="*/ 3855626 w 5982316"/>
              <a:gd name="connsiteY325" fmla="*/ 972583 h 3036352"/>
              <a:gd name="connsiteX326" fmla="*/ 3855626 w 5982316"/>
              <a:gd name="connsiteY326" fmla="*/ 875267 h 3036352"/>
              <a:gd name="connsiteX327" fmla="*/ 3950914 w 5982316"/>
              <a:gd name="connsiteY327" fmla="*/ 875267 h 3036352"/>
              <a:gd name="connsiteX328" fmla="*/ 3950914 w 5982316"/>
              <a:gd name="connsiteY328" fmla="*/ 972583 h 3036352"/>
              <a:gd name="connsiteX329" fmla="*/ 3903945 w 5982316"/>
              <a:gd name="connsiteY329" fmla="*/ 993240 h 3036352"/>
              <a:gd name="connsiteX330" fmla="*/ 2362482 w 5982316"/>
              <a:gd name="connsiteY330" fmla="*/ 1030269 h 3036352"/>
              <a:gd name="connsiteX331" fmla="*/ 2314163 w 5982316"/>
              <a:gd name="connsiteY331" fmla="*/ 1011161 h 3036352"/>
              <a:gd name="connsiteX332" fmla="*/ 2314163 w 5982316"/>
              <a:gd name="connsiteY332" fmla="*/ 912891 h 3036352"/>
              <a:gd name="connsiteX333" fmla="*/ 2409452 w 5982316"/>
              <a:gd name="connsiteY333" fmla="*/ 912891 h 3036352"/>
              <a:gd name="connsiteX334" fmla="*/ 2409452 w 5982316"/>
              <a:gd name="connsiteY334" fmla="*/ 1011161 h 3036352"/>
              <a:gd name="connsiteX335" fmla="*/ 2362482 w 5982316"/>
              <a:gd name="connsiteY335" fmla="*/ 1030269 h 3036352"/>
              <a:gd name="connsiteX336" fmla="*/ 4223044 w 5982316"/>
              <a:gd name="connsiteY336" fmla="*/ 1050390 h 3036352"/>
              <a:gd name="connsiteX337" fmla="*/ 4174501 w 5982316"/>
              <a:gd name="connsiteY337" fmla="*/ 1029733 h 3036352"/>
              <a:gd name="connsiteX338" fmla="*/ 4174501 w 5982316"/>
              <a:gd name="connsiteY338" fmla="*/ 932417 h 3036352"/>
              <a:gd name="connsiteX339" fmla="*/ 4271587 w 5982316"/>
              <a:gd name="connsiteY339" fmla="*/ 932417 h 3036352"/>
              <a:gd name="connsiteX340" fmla="*/ 4271587 w 5982316"/>
              <a:gd name="connsiteY340" fmla="*/ 1029733 h 3036352"/>
              <a:gd name="connsiteX341" fmla="*/ 4223044 w 5982316"/>
              <a:gd name="connsiteY341" fmla="*/ 1050390 h 3036352"/>
              <a:gd name="connsiteX342" fmla="*/ 820346 w 5982316"/>
              <a:gd name="connsiteY342" fmla="*/ 1067924 h 3036352"/>
              <a:gd name="connsiteX343" fmla="*/ 772702 w 5982316"/>
              <a:gd name="connsiteY343" fmla="*/ 1047483 h 3036352"/>
              <a:gd name="connsiteX344" fmla="*/ 772702 w 5982316"/>
              <a:gd name="connsiteY344" fmla="*/ 951180 h 3036352"/>
              <a:gd name="connsiteX345" fmla="*/ 867990 w 5982316"/>
              <a:gd name="connsiteY345" fmla="*/ 951180 h 3036352"/>
              <a:gd name="connsiteX346" fmla="*/ 867990 w 5982316"/>
              <a:gd name="connsiteY346" fmla="*/ 1047483 h 3036352"/>
              <a:gd name="connsiteX347" fmla="*/ 820346 w 5982316"/>
              <a:gd name="connsiteY347" fmla="*/ 1067924 h 3036352"/>
              <a:gd name="connsiteX348" fmla="*/ 2681689 w 5982316"/>
              <a:gd name="connsiteY348" fmla="*/ 1088490 h 3036352"/>
              <a:gd name="connsiteX349" fmla="*/ 2633077 w 5982316"/>
              <a:gd name="connsiteY349" fmla="*/ 1067833 h 3036352"/>
              <a:gd name="connsiteX350" fmla="*/ 2633077 w 5982316"/>
              <a:gd name="connsiteY350" fmla="*/ 970517 h 3036352"/>
              <a:gd name="connsiteX351" fmla="*/ 2730302 w 5982316"/>
              <a:gd name="connsiteY351" fmla="*/ 970517 h 3036352"/>
              <a:gd name="connsiteX352" fmla="*/ 2730302 w 5982316"/>
              <a:gd name="connsiteY352" fmla="*/ 1067833 h 3036352"/>
              <a:gd name="connsiteX353" fmla="*/ 2681689 w 5982316"/>
              <a:gd name="connsiteY353" fmla="*/ 1088490 h 3036352"/>
              <a:gd name="connsiteX354" fmla="*/ 4543705 w 5982316"/>
              <a:gd name="connsiteY354" fmla="*/ 1106469 h 3036352"/>
              <a:gd name="connsiteX355" fmla="*/ 4495387 w 5982316"/>
              <a:gd name="connsiteY355" fmla="*/ 1087361 h 3036352"/>
              <a:gd name="connsiteX356" fmla="*/ 4495387 w 5982316"/>
              <a:gd name="connsiteY356" fmla="*/ 989091 h 3036352"/>
              <a:gd name="connsiteX357" fmla="*/ 4590675 w 5982316"/>
              <a:gd name="connsiteY357" fmla="*/ 989091 h 3036352"/>
              <a:gd name="connsiteX358" fmla="*/ 4590675 w 5982316"/>
              <a:gd name="connsiteY358" fmla="*/ 1087361 h 3036352"/>
              <a:gd name="connsiteX359" fmla="*/ 4543705 w 5982316"/>
              <a:gd name="connsiteY359" fmla="*/ 1106469 h 3036352"/>
              <a:gd name="connsiteX360" fmla="*/ 1140226 w 5982316"/>
              <a:gd name="connsiteY360" fmla="*/ 1125451 h 3036352"/>
              <a:gd name="connsiteX361" fmla="*/ 1091614 w 5982316"/>
              <a:gd name="connsiteY361" fmla="*/ 1106140 h 3036352"/>
              <a:gd name="connsiteX362" fmla="*/ 1091614 w 5982316"/>
              <a:gd name="connsiteY362" fmla="*/ 1006824 h 3036352"/>
              <a:gd name="connsiteX363" fmla="*/ 1188839 w 5982316"/>
              <a:gd name="connsiteY363" fmla="*/ 1006824 h 3036352"/>
              <a:gd name="connsiteX364" fmla="*/ 1188839 w 5982316"/>
              <a:gd name="connsiteY364" fmla="*/ 1106140 h 3036352"/>
              <a:gd name="connsiteX365" fmla="*/ 1140226 w 5982316"/>
              <a:gd name="connsiteY365" fmla="*/ 1125451 h 3036352"/>
              <a:gd name="connsiteX366" fmla="*/ 3001571 w 5982316"/>
              <a:gd name="connsiteY366" fmla="*/ 1145640 h 3036352"/>
              <a:gd name="connsiteX367" fmla="*/ 2953926 w 5982316"/>
              <a:gd name="connsiteY367" fmla="*/ 1124983 h 3036352"/>
              <a:gd name="connsiteX368" fmla="*/ 2953926 w 5982316"/>
              <a:gd name="connsiteY368" fmla="*/ 1027667 h 3036352"/>
              <a:gd name="connsiteX369" fmla="*/ 3049214 w 5982316"/>
              <a:gd name="connsiteY369" fmla="*/ 1027667 h 3036352"/>
              <a:gd name="connsiteX370" fmla="*/ 3049214 w 5982316"/>
              <a:gd name="connsiteY370" fmla="*/ 1124983 h 3036352"/>
              <a:gd name="connsiteX371" fmla="*/ 3001571 w 5982316"/>
              <a:gd name="connsiteY371" fmla="*/ 1145640 h 3036352"/>
              <a:gd name="connsiteX372" fmla="*/ 4862913 w 5982316"/>
              <a:gd name="connsiteY372" fmla="*/ 1164761 h 3036352"/>
              <a:gd name="connsiteX373" fmla="*/ 4814301 w 5982316"/>
              <a:gd name="connsiteY373" fmla="*/ 1144320 h 3036352"/>
              <a:gd name="connsiteX374" fmla="*/ 4814301 w 5982316"/>
              <a:gd name="connsiteY374" fmla="*/ 1048017 h 3036352"/>
              <a:gd name="connsiteX375" fmla="*/ 4911526 w 5982316"/>
              <a:gd name="connsiteY375" fmla="*/ 1048017 h 3036352"/>
              <a:gd name="connsiteX376" fmla="*/ 4911526 w 5982316"/>
              <a:gd name="connsiteY376" fmla="*/ 1144320 h 3036352"/>
              <a:gd name="connsiteX377" fmla="*/ 4862913 w 5982316"/>
              <a:gd name="connsiteY377" fmla="*/ 1164761 h 3036352"/>
              <a:gd name="connsiteX378" fmla="*/ 1460108 w 5982316"/>
              <a:gd name="connsiteY378" fmla="*/ 1183740 h 3036352"/>
              <a:gd name="connsiteX379" fmla="*/ 1412464 w 5982316"/>
              <a:gd name="connsiteY379" fmla="*/ 1163083 h 3036352"/>
              <a:gd name="connsiteX380" fmla="*/ 1412464 w 5982316"/>
              <a:gd name="connsiteY380" fmla="*/ 1065767 h 3036352"/>
              <a:gd name="connsiteX381" fmla="*/ 1507752 w 5982316"/>
              <a:gd name="connsiteY381" fmla="*/ 1065767 h 3036352"/>
              <a:gd name="connsiteX382" fmla="*/ 1507752 w 5982316"/>
              <a:gd name="connsiteY382" fmla="*/ 1163083 h 3036352"/>
              <a:gd name="connsiteX383" fmla="*/ 1460108 w 5982316"/>
              <a:gd name="connsiteY383" fmla="*/ 1183740 h 3036352"/>
              <a:gd name="connsiteX384" fmla="*/ 3321451 w 5982316"/>
              <a:gd name="connsiteY384" fmla="*/ 1201719 h 3036352"/>
              <a:gd name="connsiteX385" fmla="*/ 3272838 w 5982316"/>
              <a:gd name="connsiteY385" fmla="*/ 1182611 h 3036352"/>
              <a:gd name="connsiteX386" fmla="*/ 3272838 w 5982316"/>
              <a:gd name="connsiteY386" fmla="*/ 1084341 h 3036352"/>
              <a:gd name="connsiteX387" fmla="*/ 3370063 w 5982316"/>
              <a:gd name="connsiteY387" fmla="*/ 1084341 h 3036352"/>
              <a:gd name="connsiteX388" fmla="*/ 3370063 w 5982316"/>
              <a:gd name="connsiteY388" fmla="*/ 1182611 h 3036352"/>
              <a:gd name="connsiteX389" fmla="*/ 3321451 w 5982316"/>
              <a:gd name="connsiteY389" fmla="*/ 1201719 h 3036352"/>
              <a:gd name="connsiteX390" fmla="*/ 1779196 w 5982316"/>
              <a:gd name="connsiteY390" fmla="*/ 1239374 h 3036352"/>
              <a:gd name="connsiteX391" fmla="*/ 1730061 w 5982316"/>
              <a:gd name="connsiteY391" fmla="*/ 1218933 h 3036352"/>
              <a:gd name="connsiteX392" fmla="*/ 1730061 w 5982316"/>
              <a:gd name="connsiteY392" fmla="*/ 1122630 h 3036352"/>
              <a:gd name="connsiteX393" fmla="*/ 1828331 w 5982316"/>
              <a:gd name="connsiteY393" fmla="*/ 1122630 h 3036352"/>
              <a:gd name="connsiteX394" fmla="*/ 1828331 w 5982316"/>
              <a:gd name="connsiteY394" fmla="*/ 1218933 h 3036352"/>
              <a:gd name="connsiteX395" fmla="*/ 1779196 w 5982316"/>
              <a:gd name="connsiteY395" fmla="*/ 1239374 h 3036352"/>
              <a:gd name="connsiteX396" fmla="*/ 3640538 w 5982316"/>
              <a:gd name="connsiteY396" fmla="*/ 1260011 h 3036352"/>
              <a:gd name="connsiteX397" fmla="*/ 3592386 w 5982316"/>
              <a:gd name="connsiteY397" fmla="*/ 1239570 h 3036352"/>
              <a:gd name="connsiteX398" fmla="*/ 3592386 w 5982316"/>
              <a:gd name="connsiteY398" fmla="*/ 1143267 h 3036352"/>
              <a:gd name="connsiteX399" fmla="*/ 3688690 w 5982316"/>
              <a:gd name="connsiteY399" fmla="*/ 1143267 h 3036352"/>
              <a:gd name="connsiteX400" fmla="*/ 3688690 w 5982316"/>
              <a:gd name="connsiteY400" fmla="*/ 1239570 h 3036352"/>
              <a:gd name="connsiteX401" fmla="*/ 3640538 w 5982316"/>
              <a:gd name="connsiteY401" fmla="*/ 1260011 h 3036352"/>
              <a:gd name="connsiteX402" fmla="*/ 2098283 w 5982316"/>
              <a:gd name="connsiteY402" fmla="*/ 1298111 h 3036352"/>
              <a:gd name="connsiteX403" fmla="*/ 2050638 w 5982316"/>
              <a:gd name="connsiteY403" fmla="*/ 1277670 h 3036352"/>
              <a:gd name="connsiteX404" fmla="*/ 2050638 w 5982316"/>
              <a:gd name="connsiteY404" fmla="*/ 1181367 h 3036352"/>
              <a:gd name="connsiteX405" fmla="*/ 2145927 w 5982316"/>
              <a:gd name="connsiteY405" fmla="*/ 1179550 h 3036352"/>
              <a:gd name="connsiteX406" fmla="*/ 2145927 w 5982316"/>
              <a:gd name="connsiteY406" fmla="*/ 1277670 h 3036352"/>
              <a:gd name="connsiteX407" fmla="*/ 2098283 w 5982316"/>
              <a:gd name="connsiteY407" fmla="*/ 1298111 h 3036352"/>
              <a:gd name="connsiteX408" fmla="*/ 3959624 w 5982316"/>
              <a:gd name="connsiteY408" fmla="*/ 1317090 h 3036352"/>
              <a:gd name="connsiteX409" fmla="*/ 3911013 w 5982316"/>
              <a:gd name="connsiteY409" fmla="*/ 1296433 h 3036352"/>
              <a:gd name="connsiteX410" fmla="*/ 3911013 w 5982316"/>
              <a:gd name="connsiteY410" fmla="*/ 1199117 h 3036352"/>
              <a:gd name="connsiteX411" fmla="*/ 4008236 w 5982316"/>
              <a:gd name="connsiteY411" fmla="*/ 1199117 h 3036352"/>
              <a:gd name="connsiteX412" fmla="*/ 4008236 w 5982316"/>
              <a:gd name="connsiteY412" fmla="*/ 1296433 h 3036352"/>
              <a:gd name="connsiteX413" fmla="*/ 3959624 w 5982316"/>
              <a:gd name="connsiteY413" fmla="*/ 1317090 h 3036352"/>
              <a:gd name="connsiteX414" fmla="*/ 2418164 w 5982316"/>
              <a:gd name="connsiteY414" fmla="*/ 1355189 h 3036352"/>
              <a:gd name="connsiteX415" fmla="*/ 2369552 w 5982316"/>
              <a:gd name="connsiteY415" fmla="*/ 1334533 h 3036352"/>
              <a:gd name="connsiteX416" fmla="*/ 2369552 w 5982316"/>
              <a:gd name="connsiteY416" fmla="*/ 1237217 h 3036352"/>
              <a:gd name="connsiteX417" fmla="*/ 2466777 w 5982316"/>
              <a:gd name="connsiteY417" fmla="*/ 1237217 h 3036352"/>
              <a:gd name="connsiteX418" fmla="*/ 2466777 w 5982316"/>
              <a:gd name="connsiteY418" fmla="*/ 1334533 h 3036352"/>
              <a:gd name="connsiteX419" fmla="*/ 2418164 w 5982316"/>
              <a:gd name="connsiteY419" fmla="*/ 1355189 h 3036352"/>
              <a:gd name="connsiteX420" fmla="*/ 4279506 w 5982316"/>
              <a:gd name="connsiteY420" fmla="*/ 1375828 h 3036352"/>
              <a:gd name="connsiteX421" fmla="*/ 4231862 w 5982316"/>
              <a:gd name="connsiteY421" fmla="*/ 1355171 h 3036352"/>
              <a:gd name="connsiteX422" fmla="*/ 4231862 w 5982316"/>
              <a:gd name="connsiteY422" fmla="*/ 1256019 h 3036352"/>
              <a:gd name="connsiteX423" fmla="*/ 4327150 w 5982316"/>
              <a:gd name="connsiteY423" fmla="*/ 1256019 h 3036352"/>
              <a:gd name="connsiteX424" fmla="*/ 4327150 w 5982316"/>
              <a:gd name="connsiteY424" fmla="*/ 1355171 h 3036352"/>
              <a:gd name="connsiteX425" fmla="*/ 4279506 w 5982316"/>
              <a:gd name="connsiteY425" fmla="*/ 1375828 h 3036352"/>
              <a:gd name="connsiteX426" fmla="*/ 2737371 w 5982316"/>
              <a:gd name="connsiteY426" fmla="*/ 1412799 h 3036352"/>
              <a:gd name="connsiteX427" fmla="*/ 2690401 w 5982316"/>
              <a:gd name="connsiteY427" fmla="*/ 1393519 h 3036352"/>
              <a:gd name="connsiteX428" fmla="*/ 2690401 w 5982316"/>
              <a:gd name="connsiteY428" fmla="*/ 1294367 h 3036352"/>
              <a:gd name="connsiteX429" fmla="*/ 2785690 w 5982316"/>
              <a:gd name="connsiteY429" fmla="*/ 1294367 h 3036352"/>
              <a:gd name="connsiteX430" fmla="*/ 2785690 w 5982316"/>
              <a:gd name="connsiteY430" fmla="*/ 1393519 h 3036352"/>
              <a:gd name="connsiteX431" fmla="*/ 2737371 w 5982316"/>
              <a:gd name="connsiteY431" fmla="*/ 1412799 h 3036352"/>
              <a:gd name="connsiteX432" fmla="*/ 4599388 w 5982316"/>
              <a:gd name="connsiteY432" fmla="*/ 1431461 h 3036352"/>
              <a:gd name="connsiteX433" fmla="*/ 4550776 w 5982316"/>
              <a:gd name="connsiteY433" fmla="*/ 1411020 h 3036352"/>
              <a:gd name="connsiteX434" fmla="*/ 4550776 w 5982316"/>
              <a:gd name="connsiteY434" fmla="*/ 1314717 h 3036352"/>
              <a:gd name="connsiteX435" fmla="*/ 4648001 w 5982316"/>
              <a:gd name="connsiteY435" fmla="*/ 1314717 h 3036352"/>
              <a:gd name="connsiteX436" fmla="*/ 4648001 w 5982316"/>
              <a:gd name="connsiteY436" fmla="*/ 1411020 h 3036352"/>
              <a:gd name="connsiteX437" fmla="*/ 4599388 w 5982316"/>
              <a:gd name="connsiteY437" fmla="*/ 1431461 h 3036352"/>
              <a:gd name="connsiteX438" fmla="*/ 1195908 w 5982316"/>
              <a:gd name="connsiteY438" fmla="*/ 1450440 h 3036352"/>
              <a:gd name="connsiteX439" fmla="*/ 1148939 w 5982316"/>
              <a:gd name="connsiteY439" fmla="*/ 1429783 h 3036352"/>
              <a:gd name="connsiteX440" fmla="*/ 1148939 w 5982316"/>
              <a:gd name="connsiteY440" fmla="*/ 1332467 h 3036352"/>
              <a:gd name="connsiteX441" fmla="*/ 1244227 w 5982316"/>
              <a:gd name="connsiteY441" fmla="*/ 1332467 h 3036352"/>
              <a:gd name="connsiteX442" fmla="*/ 1244227 w 5982316"/>
              <a:gd name="connsiteY442" fmla="*/ 1429783 h 3036352"/>
              <a:gd name="connsiteX443" fmla="*/ 1195908 w 5982316"/>
              <a:gd name="connsiteY443" fmla="*/ 1450440 h 3036352"/>
              <a:gd name="connsiteX444" fmla="*/ 3057926 w 5982316"/>
              <a:gd name="connsiteY444" fmla="*/ 1471078 h 3036352"/>
              <a:gd name="connsiteX445" fmla="*/ 3009314 w 5982316"/>
              <a:gd name="connsiteY445" fmla="*/ 1450421 h 3036352"/>
              <a:gd name="connsiteX446" fmla="*/ 3009314 w 5982316"/>
              <a:gd name="connsiteY446" fmla="*/ 1353105 h 3036352"/>
              <a:gd name="connsiteX447" fmla="*/ 3106539 w 5982316"/>
              <a:gd name="connsiteY447" fmla="*/ 1353105 h 3036352"/>
              <a:gd name="connsiteX448" fmla="*/ 3106539 w 5982316"/>
              <a:gd name="connsiteY448" fmla="*/ 1450421 h 3036352"/>
              <a:gd name="connsiteX449" fmla="*/ 3057926 w 5982316"/>
              <a:gd name="connsiteY449" fmla="*/ 1471078 h 3036352"/>
              <a:gd name="connsiteX450" fmla="*/ 1516345 w 5982316"/>
              <a:gd name="connsiteY450" fmla="*/ 1508038 h 3036352"/>
              <a:gd name="connsiteX451" fmla="*/ 1468027 w 5982316"/>
              <a:gd name="connsiteY451" fmla="*/ 1488727 h 3036352"/>
              <a:gd name="connsiteX452" fmla="*/ 1468027 w 5982316"/>
              <a:gd name="connsiteY452" fmla="*/ 1389411 h 3036352"/>
              <a:gd name="connsiteX453" fmla="*/ 1563315 w 5982316"/>
              <a:gd name="connsiteY453" fmla="*/ 1389411 h 3036352"/>
              <a:gd name="connsiteX454" fmla="*/ 1563315 w 5982316"/>
              <a:gd name="connsiteY454" fmla="*/ 1488727 h 3036352"/>
              <a:gd name="connsiteX455" fmla="*/ 1516345 w 5982316"/>
              <a:gd name="connsiteY455" fmla="*/ 1508038 h 3036352"/>
              <a:gd name="connsiteX456" fmla="*/ 3377133 w 5982316"/>
              <a:gd name="connsiteY456" fmla="*/ 1526711 h 3036352"/>
              <a:gd name="connsiteX457" fmla="*/ 3330163 w 5982316"/>
              <a:gd name="connsiteY457" fmla="*/ 1506270 h 3036352"/>
              <a:gd name="connsiteX458" fmla="*/ 3330163 w 5982316"/>
              <a:gd name="connsiteY458" fmla="*/ 1409967 h 3036352"/>
              <a:gd name="connsiteX459" fmla="*/ 3425452 w 5982316"/>
              <a:gd name="connsiteY459" fmla="*/ 1409967 h 3036352"/>
              <a:gd name="connsiteX460" fmla="*/ 3425452 w 5982316"/>
              <a:gd name="connsiteY460" fmla="*/ 1506270 h 3036352"/>
              <a:gd name="connsiteX461" fmla="*/ 3377133 w 5982316"/>
              <a:gd name="connsiteY461" fmla="*/ 1526711 h 3036352"/>
              <a:gd name="connsiteX462" fmla="*/ 1835672 w 5982316"/>
              <a:gd name="connsiteY462" fmla="*/ 1566328 h 3036352"/>
              <a:gd name="connsiteX463" fmla="*/ 1788702 w 5982316"/>
              <a:gd name="connsiteY463" fmla="*/ 1545671 h 3036352"/>
              <a:gd name="connsiteX464" fmla="*/ 1788702 w 5982316"/>
              <a:gd name="connsiteY464" fmla="*/ 1448355 h 3036352"/>
              <a:gd name="connsiteX465" fmla="*/ 1883990 w 5982316"/>
              <a:gd name="connsiteY465" fmla="*/ 1448355 h 3036352"/>
              <a:gd name="connsiteX466" fmla="*/ 1883990 w 5982316"/>
              <a:gd name="connsiteY466" fmla="*/ 1545671 h 3036352"/>
              <a:gd name="connsiteX467" fmla="*/ 1835672 w 5982316"/>
              <a:gd name="connsiteY467" fmla="*/ 1566328 h 3036352"/>
              <a:gd name="connsiteX468" fmla="*/ 3697794 w 5982316"/>
              <a:gd name="connsiteY468" fmla="*/ 1584306 h 3036352"/>
              <a:gd name="connsiteX469" fmla="*/ 3649251 w 5982316"/>
              <a:gd name="connsiteY469" fmla="*/ 1565197 h 3036352"/>
              <a:gd name="connsiteX470" fmla="*/ 3649251 w 5982316"/>
              <a:gd name="connsiteY470" fmla="*/ 1466928 h 3036352"/>
              <a:gd name="connsiteX471" fmla="*/ 3746337 w 5982316"/>
              <a:gd name="connsiteY471" fmla="*/ 1466928 h 3036352"/>
              <a:gd name="connsiteX472" fmla="*/ 3746337 w 5982316"/>
              <a:gd name="connsiteY472" fmla="*/ 1565197 h 3036352"/>
              <a:gd name="connsiteX473" fmla="*/ 3697794 w 5982316"/>
              <a:gd name="connsiteY473" fmla="*/ 1584306 h 3036352"/>
              <a:gd name="connsiteX474" fmla="*/ 2155320 w 5982316"/>
              <a:gd name="connsiteY474" fmla="*/ 1621961 h 3036352"/>
              <a:gd name="connsiteX475" fmla="*/ 2106487 w 5982316"/>
              <a:gd name="connsiteY475" fmla="*/ 1601519 h 3036352"/>
              <a:gd name="connsiteX476" fmla="*/ 2106487 w 5982316"/>
              <a:gd name="connsiteY476" fmla="*/ 1505217 h 3036352"/>
              <a:gd name="connsiteX477" fmla="*/ 2202790 w 5982316"/>
              <a:gd name="connsiteY477" fmla="*/ 1505217 h 3036352"/>
              <a:gd name="connsiteX478" fmla="*/ 2202790 w 5982316"/>
              <a:gd name="connsiteY478" fmla="*/ 1601519 h 3036352"/>
              <a:gd name="connsiteX479" fmla="*/ 2155320 w 5982316"/>
              <a:gd name="connsiteY479" fmla="*/ 1621961 h 3036352"/>
              <a:gd name="connsiteX480" fmla="*/ 4016895 w 5982316"/>
              <a:gd name="connsiteY480" fmla="*/ 1642527 h 3036352"/>
              <a:gd name="connsiteX481" fmla="*/ 3969925 w 5982316"/>
              <a:gd name="connsiteY481" fmla="*/ 1621871 h 3036352"/>
              <a:gd name="connsiteX482" fmla="*/ 3969925 w 5982316"/>
              <a:gd name="connsiteY482" fmla="*/ 1524555 h 3036352"/>
              <a:gd name="connsiteX483" fmla="*/ 4065213 w 5982316"/>
              <a:gd name="connsiteY483" fmla="*/ 1524555 h 3036352"/>
              <a:gd name="connsiteX484" fmla="*/ 4065213 w 5982316"/>
              <a:gd name="connsiteY484" fmla="*/ 1621871 h 3036352"/>
              <a:gd name="connsiteX485" fmla="*/ 4016895 w 5982316"/>
              <a:gd name="connsiteY485" fmla="*/ 1642527 h 3036352"/>
              <a:gd name="connsiteX486" fmla="*/ 2474632 w 5982316"/>
              <a:gd name="connsiteY486" fmla="*/ 1679555 h 3036352"/>
              <a:gd name="connsiteX487" fmla="*/ 2427162 w 5982316"/>
              <a:gd name="connsiteY487" fmla="*/ 1660447 h 3036352"/>
              <a:gd name="connsiteX488" fmla="*/ 2427162 w 5982316"/>
              <a:gd name="connsiteY488" fmla="*/ 1562177 h 3036352"/>
              <a:gd name="connsiteX489" fmla="*/ 2523465 w 5982316"/>
              <a:gd name="connsiteY489" fmla="*/ 1562177 h 3036352"/>
              <a:gd name="connsiteX490" fmla="*/ 2523465 w 5982316"/>
              <a:gd name="connsiteY490" fmla="*/ 1660447 h 3036352"/>
              <a:gd name="connsiteX491" fmla="*/ 2474632 w 5982316"/>
              <a:gd name="connsiteY491" fmla="*/ 1679555 h 3036352"/>
              <a:gd name="connsiteX492" fmla="*/ 4335969 w 5982316"/>
              <a:gd name="connsiteY492" fmla="*/ 1699677 h 3036352"/>
              <a:gd name="connsiteX493" fmla="*/ 4287426 w 5982316"/>
              <a:gd name="connsiteY493" fmla="*/ 1679021 h 3036352"/>
              <a:gd name="connsiteX494" fmla="*/ 4287426 w 5982316"/>
              <a:gd name="connsiteY494" fmla="*/ 1581705 h 3036352"/>
              <a:gd name="connsiteX495" fmla="*/ 4384512 w 5982316"/>
              <a:gd name="connsiteY495" fmla="*/ 1581705 h 3036352"/>
              <a:gd name="connsiteX496" fmla="*/ 4384512 w 5982316"/>
              <a:gd name="connsiteY496" fmla="*/ 1679021 h 3036352"/>
              <a:gd name="connsiteX497" fmla="*/ 4335969 w 5982316"/>
              <a:gd name="connsiteY497" fmla="*/ 1699677 h 3036352"/>
              <a:gd name="connsiteX498" fmla="*/ 2794282 w 5982316"/>
              <a:gd name="connsiteY498" fmla="*/ 1737777 h 3036352"/>
              <a:gd name="connsiteX499" fmla="*/ 2745963 w 5982316"/>
              <a:gd name="connsiteY499" fmla="*/ 1717121 h 3036352"/>
              <a:gd name="connsiteX500" fmla="*/ 2745963 w 5982316"/>
              <a:gd name="connsiteY500" fmla="*/ 1619805 h 3036352"/>
              <a:gd name="connsiteX501" fmla="*/ 2841252 w 5982316"/>
              <a:gd name="connsiteY501" fmla="*/ 1619805 h 3036352"/>
              <a:gd name="connsiteX502" fmla="*/ 2841252 w 5982316"/>
              <a:gd name="connsiteY502" fmla="*/ 1717121 h 3036352"/>
              <a:gd name="connsiteX503" fmla="*/ 2794282 w 5982316"/>
              <a:gd name="connsiteY503" fmla="*/ 1737777 h 3036352"/>
              <a:gd name="connsiteX504" fmla="*/ 3113608 w 5982316"/>
              <a:gd name="connsiteY504" fmla="*/ 1794927 h 3036352"/>
              <a:gd name="connsiteX505" fmla="*/ 3066638 w 5982316"/>
              <a:gd name="connsiteY505" fmla="*/ 1774271 h 3036352"/>
              <a:gd name="connsiteX506" fmla="*/ 3066638 w 5982316"/>
              <a:gd name="connsiteY506" fmla="*/ 1676955 h 3036352"/>
              <a:gd name="connsiteX507" fmla="*/ 3161927 w 5982316"/>
              <a:gd name="connsiteY507" fmla="*/ 1676955 h 3036352"/>
              <a:gd name="connsiteX508" fmla="*/ 3161927 w 5982316"/>
              <a:gd name="connsiteY508" fmla="*/ 1774271 h 3036352"/>
              <a:gd name="connsiteX509" fmla="*/ 3113608 w 5982316"/>
              <a:gd name="connsiteY509" fmla="*/ 1794927 h 3036352"/>
              <a:gd name="connsiteX510" fmla="*/ 1572146 w 5982316"/>
              <a:gd name="connsiteY510" fmla="*/ 1833027 h 3036352"/>
              <a:gd name="connsiteX511" fmla="*/ 1525177 w 5982316"/>
              <a:gd name="connsiteY511" fmla="*/ 1812371 h 3036352"/>
              <a:gd name="connsiteX512" fmla="*/ 1525177 w 5982316"/>
              <a:gd name="connsiteY512" fmla="*/ 1715055 h 3036352"/>
              <a:gd name="connsiteX513" fmla="*/ 1620465 w 5982316"/>
              <a:gd name="connsiteY513" fmla="*/ 1715055 h 3036352"/>
              <a:gd name="connsiteX514" fmla="*/ 1620465 w 5982316"/>
              <a:gd name="connsiteY514" fmla="*/ 1812371 h 3036352"/>
              <a:gd name="connsiteX515" fmla="*/ 1572146 w 5982316"/>
              <a:gd name="connsiteY515" fmla="*/ 1833027 h 3036352"/>
              <a:gd name="connsiteX516" fmla="*/ 3434045 w 5982316"/>
              <a:gd name="connsiteY516" fmla="*/ 1851006 h 3036352"/>
              <a:gd name="connsiteX517" fmla="*/ 3385725 w 5982316"/>
              <a:gd name="connsiteY517" fmla="*/ 1831897 h 3036352"/>
              <a:gd name="connsiteX518" fmla="*/ 3385725 w 5982316"/>
              <a:gd name="connsiteY518" fmla="*/ 1733628 h 3036352"/>
              <a:gd name="connsiteX519" fmla="*/ 3481014 w 5982316"/>
              <a:gd name="connsiteY519" fmla="*/ 1733628 h 3036352"/>
              <a:gd name="connsiteX520" fmla="*/ 3481014 w 5982316"/>
              <a:gd name="connsiteY520" fmla="*/ 1831897 h 3036352"/>
              <a:gd name="connsiteX521" fmla="*/ 3434045 w 5982316"/>
              <a:gd name="connsiteY521" fmla="*/ 1851006 h 3036352"/>
              <a:gd name="connsiteX522" fmla="*/ 1892582 w 5982316"/>
              <a:gd name="connsiteY522" fmla="*/ 1888661 h 3036352"/>
              <a:gd name="connsiteX523" fmla="*/ 1844264 w 5982316"/>
              <a:gd name="connsiteY523" fmla="*/ 1868219 h 3036352"/>
              <a:gd name="connsiteX524" fmla="*/ 1844264 w 5982316"/>
              <a:gd name="connsiteY524" fmla="*/ 1771917 h 3036352"/>
              <a:gd name="connsiteX525" fmla="*/ 1939552 w 5982316"/>
              <a:gd name="connsiteY525" fmla="*/ 1771917 h 3036352"/>
              <a:gd name="connsiteX526" fmla="*/ 1939552 w 5982316"/>
              <a:gd name="connsiteY526" fmla="*/ 1868219 h 3036352"/>
              <a:gd name="connsiteX527" fmla="*/ 1892582 w 5982316"/>
              <a:gd name="connsiteY527" fmla="*/ 1888661 h 3036352"/>
              <a:gd name="connsiteX528" fmla="*/ 3753371 w 5982316"/>
              <a:gd name="connsiteY528" fmla="*/ 1909299 h 3036352"/>
              <a:gd name="connsiteX529" fmla="*/ 3706401 w 5982316"/>
              <a:gd name="connsiteY529" fmla="*/ 1888858 h 3036352"/>
              <a:gd name="connsiteX530" fmla="*/ 3706401 w 5982316"/>
              <a:gd name="connsiteY530" fmla="*/ 1792555 h 3036352"/>
              <a:gd name="connsiteX531" fmla="*/ 3801689 w 5982316"/>
              <a:gd name="connsiteY531" fmla="*/ 1792555 h 3036352"/>
              <a:gd name="connsiteX532" fmla="*/ 3801689 w 5982316"/>
              <a:gd name="connsiteY532" fmla="*/ 1888858 h 3036352"/>
              <a:gd name="connsiteX533" fmla="*/ 3753371 w 5982316"/>
              <a:gd name="connsiteY533" fmla="*/ 1909299 h 3036352"/>
              <a:gd name="connsiteX534" fmla="*/ 2211685 w 5982316"/>
              <a:gd name="connsiteY534" fmla="*/ 1947399 h 3036352"/>
              <a:gd name="connsiteX535" fmla="*/ 2163142 w 5982316"/>
              <a:gd name="connsiteY535" fmla="*/ 1926958 h 3036352"/>
              <a:gd name="connsiteX536" fmla="*/ 2163142 w 5982316"/>
              <a:gd name="connsiteY536" fmla="*/ 1828838 h 3036352"/>
              <a:gd name="connsiteX537" fmla="*/ 2260228 w 5982316"/>
              <a:gd name="connsiteY537" fmla="*/ 1828838 h 3036352"/>
              <a:gd name="connsiteX538" fmla="*/ 2260228 w 5982316"/>
              <a:gd name="connsiteY538" fmla="*/ 1926958 h 3036352"/>
              <a:gd name="connsiteX539" fmla="*/ 2211685 w 5982316"/>
              <a:gd name="connsiteY539" fmla="*/ 1947399 h 3036352"/>
              <a:gd name="connsiteX540" fmla="*/ 4073807 w 5982316"/>
              <a:gd name="connsiteY540" fmla="*/ 1966377 h 3036352"/>
              <a:gd name="connsiteX541" fmla="*/ 4025489 w 5982316"/>
              <a:gd name="connsiteY541" fmla="*/ 1945721 h 3036352"/>
              <a:gd name="connsiteX542" fmla="*/ 4025489 w 5982316"/>
              <a:gd name="connsiteY542" fmla="*/ 1848405 h 3036352"/>
              <a:gd name="connsiteX543" fmla="*/ 4120777 w 5982316"/>
              <a:gd name="connsiteY543" fmla="*/ 1848405 h 3036352"/>
              <a:gd name="connsiteX544" fmla="*/ 4120777 w 5982316"/>
              <a:gd name="connsiteY544" fmla="*/ 1945721 h 3036352"/>
              <a:gd name="connsiteX545" fmla="*/ 4073807 w 5982316"/>
              <a:gd name="connsiteY545" fmla="*/ 1966377 h 3036352"/>
              <a:gd name="connsiteX546" fmla="*/ 2532345 w 5982316"/>
              <a:gd name="connsiteY546" fmla="*/ 2004477 h 3036352"/>
              <a:gd name="connsiteX547" fmla="*/ 2484026 w 5982316"/>
              <a:gd name="connsiteY547" fmla="*/ 1983821 h 3036352"/>
              <a:gd name="connsiteX548" fmla="*/ 2484026 w 5982316"/>
              <a:gd name="connsiteY548" fmla="*/ 1886505 h 3036352"/>
              <a:gd name="connsiteX549" fmla="*/ 2579315 w 5982316"/>
              <a:gd name="connsiteY549" fmla="*/ 1886505 h 3036352"/>
              <a:gd name="connsiteX550" fmla="*/ 2579315 w 5982316"/>
              <a:gd name="connsiteY550" fmla="*/ 1983821 h 3036352"/>
              <a:gd name="connsiteX551" fmla="*/ 2532345 w 5982316"/>
              <a:gd name="connsiteY551" fmla="*/ 2004477 h 3036352"/>
              <a:gd name="connsiteX552" fmla="*/ 2850643 w 5982316"/>
              <a:gd name="connsiteY552" fmla="*/ 2061627 h 3036352"/>
              <a:gd name="connsiteX553" fmla="*/ 2801583 w 5982316"/>
              <a:gd name="connsiteY553" fmla="*/ 2040971 h 3036352"/>
              <a:gd name="connsiteX554" fmla="*/ 2801583 w 5982316"/>
              <a:gd name="connsiteY554" fmla="*/ 1943655 h 3036352"/>
              <a:gd name="connsiteX555" fmla="*/ 2899703 w 5982316"/>
              <a:gd name="connsiteY555" fmla="*/ 1943655 h 3036352"/>
              <a:gd name="connsiteX556" fmla="*/ 2899703 w 5982316"/>
              <a:gd name="connsiteY556" fmla="*/ 2040971 h 3036352"/>
              <a:gd name="connsiteX557" fmla="*/ 2850643 w 5982316"/>
              <a:gd name="connsiteY557" fmla="*/ 2061627 h 3036352"/>
              <a:gd name="connsiteX558" fmla="*/ 3170519 w 5982316"/>
              <a:gd name="connsiteY558" fmla="*/ 2120363 h 3036352"/>
              <a:gd name="connsiteX559" fmla="*/ 3122201 w 5982316"/>
              <a:gd name="connsiteY559" fmla="*/ 2099707 h 3036352"/>
              <a:gd name="connsiteX560" fmla="*/ 3122201 w 5982316"/>
              <a:gd name="connsiteY560" fmla="*/ 2002392 h 3036352"/>
              <a:gd name="connsiteX561" fmla="*/ 3217489 w 5982316"/>
              <a:gd name="connsiteY561" fmla="*/ 2002392 h 3036352"/>
              <a:gd name="connsiteX562" fmla="*/ 3217489 w 5982316"/>
              <a:gd name="connsiteY562" fmla="*/ 2099707 h 3036352"/>
              <a:gd name="connsiteX563" fmla="*/ 3170519 w 5982316"/>
              <a:gd name="connsiteY563" fmla="*/ 2120363 h 3036352"/>
              <a:gd name="connsiteX564" fmla="*/ 3489726 w 5982316"/>
              <a:gd name="connsiteY564" fmla="*/ 2175998 h 3036352"/>
              <a:gd name="connsiteX565" fmla="*/ 3441114 w 5982316"/>
              <a:gd name="connsiteY565" fmla="*/ 2155557 h 3036352"/>
              <a:gd name="connsiteX566" fmla="*/ 3441114 w 5982316"/>
              <a:gd name="connsiteY566" fmla="*/ 2059255 h 3036352"/>
              <a:gd name="connsiteX567" fmla="*/ 3538339 w 5982316"/>
              <a:gd name="connsiteY567" fmla="*/ 2059255 h 3036352"/>
              <a:gd name="connsiteX568" fmla="*/ 3538339 w 5982316"/>
              <a:gd name="connsiteY568" fmla="*/ 2155557 h 3036352"/>
              <a:gd name="connsiteX569" fmla="*/ 3489726 w 5982316"/>
              <a:gd name="connsiteY569" fmla="*/ 2175998 h 3036352"/>
              <a:gd name="connsiteX570" fmla="*/ 1948264 w 5982316"/>
              <a:gd name="connsiteY570" fmla="*/ 2215613 h 3036352"/>
              <a:gd name="connsiteX571" fmla="*/ 1899652 w 5982316"/>
              <a:gd name="connsiteY571" fmla="*/ 2194956 h 3036352"/>
              <a:gd name="connsiteX572" fmla="*/ 1899652 w 5982316"/>
              <a:gd name="connsiteY572" fmla="*/ 2097640 h 3036352"/>
              <a:gd name="connsiteX573" fmla="*/ 1996877 w 5982316"/>
              <a:gd name="connsiteY573" fmla="*/ 2097640 h 3036352"/>
              <a:gd name="connsiteX574" fmla="*/ 1996877 w 5982316"/>
              <a:gd name="connsiteY574" fmla="*/ 2194956 h 3036352"/>
              <a:gd name="connsiteX575" fmla="*/ 1948264 w 5982316"/>
              <a:gd name="connsiteY575" fmla="*/ 2215613 h 3036352"/>
              <a:gd name="connsiteX576" fmla="*/ 3810283 w 5982316"/>
              <a:gd name="connsiteY576" fmla="*/ 2233593 h 3036352"/>
              <a:gd name="connsiteX577" fmla="*/ 3761964 w 5982316"/>
              <a:gd name="connsiteY577" fmla="*/ 2214485 h 3036352"/>
              <a:gd name="connsiteX578" fmla="*/ 3761964 w 5982316"/>
              <a:gd name="connsiteY578" fmla="*/ 2116215 h 3036352"/>
              <a:gd name="connsiteX579" fmla="*/ 3857253 w 5982316"/>
              <a:gd name="connsiteY579" fmla="*/ 2116215 h 3036352"/>
              <a:gd name="connsiteX580" fmla="*/ 3857253 w 5982316"/>
              <a:gd name="connsiteY580" fmla="*/ 2214485 h 3036352"/>
              <a:gd name="connsiteX581" fmla="*/ 3810283 w 5982316"/>
              <a:gd name="connsiteY581" fmla="*/ 2233593 h 3036352"/>
              <a:gd name="connsiteX582" fmla="*/ 2268146 w 5982316"/>
              <a:gd name="connsiteY582" fmla="*/ 2271247 h 3036352"/>
              <a:gd name="connsiteX583" fmla="*/ 2220501 w 5982316"/>
              <a:gd name="connsiteY583" fmla="*/ 2250806 h 3036352"/>
              <a:gd name="connsiteX584" fmla="*/ 2220501 w 5982316"/>
              <a:gd name="connsiteY584" fmla="*/ 2154504 h 3036352"/>
              <a:gd name="connsiteX585" fmla="*/ 2315790 w 5982316"/>
              <a:gd name="connsiteY585" fmla="*/ 2154504 h 3036352"/>
              <a:gd name="connsiteX586" fmla="*/ 2315790 w 5982316"/>
              <a:gd name="connsiteY586" fmla="*/ 2250806 h 3036352"/>
              <a:gd name="connsiteX587" fmla="*/ 2268146 w 5982316"/>
              <a:gd name="connsiteY587" fmla="*/ 2271247 h 3036352"/>
              <a:gd name="connsiteX588" fmla="*/ 2588027 w 5982316"/>
              <a:gd name="connsiteY588" fmla="*/ 2328842 h 3036352"/>
              <a:gd name="connsiteX589" fmla="*/ 2539415 w 5982316"/>
              <a:gd name="connsiteY589" fmla="*/ 2309734 h 3036352"/>
              <a:gd name="connsiteX590" fmla="*/ 2539415 w 5982316"/>
              <a:gd name="connsiteY590" fmla="*/ 2211464 h 3036352"/>
              <a:gd name="connsiteX591" fmla="*/ 2636640 w 5982316"/>
              <a:gd name="connsiteY591" fmla="*/ 2211464 h 3036352"/>
              <a:gd name="connsiteX592" fmla="*/ 2636640 w 5982316"/>
              <a:gd name="connsiteY592" fmla="*/ 2309734 h 3036352"/>
              <a:gd name="connsiteX593" fmla="*/ 2588027 w 5982316"/>
              <a:gd name="connsiteY593" fmla="*/ 2328842 h 3036352"/>
              <a:gd name="connsiteX594" fmla="*/ 2907909 w 5982316"/>
              <a:gd name="connsiteY594" fmla="*/ 2387063 h 3036352"/>
              <a:gd name="connsiteX595" fmla="*/ 2860264 w 5982316"/>
              <a:gd name="connsiteY595" fmla="*/ 2366407 h 3036352"/>
              <a:gd name="connsiteX596" fmla="*/ 2860264 w 5982316"/>
              <a:gd name="connsiteY596" fmla="*/ 2269091 h 3036352"/>
              <a:gd name="connsiteX597" fmla="*/ 2955553 w 5982316"/>
              <a:gd name="connsiteY597" fmla="*/ 2269091 h 3036352"/>
              <a:gd name="connsiteX598" fmla="*/ 2955553 w 5982316"/>
              <a:gd name="connsiteY598" fmla="*/ 2366407 h 3036352"/>
              <a:gd name="connsiteX599" fmla="*/ 2907909 w 5982316"/>
              <a:gd name="connsiteY599" fmla="*/ 2387063 h 3036352"/>
              <a:gd name="connsiteX600" fmla="*/ 3227789 w 5982316"/>
              <a:gd name="connsiteY600" fmla="*/ 2444214 h 3036352"/>
              <a:gd name="connsiteX601" fmla="*/ 3179176 w 5982316"/>
              <a:gd name="connsiteY601" fmla="*/ 2423557 h 3036352"/>
              <a:gd name="connsiteX602" fmla="*/ 3179176 w 5982316"/>
              <a:gd name="connsiteY602" fmla="*/ 2326241 h 3036352"/>
              <a:gd name="connsiteX603" fmla="*/ 3276401 w 5982316"/>
              <a:gd name="connsiteY603" fmla="*/ 2326241 h 3036352"/>
              <a:gd name="connsiteX604" fmla="*/ 3276401 w 5982316"/>
              <a:gd name="connsiteY604" fmla="*/ 2423557 h 3036352"/>
              <a:gd name="connsiteX605" fmla="*/ 3227789 w 5982316"/>
              <a:gd name="connsiteY605" fmla="*/ 2444214 h 3036352"/>
              <a:gd name="connsiteX606" fmla="*/ 3546876 w 5982316"/>
              <a:gd name="connsiteY606" fmla="*/ 2500294 h 3036352"/>
              <a:gd name="connsiteX607" fmla="*/ 3498725 w 5982316"/>
              <a:gd name="connsiteY607" fmla="*/ 2481185 h 3036352"/>
              <a:gd name="connsiteX608" fmla="*/ 3498725 w 5982316"/>
              <a:gd name="connsiteY608" fmla="*/ 2382915 h 3036352"/>
              <a:gd name="connsiteX609" fmla="*/ 3595028 w 5982316"/>
              <a:gd name="connsiteY609" fmla="*/ 2382915 h 3036352"/>
              <a:gd name="connsiteX610" fmla="*/ 3595028 w 5982316"/>
              <a:gd name="connsiteY610" fmla="*/ 2481185 h 3036352"/>
              <a:gd name="connsiteX611" fmla="*/ 3546876 w 5982316"/>
              <a:gd name="connsiteY611" fmla="*/ 2500294 h 3036352"/>
              <a:gd name="connsiteX612" fmla="*/ 2324608 w 5982316"/>
              <a:gd name="connsiteY612" fmla="*/ 2595542 h 3036352"/>
              <a:gd name="connsiteX613" fmla="*/ 2276064 w 5982316"/>
              <a:gd name="connsiteY613" fmla="*/ 2576434 h 3036352"/>
              <a:gd name="connsiteX614" fmla="*/ 2276064 w 5982316"/>
              <a:gd name="connsiteY614" fmla="*/ 2478164 h 3036352"/>
              <a:gd name="connsiteX615" fmla="*/ 2373151 w 5982316"/>
              <a:gd name="connsiteY615" fmla="*/ 2478164 h 3036352"/>
              <a:gd name="connsiteX616" fmla="*/ 2373151 w 5982316"/>
              <a:gd name="connsiteY616" fmla="*/ 2576434 h 3036352"/>
              <a:gd name="connsiteX617" fmla="*/ 2324608 w 5982316"/>
              <a:gd name="connsiteY617" fmla="*/ 2595542 h 3036352"/>
              <a:gd name="connsiteX618" fmla="*/ 2643709 w 5982316"/>
              <a:gd name="connsiteY618" fmla="*/ 2653763 h 3036352"/>
              <a:gd name="connsiteX619" fmla="*/ 2596739 w 5982316"/>
              <a:gd name="connsiteY619" fmla="*/ 2633107 h 3036352"/>
              <a:gd name="connsiteX620" fmla="*/ 2596739 w 5982316"/>
              <a:gd name="connsiteY620" fmla="*/ 2535791 h 3036352"/>
              <a:gd name="connsiteX621" fmla="*/ 2692028 w 5982316"/>
              <a:gd name="connsiteY621" fmla="*/ 2535791 h 3036352"/>
              <a:gd name="connsiteX622" fmla="*/ 2692028 w 5982316"/>
              <a:gd name="connsiteY622" fmla="*/ 2633107 h 3036352"/>
              <a:gd name="connsiteX623" fmla="*/ 2643709 w 5982316"/>
              <a:gd name="connsiteY623" fmla="*/ 2653763 h 3036352"/>
              <a:gd name="connsiteX624" fmla="*/ 2964145 w 5982316"/>
              <a:gd name="connsiteY624" fmla="*/ 2710914 h 3036352"/>
              <a:gd name="connsiteX625" fmla="*/ 2915826 w 5982316"/>
              <a:gd name="connsiteY625" fmla="*/ 2690257 h 3036352"/>
              <a:gd name="connsiteX626" fmla="*/ 2915826 w 5982316"/>
              <a:gd name="connsiteY626" fmla="*/ 2592942 h 3036352"/>
              <a:gd name="connsiteX627" fmla="*/ 3011114 w 5982316"/>
              <a:gd name="connsiteY627" fmla="*/ 2592942 h 3036352"/>
              <a:gd name="connsiteX628" fmla="*/ 3011114 w 5982316"/>
              <a:gd name="connsiteY628" fmla="*/ 2690257 h 3036352"/>
              <a:gd name="connsiteX629" fmla="*/ 2964145 w 5982316"/>
              <a:gd name="connsiteY629" fmla="*/ 2710914 h 3036352"/>
              <a:gd name="connsiteX630" fmla="*/ 3283471 w 5982316"/>
              <a:gd name="connsiteY630" fmla="*/ 2769652 h 3036352"/>
              <a:gd name="connsiteX631" fmla="*/ 3236501 w 5982316"/>
              <a:gd name="connsiteY631" fmla="*/ 2748996 h 3036352"/>
              <a:gd name="connsiteX632" fmla="*/ 3236501 w 5982316"/>
              <a:gd name="connsiteY632" fmla="*/ 2651680 h 3036352"/>
              <a:gd name="connsiteX633" fmla="*/ 3331790 w 5982316"/>
              <a:gd name="connsiteY633" fmla="*/ 2651680 h 3036352"/>
              <a:gd name="connsiteX634" fmla="*/ 3331790 w 5982316"/>
              <a:gd name="connsiteY634" fmla="*/ 2748996 h 3036352"/>
              <a:gd name="connsiteX635" fmla="*/ 3283471 w 5982316"/>
              <a:gd name="connsiteY635" fmla="*/ 2769652 h 3036352"/>
              <a:gd name="connsiteX636" fmla="*/ 2700620 w 5982316"/>
              <a:gd name="connsiteY636" fmla="*/ 2978062 h 3036352"/>
              <a:gd name="connsiteX637" fmla="*/ 2652301 w 5982316"/>
              <a:gd name="connsiteY637" fmla="*/ 2958751 h 3036352"/>
              <a:gd name="connsiteX638" fmla="*/ 2652301 w 5982316"/>
              <a:gd name="connsiteY638" fmla="*/ 2859435 h 3036352"/>
              <a:gd name="connsiteX639" fmla="*/ 2747590 w 5982316"/>
              <a:gd name="connsiteY639" fmla="*/ 2859435 h 3036352"/>
              <a:gd name="connsiteX640" fmla="*/ 2747590 w 5982316"/>
              <a:gd name="connsiteY640" fmla="*/ 2958751 h 3036352"/>
              <a:gd name="connsiteX641" fmla="*/ 2700620 w 5982316"/>
              <a:gd name="connsiteY641" fmla="*/ 2978062 h 3036352"/>
              <a:gd name="connsiteX642" fmla="*/ 3019946 w 5982316"/>
              <a:gd name="connsiteY642" fmla="*/ 3036352 h 3036352"/>
              <a:gd name="connsiteX643" fmla="*/ 2972976 w 5982316"/>
              <a:gd name="connsiteY643" fmla="*/ 3015696 h 3036352"/>
              <a:gd name="connsiteX644" fmla="*/ 2972976 w 5982316"/>
              <a:gd name="connsiteY644" fmla="*/ 2918380 h 3036352"/>
              <a:gd name="connsiteX645" fmla="*/ 3068265 w 5982316"/>
              <a:gd name="connsiteY645" fmla="*/ 2918380 h 3036352"/>
              <a:gd name="connsiteX646" fmla="*/ 3068265 w 5982316"/>
              <a:gd name="connsiteY646" fmla="*/ 3015696 h 3036352"/>
              <a:gd name="connsiteX647" fmla="*/ 3019946 w 5982316"/>
              <a:gd name="connsiteY647" fmla="*/ 3036352 h 303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5982316" h="3036352">
                <a:moveTo>
                  <a:pt x="3735112" y="19050"/>
                </a:moveTo>
                <a:cubicBezTo>
                  <a:pt x="3718226" y="19050"/>
                  <a:pt x="3701565" y="12700"/>
                  <a:pt x="3688957" y="0"/>
                </a:cubicBezTo>
                <a:lnTo>
                  <a:pt x="3782620" y="0"/>
                </a:lnTo>
                <a:cubicBezTo>
                  <a:pt x="3769110" y="12700"/>
                  <a:pt x="3751999" y="19050"/>
                  <a:pt x="3735112" y="19050"/>
                </a:cubicBezTo>
                <a:close/>
                <a:moveTo>
                  <a:pt x="330601" y="36612"/>
                </a:moveTo>
                <a:cubicBezTo>
                  <a:pt x="313074" y="36612"/>
                  <a:pt x="295548" y="30361"/>
                  <a:pt x="282066" y="17860"/>
                </a:cubicBezTo>
                <a:cubicBezTo>
                  <a:pt x="276673" y="12502"/>
                  <a:pt x="273077" y="7144"/>
                  <a:pt x="269482" y="0"/>
                </a:cubicBezTo>
                <a:lnTo>
                  <a:pt x="391720" y="0"/>
                </a:lnTo>
                <a:cubicBezTo>
                  <a:pt x="388125" y="7144"/>
                  <a:pt x="382732" y="12502"/>
                  <a:pt x="379137" y="17860"/>
                </a:cubicBezTo>
                <a:cubicBezTo>
                  <a:pt x="365655" y="30361"/>
                  <a:pt x="348128" y="36612"/>
                  <a:pt x="330601" y="36612"/>
                </a:cubicBezTo>
                <a:close/>
                <a:moveTo>
                  <a:pt x="5595544" y="39132"/>
                </a:moveTo>
                <a:cubicBezTo>
                  <a:pt x="5577789" y="39132"/>
                  <a:pt x="5560035" y="32227"/>
                  <a:pt x="5546378" y="18415"/>
                </a:cubicBezTo>
                <a:cubicBezTo>
                  <a:pt x="5540915" y="12891"/>
                  <a:pt x="5537273" y="7366"/>
                  <a:pt x="5533631" y="0"/>
                </a:cubicBezTo>
                <a:lnTo>
                  <a:pt x="5657456" y="0"/>
                </a:lnTo>
                <a:cubicBezTo>
                  <a:pt x="5653814" y="7366"/>
                  <a:pt x="5650172" y="12891"/>
                  <a:pt x="5644709" y="18415"/>
                </a:cubicBezTo>
                <a:cubicBezTo>
                  <a:pt x="5631052" y="32227"/>
                  <a:pt x="5613298" y="39132"/>
                  <a:pt x="5595544" y="39132"/>
                </a:cubicBezTo>
                <a:close/>
                <a:moveTo>
                  <a:pt x="2192739" y="56697"/>
                </a:moveTo>
                <a:cubicBezTo>
                  <a:pt x="2175647" y="56697"/>
                  <a:pt x="2158555" y="49893"/>
                  <a:pt x="2145061" y="36286"/>
                </a:cubicBezTo>
                <a:cubicBezTo>
                  <a:pt x="2134266" y="27214"/>
                  <a:pt x="2128868" y="12700"/>
                  <a:pt x="2125270" y="0"/>
                </a:cubicBezTo>
                <a:lnTo>
                  <a:pt x="2260208" y="0"/>
                </a:lnTo>
                <a:cubicBezTo>
                  <a:pt x="2256610" y="12700"/>
                  <a:pt x="2251212" y="27214"/>
                  <a:pt x="2240417" y="36286"/>
                </a:cubicBezTo>
                <a:cubicBezTo>
                  <a:pt x="2226923" y="49893"/>
                  <a:pt x="2209831" y="56697"/>
                  <a:pt x="2192739" y="56697"/>
                </a:cubicBezTo>
                <a:close/>
                <a:moveTo>
                  <a:pt x="4054078" y="77279"/>
                </a:moveTo>
                <a:cubicBezTo>
                  <a:pt x="4036615" y="77279"/>
                  <a:pt x="4019153" y="70420"/>
                  <a:pt x="4005720" y="56702"/>
                </a:cubicBezTo>
                <a:cubicBezTo>
                  <a:pt x="3991393" y="40240"/>
                  <a:pt x="3984228" y="20120"/>
                  <a:pt x="3987809" y="0"/>
                </a:cubicBezTo>
                <a:lnTo>
                  <a:pt x="4122138" y="0"/>
                </a:lnTo>
                <a:cubicBezTo>
                  <a:pt x="4123929" y="20120"/>
                  <a:pt x="4116764" y="40240"/>
                  <a:pt x="4102435" y="56702"/>
                </a:cubicBezTo>
                <a:cubicBezTo>
                  <a:pt x="4089003" y="70420"/>
                  <a:pt x="4071541" y="77279"/>
                  <a:pt x="4054078" y="77279"/>
                </a:cubicBezTo>
                <a:close/>
                <a:moveTo>
                  <a:pt x="649807" y="94797"/>
                </a:moveTo>
                <a:cubicBezTo>
                  <a:pt x="632452" y="94797"/>
                  <a:pt x="615323" y="87993"/>
                  <a:pt x="602701" y="74386"/>
                </a:cubicBezTo>
                <a:cubicBezTo>
                  <a:pt x="582868" y="54429"/>
                  <a:pt x="577458" y="25400"/>
                  <a:pt x="586474" y="0"/>
                </a:cubicBezTo>
                <a:lnTo>
                  <a:pt x="712690" y="0"/>
                </a:lnTo>
                <a:cubicBezTo>
                  <a:pt x="723508" y="25400"/>
                  <a:pt x="718099" y="54429"/>
                  <a:pt x="698265" y="74386"/>
                </a:cubicBezTo>
                <a:cubicBezTo>
                  <a:pt x="684742" y="87993"/>
                  <a:pt x="667162" y="94797"/>
                  <a:pt x="649807" y="94797"/>
                </a:cubicBezTo>
                <a:close/>
                <a:moveTo>
                  <a:pt x="5915308" y="94797"/>
                </a:moveTo>
                <a:cubicBezTo>
                  <a:pt x="5897953" y="94797"/>
                  <a:pt x="5880373" y="87993"/>
                  <a:pt x="5866850" y="74386"/>
                </a:cubicBezTo>
                <a:cubicBezTo>
                  <a:pt x="5847016" y="54429"/>
                  <a:pt x="5841607" y="25400"/>
                  <a:pt x="5852426" y="0"/>
                </a:cubicBezTo>
                <a:lnTo>
                  <a:pt x="5976838" y="0"/>
                </a:lnTo>
                <a:cubicBezTo>
                  <a:pt x="5987657" y="25400"/>
                  <a:pt x="5982248" y="54429"/>
                  <a:pt x="5962414" y="74386"/>
                </a:cubicBezTo>
                <a:cubicBezTo>
                  <a:pt x="5949792" y="87993"/>
                  <a:pt x="5932663" y="94797"/>
                  <a:pt x="5915308" y="94797"/>
                </a:cubicBezTo>
                <a:close/>
                <a:moveTo>
                  <a:pt x="2511826" y="114252"/>
                </a:moveTo>
                <a:cubicBezTo>
                  <a:pt x="2494272" y="114252"/>
                  <a:pt x="2476717" y="107854"/>
                  <a:pt x="2463214" y="95058"/>
                </a:cubicBezTo>
                <a:cubicBezTo>
                  <a:pt x="2438007" y="67637"/>
                  <a:pt x="2438007" y="27421"/>
                  <a:pt x="2461413" y="0"/>
                </a:cubicBezTo>
                <a:lnTo>
                  <a:pt x="2562239" y="0"/>
                </a:lnTo>
                <a:cubicBezTo>
                  <a:pt x="2585645" y="27421"/>
                  <a:pt x="2585645" y="67637"/>
                  <a:pt x="2560439" y="95058"/>
                </a:cubicBezTo>
                <a:cubicBezTo>
                  <a:pt x="2546935" y="107854"/>
                  <a:pt x="2529381" y="114252"/>
                  <a:pt x="2511826" y="114252"/>
                </a:cubicBezTo>
                <a:close/>
                <a:moveTo>
                  <a:pt x="4373841" y="132897"/>
                </a:moveTo>
                <a:cubicBezTo>
                  <a:pt x="4356535" y="132897"/>
                  <a:pt x="4339007" y="126093"/>
                  <a:pt x="4325522" y="112486"/>
                </a:cubicBezTo>
                <a:cubicBezTo>
                  <a:pt x="4298553" y="85272"/>
                  <a:pt x="4298553" y="43543"/>
                  <a:pt x="4325522" y="16329"/>
                </a:cubicBezTo>
                <a:cubicBezTo>
                  <a:pt x="4332714" y="9072"/>
                  <a:pt x="4341703" y="3629"/>
                  <a:pt x="4350693" y="0"/>
                </a:cubicBezTo>
                <a:lnTo>
                  <a:pt x="4395640" y="0"/>
                </a:lnTo>
                <a:cubicBezTo>
                  <a:pt x="4404629" y="3629"/>
                  <a:pt x="4413619" y="9072"/>
                  <a:pt x="4420810" y="16329"/>
                </a:cubicBezTo>
                <a:cubicBezTo>
                  <a:pt x="4447779" y="43543"/>
                  <a:pt x="4447779" y="85272"/>
                  <a:pt x="4420810" y="112486"/>
                </a:cubicBezTo>
                <a:cubicBezTo>
                  <a:pt x="4408225" y="126093"/>
                  <a:pt x="4391145" y="132897"/>
                  <a:pt x="4373841" y="132897"/>
                </a:cubicBezTo>
                <a:close/>
                <a:moveTo>
                  <a:pt x="970364" y="151865"/>
                </a:moveTo>
                <a:cubicBezTo>
                  <a:pt x="952810" y="151865"/>
                  <a:pt x="935255" y="144979"/>
                  <a:pt x="921752" y="131208"/>
                </a:cubicBezTo>
                <a:cubicBezTo>
                  <a:pt x="896545" y="105502"/>
                  <a:pt x="896545" y="61434"/>
                  <a:pt x="921752" y="33892"/>
                </a:cubicBezTo>
                <a:cubicBezTo>
                  <a:pt x="948759" y="6350"/>
                  <a:pt x="991970" y="6350"/>
                  <a:pt x="1018977" y="33892"/>
                </a:cubicBezTo>
                <a:cubicBezTo>
                  <a:pt x="1044183" y="61434"/>
                  <a:pt x="1044183" y="105502"/>
                  <a:pt x="1018977" y="131208"/>
                </a:cubicBezTo>
                <a:cubicBezTo>
                  <a:pt x="1005473" y="144979"/>
                  <a:pt x="987919" y="151865"/>
                  <a:pt x="970364" y="151865"/>
                </a:cubicBezTo>
                <a:close/>
                <a:moveTo>
                  <a:pt x="2831708" y="172503"/>
                </a:moveTo>
                <a:cubicBezTo>
                  <a:pt x="2814628" y="172503"/>
                  <a:pt x="2797548" y="165617"/>
                  <a:pt x="2784063" y="151846"/>
                </a:cubicBezTo>
                <a:cubicBezTo>
                  <a:pt x="2757095" y="124304"/>
                  <a:pt x="2757095" y="80236"/>
                  <a:pt x="2784063" y="54530"/>
                </a:cubicBezTo>
                <a:cubicBezTo>
                  <a:pt x="2811032" y="26988"/>
                  <a:pt x="2852383" y="26988"/>
                  <a:pt x="2879351" y="54530"/>
                </a:cubicBezTo>
                <a:cubicBezTo>
                  <a:pt x="2906320" y="80236"/>
                  <a:pt x="2906320" y="124304"/>
                  <a:pt x="2879351" y="151846"/>
                </a:cubicBezTo>
                <a:cubicBezTo>
                  <a:pt x="2865867" y="165617"/>
                  <a:pt x="2848788" y="172503"/>
                  <a:pt x="2831708" y="172503"/>
                </a:cubicBezTo>
                <a:close/>
                <a:moveTo>
                  <a:pt x="4693048" y="190481"/>
                </a:moveTo>
                <a:cubicBezTo>
                  <a:pt x="4675493" y="190481"/>
                  <a:pt x="4657938" y="184111"/>
                  <a:pt x="4644435" y="171373"/>
                </a:cubicBezTo>
                <a:cubicBezTo>
                  <a:pt x="4619229" y="144075"/>
                  <a:pt x="4619229" y="100400"/>
                  <a:pt x="4644435" y="73103"/>
                </a:cubicBezTo>
                <a:cubicBezTo>
                  <a:pt x="4671443" y="47625"/>
                  <a:pt x="4714654" y="47625"/>
                  <a:pt x="4741660" y="73103"/>
                </a:cubicBezTo>
                <a:cubicBezTo>
                  <a:pt x="4766867" y="100400"/>
                  <a:pt x="4766867" y="144075"/>
                  <a:pt x="4741660" y="171373"/>
                </a:cubicBezTo>
                <a:cubicBezTo>
                  <a:pt x="4728156" y="184111"/>
                  <a:pt x="4710602" y="190481"/>
                  <a:pt x="4693048" y="190481"/>
                </a:cubicBezTo>
                <a:close/>
                <a:moveTo>
                  <a:pt x="1289571" y="209463"/>
                </a:moveTo>
                <a:cubicBezTo>
                  <a:pt x="1272267" y="209463"/>
                  <a:pt x="1255187" y="203026"/>
                  <a:pt x="1242602" y="190152"/>
                </a:cubicBezTo>
                <a:cubicBezTo>
                  <a:pt x="1215633" y="162564"/>
                  <a:pt x="1215633" y="118423"/>
                  <a:pt x="1242602" y="90836"/>
                </a:cubicBezTo>
                <a:cubicBezTo>
                  <a:pt x="1267772" y="65087"/>
                  <a:pt x="1310921" y="65087"/>
                  <a:pt x="1337890" y="90836"/>
                </a:cubicBezTo>
                <a:cubicBezTo>
                  <a:pt x="1364858" y="118423"/>
                  <a:pt x="1364858" y="162564"/>
                  <a:pt x="1337890" y="190152"/>
                </a:cubicBezTo>
                <a:cubicBezTo>
                  <a:pt x="1324405" y="203026"/>
                  <a:pt x="1306876" y="209463"/>
                  <a:pt x="1289571" y="209463"/>
                </a:cubicBezTo>
                <a:close/>
                <a:moveTo>
                  <a:pt x="3151589" y="228136"/>
                </a:moveTo>
                <a:cubicBezTo>
                  <a:pt x="3134035" y="228136"/>
                  <a:pt x="3116480" y="221323"/>
                  <a:pt x="3102977" y="207695"/>
                </a:cubicBezTo>
                <a:cubicBezTo>
                  <a:pt x="3077770" y="182256"/>
                  <a:pt x="3077770" y="138648"/>
                  <a:pt x="3102977" y="111392"/>
                </a:cubicBezTo>
                <a:cubicBezTo>
                  <a:pt x="3129984" y="84137"/>
                  <a:pt x="3173194" y="84137"/>
                  <a:pt x="3200201" y="111392"/>
                </a:cubicBezTo>
                <a:cubicBezTo>
                  <a:pt x="3225408" y="138648"/>
                  <a:pt x="3225408" y="182256"/>
                  <a:pt x="3200201" y="207695"/>
                </a:cubicBezTo>
                <a:cubicBezTo>
                  <a:pt x="3186698" y="221323"/>
                  <a:pt x="3169143" y="228136"/>
                  <a:pt x="3151589" y="228136"/>
                </a:cubicBezTo>
                <a:close/>
                <a:moveTo>
                  <a:pt x="5012930" y="248703"/>
                </a:moveTo>
                <a:cubicBezTo>
                  <a:pt x="4995850" y="248703"/>
                  <a:pt x="4978770" y="241817"/>
                  <a:pt x="4965286" y="228046"/>
                </a:cubicBezTo>
                <a:cubicBezTo>
                  <a:pt x="4938317" y="200504"/>
                  <a:pt x="4938317" y="156436"/>
                  <a:pt x="4965286" y="130730"/>
                </a:cubicBezTo>
                <a:cubicBezTo>
                  <a:pt x="4992254" y="103188"/>
                  <a:pt x="5033606" y="103188"/>
                  <a:pt x="5060574" y="130730"/>
                </a:cubicBezTo>
                <a:cubicBezTo>
                  <a:pt x="5087543" y="156436"/>
                  <a:pt x="5087543" y="200504"/>
                  <a:pt x="5060574" y="228046"/>
                </a:cubicBezTo>
                <a:cubicBezTo>
                  <a:pt x="5047090" y="241817"/>
                  <a:pt x="5030010" y="248703"/>
                  <a:pt x="5012930" y="248703"/>
                </a:cubicBezTo>
                <a:close/>
                <a:moveTo>
                  <a:pt x="1610126" y="267753"/>
                </a:moveTo>
                <a:cubicBezTo>
                  <a:pt x="1592572" y="267753"/>
                  <a:pt x="1575017" y="260867"/>
                  <a:pt x="1561514" y="247096"/>
                </a:cubicBezTo>
                <a:cubicBezTo>
                  <a:pt x="1536307" y="219554"/>
                  <a:pt x="1536307" y="175486"/>
                  <a:pt x="1561514" y="149780"/>
                </a:cubicBezTo>
                <a:cubicBezTo>
                  <a:pt x="1588521" y="122238"/>
                  <a:pt x="1631732" y="122238"/>
                  <a:pt x="1658739" y="149780"/>
                </a:cubicBezTo>
                <a:cubicBezTo>
                  <a:pt x="1683945" y="175486"/>
                  <a:pt x="1683945" y="219554"/>
                  <a:pt x="1658739" y="247096"/>
                </a:cubicBezTo>
                <a:cubicBezTo>
                  <a:pt x="1645235" y="260867"/>
                  <a:pt x="1627681" y="267753"/>
                  <a:pt x="1610126" y="267753"/>
                </a:cubicBezTo>
                <a:close/>
                <a:moveTo>
                  <a:pt x="3471470" y="285731"/>
                </a:moveTo>
                <a:cubicBezTo>
                  <a:pt x="3454391" y="285731"/>
                  <a:pt x="3437310" y="279361"/>
                  <a:pt x="3423826" y="266623"/>
                </a:cubicBezTo>
                <a:cubicBezTo>
                  <a:pt x="3396858" y="239325"/>
                  <a:pt x="3396858" y="195650"/>
                  <a:pt x="3423826" y="168353"/>
                </a:cubicBezTo>
                <a:cubicBezTo>
                  <a:pt x="3450794" y="142875"/>
                  <a:pt x="3492146" y="142875"/>
                  <a:pt x="3519114" y="168353"/>
                </a:cubicBezTo>
                <a:cubicBezTo>
                  <a:pt x="3546083" y="195650"/>
                  <a:pt x="3546083" y="239325"/>
                  <a:pt x="3519114" y="266623"/>
                </a:cubicBezTo>
                <a:cubicBezTo>
                  <a:pt x="3505630" y="279361"/>
                  <a:pt x="3488550" y="285731"/>
                  <a:pt x="3471470" y="285731"/>
                </a:cubicBezTo>
                <a:close/>
                <a:moveTo>
                  <a:pt x="68544" y="304713"/>
                </a:moveTo>
                <a:cubicBezTo>
                  <a:pt x="51240" y="304713"/>
                  <a:pt x="33710" y="298276"/>
                  <a:pt x="20226" y="285402"/>
                </a:cubicBezTo>
                <a:cubicBezTo>
                  <a:pt x="-6742" y="257814"/>
                  <a:pt x="-6742" y="213673"/>
                  <a:pt x="20226" y="186086"/>
                </a:cubicBezTo>
                <a:cubicBezTo>
                  <a:pt x="47194" y="160337"/>
                  <a:pt x="90344" y="160337"/>
                  <a:pt x="115514" y="186086"/>
                </a:cubicBezTo>
                <a:cubicBezTo>
                  <a:pt x="142483" y="213673"/>
                  <a:pt x="142483" y="257814"/>
                  <a:pt x="115514" y="285402"/>
                </a:cubicBezTo>
                <a:cubicBezTo>
                  <a:pt x="102929" y="298276"/>
                  <a:pt x="85849" y="304713"/>
                  <a:pt x="68544" y="304713"/>
                </a:cubicBezTo>
                <a:close/>
                <a:moveTo>
                  <a:pt x="5332812" y="305853"/>
                </a:moveTo>
                <a:cubicBezTo>
                  <a:pt x="5315258" y="305853"/>
                  <a:pt x="5297703" y="298967"/>
                  <a:pt x="5284200" y="285196"/>
                </a:cubicBezTo>
                <a:cubicBezTo>
                  <a:pt x="5258993" y="259490"/>
                  <a:pt x="5258993" y="215422"/>
                  <a:pt x="5284200" y="187880"/>
                </a:cubicBezTo>
                <a:cubicBezTo>
                  <a:pt x="5311207" y="160338"/>
                  <a:pt x="5354418" y="160338"/>
                  <a:pt x="5381425" y="187880"/>
                </a:cubicBezTo>
                <a:cubicBezTo>
                  <a:pt x="5406631" y="215422"/>
                  <a:pt x="5406631" y="259490"/>
                  <a:pt x="5381425" y="285196"/>
                </a:cubicBezTo>
                <a:cubicBezTo>
                  <a:pt x="5367921" y="298967"/>
                  <a:pt x="5350367" y="305853"/>
                  <a:pt x="5332812" y="305853"/>
                </a:cubicBezTo>
                <a:close/>
                <a:moveTo>
                  <a:pt x="1929333" y="323386"/>
                </a:moveTo>
                <a:cubicBezTo>
                  <a:pt x="1912029" y="323386"/>
                  <a:pt x="1894949" y="316573"/>
                  <a:pt x="1882363" y="302945"/>
                </a:cubicBezTo>
                <a:cubicBezTo>
                  <a:pt x="1855395" y="277506"/>
                  <a:pt x="1855395" y="233898"/>
                  <a:pt x="1882363" y="206642"/>
                </a:cubicBezTo>
                <a:cubicBezTo>
                  <a:pt x="1907534" y="179387"/>
                  <a:pt x="1950683" y="179387"/>
                  <a:pt x="1977652" y="206642"/>
                </a:cubicBezTo>
                <a:cubicBezTo>
                  <a:pt x="2004620" y="233898"/>
                  <a:pt x="2004620" y="277506"/>
                  <a:pt x="1977652" y="302945"/>
                </a:cubicBezTo>
                <a:cubicBezTo>
                  <a:pt x="1964167" y="316573"/>
                  <a:pt x="1946638" y="323386"/>
                  <a:pt x="1929333" y="323386"/>
                </a:cubicBezTo>
                <a:close/>
                <a:moveTo>
                  <a:pt x="3791350" y="343953"/>
                </a:moveTo>
                <a:cubicBezTo>
                  <a:pt x="3773796" y="343953"/>
                  <a:pt x="3756242" y="337067"/>
                  <a:pt x="3742738" y="323296"/>
                </a:cubicBezTo>
                <a:cubicBezTo>
                  <a:pt x="3717532" y="295754"/>
                  <a:pt x="3717532" y="251686"/>
                  <a:pt x="3742738" y="225980"/>
                </a:cubicBezTo>
                <a:cubicBezTo>
                  <a:pt x="3769746" y="198438"/>
                  <a:pt x="3812956" y="198438"/>
                  <a:pt x="3839963" y="225980"/>
                </a:cubicBezTo>
                <a:cubicBezTo>
                  <a:pt x="3865170" y="251686"/>
                  <a:pt x="3865170" y="295754"/>
                  <a:pt x="3839963" y="323296"/>
                </a:cubicBezTo>
                <a:cubicBezTo>
                  <a:pt x="3826460" y="337067"/>
                  <a:pt x="3808905" y="343953"/>
                  <a:pt x="3791350" y="343953"/>
                </a:cubicBezTo>
                <a:close/>
                <a:moveTo>
                  <a:pt x="387871" y="361486"/>
                </a:moveTo>
                <a:cubicBezTo>
                  <a:pt x="370567" y="361486"/>
                  <a:pt x="353487" y="354672"/>
                  <a:pt x="340902" y="341045"/>
                </a:cubicBezTo>
                <a:cubicBezTo>
                  <a:pt x="313933" y="313789"/>
                  <a:pt x="313933" y="270181"/>
                  <a:pt x="340902" y="244742"/>
                </a:cubicBezTo>
                <a:cubicBezTo>
                  <a:pt x="366072" y="217487"/>
                  <a:pt x="409221" y="217487"/>
                  <a:pt x="436190" y="244742"/>
                </a:cubicBezTo>
                <a:cubicBezTo>
                  <a:pt x="463158" y="270181"/>
                  <a:pt x="463158" y="313789"/>
                  <a:pt x="436190" y="341045"/>
                </a:cubicBezTo>
                <a:cubicBezTo>
                  <a:pt x="422705" y="354672"/>
                  <a:pt x="405176" y="361486"/>
                  <a:pt x="387871" y="361486"/>
                </a:cubicBezTo>
                <a:close/>
                <a:moveTo>
                  <a:pt x="5652695" y="361931"/>
                </a:moveTo>
                <a:cubicBezTo>
                  <a:pt x="5635615" y="361931"/>
                  <a:pt x="5618535" y="355561"/>
                  <a:pt x="5605050" y="342823"/>
                </a:cubicBezTo>
                <a:cubicBezTo>
                  <a:pt x="5578082" y="315525"/>
                  <a:pt x="5578082" y="271850"/>
                  <a:pt x="5605050" y="244553"/>
                </a:cubicBezTo>
                <a:cubicBezTo>
                  <a:pt x="5632019" y="219075"/>
                  <a:pt x="5673370" y="219075"/>
                  <a:pt x="5700339" y="244553"/>
                </a:cubicBezTo>
                <a:cubicBezTo>
                  <a:pt x="5727307" y="271850"/>
                  <a:pt x="5727307" y="315525"/>
                  <a:pt x="5700339" y="342823"/>
                </a:cubicBezTo>
                <a:cubicBezTo>
                  <a:pt x="5686854" y="355561"/>
                  <a:pt x="5669775" y="361931"/>
                  <a:pt x="5652695" y="361931"/>
                </a:cubicBezTo>
                <a:close/>
                <a:moveTo>
                  <a:pt x="2249210" y="380981"/>
                </a:moveTo>
                <a:cubicBezTo>
                  <a:pt x="2231494" y="380981"/>
                  <a:pt x="2213778" y="374611"/>
                  <a:pt x="2200150" y="361873"/>
                </a:cubicBezTo>
                <a:cubicBezTo>
                  <a:pt x="2172895" y="334575"/>
                  <a:pt x="2172895" y="290900"/>
                  <a:pt x="2200150" y="263603"/>
                </a:cubicBezTo>
                <a:cubicBezTo>
                  <a:pt x="2227406" y="238125"/>
                  <a:pt x="2271014" y="238125"/>
                  <a:pt x="2298270" y="263603"/>
                </a:cubicBezTo>
                <a:cubicBezTo>
                  <a:pt x="2323708" y="290900"/>
                  <a:pt x="2323708" y="334575"/>
                  <a:pt x="2298270" y="361873"/>
                </a:cubicBezTo>
                <a:cubicBezTo>
                  <a:pt x="2284642" y="374611"/>
                  <a:pt x="2266926" y="380981"/>
                  <a:pt x="2249210" y="380981"/>
                </a:cubicBezTo>
                <a:close/>
                <a:moveTo>
                  <a:pt x="4110555" y="401103"/>
                </a:moveTo>
                <a:cubicBezTo>
                  <a:pt x="4093249" y="401103"/>
                  <a:pt x="4076169" y="394217"/>
                  <a:pt x="4063585" y="380446"/>
                </a:cubicBezTo>
                <a:cubicBezTo>
                  <a:pt x="4036615" y="354740"/>
                  <a:pt x="4036615" y="310672"/>
                  <a:pt x="4063585" y="283130"/>
                </a:cubicBezTo>
                <a:cubicBezTo>
                  <a:pt x="4088755" y="255588"/>
                  <a:pt x="4131904" y="255588"/>
                  <a:pt x="4158873" y="283130"/>
                </a:cubicBezTo>
                <a:cubicBezTo>
                  <a:pt x="4185841" y="310672"/>
                  <a:pt x="4185841" y="354740"/>
                  <a:pt x="4158873" y="380446"/>
                </a:cubicBezTo>
                <a:cubicBezTo>
                  <a:pt x="4145388" y="394217"/>
                  <a:pt x="4127859" y="401103"/>
                  <a:pt x="4110555" y="401103"/>
                </a:cubicBezTo>
                <a:close/>
                <a:moveTo>
                  <a:pt x="706720" y="418636"/>
                </a:moveTo>
                <a:cubicBezTo>
                  <a:pt x="689415" y="418636"/>
                  <a:pt x="671886" y="411822"/>
                  <a:pt x="658402" y="398195"/>
                </a:cubicBezTo>
                <a:cubicBezTo>
                  <a:pt x="631433" y="372756"/>
                  <a:pt x="631433" y="329148"/>
                  <a:pt x="658402" y="301892"/>
                </a:cubicBezTo>
                <a:cubicBezTo>
                  <a:pt x="685370" y="274637"/>
                  <a:pt x="728519" y="274637"/>
                  <a:pt x="753690" y="301892"/>
                </a:cubicBezTo>
                <a:cubicBezTo>
                  <a:pt x="780658" y="329148"/>
                  <a:pt x="780658" y="372756"/>
                  <a:pt x="753690" y="398195"/>
                </a:cubicBezTo>
                <a:cubicBezTo>
                  <a:pt x="741104" y="411822"/>
                  <a:pt x="724024" y="418636"/>
                  <a:pt x="706720" y="418636"/>
                </a:cubicBezTo>
                <a:close/>
                <a:moveTo>
                  <a:pt x="2568295" y="439203"/>
                </a:moveTo>
                <a:cubicBezTo>
                  <a:pt x="2550806" y="439203"/>
                  <a:pt x="2533545" y="432317"/>
                  <a:pt x="2520825" y="418546"/>
                </a:cubicBezTo>
                <a:cubicBezTo>
                  <a:pt x="2493570" y="391004"/>
                  <a:pt x="2493570" y="346936"/>
                  <a:pt x="2520825" y="321230"/>
                </a:cubicBezTo>
                <a:cubicBezTo>
                  <a:pt x="2546264" y="293688"/>
                  <a:pt x="2589872" y="293688"/>
                  <a:pt x="2617128" y="321230"/>
                </a:cubicBezTo>
                <a:cubicBezTo>
                  <a:pt x="2644383" y="346936"/>
                  <a:pt x="2644383" y="391004"/>
                  <a:pt x="2617128" y="418546"/>
                </a:cubicBezTo>
                <a:cubicBezTo>
                  <a:pt x="2603500" y="432317"/>
                  <a:pt x="2585784" y="439203"/>
                  <a:pt x="2568295" y="439203"/>
                </a:cubicBezTo>
                <a:close/>
                <a:moveTo>
                  <a:pt x="4429523" y="457181"/>
                </a:moveTo>
                <a:cubicBezTo>
                  <a:pt x="4411968" y="457181"/>
                  <a:pt x="4394414" y="450811"/>
                  <a:pt x="4380910" y="438073"/>
                </a:cubicBezTo>
                <a:cubicBezTo>
                  <a:pt x="4355704" y="410775"/>
                  <a:pt x="4355704" y="367100"/>
                  <a:pt x="4380910" y="339803"/>
                </a:cubicBezTo>
                <a:cubicBezTo>
                  <a:pt x="4407917" y="314325"/>
                  <a:pt x="4451127" y="314325"/>
                  <a:pt x="4478135" y="339803"/>
                </a:cubicBezTo>
                <a:cubicBezTo>
                  <a:pt x="4503341" y="367100"/>
                  <a:pt x="4503341" y="410775"/>
                  <a:pt x="4478135" y="438073"/>
                </a:cubicBezTo>
                <a:cubicBezTo>
                  <a:pt x="4464632" y="450811"/>
                  <a:pt x="4447077" y="457181"/>
                  <a:pt x="4429523" y="457181"/>
                </a:cubicBezTo>
                <a:close/>
                <a:moveTo>
                  <a:pt x="1026046" y="477303"/>
                </a:moveTo>
                <a:cubicBezTo>
                  <a:pt x="1008742" y="477303"/>
                  <a:pt x="991662" y="470417"/>
                  <a:pt x="979077" y="456646"/>
                </a:cubicBezTo>
                <a:cubicBezTo>
                  <a:pt x="952108" y="429104"/>
                  <a:pt x="952108" y="385036"/>
                  <a:pt x="979077" y="357494"/>
                </a:cubicBezTo>
                <a:cubicBezTo>
                  <a:pt x="1004247" y="331788"/>
                  <a:pt x="1047396" y="331788"/>
                  <a:pt x="1074365" y="357494"/>
                </a:cubicBezTo>
                <a:cubicBezTo>
                  <a:pt x="1101333" y="385036"/>
                  <a:pt x="1101333" y="429104"/>
                  <a:pt x="1074365" y="456646"/>
                </a:cubicBezTo>
                <a:cubicBezTo>
                  <a:pt x="1060880" y="470417"/>
                  <a:pt x="1043351" y="477303"/>
                  <a:pt x="1026046" y="477303"/>
                </a:cubicBezTo>
                <a:close/>
                <a:moveTo>
                  <a:pt x="2887945" y="496353"/>
                </a:moveTo>
                <a:cubicBezTo>
                  <a:pt x="2870640" y="496353"/>
                  <a:pt x="2853111" y="489467"/>
                  <a:pt x="2839626" y="475696"/>
                </a:cubicBezTo>
                <a:cubicBezTo>
                  <a:pt x="2812658" y="449990"/>
                  <a:pt x="2812658" y="405922"/>
                  <a:pt x="2839626" y="378380"/>
                </a:cubicBezTo>
                <a:cubicBezTo>
                  <a:pt x="2866595" y="350838"/>
                  <a:pt x="2909744" y="350838"/>
                  <a:pt x="2934915" y="378380"/>
                </a:cubicBezTo>
                <a:cubicBezTo>
                  <a:pt x="2961883" y="405922"/>
                  <a:pt x="2961883" y="449990"/>
                  <a:pt x="2934915" y="475696"/>
                </a:cubicBezTo>
                <a:cubicBezTo>
                  <a:pt x="2922329" y="489467"/>
                  <a:pt x="2905249" y="496353"/>
                  <a:pt x="2887945" y="496353"/>
                </a:cubicBezTo>
                <a:close/>
                <a:moveTo>
                  <a:pt x="4748731" y="515474"/>
                </a:moveTo>
                <a:cubicBezTo>
                  <a:pt x="4731425" y="515474"/>
                  <a:pt x="4714346" y="508661"/>
                  <a:pt x="4701761" y="495033"/>
                </a:cubicBezTo>
                <a:cubicBezTo>
                  <a:pt x="4674792" y="467777"/>
                  <a:pt x="4674792" y="424169"/>
                  <a:pt x="4701761" y="398730"/>
                </a:cubicBezTo>
                <a:cubicBezTo>
                  <a:pt x="4726931" y="371475"/>
                  <a:pt x="4770080" y="371475"/>
                  <a:pt x="4797049" y="398730"/>
                </a:cubicBezTo>
                <a:cubicBezTo>
                  <a:pt x="4824017" y="424169"/>
                  <a:pt x="4824017" y="467777"/>
                  <a:pt x="4797049" y="495033"/>
                </a:cubicBezTo>
                <a:cubicBezTo>
                  <a:pt x="4783564" y="508661"/>
                  <a:pt x="4766035" y="515474"/>
                  <a:pt x="4748731" y="515474"/>
                </a:cubicBezTo>
                <a:close/>
                <a:moveTo>
                  <a:pt x="1346482" y="534453"/>
                </a:moveTo>
                <a:cubicBezTo>
                  <a:pt x="1329177" y="534453"/>
                  <a:pt x="1311648" y="527567"/>
                  <a:pt x="1298164" y="513796"/>
                </a:cubicBezTo>
                <a:cubicBezTo>
                  <a:pt x="1271195" y="486254"/>
                  <a:pt x="1271195" y="444022"/>
                  <a:pt x="1298164" y="416480"/>
                </a:cubicBezTo>
                <a:cubicBezTo>
                  <a:pt x="1325132" y="388938"/>
                  <a:pt x="1368281" y="388938"/>
                  <a:pt x="1393452" y="416480"/>
                </a:cubicBezTo>
                <a:cubicBezTo>
                  <a:pt x="1420420" y="444022"/>
                  <a:pt x="1420420" y="486254"/>
                  <a:pt x="1393452" y="513796"/>
                </a:cubicBezTo>
                <a:cubicBezTo>
                  <a:pt x="1380866" y="527567"/>
                  <a:pt x="1363786" y="534453"/>
                  <a:pt x="1346482" y="534453"/>
                </a:cubicBezTo>
                <a:close/>
                <a:moveTo>
                  <a:pt x="3207271" y="552431"/>
                </a:moveTo>
                <a:cubicBezTo>
                  <a:pt x="3189966" y="552431"/>
                  <a:pt x="3172886" y="546061"/>
                  <a:pt x="3160301" y="533323"/>
                </a:cubicBezTo>
                <a:cubicBezTo>
                  <a:pt x="3133333" y="506025"/>
                  <a:pt x="3133333" y="462350"/>
                  <a:pt x="3160301" y="435053"/>
                </a:cubicBezTo>
                <a:cubicBezTo>
                  <a:pt x="3185471" y="409575"/>
                  <a:pt x="3228621" y="409575"/>
                  <a:pt x="3255590" y="435053"/>
                </a:cubicBezTo>
                <a:cubicBezTo>
                  <a:pt x="3282558" y="462350"/>
                  <a:pt x="3282558" y="506025"/>
                  <a:pt x="3255590" y="533323"/>
                </a:cubicBezTo>
                <a:cubicBezTo>
                  <a:pt x="3242105" y="546061"/>
                  <a:pt x="3224576" y="552431"/>
                  <a:pt x="3207271" y="552431"/>
                </a:cubicBezTo>
                <a:close/>
                <a:moveTo>
                  <a:pt x="5069287" y="572553"/>
                </a:moveTo>
                <a:cubicBezTo>
                  <a:pt x="5051733" y="572553"/>
                  <a:pt x="5034178" y="565667"/>
                  <a:pt x="5020675" y="551896"/>
                </a:cubicBezTo>
                <a:cubicBezTo>
                  <a:pt x="4995468" y="526190"/>
                  <a:pt x="4995468" y="482122"/>
                  <a:pt x="5020675" y="454580"/>
                </a:cubicBezTo>
                <a:cubicBezTo>
                  <a:pt x="5047682" y="427038"/>
                  <a:pt x="5090893" y="427038"/>
                  <a:pt x="5117900" y="454580"/>
                </a:cubicBezTo>
                <a:cubicBezTo>
                  <a:pt x="5143106" y="482122"/>
                  <a:pt x="5143106" y="526190"/>
                  <a:pt x="5117900" y="551896"/>
                </a:cubicBezTo>
                <a:cubicBezTo>
                  <a:pt x="5104396" y="565667"/>
                  <a:pt x="5086842" y="572553"/>
                  <a:pt x="5069287" y="572553"/>
                </a:cubicBezTo>
                <a:close/>
                <a:moveTo>
                  <a:pt x="1665808" y="591603"/>
                </a:moveTo>
                <a:cubicBezTo>
                  <a:pt x="1648504" y="591603"/>
                  <a:pt x="1631424" y="584717"/>
                  <a:pt x="1618839" y="570946"/>
                </a:cubicBezTo>
                <a:cubicBezTo>
                  <a:pt x="1591870" y="545240"/>
                  <a:pt x="1591870" y="501172"/>
                  <a:pt x="1618839" y="473630"/>
                </a:cubicBezTo>
                <a:cubicBezTo>
                  <a:pt x="1644009" y="446088"/>
                  <a:pt x="1687158" y="446088"/>
                  <a:pt x="1714127" y="473630"/>
                </a:cubicBezTo>
                <a:cubicBezTo>
                  <a:pt x="1741095" y="501172"/>
                  <a:pt x="1741095" y="545240"/>
                  <a:pt x="1714127" y="570946"/>
                </a:cubicBezTo>
                <a:cubicBezTo>
                  <a:pt x="1700642" y="584717"/>
                  <a:pt x="1683113" y="591603"/>
                  <a:pt x="1665808" y="591603"/>
                </a:cubicBezTo>
                <a:close/>
                <a:moveTo>
                  <a:pt x="3527707" y="610724"/>
                </a:moveTo>
                <a:cubicBezTo>
                  <a:pt x="3510402" y="610724"/>
                  <a:pt x="3492872" y="603911"/>
                  <a:pt x="3479388" y="590283"/>
                </a:cubicBezTo>
                <a:cubicBezTo>
                  <a:pt x="3452420" y="563027"/>
                  <a:pt x="3452420" y="521236"/>
                  <a:pt x="3479388" y="493980"/>
                </a:cubicBezTo>
                <a:cubicBezTo>
                  <a:pt x="3506357" y="466725"/>
                  <a:pt x="3549506" y="466725"/>
                  <a:pt x="3574677" y="493980"/>
                </a:cubicBezTo>
                <a:cubicBezTo>
                  <a:pt x="3601645" y="521236"/>
                  <a:pt x="3601645" y="563027"/>
                  <a:pt x="3574677" y="590283"/>
                </a:cubicBezTo>
                <a:cubicBezTo>
                  <a:pt x="3562091" y="603911"/>
                  <a:pt x="3545011" y="610724"/>
                  <a:pt x="3527707" y="610724"/>
                </a:cubicBezTo>
                <a:close/>
                <a:moveTo>
                  <a:pt x="5388496" y="630151"/>
                </a:moveTo>
                <a:cubicBezTo>
                  <a:pt x="5371191" y="630151"/>
                  <a:pt x="5354111" y="623714"/>
                  <a:pt x="5341526" y="610840"/>
                </a:cubicBezTo>
                <a:cubicBezTo>
                  <a:pt x="5314557" y="583252"/>
                  <a:pt x="5314557" y="539111"/>
                  <a:pt x="5341526" y="511524"/>
                </a:cubicBezTo>
                <a:cubicBezTo>
                  <a:pt x="5366696" y="485775"/>
                  <a:pt x="5409845" y="485775"/>
                  <a:pt x="5436814" y="511524"/>
                </a:cubicBezTo>
                <a:cubicBezTo>
                  <a:pt x="5463782" y="539111"/>
                  <a:pt x="5463782" y="583252"/>
                  <a:pt x="5436814" y="610840"/>
                </a:cubicBezTo>
                <a:cubicBezTo>
                  <a:pt x="5423330" y="623714"/>
                  <a:pt x="5405800" y="630151"/>
                  <a:pt x="5388496" y="630151"/>
                </a:cubicBezTo>
                <a:close/>
                <a:moveTo>
                  <a:pt x="1986245" y="648824"/>
                </a:moveTo>
                <a:cubicBezTo>
                  <a:pt x="1968940" y="648824"/>
                  <a:pt x="1951411" y="642010"/>
                  <a:pt x="1937926" y="628383"/>
                </a:cubicBezTo>
                <a:cubicBezTo>
                  <a:pt x="1910958" y="601127"/>
                  <a:pt x="1910958" y="557519"/>
                  <a:pt x="1937926" y="532080"/>
                </a:cubicBezTo>
                <a:cubicBezTo>
                  <a:pt x="1964895" y="504825"/>
                  <a:pt x="2008044" y="504825"/>
                  <a:pt x="2033215" y="532080"/>
                </a:cubicBezTo>
                <a:cubicBezTo>
                  <a:pt x="2060183" y="557519"/>
                  <a:pt x="2060183" y="601127"/>
                  <a:pt x="2033215" y="628383"/>
                </a:cubicBezTo>
                <a:cubicBezTo>
                  <a:pt x="2020629" y="642010"/>
                  <a:pt x="2003550" y="648824"/>
                  <a:pt x="1986245" y="648824"/>
                </a:cubicBezTo>
                <a:close/>
                <a:moveTo>
                  <a:pt x="3847033" y="667803"/>
                </a:moveTo>
                <a:cubicBezTo>
                  <a:pt x="3829728" y="667803"/>
                  <a:pt x="3812648" y="660917"/>
                  <a:pt x="3800063" y="647146"/>
                </a:cubicBezTo>
                <a:cubicBezTo>
                  <a:pt x="3773095" y="621440"/>
                  <a:pt x="3773095" y="577372"/>
                  <a:pt x="3800063" y="549830"/>
                </a:cubicBezTo>
                <a:cubicBezTo>
                  <a:pt x="3825234" y="522288"/>
                  <a:pt x="3868383" y="522288"/>
                  <a:pt x="3895351" y="549830"/>
                </a:cubicBezTo>
                <a:cubicBezTo>
                  <a:pt x="3922320" y="577372"/>
                  <a:pt x="3922320" y="621440"/>
                  <a:pt x="3895351" y="647146"/>
                </a:cubicBezTo>
                <a:cubicBezTo>
                  <a:pt x="3881867" y="660917"/>
                  <a:pt x="3864338" y="667803"/>
                  <a:pt x="3847033" y="667803"/>
                </a:cubicBezTo>
                <a:close/>
                <a:moveTo>
                  <a:pt x="444782" y="685781"/>
                </a:moveTo>
                <a:cubicBezTo>
                  <a:pt x="427477" y="685781"/>
                  <a:pt x="409948" y="679411"/>
                  <a:pt x="396464" y="666673"/>
                </a:cubicBezTo>
                <a:cubicBezTo>
                  <a:pt x="369495" y="639375"/>
                  <a:pt x="369495" y="595700"/>
                  <a:pt x="396464" y="568403"/>
                </a:cubicBezTo>
                <a:cubicBezTo>
                  <a:pt x="423432" y="542925"/>
                  <a:pt x="466581" y="542925"/>
                  <a:pt x="491752" y="568403"/>
                </a:cubicBezTo>
                <a:cubicBezTo>
                  <a:pt x="518720" y="595700"/>
                  <a:pt x="518720" y="639375"/>
                  <a:pt x="491752" y="666673"/>
                </a:cubicBezTo>
                <a:cubicBezTo>
                  <a:pt x="479167" y="679411"/>
                  <a:pt x="462087" y="685781"/>
                  <a:pt x="444782" y="685781"/>
                </a:cubicBezTo>
                <a:close/>
                <a:moveTo>
                  <a:pt x="2305571" y="705903"/>
                </a:moveTo>
                <a:cubicBezTo>
                  <a:pt x="2288267" y="705903"/>
                  <a:pt x="2271187" y="699017"/>
                  <a:pt x="2258601" y="685246"/>
                </a:cubicBezTo>
                <a:cubicBezTo>
                  <a:pt x="2231633" y="657704"/>
                  <a:pt x="2231633" y="615472"/>
                  <a:pt x="2258601" y="587930"/>
                </a:cubicBezTo>
                <a:cubicBezTo>
                  <a:pt x="2283772" y="560388"/>
                  <a:pt x="2326921" y="560388"/>
                  <a:pt x="2353890" y="587930"/>
                </a:cubicBezTo>
                <a:cubicBezTo>
                  <a:pt x="2380858" y="615472"/>
                  <a:pt x="2380858" y="657704"/>
                  <a:pt x="2353890" y="685246"/>
                </a:cubicBezTo>
                <a:cubicBezTo>
                  <a:pt x="2340405" y="699017"/>
                  <a:pt x="2322876" y="705903"/>
                  <a:pt x="2305571" y="705903"/>
                </a:cubicBezTo>
                <a:close/>
                <a:moveTo>
                  <a:pt x="4167467" y="726540"/>
                </a:moveTo>
                <a:cubicBezTo>
                  <a:pt x="4150162" y="726540"/>
                  <a:pt x="4132632" y="719654"/>
                  <a:pt x="4119148" y="705883"/>
                </a:cubicBezTo>
                <a:cubicBezTo>
                  <a:pt x="4092179" y="678341"/>
                  <a:pt x="4092179" y="634273"/>
                  <a:pt x="4119148" y="608567"/>
                </a:cubicBezTo>
                <a:cubicBezTo>
                  <a:pt x="4146116" y="581025"/>
                  <a:pt x="4189266" y="581025"/>
                  <a:pt x="4214436" y="608567"/>
                </a:cubicBezTo>
                <a:cubicBezTo>
                  <a:pt x="4241405" y="634273"/>
                  <a:pt x="4241405" y="678341"/>
                  <a:pt x="4214436" y="705883"/>
                </a:cubicBezTo>
                <a:cubicBezTo>
                  <a:pt x="4201851" y="719654"/>
                  <a:pt x="4184771" y="726540"/>
                  <a:pt x="4167467" y="726540"/>
                </a:cubicBezTo>
                <a:close/>
                <a:moveTo>
                  <a:pt x="763884" y="744074"/>
                </a:moveTo>
                <a:cubicBezTo>
                  <a:pt x="746354" y="744074"/>
                  <a:pt x="728825" y="737260"/>
                  <a:pt x="715341" y="723633"/>
                </a:cubicBezTo>
                <a:cubicBezTo>
                  <a:pt x="690170" y="696377"/>
                  <a:pt x="690170" y="652769"/>
                  <a:pt x="715341" y="627330"/>
                </a:cubicBezTo>
                <a:cubicBezTo>
                  <a:pt x="742309" y="600075"/>
                  <a:pt x="785458" y="600075"/>
                  <a:pt x="812427" y="627330"/>
                </a:cubicBezTo>
                <a:cubicBezTo>
                  <a:pt x="839395" y="652769"/>
                  <a:pt x="839395" y="696377"/>
                  <a:pt x="812427" y="723633"/>
                </a:cubicBezTo>
                <a:cubicBezTo>
                  <a:pt x="798942" y="737260"/>
                  <a:pt x="781413" y="744074"/>
                  <a:pt x="763884" y="744074"/>
                </a:cubicBezTo>
                <a:close/>
                <a:moveTo>
                  <a:pt x="2626007" y="763501"/>
                </a:moveTo>
                <a:cubicBezTo>
                  <a:pt x="2608702" y="763501"/>
                  <a:pt x="2591173" y="757064"/>
                  <a:pt x="2577688" y="744190"/>
                </a:cubicBezTo>
                <a:cubicBezTo>
                  <a:pt x="2550720" y="716602"/>
                  <a:pt x="2550720" y="672461"/>
                  <a:pt x="2577688" y="644874"/>
                </a:cubicBezTo>
                <a:cubicBezTo>
                  <a:pt x="2604657" y="619125"/>
                  <a:pt x="2647806" y="619125"/>
                  <a:pt x="2672977" y="644874"/>
                </a:cubicBezTo>
                <a:cubicBezTo>
                  <a:pt x="2699945" y="672461"/>
                  <a:pt x="2699945" y="716602"/>
                  <a:pt x="2672977" y="744190"/>
                </a:cubicBezTo>
                <a:cubicBezTo>
                  <a:pt x="2660391" y="757064"/>
                  <a:pt x="2643312" y="763501"/>
                  <a:pt x="2626007" y="763501"/>
                </a:cubicBezTo>
                <a:close/>
                <a:moveTo>
                  <a:pt x="4486794" y="782174"/>
                </a:moveTo>
                <a:cubicBezTo>
                  <a:pt x="4469489" y="782174"/>
                  <a:pt x="4452409" y="775360"/>
                  <a:pt x="4439824" y="761733"/>
                </a:cubicBezTo>
                <a:cubicBezTo>
                  <a:pt x="4412854" y="734477"/>
                  <a:pt x="4412854" y="692686"/>
                  <a:pt x="4439824" y="665430"/>
                </a:cubicBezTo>
                <a:cubicBezTo>
                  <a:pt x="4464994" y="638175"/>
                  <a:pt x="4508144" y="638175"/>
                  <a:pt x="4535112" y="665430"/>
                </a:cubicBezTo>
                <a:cubicBezTo>
                  <a:pt x="4562080" y="692686"/>
                  <a:pt x="4562080" y="734477"/>
                  <a:pt x="4535112" y="761733"/>
                </a:cubicBezTo>
                <a:cubicBezTo>
                  <a:pt x="4521627" y="775360"/>
                  <a:pt x="4504098" y="782174"/>
                  <a:pt x="4486794" y="782174"/>
                </a:cubicBezTo>
                <a:close/>
                <a:moveTo>
                  <a:pt x="1083758" y="801153"/>
                </a:moveTo>
                <a:cubicBezTo>
                  <a:pt x="1066269" y="801153"/>
                  <a:pt x="1048553" y="794267"/>
                  <a:pt x="1034926" y="780496"/>
                </a:cubicBezTo>
                <a:cubicBezTo>
                  <a:pt x="1007670" y="754790"/>
                  <a:pt x="1007670" y="710722"/>
                  <a:pt x="1034926" y="683180"/>
                </a:cubicBezTo>
                <a:cubicBezTo>
                  <a:pt x="1062181" y="655638"/>
                  <a:pt x="1105790" y="655638"/>
                  <a:pt x="1131228" y="683180"/>
                </a:cubicBezTo>
                <a:cubicBezTo>
                  <a:pt x="1158483" y="710722"/>
                  <a:pt x="1158483" y="754790"/>
                  <a:pt x="1131228" y="780496"/>
                </a:cubicBezTo>
                <a:cubicBezTo>
                  <a:pt x="1118509" y="794267"/>
                  <a:pt x="1101247" y="801153"/>
                  <a:pt x="1083758" y="801153"/>
                </a:cubicBezTo>
                <a:close/>
                <a:moveTo>
                  <a:pt x="2944532" y="821790"/>
                </a:moveTo>
                <a:cubicBezTo>
                  <a:pt x="2927043" y="821790"/>
                  <a:pt x="2909782" y="814904"/>
                  <a:pt x="2897062" y="801133"/>
                </a:cubicBezTo>
                <a:cubicBezTo>
                  <a:pt x="2869807" y="773591"/>
                  <a:pt x="2869807" y="729523"/>
                  <a:pt x="2897062" y="703817"/>
                </a:cubicBezTo>
                <a:cubicBezTo>
                  <a:pt x="2922501" y="676275"/>
                  <a:pt x="2966109" y="676275"/>
                  <a:pt x="2993365" y="703817"/>
                </a:cubicBezTo>
                <a:cubicBezTo>
                  <a:pt x="3020620" y="729523"/>
                  <a:pt x="3020620" y="773591"/>
                  <a:pt x="2993365" y="801133"/>
                </a:cubicBezTo>
                <a:cubicBezTo>
                  <a:pt x="2979737" y="814904"/>
                  <a:pt x="2962021" y="821790"/>
                  <a:pt x="2944532" y="821790"/>
                </a:cubicBezTo>
                <a:close/>
                <a:moveTo>
                  <a:pt x="4806443" y="839779"/>
                </a:moveTo>
                <a:cubicBezTo>
                  <a:pt x="4788954" y="839779"/>
                  <a:pt x="4771239" y="833419"/>
                  <a:pt x="4757611" y="820700"/>
                </a:cubicBezTo>
                <a:cubicBezTo>
                  <a:pt x="4730355" y="793444"/>
                  <a:pt x="4730355" y="749836"/>
                  <a:pt x="4757611" y="722580"/>
                </a:cubicBezTo>
                <a:cubicBezTo>
                  <a:pt x="4784866" y="695325"/>
                  <a:pt x="4828474" y="695325"/>
                  <a:pt x="4853913" y="722580"/>
                </a:cubicBezTo>
                <a:cubicBezTo>
                  <a:pt x="4881168" y="749836"/>
                  <a:pt x="4881168" y="793444"/>
                  <a:pt x="4853913" y="820700"/>
                </a:cubicBezTo>
                <a:cubicBezTo>
                  <a:pt x="4841193" y="833419"/>
                  <a:pt x="4823932" y="839779"/>
                  <a:pt x="4806443" y="839779"/>
                </a:cubicBezTo>
                <a:close/>
                <a:moveTo>
                  <a:pt x="1402164" y="858751"/>
                </a:moveTo>
                <a:cubicBezTo>
                  <a:pt x="1384610" y="858751"/>
                  <a:pt x="1367055" y="852314"/>
                  <a:pt x="1353552" y="839440"/>
                </a:cubicBezTo>
                <a:cubicBezTo>
                  <a:pt x="1328345" y="811852"/>
                  <a:pt x="1328345" y="767711"/>
                  <a:pt x="1353552" y="740124"/>
                </a:cubicBezTo>
                <a:cubicBezTo>
                  <a:pt x="1380559" y="714375"/>
                  <a:pt x="1423770" y="714375"/>
                  <a:pt x="1450777" y="740124"/>
                </a:cubicBezTo>
                <a:cubicBezTo>
                  <a:pt x="1475983" y="767711"/>
                  <a:pt x="1475983" y="811852"/>
                  <a:pt x="1450777" y="839440"/>
                </a:cubicBezTo>
                <a:cubicBezTo>
                  <a:pt x="1437273" y="852314"/>
                  <a:pt x="1419719" y="858751"/>
                  <a:pt x="1402164" y="858751"/>
                </a:cubicBezTo>
                <a:close/>
                <a:moveTo>
                  <a:pt x="3264182" y="877424"/>
                </a:moveTo>
                <a:cubicBezTo>
                  <a:pt x="3246877" y="877424"/>
                  <a:pt x="3229347" y="870611"/>
                  <a:pt x="3215863" y="856983"/>
                </a:cubicBezTo>
                <a:cubicBezTo>
                  <a:pt x="3188895" y="831544"/>
                  <a:pt x="3188895" y="787936"/>
                  <a:pt x="3215863" y="760680"/>
                </a:cubicBezTo>
                <a:cubicBezTo>
                  <a:pt x="3242832" y="733425"/>
                  <a:pt x="3285981" y="733425"/>
                  <a:pt x="3311151" y="760680"/>
                </a:cubicBezTo>
                <a:cubicBezTo>
                  <a:pt x="3338120" y="787936"/>
                  <a:pt x="3338120" y="831544"/>
                  <a:pt x="3311151" y="856983"/>
                </a:cubicBezTo>
                <a:cubicBezTo>
                  <a:pt x="3298566" y="870611"/>
                  <a:pt x="3281486" y="877424"/>
                  <a:pt x="3264182" y="877424"/>
                </a:cubicBezTo>
                <a:close/>
                <a:moveTo>
                  <a:pt x="5125756" y="897990"/>
                </a:moveTo>
                <a:cubicBezTo>
                  <a:pt x="5108268" y="897990"/>
                  <a:pt x="5091006" y="891104"/>
                  <a:pt x="5078287" y="877333"/>
                </a:cubicBezTo>
                <a:cubicBezTo>
                  <a:pt x="5051031" y="849791"/>
                  <a:pt x="5051031" y="805723"/>
                  <a:pt x="5078287" y="780017"/>
                </a:cubicBezTo>
                <a:cubicBezTo>
                  <a:pt x="5103725" y="752475"/>
                  <a:pt x="5147334" y="752475"/>
                  <a:pt x="5174589" y="780017"/>
                </a:cubicBezTo>
                <a:cubicBezTo>
                  <a:pt x="5201844" y="805723"/>
                  <a:pt x="5201844" y="849791"/>
                  <a:pt x="5174589" y="877333"/>
                </a:cubicBezTo>
                <a:cubicBezTo>
                  <a:pt x="5160961" y="891104"/>
                  <a:pt x="5143245" y="897990"/>
                  <a:pt x="5125756" y="897990"/>
                </a:cubicBezTo>
                <a:close/>
                <a:moveTo>
                  <a:pt x="1722720" y="917040"/>
                </a:moveTo>
                <a:cubicBezTo>
                  <a:pt x="1705415" y="917040"/>
                  <a:pt x="1687886" y="910154"/>
                  <a:pt x="1674402" y="896383"/>
                </a:cubicBezTo>
                <a:cubicBezTo>
                  <a:pt x="1647433" y="868841"/>
                  <a:pt x="1647433" y="824773"/>
                  <a:pt x="1674402" y="799067"/>
                </a:cubicBezTo>
                <a:cubicBezTo>
                  <a:pt x="1701370" y="771525"/>
                  <a:pt x="1744519" y="771525"/>
                  <a:pt x="1769690" y="799067"/>
                </a:cubicBezTo>
                <a:cubicBezTo>
                  <a:pt x="1796658" y="824773"/>
                  <a:pt x="1796658" y="868841"/>
                  <a:pt x="1769690" y="896383"/>
                </a:cubicBezTo>
                <a:cubicBezTo>
                  <a:pt x="1757104" y="910154"/>
                  <a:pt x="1740024" y="917040"/>
                  <a:pt x="1722720" y="917040"/>
                </a:cubicBezTo>
                <a:close/>
                <a:moveTo>
                  <a:pt x="3583508" y="935019"/>
                </a:moveTo>
                <a:cubicBezTo>
                  <a:pt x="3566203" y="935019"/>
                  <a:pt x="3549123" y="928649"/>
                  <a:pt x="3536538" y="915911"/>
                </a:cubicBezTo>
                <a:cubicBezTo>
                  <a:pt x="3509570" y="888613"/>
                  <a:pt x="3509570" y="844938"/>
                  <a:pt x="3536538" y="817641"/>
                </a:cubicBezTo>
                <a:cubicBezTo>
                  <a:pt x="3561709" y="792163"/>
                  <a:pt x="3604858" y="792163"/>
                  <a:pt x="3631827" y="817641"/>
                </a:cubicBezTo>
                <a:cubicBezTo>
                  <a:pt x="3658794" y="844938"/>
                  <a:pt x="3658794" y="888613"/>
                  <a:pt x="3631827" y="915911"/>
                </a:cubicBezTo>
                <a:cubicBezTo>
                  <a:pt x="3618342" y="928649"/>
                  <a:pt x="3600812" y="935019"/>
                  <a:pt x="3583508" y="935019"/>
                </a:cubicBezTo>
                <a:close/>
                <a:moveTo>
                  <a:pt x="2041926" y="972674"/>
                </a:moveTo>
                <a:cubicBezTo>
                  <a:pt x="2024372" y="972674"/>
                  <a:pt x="2006817" y="965860"/>
                  <a:pt x="1993314" y="952233"/>
                </a:cubicBezTo>
                <a:cubicBezTo>
                  <a:pt x="1968107" y="926794"/>
                  <a:pt x="1968107" y="883186"/>
                  <a:pt x="1993314" y="855930"/>
                </a:cubicBezTo>
                <a:cubicBezTo>
                  <a:pt x="2020321" y="828675"/>
                  <a:pt x="2063532" y="828675"/>
                  <a:pt x="2090539" y="855930"/>
                </a:cubicBezTo>
                <a:cubicBezTo>
                  <a:pt x="2115745" y="883186"/>
                  <a:pt x="2115745" y="926794"/>
                  <a:pt x="2090539" y="952233"/>
                </a:cubicBezTo>
                <a:cubicBezTo>
                  <a:pt x="2077035" y="965860"/>
                  <a:pt x="2059481" y="972674"/>
                  <a:pt x="2041926" y="972674"/>
                </a:cubicBezTo>
                <a:close/>
                <a:moveTo>
                  <a:pt x="3903945" y="993240"/>
                </a:moveTo>
                <a:cubicBezTo>
                  <a:pt x="3886640" y="993240"/>
                  <a:pt x="3869110" y="986354"/>
                  <a:pt x="3855626" y="972583"/>
                </a:cubicBezTo>
                <a:cubicBezTo>
                  <a:pt x="3828658" y="945041"/>
                  <a:pt x="3828658" y="900973"/>
                  <a:pt x="3855626" y="875267"/>
                </a:cubicBezTo>
                <a:cubicBezTo>
                  <a:pt x="3882595" y="847725"/>
                  <a:pt x="3925744" y="847725"/>
                  <a:pt x="3950914" y="875267"/>
                </a:cubicBezTo>
                <a:cubicBezTo>
                  <a:pt x="3977879" y="900973"/>
                  <a:pt x="3977879" y="945041"/>
                  <a:pt x="3950914" y="972583"/>
                </a:cubicBezTo>
                <a:cubicBezTo>
                  <a:pt x="3938329" y="986354"/>
                  <a:pt x="3921249" y="993240"/>
                  <a:pt x="3903945" y="993240"/>
                </a:cubicBezTo>
                <a:close/>
                <a:moveTo>
                  <a:pt x="2362482" y="1030269"/>
                </a:moveTo>
                <a:cubicBezTo>
                  <a:pt x="2345177" y="1030269"/>
                  <a:pt x="2327648" y="1023899"/>
                  <a:pt x="2314163" y="1011161"/>
                </a:cubicBezTo>
                <a:cubicBezTo>
                  <a:pt x="2287195" y="983863"/>
                  <a:pt x="2287195" y="940188"/>
                  <a:pt x="2314163" y="912891"/>
                </a:cubicBezTo>
                <a:cubicBezTo>
                  <a:pt x="2341132" y="887413"/>
                  <a:pt x="2384281" y="887413"/>
                  <a:pt x="2409452" y="912891"/>
                </a:cubicBezTo>
                <a:cubicBezTo>
                  <a:pt x="2436420" y="940188"/>
                  <a:pt x="2436420" y="983863"/>
                  <a:pt x="2409452" y="1011161"/>
                </a:cubicBezTo>
                <a:cubicBezTo>
                  <a:pt x="2396866" y="1023899"/>
                  <a:pt x="2379787" y="1030269"/>
                  <a:pt x="2362482" y="1030269"/>
                </a:cubicBezTo>
                <a:close/>
                <a:moveTo>
                  <a:pt x="4223044" y="1050390"/>
                </a:moveTo>
                <a:cubicBezTo>
                  <a:pt x="4205514" y="1050390"/>
                  <a:pt x="4187985" y="1043504"/>
                  <a:pt x="4174501" y="1029733"/>
                </a:cubicBezTo>
                <a:cubicBezTo>
                  <a:pt x="4149330" y="1004027"/>
                  <a:pt x="4149330" y="959959"/>
                  <a:pt x="4174501" y="932417"/>
                </a:cubicBezTo>
                <a:cubicBezTo>
                  <a:pt x="4201469" y="904875"/>
                  <a:pt x="4244618" y="904875"/>
                  <a:pt x="4271587" y="932417"/>
                </a:cubicBezTo>
                <a:cubicBezTo>
                  <a:pt x="4298555" y="959959"/>
                  <a:pt x="4298555" y="1004027"/>
                  <a:pt x="4271587" y="1029733"/>
                </a:cubicBezTo>
                <a:cubicBezTo>
                  <a:pt x="4258103" y="1043504"/>
                  <a:pt x="4240573" y="1050390"/>
                  <a:pt x="4223044" y="1050390"/>
                </a:cubicBezTo>
                <a:close/>
                <a:moveTo>
                  <a:pt x="820346" y="1067924"/>
                </a:moveTo>
                <a:cubicBezTo>
                  <a:pt x="803266" y="1067924"/>
                  <a:pt x="786186" y="1061110"/>
                  <a:pt x="772702" y="1047483"/>
                </a:cubicBezTo>
                <a:cubicBezTo>
                  <a:pt x="745733" y="1022044"/>
                  <a:pt x="745733" y="978436"/>
                  <a:pt x="772702" y="951180"/>
                </a:cubicBezTo>
                <a:cubicBezTo>
                  <a:pt x="799670" y="923925"/>
                  <a:pt x="841021" y="923925"/>
                  <a:pt x="867990" y="951180"/>
                </a:cubicBezTo>
                <a:cubicBezTo>
                  <a:pt x="894958" y="978436"/>
                  <a:pt x="894958" y="1022044"/>
                  <a:pt x="867990" y="1047483"/>
                </a:cubicBezTo>
                <a:cubicBezTo>
                  <a:pt x="854505" y="1061110"/>
                  <a:pt x="837425" y="1067924"/>
                  <a:pt x="820346" y="1067924"/>
                </a:cubicBezTo>
                <a:close/>
                <a:moveTo>
                  <a:pt x="2681689" y="1088490"/>
                </a:moveTo>
                <a:cubicBezTo>
                  <a:pt x="2664135" y="1088490"/>
                  <a:pt x="2646580" y="1081604"/>
                  <a:pt x="2633077" y="1067833"/>
                </a:cubicBezTo>
                <a:cubicBezTo>
                  <a:pt x="2607870" y="1040291"/>
                  <a:pt x="2607870" y="996223"/>
                  <a:pt x="2633077" y="970517"/>
                </a:cubicBezTo>
                <a:cubicBezTo>
                  <a:pt x="2660084" y="942975"/>
                  <a:pt x="2703295" y="942975"/>
                  <a:pt x="2730302" y="970517"/>
                </a:cubicBezTo>
                <a:cubicBezTo>
                  <a:pt x="2755508" y="996223"/>
                  <a:pt x="2755508" y="1040291"/>
                  <a:pt x="2730302" y="1067833"/>
                </a:cubicBezTo>
                <a:cubicBezTo>
                  <a:pt x="2716798" y="1081604"/>
                  <a:pt x="2699244" y="1088490"/>
                  <a:pt x="2681689" y="1088490"/>
                </a:cubicBezTo>
                <a:close/>
                <a:moveTo>
                  <a:pt x="4543705" y="1106469"/>
                </a:moveTo>
                <a:cubicBezTo>
                  <a:pt x="4526400" y="1106469"/>
                  <a:pt x="4508871" y="1100099"/>
                  <a:pt x="4495387" y="1087361"/>
                </a:cubicBezTo>
                <a:cubicBezTo>
                  <a:pt x="4468418" y="1060063"/>
                  <a:pt x="4468418" y="1016388"/>
                  <a:pt x="4495387" y="989091"/>
                </a:cubicBezTo>
                <a:cubicBezTo>
                  <a:pt x="4522355" y="963613"/>
                  <a:pt x="4565504" y="963613"/>
                  <a:pt x="4590675" y="989091"/>
                </a:cubicBezTo>
                <a:cubicBezTo>
                  <a:pt x="4617643" y="1016388"/>
                  <a:pt x="4617643" y="1060063"/>
                  <a:pt x="4590675" y="1087361"/>
                </a:cubicBezTo>
                <a:cubicBezTo>
                  <a:pt x="4578090" y="1100099"/>
                  <a:pt x="4561010" y="1106469"/>
                  <a:pt x="4543705" y="1106469"/>
                </a:cubicBezTo>
                <a:close/>
                <a:moveTo>
                  <a:pt x="1140226" y="1125451"/>
                </a:moveTo>
                <a:cubicBezTo>
                  <a:pt x="1122672" y="1125451"/>
                  <a:pt x="1105117" y="1119014"/>
                  <a:pt x="1091614" y="1106140"/>
                </a:cubicBezTo>
                <a:cubicBezTo>
                  <a:pt x="1066407" y="1078552"/>
                  <a:pt x="1066407" y="1034411"/>
                  <a:pt x="1091614" y="1006824"/>
                </a:cubicBezTo>
                <a:cubicBezTo>
                  <a:pt x="1118621" y="981075"/>
                  <a:pt x="1161832" y="981075"/>
                  <a:pt x="1188839" y="1006824"/>
                </a:cubicBezTo>
                <a:cubicBezTo>
                  <a:pt x="1214045" y="1034411"/>
                  <a:pt x="1214045" y="1078552"/>
                  <a:pt x="1188839" y="1106140"/>
                </a:cubicBezTo>
                <a:cubicBezTo>
                  <a:pt x="1175335" y="1119014"/>
                  <a:pt x="1157781" y="1125451"/>
                  <a:pt x="1140226" y="1125451"/>
                </a:cubicBezTo>
                <a:close/>
                <a:moveTo>
                  <a:pt x="3001571" y="1145640"/>
                </a:moveTo>
                <a:cubicBezTo>
                  <a:pt x="2984491" y="1145639"/>
                  <a:pt x="2967411" y="1138754"/>
                  <a:pt x="2953926" y="1124983"/>
                </a:cubicBezTo>
                <a:cubicBezTo>
                  <a:pt x="2926958" y="1099277"/>
                  <a:pt x="2926958" y="1055209"/>
                  <a:pt x="2953926" y="1027667"/>
                </a:cubicBezTo>
                <a:cubicBezTo>
                  <a:pt x="2980895" y="1000125"/>
                  <a:pt x="3022246" y="1000125"/>
                  <a:pt x="3049214" y="1027667"/>
                </a:cubicBezTo>
                <a:cubicBezTo>
                  <a:pt x="3076183" y="1055209"/>
                  <a:pt x="3076183" y="1099277"/>
                  <a:pt x="3049214" y="1124983"/>
                </a:cubicBezTo>
                <a:cubicBezTo>
                  <a:pt x="3035730" y="1138754"/>
                  <a:pt x="3018651" y="1145639"/>
                  <a:pt x="3001571" y="1145640"/>
                </a:cubicBezTo>
                <a:close/>
                <a:moveTo>
                  <a:pt x="4862913" y="1164761"/>
                </a:moveTo>
                <a:cubicBezTo>
                  <a:pt x="4845359" y="1164761"/>
                  <a:pt x="4827804" y="1157947"/>
                  <a:pt x="4814301" y="1144320"/>
                </a:cubicBezTo>
                <a:cubicBezTo>
                  <a:pt x="4789094" y="1117064"/>
                  <a:pt x="4789094" y="1073456"/>
                  <a:pt x="4814301" y="1048017"/>
                </a:cubicBezTo>
                <a:cubicBezTo>
                  <a:pt x="4841308" y="1020762"/>
                  <a:pt x="4884519" y="1020762"/>
                  <a:pt x="4911526" y="1048017"/>
                </a:cubicBezTo>
                <a:cubicBezTo>
                  <a:pt x="4936732" y="1073456"/>
                  <a:pt x="4936732" y="1117064"/>
                  <a:pt x="4911526" y="1144320"/>
                </a:cubicBezTo>
                <a:cubicBezTo>
                  <a:pt x="4898022" y="1157947"/>
                  <a:pt x="4880468" y="1164761"/>
                  <a:pt x="4862913" y="1164761"/>
                </a:cubicBezTo>
                <a:close/>
                <a:moveTo>
                  <a:pt x="1460108" y="1183740"/>
                </a:moveTo>
                <a:cubicBezTo>
                  <a:pt x="1443028" y="1183740"/>
                  <a:pt x="1425948" y="1176854"/>
                  <a:pt x="1412464" y="1163083"/>
                </a:cubicBezTo>
                <a:cubicBezTo>
                  <a:pt x="1385495" y="1135541"/>
                  <a:pt x="1385495" y="1093309"/>
                  <a:pt x="1412464" y="1065767"/>
                </a:cubicBezTo>
                <a:cubicBezTo>
                  <a:pt x="1439432" y="1038225"/>
                  <a:pt x="1480783" y="1038225"/>
                  <a:pt x="1507752" y="1065767"/>
                </a:cubicBezTo>
                <a:cubicBezTo>
                  <a:pt x="1534720" y="1093309"/>
                  <a:pt x="1534720" y="1135541"/>
                  <a:pt x="1507752" y="1163083"/>
                </a:cubicBezTo>
                <a:cubicBezTo>
                  <a:pt x="1494267" y="1176854"/>
                  <a:pt x="1477187" y="1183740"/>
                  <a:pt x="1460108" y="1183740"/>
                </a:cubicBezTo>
                <a:close/>
                <a:moveTo>
                  <a:pt x="3321451" y="1201719"/>
                </a:moveTo>
                <a:cubicBezTo>
                  <a:pt x="3303896" y="1201719"/>
                  <a:pt x="3286342" y="1195349"/>
                  <a:pt x="3272838" y="1182611"/>
                </a:cubicBezTo>
                <a:cubicBezTo>
                  <a:pt x="3247632" y="1155313"/>
                  <a:pt x="3247632" y="1111638"/>
                  <a:pt x="3272838" y="1084341"/>
                </a:cubicBezTo>
                <a:cubicBezTo>
                  <a:pt x="3299845" y="1058863"/>
                  <a:pt x="3343056" y="1058863"/>
                  <a:pt x="3370063" y="1084341"/>
                </a:cubicBezTo>
                <a:cubicBezTo>
                  <a:pt x="3395270" y="1111638"/>
                  <a:pt x="3395270" y="1155313"/>
                  <a:pt x="3370063" y="1182611"/>
                </a:cubicBezTo>
                <a:cubicBezTo>
                  <a:pt x="3356560" y="1195349"/>
                  <a:pt x="3339005" y="1201719"/>
                  <a:pt x="3321451" y="1201719"/>
                </a:cubicBezTo>
                <a:close/>
                <a:moveTo>
                  <a:pt x="1779196" y="1239374"/>
                </a:moveTo>
                <a:cubicBezTo>
                  <a:pt x="1761452" y="1239374"/>
                  <a:pt x="1743709" y="1232560"/>
                  <a:pt x="1730061" y="1218933"/>
                </a:cubicBezTo>
                <a:cubicBezTo>
                  <a:pt x="1704583" y="1193494"/>
                  <a:pt x="1704583" y="1149886"/>
                  <a:pt x="1730061" y="1122630"/>
                </a:cubicBezTo>
                <a:cubicBezTo>
                  <a:pt x="1757358" y="1095375"/>
                  <a:pt x="1801034" y="1095375"/>
                  <a:pt x="1828331" y="1122630"/>
                </a:cubicBezTo>
                <a:cubicBezTo>
                  <a:pt x="1853808" y="1149886"/>
                  <a:pt x="1853808" y="1193494"/>
                  <a:pt x="1828331" y="1218933"/>
                </a:cubicBezTo>
                <a:cubicBezTo>
                  <a:pt x="1814682" y="1232560"/>
                  <a:pt x="1796939" y="1239374"/>
                  <a:pt x="1779196" y="1239374"/>
                </a:cubicBezTo>
                <a:close/>
                <a:moveTo>
                  <a:pt x="3640538" y="1260011"/>
                </a:moveTo>
                <a:cubicBezTo>
                  <a:pt x="3623277" y="1260011"/>
                  <a:pt x="3606015" y="1253197"/>
                  <a:pt x="3592386" y="1239570"/>
                </a:cubicBezTo>
                <a:cubicBezTo>
                  <a:pt x="3565132" y="1212314"/>
                  <a:pt x="3565132" y="1168706"/>
                  <a:pt x="3592386" y="1143267"/>
                </a:cubicBezTo>
                <a:cubicBezTo>
                  <a:pt x="3619643" y="1116012"/>
                  <a:pt x="3661434" y="1116012"/>
                  <a:pt x="3688690" y="1143267"/>
                </a:cubicBezTo>
                <a:cubicBezTo>
                  <a:pt x="3715945" y="1170523"/>
                  <a:pt x="3715945" y="1212314"/>
                  <a:pt x="3688690" y="1239570"/>
                </a:cubicBezTo>
                <a:cubicBezTo>
                  <a:pt x="3675061" y="1253197"/>
                  <a:pt x="3657800" y="1260011"/>
                  <a:pt x="3640538" y="1260011"/>
                </a:cubicBezTo>
                <a:close/>
                <a:moveTo>
                  <a:pt x="2098283" y="1298111"/>
                </a:moveTo>
                <a:cubicBezTo>
                  <a:pt x="2081203" y="1298111"/>
                  <a:pt x="2064123" y="1291297"/>
                  <a:pt x="2050638" y="1277670"/>
                </a:cubicBezTo>
                <a:cubicBezTo>
                  <a:pt x="2023670" y="1250414"/>
                  <a:pt x="2023670" y="1206806"/>
                  <a:pt x="2050638" y="1181367"/>
                </a:cubicBezTo>
                <a:cubicBezTo>
                  <a:pt x="2077607" y="1154112"/>
                  <a:pt x="2118958" y="1154112"/>
                  <a:pt x="2145927" y="1179550"/>
                </a:cubicBezTo>
                <a:cubicBezTo>
                  <a:pt x="2172895" y="1206806"/>
                  <a:pt x="2172895" y="1250414"/>
                  <a:pt x="2145927" y="1277670"/>
                </a:cubicBezTo>
                <a:cubicBezTo>
                  <a:pt x="2132442" y="1291297"/>
                  <a:pt x="2115363" y="1298111"/>
                  <a:pt x="2098283" y="1298111"/>
                </a:cubicBezTo>
                <a:close/>
                <a:moveTo>
                  <a:pt x="3959624" y="1317090"/>
                </a:moveTo>
                <a:cubicBezTo>
                  <a:pt x="3942071" y="1317090"/>
                  <a:pt x="3924517" y="1310204"/>
                  <a:pt x="3911013" y="1296433"/>
                </a:cubicBezTo>
                <a:cubicBezTo>
                  <a:pt x="3885807" y="1270727"/>
                  <a:pt x="3885807" y="1226659"/>
                  <a:pt x="3911013" y="1199117"/>
                </a:cubicBezTo>
                <a:cubicBezTo>
                  <a:pt x="3938020" y="1171575"/>
                  <a:pt x="3981229" y="1171575"/>
                  <a:pt x="4008236" y="1199117"/>
                </a:cubicBezTo>
                <a:cubicBezTo>
                  <a:pt x="4033442" y="1226659"/>
                  <a:pt x="4033442" y="1270727"/>
                  <a:pt x="4008236" y="1296433"/>
                </a:cubicBezTo>
                <a:cubicBezTo>
                  <a:pt x="3994732" y="1310204"/>
                  <a:pt x="3977178" y="1317090"/>
                  <a:pt x="3959624" y="1317090"/>
                </a:cubicBezTo>
                <a:close/>
                <a:moveTo>
                  <a:pt x="2418164" y="1355189"/>
                </a:moveTo>
                <a:cubicBezTo>
                  <a:pt x="2400610" y="1355190"/>
                  <a:pt x="2383055" y="1348304"/>
                  <a:pt x="2369552" y="1334533"/>
                </a:cubicBezTo>
                <a:cubicBezTo>
                  <a:pt x="2344345" y="1306991"/>
                  <a:pt x="2344345" y="1264759"/>
                  <a:pt x="2369552" y="1237217"/>
                </a:cubicBezTo>
                <a:cubicBezTo>
                  <a:pt x="2396559" y="1209675"/>
                  <a:pt x="2439770" y="1209675"/>
                  <a:pt x="2466777" y="1237217"/>
                </a:cubicBezTo>
                <a:cubicBezTo>
                  <a:pt x="2491983" y="1264759"/>
                  <a:pt x="2491983" y="1306991"/>
                  <a:pt x="2466777" y="1334533"/>
                </a:cubicBezTo>
                <a:cubicBezTo>
                  <a:pt x="2453273" y="1348304"/>
                  <a:pt x="2435719" y="1355190"/>
                  <a:pt x="2418164" y="1355189"/>
                </a:cubicBezTo>
                <a:close/>
                <a:moveTo>
                  <a:pt x="4279506" y="1375828"/>
                </a:moveTo>
                <a:cubicBezTo>
                  <a:pt x="4262426" y="1375827"/>
                  <a:pt x="4245346" y="1368942"/>
                  <a:pt x="4231862" y="1355171"/>
                </a:cubicBezTo>
                <a:cubicBezTo>
                  <a:pt x="4204894" y="1327629"/>
                  <a:pt x="4204894" y="1283561"/>
                  <a:pt x="4231862" y="1256019"/>
                </a:cubicBezTo>
                <a:cubicBezTo>
                  <a:pt x="4258830" y="1230313"/>
                  <a:pt x="4300182" y="1230313"/>
                  <a:pt x="4327150" y="1256019"/>
                </a:cubicBezTo>
                <a:cubicBezTo>
                  <a:pt x="4354118" y="1283561"/>
                  <a:pt x="4354118" y="1327629"/>
                  <a:pt x="4327150" y="1355171"/>
                </a:cubicBezTo>
                <a:cubicBezTo>
                  <a:pt x="4313666" y="1368942"/>
                  <a:pt x="4296586" y="1375827"/>
                  <a:pt x="4279506" y="1375828"/>
                </a:cubicBezTo>
                <a:close/>
                <a:moveTo>
                  <a:pt x="2737371" y="1412799"/>
                </a:moveTo>
                <a:cubicBezTo>
                  <a:pt x="2720067" y="1412799"/>
                  <a:pt x="2702987" y="1406372"/>
                  <a:pt x="2690401" y="1393519"/>
                </a:cubicBezTo>
                <a:cubicBezTo>
                  <a:pt x="2663433" y="1365977"/>
                  <a:pt x="2663433" y="1321909"/>
                  <a:pt x="2690401" y="1294367"/>
                </a:cubicBezTo>
                <a:cubicBezTo>
                  <a:pt x="2715572" y="1266825"/>
                  <a:pt x="2758721" y="1266825"/>
                  <a:pt x="2785690" y="1294367"/>
                </a:cubicBezTo>
                <a:cubicBezTo>
                  <a:pt x="2812658" y="1321909"/>
                  <a:pt x="2812658" y="1365977"/>
                  <a:pt x="2785690" y="1393519"/>
                </a:cubicBezTo>
                <a:cubicBezTo>
                  <a:pt x="2772205" y="1406372"/>
                  <a:pt x="2754676" y="1412799"/>
                  <a:pt x="2737371" y="1412799"/>
                </a:cubicBezTo>
                <a:close/>
                <a:moveTo>
                  <a:pt x="4599388" y="1431461"/>
                </a:moveTo>
                <a:cubicBezTo>
                  <a:pt x="4581834" y="1431461"/>
                  <a:pt x="4564279" y="1424647"/>
                  <a:pt x="4550776" y="1411020"/>
                </a:cubicBezTo>
                <a:cubicBezTo>
                  <a:pt x="4525569" y="1383764"/>
                  <a:pt x="4525569" y="1341973"/>
                  <a:pt x="4550776" y="1314717"/>
                </a:cubicBezTo>
                <a:cubicBezTo>
                  <a:pt x="4577783" y="1287462"/>
                  <a:pt x="4620994" y="1287462"/>
                  <a:pt x="4648001" y="1314717"/>
                </a:cubicBezTo>
                <a:cubicBezTo>
                  <a:pt x="4673207" y="1341973"/>
                  <a:pt x="4673207" y="1383764"/>
                  <a:pt x="4648001" y="1411020"/>
                </a:cubicBezTo>
                <a:cubicBezTo>
                  <a:pt x="4634497" y="1424647"/>
                  <a:pt x="4616943" y="1431461"/>
                  <a:pt x="4599388" y="1431461"/>
                </a:cubicBezTo>
                <a:close/>
                <a:moveTo>
                  <a:pt x="1195908" y="1450440"/>
                </a:moveTo>
                <a:cubicBezTo>
                  <a:pt x="1178604" y="1450440"/>
                  <a:pt x="1161524" y="1443554"/>
                  <a:pt x="1148939" y="1429783"/>
                </a:cubicBezTo>
                <a:cubicBezTo>
                  <a:pt x="1121970" y="1404077"/>
                  <a:pt x="1121970" y="1360009"/>
                  <a:pt x="1148939" y="1332467"/>
                </a:cubicBezTo>
                <a:cubicBezTo>
                  <a:pt x="1174109" y="1304925"/>
                  <a:pt x="1217258" y="1304925"/>
                  <a:pt x="1244227" y="1332467"/>
                </a:cubicBezTo>
                <a:cubicBezTo>
                  <a:pt x="1271195" y="1360009"/>
                  <a:pt x="1271195" y="1404077"/>
                  <a:pt x="1244227" y="1429783"/>
                </a:cubicBezTo>
                <a:cubicBezTo>
                  <a:pt x="1230742" y="1443554"/>
                  <a:pt x="1213213" y="1450440"/>
                  <a:pt x="1195908" y="1450440"/>
                </a:cubicBezTo>
                <a:close/>
                <a:moveTo>
                  <a:pt x="3057926" y="1471078"/>
                </a:moveTo>
                <a:cubicBezTo>
                  <a:pt x="3040372" y="1471077"/>
                  <a:pt x="3022817" y="1464192"/>
                  <a:pt x="3009314" y="1450421"/>
                </a:cubicBezTo>
                <a:cubicBezTo>
                  <a:pt x="2984107" y="1422879"/>
                  <a:pt x="2984107" y="1378811"/>
                  <a:pt x="3009314" y="1353105"/>
                </a:cubicBezTo>
                <a:cubicBezTo>
                  <a:pt x="3036321" y="1325563"/>
                  <a:pt x="3079532" y="1325563"/>
                  <a:pt x="3106539" y="1353105"/>
                </a:cubicBezTo>
                <a:cubicBezTo>
                  <a:pt x="3131745" y="1378811"/>
                  <a:pt x="3131745" y="1422879"/>
                  <a:pt x="3106539" y="1450421"/>
                </a:cubicBezTo>
                <a:cubicBezTo>
                  <a:pt x="3093035" y="1464192"/>
                  <a:pt x="3075480" y="1471077"/>
                  <a:pt x="3057926" y="1471078"/>
                </a:cubicBezTo>
                <a:close/>
                <a:moveTo>
                  <a:pt x="1516345" y="1508038"/>
                </a:moveTo>
                <a:cubicBezTo>
                  <a:pt x="1499040" y="1508038"/>
                  <a:pt x="1481511" y="1501601"/>
                  <a:pt x="1468027" y="1488727"/>
                </a:cubicBezTo>
                <a:cubicBezTo>
                  <a:pt x="1441058" y="1461139"/>
                  <a:pt x="1441058" y="1416998"/>
                  <a:pt x="1468027" y="1389411"/>
                </a:cubicBezTo>
                <a:cubicBezTo>
                  <a:pt x="1494995" y="1363662"/>
                  <a:pt x="1538144" y="1363662"/>
                  <a:pt x="1563315" y="1389411"/>
                </a:cubicBezTo>
                <a:cubicBezTo>
                  <a:pt x="1590283" y="1416998"/>
                  <a:pt x="1590283" y="1461139"/>
                  <a:pt x="1563315" y="1488727"/>
                </a:cubicBezTo>
                <a:cubicBezTo>
                  <a:pt x="1550729" y="1501601"/>
                  <a:pt x="1533649" y="1508038"/>
                  <a:pt x="1516345" y="1508038"/>
                </a:cubicBezTo>
                <a:close/>
                <a:moveTo>
                  <a:pt x="3377133" y="1526711"/>
                </a:moveTo>
                <a:cubicBezTo>
                  <a:pt x="3359828" y="1526711"/>
                  <a:pt x="3342748" y="1519897"/>
                  <a:pt x="3330163" y="1506270"/>
                </a:cubicBezTo>
                <a:cubicBezTo>
                  <a:pt x="3303195" y="1480831"/>
                  <a:pt x="3303195" y="1437223"/>
                  <a:pt x="3330163" y="1409967"/>
                </a:cubicBezTo>
                <a:cubicBezTo>
                  <a:pt x="3355333" y="1382712"/>
                  <a:pt x="3398483" y="1382712"/>
                  <a:pt x="3425452" y="1409967"/>
                </a:cubicBezTo>
                <a:cubicBezTo>
                  <a:pt x="3452420" y="1437223"/>
                  <a:pt x="3452420" y="1480831"/>
                  <a:pt x="3425452" y="1506270"/>
                </a:cubicBezTo>
                <a:cubicBezTo>
                  <a:pt x="3411967" y="1519897"/>
                  <a:pt x="3394437" y="1526711"/>
                  <a:pt x="3377133" y="1526711"/>
                </a:cubicBezTo>
                <a:close/>
                <a:moveTo>
                  <a:pt x="1835672" y="1566328"/>
                </a:moveTo>
                <a:cubicBezTo>
                  <a:pt x="1818367" y="1566328"/>
                  <a:pt x="1801287" y="1559442"/>
                  <a:pt x="1788702" y="1545671"/>
                </a:cubicBezTo>
                <a:cubicBezTo>
                  <a:pt x="1761733" y="1518128"/>
                  <a:pt x="1761733" y="1474061"/>
                  <a:pt x="1788702" y="1448355"/>
                </a:cubicBezTo>
                <a:cubicBezTo>
                  <a:pt x="1813872" y="1420813"/>
                  <a:pt x="1857021" y="1420813"/>
                  <a:pt x="1883990" y="1448355"/>
                </a:cubicBezTo>
                <a:cubicBezTo>
                  <a:pt x="1910958" y="1474061"/>
                  <a:pt x="1910958" y="1518128"/>
                  <a:pt x="1883990" y="1545671"/>
                </a:cubicBezTo>
                <a:cubicBezTo>
                  <a:pt x="1870505" y="1559442"/>
                  <a:pt x="1852976" y="1566328"/>
                  <a:pt x="1835672" y="1566328"/>
                </a:cubicBezTo>
                <a:close/>
                <a:moveTo>
                  <a:pt x="3697794" y="1584306"/>
                </a:moveTo>
                <a:cubicBezTo>
                  <a:pt x="3680264" y="1584306"/>
                  <a:pt x="3662736" y="1577936"/>
                  <a:pt x="3649251" y="1565197"/>
                </a:cubicBezTo>
                <a:cubicBezTo>
                  <a:pt x="3622283" y="1537900"/>
                  <a:pt x="3622283" y="1494225"/>
                  <a:pt x="3649251" y="1466928"/>
                </a:cubicBezTo>
                <a:cubicBezTo>
                  <a:pt x="3676219" y="1441450"/>
                  <a:pt x="3719369" y="1441450"/>
                  <a:pt x="3746337" y="1466928"/>
                </a:cubicBezTo>
                <a:cubicBezTo>
                  <a:pt x="3771507" y="1494225"/>
                  <a:pt x="3771507" y="1537900"/>
                  <a:pt x="3746337" y="1565197"/>
                </a:cubicBezTo>
                <a:cubicBezTo>
                  <a:pt x="3732853" y="1577936"/>
                  <a:pt x="3715323" y="1584306"/>
                  <a:pt x="3697794" y="1584306"/>
                </a:cubicBezTo>
                <a:close/>
                <a:moveTo>
                  <a:pt x="2155320" y="1621961"/>
                </a:moveTo>
                <a:cubicBezTo>
                  <a:pt x="2137831" y="1621961"/>
                  <a:pt x="2120115" y="1615147"/>
                  <a:pt x="2106487" y="1601519"/>
                </a:cubicBezTo>
                <a:cubicBezTo>
                  <a:pt x="2079232" y="1576081"/>
                  <a:pt x="2079232" y="1532472"/>
                  <a:pt x="2106487" y="1505217"/>
                </a:cubicBezTo>
                <a:cubicBezTo>
                  <a:pt x="2133743" y="1477962"/>
                  <a:pt x="2177351" y="1477962"/>
                  <a:pt x="2202790" y="1505217"/>
                </a:cubicBezTo>
                <a:cubicBezTo>
                  <a:pt x="2230045" y="1532472"/>
                  <a:pt x="2230045" y="1576081"/>
                  <a:pt x="2202790" y="1601519"/>
                </a:cubicBezTo>
                <a:cubicBezTo>
                  <a:pt x="2190071" y="1615147"/>
                  <a:pt x="2172809" y="1621961"/>
                  <a:pt x="2155320" y="1621961"/>
                </a:cubicBezTo>
                <a:close/>
                <a:moveTo>
                  <a:pt x="4016895" y="1642527"/>
                </a:moveTo>
                <a:cubicBezTo>
                  <a:pt x="3999590" y="1642527"/>
                  <a:pt x="3982510" y="1635642"/>
                  <a:pt x="3969925" y="1621871"/>
                </a:cubicBezTo>
                <a:cubicBezTo>
                  <a:pt x="3942958" y="1594329"/>
                  <a:pt x="3942958" y="1550261"/>
                  <a:pt x="3969925" y="1524555"/>
                </a:cubicBezTo>
                <a:cubicBezTo>
                  <a:pt x="3995095" y="1497013"/>
                  <a:pt x="4038245" y="1497013"/>
                  <a:pt x="4065213" y="1524555"/>
                </a:cubicBezTo>
                <a:cubicBezTo>
                  <a:pt x="4092182" y="1550261"/>
                  <a:pt x="4092182" y="1594329"/>
                  <a:pt x="4065213" y="1621871"/>
                </a:cubicBezTo>
                <a:cubicBezTo>
                  <a:pt x="4051729" y="1635642"/>
                  <a:pt x="4034199" y="1642527"/>
                  <a:pt x="4016895" y="1642527"/>
                </a:cubicBezTo>
                <a:close/>
                <a:moveTo>
                  <a:pt x="2474632" y="1679555"/>
                </a:moveTo>
                <a:cubicBezTo>
                  <a:pt x="2457143" y="1679555"/>
                  <a:pt x="2439882" y="1673186"/>
                  <a:pt x="2427162" y="1660447"/>
                </a:cubicBezTo>
                <a:cubicBezTo>
                  <a:pt x="2399907" y="1633150"/>
                  <a:pt x="2399907" y="1589475"/>
                  <a:pt x="2427162" y="1562177"/>
                </a:cubicBezTo>
                <a:cubicBezTo>
                  <a:pt x="2452601" y="1536700"/>
                  <a:pt x="2496209" y="1536700"/>
                  <a:pt x="2523465" y="1562177"/>
                </a:cubicBezTo>
                <a:cubicBezTo>
                  <a:pt x="2550720" y="1589475"/>
                  <a:pt x="2550720" y="1633150"/>
                  <a:pt x="2523465" y="1660447"/>
                </a:cubicBezTo>
                <a:cubicBezTo>
                  <a:pt x="2509837" y="1673186"/>
                  <a:pt x="2492121" y="1679555"/>
                  <a:pt x="2474632" y="1679555"/>
                </a:cubicBezTo>
                <a:close/>
                <a:moveTo>
                  <a:pt x="4335969" y="1699677"/>
                </a:moveTo>
                <a:cubicBezTo>
                  <a:pt x="4318439" y="1699677"/>
                  <a:pt x="4300910" y="1692792"/>
                  <a:pt x="4287426" y="1679021"/>
                </a:cubicBezTo>
                <a:cubicBezTo>
                  <a:pt x="4260457" y="1653315"/>
                  <a:pt x="4260457" y="1609247"/>
                  <a:pt x="4287426" y="1581705"/>
                </a:cubicBezTo>
                <a:cubicBezTo>
                  <a:pt x="4314394" y="1554163"/>
                  <a:pt x="4357543" y="1554163"/>
                  <a:pt x="4384512" y="1581705"/>
                </a:cubicBezTo>
                <a:cubicBezTo>
                  <a:pt x="4409682" y="1609247"/>
                  <a:pt x="4409682" y="1653315"/>
                  <a:pt x="4384512" y="1679021"/>
                </a:cubicBezTo>
                <a:cubicBezTo>
                  <a:pt x="4371028" y="1692792"/>
                  <a:pt x="4353498" y="1699677"/>
                  <a:pt x="4335969" y="1699677"/>
                </a:cubicBezTo>
                <a:close/>
                <a:moveTo>
                  <a:pt x="2794282" y="1737777"/>
                </a:moveTo>
                <a:cubicBezTo>
                  <a:pt x="2776977" y="1737777"/>
                  <a:pt x="2759448" y="1730892"/>
                  <a:pt x="2745963" y="1717121"/>
                </a:cubicBezTo>
                <a:cubicBezTo>
                  <a:pt x="2718995" y="1689578"/>
                  <a:pt x="2718995" y="1645511"/>
                  <a:pt x="2745963" y="1619805"/>
                </a:cubicBezTo>
                <a:cubicBezTo>
                  <a:pt x="2772932" y="1592263"/>
                  <a:pt x="2816081" y="1592263"/>
                  <a:pt x="2841252" y="1619805"/>
                </a:cubicBezTo>
                <a:cubicBezTo>
                  <a:pt x="2868220" y="1645511"/>
                  <a:pt x="2868220" y="1689578"/>
                  <a:pt x="2841252" y="1717121"/>
                </a:cubicBezTo>
                <a:cubicBezTo>
                  <a:pt x="2828666" y="1730892"/>
                  <a:pt x="2811586" y="1737777"/>
                  <a:pt x="2794282" y="1737777"/>
                </a:cubicBezTo>
                <a:close/>
                <a:moveTo>
                  <a:pt x="3113608" y="1794927"/>
                </a:moveTo>
                <a:cubicBezTo>
                  <a:pt x="3096303" y="1794927"/>
                  <a:pt x="3079223" y="1788042"/>
                  <a:pt x="3066638" y="1774271"/>
                </a:cubicBezTo>
                <a:cubicBezTo>
                  <a:pt x="3039670" y="1748565"/>
                  <a:pt x="3039670" y="1704497"/>
                  <a:pt x="3066638" y="1676955"/>
                </a:cubicBezTo>
                <a:cubicBezTo>
                  <a:pt x="3091809" y="1649413"/>
                  <a:pt x="3134958" y="1649413"/>
                  <a:pt x="3161927" y="1676955"/>
                </a:cubicBezTo>
                <a:cubicBezTo>
                  <a:pt x="3188895" y="1704497"/>
                  <a:pt x="3188895" y="1748565"/>
                  <a:pt x="3161927" y="1774271"/>
                </a:cubicBezTo>
                <a:cubicBezTo>
                  <a:pt x="3148442" y="1788042"/>
                  <a:pt x="3130913" y="1794927"/>
                  <a:pt x="3113608" y="1794927"/>
                </a:cubicBezTo>
                <a:close/>
                <a:moveTo>
                  <a:pt x="1572146" y="1833027"/>
                </a:moveTo>
                <a:cubicBezTo>
                  <a:pt x="1554842" y="1833027"/>
                  <a:pt x="1537762" y="1826142"/>
                  <a:pt x="1525177" y="1812371"/>
                </a:cubicBezTo>
                <a:cubicBezTo>
                  <a:pt x="1498208" y="1784829"/>
                  <a:pt x="1498208" y="1740761"/>
                  <a:pt x="1525177" y="1715055"/>
                </a:cubicBezTo>
                <a:cubicBezTo>
                  <a:pt x="1550347" y="1687513"/>
                  <a:pt x="1593496" y="1687513"/>
                  <a:pt x="1620465" y="1715055"/>
                </a:cubicBezTo>
                <a:cubicBezTo>
                  <a:pt x="1647433" y="1740761"/>
                  <a:pt x="1647433" y="1784829"/>
                  <a:pt x="1620465" y="1812371"/>
                </a:cubicBezTo>
                <a:cubicBezTo>
                  <a:pt x="1606980" y="1826142"/>
                  <a:pt x="1589451" y="1833027"/>
                  <a:pt x="1572146" y="1833027"/>
                </a:cubicBezTo>
                <a:close/>
                <a:moveTo>
                  <a:pt x="3434045" y="1851006"/>
                </a:moveTo>
                <a:cubicBezTo>
                  <a:pt x="3416740" y="1851006"/>
                  <a:pt x="3399210" y="1844636"/>
                  <a:pt x="3385725" y="1831897"/>
                </a:cubicBezTo>
                <a:cubicBezTo>
                  <a:pt x="3358758" y="1804600"/>
                  <a:pt x="3358758" y="1760925"/>
                  <a:pt x="3385725" y="1733628"/>
                </a:cubicBezTo>
                <a:cubicBezTo>
                  <a:pt x="3412695" y="1708150"/>
                  <a:pt x="3455844" y="1708150"/>
                  <a:pt x="3481014" y="1733628"/>
                </a:cubicBezTo>
                <a:cubicBezTo>
                  <a:pt x="3507983" y="1760925"/>
                  <a:pt x="3507983" y="1804600"/>
                  <a:pt x="3481014" y="1831897"/>
                </a:cubicBezTo>
                <a:cubicBezTo>
                  <a:pt x="3468429" y="1844636"/>
                  <a:pt x="3451349" y="1851006"/>
                  <a:pt x="3434045" y="1851006"/>
                </a:cubicBezTo>
                <a:close/>
                <a:moveTo>
                  <a:pt x="1892582" y="1888661"/>
                </a:moveTo>
                <a:cubicBezTo>
                  <a:pt x="1875277" y="1888661"/>
                  <a:pt x="1857748" y="1881847"/>
                  <a:pt x="1844264" y="1868219"/>
                </a:cubicBezTo>
                <a:cubicBezTo>
                  <a:pt x="1817295" y="1842781"/>
                  <a:pt x="1817295" y="1799173"/>
                  <a:pt x="1844264" y="1771917"/>
                </a:cubicBezTo>
                <a:cubicBezTo>
                  <a:pt x="1871232" y="1744662"/>
                  <a:pt x="1914381" y="1744662"/>
                  <a:pt x="1939552" y="1771917"/>
                </a:cubicBezTo>
                <a:cubicBezTo>
                  <a:pt x="1966520" y="1799173"/>
                  <a:pt x="1966520" y="1842781"/>
                  <a:pt x="1939552" y="1868219"/>
                </a:cubicBezTo>
                <a:cubicBezTo>
                  <a:pt x="1926966" y="1881847"/>
                  <a:pt x="1909887" y="1888661"/>
                  <a:pt x="1892582" y="1888661"/>
                </a:cubicBezTo>
                <a:close/>
                <a:moveTo>
                  <a:pt x="3753371" y="1909299"/>
                </a:moveTo>
                <a:cubicBezTo>
                  <a:pt x="3736066" y="1909299"/>
                  <a:pt x="3718986" y="1902485"/>
                  <a:pt x="3706401" y="1888858"/>
                </a:cubicBezTo>
                <a:cubicBezTo>
                  <a:pt x="3679433" y="1861602"/>
                  <a:pt x="3679433" y="1817994"/>
                  <a:pt x="3706401" y="1792555"/>
                </a:cubicBezTo>
                <a:cubicBezTo>
                  <a:pt x="3731571" y="1765300"/>
                  <a:pt x="3774721" y="1765300"/>
                  <a:pt x="3801689" y="1792555"/>
                </a:cubicBezTo>
                <a:cubicBezTo>
                  <a:pt x="3828658" y="1817994"/>
                  <a:pt x="3828658" y="1861602"/>
                  <a:pt x="3801689" y="1888858"/>
                </a:cubicBezTo>
                <a:cubicBezTo>
                  <a:pt x="3788205" y="1902485"/>
                  <a:pt x="3770676" y="1909299"/>
                  <a:pt x="3753371" y="1909299"/>
                </a:cubicBezTo>
                <a:close/>
                <a:moveTo>
                  <a:pt x="2211685" y="1947399"/>
                </a:moveTo>
                <a:cubicBezTo>
                  <a:pt x="2194155" y="1947399"/>
                  <a:pt x="2176626" y="1940585"/>
                  <a:pt x="2163142" y="1926958"/>
                </a:cubicBezTo>
                <a:cubicBezTo>
                  <a:pt x="2137971" y="1899702"/>
                  <a:pt x="2137971" y="1856094"/>
                  <a:pt x="2163142" y="1828838"/>
                </a:cubicBezTo>
                <a:cubicBezTo>
                  <a:pt x="2190110" y="1803400"/>
                  <a:pt x="2233259" y="1803400"/>
                  <a:pt x="2260228" y="1828838"/>
                </a:cubicBezTo>
                <a:cubicBezTo>
                  <a:pt x="2287196" y="1856094"/>
                  <a:pt x="2287196" y="1899702"/>
                  <a:pt x="2260228" y="1926958"/>
                </a:cubicBezTo>
                <a:cubicBezTo>
                  <a:pt x="2246743" y="1940585"/>
                  <a:pt x="2229214" y="1947399"/>
                  <a:pt x="2211685" y="1947399"/>
                </a:cubicBezTo>
                <a:close/>
                <a:moveTo>
                  <a:pt x="4073807" y="1966377"/>
                </a:moveTo>
                <a:cubicBezTo>
                  <a:pt x="4056503" y="1966377"/>
                  <a:pt x="4038973" y="1959492"/>
                  <a:pt x="4025489" y="1945721"/>
                </a:cubicBezTo>
                <a:cubicBezTo>
                  <a:pt x="3998521" y="1920015"/>
                  <a:pt x="3998521" y="1875947"/>
                  <a:pt x="4025489" y="1848405"/>
                </a:cubicBezTo>
                <a:cubicBezTo>
                  <a:pt x="4052457" y="1820863"/>
                  <a:pt x="4095607" y="1820863"/>
                  <a:pt x="4120777" y="1848405"/>
                </a:cubicBezTo>
                <a:cubicBezTo>
                  <a:pt x="4147746" y="1875947"/>
                  <a:pt x="4147746" y="1920015"/>
                  <a:pt x="4120777" y="1945721"/>
                </a:cubicBezTo>
                <a:cubicBezTo>
                  <a:pt x="4108192" y="1959492"/>
                  <a:pt x="4091112" y="1966377"/>
                  <a:pt x="4073807" y="1966377"/>
                </a:cubicBezTo>
                <a:close/>
                <a:moveTo>
                  <a:pt x="2532345" y="2004477"/>
                </a:moveTo>
                <a:cubicBezTo>
                  <a:pt x="2515040" y="2004477"/>
                  <a:pt x="2497511" y="1997592"/>
                  <a:pt x="2484026" y="1983821"/>
                </a:cubicBezTo>
                <a:cubicBezTo>
                  <a:pt x="2457058" y="1956279"/>
                  <a:pt x="2457058" y="1914047"/>
                  <a:pt x="2484026" y="1886505"/>
                </a:cubicBezTo>
                <a:cubicBezTo>
                  <a:pt x="2510995" y="1858963"/>
                  <a:pt x="2554144" y="1858963"/>
                  <a:pt x="2579315" y="1886505"/>
                </a:cubicBezTo>
                <a:cubicBezTo>
                  <a:pt x="2606283" y="1914047"/>
                  <a:pt x="2606283" y="1956279"/>
                  <a:pt x="2579315" y="1983821"/>
                </a:cubicBezTo>
                <a:cubicBezTo>
                  <a:pt x="2566729" y="1997592"/>
                  <a:pt x="2549649" y="2004477"/>
                  <a:pt x="2532345" y="2004477"/>
                </a:cubicBezTo>
                <a:close/>
                <a:moveTo>
                  <a:pt x="2850643" y="2061627"/>
                </a:moveTo>
                <a:cubicBezTo>
                  <a:pt x="2832927" y="2061627"/>
                  <a:pt x="2815211" y="2054742"/>
                  <a:pt x="2801583" y="2040971"/>
                </a:cubicBezTo>
                <a:cubicBezTo>
                  <a:pt x="2776145" y="2015265"/>
                  <a:pt x="2776145" y="1971197"/>
                  <a:pt x="2801583" y="1943655"/>
                </a:cubicBezTo>
                <a:cubicBezTo>
                  <a:pt x="2828839" y="1916113"/>
                  <a:pt x="2872447" y="1916113"/>
                  <a:pt x="2899703" y="1943655"/>
                </a:cubicBezTo>
                <a:cubicBezTo>
                  <a:pt x="2926958" y="1971197"/>
                  <a:pt x="2925141" y="2015265"/>
                  <a:pt x="2899703" y="2040971"/>
                </a:cubicBezTo>
                <a:cubicBezTo>
                  <a:pt x="2886075" y="2054742"/>
                  <a:pt x="2868359" y="2061627"/>
                  <a:pt x="2850643" y="2061627"/>
                </a:cubicBezTo>
                <a:close/>
                <a:moveTo>
                  <a:pt x="3170519" y="2120363"/>
                </a:moveTo>
                <a:cubicBezTo>
                  <a:pt x="3153215" y="2120363"/>
                  <a:pt x="3135685" y="2113478"/>
                  <a:pt x="3122201" y="2099707"/>
                </a:cubicBezTo>
                <a:cubicBezTo>
                  <a:pt x="3095233" y="2072164"/>
                  <a:pt x="3095233" y="2028098"/>
                  <a:pt x="3122201" y="2002392"/>
                </a:cubicBezTo>
                <a:cubicBezTo>
                  <a:pt x="3149170" y="1974850"/>
                  <a:pt x="3192319" y="1974850"/>
                  <a:pt x="3217489" y="2002392"/>
                </a:cubicBezTo>
                <a:cubicBezTo>
                  <a:pt x="3244458" y="2028098"/>
                  <a:pt x="3244458" y="2072164"/>
                  <a:pt x="3217489" y="2099707"/>
                </a:cubicBezTo>
                <a:cubicBezTo>
                  <a:pt x="3204904" y="2113478"/>
                  <a:pt x="3187824" y="2120363"/>
                  <a:pt x="3170519" y="2120363"/>
                </a:cubicBezTo>
                <a:close/>
                <a:moveTo>
                  <a:pt x="3489726" y="2175998"/>
                </a:moveTo>
                <a:cubicBezTo>
                  <a:pt x="3472172" y="2175998"/>
                  <a:pt x="3454618" y="2169185"/>
                  <a:pt x="3441114" y="2155557"/>
                </a:cubicBezTo>
                <a:cubicBezTo>
                  <a:pt x="3415908" y="2128301"/>
                  <a:pt x="3415908" y="2086510"/>
                  <a:pt x="3441114" y="2059255"/>
                </a:cubicBezTo>
                <a:cubicBezTo>
                  <a:pt x="3468121" y="2032000"/>
                  <a:pt x="3511332" y="2032000"/>
                  <a:pt x="3538339" y="2059255"/>
                </a:cubicBezTo>
                <a:cubicBezTo>
                  <a:pt x="3563546" y="2086510"/>
                  <a:pt x="3563546" y="2128301"/>
                  <a:pt x="3538339" y="2155557"/>
                </a:cubicBezTo>
                <a:cubicBezTo>
                  <a:pt x="3524836" y="2169185"/>
                  <a:pt x="3507281" y="2175998"/>
                  <a:pt x="3489726" y="2175998"/>
                </a:cubicBezTo>
                <a:close/>
                <a:moveTo>
                  <a:pt x="1948264" y="2215613"/>
                </a:moveTo>
                <a:cubicBezTo>
                  <a:pt x="1930710" y="2215613"/>
                  <a:pt x="1913155" y="2208727"/>
                  <a:pt x="1899652" y="2194956"/>
                </a:cubicBezTo>
                <a:cubicBezTo>
                  <a:pt x="1874445" y="2167414"/>
                  <a:pt x="1874445" y="2123346"/>
                  <a:pt x="1899652" y="2097640"/>
                </a:cubicBezTo>
                <a:cubicBezTo>
                  <a:pt x="1926659" y="2070098"/>
                  <a:pt x="1969870" y="2070098"/>
                  <a:pt x="1996877" y="2097640"/>
                </a:cubicBezTo>
                <a:cubicBezTo>
                  <a:pt x="2022083" y="2123346"/>
                  <a:pt x="2022083" y="2167414"/>
                  <a:pt x="1996877" y="2194956"/>
                </a:cubicBezTo>
                <a:cubicBezTo>
                  <a:pt x="1983373" y="2208727"/>
                  <a:pt x="1965819" y="2215613"/>
                  <a:pt x="1948264" y="2215613"/>
                </a:cubicBezTo>
                <a:close/>
                <a:moveTo>
                  <a:pt x="3810283" y="2233593"/>
                </a:moveTo>
                <a:cubicBezTo>
                  <a:pt x="3792978" y="2233593"/>
                  <a:pt x="3775448" y="2227224"/>
                  <a:pt x="3761964" y="2214485"/>
                </a:cubicBezTo>
                <a:cubicBezTo>
                  <a:pt x="3734996" y="2187188"/>
                  <a:pt x="3734996" y="2143512"/>
                  <a:pt x="3761964" y="2116215"/>
                </a:cubicBezTo>
                <a:cubicBezTo>
                  <a:pt x="3788933" y="2090738"/>
                  <a:pt x="3832082" y="2090738"/>
                  <a:pt x="3857253" y="2116215"/>
                </a:cubicBezTo>
                <a:cubicBezTo>
                  <a:pt x="3884221" y="2143512"/>
                  <a:pt x="3884221" y="2187188"/>
                  <a:pt x="3857253" y="2214485"/>
                </a:cubicBezTo>
                <a:cubicBezTo>
                  <a:pt x="3844667" y="2227224"/>
                  <a:pt x="3827587" y="2233593"/>
                  <a:pt x="3810283" y="2233593"/>
                </a:cubicBezTo>
                <a:close/>
                <a:moveTo>
                  <a:pt x="2268146" y="2271247"/>
                </a:moveTo>
                <a:cubicBezTo>
                  <a:pt x="2251066" y="2271247"/>
                  <a:pt x="2233986" y="2264433"/>
                  <a:pt x="2220501" y="2250806"/>
                </a:cubicBezTo>
                <a:cubicBezTo>
                  <a:pt x="2193533" y="2225367"/>
                  <a:pt x="2193533" y="2181759"/>
                  <a:pt x="2220501" y="2154504"/>
                </a:cubicBezTo>
                <a:cubicBezTo>
                  <a:pt x="2247470" y="2127248"/>
                  <a:pt x="2288821" y="2127248"/>
                  <a:pt x="2315790" y="2154504"/>
                </a:cubicBezTo>
                <a:cubicBezTo>
                  <a:pt x="2342758" y="2181759"/>
                  <a:pt x="2342758" y="2225367"/>
                  <a:pt x="2315790" y="2250806"/>
                </a:cubicBezTo>
                <a:cubicBezTo>
                  <a:pt x="2302305" y="2264433"/>
                  <a:pt x="2285225" y="2271247"/>
                  <a:pt x="2268146" y="2271247"/>
                </a:cubicBezTo>
                <a:close/>
                <a:moveTo>
                  <a:pt x="2588027" y="2328842"/>
                </a:moveTo>
                <a:cubicBezTo>
                  <a:pt x="2570473" y="2328842"/>
                  <a:pt x="2552918" y="2322472"/>
                  <a:pt x="2539415" y="2309734"/>
                </a:cubicBezTo>
                <a:cubicBezTo>
                  <a:pt x="2514208" y="2282437"/>
                  <a:pt x="2514208" y="2238761"/>
                  <a:pt x="2539415" y="2211464"/>
                </a:cubicBezTo>
                <a:cubicBezTo>
                  <a:pt x="2566422" y="2185986"/>
                  <a:pt x="2609633" y="2185986"/>
                  <a:pt x="2636640" y="2211464"/>
                </a:cubicBezTo>
                <a:cubicBezTo>
                  <a:pt x="2661846" y="2238761"/>
                  <a:pt x="2661846" y="2282437"/>
                  <a:pt x="2636640" y="2309734"/>
                </a:cubicBezTo>
                <a:cubicBezTo>
                  <a:pt x="2623136" y="2322472"/>
                  <a:pt x="2605582" y="2328842"/>
                  <a:pt x="2588027" y="2328842"/>
                </a:cubicBezTo>
                <a:close/>
                <a:moveTo>
                  <a:pt x="2907909" y="2387063"/>
                </a:moveTo>
                <a:cubicBezTo>
                  <a:pt x="2890829" y="2387063"/>
                  <a:pt x="2873748" y="2380178"/>
                  <a:pt x="2860264" y="2366407"/>
                </a:cubicBezTo>
                <a:cubicBezTo>
                  <a:pt x="2833296" y="2338865"/>
                  <a:pt x="2833296" y="2294797"/>
                  <a:pt x="2860264" y="2269091"/>
                </a:cubicBezTo>
                <a:cubicBezTo>
                  <a:pt x="2887233" y="2241549"/>
                  <a:pt x="2928584" y="2241549"/>
                  <a:pt x="2955553" y="2269091"/>
                </a:cubicBezTo>
                <a:cubicBezTo>
                  <a:pt x="2982521" y="2294797"/>
                  <a:pt x="2982521" y="2338865"/>
                  <a:pt x="2955553" y="2366407"/>
                </a:cubicBezTo>
                <a:cubicBezTo>
                  <a:pt x="2942068" y="2380178"/>
                  <a:pt x="2924988" y="2387063"/>
                  <a:pt x="2907909" y="2387063"/>
                </a:cubicBezTo>
                <a:close/>
                <a:moveTo>
                  <a:pt x="3227789" y="2444214"/>
                </a:moveTo>
                <a:cubicBezTo>
                  <a:pt x="3210234" y="2444214"/>
                  <a:pt x="3192680" y="2437328"/>
                  <a:pt x="3179176" y="2423557"/>
                </a:cubicBezTo>
                <a:cubicBezTo>
                  <a:pt x="3153970" y="2397851"/>
                  <a:pt x="3153970" y="2353784"/>
                  <a:pt x="3179176" y="2326241"/>
                </a:cubicBezTo>
                <a:cubicBezTo>
                  <a:pt x="3206183" y="2298699"/>
                  <a:pt x="3249394" y="2298699"/>
                  <a:pt x="3276401" y="2326241"/>
                </a:cubicBezTo>
                <a:cubicBezTo>
                  <a:pt x="3301608" y="2353784"/>
                  <a:pt x="3301608" y="2397851"/>
                  <a:pt x="3276401" y="2423557"/>
                </a:cubicBezTo>
                <a:cubicBezTo>
                  <a:pt x="3262898" y="2437328"/>
                  <a:pt x="3245343" y="2444214"/>
                  <a:pt x="3227789" y="2444214"/>
                </a:cubicBezTo>
                <a:close/>
                <a:moveTo>
                  <a:pt x="3546876" y="2500294"/>
                </a:moveTo>
                <a:cubicBezTo>
                  <a:pt x="3529615" y="2500294"/>
                  <a:pt x="3512353" y="2493924"/>
                  <a:pt x="3498725" y="2481185"/>
                </a:cubicBezTo>
                <a:cubicBezTo>
                  <a:pt x="3471470" y="2453888"/>
                  <a:pt x="3471470" y="2410213"/>
                  <a:pt x="3498725" y="2382915"/>
                </a:cubicBezTo>
                <a:cubicBezTo>
                  <a:pt x="3525981" y="2357438"/>
                  <a:pt x="3567772" y="2357438"/>
                  <a:pt x="3595028" y="2382915"/>
                </a:cubicBezTo>
                <a:cubicBezTo>
                  <a:pt x="3622283" y="2410213"/>
                  <a:pt x="3622283" y="2453888"/>
                  <a:pt x="3595028" y="2481185"/>
                </a:cubicBezTo>
                <a:cubicBezTo>
                  <a:pt x="3581400" y="2493924"/>
                  <a:pt x="3564138" y="2500294"/>
                  <a:pt x="3546876" y="2500294"/>
                </a:cubicBezTo>
                <a:close/>
                <a:moveTo>
                  <a:pt x="2324608" y="2595542"/>
                </a:moveTo>
                <a:cubicBezTo>
                  <a:pt x="2307078" y="2595542"/>
                  <a:pt x="2289549" y="2589173"/>
                  <a:pt x="2276064" y="2576434"/>
                </a:cubicBezTo>
                <a:cubicBezTo>
                  <a:pt x="2249096" y="2549137"/>
                  <a:pt x="2249096" y="2505461"/>
                  <a:pt x="2276064" y="2478164"/>
                </a:cubicBezTo>
                <a:cubicBezTo>
                  <a:pt x="2303033" y="2452686"/>
                  <a:pt x="2346182" y="2452686"/>
                  <a:pt x="2373151" y="2478164"/>
                </a:cubicBezTo>
                <a:cubicBezTo>
                  <a:pt x="2398321" y="2505461"/>
                  <a:pt x="2398321" y="2549137"/>
                  <a:pt x="2373151" y="2576434"/>
                </a:cubicBezTo>
                <a:cubicBezTo>
                  <a:pt x="2359667" y="2589173"/>
                  <a:pt x="2342137" y="2595542"/>
                  <a:pt x="2324608" y="2595542"/>
                </a:cubicBezTo>
                <a:close/>
                <a:moveTo>
                  <a:pt x="2643709" y="2653763"/>
                </a:moveTo>
                <a:cubicBezTo>
                  <a:pt x="2626405" y="2653763"/>
                  <a:pt x="2609325" y="2646878"/>
                  <a:pt x="2596739" y="2633107"/>
                </a:cubicBezTo>
                <a:cubicBezTo>
                  <a:pt x="2569771" y="2605565"/>
                  <a:pt x="2569771" y="2563333"/>
                  <a:pt x="2596739" y="2535791"/>
                </a:cubicBezTo>
                <a:cubicBezTo>
                  <a:pt x="2621910" y="2508249"/>
                  <a:pt x="2665059" y="2508249"/>
                  <a:pt x="2692028" y="2535791"/>
                </a:cubicBezTo>
                <a:cubicBezTo>
                  <a:pt x="2718996" y="2563333"/>
                  <a:pt x="2718996" y="2605565"/>
                  <a:pt x="2692028" y="2633107"/>
                </a:cubicBezTo>
                <a:cubicBezTo>
                  <a:pt x="2678543" y="2646878"/>
                  <a:pt x="2661014" y="2653763"/>
                  <a:pt x="2643709" y="2653763"/>
                </a:cubicBezTo>
                <a:close/>
                <a:moveTo>
                  <a:pt x="2964145" y="2710914"/>
                </a:moveTo>
                <a:cubicBezTo>
                  <a:pt x="2946840" y="2710914"/>
                  <a:pt x="2929311" y="2704028"/>
                  <a:pt x="2915826" y="2690257"/>
                </a:cubicBezTo>
                <a:cubicBezTo>
                  <a:pt x="2888858" y="2664551"/>
                  <a:pt x="2888858" y="2620484"/>
                  <a:pt x="2915826" y="2592942"/>
                </a:cubicBezTo>
                <a:cubicBezTo>
                  <a:pt x="2942795" y="2565399"/>
                  <a:pt x="2985944" y="2565399"/>
                  <a:pt x="3011114" y="2592942"/>
                </a:cubicBezTo>
                <a:cubicBezTo>
                  <a:pt x="3038083" y="2620484"/>
                  <a:pt x="3038083" y="2664551"/>
                  <a:pt x="3011114" y="2690257"/>
                </a:cubicBezTo>
                <a:cubicBezTo>
                  <a:pt x="2998529" y="2704028"/>
                  <a:pt x="2981449" y="2710914"/>
                  <a:pt x="2964145" y="2710914"/>
                </a:cubicBezTo>
                <a:close/>
                <a:moveTo>
                  <a:pt x="3283471" y="2769652"/>
                </a:moveTo>
                <a:cubicBezTo>
                  <a:pt x="3266167" y="2769652"/>
                  <a:pt x="3249087" y="2762767"/>
                  <a:pt x="3236501" y="2748996"/>
                </a:cubicBezTo>
                <a:cubicBezTo>
                  <a:pt x="3209533" y="2721454"/>
                  <a:pt x="3209533" y="2677386"/>
                  <a:pt x="3236501" y="2651680"/>
                </a:cubicBezTo>
                <a:cubicBezTo>
                  <a:pt x="3261672" y="2624138"/>
                  <a:pt x="3304821" y="2624138"/>
                  <a:pt x="3331790" y="2651680"/>
                </a:cubicBezTo>
                <a:cubicBezTo>
                  <a:pt x="3358758" y="2677386"/>
                  <a:pt x="3358758" y="2721454"/>
                  <a:pt x="3331790" y="2748996"/>
                </a:cubicBezTo>
                <a:cubicBezTo>
                  <a:pt x="3318305" y="2762767"/>
                  <a:pt x="3300776" y="2769652"/>
                  <a:pt x="3283471" y="2769652"/>
                </a:cubicBezTo>
                <a:close/>
                <a:moveTo>
                  <a:pt x="2700620" y="2978062"/>
                </a:moveTo>
                <a:cubicBezTo>
                  <a:pt x="2683315" y="2978062"/>
                  <a:pt x="2665786" y="2971625"/>
                  <a:pt x="2652301" y="2958751"/>
                </a:cubicBezTo>
                <a:cubicBezTo>
                  <a:pt x="2625333" y="2931163"/>
                  <a:pt x="2625333" y="2887023"/>
                  <a:pt x="2652301" y="2859435"/>
                </a:cubicBezTo>
                <a:cubicBezTo>
                  <a:pt x="2679270" y="2833687"/>
                  <a:pt x="2722419" y="2833687"/>
                  <a:pt x="2747590" y="2859435"/>
                </a:cubicBezTo>
                <a:cubicBezTo>
                  <a:pt x="2774558" y="2887023"/>
                  <a:pt x="2774558" y="2931163"/>
                  <a:pt x="2747590" y="2958751"/>
                </a:cubicBezTo>
                <a:cubicBezTo>
                  <a:pt x="2735004" y="2971625"/>
                  <a:pt x="2717925" y="2978062"/>
                  <a:pt x="2700620" y="2978062"/>
                </a:cubicBezTo>
                <a:close/>
                <a:moveTo>
                  <a:pt x="3019946" y="3036352"/>
                </a:moveTo>
                <a:cubicBezTo>
                  <a:pt x="3002642" y="3036352"/>
                  <a:pt x="2985562" y="3029467"/>
                  <a:pt x="2972976" y="3015696"/>
                </a:cubicBezTo>
                <a:cubicBezTo>
                  <a:pt x="2946008" y="2988154"/>
                  <a:pt x="2946008" y="2944086"/>
                  <a:pt x="2972976" y="2918380"/>
                </a:cubicBezTo>
                <a:cubicBezTo>
                  <a:pt x="2998147" y="2890838"/>
                  <a:pt x="3041296" y="2890838"/>
                  <a:pt x="3068265" y="2918380"/>
                </a:cubicBezTo>
                <a:cubicBezTo>
                  <a:pt x="3095233" y="2944086"/>
                  <a:pt x="3095233" y="2988154"/>
                  <a:pt x="3068265" y="3015696"/>
                </a:cubicBezTo>
                <a:cubicBezTo>
                  <a:pt x="3054780" y="3029467"/>
                  <a:pt x="3037251" y="3036352"/>
                  <a:pt x="3019946" y="30363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0323" tIns="10161" rIns="20323" bIns="10161" numCol="1" anchor="t" anchorCtr="0" compatLnSpc="1">
            <a:prstTxWarp prst="textNoShape">
              <a:avLst/>
            </a:prstTxWarp>
            <a:noAutofit/>
          </a:bodyPr>
          <a:lstStyle/>
          <a:p>
            <a:endParaRPr lang="en-US" sz="160" dirty="0"/>
          </a:p>
        </p:txBody>
      </p:sp>
      <p:sp>
        <p:nvSpPr>
          <p:cNvPr id="40" name="SQUARE SHAPE">
            <a:extLst>
              <a:ext uri="{FF2B5EF4-FFF2-40B4-BE49-F238E27FC236}">
                <a16:creationId xmlns="" xmlns:a16="http://schemas.microsoft.com/office/drawing/2014/main" id="{6D62DC9C-9FE5-4C1D-B680-C3500E273398}"/>
              </a:ext>
            </a:extLst>
          </p:cNvPr>
          <p:cNvSpPr/>
          <p:nvPr/>
        </p:nvSpPr>
        <p:spPr>
          <a:xfrm>
            <a:off x="225464" y="5921725"/>
            <a:ext cx="559079" cy="541177"/>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60"/>
          </a:p>
        </p:txBody>
      </p:sp>
      <p:sp>
        <p:nvSpPr>
          <p:cNvPr id="41" name="SQUARE FRAME">
            <a:extLst>
              <a:ext uri="{FF2B5EF4-FFF2-40B4-BE49-F238E27FC236}">
                <a16:creationId xmlns="" xmlns:a16="http://schemas.microsoft.com/office/drawing/2014/main" id="{9608C1E7-3DC2-4690-8849-5482F711C422}"/>
              </a:ext>
            </a:extLst>
          </p:cNvPr>
          <p:cNvSpPr/>
          <p:nvPr/>
        </p:nvSpPr>
        <p:spPr>
          <a:xfrm>
            <a:off x="146979" y="5802002"/>
            <a:ext cx="482787" cy="467328"/>
          </a:xfrm>
          <a:prstGeom prst="rect">
            <a:avLst/>
          </a:prstGeom>
          <a:noFill/>
          <a:ln w="857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
          </a:p>
        </p:txBody>
      </p:sp>
      <p:sp>
        <p:nvSpPr>
          <p:cNvPr id="45" name="SQUARE SHAPE">
            <a:extLst>
              <a:ext uri="{FF2B5EF4-FFF2-40B4-BE49-F238E27FC236}">
                <a16:creationId xmlns="" xmlns:a16="http://schemas.microsoft.com/office/drawing/2014/main" id="{7FF16819-AD5D-48BD-9C27-554466105DC6}"/>
              </a:ext>
            </a:extLst>
          </p:cNvPr>
          <p:cNvSpPr/>
          <p:nvPr/>
        </p:nvSpPr>
        <p:spPr>
          <a:xfrm>
            <a:off x="8463211" y="5869875"/>
            <a:ext cx="559079" cy="541177"/>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60"/>
          </a:p>
        </p:txBody>
      </p:sp>
      <p:sp>
        <p:nvSpPr>
          <p:cNvPr id="46" name="SQUARE FRAME">
            <a:extLst>
              <a:ext uri="{FF2B5EF4-FFF2-40B4-BE49-F238E27FC236}">
                <a16:creationId xmlns="" xmlns:a16="http://schemas.microsoft.com/office/drawing/2014/main" id="{9292DF0D-016B-443E-8117-2A8E4B59ADC1}"/>
              </a:ext>
            </a:extLst>
          </p:cNvPr>
          <p:cNvSpPr/>
          <p:nvPr/>
        </p:nvSpPr>
        <p:spPr>
          <a:xfrm>
            <a:off x="8384726" y="5750152"/>
            <a:ext cx="482787" cy="467328"/>
          </a:xfrm>
          <a:prstGeom prst="rect">
            <a:avLst/>
          </a:prstGeom>
          <a:noFill/>
          <a:ln w="857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
          </a:p>
        </p:txBody>
      </p:sp>
    </p:spTree>
    <p:extLst>
      <p:ext uri="{BB962C8B-B14F-4D97-AF65-F5344CB8AC3E}">
        <p14:creationId xmlns:p14="http://schemas.microsoft.com/office/powerpoint/2010/main" val="3696998852"/>
      </p:ext>
    </p:extLst>
  </p:cSld>
  <p:clrMap bg1="lt1" tx1="dk1" bg2="lt2" tx2="dk2" accent1="accent1" accent2="accent2" accent3="accent3" accent4="accent4" accent5="accent5" accent6="accent6" hlink="hlink" folHlink="folHlink"/>
  <p:sldLayoutIdLst>
    <p:sldLayoutId id="2147483734" r:id="rId1"/>
    <p:sldLayoutId id="2147483735" r:id="rId2"/>
  </p:sldLayoutIdLst>
  <p:txStyles>
    <p:titleStyle>
      <a:lvl1pPr algn="l" defTabSz="914400" rtl="0" eaLnBrk="1" latinLnBrk="0" hangingPunct="1">
        <a:lnSpc>
          <a:spcPct val="90000"/>
        </a:lnSpc>
        <a:spcBef>
          <a:spcPct val="0"/>
        </a:spcBef>
        <a:buNone/>
        <a:defRPr sz="3200" kern="1200">
          <a:solidFill>
            <a:srgbClr val="183883"/>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266AC"/>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266AC"/>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266AC"/>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266AC"/>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266AC"/>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640" y="980728"/>
            <a:ext cx="8456036" cy="175432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000" b="1" kern="1200" dirty="0" smtClean="0">
                <a:solidFill>
                  <a:schemeClr val="tx1"/>
                </a:solidFill>
                <a:effectLst/>
                <a:latin typeface="+mn-lt"/>
                <a:ea typeface="+mn-ea"/>
                <a:cs typeface="+mn-cs"/>
              </a:rPr>
              <a:t>SISTEM OPERASI</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4000" b="1" kern="1200" dirty="0" smtClean="0">
              <a:solidFill>
                <a:schemeClr val="tx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smtClean="0">
                <a:latin typeface="Lucida Calligraphy" pitchFamily="66" charset="0"/>
              </a:rPr>
              <a:t>TUGAS</a:t>
            </a:r>
            <a:r>
              <a:rPr lang="en-US" sz="2800" kern="1200" baseline="0" smtClean="0">
                <a:solidFill>
                  <a:schemeClr val="tx1"/>
                </a:solidFill>
                <a:effectLst/>
                <a:latin typeface="Lucida Calligraphy" pitchFamily="66" charset="0"/>
                <a:ea typeface="+mn-ea"/>
                <a:cs typeface="+mn-cs"/>
              </a:rPr>
              <a:t> </a:t>
            </a:r>
            <a:r>
              <a:rPr lang="en-US" sz="2800" kern="1200" baseline="0" dirty="0" smtClean="0">
                <a:solidFill>
                  <a:schemeClr val="tx1"/>
                </a:solidFill>
                <a:effectLst/>
                <a:latin typeface="Lucida Calligraphy" pitchFamily="66" charset="0"/>
                <a:ea typeface="+mn-ea"/>
                <a:cs typeface="+mn-cs"/>
              </a:rPr>
              <a:t>2</a:t>
            </a:r>
            <a:endParaRPr lang="en-US" sz="2800" kern="1200" baseline="0" dirty="0" smtClean="0">
              <a:solidFill>
                <a:schemeClr val="tx1"/>
              </a:solidFill>
              <a:effectLst/>
              <a:latin typeface="Lucida Calligraphy" pitchFamily="66" charset="0"/>
              <a:ea typeface="+mn-ea"/>
              <a:cs typeface="+mn-cs"/>
            </a:endParaRPr>
          </a:p>
        </p:txBody>
      </p:sp>
      <p:sp>
        <p:nvSpPr>
          <p:cNvPr id="5" name="TextBox 4"/>
          <p:cNvSpPr txBox="1"/>
          <p:nvPr/>
        </p:nvSpPr>
        <p:spPr>
          <a:xfrm>
            <a:off x="2532035" y="5565740"/>
            <a:ext cx="5730426" cy="369332"/>
          </a:xfrm>
          <a:prstGeom prst="rect">
            <a:avLst/>
          </a:prstGeom>
          <a:noFill/>
        </p:spPr>
        <p:txBody>
          <a:bodyPr wrap="square" rtlCol="0">
            <a:spAutoFit/>
          </a:bodyPr>
          <a:lstStyle/>
          <a:p>
            <a:pPr algn="r"/>
            <a:r>
              <a:rPr lang="en-US" b="1" dirty="0" smtClean="0">
                <a:latin typeface="Lucida Calligraphy" pitchFamily="66" charset="0"/>
              </a:rPr>
              <a:t>KURNIATI, M.KOM</a:t>
            </a:r>
            <a:endParaRPr lang="en-US" b="1" dirty="0">
              <a:latin typeface="Lucida Calligraphy"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8352928" cy="4464496"/>
          </a:xfrm>
        </p:spPr>
        <p:txBody>
          <a:bodyPr>
            <a:normAutofit/>
          </a:bodyPr>
          <a:lstStyle/>
          <a:p>
            <a:pPr lvl="0"/>
            <a:r>
              <a:rPr lang="en-US" sz="3600" dirty="0" err="1" smtClean="0"/>
              <a:t>Jelaskan</a:t>
            </a:r>
            <a:r>
              <a:rPr lang="en-US" sz="3600" dirty="0" smtClean="0"/>
              <a:t> :</a:t>
            </a:r>
            <a:br>
              <a:rPr lang="en-US" sz="3600" dirty="0" smtClean="0"/>
            </a:br>
            <a:r>
              <a:rPr lang="en-US" sz="3600" dirty="0" smtClean="0"/>
              <a:t/>
            </a:r>
            <a:br>
              <a:rPr lang="en-US" sz="3600" dirty="0" smtClean="0"/>
            </a:br>
            <a:r>
              <a:rPr lang="en-US" sz="3600" dirty="0" smtClean="0"/>
              <a:t>1. </a:t>
            </a:r>
            <a:r>
              <a:rPr lang="en-US" sz="3600" dirty="0" err="1" smtClean="0"/>
              <a:t>Komponen</a:t>
            </a:r>
            <a:r>
              <a:rPr lang="en-US" sz="3600" dirty="0" smtClean="0"/>
              <a:t> </a:t>
            </a:r>
            <a:r>
              <a:rPr lang="en-US" sz="3600" dirty="0" err="1"/>
              <a:t>Sistem</a:t>
            </a:r>
            <a:r>
              <a:rPr lang="en-US" sz="3600" dirty="0"/>
              <a:t> </a:t>
            </a:r>
            <a:r>
              <a:rPr lang="en-US" sz="3600" dirty="0" err="1"/>
              <a:t>Komputer</a:t>
            </a:r>
            <a:r>
              <a:rPr lang="en-US" sz="3600" dirty="0"/>
              <a:t/>
            </a:r>
            <a:br>
              <a:rPr lang="en-US" sz="3600" dirty="0"/>
            </a:br>
            <a:r>
              <a:rPr lang="en-US" sz="3600" dirty="0" smtClean="0"/>
              <a:t>2. </a:t>
            </a:r>
            <a:r>
              <a:rPr lang="en-US" sz="3600" dirty="0" err="1" smtClean="0"/>
              <a:t>Posisi</a:t>
            </a:r>
            <a:r>
              <a:rPr lang="en-US" sz="3600" dirty="0" smtClean="0"/>
              <a:t> </a:t>
            </a:r>
            <a:r>
              <a:rPr lang="en-US" sz="3600" dirty="0"/>
              <a:t>S.O. </a:t>
            </a:r>
            <a:r>
              <a:rPr lang="en-US" sz="3600" dirty="0" err="1"/>
              <a:t>didalam</a:t>
            </a:r>
            <a:r>
              <a:rPr lang="en-US" sz="3600" dirty="0"/>
              <a:t> </a:t>
            </a:r>
            <a:r>
              <a:rPr lang="en-US" sz="3600" dirty="0" err="1"/>
              <a:t>Sistem</a:t>
            </a:r>
            <a:r>
              <a:rPr lang="en-US" sz="3600" dirty="0"/>
              <a:t> </a:t>
            </a:r>
            <a:r>
              <a:rPr lang="en-US" sz="3600" dirty="0" err="1"/>
              <a:t>Komputer</a:t>
            </a:r>
            <a:r>
              <a:rPr lang="en-US" sz="3600" dirty="0"/>
              <a:t/>
            </a:r>
            <a:br>
              <a:rPr lang="en-US" sz="3600" dirty="0"/>
            </a:br>
            <a:r>
              <a:rPr lang="en-US" sz="3600" dirty="0" smtClean="0"/>
              <a:t>3. </a:t>
            </a:r>
            <a:r>
              <a:rPr lang="en-US" sz="3600" dirty="0" err="1" smtClean="0"/>
              <a:t>Peran</a:t>
            </a:r>
            <a:r>
              <a:rPr lang="en-US" sz="3600" dirty="0" smtClean="0"/>
              <a:t> </a:t>
            </a:r>
            <a:r>
              <a:rPr lang="en-US" sz="3600" dirty="0"/>
              <a:t>S.O </a:t>
            </a:r>
            <a:r>
              <a:rPr lang="en-US" sz="3600" dirty="0" err="1"/>
              <a:t>didalam</a:t>
            </a:r>
            <a:r>
              <a:rPr lang="en-US" sz="3600" dirty="0"/>
              <a:t> </a:t>
            </a:r>
            <a:r>
              <a:rPr lang="en-US" sz="3600" dirty="0" err="1"/>
              <a:t>Sistem</a:t>
            </a:r>
            <a:r>
              <a:rPr lang="en-US" sz="3600" dirty="0"/>
              <a:t> </a:t>
            </a:r>
            <a:r>
              <a:rPr lang="en-US" sz="3600" dirty="0" err="1" smtClean="0"/>
              <a:t>Komputer</a:t>
            </a:r>
            <a:endParaRPr lang="en-US" sz="3600" dirty="0"/>
          </a:p>
        </p:txBody>
      </p:sp>
    </p:spTree>
    <p:extLst>
      <p:ext uri="{BB962C8B-B14F-4D97-AF65-F5344CB8AC3E}">
        <p14:creationId xmlns:p14="http://schemas.microsoft.com/office/powerpoint/2010/main" val="4089684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8136904" cy="5184576"/>
          </a:xfrm>
        </p:spPr>
        <p:txBody>
          <a:bodyPr>
            <a:normAutofit/>
          </a:bodyPr>
          <a:lstStyle/>
          <a:p>
            <a:r>
              <a:rPr lang="en-US" dirty="0" smtClean="0"/>
              <a:t>1. </a:t>
            </a:r>
            <a:r>
              <a:rPr lang="en-US" dirty="0" err="1" smtClean="0"/>
              <a:t>Kerjakan</a:t>
            </a:r>
            <a:r>
              <a:rPr lang="en-US" dirty="0" smtClean="0"/>
              <a:t> </a:t>
            </a:r>
            <a:r>
              <a:rPr lang="en-US" dirty="0" err="1" smtClean="0"/>
              <a:t>tugas</a:t>
            </a:r>
            <a:r>
              <a:rPr lang="en-US" dirty="0" smtClean="0"/>
              <a:t> </a:t>
            </a:r>
            <a:r>
              <a:rPr lang="en-US" dirty="0" err="1" smtClean="0"/>
              <a:t>sesuai</a:t>
            </a:r>
            <a:r>
              <a:rPr lang="en-US" dirty="0" smtClean="0"/>
              <a:t> </a:t>
            </a:r>
            <a:r>
              <a:rPr lang="en-US" dirty="0" err="1" smtClean="0"/>
              <a:t>pertanyaan</a:t>
            </a:r>
            <a:r>
              <a:rPr lang="en-US" dirty="0" smtClean="0"/>
              <a:t/>
            </a:r>
            <a:br>
              <a:rPr lang="en-US" dirty="0" smtClean="0"/>
            </a:br>
            <a:r>
              <a:rPr lang="en-US" dirty="0" smtClean="0"/>
              <a:t>2. </a:t>
            </a:r>
            <a:r>
              <a:rPr lang="en-US" dirty="0" err="1" smtClean="0"/>
              <a:t>Tulis</a:t>
            </a:r>
            <a:r>
              <a:rPr lang="en-US" dirty="0" smtClean="0"/>
              <a:t> di </a:t>
            </a:r>
            <a:r>
              <a:rPr lang="en-US" dirty="0" err="1" smtClean="0"/>
              <a:t>kertas</a:t>
            </a:r>
            <a:r>
              <a:rPr lang="en-US" dirty="0" smtClean="0"/>
              <a:t> </a:t>
            </a:r>
            <a:r>
              <a:rPr lang="en-US" dirty="0" err="1" smtClean="0"/>
              <a:t>lembar</a:t>
            </a:r>
            <a:r>
              <a:rPr lang="en-US" dirty="0" smtClean="0"/>
              <a:t> </a:t>
            </a:r>
            <a:r>
              <a:rPr lang="en-US" dirty="0" err="1" smtClean="0"/>
              <a:t>jawaban</a:t>
            </a:r>
            <a:r>
              <a:rPr lang="en-US" dirty="0" smtClean="0"/>
              <a:t> </a:t>
            </a:r>
            <a:r>
              <a:rPr lang="en-US" dirty="0" err="1" smtClean="0"/>
              <a:t>anda</a:t>
            </a:r>
            <a:r>
              <a:rPr lang="en-US" dirty="0"/>
              <a:t/>
            </a:r>
            <a:br>
              <a:rPr lang="en-US" dirty="0"/>
            </a:br>
            <a:r>
              <a:rPr lang="en-US" dirty="0" smtClean="0"/>
              <a:t>3. Scan </a:t>
            </a:r>
            <a:r>
              <a:rPr lang="en-US" dirty="0" err="1" smtClean="0"/>
              <a:t>lembar</a:t>
            </a:r>
            <a:r>
              <a:rPr lang="en-US" dirty="0" smtClean="0"/>
              <a:t> </a:t>
            </a:r>
            <a:r>
              <a:rPr lang="en-US" dirty="0" err="1" smtClean="0"/>
              <a:t>jawaban</a:t>
            </a:r>
            <a:r>
              <a:rPr lang="en-US" dirty="0" smtClean="0"/>
              <a:t> </a:t>
            </a:r>
            <a:r>
              <a:rPr lang="en-US" dirty="0" err="1" smtClean="0"/>
              <a:t>anda</a:t>
            </a:r>
            <a:r>
              <a:rPr lang="en-US" dirty="0" smtClean="0"/>
              <a:t/>
            </a:r>
            <a:br>
              <a:rPr lang="en-US" dirty="0" smtClean="0"/>
            </a:br>
            <a:r>
              <a:rPr lang="en-US" dirty="0" smtClean="0"/>
              <a:t>4. Upload </a:t>
            </a:r>
            <a:r>
              <a:rPr lang="en-US" dirty="0" err="1" smtClean="0"/>
              <a:t>jawaban</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pdf</a:t>
            </a:r>
            <a:r>
              <a:rPr lang="en-US" dirty="0" smtClean="0"/>
              <a:t/>
            </a:r>
            <a:br>
              <a:rPr lang="en-US" dirty="0" smtClean="0"/>
            </a:br>
            <a:r>
              <a:rPr lang="en-US" dirty="0" smtClean="0"/>
              <a:t>5. </a:t>
            </a:r>
            <a:r>
              <a:rPr lang="en-US" dirty="0" err="1" smtClean="0"/>
              <a:t>Perhatikan</a:t>
            </a:r>
            <a:r>
              <a:rPr lang="en-US" dirty="0" smtClean="0"/>
              <a:t> </a:t>
            </a:r>
            <a:r>
              <a:rPr lang="en-US" dirty="0" err="1" smtClean="0"/>
              <a:t>batas</a:t>
            </a:r>
            <a:r>
              <a:rPr lang="en-US" dirty="0" smtClean="0"/>
              <a:t> </a:t>
            </a:r>
            <a:r>
              <a:rPr lang="en-US" dirty="0" err="1" smtClean="0"/>
              <a:t>waktu</a:t>
            </a:r>
            <a:r>
              <a:rPr lang="en-US" dirty="0" smtClean="0"/>
              <a:t> </a:t>
            </a:r>
            <a:r>
              <a:rPr lang="en-US" dirty="0" err="1" smtClean="0"/>
              <a:t>pengiriman</a:t>
            </a:r>
            <a:r>
              <a:rPr lang="en-US" dirty="0" smtClean="0"/>
              <a:t> file</a:t>
            </a:r>
            <a:br>
              <a:rPr lang="en-US" dirty="0" smtClean="0"/>
            </a:br>
            <a:r>
              <a:rPr lang="en-US" dirty="0" smtClean="0"/>
              <a:t>6. </a:t>
            </a:r>
            <a:r>
              <a:rPr lang="en-US" dirty="0" err="1" smtClean="0"/>
              <a:t>Tidak</a:t>
            </a:r>
            <a:r>
              <a:rPr lang="en-US" dirty="0" smtClean="0"/>
              <a:t> </a:t>
            </a:r>
            <a:r>
              <a:rPr lang="en-US" dirty="0" err="1" smtClean="0"/>
              <a:t>ada</a:t>
            </a:r>
            <a:r>
              <a:rPr lang="en-US" dirty="0" smtClean="0"/>
              <a:t> </a:t>
            </a:r>
            <a:r>
              <a:rPr lang="en-US" dirty="0" err="1" smtClean="0"/>
              <a:t>tugas</a:t>
            </a:r>
            <a:r>
              <a:rPr lang="en-US" dirty="0" smtClean="0"/>
              <a:t> </a:t>
            </a:r>
            <a:r>
              <a:rPr lang="en-US" dirty="0" err="1" smtClean="0"/>
              <a:t>susulan</a:t>
            </a:r>
            <a:r>
              <a:rPr lang="en-US" dirty="0" smtClean="0"/>
              <a:t> </a:t>
            </a:r>
            <a:r>
              <a:rPr lang="en-US" dirty="0" err="1" smtClean="0"/>
              <a:t>bagi</a:t>
            </a:r>
            <a:r>
              <a:rPr lang="en-US" dirty="0" smtClean="0"/>
              <a:t> yang 	</a:t>
            </a:r>
            <a:r>
              <a:rPr lang="en-US" dirty="0" err="1" smtClean="0"/>
              <a:t>terlambat</a:t>
            </a:r>
            <a:r>
              <a:rPr lang="en-US" dirty="0" smtClean="0"/>
              <a:t> </a:t>
            </a:r>
            <a:br>
              <a:rPr lang="en-US" dirty="0" smtClean="0"/>
            </a:br>
            <a:r>
              <a:rPr lang="en-US" dirty="0" smtClean="0"/>
              <a:t>7. </a:t>
            </a:r>
            <a:r>
              <a:rPr lang="en-US" dirty="0" err="1" smtClean="0"/>
              <a:t>Lakukan</a:t>
            </a:r>
            <a:r>
              <a:rPr lang="en-US" dirty="0" smtClean="0"/>
              <a:t> </a:t>
            </a:r>
            <a:r>
              <a:rPr lang="en-US" dirty="0" err="1" smtClean="0"/>
              <a:t>absensi</a:t>
            </a:r>
            <a:r>
              <a:rPr lang="en-US" dirty="0" smtClean="0"/>
              <a:t> </a:t>
            </a:r>
            <a:r>
              <a:rPr lang="en-US" dirty="0" err="1" smtClean="0"/>
              <a:t>pada</a:t>
            </a:r>
            <a:r>
              <a:rPr lang="en-US" dirty="0" smtClean="0"/>
              <a:t> </a:t>
            </a:r>
            <a:r>
              <a:rPr lang="en-US" dirty="0" err="1" smtClean="0"/>
              <a:t>setiap</a:t>
            </a:r>
            <a:r>
              <a:rPr lang="en-US" dirty="0" smtClean="0"/>
              <a:t> 	</a:t>
            </a:r>
            <a:r>
              <a:rPr lang="en-US" dirty="0" err="1" smtClean="0"/>
              <a:t>pertemuan</a:t>
            </a:r>
            <a:r>
              <a:rPr lang="en-US" dirty="0" smtClean="0"/>
              <a:t> e-learning</a:t>
            </a:r>
            <a:endParaRPr lang="en-US" dirty="0"/>
          </a:p>
        </p:txBody>
      </p:sp>
    </p:spTree>
    <p:extLst>
      <p:ext uri="{BB962C8B-B14F-4D97-AF65-F5344CB8AC3E}">
        <p14:creationId xmlns:p14="http://schemas.microsoft.com/office/powerpoint/2010/main" val="1099036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80928"/>
            <a:ext cx="7372224" cy="663428"/>
          </a:xfrm>
        </p:spPr>
        <p:txBody>
          <a:bodyPr>
            <a:noAutofit/>
          </a:bodyPr>
          <a:lstStyle/>
          <a:p>
            <a:pPr algn="ctr"/>
            <a:r>
              <a:rPr lang="en-US" sz="4800" dirty="0" err="1" smtClean="0">
                <a:latin typeface="Lucida Calligraphy" pitchFamily="66" charset="0"/>
              </a:rPr>
              <a:t>Terima</a:t>
            </a:r>
            <a:r>
              <a:rPr lang="en-US" sz="4800" dirty="0" smtClean="0">
                <a:latin typeface="Lucida Calligraphy" pitchFamily="66" charset="0"/>
              </a:rPr>
              <a:t> </a:t>
            </a:r>
            <a:r>
              <a:rPr lang="en-US" sz="4800" dirty="0" err="1" smtClean="0">
                <a:latin typeface="Lucida Calligraphy" pitchFamily="66" charset="0"/>
              </a:rPr>
              <a:t>Kasih</a:t>
            </a:r>
            <a:endParaRPr lang="en-US" sz="4800" dirty="0">
              <a:latin typeface="Lucida Calligraphy" pitchFamily="66" charset="0"/>
            </a:endParaRPr>
          </a:p>
        </p:txBody>
      </p:sp>
    </p:spTree>
    <p:extLst>
      <p:ext uri="{BB962C8B-B14F-4D97-AF65-F5344CB8AC3E}">
        <p14:creationId xmlns:p14="http://schemas.microsoft.com/office/powerpoint/2010/main" val="2744672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Office">
  <a:themeElements>
    <a:clrScheme name="Hijau Biru">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ema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Thema</Template>
  <TotalTime>827</TotalTime>
  <Words>17</Words>
  <Application>Microsoft Office PowerPoint</Application>
  <PresentationFormat>On-screen Show (4:3)</PresentationFormat>
  <Paragraphs>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Tema Office</vt:lpstr>
      <vt:lpstr>PowerPoint Presentation</vt:lpstr>
      <vt:lpstr>Jelaskan :  1. Komponen Sistem Komputer 2. Posisi S.O. didalam Sistem Komputer 3. Peran S.O didalam Sistem Komputer</vt:lpstr>
      <vt:lpstr>1. Kerjakan tugas sesuai pertanyaan 2. Tulis di kertas lembar jawaban anda 3. Scan lembar jawaban anda 4. Upload jawaban dalam bentuk pdf 5. Perhatikan batas waktu pengiriman file 6. Tidak ada tugas susulan bagi yang  terlambat  7. Lakukan absensi pada setiap  pertemuan e-learning</vt:lpstr>
      <vt:lpstr>Terima Kasih</vt:lpstr>
    </vt:vector>
  </TitlesOfParts>
  <Company>stmik-mdp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5</dc:title>
  <dc:creator>master</dc:creator>
  <cp:lastModifiedBy>kurniatiubd@gmail.com</cp:lastModifiedBy>
  <cp:revision>53</cp:revision>
  <dcterms:created xsi:type="dcterms:W3CDTF">2006-03-21T00:26:31Z</dcterms:created>
  <dcterms:modified xsi:type="dcterms:W3CDTF">2021-02-16T15:46:58Z</dcterms:modified>
</cp:coreProperties>
</file>