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ackup data\DIREKTORAT MULTIMEDIA\TEMPLATE PPT\TEMPLATE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81" y="0"/>
            <a:ext cx="9162881" cy="68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87E0F2A6-118A-464F-B7CC-8068C619AB8A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538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557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64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backup data\DIREKTORAT MULTIMEDIA\TEMPLATE PPT\TEMPLATE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013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backup data\DIREKTORAT MULTIMEDIA\TEMPLATE PPT\TEMPLATE 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87E0F2A6-118A-464F-B7CC-8068C619AB8A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798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788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063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040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440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85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34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F2A6-118A-464F-B7CC-8068C619AB8A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74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TUGAS PERTEMUAN 11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MANAJEMEN MEMORY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32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PERTEANYAAN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smtClean="0"/>
              <a:t>MENURUT ANDA, ANDA LEBIH MEMILIH SEGMENTASI ATAU PAGING? </a:t>
            </a:r>
            <a:r>
              <a:rPr lang="en-US" b="1" smtClean="0"/>
              <a:t>BERIKAN ALASANNYA!</a:t>
            </a:r>
            <a:endParaRPr lang="id-ID" dirty="0"/>
          </a:p>
          <a:p>
            <a:pPr marL="0" indent="0" fontAlgn="base">
              <a:buNone/>
            </a:pPr>
            <a:endParaRPr lang="en-ID" b="1" dirty="0" smtClean="0"/>
          </a:p>
          <a:p>
            <a:pPr marL="0" indent="0" fontAlgn="base">
              <a:buNone/>
            </a:pPr>
            <a:endParaRPr lang="en-US" b="1" dirty="0"/>
          </a:p>
          <a:p>
            <a:pPr marL="0" indent="0" fontAlgn="base">
              <a:buNone/>
            </a:pP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41795057"/>
      </p:ext>
    </p:extLst>
  </p:cSld>
  <p:clrMapOvr>
    <a:masterClrMapping/>
  </p:clrMapOvr>
</p:sld>
</file>

<file path=ppt/theme/theme1.xml><?xml version="1.0" encoding="utf-8"?>
<a:theme xmlns:a="http://schemas.openxmlformats.org/drawingml/2006/main" name="BINA DARMA TEMPLATE 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BINA DARMA TEMPLATE f</Template>
  <TotalTime>74</TotalTime>
  <Words>19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BINA DARMA TEMPLATE f</vt:lpstr>
      <vt:lpstr>TUGAS PERTEMUAN 11</vt:lpstr>
      <vt:lpstr>PERTEANYAAN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PERTEMUAN 9</dc:title>
  <dc:creator>kurniatiubd@gmail.com</dc:creator>
  <cp:lastModifiedBy>kurniatiubd@gmail.com</cp:lastModifiedBy>
  <cp:revision>9</cp:revision>
  <dcterms:created xsi:type="dcterms:W3CDTF">2021-04-19T02:03:54Z</dcterms:created>
  <dcterms:modified xsi:type="dcterms:W3CDTF">2021-04-29T04:51:22Z</dcterms:modified>
</cp:coreProperties>
</file>