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7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TUGAS </a:t>
            </a:r>
            <a:r>
              <a:rPr lang="id-ID" smtClean="0"/>
              <a:t>10 </a:t>
            </a:r>
            <a:r>
              <a:rPr lang="id-ID" dirty="0" smtClean="0"/>
              <a:t>PENGANTAR MULTIMEDIA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2495128"/>
          </a:xfrm>
        </p:spPr>
        <p:txBody>
          <a:bodyPr>
            <a:normAutofit fontScale="62500" lnSpcReduction="20000"/>
          </a:bodyPr>
          <a:lstStyle/>
          <a:p>
            <a:pPr marL="265113" indent="-265113" algn="l">
              <a:buAutoNum type="arabicPeriod"/>
            </a:pPr>
            <a:r>
              <a:rPr lang="id-ID" dirty="0" smtClean="0"/>
              <a:t>Kerjakan </a:t>
            </a:r>
            <a:r>
              <a:rPr lang="id-ID" dirty="0"/>
              <a:t>Tugas dengan </a:t>
            </a:r>
            <a:r>
              <a:rPr lang="id-ID" b="1" dirty="0"/>
              <a:t>ditulis tangan dikertas</a:t>
            </a:r>
            <a:r>
              <a:rPr lang="id-ID" dirty="0"/>
              <a:t>, jangan lupa beri nama dan </a:t>
            </a:r>
            <a:r>
              <a:rPr lang="id-ID" dirty="0" smtClean="0"/>
              <a:t>nim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Scan </a:t>
            </a:r>
            <a:r>
              <a:rPr lang="id-ID" dirty="0"/>
              <a:t>Tugas anda simpan dalam 1 file dengan format </a:t>
            </a:r>
            <a:r>
              <a:rPr lang="id-ID" b="1" i="1" dirty="0"/>
              <a:t>file</a:t>
            </a:r>
            <a:r>
              <a:rPr lang="id-ID" b="1" dirty="0"/>
              <a:t> *.</a:t>
            </a:r>
            <a:r>
              <a:rPr lang="id-ID" b="1" dirty="0" smtClean="0"/>
              <a:t>pdf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Kumpulkan </a:t>
            </a:r>
            <a:r>
              <a:rPr lang="id-ID" dirty="0"/>
              <a:t>tugas dengan cara </a:t>
            </a:r>
            <a:r>
              <a:rPr lang="id-ID" b="1" dirty="0"/>
              <a:t>meng-</a:t>
            </a:r>
            <a:r>
              <a:rPr lang="id-ID" b="1" i="1" dirty="0"/>
              <a:t>upload</a:t>
            </a:r>
            <a:r>
              <a:rPr lang="id-ID" b="1" dirty="0"/>
              <a:t> di </a:t>
            </a:r>
            <a:r>
              <a:rPr lang="id-ID" b="1" i="1" dirty="0"/>
              <a:t>Elearning</a:t>
            </a:r>
            <a:r>
              <a:rPr lang="id-ID" b="1" dirty="0"/>
              <a:t> </a:t>
            </a:r>
            <a:r>
              <a:rPr lang="id-ID" dirty="0"/>
              <a:t>pada pertemuan yang telah di </a:t>
            </a:r>
            <a:r>
              <a:rPr lang="id-ID" dirty="0" smtClean="0"/>
              <a:t>tentukan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Perhatikan </a:t>
            </a:r>
            <a:r>
              <a:rPr lang="id-ID" dirty="0"/>
              <a:t>batas waktu </a:t>
            </a:r>
            <a:r>
              <a:rPr lang="id-ID" b="1" dirty="0"/>
              <a:t>pengumpulan/upload (</a:t>
            </a:r>
            <a:r>
              <a:rPr lang="id-ID" b="1" i="1" dirty="0"/>
              <a:t>deadline</a:t>
            </a:r>
            <a:r>
              <a:rPr lang="id-ID" b="1" dirty="0"/>
              <a:t>)/</a:t>
            </a:r>
            <a:r>
              <a:rPr lang="id-ID" b="1" i="1" dirty="0"/>
              <a:t>Cut off </a:t>
            </a:r>
            <a:r>
              <a:rPr lang="id-ID" b="1" i="1" dirty="0" smtClean="0"/>
              <a:t>Date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Lewat </a:t>
            </a:r>
            <a:r>
              <a:rPr lang="id-ID" dirty="0"/>
              <a:t>batas waktu pengumpulan maka tugas tidak bisa lagi </a:t>
            </a:r>
            <a:r>
              <a:rPr lang="id-ID"/>
              <a:t>di </a:t>
            </a:r>
            <a:r>
              <a:rPr lang="id-ID" smtClean="0"/>
              <a:t>upload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06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Jelaskan proses terjadinya </a:t>
            </a:r>
            <a:r>
              <a:rPr lang="id-ID" i="1" dirty="0"/>
              <a:t>live streaming multimedia</a:t>
            </a:r>
            <a:r>
              <a:rPr lang="id-ID" dirty="0"/>
              <a:t> hingga </a:t>
            </a:r>
            <a:r>
              <a:rPr lang="id-ID"/>
              <a:t>dapat </a:t>
            </a:r>
            <a:r>
              <a:rPr lang="id-ID" smtClean="0"/>
              <a:t>ditonton </a:t>
            </a:r>
            <a:r>
              <a:rPr lang="id-ID" dirty="0"/>
              <a:t>secara langsung oleh pengguna</a:t>
            </a:r>
            <a:r>
              <a:rPr lang="id-ID" dirty="0" smtClean="0"/>
              <a:t>! (contohnya </a:t>
            </a:r>
            <a:r>
              <a:rPr lang="id-ID" i="1" dirty="0" smtClean="0"/>
              <a:t>live streaming </a:t>
            </a:r>
            <a:r>
              <a:rPr lang="id-ID" dirty="0" smtClean="0"/>
              <a:t>di </a:t>
            </a:r>
            <a:r>
              <a:rPr lang="id-ID" i="1" dirty="0" smtClean="0"/>
              <a:t>youtube.com</a:t>
            </a:r>
            <a:r>
              <a:rPr lang="id-ID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8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TUGAS 10 PENGANTAR MULTIMEDIA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PENGANTAR MULTIMEDIA</dc:title>
  <dc:creator>Arul Zone</dc:creator>
  <cp:lastModifiedBy>Arul Zone</cp:lastModifiedBy>
  <cp:revision>26</cp:revision>
  <dcterms:created xsi:type="dcterms:W3CDTF">2019-02-12T03:21:15Z</dcterms:created>
  <dcterms:modified xsi:type="dcterms:W3CDTF">2021-04-18T07:16:30Z</dcterms:modified>
</cp:coreProperties>
</file>