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86C34D-50F9-498F-834B-2C399444971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B036D5-4190-4C7F-B9FD-054A36BA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4533-A1C8-425F-9C0B-A21F46A2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MANAJEMEN INPUT/OUTPUT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8695B-7321-4DA1-9271-C5D3A5558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SISTEM OPERASI</a:t>
            </a:r>
          </a:p>
        </p:txBody>
      </p:sp>
    </p:spTree>
    <p:extLst>
      <p:ext uri="{BB962C8B-B14F-4D97-AF65-F5344CB8AC3E}">
        <p14:creationId xmlns:p14="http://schemas.microsoft.com/office/powerpoint/2010/main" val="13734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285C-AA37-4085-8EDC-C8E495D7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Management Input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5B7C-ACDD-4EDB-ACB2-0BF84BBF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94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Dalam sistem komputer manajemen i/o sangat diperlukan karena i/o adalah sarana user untuk bisa berkomunikasi dengan komputer. </a:t>
            </a:r>
            <a:endParaRPr lang="en-US" dirty="0"/>
          </a:p>
          <a:p>
            <a:pPr marL="0" indent="0" algn="just">
              <a:buNone/>
            </a:pPr>
            <a:r>
              <a:rPr lang="id-ID" dirty="0"/>
              <a:t>Contoh perangkat i/o seperti keyboard, mice, audio controllers, video controllers, disk drives, networking ports, dll. </a:t>
            </a:r>
            <a:endParaRPr lang="en-US" dirty="0"/>
          </a:p>
          <a:p>
            <a:pPr marL="0" indent="0" algn="just">
              <a:buNone/>
            </a:pPr>
            <a:r>
              <a:rPr lang="id-ID" dirty="0"/>
              <a:t>Manajemen i/o pun diperlukan agar user dapat langsung menggunakan perangkat i/o tanpa harus menginialisasi terlebih dahulu. Oleh karena itu, dalam setiap system operasi selalu terdapat i/o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3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B0E-E404-48A2-A5EE-57ECBDDA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id-ID" b="1" dirty="0"/>
              <a:t>ungsi  management input /output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F85B55-9687-4811-85A7-99232406B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7473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Mengirim perintah ke perangkat input / output agar menyediakan layanan.</a:t>
            </a:r>
            <a:endParaRPr kumimoji="0" lang="id-ID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Menangani interupsi perangkat input / output</a:t>
            </a:r>
            <a:endParaRPr kumimoji="0" lang="id-ID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Menangani kesalahan perangkat input /output.</a:t>
            </a:r>
            <a:endParaRPr kumimoji="0" lang="id-ID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0" lang="id-ID" altLang="en-US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Menyediakan interface ke pemakai.</a:t>
            </a:r>
            <a:endParaRPr kumimoji="0" lang="id-ID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05056CB-253E-4F79-B47A-D3015BC14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9"/>
            <a:ext cx="68441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 Management Input Output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32AC59-1256-442E-97E9-FB33E8617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3405"/>
            <a:ext cx="10349799" cy="3844211"/>
          </a:xfrm>
        </p:spPr>
      </p:pic>
    </p:spTree>
    <p:extLst>
      <p:ext uri="{BB962C8B-B14F-4D97-AF65-F5344CB8AC3E}">
        <p14:creationId xmlns:p14="http://schemas.microsoft.com/office/powerpoint/2010/main" val="3303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FEF5-E98E-45B7-882E-09351C2C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Management Input Output </a:t>
            </a:r>
            <a:r>
              <a:rPr lang="en-US" altLang="en-US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75F0A-B77B-412F-8BE0-A156DE93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386391" cy="5464969"/>
          </a:xfrm>
        </p:spPr>
      </p:pic>
    </p:spTree>
    <p:extLst>
      <p:ext uri="{BB962C8B-B14F-4D97-AF65-F5344CB8AC3E}">
        <p14:creationId xmlns:p14="http://schemas.microsoft.com/office/powerpoint/2010/main" val="27212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D178-3612-48E3-9F7F-31E8CC6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Management Input Output </a:t>
            </a:r>
            <a:r>
              <a:rPr lang="en-US" altLang="en-US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A87E1-7BB7-449E-8CF2-9CE26BB1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5" y="1253366"/>
            <a:ext cx="10107390" cy="4312547"/>
          </a:xfrm>
        </p:spPr>
      </p:pic>
    </p:spTree>
    <p:extLst>
      <p:ext uri="{BB962C8B-B14F-4D97-AF65-F5344CB8AC3E}">
        <p14:creationId xmlns:p14="http://schemas.microsoft.com/office/powerpoint/2010/main" val="41790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FEA-1964-4E17-87E0-38B27AA0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Management Input Output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ACE02F-8E13-4157-8045-AF8A1F9A5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2"/>
            <a:ext cx="1062492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 : menampung sementara data dari/ke perangkat I/O.</a:t>
            </a:r>
            <a:endParaRPr lang="en-US" altLang="en-US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Spooling : melakukan penjadwalan pemakaian I/O sistem supaya lebih efisien (antrian dsb.).</a:t>
            </a:r>
            <a:endParaRPr lang="en-US" altLang="en-US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Menyediakan "driver" untuk dapat melakukan operasi "rinci" untuk perangkat keras I/O tertentu. </a:t>
            </a:r>
            <a:b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Manajemen perangkat masukan/keluaran merupakan aspek perancangan sistem </a:t>
            </a:r>
            <a:b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 terluas dan kompleks karena sangat beragamnya perangkat dan </a:t>
            </a:r>
            <a:b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id-ID" altLang="en-US" sz="24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aplikasinya.</a:t>
            </a:r>
            <a:endParaRPr kumimoji="0" lang="id-ID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8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EE5-C722-49CC-A257-E6D9D03C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Management Input Output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24DCC-FAEF-4711-845C-7DADE663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761383" cy="3106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A0B8D-CB05-4843-B6DD-AE23C72A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2" y="1651412"/>
            <a:ext cx="5438775" cy="16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4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E100-48C0-440B-832D-4FD1DF06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Perangkat</a:t>
            </a:r>
            <a:r>
              <a:rPr lang="en-US" b="1" dirty="0"/>
              <a:t> Input Output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EC205-FF01-4E68-911E-83985FF2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48400" cy="2550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23AEC-A612-4A59-8E7D-3B8C07F5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03896"/>
            <a:ext cx="4371975" cy="1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169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MANAJEMEN INPUT/OUTPUT </vt:lpstr>
      <vt:lpstr>Pengertian Management Input Output</vt:lpstr>
      <vt:lpstr>Fungsi  management input /output</vt:lpstr>
      <vt:lpstr>Teknik Management Input Output </vt:lpstr>
      <vt:lpstr>Teknik Management Input Output Lanjutan </vt:lpstr>
      <vt:lpstr>Teknik Management Input Output Lanjutan </vt:lpstr>
      <vt:lpstr>Komponen Management Input Output</vt:lpstr>
      <vt:lpstr>Komponen Management Input Output</vt:lpstr>
      <vt:lpstr>Perangkat Input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INPUT/OUTPUT</dc:title>
  <dc:creator>user</dc:creator>
  <cp:lastModifiedBy>user</cp:lastModifiedBy>
  <cp:revision>2</cp:revision>
  <dcterms:created xsi:type="dcterms:W3CDTF">2020-12-24T09:28:15Z</dcterms:created>
  <dcterms:modified xsi:type="dcterms:W3CDTF">2020-12-24T09:43:52Z</dcterms:modified>
</cp:coreProperties>
</file>