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81" y="0"/>
            <a:ext cx="9162881" cy="68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3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57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6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1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79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8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6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4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4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3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F2A6-118A-464F-B7CC-8068C619AB8A}" type="datetimeFigureOut">
              <a:rPr lang="en-ID" smtClean="0"/>
              <a:t>02/06/2021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843E-102C-47FB-B4CC-738616B5FE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4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PERTEMUAN </a:t>
            </a:r>
            <a:r>
              <a:rPr lang="en-US" dirty="0" smtClean="0"/>
              <a:t>13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b="1" dirty="0"/>
              <a:t>MANAJEMEN INPUT/OUTPUT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PERTEANYAAN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JELASKAN PERBEDAAN ANTARA BUFFER DAN SPOOLING PADA KOMPONEN MANAJEMEN INPUT/OUTPUT?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INA DARMA TEMPLATE 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f</Template>
  <TotalTime>72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BINA DARMA TEMPLATE f</vt:lpstr>
      <vt:lpstr>TUGAS PERTEMUAN 13</vt:lpstr>
      <vt:lpstr>PERTEANYAAN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</dc:title>
  <dc:creator>kurniatiubd@gmail.com</dc:creator>
  <cp:lastModifiedBy>kurniatiubd@gmail.com</cp:lastModifiedBy>
  <cp:revision>11</cp:revision>
  <dcterms:created xsi:type="dcterms:W3CDTF">2021-04-19T02:03:54Z</dcterms:created>
  <dcterms:modified xsi:type="dcterms:W3CDTF">2021-06-01T17:19:57Z</dcterms:modified>
</cp:coreProperties>
</file>