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51" d="100"/>
          <a:sy n="51" d="100"/>
        </p:scale>
        <p:origin x="77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FA65-424A-48B7-990D-5FDA8E1E04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62EE-3347-44EF-86B1-57550A53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FA65-424A-48B7-990D-5FDA8E1E04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62EE-3347-44EF-86B1-57550A53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FA65-424A-48B7-990D-5FDA8E1E04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62EE-3347-44EF-86B1-57550A53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2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FA65-424A-48B7-990D-5FDA8E1E04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62EE-3347-44EF-86B1-57550A53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7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FA65-424A-48B7-990D-5FDA8E1E04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62EE-3347-44EF-86B1-57550A53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6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FA65-424A-48B7-990D-5FDA8E1E04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62EE-3347-44EF-86B1-57550A53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FA65-424A-48B7-990D-5FDA8E1E04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62EE-3347-44EF-86B1-57550A53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FA65-424A-48B7-990D-5FDA8E1E04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62EE-3347-44EF-86B1-57550A53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FA65-424A-48B7-990D-5FDA8E1E04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62EE-3347-44EF-86B1-57550A53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FA65-424A-48B7-990D-5FDA8E1E04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62EE-3347-44EF-86B1-57550A53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4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FA65-424A-48B7-990D-5FDA8E1E04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62EE-3347-44EF-86B1-57550A53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CFA65-424A-48B7-990D-5FDA8E1E04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62EE-3347-44EF-86B1-57550A53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 (</a:t>
            </a:r>
            <a:r>
              <a:rPr lang="en-US" b="1" dirty="0" smtClean="0"/>
              <a:t>D</a:t>
            </a:r>
            <a:r>
              <a:rPr lang="en-US" dirty="0" smtClean="0"/>
              <a:t>ocument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M</a:t>
            </a:r>
            <a:r>
              <a:rPr lang="en-US" dirty="0" smtClean="0"/>
              <a:t>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8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" t="34114" r="64349" b="16927"/>
          <a:stretch/>
        </p:blipFill>
        <p:spPr>
          <a:xfrm>
            <a:off x="409575" y="552449"/>
            <a:ext cx="7800975" cy="6022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8210550" y="55244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Latihan</a:t>
            </a:r>
            <a:r>
              <a:rPr lang="en-US" sz="3600" b="1" dirty="0" smtClean="0"/>
              <a:t> 23.html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8260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3333" r="72255" b="4427"/>
          <a:stretch/>
        </p:blipFill>
        <p:spPr>
          <a:xfrm>
            <a:off x="276225" y="533399"/>
            <a:ext cx="4695825" cy="59224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8210550" y="55244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Latihan</a:t>
            </a:r>
            <a:r>
              <a:rPr lang="en-US" sz="3600" b="1" dirty="0" smtClean="0"/>
              <a:t> 24.html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0528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0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framework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Angular</a:t>
            </a:r>
          </a:p>
          <a:p>
            <a:r>
              <a:rPr lang="en-US" dirty="0" smtClean="0"/>
              <a:t>Vue.js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kalkulator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endParaRPr lang="en-US" dirty="0" smtClean="0"/>
          </a:p>
          <a:p>
            <a:r>
              <a:rPr lang="en-US" dirty="0" err="1" smtClean="0"/>
              <a:t>Gunakan</a:t>
            </a:r>
            <a:r>
              <a:rPr lang="en-US" smtClean="0"/>
              <a:t> </a:t>
            </a:r>
            <a:r>
              <a:rPr lang="en-US" b="1" smtClean="0"/>
              <a:t>jQuery</a:t>
            </a:r>
            <a:r>
              <a:rPr lang="en-US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endParaRPr lang="en-US" dirty="0"/>
          </a:p>
          <a:p>
            <a:r>
              <a:rPr lang="en-US" dirty="0" err="1" smtClean="0"/>
              <a:t>Gunakan</a:t>
            </a:r>
            <a:r>
              <a:rPr lang="en-US" dirty="0" smtClean="0"/>
              <a:t> bootstrap </a:t>
            </a:r>
            <a:br>
              <a:rPr lang="en-US" dirty="0" smtClean="0"/>
            </a:b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44" t="21875" r="40337" b="32813"/>
          <a:stretch/>
        </p:blipFill>
        <p:spPr>
          <a:xfrm>
            <a:off x="7105650" y="1300957"/>
            <a:ext cx="4539730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(</a:t>
            </a:r>
            <a:r>
              <a:rPr lang="en-US" b="1" dirty="0" smtClean="0"/>
              <a:t>D</a:t>
            </a:r>
            <a:r>
              <a:rPr lang="en-US" dirty="0" smtClean="0"/>
              <a:t>ocument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M</a:t>
            </a:r>
            <a:r>
              <a:rPr lang="en-US" dirty="0" smtClean="0"/>
              <a:t>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 is a W3C (World Wide Web Consortium) standard.</a:t>
            </a:r>
          </a:p>
          <a:p>
            <a:r>
              <a:rPr lang="en-US" i="1" dirty="0" smtClean="0"/>
              <a:t>"The W3C Document Object Model (DOM) is a platform and language-neutral interface that allows programs and scripts to dynamically access and update the content, structure, and style of a document."</a:t>
            </a:r>
            <a:endParaRPr lang="en-US" dirty="0" smtClean="0"/>
          </a:p>
          <a:p>
            <a:r>
              <a:rPr lang="en-US" dirty="0" smtClean="0"/>
              <a:t>Browser </a:t>
            </a:r>
            <a:r>
              <a:rPr lang="en-US" dirty="0" err="1" smtClean="0"/>
              <a:t>membuat</a:t>
            </a:r>
            <a:r>
              <a:rPr lang="en-US" dirty="0" smtClean="0"/>
              <a:t> DOM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di load </a:t>
            </a:r>
          </a:p>
          <a:p>
            <a:r>
              <a:rPr lang="en-US" dirty="0" err="1" smtClean="0"/>
              <a:t>Javasscript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element </a:t>
            </a:r>
            <a:r>
              <a:rPr lang="en-US" dirty="0" err="1" smtClean="0"/>
              <a:t>dalam</a:t>
            </a:r>
            <a:r>
              <a:rPr lang="en-US" dirty="0" smtClean="0"/>
              <a:t>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can change all the HTML elements in the page</a:t>
            </a:r>
          </a:p>
          <a:p>
            <a:r>
              <a:rPr lang="en-US" dirty="0" smtClean="0"/>
              <a:t>JavaScript can change all the HTML attributes in the page</a:t>
            </a:r>
          </a:p>
          <a:p>
            <a:r>
              <a:rPr lang="en-US" dirty="0" smtClean="0"/>
              <a:t>JavaScript can change all the CSS styles in the page</a:t>
            </a:r>
          </a:p>
          <a:p>
            <a:r>
              <a:rPr lang="en-US" dirty="0" smtClean="0"/>
              <a:t>JavaScript can remove existing HTML elements and attributes</a:t>
            </a:r>
          </a:p>
          <a:p>
            <a:r>
              <a:rPr lang="en-US" dirty="0" smtClean="0"/>
              <a:t>JavaScript can add new HTML elements and attributes</a:t>
            </a:r>
          </a:p>
          <a:p>
            <a:r>
              <a:rPr lang="en-US" dirty="0" smtClean="0"/>
              <a:t>JavaScript can react to all existing HTML events in the page</a:t>
            </a:r>
          </a:p>
          <a:p>
            <a:r>
              <a:rPr lang="en-US" dirty="0" smtClean="0"/>
              <a:t>JavaScript can create new HTML events in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0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pengunaan</a:t>
            </a:r>
            <a:r>
              <a:rPr lang="en-US" dirty="0" smtClean="0"/>
              <a:t> </a:t>
            </a:r>
            <a:r>
              <a:rPr lang="en-US" dirty="0" err="1" smtClean="0"/>
              <a:t>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75" t="34989" r="44316" b="33877"/>
          <a:stretch/>
        </p:blipFill>
        <p:spPr>
          <a:xfrm>
            <a:off x="838200" y="2067952"/>
            <a:ext cx="7855634" cy="3715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93834" y="2457449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Latihan21.html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6385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12" t="20118" r="16617" b="4231"/>
          <a:stretch/>
        </p:blipFill>
        <p:spPr>
          <a:xfrm>
            <a:off x="1083212" y="1814733"/>
            <a:ext cx="7695027" cy="48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7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6495" t="24967" r="16434" b="32035"/>
          <a:stretch/>
        </p:blipFill>
        <p:spPr>
          <a:xfrm>
            <a:off x="211015" y="185298"/>
            <a:ext cx="10998200" cy="3963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657" t="23387" r="17278" b="53629"/>
          <a:stretch/>
        </p:blipFill>
        <p:spPr>
          <a:xfrm>
            <a:off x="471947" y="4341013"/>
            <a:ext cx="10530349" cy="20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5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522" t="24739" r="17057" b="3907"/>
          <a:stretch/>
        </p:blipFill>
        <p:spPr>
          <a:xfrm>
            <a:off x="838200" y="380999"/>
            <a:ext cx="9886950" cy="61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0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375" t="20052" r="17642" b="18229"/>
          <a:stretch/>
        </p:blipFill>
        <p:spPr>
          <a:xfrm>
            <a:off x="647700" y="515048"/>
            <a:ext cx="10747255" cy="58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1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33783" r="51723" b="4925"/>
          <a:stretch/>
        </p:blipFill>
        <p:spPr>
          <a:xfrm>
            <a:off x="190500" y="419099"/>
            <a:ext cx="8096250" cy="5778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0600" y="419099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Latihan22.html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3210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171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Pemrograman Web</vt:lpstr>
      <vt:lpstr>Dom (Document Object Model)</vt:lpstr>
      <vt:lpstr>Manfaat DOM</vt:lpstr>
      <vt:lpstr>Contoh pengunaan 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Programming</vt:lpstr>
      <vt:lpstr>Contoh framework javascript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Windows User</dc:creator>
  <cp:lastModifiedBy>Windows User</cp:lastModifiedBy>
  <cp:revision>5</cp:revision>
  <dcterms:created xsi:type="dcterms:W3CDTF">2021-11-02T03:33:32Z</dcterms:created>
  <dcterms:modified xsi:type="dcterms:W3CDTF">2021-11-02T04:00:32Z</dcterms:modified>
</cp:coreProperties>
</file>