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10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324" y="1527513"/>
            <a:ext cx="8713694" cy="4828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9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7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6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5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1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5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458821"/>
            <a:ext cx="9144000" cy="489752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9482" y="519953"/>
            <a:ext cx="6605868" cy="887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7513"/>
            <a:ext cx="7886700" cy="4828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3B57-A78B-4172-A984-8E1E1C1755C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2891118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3028951" y="15875"/>
            <a:ext cx="611505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17" descr="Logo UBD Baru.JPG"/>
          <p:cNvPicPr>
            <a:picLocks noChangeAspect="1"/>
          </p:cNvPicPr>
          <p:nvPr/>
        </p:nvPicPr>
        <p:blipFill>
          <a:blip r:embed="rId13">
            <a:clrChange>
              <a:clrFrom>
                <a:srgbClr val="F8F6F7"/>
              </a:clrFrom>
              <a:clrTo>
                <a:srgbClr val="F8F6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628" y="548680"/>
            <a:ext cx="1714554" cy="858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6411446"/>
            <a:ext cx="659578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err="1"/>
              <a:t>Fakultas</a:t>
            </a:r>
            <a:r>
              <a:rPr lang="en-US" sz="1500" dirty="0"/>
              <a:t> </a:t>
            </a:r>
            <a:r>
              <a:rPr lang="en-US" sz="1500" dirty="0" err="1"/>
              <a:t>Ilmu</a:t>
            </a:r>
            <a:r>
              <a:rPr lang="en-US" sz="1500" dirty="0"/>
              <a:t> </a:t>
            </a:r>
            <a:r>
              <a:rPr lang="en-US" sz="1500" dirty="0" err="1"/>
              <a:t>Komputer</a:t>
            </a:r>
            <a:r>
              <a:rPr lang="en-US" sz="1500" dirty="0"/>
              <a:t> </a:t>
            </a:r>
            <a:r>
              <a:rPr lang="en-US" sz="1500" dirty="0" err="1"/>
              <a:t>Universitas</a:t>
            </a:r>
            <a:r>
              <a:rPr lang="en-US" sz="1500" dirty="0"/>
              <a:t> </a:t>
            </a:r>
            <a:r>
              <a:rPr lang="en-US" sz="1500" dirty="0" err="1"/>
              <a:t>Bina</a:t>
            </a:r>
            <a:r>
              <a:rPr lang="en-US" sz="1500" dirty="0"/>
              <a:t> </a:t>
            </a:r>
            <a:r>
              <a:rPr lang="en-US" sz="1500" dirty="0" err="1"/>
              <a:t>Darma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6757147" y="6407713"/>
            <a:ext cx="2386853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50" b="1" dirty="0"/>
              <a:t>Find us for Quality</a:t>
            </a:r>
          </a:p>
        </p:txBody>
      </p:sp>
    </p:spTree>
    <p:extLst>
      <p:ext uri="{BB962C8B-B14F-4D97-AF65-F5344CB8AC3E}">
        <p14:creationId xmlns:p14="http://schemas.microsoft.com/office/powerpoint/2010/main" val="58973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685799" y="2070354"/>
            <a:ext cx="7391400" cy="3352800"/>
          </a:xfrm>
          <a:custGeom>
            <a:avLst/>
            <a:gdLst/>
            <a:ahLst/>
            <a:cxnLst/>
            <a:rect l="l" t="t" r="r" b="b"/>
            <a:pathLst>
              <a:path w="7391400" h="3352800">
                <a:moveTo>
                  <a:pt x="558546" y="0"/>
                </a:moveTo>
                <a:lnTo>
                  <a:pt x="512718" y="1850"/>
                </a:lnTo>
                <a:lnTo>
                  <a:pt x="467914" y="7306"/>
                </a:lnTo>
                <a:lnTo>
                  <a:pt x="424277" y="16225"/>
                </a:lnTo>
                <a:lnTo>
                  <a:pt x="381950" y="28462"/>
                </a:lnTo>
                <a:lnTo>
                  <a:pt x="341078" y="43874"/>
                </a:lnTo>
                <a:lnTo>
                  <a:pt x="301803" y="62318"/>
                </a:lnTo>
                <a:lnTo>
                  <a:pt x="264268" y="83651"/>
                </a:lnTo>
                <a:lnTo>
                  <a:pt x="228618" y="107728"/>
                </a:lnTo>
                <a:lnTo>
                  <a:pt x="194995" y="134407"/>
                </a:lnTo>
                <a:lnTo>
                  <a:pt x="163544" y="163544"/>
                </a:lnTo>
                <a:lnTo>
                  <a:pt x="134407" y="194995"/>
                </a:lnTo>
                <a:lnTo>
                  <a:pt x="107728" y="228618"/>
                </a:lnTo>
                <a:lnTo>
                  <a:pt x="83651" y="264268"/>
                </a:lnTo>
                <a:lnTo>
                  <a:pt x="62318" y="301803"/>
                </a:lnTo>
                <a:lnTo>
                  <a:pt x="43874" y="341078"/>
                </a:lnTo>
                <a:lnTo>
                  <a:pt x="28462" y="381950"/>
                </a:lnTo>
                <a:lnTo>
                  <a:pt x="16225" y="424277"/>
                </a:lnTo>
                <a:lnTo>
                  <a:pt x="7306" y="467914"/>
                </a:lnTo>
                <a:lnTo>
                  <a:pt x="1850" y="512718"/>
                </a:lnTo>
                <a:lnTo>
                  <a:pt x="0" y="558546"/>
                </a:lnTo>
                <a:lnTo>
                  <a:pt x="0" y="2793492"/>
                </a:lnTo>
                <a:lnTo>
                  <a:pt x="1850" y="2839325"/>
                </a:lnTo>
                <a:lnTo>
                  <a:pt x="7306" y="2884144"/>
                </a:lnTo>
                <a:lnTo>
                  <a:pt x="16225" y="2927806"/>
                </a:lnTo>
                <a:lnTo>
                  <a:pt x="28462" y="2970166"/>
                </a:lnTo>
                <a:lnTo>
                  <a:pt x="43874" y="3011078"/>
                </a:lnTo>
                <a:lnTo>
                  <a:pt x="62318" y="3050399"/>
                </a:lnTo>
                <a:lnTo>
                  <a:pt x="83651" y="3087984"/>
                </a:lnTo>
                <a:lnTo>
                  <a:pt x="107728" y="3123687"/>
                </a:lnTo>
                <a:lnTo>
                  <a:pt x="134407" y="3157366"/>
                </a:lnTo>
                <a:lnTo>
                  <a:pt x="163544" y="3188874"/>
                </a:lnTo>
                <a:lnTo>
                  <a:pt x="194995" y="3218068"/>
                </a:lnTo>
                <a:lnTo>
                  <a:pt x="228618" y="3244803"/>
                </a:lnTo>
                <a:lnTo>
                  <a:pt x="264268" y="3268934"/>
                </a:lnTo>
                <a:lnTo>
                  <a:pt x="301803" y="3290316"/>
                </a:lnTo>
                <a:lnTo>
                  <a:pt x="341078" y="3308806"/>
                </a:lnTo>
                <a:lnTo>
                  <a:pt x="381950" y="3324258"/>
                </a:lnTo>
                <a:lnTo>
                  <a:pt x="424277" y="3336528"/>
                </a:lnTo>
                <a:lnTo>
                  <a:pt x="467914" y="3345471"/>
                </a:lnTo>
                <a:lnTo>
                  <a:pt x="512718" y="3350943"/>
                </a:lnTo>
                <a:lnTo>
                  <a:pt x="558546" y="3352800"/>
                </a:lnTo>
                <a:lnTo>
                  <a:pt x="6832854" y="3352800"/>
                </a:lnTo>
                <a:lnTo>
                  <a:pt x="6878681" y="3350943"/>
                </a:lnTo>
                <a:lnTo>
                  <a:pt x="6923485" y="3345471"/>
                </a:lnTo>
                <a:lnTo>
                  <a:pt x="6967122" y="3336528"/>
                </a:lnTo>
                <a:lnTo>
                  <a:pt x="7009449" y="3324258"/>
                </a:lnTo>
                <a:lnTo>
                  <a:pt x="7050321" y="3308806"/>
                </a:lnTo>
                <a:lnTo>
                  <a:pt x="7089596" y="3290316"/>
                </a:lnTo>
                <a:lnTo>
                  <a:pt x="7127131" y="3268934"/>
                </a:lnTo>
                <a:lnTo>
                  <a:pt x="7162781" y="3244803"/>
                </a:lnTo>
                <a:lnTo>
                  <a:pt x="7196404" y="3218068"/>
                </a:lnTo>
                <a:lnTo>
                  <a:pt x="7227855" y="3188874"/>
                </a:lnTo>
                <a:lnTo>
                  <a:pt x="7256992" y="3157366"/>
                </a:lnTo>
                <a:lnTo>
                  <a:pt x="7283671" y="3123687"/>
                </a:lnTo>
                <a:lnTo>
                  <a:pt x="7307748" y="3087984"/>
                </a:lnTo>
                <a:lnTo>
                  <a:pt x="7329081" y="3050399"/>
                </a:lnTo>
                <a:lnTo>
                  <a:pt x="7347525" y="3011078"/>
                </a:lnTo>
                <a:lnTo>
                  <a:pt x="7362937" y="2970166"/>
                </a:lnTo>
                <a:lnTo>
                  <a:pt x="7375174" y="2927806"/>
                </a:lnTo>
                <a:lnTo>
                  <a:pt x="7384093" y="2884144"/>
                </a:lnTo>
                <a:lnTo>
                  <a:pt x="7389549" y="2839325"/>
                </a:lnTo>
                <a:lnTo>
                  <a:pt x="7391400" y="2793492"/>
                </a:lnTo>
                <a:lnTo>
                  <a:pt x="7391400" y="558546"/>
                </a:lnTo>
                <a:lnTo>
                  <a:pt x="7389549" y="512718"/>
                </a:lnTo>
                <a:lnTo>
                  <a:pt x="7384093" y="467914"/>
                </a:lnTo>
                <a:lnTo>
                  <a:pt x="7375174" y="424277"/>
                </a:lnTo>
                <a:lnTo>
                  <a:pt x="7362937" y="381950"/>
                </a:lnTo>
                <a:lnTo>
                  <a:pt x="7347525" y="341078"/>
                </a:lnTo>
                <a:lnTo>
                  <a:pt x="7329081" y="301803"/>
                </a:lnTo>
                <a:lnTo>
                  <a:pt x="7307748" y="264268"/>
                </a:lnTo>
                <a:lnTo>
                  <a:pt x="7283671" y="228618"/>
                </a:lnTo>
                <a:lnTo>
                  <a:pt x="7256992" y="194995"/>
                </a:lnTo>
                <a:lnTo>
                  <a:pt x="7227855" y="163544"/>
                </a:lnTo>
                <a:lnTo>
                  <a:pt x="7196404" y="134407"/>
                </a:lnTo>
                <a:lnTo>
                  <a:pt x="7162781" y="107728"/>
                </a:lnTo>
                <a:lnTo>
                  <a:pt x="7127131" y="83651"/>
                </a:lnTo>
                <a:lnTo>
                  <a:pt x="7089596" y="62318"/>
                </a:lnTo>
                <a:lnTo>
                  <a:pt x="7050321" y="43874"/>
                </a:lnTo>
                <a:lnTo>
                  <a:pt x="7009449" y="28462"/>
                </a:lnTo>
                <a:lnTo>
                  <a:pt x="6967122" y="16225"/>
                </a:lnTo>
                <a:lnTo>
                  <a:pt x="6923485" y="7306"/>
                </a:lnTo>
                <a:lnTo>
                  <a:pt x="6878681" y="1850"/>
                </a:lnTo>
                <a:lnTo>
                  <a:pt x="6832854" y="0"/>
                </a:lnTo>
                <a:lnTo>
                  <a:pt x="558546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05000" y="457200"/>
            <a:ext cx="7162800" cy="990600"/>
          </a:xfrm>
          <a:custGeom>
            <a:avLst/>
            <a:gdLst/>
            <a:ahLst/>
            <a:cxnLst/>
            <a:rect l="l" t="t" r="r" b="b"/>
            <a:pathLst>
              <a:path w="7162800" h="990600">
                <a:moveTo>
                  <a:pt x="0" y="0"/>
                </a:moveTo>
                <a:lnTo>
                  <a:pt x="0" y="990600"/>
                </a:lnTo>
                <a:lnTo>
                  <a:pt x="7162800" y="990599"/>
                </a:lnTo>
                <a:lnTo>
                  <a:pt x="716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01367" y="4549901"/>
            <a:ext cx="161544" cy="200406"/>
          </a:xfrm>
          <a:custGeom>
            <a:avLst/>
            <a:gdLst/>
            <a:ahLst/>
            <a:cxnLst/>
            <a:rect l="l" t="t" r="r" b="b"/>
            <a:pathLst>
              <a:path w="161544" h="200405">
                <a:moveTo>
                  <a:pt x="0" y="200405"/>
                </a:moveTo>
                <a:lnTo>
                  <a:pt x="161544" y="38861"/>
                </a:lnTo>
                <a:lnTo>
                  <a:pt x="161544" y="0"/>
                </a:lnTo>
                <a:lnTo>
                  <a:pt x="0" y="161543"/>
                </a:lnTo>
                <a:lnTo>
                  <a:pt x="0" y="20040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01367" y="45887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3079" y="4549901"/>
            <a:ext cx="179832" cy="165354"/>
          </a:xfrm>
          <a:custGeom>
            <a:avLst/>
            <a:gdLst/>
            <a:ahLst/>
            <a:cxnLst/>
            <a:rect l="l" t="t" r="r" b="b"/>
            <a:pathLst>
              <a:path w="179831" h="165353">
                <a:moveTo>
                  <a:pt x="18287" y="161544"/>
                </a:moveTo>
                <a:lnTo>
                  <a:pt x="179831" y="0"/>
                </a:lnTo>
                <a:lnTo>
                  <a:pt x="161543" y="3810"/>
                </a:lnTo>
                <a:lnTo>
                  <a:pt x="0" y="165354"/>
                </a:lnTo>
                <a:lnTo>
                  <a:pt x="18287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01367" y="4549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95271" y="4549901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5" y="161544"/>
                </a:moveTo>
                <a:lnTo>
                  <a:pt x="167639" y="0"/>
                </a:lnTo>
                <a:lnTo>
                  <a:pt x="161543" y="1524"/>
                </a:lnTo>
                <a:lnTo>
                  <a:pt x="0" y="163068"/>
                </a:lnTo>
                <a:lnTo>
                  <a:pt x="6095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89176" y="4551426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5" y="161544"/>
                </a:moveTo>
                <a:lnTo>
                  <a:pt x="167639" y="0"/>
                </a:lnTo>
                <a:lnTo>
                  <a:pt x="161543" y="762"/>
                </a:lnTo>
                <a:lnTo>
                  <a:pt x="0" y="162306"/>
                </a:lnTo>
                <a:lnTo>
                  <a:pt x="6095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83080" y="4552188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5" y="161543"/>
                </a:moveTo>
                <a:lnTo>
                  <a:pt x="167639" y="0"/>
                </a:lnTo>
                <a:lnTo>
                  <a:pt x="161543" y="1523"/>
                </a:lnTo>
                <a:lnTo>
                  <a:pt x="0" y="163067"/>
                </a:lnTo>
                <a:lnTo>
                  <a:pt x="6095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73935" y="4553711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3" y="161543"/>
                </a:moveTo>
                <a:lnTo>
                  <a:pt x="170688" y="0"/>
                </a:lnTo>
                <a:lnTo>
                  <a:pt x="161544" y="761"/>
                </a:lnTo>
                <a:lnTo>
                  <a:pt x="0" y="162305"/>
                </a:lnTo>
                <a:lnTo>
                  <a:pt x="9143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83079" y="45537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80793" y="455371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79270" y="455371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77746" y="455371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75459" y="4554473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73936" y="455447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65553" y="4554473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1" y="161543"/>
                </a:moveTo>
                <a:lnTo>
                  <a:pt x="169925" y="0"/>
                </a:lnTo>
                <a:lnTo>
                  <a:pt x="161543" y="761"/>
                </a:lnTo>
                <a:lnTo>
                  <a:pt x="0" y="162305"/>
                </a:lnTo>
                <a:lnTo>
                  <a:pt x="8381" y="161543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73935" y="45544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72411" y="455447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70125" y="455447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68602" y="455447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67077" y="455523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65553" y="455523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50314" y="4554473"/>
            <a:ext cx="176784" cy="162306"/>
          </a:xfrm>
          <a:custGeom>
            <a:avLst/>
            <a:gdLst/>
            <a:ahLst/>
            <a:cxnLst/>
            <a:rect l="l" t="t" r="r" b="b"/>
            <a:pathLst>
              <a:path w="176783" h="162305">
                <a:moveTo>
                  <a:pt x="15239" y="162305"/>
                </a:moveTo>
                <a:lnTo>
                  <a:pt x="176783" y="761"/>
                </a:lnTo>
                <a:lnTo>
                  <a:pt x="161543" y="0"/>
                </a:lnTo>
                <a:lnTo>
                  <a:pt x="0" y="161543"/>
                </a:lnTo>
                <a:lnTo>
                  <a:pt x="15239" y="162305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65554" y="45552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62506" y="4555235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60219" y="455447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57934" y="455447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54885" y="4554473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52599" y="4554473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50314" y="4554473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35836" y="4552187"/>
            <a:ext cx="176022" cy="163830"/>
          </a:xfrm>
          <a:custGeom>
            <a:avLst/>
            <a:gdLst/>
            <a:ahLst/>
            <a:cxnLst/>
            <a:rect l="l" t="t" r="r" b="b"/>
            <a:pathLst>
              <a:path w="176022" h="163829">
                <a:moveTo>
                  <a:pt x="14477" y="163830"/>
                </a:moveTo>
                <a:lnTo>
                  <a:pt x="176021" y="2286"/>
                </a:lnTo>
                <a:lnTo>
                  <a:pt x="161543" y="0"/>
                </a:lnTo>
                <a:lnTo>
                  <a:pt x="0" y="161544"/>
                </a:lnTo>
                <a:lnTo>
                  <a:pt x="14477" y="163830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50314" y="45544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48028" y="4554473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45741" y="455371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43456" y="455371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41931" y="4552949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39646" y="455294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37359" y="4552950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35836" y="455218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21357" y="4549140"/>
            <a:ext cx="176022" cy="164592"/>
          </a:xfrm>
          <a:custGeom>
            <a:avLst/>
            <a:gdLst/>
            <a:ahLst/>
            <a:cxnLst/>
            <a:rect l="l" t="t" r="r" b="b"/>
            <a:pathLst>
              <a:path w="176022" h="164591">
                <a:moveTo>
                  <a:pt x="14477" y="164591"/>
                </a:moveTo>
                <a:lnTo>
                  <a:pt x="176021" y="3047"/>
                </a:lnTo>
                <a:lnTo>
                  <a:pt x="161543" y="0"/>
                </a:lnTo>
                <a:lnTo>
                  <a:pt x="0" y="161543"/>
                </a:lnTo>
                <a:lnTo>
                  <a:pt x="14477" y="164591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35835" y="45521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33549" y="455218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31264" y="455142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29740" y="455066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27453" y="455066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25930" y="454990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23643" y="454990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21358" y="454913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08403" y="4544567"/>
            <a:ext cx="174498" cy="166116"/>
          </a:xfrm>
          <a:custGeom>
            <a:avLst/>
            <a:gdLst/>
            <a:ahLst/>
            <a:cxnLst/>
            <a:rect l="l" t="t" r="r" b="b"/>
            <a:pathLst>
              <a:path w="174498" h="166115">
                <a:moveTo>
                  <a:pt x="12954" y="166116"/>
                </a:moveTo>
                <a:lnTo>
                  <a:pt x="174498" y="4572"/>
                </a:lnTo>
                <a:lnTo>
                  <a:pt x="161544" y="0"/>
                </a:lnTo>
                <a:lnTo>
                  <a:pt x="0" y="161544"/>
                </a:lnTo>
                <a:lnTo>
                  <a:pt x="12954" y="166116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21357" y="45491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19833" y="454837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17547" y="454761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16024" y="454685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13737" y="454685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12214" y="45460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09928" y="454532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08403" y="4544567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95450" y="4538471"/>
            <a:ext cx="174498" cy="167640"/>
          </a:xfrm>
          <a:custGeom>
            <a:avLst/>
            <a:gdLst/>
            <a:ahLst/>
            <a:cxnLst/>
            <a:rect l="l" t="t" r="r" b="b"/>
            <a:pathLst>
              <a:path w="174498" h="167639">
                <a:moveTo>
                  <a:pt x="12954" y="167639"/>
                </a:moveTo>
                <a:lnTo>
                  <a:pt x="17449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2954" y="167639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08404" y="45445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06880" y="454380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704593" y="454304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03070" y="45422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00784" y="454152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699259" y="4539996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1524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97736" y="453923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95449" y="453847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684020" y="4531614"/>
            <a:ext cx="172974" cy="168402"/>
          </a:xfrm>
          <a:custGeom>
            <a:avLst/>
            <a:gdLst/>
            <a:ahLst/>
            <a:cxnLst/>
            <a:rect l="l" t="t" r="r" b="b"/>
            <a:pathLst>
              <a:path w="172974" h="168401">
                <a:moveTo>
                  <a:pt x="11430" y="168401"/>
                </a:moveTo>
                <a:lnTo>
                  <a:pt x="172974" y="6857"/>
                </a:lnTo>
                <a:lnTo>
                  <a:pt x="161544" y="0"/>
                </a:lnTo>
                <a:lnTo>
                  <a:pt x="0" y="161543"/>
                </a:lnTo>
                <a:lnTo>
                  <a:pt x="11430" y="168401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95450" y="45384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693926" y="45377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692402" y="453618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690877" y="453542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688591" y="453466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687068" y="4533137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1524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685543" y="45323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684020" y="45316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672590" y="4522469"/>
            <a:ext cx="172974" cy="170688"/>
          </a:xfrm>
          <a:custGeom>
            <a:avLst/>
            <a:gdLst/>
            <a:ahLst/>
            <a:cxnLst/>
            <a:rect l="l" t="t" r="r" b="b"/>
            <a:pathLst>
              <a:path w="172974" h="170687">
                <a:moveTo>
                  <a:pt x="11430" y="170687"/>
                </a:moveTo>
                <a:lnTo>
                  <a:pt x="172974" y="9143"/>
                </a:lnTo>
                <a:lnTo>
                  <a:pt x="161544" y="0"/>
                </a:lnTo>
                <a:lnTo>
                  <a:pt x="0" y="161543"/>
                </a:lnTo>
                <a:lnTo>
                  <a:pt x="11430" y="170687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684020" y="45316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681734" y="4530089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680209" y="452856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677924" y="4527042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676399" y="452551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674114" y="4523993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672590" y="452247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661921" y="4512564"/>
            <a:ext cx="172212" cy="171450"/>
          </a:xfrm>
          <a:custGeom>
            <a:avLst/>
            <a:gdLst/>
            <a:ahLst/>
            <a:cxnLst/>
            <a:rect l="l" t="t" r="r" b="b"/>
            <a:pathLst>
              <a:path w="172212" h="171450">
                <a:moveTo>
                  <a:pt x="10668" y="171450"/>
                </a:moveTo>
                <a:lnTo>
                  <a:pt x="172212" y="9905"/>
                </a:lnTo>
                <a:lnTo>
                  <a:pt x="161544" y="0"/>
                </a:lnTo>
                <a:lnTo>
                  <a:pt x="0" y="161544"/>
                </a:lnTo>
                <a:lnTo>
                  <a:pt x="10668" y="171450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672589" y="45224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671065" y="452094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668780" y="4519421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667255" y="4517136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665731" y="4515612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663446" y="4514087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661921" y="451256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52016" y="4501133"/>
            <a:ext cx="171450" cy="172974"/>
          </a:xfrm>
          <a:custGeom>
            <a:avLst/>
            <a:gdLst/>
            <a:ahLst/>
            <a:cxnLst/>
            <a:rect l="l" t="t" r="r" b="b"/>
            <a:pathLst>
              <a:path w="171450" h="172974">
                <a:moveTo>
                  <a:pt x="9906" y="172974"/>
                </a:moveTo>
                <a:lnTo>
                  <a:pt x="171450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9906" y="172974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661922" y="45125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659636" y="4509515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2"/>
                </a:moveTo>
                <a:lnTo>
                  <a:pt x="16383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657349" y="4506468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2"/>
                </a:moveTo>
                <a:lnTo>
                  <a:pt x="16383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654302" y="4504181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652015" y="4501134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2"/>
                </a:moveTo>
                <a:lnTo>
                  <a:pt x="16383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642872" y="4488179"/>
            <a:ext cx="170688" cy="174498"/>
          </a:xfrm>
          <a:custGeom>
            <a:avLst/>
            <a:gdLst/>
            <a:ahLst/>
            <a:cxnLst/>
            <a:rect l="l" t="t" r="r" b="b"/>
            <a:pathLst>
              <a:path w="170687" h="174498">
                <a:moveTo>
                  <a:pt x="9143" y="174498"/>
                </a:moveTo>
                <a:lnTo>
                  <a:pt x="170688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9143" y="17449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652016" y="45011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648968" y="4496561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3048" y="166115"/>
                </a:moveTo>
                <a:lnTo>
                  <a:pt x="164592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11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645919" y="4492751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3048" y="165354"/>
                </a:moveTo>
                <a:lnTo>
                  <a:pt x="164592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642872" y="4488179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3048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33728" y="4474463"/>
            <a:ext cx="170688" cy="175260"/>
          </a:xfrm>
          <a:custGeom>
            <a:avLst/>
            <a:gdLst/>
            <a:ahLst/>
            <a:cxnLst/>
            <a:rect l="l" t="t" r="r" b="b"/>
            <a:pathLst>
              <a:path w="170687" h="175260">
                <a:moveTo>
                  <a:pt x="9143" y="175260"/>
                </a:moveTo>
                <a:lnTo>
                  <a:pt x="170688" y="13716"/>
                </a:lnTo>
                <a:lnTo>
                  <a:pt x="162306" y="0"/>
                </a:lnTo>
                <a:lnTo>
                  <a:pt x="0" y="161544"/>
                </a:lnTo>
                <a:lnTo>
                  <a:pt x="9143" y="175260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42872" y="44881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639824" y="4483607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3048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36775" y="4479035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3048" y="166115"/>
                </a:moveTo>
                <a:lnTo>
                  <a:pt x="164592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115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633728" y="4474463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3048" y="166116"/>
                </a:moveTo>
                <a:lnTo>
                  <a:pt x="164592" y="4572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26107" y="4459223"/>
            <a:ext cx="169926" cy="176784"/>
          </a:xfrm>
          <a:custGeom>
            <a:avLst/>
            <a:gdLst/>
            <a:ahLst/>
            <a:cxnLst/>
            <a:rect l="l" t="t" r="r" b="b"/>
            <a:pathLst>
              <a:path w="169925" h="176784">
                <a:moveTo>
                  <a:pt x="7619" y="176783"/>
                </a:moveTo>
                <a:lnTo>
                  <a:pt x="169925" y="15239"/>
                </a:lnTo>
                <a:lnTo>
                  <a:pt x="161543" y="0"/>
                </a:lnTo>
                <a:lnTo>
                  <a:pt x="0" y="161543"/>
                </a:lnTo>
                <a:lnTo>
                  <a:pt x="7619" y="176783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33727" y="447446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29917" y="4466843"/>
            <a:ext cx="166116" cy="169164"/>
          </a:xfrm>
          <a:custGeom>
            <a:avLst/>
            <a:gdLst/>
            <a:ahLst/>
            <a:cxnLst/>
            <a:rect l="l" t="t" r="r" b="b"/>
            <a:pathLst>
              <a:path w="166116" h="169163">
                <a:moveTo>
                  <a:pt x="3810" y="169163"/>
                </a:moveTo>
                <a:lnTo>
                  <a:pt x="166116" y="761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9163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26107" y="4459224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4" h="169163">
                <a:moveTo>
                  <a:pt x="3810" y="169163"/>
                </a:moveTo>
                <a:lnTo>
                  <a:pt x="165354" y="761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9163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618487" y="4443221"/>
            <a:ext cx="169164" cy="177546"/>
          </a:xfrm>
          <a:custGeom>
            <a:avLst/>
            <a:gdLst/>
            <a:ahLst/>
            <a:cxnLst/>
            <a:rect l="l" t="t" r="r" b="b"/>
            <a:pathLst>
              <a:path w="169163" h="177546">
                <a:moveTo>
                  <a:pt x="7619" y="177545"/>
                </a:moveTo>
                <a:lnTo>
                  <a:pt x="169163" y="16001"/>
                </a:lnTo>
                <a:lnTo>
                  <a:pt x="162305" y="0"/>
                </a:lnTo>
                <a:lnTo>
                  <a:pt x="0" y="161543"/>
                </a:lnTo>
                <a:lnTo>
                  <a:pt x="7619" y="177545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26107" y="44592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22297" y="4450841"/>
            <a:ext cx="165354" cy="169926"/>
          </a:xfrm>
          <a:custGeom>
            <a:avLst/>
            <a:gdLst/>
            <a:ahLst/>
            <a:cxnLst/>
            <a:rect l="l" t="t" r="r" b="b"/>
            <a:pathLst>
              <a:path w="165353" h="169925">
                <a:moveTo>
                  <a:pt x="3809" y="169925"/>
                </a:moveTo>
                <a:lnTo>
                  <a:pt x="165353" y="8381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9925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18488" y="4443221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3" h="169163">
                <a:moveTo>
                  <a:pt x="3809" y="169163"/>
                </a:moveTo>
                <a:lnTo>
                  <a:pt x="165353" y="7619"/>
                </a:lnTo>
                <a:lnTo>
                  <a:pt x="162305" y="0"/>
                </a:lnTo>
                <a:lnTo>
                  <a:pt x="0" y="161543"/>
                </a:lnTo>
                <a:lnTo>
                  <a:pt x="3809" y="169163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12392" y="4424934"/>
            <a:ext cx="168402" cy="179832"/>
          </a:xfrm>
          <a:custGeom>
            <a:avLst/>
            <a:gdLst/>
            <a:ahLst/>
            <a:cxnLst/>
            <a:rect l="l" t="t" r="r" b="b"/>
            <a:pathLst>
              <a:path w="168402" h="179832">
                <a:moveTo>
                  <a:pt x="6096" y="179831"/>
                </a:moveTo>
                <a:lnTo>
                  <a:pt x="168402" y="18287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7983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618488" y="444322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615440" y="4434078"/>
            <a:ext cx="165354" cy="170688"/>
          </a:xfrm>
          <a:custGeom>
            <a:avLst/>
            <a:gdLst/>
            <a:ahLst/>
            <a:cxnLst/>
            <a:rect l="l" t="t" r="r" b="b"/>
            <a:pathLst>
              <a:path w="165353" h="170687">
                <a:moveTo>
                  <a:pt x="3047" y="170687"/>
                </a:moveTo>
                <a:lnTo>
                  <a:pt x="165353" y="9143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7068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612391" y="4424934"/>
            <a:ext cx="164592" cy="170688"/>
          </a:xfrm>
          <a:custGeom>
            <a:avLst/>
            <a:gdLst/>
            <a:ahLst/>
            <a:cxnLst/>
            <a:rect l="l" t="t" r="r" b="b"/>
            <a:pathLst>
              <a:path w="164591" h="170687">
                <a:moveTo>
                  <a:pt x="3047" y="170687"/>
                </a:moveTo>
                <a:lnTo>
                  <a:pt x="164591" y="9143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70687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606296" y="4405883"/>
            <a:ext cx="167640" cy="180594"/>
          </a:xfrm>
          <a:custGeom>
            <a:avLst/>
            <a:gdLst/>
            <a:ahLst/>
            <a:cxnLst/>
            <a:rect l="l" t="t" r="r" b="b"/>
            <a:pathLst>
              <a:path w="167640" h="180594">
                <a:moveTo>
                  <a:pt x="6096" y="180593"/>
                </a:moveTo>
                <a:lnTo>
                  <a:pt x="167640" y="19049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8059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612392" y="44249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600961" y="4385309"/>
            <a:ext cx="166878" cy="182118"/>
          </a:xfrm>
          <a:custGeom>
            <a:avLst/>
            <a:gdLst/>
            <a:ahLst/>
            <a:cxnLst/>
            <a:rect l="l" t="t" r="r" b="b"/>
            <a:pathLst>
              <a:path w="166878" h="182117">
                <a:moveTo>
                  <a:pt x="5334" y="182117"/>
                </a:moveTo>
                <a:lnTo>
                  <a:pt x="166878" y="20573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8211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606295" y="44058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589532" y="4321301"/>
            <a:ext cx="167640" cy="166878"/>
          </a:xfrm>
          <a:custGeom>
            <a:avLst/>
            <a:gdLst/>
            <a:ahLst/>
            <a:cxnLst/>
            <a:rect l="l" t="t" r="r" b="b"/>
            <a:pathLst>
              <a:path w="167640" h="166877">
                <a:moveTo>
                  <a:pt x="5334" y="161544"/>
                </a:moveTo>
                <a:lnTo>
                  <a:pt x="167640" y="0"/>
                </a:lnTo>
                <a:lnTo>
                  <a:pt x="161544" y="5334"/>
                </a:lnTo>
                <a:lnTo>
                  <a:pt x="0" y="166878"/>
                </a:lnTo>
                <a:lnTo>
                  <a:pt x="5334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594866" y="432130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582674" y="4326635"/>
            <a:ext cx="168402" cy="166878"/>
          </a:xfrm>
          <a:custGeom>
            <a:avLst/>
            <a:gdLst/>
            <a:ahLst/>
            <a:cxnLst/>
            <a:rect l="l" t="t" r="r" b="b"/>
            <a:pathLst>
              <a:path w="168402" h="166877">
                <a:moveTo>
                  <a:pt x="6858" y="161544"/>
                </a:moveTo>
                <a:lnTo>
                  <a:pt x="168402" y="0"/>
                </a:lnTo>
                <a:lnTo>
                  <a:pt x="162306" y="5334"/>
                </a:lnTo>
                <a:lnTo>
                  <a:pt x="0" y="166878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589532" y="43266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576577" y="4331970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2" h="165353">
                <a:moveTo>
                  <a:pt x="6096" y="161543"/>
                </a:moveTo>
                <a:lnTo>
                  <a:pt x="168402" y="0"/>
                </a:lnTo>
                <a:lnTo>
                  <a:pt x="161544" y="3809"/>
                </a:lnTo>
                <a:lnTo>
                  <a:pt x="0" y="165353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582673" y="433197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569719" y="4335779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2" h="165353">
                <a:moveTo>
                  <a:pt x="6858" y="161544"/>
                </a:moveTo>
                <a:lnTo>
                  <a:pt x="168402" y="0"/>
                </a:lnTo>
                <a:lnTo>
                  <a:pt x="161544" y="3810"/>
                </a:lnTo>
                <a:lnTo>
                  <a:pt x="0" y="165354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576577" y="43357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562862" y="4339589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2" h="164591">
                <a:moveTo>
                  <a:pt x="6858" y="161544"/>
                </a:moveTo>
                <a:lnTo>
                  <a:pt x="168402" y="0"/>
                </a:lnTo>
                <a:lnTo>
                  <a:pt x="161544" y="3048"/>
                </a:lnTo>
                <a:lnTo>
                  <a:pt x="0" y="164592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569720" y="43395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566672" y="4339589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1544"/>
                </a:moveTo>
                <a:lnTo>
                  <a:pt x="164591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562862" y="434111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4"/>
                </a:moveTo>
                <a:lnTo>
                  <a:pt x="165353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556003" y="4342638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2" h="164591">
                <a:moveTo>
                  <a:pt x="6858" y="161543"/>
                </a:moveTo>
                <a:lnTo>
                  <a:pt x="168402" y="0"/>
                </a:lnTo>
                <a:lnTo>
                  <a:pt x="161544" y="3047"/>
                </a:lnTo>
                <a:lnTo>
                  <a:pt x="0" y="164591"/>
                </a:lnTo>
                <a:lnTo>
                  <a:pt x="6858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562861" y="43426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559813" y="434263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1543"/>
                </a:moveTo>
                <a:lnTo>
                  <a:pt x="164591" y="0"/>
                </a:lnTo>
                <a:lnTo>
                  <a:pt x="161543" y="1523"/>
                </a:lnTo>
                <a:lnTo>
                  <a:pt x="0" y="163067"/>
                </a:lnTo>
                <a:lnTo>
                  <a:pt x="3047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556004" y="4344161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3"/>
                </a:moveTo>
                <a:lnTo>
                  <a:pt x="165353" y="0"/>
                </a:lnTo>
                <a:lnTo>
                  <a:pt x="161543" y="1523"/>
                </a:lnTo>
                <a:lnTo>
                  <a:pt x="0" y="163067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548384" y="4345685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7619" y="161544"/>
                </a:moveTo>
                <a:lnTo>
                  <a:pt x="169163" y="0"/>
                </a:lnTo>
                <a:lnTo>
                  <a:pt x="162305" y="1524"/>
                </a:lnTo>
                <a:lnTo>
                  <a:pt x="0" y="163068"/>
                </a:lnTo>
                <a:lnTo>
                  <a:pt x="7619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556004" y="43456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553718" y="434568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551431" y="434568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548384" y="434644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1544"/>
                </a:moveTo>
                <a:lnTo>
                  <a:pt x="164591" y="0"/>
                </a:lnTo>
                <a:lnTo>
                  <a:pt x="162305" y="762"/>
                </a:lnTo>
                <a:lnTo>
                  <a:pt x="0" y="162306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541525" y="4347210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4" h="163067">
                <a:moveTo>
                  <a:pt x="6858" y="161544"/>
                </a:moveTo>
                <a:lnTo>
                  <a:pt x="16916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548383" y="434721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546097" y="434721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543812" y="434797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541525" y="434797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533144" y="4348733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1" y="161543"/>
                </a:moveTo>
                <a:lnTo>
                  <a:pt x="169925" y="0"/>
                </a:lnTo>
                <a:lnTo>
                  <a:pt x="162305" y="761"/>
                </a:lnTo>
                <a:lnTo>
                  <a:pt x="0" y="162305"/>
                </a:lnTo>
                <a:lnTo>
                  <a:pt x="8381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541526" y="43487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539240" y="4348733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536953" y="434873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2306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535430" y="4349495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533143" y="434949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525524" y="4349495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7619" y="161544"/>
                </a:moveTo>
                <a:lnTo>
                  <a:pt x="169925" y="0"/>
                </a:lnTo>
                <a:lnTo>
                  <a:pt x="161543" y="0"/>
                </a:lnTo>
                <a:lnTo>
                  <a:pt x="0" y="162306"/>
                </a:lnTo>
                <a:lnTo>
                  <a:pt x="7619" y="161544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533144" y="434949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531620" y="4349495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529334" y="434949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527809" y="434949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525524" y="434949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517903" y="4349495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7619" y="162306"/>
                </a:moveTo>
                <a:lnTo>
                  <a:pt x="169163" y="0"/>
                </a:lnTo>
                <a:lnTo>
                  <a:pt x="161543" y="0"/>
                </a:lnTo>
                <a:lnTo>
                  <a:pt x="0" y="161544"/>
                </a:lnTo>
                <a:lnTo>
                  <a:pt x="7619" y="162306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525523" y="434949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523999" y="43494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522476" y="434949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520952" y="434949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519427" y="434949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517903" y="434949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509522" y="4348733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1" y="162305"/>
                </a:moveTo>
                <a:lnTo>
                  <a:pt x="169925" y="761"/>
                </a:lnTo>
                <a:lnTo>
                  <a:pt x="162305" y="0"/>
                </a:lnTo>
                <a:lnTo>
                  <a:pt x="0" y="161543"/>
                </a:lnTo>
                <a:lnTo>
                  <a:pt x="8381" y="162305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517904" y="43494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516380" y="434949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514093" y="434949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512570" y="4348733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511046" y="4348733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5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509521" y="4348733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502664" y="4347209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4" h="163067">
                <a:moveTo>
                  <a:pt x="6858" y="163067"/>
                </a:moveTo>
                <a:lnTo>
                  <a:pt x="169164" y="1523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3067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509522" y="434873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507998" y="4348733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506474" y="4347971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504949" y="4347972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504188" y="43472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502664" y="43472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495044" y="4344924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7619" y="163829"/>
                </a:moveTo>
                <a:lnTo>
                  <a:pt x="169163" y="2285"/>
                </a:lnTo>
                <a:lnTo>
                  <a:pt x="161543" y="0"/>
                </a:lnTo>
                <a:lnTo>
                  <a:pt x="0" y="161543"/>
                </a:lnTo>
                <a:lnTo>
                  <a:pt x="7619" y="163829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502664" y="43472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501140" y="434721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499615" y="43464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498854" y="434644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497330" y="43456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496567" y="434568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495043" y="43449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488186" y="4342637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2" h="163829">
                <a:moveTo>
                  <a:pt x="6858" y="163830"/>
                </a:moveTo>
                <a:lnTo>
                  <a:pt x="16840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63830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495044" y="43449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493520" y="434492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492758" y="43441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491233" y="434416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490471" y="43433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488948" y="434340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488186" y="43426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481327" y="4339590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2" h="164591">
                <a:moveTo>
                  <a:pt x="6858" y="164591"/>
                </a:moveTo>
                <a:lnTo>
                  <a:pt x="16840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4591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488185" y="43426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486661" y="43418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485137" y="43411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483614" y="43403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482090" y="43403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481327" y="43395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474469" y="4335779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2" h="165353">
                <a:moveTo>
                  <a:pt x="6858" y="165353"/>
                </a:moveTo>
                <a:lnTo>
                  <a:pt x="16840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5353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481327" y="43395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479803" y="43388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478280" y="43380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476755" y="43373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475993" y="43365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474470" y="43357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468374" y="4331207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40" h="166115">
                <a:moveTo>
                  <a:pt x="6096" y="166116"/>
                </a:moveTo>
                <a:lnTo>
                  <a:pt x="167640" y="4572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6116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474470" y="43357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472946" y="43350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472183" y="43342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470659" y="433273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469136" y="433197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468373" y="433120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461515" y="4326635"/>
            <a:ext cx="168402" cy="166116"/>
          </a:xfrm>
          <a:custGeom>
            <a:avLst/>
            <a:gdLst/>
            <a:ahLst/>
            <a:cxnLst/>
            <a:rect l="l" t="t" r="r" b="b"/>
            <a:pathLst>
              <a:path w="168402" h="166115">
                <a:moveTo>
                  <a:pt x="6858" y="166115"/>
                </a:moveTo>
                <a:lnTo>
                  <a:pt x="168402" y="4571"/>
                </a:lnTo>
                <a:lnTo>
                  <a:pt x="162306" y="0"/>
                </a:lnTo>
                <a:lnTo>
                  <a:pt x="0" y="161543"/>
                </a:lnTo>
                <a:lnTo>
                  <a:pt x="6858" y="166115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468373" y="43312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466087" y="4329683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7"/>
                </a:moveTo>
                <a:lnTo>
                  <a:pt x="163830" y="1523"/>
                </a:lnTo>
                <a:lnTo>
                  <a:pt x="162306" y="0"/>
                </a:lnTo>
                <a:lnTo>
                  <a:pt x="0" y="162305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464564" y="4328921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1524" y="163068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463040" y="4327398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1524" y="163068"/>
                </a:moveTo>
                <a:lnTo>
                  <a:pt x="163830" y="1524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461515" y="4326636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456182" y="432053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5334" y="167639"/>
                </a:moveTo>
                <a:lnTo>
                  <a:pt x="167640" y="6095"/>
                </a:lnTo>
                <a:lnTo>
                  <a:pt x="161544" y="0"/>
                </a:lnTo>
                <a:lnTo>
                  <a:pt x="0" y="162305"/>
                </a:lnTo>
                <a:lnTo>
                  <a:pt x="5334" y="167639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461516" y="432663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459992" y="4325111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1524" y="163068"/>
                </a:moveTo>
                <a:lnTo>
                  <a:pt x="163830" y="1524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458468" y="4323587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1524" y="163067"/>
                </a:moveTo>
                <a:lnTo>
                  <a:pt x="163830" y="1523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457705" y="432206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762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456181" y="432053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450086" y="4314443"/>
            <a:ext cx="167640" cy="168402"/>
          </a:xfrm>
          <a:custGeom>
            <a:avLst/>
            <a:gdLst/>
            <a:ahLst/>
            <a:cxnLst/>
            <a:rect l="l" t="t" r="r" b="b"/>
            <a:pathLst>
              <a:path w="167640" h="168401">
                <a:moveTo>
                  <a:pt x="6096" y="168401"/>
                </a:moveTo>
                <a:lnTo>
                  <a:pt x="167640" y="6095"/>
                </a:lnTo>
                <a:lnTo>
                  <a:pt x="161544" y="0"/>
                </a:lnTo>
                <a:lnTo>
                  <a:pt x="0" y="162305"/>
                </a:lnTo>
                <a:lnTo>
                  <a:pt x="6096" y="168401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456182" y="432053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453896" y="431901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29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452371" y="4316730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450086" y="4314443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444751" y="4308348"/>
            <a:ext cx="166878" cy="168402"/>
          </a:xfrm>
          <a:custGeom>
            <a:avLst/>
            <a:gdLst/>
            <a:ahLst/>
            <a:cxnLst/>
            <a:rect l="l" t="t" r="r" b="b"/>
            <a:pathLst>
              <a:path w="166878" h="168401">
                <a:moveTo>
                  <a:pt x="5334" y="168401"/>
                </a:moveTo>
                <a:lnTo>
                  <a:pt x="16687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8401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450085" y="431444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448561" y="4312158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2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446275" y="431063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30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444752" y="4308347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439417" y="4300728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8" h="169163">
                <a:moveTo>
                  <a:pt x="5334" y="169163"/>
                </a:moveTo>
                <a:lnTo>
                  <a:pt x="166878" y="7619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9163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444751" y="43083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442465" y="4305300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2"/>
                </a:moveTo>
                <a:lnTo>
                  <a:pt x="163830" y="3048"/>
                </a:lnTo>
                <a:lnTo>
                  <a:pt x="162306" y="0"/>
                </a:lnTo>
                <a:lnTo>
                  <a:pt x="0" y="162306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440942" y="4303013"/>
            <a:ext cx="163829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1524" y="164591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439418" y="4300727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434083" y="4293108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8" h="169163">
                <a:moveTo>
                  <a:pt x="5334" y="169163"/>
                </a:moveTo>
                <a:lnTo>
                  <a:pt x="166878" y="7619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9163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439417" y="43007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437893" y="4298442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435608" y="4295393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1"/>
                </a:moveTo>
                <a:lnTo>
                  <a:pt x="163830" y="3047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4591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434083" y="4293108"/>
            <a:ext cx="163829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1524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424939" y="4275581"/>
            <a:ext cx="170688" cy="179070"/>
          </a:xfrm>
          <a:custGeom>
            <a:avLst/>
            <a:gdLst/>
            <a:ahLst/>
            <a:cxnLst/>
            <a:rect l="l" t="t" r="r" b="b"/>
            <a:pathLst>
              <a:path w="170687" h="179070">
                <a:moveTo>
                  <a:pt x="9143" y="179069"/>
                </a:moveTo>
                <a:lnTo>
                  <a:pt x="170688" y="17525"/>
                </a:lnTo>
                <a:lnTo>
                  <a:pt x="161544" y="0"/>
                </a:lnTo>
                <a:lnTo>
                  <a:pt x="0" y="161543"/>
                </a:lnTo>
                <a:lnTo>
                  <a:pt x="9143" y="179069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434083" y="42931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429511" y="4283963"/>
            <a:ext cx="166116" cy="170688"/>
          </a:xfrm>
          <a:custGeom>
            <a:avLst/>
            <a:gdLst/>
            <a:ahLst/>
            <a:cxnLst/>
            <a:rect l="l" t="t" r="r" b="b"/>
            <a:pathLst>
              <a:path w="166115" h="170687">
                <a:moveTo>
                  <a:pt x="4571" y="170687"/>
                </a:moveTo>
                <a:lnTo>
                  <a:pt x="166116" y="9143"/>
                </a:lnTo>
                <a:lnTo>
                  <a:pt x="161544" y="0"/>
                </a:lnTo>
                <a:lnTo>
                  <a:pt x="0" y="161543"/>
                </a:lnTo>
                <a:lnTo>
                  <a:pt x="4571" y="17068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424939" y="4275581"/>
            <a:ext cx="166116" cy="169926"/>
          </a:xfrm>
          <a:custGeom>
            <a:avLst/>
            <a:gdLst/>
            <a:ahLst/>
            <a:cxnLst/>
            <a:rect l="l" t="t" r="r" b="b"/>
            <a:pathLst>
              <a:path w="166115" h="169925">
                <a:moveTo>
                  <a:pt x="4571" y="169925"/>
                </a:moveTo>
                <a:lnTo>
                  <a:pt x="166116" y="8381"/>
                </a:lnTo>
                <a:lnTo>
                  <a:pt x="161544" y="0"/>
                </a:lnTo>
                <a:lnTo>
                  <a:pt x="0" y="161543"/>
                </a:lnTo>
                <a:lnTo>
                  <a:pt x="4571" y="169925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418843" y="4261866"/>
            <a:ext cx="167640" cy="175260"/>
          </a:xfrm>
          <a:custGeom>
            <a:avLst/>
            <a:gdLst/>
            <a:ahLst/>
            <a:cxnLst/>
            <a:rect l="l" t="t" r="r" b="b"/>
            <a:pathLst>
              <a:path w="167640" h="175260">
                <a:moveTo>
                  <a:pt x="6096" y="175260"/>
                </a:moveTo>
                <a:lnTo>
                  <a:pt x="167640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75260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424939" y="42755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421891" y="4268724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1" h="168401">
                <a:moveTo>
                  <a:pt x="3047" y="168401"/>
                </a:moveTo>
                <a:lnTo>
                  <a:pt x="164591" y="6857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68401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418844" y="4261865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1" h="168401">
                <a:moveTo>
                  <a:pt x="3047" y="168401"/>
                </a:moveTo>
                <a:lnTo>
                  <a:pt x="164591" y="6857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68401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412748" y="4246626"/>
            <a:ext cx="167640" cy="176784"/>
          </a:xfrm>
          <a:custGeom>
            <a:avLst/>
            <a:gdLst/>
            <a:ahLst/>
            <a:cxnLst/>
            <a:rect l="l" t="t" r="r" b="b"/>
            <a:pathLst>
              <a:path w="167640" h="176784">
                <a:moveTo>
                  <a:pt x="6096" y="176783"/>
                </a:moveTo>
                <a:lnTo>
                  <a:pt x="167640" y="15239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7678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418844" y="42618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407414" y="4231386"/>
            <a:ext cx="166878" cy="176784"/>
          </a:xfrm>
          <a:custGeom>
            <a:avLst/>
            <a:gdLst/>
            <a:ahLst/>
            <a:cxnLst/>
            <a:rect l="l" t="t" r="r" b="b"/>
            <a:pathLst>
              <a:path w="166878" h="176784">
                <a:moveTo>
                  <a:pt x="5334" y="176783"/>
                </a:moveTo>
                <a:lnTo>
                  <a:pt x="166878" y="15239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76783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412748" y="42466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402080" y="4214621"/>
            <a:ext cx="166878" cy="178308"/>
          </a:xfrm>
          <a:custGeom>
            <a:avLst/>
            <a:gdLst/>
            <a:ahLst/>
            <a:cxnLst/>
            <a:rect l="l" t="t" r="r" b="b"/>
            <a:pathLst>
              <a:path w="166878" h="178308">
                <a:moveTo>
                  <a:pt x="5334" y="178307"/>
                </a:moveTo>
                <a:lnTo>
                  <a:pt x="166878" y="16763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7830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407414" y="42313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397507" y="4197096"/>
            <a:ext cx="166116" cy="179070"/>
          </a:xfrm>
          <a:custGeom>
            <a:avLst/>
            <a:gdLst/>
            <a:ahLst/>
            <a:cxnLst/>
            <a:rect l="l" t="t" r="r" b="b"/>
            <a:pathLst>
              <a:path w="166115" h="179070">
                <a:moveTo>
                  <a:pt x="4571" y="179070"/>
                </a:moveTo>
                <a:lnTo>
                  <a:pt x="166116" y="17526"/>
                </a:lnTo>
                <a:lnTo>
                  <a:pt x="161544" y="0"/>
                </a:lnTo>
                <a:lnTo>
                  <a:pt x="0" y="162306"/>
                </a:lnTo>
                <a:lnTo>
                  <a:pt x="4571" y="179070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402079" y="42146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392935" y="4179569"/>
            <a:ext cx="166116" cy="179832"/>
          </a:xfrm>
          <a:custGeom>
            <a:avLst/>
            <a:gdLst/>
            <a:ahLst/>
            <a:cxnLst/>
            <a:rect l="l" t="t" r="r" b="b"/>
            <a:pathLst>
              <a:path w="166115" h="179832">
                <a:moveTo>
                  <a:pt x="4571" y="179832"/>
                </a:moveTo>
                <a:lnTo>
                  <a:pt x="166116" y="17526"/>
                </a:lnTo>
                <a:lnTo>
                  <a:pt x="161544" y="0"/>
                </a:lnTo>
                <a:lnTo>
                  <a:pt x="0" y="161544"/>
                </a:lnTo>
                <a:lnTo>
                  <a:pt x="4571" y="179832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397507" y="419709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389125" y="4159758"/>
            <a:ext cx="165354" cy="181356"/>
          </a:xfrm>
          <a:custGeom>
            <a:avLst/>
            <a:gdLst/>
            <a:ahLst/>
            <a:cxnLst/>
            <a:rect l="l" t="t" r="r" b="b"/>
            <a:pathLst>
              <a:path w="165353" h="181355">
                <a:moveTo>
                  <a:pt x="3809" y="181356"/>
                </a:moveTo>
                <a:lnTo>
                  <a:pt x="165353" y="19812"/>
                </a:lnTo>
                <a:lnTo>
                  <a:pt x="161543" y="0"/>
                </a:lnTo>
                <a:lnTo>
                  <a:pt x="0" y="162306"/>
                </a:lnTo>
                <a:lnTo>
                  <a:pt x="3809" y="18135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392935" y="41795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386078" y="4139946"/>
            <a:ext cx="164592" cy="182118"/>
          </a:xfrm>
          <a:custGeom>
            <a:avLst/>
            <a:gdLst/>
            <a:ahLst/>
            <a:cxnLst/>
            <a:rect l="l" t="t" r="r" b="b"/>
            <a:pathLst>
              <a:path w="164591" h="182117">
                <a:moveTo>
                  <a:pt x="3047" y="182117"/>
                </a:moveTo>
                <a:lnTo>
                  <a:pt x="164591" y="19811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8211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389126" y="415975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379981" y="4097273"/>
            <a:ext cx="167640" cy="204215"/>
          </a:xfrm>
          <a:custGeom>
            <a:avLst/>
            <a:gdLst/>
            <a:ahLst/>
            <a:cxnLst/>
            <a:rect l="l" t="t" r="r" b="b"/>
            <a:pathLst>
              <a:path w="167640" h="204215">
                <a:moveTo>
                  <a:pt x="6096" y="204215"/>
                </a:moveTo>
                <a:lnTo>
                  <a:pt x="167640" y="42671"/>
                </a:lnTo>
                <a:lnTo>
                  <a:pt x="161544" y="0"/>
                </a:lnTo>
                <a:lnTo>
                  <a:pt x="0" y="161543"/>
                </a:lnTo>
                <a:lnTo>
                  <a:pt x="6096" y="20421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386077" y="41399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376172" y="4050791"/>
            <a:ext cx="165354" cy="208026"/>
          </a:xfrm>
          <a:custGeom>
            <a:avLst/>
            <a:gdLst/>
            <a:ahLst/>
            <a:cxnLst/>
            <a:rect l="l" t="t" r="r" b="b"/>
            <a:pathLst>
              <a:path w="165353" h="208025">
                <a:moveTo>
                  <a:pt x="3809" y="208025"/>
                </a:moveTo>
                <a:lnTo>
                  <a:pt x="165353" y="46481"/>
                </a:lnTo>
                <a:lnTo>
                  <a:pt x="161543" y="0"/>
                </a:lnTo>
                <a:lnTo>
                  <a:pt x="0" y="161543"/>
                </a:lnTo>
                <a:lnTo>
                  <a:pt x="3809" y="2080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379982" y="40972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373124" y="4001261"/>
            <a:ext cx="164592" cy="211074"/>
          </a:xfrm>
          <a:custGeom>
            <a:avLst/>
            <a:gdLst/>
            <a:ahLst/>
            <a:cxnLst/>
            <a:rect l="l" t="t" r="r" b="b"/>
            <a:pathLst>
              <a:path w="164591" h="211074">
                <a:moveTo>
                  <a:pt x="3047" y="211074"/>
                </a:moveTo>
                <a:lnTo>
                  <a:pt x="164591" y="49530"/>
                </a:lnTo>
                <a:lnTo>
                  <a:pt x="161543" y="0"/>
                </a:lnTo>
                <a:lnTo>
                  <a:pt x="0" y="161544"/>
                </a:lnTo>
                <a:lnTo>
                  <a:pt x="3047" y="21107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376172" y="40507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372361" y="3947921"/>
            <a:ext cx="162306" cy="214884"/>
          </a:xfrm>
          <a:custGeom>
            <a:avLst/>
            <a:gdLst/>
            <a:ahLst/>
            <a:cxnLst/>
            <a:rect l="l" t="t" r="r" b="b"/>
            <a:pathLst>
              <a:path w="162306" h="214884">
                <a:moveTo>
                  <a:pt x="762" y="214884"/>
                </a:moveTo>
                <a:lnTo>
                  <a:pt x="162306" y="53340"/>
                </a:lnTo>
                <a:lnTo>
                  <a:pt x="161544" y="0"/>
                </a:lnTo>
                <a:lnTo>
                  <a:pt x="0" y="161544"/>
                </a:lnTo>
                <a:lnTo>
                  <a:pt x="762" y="21488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373123" y="40012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372361" y="3902964"/>
            <a:ext cx="162305" cy="206502"/>
          </a:xfrm>
          <a:custGeom>
            <a:avLst/>
            <a:gdLst/>
            <a:ahLst/>
            <a:cxnLst/>
            <a:rect l="l" t="t" r="r" b="b"/>
            <a:pathLst>
              <a:path w="162306" h="206501">
                <a:moveTo>
                  <a:pt x="0" y="206501"/>
                </a:moveTo>
                <a:lnTo>
                  <a:pt x="161544" y="44957"/>
                </a:lnTo>
                <a:lnTo>
                  <a:pt x="162305" y="0"/>
                </a:lnTo>
                <a:lnTo>
                  <a:pt x="761" y="161543"/>
                </a:lnTo>
                <a:lnTo>
                  <a:pt x="0" y="20650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372361" y="39479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373123" y="3861053"/>
            <a:ext cx="163067" cy="203454"/>
          </a:xfrm>
          <a:custGeom>
            <a:avLst/>
            <a:gdLst/>
            <a:ahLst/>
            <a:cxnLst/>
            <a:rect l="l" t="t" r="r" b="b"/>
            <a:pathLst>
              <a:path w="163068" h="203453">
                <a:moveTo>
                  <a:pt x="0" y="203453"/>
                </a:moveTo>
                <a:lnTo>
                  <a:pt x="161544" y="41909"/>
                </a:lnTo>
                <a:lnTo>
                  <a:pt x="163067" y="0"/>
                </a:lnTo>
                <a:lnTo>
                  <a:pt x="1523" y="161543"/>
                </a:lnTo>
                <a:lnTo>
                  <a:pt x="0" y="20345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373123" y="39029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374648" y="3821430"/>
            <a:ext cx="164592" cy="201168"/>
          </a:xfrm>
          <a:custGeom>
            <a:avLst/>
            <a:gdLst/>
            <a:ahLst/>
            <a:cxnLst/>
            <a:rect l="l" t="t" r="r" b="b"/>
            <a:pathLst>
              <a:path w="164591" h="201167">
                <a:moveTo>
                  <a:pt x="0" y="201167"/>
                </a:moveTo>
                <a:lnTo>
                  <a:pt x="161544" y="3962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20116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374648" y="38610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377695" y="3784853"/>
            <a:ext cx="165353" cy="198120"/>
          </a:xfrm>
          <a:custGeom>
            <a:avLst/>
            <a:gdLst/>
            <a:ahLst/>
            <a:cxnLst/>
            <a:rect l="l" t="t" r="r" b="b"/>
            <a:pathLst>
              <a:path w="165353" h="198120">
                <a:moveTo>
                  <a:pt x="0" y="198120"/>
                </a:moveTo>
                <a:lnTo>
                  <a:pt x="161544" y="36576"/>
                </a:lnTo>
                <a:lnTo>
                  <a:pt x="165353" y="0"/>
                </a:lnTo>
                <a:lnTo>
                  <a:pt x="3809" y="161544"/>
                </a:lnTo>
                <a:lnTo>
                  <a:pt x="0" y="19812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377695" y="38214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381505" y="3750564"/>
            <a:ext cx="166115" cy="195834"/>
          </a:xfrm>
          <a:custGeom>
            <a:avLst/>
            <a:gdLst/>
            <a:ahLst/>
            <a:cxnLst/>
            <a:rect l="l" t="t" r="r" b="b"/>
            <a:pathLst>
              <a:path w="166115" h="195834">
                <a:moveTo>
                  <a:pt x="0" y="195834"/>
                </a:moveTo>
                <a:lnTo>
                  <a:pt x="161544" y="34290"/>
                </a:lnTo>
                <a:lnTo>
                  <a:pt x="166115" y="0"/>
                </a:lnTo>
                <a:lnTo>
                  <a:pt x="4571" y="161544"/>
                </a:lnTo>
                <a:lnTo>
                  <a:pt x="0" y="19583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381505" y="37848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386077" y="3719321"/>
            <a:ext cx="167639" cy="192786"/>
          </a:xfrm>
          <a:custGeom>
            <a:avLst/>
            <a:gdLst/>
            <a:ahLst/>
            <a:cxnLst/>
            <a:rect l="l" t="t" r="r" b="b"/>
            <a:pathLst>
              <a:path w="167640" h="192786">
                <a:moveTo>
                  <a:pt x="0" y="192786"/>
                </a:moveTo>
                <a:lnTo>
                  <a:pt x="161544" y="31242"/>
                </a:lnTo>
                <a:lnTo>
                  <a:pt x="167639" y="0"/>
                </a:lnTo>
                <a:lnTo>
                  <a:pt x="6095" y="161544"/>
                </a:lnTo>
                <a:lnTo>
                  <a:pt x="0" y="19278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386077" y="37505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392173" y="3690366"/>
            <a:ext cx="168401" cy="190500"/>
          </a:xfrm>
          <a:custGeom>
            <a:avLst/>
            <a:gdLst/>
            <a:ahLst/>
            <a:cxnLst/>
            <a:rect l="l" t="t" r="r" b="b"/>
            <a:pathLst>
              <a:path w="168401" h="190500">
                <a:moveTo>
                  <a:pt x="0" y="190500"/>
                </a:moveTo>
                <a:lnTo>
                  <a:pt x="161544" y="28955"/>
                </a:lnTo>
                <a:lnTo>
                  <a:pt x="168401" y="0"/>
                </a:lnTo>
                <a:lnTo>
                  <a:pt x="6857" y="161544"/>
                </a:lnTo>
                <a:lnTo>
                  <a:pt x="0" y="19050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392173" y="37193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399032" y="3663696"/>
            <a:ext cx="169926" cy="188214"/>
          </a:xfrm>
          <a:custGeom>
            <a:avLst/>
            <a:gdLst/>
            <a:ahLst/>
            <a:cxnLst/>
            <a:rect l="l" t="t" r="r" b="b"/>
            <a:pathLst>
              <a:path w="169925" h="188213">
                <a:moveTo>
                  <a:pt x="0" y="188213"/>
                </a:moveTo>
                <a:lnTo>
                  <a:pt x="161544" y="26669"/>
                </a:lnTo>
                <a:lnTo>
                  <a:pt x="169926" y="0"/>
                </a:lnTo>
                <a:lnTo>
                  <a:pt x="8381" y="161543"/>
                </a:lnTo>
                <a:lnTo>
                  <a:pt x="0" y="188213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399032" y="36903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407414" y="3649217"/>
            <a:ext cx="166878" cy="176022"/>
          </a:xfrm>
          <a:custGeom>
            <a:avLst/>
            <a:gdLst/>
            <a:ahLst/>
            <a:cxnLst/>
            <a:rect l="l" t="t" r="r" b="b"/>
            <a:pathLst>
              <a:path w="166878" h="176022">
                <a:moveTo>
                  <a:pt x="0" y="176022"/>
                </a:moveTo>
                <a:lnTo>
                  <a:pt x="161544" y="14478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407414" y="36636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412748" y="3635501"/>
            <a:ext cx="166878" cy="175260"/>
          </a:xfrm>
          <a:custGeom>
            <a:avLst/>
            <a:gdLst/>
            <a:ahLst/>
            <a:cxnLst/>
            <a:rect l="l" t="t" r="r" b="b"/>
            <a:pathLst>
              <a:path w="166878" h="175260">
                <a:moveTo>
                  <a:pt x="0" y="175260"/>
                </a:moveTo>
                <a:lnTo>
                  <a:pt x="161544" y="13716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5260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412748" y="36492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418082" y="3623309"/>
            <a:ext cx="167640" cy="173736"/>
          </a:xfrm>
          <a:custGeom>
            <a:avLst/>
            <a:gdLst/>
            <a:ahLst/>
            <a:cxnLst/>
            <a:rect l="l" t="t" r="r" b="b"/>
            <a:pathLst>
              <a:path w="167640" h="173736">
                <a:moveTo>
                  <a:pt x="0" y="173736"/>
                </a:moveTo>
                <a:lnTo>
                  <a:pt x="161544" y="12192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418082" y="36355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418082" y="3629405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0" y="167639"/>
                </a:moveTo>
                <a:lnTo>
                  <a:pt x="161544" y="609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421129" y="3623310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0" y="167639"/>
                </a:moveTo>
                <a:lnTo>
                  <a:pt x="161544" y="609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424177" y="3611118"/>
            <a:ext cx="167640" cy="173736"/>
          </a:xfrm>
          <a:custGeom>
            <a:avLst/>
            <a:gdLst/>
            <a:ahLst/>
            <a:cxnLst/>
            <a:rect l="l" t="t" r="r" b="b"/>
            <a:pathLst>
              <a:path w="167640" h="173736">
                <a:moveTo>
                  <a:pt x="0" y="173736"/>
                </a:moveTo>
                <a:lnTo>
                  <a:pt x="161544" y="12192"/>
                </a:lnTo>
                <a:lnTo>
                  <a:pt x="167640" y="0"/>
                </a:lnTo>
                <a:lnTo>
                  <a:pt x="6095" y="162306"/>
                </a:lnTo>
                <a:lnTo>
                  <a:pt x="0" y="173736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424177" y="36233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424177" y="3617214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0" y="167639"/>
                </a:moveTo>
                <a:lnTo>
                  <a:pt x="161544" y="609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427226" y="3611117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0" y="167639"/>
                </a:moveTo>
                <a:lnTo>
                  <a:pt x="161544" y="6095"/>
                </a:lnTo>
                <a:lnTo>
                  <a:pt x="164592" y="0"/>
                </a:lnTo>
                <a:lnTo>
                  <a:pt x="3047" y="162305"/>
                </a:lnTo>
                <a:lnTo>
                  <a:pt x="0" y="16763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430273" y="3600449"/>
            <a:ext cx="167640" cy="172974"/>
          </a:xfrm>
          <a:custGeom>
            <a:avLst/>
            <a:gdLst/>
            <a:ahLst/>
            <a:cxnLst/>
            <a:rect l="l" t="t" r="r" b="b"/>
            <a:pathLst>
              <a:path w="167640" h="172974">
                <a:moveTo>
                  <a:pt x="0" y="172974"/>
                </a:moveTo>
                <a:lnTo>
                  <a:pt x="161544" y="10668"/>
                </a:lnTo>
                <a:lnTo>
                  <a:pt x="167640" y="0"/>
                </a:lnTo>
                <a:lnTo>
                  <a:pt x="6095" y="162306"/>
                </a:lnTo>
                <a:lnTo>
                  <a:pt x="0" y="172974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430273" y="361111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430273" y="3605783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0" y="167639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2305"/>
                </a:lnTo>
                <a:lnTo>
                  <a:pt x="0" y="167639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433322" y="3600449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0" y="167639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2305"/>
                </a:lnTo>
                <a:lnTo>
                  <a:pt x="0" y="167639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436370" y="3591305"/>
            <a:ext cx="168402" cy="171450"/>
          </a:xfrm>
          <a:custGeom>
            <a:avLst/>
            <a:gdLst/>
            <a:ahLst/>
            <a:cxnLst/>
            <a:rect l="l" t="t" r="r" b="b"/>
            <a:pathLst>
              <a:path w="168402" h="171450">
                <a:moveTo>
                  <a:pt x="0" y="171450"/>
                </a:moveTo>
                <a:lnTo>
                  <a:pt x="161544" y="9144"/>
                </a:lnTo>
                <a:lnTo>
                  <a:pt x="168402" y="0"/>
                </a:lnTo>
                <a:lnTo>
                  <a:pt x="6858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436370" y="360044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443227" y="3582162"/>
            <a:ext cx="168402" cy="170688"/>
          </a:xfrm>
          <a:custGeom>
            <a:avLst/>
            <a:gdLst/>
            <a:ahLst/>
            <a:cxnLst/>
            <a:rect l="l" t="t" r="r" b="b"/>
            <a:pathLst>
              <a:path w="168402" h="170687">
                <a:moveTo>
                  <a:pt x="0" y="170687"/>
                </a:moveTo>
                <a:lnTo>
                  <a:pt x="161544" y="9143"/>
                </a:lnTo>
                <a:lnTo>
                  <a:pt x="168402" y="0"/>
                </a:lnTo>
                <a:lnTo>
                  <a:pt x="6858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443227" y="35913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450085" y="3574541"/>
            <a:ext cx="169164" cy="169164"/>
          </a:xfrm>
          <a:custGeom>
            <a:avLst/>
            <a:gdLst/>
            <a:ahLst/>
            <a:cxnLst/>
            <a:rect l="l" t="t" r="r" b="b"/>
            <a:pathLst>
              <a:path w="169163" h="169163">
                <a:moveTo>
                  <a:pt x="0" y="169163"/>
                </a:moveTo>
                <a:lnTo>
                  <a:pt x="169164" y="0"/>
                </a:lnTo>
                <a:lnTo>
                  <a:pt x="161544" y="7619"/>
                </a:lnTo>
                <a:lnTo>
                  <a:pt x="0" y="169163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450085" y="35821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700022" y="4316729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171450"/>
                </a:moveTo>
                <a:lnTo>
                  <a:pt x="171450" y="0"/>
                </a:lnTo>
                <a:lnTo>
                  <a:pt x="161544" y="9905"/>
                </a:lnTo>
                <a:lnTo>
                  <a:pt x="0" y="171450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700022" y="43266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709927" y="4305299"/>
            <a:ext cx="170688" cy="172974"/>
          </a:xfrm>
          <a:custGeom>
            <a:avLst/>
            <a:gdLst/>
            <a:ahLst/>
            <a:cxnLst/>
            <a:rect l="l" t="t" r="r" b="b"/>
            <a:pathLst>
              <a:path w="170687" h="172974">
                <a:moveTo>
                  <a:pt x="0" y="172974"/>
                </a:moveTo>
                <a:lnTo>
                  <a:pt x="161544" y="11430"/>
                </a:lnTo>
                <a:lnTo>
                  <a:pt x="170688" y="0"/>
                </a:lnTo>
                <a:lnTo>
                  <a:pt x="9144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709927" y="43167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719072" y="4293108"/>
            <a:ext cx="171450" cy="173736"/>
          </a:xfrm>
          <a:custGeom>
            <a:avLst/>
            <a:gdLst/>
            <a:ahLst/>
            <a:cxnLst/>
            <a:rect l="l" t="t" r="r" b="b"/>
            <a:pathLst>
              <a:path w="171450" h="173736">
                <a:moveTo>
                  <a:pt x="0" y="173736"/>
                </a:moveTo>
                <a:lnTo>
                  <a:pt x="161544" y="12192"/>
                </a:lnTo>
                <a:lnTo>
                  <a:pt x="171450" y="0"/>
                </a:lnTo>
                <a:lnTo>
                  <a:pt x="9905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719072" y="43053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728977" y="4280153"/>
            <a:ext cx="170688" cy="174498"/>
          </a:xfrm>
          <a:custGeom>
            <a:avLst/>
            <a:gdLst/>
            <a:ahLst/>
            <a:cxnLst/>
            <a:rect l="l" t="t" r="r" b="b"/>
            <a:pathLst>
              <a:path w="170687" h="174498">
                <a:moveTo>
                  <a:pt x="0" y="174498"/>
                </a:moveTo>
                <a:lnTo>
                  <a:pt x="161544" y="12954"/>
                </a:lnTo>
                <a:lnTo>
                  <a:pt x="170688" y="0"/>
                </a:lnTo>
                <a:lnTo>
                  <a:pt x="9143" y="162306"/>
                </a:lnTo>
                <a:lnTo>
                  <a:pt x="0" y="17449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728977" y="42931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728977" y="4287011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6" h="167639">
                <a:moveTo>
                  <a:pt x="0" y="167639"/>
                </a:moveTo>
                <a:lnTo>
                  <a:pt x="161544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733550" y="4280153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6" h="168401">
                <a:moveTo>
                  <a:pt x="0" y="168401"/>
                </a:moveTo>
                <a:lnTo>
                  <a:pt x="161544" y="6857"/>
                </a:lnTo>
                <a:lnTo>
                  <a:pt x="166116" y="0"/>
                </a:lnTo>
                <a:lnTo>
                  <a:pt x="4571" y="162305"/>
                </a:lnTo>
                <a:lnTo>
                  <a:pt x="0" y="16840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738122" y="4267200"/>
            <a:ext cx="169926" cy="175260"/>
          </a:xfrm>
          <a:custGeom>
            <a:avLst/>
            <a:gdLst/>
            <a:ahLst/>
            <a:cxnLst/>
            <a:rect l="l" t="t" r="r" b="b"/>
            <a:pathLst>
              <a:path w="169925" h="175260">
                <a:moveTo>
                  <a:pt x="0" y="175260"/>
                </a:moveTo>
                <a:lnTo>
                  <a:pt x="161544" y="12954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75260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738122" y="428015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746504" y="4252722"/>
            <a:ext cx="170688" cy="176022"/>
          </a:xfrm>
          <a:custGeom>
            <a:avLst/>
            <a:gdLst/>
            <a:ahLst/>
            <a:cxnLst/>
            <a:rect l="l" t="t" r="r" b="b"/>
            <a:pathLst>
              <a:path w="170687" h="176022">
                <a:moveTo>
                  <a:pt x="0" y="176022"/>
                </a:moveTo>
                <a:lnTo>
                  <a:pt x="161544" y="14478"/>
                </a:lnTo>
                <a:lnTo>
                  <a:pt x="170688" y="0"/>
                </a:lnTo>
                <a:lnTo>
                  <a:pt x="9143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746504" y="42672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746504" y="4259580"/>
            <a:ext cx="166116" cy="169164"/>
          </a:xfrm>
          <a:custGeom>
            <a:avLst/>
            <a:gdLst/>
            <a:ahLst/>
            <a:cxnLst/>
            <a:rect l="l" t="t" r="r" b="b"/>
            <a:pathLst>
              <a:path w="166116" h="169163">
                <a:moveTo>
                  <a:pt x="0" y="169163"/>
                </a:moveTo>
                <a:lnTo>
                  <a:pt x="161544" y="7619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751076" y="4252721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6" h="168401">
                <a:moveTo>
                  <a:pt x="0" y="168401"/>
                </a:moveTo>
                <a:lnTo>
                  <a:pt x="161544" y="6857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755648" y="4237482"/>
            <a:ext cx="169926" cy="176784"/>
          </a:xfrm>
          <a:custGeom>
            <a:avLst/>
            <a:gdLst/>
            <a:ahLst/>
            <a:cxnLst/>
            <a:rect l="l" t="t" r="r" b="b"/>
            <a:pathLst>
              <a:path w="169925" h="176784">
                <a:moveTo>
                  <a:pt x="0" y="176783"/>
                </a:moveTo>
                <a:lnTo>
                  <a:pt x="161544" y="15239"/>
                </a:lnTo>
                <a:lnTo>
                  <a:pt x="169926" y="0"/>
                </a:lnTo>
                <a:lnTo>
                  <a:pt x="8381" y="161543"/>
                </a:lnTo>
                <a:lnTo>
                  <a:pt x="0" y="176783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755648" y="42527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764029" y="4221480"/>
            <a:ext cx="169926" cy="177546"/>
          </a:xfrm>
          <a:custGeom>
            <a:avLst/>
            <a:gdLst/>
            <a:ahLst/>
            <a:cxnLst/>
            <a:rect l="l" t="t" r="r" b="b"/>
            <a:pathLst>
              <a:path w="169925" h="177546">
                <a:moveTo>
                  <a:pt x="0" y="177546"/>
                </a:moveTo>
                <a:lnTo>
                  <a:pt x="161544" y="16002"/>
                </a:lnTo>
                <a:lnTo>
                  <a:pt x="169926" y="0"/>
                </a:lnTo>
                <a:lnTo>
                  <a:pt x="7619" y="161544"/>
                </a:lnTo>
                <a:lnTo>
                  <a:pt x="0" y="177546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764029" y="42374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771650" y="4205477"/>
            <a:ext cx="169164" cy="177546"/>
          </a:xfrm>
          <a:custGeom>
            <a:avLst/>
            <a:gdLst/>
            <a:ahLst/>
            <a:cxnLst/>
            <a:rect l="l" t="t" r="r" b="b"/>
            <a:pathLst>
              <a:path w="169163" h="177546">
                <a:moveTo>
                  <a:pt x="0" y="177546"/>
                </a:moveTo>
                <a:lnTo>
                  <a:pt x="162306" y="16002"/>
                </a:lnTo>
                <a:lnTo>
                  <a:pt x="169164" y="0"/>
                </a:lnTo>
                <a:lnTo>
                  <a:pt x="7619" y="161544"/>
                </a:lnTo>
                <a:lnTo>
                  <a:pt x="0" y="177546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771650" y="422147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779270" y="4189476"/>
            <a:ext cx="169164" cy="177546"/>
          </a:xfrm>
          <a:custGeom>
            <a:avLst/>
            <a:gdLst/>
            <a:ahLst/>
            <a:cxnLst/>
            <a:rect l="l" t="t" r="r" b="b"/>
            <a:pathLst>
              <a:path w="169163" h="177546">
                <a:moveTo>
                  <a:pt x="0" y="177545"/>
                </a:moveTo>
                <a:lnTo>
                  <a:pt x="161544" y="16001"/>
                </a:lnTo>
                <a:lnTo>
                  <a:pt x="169164" y="0"/>
                </a:lnTo>
                <a:lnTo>
                  <a:pt x="7619" y="161543"/>
                </a:lnTo>
                <a:lnTo>
                  <a:pt x="0" y="177545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779270" y="42054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786889" y="4172712"/>
            <a:ext cx="167640" cy="178308"/>
          </a:xfrm>
          <a:custGeom>
            <a:avLst/>
            <a:gdLst/>
            <a:ahLst/>
            <a:cxnLst/>
            <a:rect l="l" t="t" r="r" b="b"/>
            <a:pathLst>
              <a:path w="167639" h="178308">
                <a:moveTo>
                  <a:pt x="0" y="178307"/>
                </a:moveTo>
                <a:lnTo>
                  <a:pt x="161544" y="16763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7830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786889" y="41894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792985" y="4155185"/>
            <a:ext cx="167640" cy="179070"/>
          </a:xfrm>
          <a:custGeom>
            <a:avLst/>
            <a:gdLst/>
            <a:ahLst/>
            <a:cxnLst/>
            <a:rect l="l" t="t" r="r" b="b"/>
            <a:pathLst>
              <a:path w="167639" h="179070">
                <a:moveTo>
                  <a:pt x="0" y="179069"/>
                </a:moveTo>
                <a:lnTo>
                  <a:pt x="161544" y="17525"/>
                </a:lnTo>
                <a:lnTo>
                  <a:pt x="167640" y="0"/>
                </a:lnTo>
                <a:lnTo>
                  <a:pt x="6095" y="162305"/>
                </a:lnTo>
                <a:lnTo>
                  <a:pt x="0" y="179069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792985" y="41727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799082" y="4138422"/>
            <a:ext cx="167640" cy="179070"/>
          </a:xfrm>
          <a:custGeom>
            <a:avLst/>
            <a:gdLst/>
            <a:ahLst/>
            <a:cxnLst/>
            <a:rect l="l" t="t" r="r" b="b"/>
            <a:pathLst>
              <a:path w="167639" h="179070">
                <a:moveTo>
                  <a:pt x="0" y="179070"/>
                </a:moveTo>
                <a:lnTo>
                  <a:pt x="161544" y="16764"/>
                </a:lnTo>
                <a:lnTo>
                  <a:pt x="167640" y="0"/>
                </a:lnTo>
                <a:lnTo>
                  <a:pt x="5333" y="161544"/>
                </a:lnTo>
                <a:lnTo>
                  <a:pt x="0" y="17907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799082" y="415518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804416" y="4120134"/>
            <a:ext cx="166878" cy="179832"/>
          </a:xfrm>
          <a:custGeom>
            <a:avLst/>
            <a:gdLst/>
            <a:ahLst/>
            <a:cxnLst/>
            <a:rect l="l" t="t" r="r" b="b"/>
            <a:pathLst>
              <a:path w="166878" h="179832">
                <a:moveTo>
                  <a:pt x="0" y="179831"/>
                </a:moveTo>
                <a:lnTo>
                  <a:pt x="162306" y="18287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79831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804416" y="413842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809750" y="4102607"/>
            <a:ext cx="166116" cy="179070"/>
          </a:xfrm>
          <a:custGeom>
            <a:avLst/>
            <a:gdLst/>
            <a:ahLst/>
            <a:cxnLst/>
            <a:rect l="l" t="t" r="r" b="b"/>
            <a:pathLst>
              <a:path w="166116" h="179070">
                <a:moveTo>
                  <a:pt x="0" y="179069"/>
                </a:moveTo>
                <a:lnTo>
                  <a:pt x="161544" y="1752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79069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809750" y="41201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814322" y="4084319"/>
            <a:ext cx="165354" cy="179832"/>
          </a:xfrm>
          <a:custGeom>
            <a:avLst/>
            <a:gdLst/>
            <a:ahLst/>
            <a:cxnLst/>
            <a:rect l="l" t="t" r="r" b="b"/>
            <a:pathLst>
              <a:path w="165354" h="179832">
                <a:moveTo>
                  <a:pt x="0" y="179832"/>
                </a:moveTo>
                <a:lnTo>
                  <a:pt x="161544" y="18288"/>
                </a:lnTo>
                <a:lnTo>
                  <a:pt x="165354" y="0"/>
                </a:lnTo>
                <a:lnTo>
                  <a:pt x="3809" y="161544"/>
                </a:lnTo>
                <a:lnTo>
                  <a:pt x="0" y="17983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814322" y="41026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818132" y="4065270"/>
            <a:ext cx="165354" cy="180594"/>
          </a:xfrm>
          <a:custGeom>
            <a:avLst/>
            <a:gdLst/>
            <a:ahLst/>
            <a:cxnLst/>
            <a:rect l="l" t="t" r="r" b="b"/>
            <a:pathLst>
              <a:path w="165354" h="180594">
                <a:moveTo>
                  <a:pt x="0" y="180593"/>
                </a:moveTo>
                <a:lnTo>
                  <a:pt x="161544" y="19049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8059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818132" y="40843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821942" y="4046220"/>
            <a:ext cx="164592" cy="180594"/>
          </a:xfrm>
          <a:custGeom>
            <a:avLst/>
            <a:gdLst/>
            <a:ahLst/>
            <a:cxnLst/>
            <a:rect l="l" t="t" r="r" b="b"/>
            <a:pathLst>
              <a:path w="164592" h="180594">
                <a:moveTo>
                  <a:pt x="0" y="180593"/>
                </a:moveTo>
                <a:lnTo>
                  <a:pt x="161544" y="19049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8059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821942" y="40652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824989" y="4027170"/>
            <a:ext cx="163830" cy="180594"/>
          </a:xfrm>
          <a:custGeom>
            <a:avLst/>
            <a:gdLst/>
            <a:ahLst/>
            <a:cxnLst/>
            <a:rect l="l" t="t" r="r" b="b"/>
            <a:pathLst>
              <a:path w="163830" h="180594">
                <a:moveTo>
                  <a:pt x="0" y="180593"/>
                </a:moveTo>
                <a:lnTo>
                  <a:pt x="161544" y="19049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8059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824989" y="40462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827276" y="4007358"/>
            <a:ext cx="163068" cy="181356"/>
          </a:xfrm>
          <a:custGeom>
            <a:avLst/>
            <a:gdLst/>
            <a:ahLst/>
            <a:cxnLst/>
            <a:rect l="l" t="t" r="r" b="b"/>
            <a:pathLst>
              <a:path w="163068" h="181355">
                <a:moveTo>
                  <a:pt x="0" y="181356"/>
                </a:moveTo>
                <a:lnTo>
                  <a:pt x="161544" y="19812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8135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827276" y="40271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828800" y="3986783"/>
            <a:ext cx="163068" cy="182118"/>
          </a:xfrm>
          <a:custGeom>
            <a:avLst/>
            <a:gdLst/>
            <a:ahLst/>
            <a:cxnLst/>
            <a:rect l="l" t="t" r="r" b="b"/>
            <a:pathLst>
              <a:path w="163068" h="182117">
                <a:moveTo>
                  <a:pt x="0" y="182117"/>
                </a:moveTo>
                <a:lnTo>
                  <a:pt x="161544" y="20573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8211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828800" y="40073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830323" y="3966209"/>
            <a:ext cx="162306" cy="182118"/>
          </a:xfrm>
          <a:custGeom>
            <a:avLst/>
            <a:gdLst/>
            <a:ahLst/>
            <a:cxnLst/>
            <a:rect l="l" t="t" r="r" b="b"/>
            <a:pathLst>
              <a:path w="162306" h="182117">
                <a:moveTo>
                  <a:pt x="0" y="182117"/>
                </a:moveTo>
                <a:lnTo>
                  <a:pt x="161544" y="20573"/>
                </a:lnTo>
                <a:lnTo>
                  <a:pt x="162306" y="0"/>
                </a:lnTo>
                <a:lnTo>
                  <a:pt x="761" y="161543"/>
                </a:lnTo>
                <a:lnTo>
                  <a:pt x="0" y="18211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830323" y="39867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831085" y="3945636"/>
            <a:ext cx="162306" cy="182118"/>
          </a:xfrm>
          <a:custGeom>
            <a:avLst/>
            <a:gdLst/>
            <a:ahLst/>
            <a:cxnLst/>
            <a:rect l="l" t="t" r="r" b="b"/>
            <a:pathLst>
              <a:path w="162306" h="182117">
                <a:moveTo>
                  <a:pt x="0" y="182118"/>
                </a:moveTo>
                <a:lnTo>
                  <a:pt x="161544" y="20574"/>
                </a:lnTo>
                <a:lnTo>
                  <a:pt x="162306" y="0"/>
                </a:lnTo>
                <a:lnTo>
                  <a:pt x="0" y="161544"/>
                </a:lnTo>
                <a:lnTo>
                  <a:pt x="0" y="18211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831085" y="39662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831085" y="3922013"/>
            <a:ext cx="162306" cy="185166"/>
          </a:xfrm>
          <a:custGeom>
            <a:avLst/>
            <a:gdLst/>
            <a:ahLst/>
            <a:cxnLst/>
            <a:rect l="l" t="t" r="r" b="b"/>
            <a:pathLst>
              <a:path w="162306" h="185165">
                <a:moveTo>
                  <a:pt x="0" y="185166"/>
                </a:moveTo>
                <a:lnTo>
                  <a:pt x="162306" y="23622"/>
                </a:lnTo>
                <a:lnTo>
                  <a:pt x="161544" y="0"/>
                </a:lnTo>
                <a:lnTo>
                  <a:pt x="0" y="161544"/>
                </a:lnTo>
                <a:lnTo>
                  <a:pt x="0" y="18516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831085" y="394563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830323" y="3898391"/>
            <a:ext cx="162306" cy="185166"/>
          </a:xfrm>
          <a:custGeom>
            <a:avLst/>
            <a:gdLst/>
            <a:ahLst/>
            <a:cxnLst/>
            <a:rect l="l" t="t" r="r" b="b"/>
            <a:pathLst>
              <a:path w="162306" h="185165">
                <a:moveTo>
                  <a:pt x="762" y="185166"/>
                </a:moveTo>
                <a:lnTo>
                  <a:pt x="162306" y="2362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8516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831085" y="39220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828037" y="3875531"/>
            <a:ext cx="163830" cy="184404"/>
          </a:xfrm>
          <a:custGeom>
            <a:avLst/>
            <a:gdLst/>
            <a:ahLst/>
            <a:cxnLst/>
            <a:rect l="l" t="t" r="r" b="b"/>
            <a:pathLst>
              <a:path w="163830" h="184403">
                <a:moveTo>
                  <a:pt x="2286" y="184404"/>
                </a:moveTo>
                <a:lnTo>
                  <a:pt x="163830" y="2286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8440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830323" y="38983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825752" y="3853434"/>
            <a:ext cx="163830" cy="184404"/>
          </a:xfrm>
          <a:custGeom>
            <a:avLst/>
            <a:gdLst/>
            <a:ahLst/>
            <a:cxnLst/>
            <a:rect l="l" t="t" r="r" b="b"/>
            <a:pathLst>
              <a:path w="163830" h="184403">
                <a:moveTo>
                  <a:pt x="2286" y="184403"/>
                </a:moveTo>
                <a:lnTo>
                  <a:pt x="163830" y="2209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8440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828038" y="387553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1822703" y="3832097"/>
            <a:ext cx="164592" cy="182880"/>
          </a:xfrm>
          <a:custGeom>
            <a:avLst/>
            <a:gdLst/>
            <a:ahLst/>
            <a:cxnLst/>
            <a:rect l="l" t="t" r="r" b="b"/>
            <a:pathLst>
              <a:path w="164592" h="182879">
                <a:moveTo>
                  <a:pt x="3048" y="182880"/>
                </a:moveTo>
                <a:lnTo>
                  <a:pt x="164592" y="2133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8288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825751" y="38534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1818894" y="3810762"/>
            <a:ext cx="165354" cy="182880"/>
          </a:xfrm>
          <a:custGeom>
            <a:avLst/>
            <a:gdLst/>
            <a:ahLst/>
            <a:cxnLst/>
            <a:rect l="l" t="t" r="r" b="b"/>
            <a:pathLst>
              <a:path w="165354" h="182879">
                <a:moveTo>
                  <a:pt x="3810" y="182879"/>
                </a:moveTo>
                <a:lnTo>
                  <a:pt x="165354" y="21335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8287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1822704" y="38320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1814322" y="3789425"/>
            <a:ext cx="166116" cy="182880"/>
          </a:xfrm>
          <a:custGeom>
            <a:avLst/>
            <a:gdLst/>
            <a:ahLst/>
            <a:cxnLst/>
            <a:rect l="l" t="t" r="r" b="b"/>
            <a:pathLst>
              <a:path w="166116" h="182879">
                <a:moveTo>
                  <a:pt x="4572" y="182880"/>
                </a:moveTo>
                <a:lnTo>
                  <a:pt x="166116" y="21336"/>
                </a:lnTo>
                <a:lnTo>
                  <a:pt x="162306" y="0"/>
                </a:lnTo>
                <a:lnTo>
                  <a:pt x="0" y="162306"/>
                </a:lnTo>
                <a:lnTo>
                  <a:pt x="4572" y="18288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818894" y="38107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1809750" y="3769614"/>
            <a:ext cx="166877" cy="182118"/>
          </a:xfrm>
          <a:custGeom>
            <a:avLst/>
            <a:gdLst/>
            <a:ahLst/>
            <a:cxnLst/>
            <a:rect l="l" t="t" r="r" b="b"/>
            <a:pathLst>
              <a:path w="166877" h="182117">
                <a:moveTo>
                  <a:pt x="4572" y="182117"/>
                </a:moveTo>
                <a:lnTo>
                  <a:pt x="166878" y="1981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8211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814322" y="378942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0" y="162306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803654" y="3749801"/>
            <a:ext cx="167640" cy="181356"/>
          </a:xfrm>
          <a:custGeom>
            <a:avLst/>
            <a:gdLst/>
            <a:ahLst/>
            <a:cxnLst/>
            <a:rect l="l" t="t" r="r" b="b"/>
            <a:pathLst>
              <a:path w="167639" h="181355">
                <a:moveTo>
                  <a:pt x="6095" y="181355"/>
                </a:moveTo>
                <a:lnTo>
                  <a:pt x="167639" y="19811"/>
                </a:lnTo>
                <a:lnTo>
                  <a:pt x="161543" y="0"/>
                </a:lnTo>
                <a:lnTo>
                  <a:pt x="0" y="161543"/>
                </a:lnTo>
                <a:lnTo>
                  <a:pt x="6095" y="181355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809750" y="37696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797558" y="3730751"/>
            <a:ext cx="167640" cy="180594"/>
          </a:xfrm>
          <a:custGeom>
            <a:avLst/>
            <a:gdLst/>
            <a:ahLst/>
            <a:cxnLst/>
            <a:rect l="l" t="t" r="r" b="b"/>
            <a:pathLst>
              <a:path w="167639" h="180594">
                <a:moveTo>
                  <a:pt x="6095" y="180594"/>
                </a:moveTo>
                <a:lnTo>
                  <a:pt x="167639" y="19050"/>
                </a:lnTo>
                <a:lnTo>
                  <a:pt x="161543" y="0"/>
                </a:lnTo>
                <a:lnTo>
                  <a:pt x="0" y="161544"/>
                </a:lnTo>
                <a:lnTo>
                  <a:pt x="6095" y="180594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803654" y="37498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789937" y="3711701"/>
            <a:ext cx="169164" cy="180594"/>
          </a:xfrm>
          <a:custGeom>
            <a:avLst/>
            <a:gdLst/>
            <a:ahLst/>
            <a:cxnLst/>
            <a:rect l="l" t="t" r="r" b="b"/>
            <a:pathLst>
              <a:path w="169163" h="180594">
                <a:moveTo>
                  <a:pt x="7619" y="180594"/>
                </a:moveTo>
                <a:lnTo>
                  <a:pt x="169163" y="19050"/>
                </a:lnTo>
                <a:lnTo>
                  <a:pt x="162305" y="0"/>
                </a:lnTo>
                <a:lnTo>
                  <a:pt x="0" y="161544"/>
                </a:lnTo>
                <a:lnTo>
                  <a:pt x="7619" y="180594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797557" y="37307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782318" y="3693413"/>
            <a:ext cx="169926" cy="179832"/>
          </a:xfrm>
          <a:custGeom>
            <a:avLst/>
            <a:gdLst/>
            <a:ahLst/>
            <a:cxnLst/>
            <a:rect l="l" t="t" r="r" b="b"/>
            <a:pathLst>
              <a:path w="169925" h="179832">
                <a:moveTo>
                  <a:pt x="7619" y="179831"/>
                </a:moveTo>
                <a:lnTo>
                  <a:pt x="169925" y="18287"/>
                </a:lnTo>
                <a:lnTo>
                  <a:pt x="161543" y="0"/>
                </a:lnTo>
                <a:lnTo>
                  <a:pt x="0" y="161543"/>
                </a:lnTo>
                <a:lnTo>
                  <a:pt x="7619" y="17983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789938" y="371170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773935" y="3675887"/>
            <a:ext cx="169926" cy="179070"/>
          </a:xfrm>
          <a:custGeom>
            <a:avLst/>
            <a:gdLst/>
            <a:ahLst/>
            <a:cxnLst/>
            <a:rect l="l" t="t" r="r" b="b"/>
            <a:pathLst>
              <a:path w="169925" h="179070">
                <a:moveTo>
                  <a:pt x="8381" y="179070"/>
                </a:moveTo>
                <a:lnTo>
                  <a:pt x="169925" y="17526"/>
                </a:lnTo>
                <a:lnTo>
                  <a:pt x="161543" y="0"/>
                </a:lnTo>
                <a:lnTo>
                  <a:pt x="0" y="161544"/>
                </a:lnTo>
                <a:lnTo>
                  <a:pt x="8381" y="179070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782317" y="36934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764791" y="3658362"/>
            <a:ext cx="170688" cy="179070"/>
          </a:xfrm>
          <a:custGeom>
            <a:avLst/>
            <a:gdLst/>
            <a:ahLst/>
            <a:cxnLst/>
            <a:rect l="l" t="t" r="r" b="b"/>
            <a:pathLst>
              <a:path w="170687" h="179070">
                <a:moveTo>
                  <a:pt x="9143" y="179069"/>
                </a:moveTo>
                <a:lnTo>
                  <a:pt x="170688" y="17525"/>
                </a:lnTo>
                <a:lnTo>
                  <a:pt x="162306" y="0"/>
                </a:lnTo>
                <a:lnTo>
                  <a:pt x="0" y="161543"/>
                </a:lnTo>
                <a:lnTo>
                  <a:pt x="9143" y="179069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773935" y="36758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755648" y="3641597"/>
            <a:ext cx="171450" cy="178308"/>
          </a:xfrm>
          <a:custGeom>
            <a:avLst/>
            <a:gdLst/>
            <a:ahLst/>
            <a:cxnLst/>
            <a:rect l="l" t="t" r="r" b="b"/>
            <a:pathLst>
              <a:path w="171450" h="178308">
                <a:moveTo>
                  <a:pt x="9143" y="178308"/>
                </a:moveTo>
                <a:lnTo>
                  <a:pt x="171449" y="16764"/>
                </a:lnTo>
                <a:lnTo>
                  <a:pt x="161544" y="0"/>
                </a:lnTo>
                <a:lnTo>
                  <a:pt x="0" y="161544"/>
                </a:lnTo>
                <a:lnTo>
                  <a:pt x="9143" y="178308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764792" y="365836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760220" y="3649979"/>
            <a:ext cx="166877" cy="169926"/>
          </a:xfrm>
          <a:custGeom>
            <a:avLst/>
            <a:gdLst/>
            <a:ahLst/>
            <a:cxnLst/>
            <a:rect l="l" t="t" r="r" b="b"/>
            <a:pathLst>
              <a:path w="166877" h="169925">
                <a:moveTo>
                  <a:pt x="4572" y="169925"/>
                </a:moveTo>
                <a:lnTo>
                  <a:pt x="166878" y="838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9925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755648" y="3641597"/>
            <a:ext cx="166116" cy="169926"/>
          </a:xfrm>
          <a:custGeom>
            <a:avLst/>
            <a:gdLst/>
            <a:ahLst/>
            <a:cxnLst/>
            <a:rect l="l" t="t" r="r" b="b"/>
            <a:pathLst>
              <a:path w="166116" h="169925">
                <a:moveTo>
                  <a:pt x="4572" y="169925"/>
                </a:moveTo>
                <a:lnTo>
                  <a:pt x="166116" y="838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9925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744980" y="3624834"/>
            <a:ext cx="172212" cy="178308"/>
          </a:xfrm>
          <a:custGeom>
            <a:avLst/>
            <a:gdLst/>
            <a:ahLst/>
            <a:cxnLst/>
            <a:rect l="l" t="t" r="r" b="b"/>
            <a:pathLst>
              <a:path w="172212" h="178308">
                <a:moveTo>
                  <a:pt x="10668" y="178307"/>
                </a:moveTo>
                <a:lnTo>
                  <a:pt x="172212" y="16763"/>
                </a:lnTo>
                <a:lnTo>
                  <a:pt x="161544" y="0"/>
                </a:lnTo>
                <a:lnTo>
                  <a:pt x="0" y="161543"/>
                </a:lnTo>
                <a:lnTo>
                  <a:pt x="10668" y="17830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755648" y="36415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734311" y="3608831"/>
            <a:ext cx="172212" cy="177546"/>
          </a:xfrm>
          <a:custGeom>
            <a:avLst/>
            <a:gdLst/>
            <a:ahLst/>
            <a:cxnLst/>
            <a:rect l="l" t="t" r="r" b="b"/>
            <a:pathLst>
              <a:path w="172212" h="177546">
                <a:moveTo>
                  <a:pt x="10668" y="177545"/>
                </a:moveTo>
                <a:lnTo>
                  <a:pt x="172212" y="16001"/>
                </a:lnTo>
                <a:lnTo>
                  <a:pt x="161544" y="0"/>
                </a:lnTo>
                <a:lnTo>
                  <a:pt x="0" y="162305"/>
                </a:lnTo>
                <a:lnTo>
                  <a:pt x="10668" y="177545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744979" y="36248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739645" y="3617213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8" h="169163">
                <a:moveTo>
                  <a:pt x="5333" y="169163"/>
                </a:moveTo>
                <a:lnTo>
                  <a:pt x="166877" y="7619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9163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734311" y="3608831"/>
            <a:ext cx="166878" cy="169926"/>
          </a:xfrm>
          <a:custGeom>
            <a:avLst/>
            <a:gdLst/>
            <a:ahLst/>
            <a:cxnLst/>
            <a:rect l="l" t="t" r="r" b="b"/>
            <a:pathLst>
              <a:path w="166878" h="169925">
                <a:moveTo>
                  <a:pt x="5333" y="169925"/>
                </a:moveTo>
                <a:lnTo>
                  <a:pt x="166877" y="8381"/>
                </a:lnTo>
                <a:lnTo>
                  <a:pt x="161543" y="0"/>
                </a:lnTo>
                <a:lnTo>
                  <a:pt x="0" y="162305"/>
                </a:lnTo>
                <a:lnTo>
                  <a:pt x="5333" y="169925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722881" y="3594354"/>
            <a:ext cx="172974" cy="176784"/>
          </a:xfrm>
          <a:custGeom>
            <a:avLst/>
            <a:gdLst/>
            <a:ahLst/>
            <a:cxnLst/>
            <a:rect l="l" t="t" r="r" b="b"/>
            <a:pathLst>
              <a:path w="172974" h="176784">
                <a:moveTo>
                  <a:pt x="11430" y="176784"/>
                </a:moveTo>
                <a:lnTo>
                  <a:pt x="172974" y="14478"/>
                </a:lnTo>
                <a:lnTo>
                  <a:pt x="162306" y="0"/>
                </a:lnTo>
                <a:lnTo>
                  <a:pt x="0" y="161544"/>
                </a:lnTo>
                <a:lnTo>
                  <a:pt x="11430" y="176784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734311" y="360883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1730501" y="3604260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4" h="166877">
                <a:moveTo>
                  <a:pt x="3810" y="166877"/>
                </a:moveTo>
                <a:lnTo>
                  <a:pt x="16535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1726691" y="3599688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4" h="166115">
                <a:moveTo>
                  <a:pt x="3810" y="166115"/>
                </a:moveTo>
                <a:lnTo>
                  <a:pt x="16535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115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722882" y="3594354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4" h="166877">
                <a:moveTo>
                  <a:pt x="3810" y="166877"/>
                </a:moveTo>
                <a:lnTo>
                  <a:pt x="165354" y="5333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1711452" y="3580638"/>
            <a:ext cx="173736" cy="175260"/>
          </a:xfrm>
          <a:custGeom>
            <a:avLst/>
            <a:gdLst/>
            <a:ahLst/>
            <a:cxnLst/>
            <a:rect l="l" t="t" r="r" b="b"/>
            <a:pathLst>
              <a:path w="173736" h="175260">
                <a:moveTo>
                  <a:pt x="11430" y="175260"/>
                </a:moveTo>
                <a:lnTo>
                  <a:pt x="173736" y="13716"/>
                </a:lnTo>
                <a:lnTo>
                  <a:pt x="161544" y="0"/>
                </a:lnTo>
                <a:lnTo>
                  <a:pt x="0" y="162306"/>
                </a:lnTo>
                <a:lnTo>
                  <a:pt x="11430" y="175260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1722882" y="359435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1717548" y="3587496"/>
            <a:ext cx="167640" cy="168402"/>
          </a:xfrm>
          <a:custGeom>
            <a:avLst/>
            <a:gdLst/>
            <a:ahLst/>
            <a:cxnLst/>
            <a:rect l="l" t="t" r="r" b="b"/>
            <a:pathLst>
              <a:path w="167639" h="168401">
                <a:moveTo>
                  <a:pt x="5333" y="168401"/>
                </a:moveTo>
                <a:lnTo>
                  <a:pt x="167639" y="6857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8401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1711452" y="3580637"/>
            <a:ext cx="167640" cy="168402"/>
          </a:xfrm>
          <a:custGeom>
            <a:avLst/>
            <a:gdLst/>
            <a:ahLst/>
            <a:cxnLst/>
            <a:rect l="l" t="t" r="r" b="b"/>
            <a:pathLst>
              <a:path w="167639" h="168401">
                <a:moveTo>
                  <a:pt x="6095" y="168401"/>
                </a:moveTo>
                <a:lnTo>
                  <a:pt x="167639" y="6857"/>
                </a:lnTo>
                <a:lnTo>
                  <a:pt x="161543" y="0"/>
                </a:lnTo>
                <a:lnTo>
                  <a:pt x="0" y="162305"/>
                </a:lnTo>
                <a:lnTo>
                  <a:pt x="6095" y="168401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1699259" y="3568446"/>
            <a:ext cx="173736" cy="174498"/>
          </a:xfrm>
          <a:custGeom>
            <a:avLst/>
            <a:gdLst/>
            <a:ahLst/>
            <a:cxnLst/>
            <a:rect l="l" t="t" r="r" b="b"/>
            <a:pathLst>
              <a:path w="173736" h="174498">
                <a:moveTo>
                  <a:pt x="12192" y="174498"/>
                </a:moveTo>
                <a:lnTo>
                  <a:pt x="173736" y="12192"/>
                </a:lnTo>
                <a:lnTo>
                  <a:pt x="162306" y="0"/>
                </a:lnTo>
                <a:lnTo>
                  <a:pt x="0" y="161544"/>
                </a:lnTo>
                <a:lnTo>
                  <a:pt x="12192" y="174498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1711451" y="358063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1707641" y="3576828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4" h="166115">
                <a:moveTo>
                  <a:pt x="3810" y="166115"/>
                </a:moveTo>
                <a:lnTo>
                  <a:pt x="165354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11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1703832" y="3572256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4" h="166115">
                <a:moveTo>
                  <a:pt x="3810" y="166115"/>
                </a:moveTo>
                <a:lnTo>
                  <a:pt x="165354" y="4571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6115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1699260" y="3568445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4572" y="166115"/>
                </a:moveTo>
                <a:lnTo>
                  <a:pt x="166116" y="3809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611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1687068" y="3557015"/>
            <a:ext cx="174497" cy="172974"/>
          </a:xfrm>
          <a:custGeom>
            <a:avLst/>
            <a:gdLst/>
            <a:ahLst/>
            <a:cxnLst/>
            <a:rect l="l" t="t" r="r" b="b"/>
            <a:pathLst>
              <a:path w="174498" h="172974">
                <a:moveTo>
                  <a:pt x="12192" y="172974"/>
                </a:moveTo>
                <a:lnTo>
                  <a:pt x="174498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12192" y="172974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1699260" y="356844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1695450" y="3564635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6" h="165353">
                <a:moveTo>
                  <a:pt x="3810" y="165353"/>
                </a:moveTo>
                <a:lnTo>
                  <a:pt x="16611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5353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1691640" y="3560825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4" h="165353">
                <a:moveTo>
                  <a:pt x="3810" y="165353"/>
                </a:moveTo>
                <a:lnTo>
                  <a:pt x="165354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5353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1687067" y="3557016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6" h="165353">
                <a:moveTo>
                  <a:pt x="4572" y="165353"/>
                </a:moveTo>
                <a:lnTo>
                  <a:pt x="16611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5353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1674113" y="3546348"/>
            <a:ext cx="174498" cy="172212"/>
          </a:xfrm>
          <a:custGeom>
            <a:avLst/>
            <a:gdLst/>
            <a:ahLst/>
            <a:cxnLst/>
            <a:rect l="l" t="t" r="r" b="b"/>
            <a:pathLst>
              <a:path w="174498" h="172212">
                <a:moveTo>
                  <a:pt x="12954" y="172212"/>
                </a:moveTo>
                <a:lnTo>
                  <a:pt x="174498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12954" y="172212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1687067" y="35570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1684019" y="3553968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1680972" y="3551681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1677924" y="3548634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4591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1674113" y="3546347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4" h="164591">
                <a:moveTo>
                  <a:pt x="3810" y="164591"/>
                </a:moveTo>
                <a:lnTo>
                  <a:pt x="165354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4591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1661160" y="3536442"/>
            <a:ext cx="174498" cy="171450"/>
          </a:xfrm>
          <a:custGeom>
            <a:avLst/>
            <a:gdLst/>
            <a:ahLst/>
            <a:cxnLst/>
            <a:rect l="l" t="t" r="r" b="b"/>
            <a:pathLst>
              <a:path w="174498" h="171450">
                <a:moveTo>
                  <a:pt x="12954" y="171450"/>
                </a:moveTo>
                <a:lnTo>
                  <a:pt x="174498" y="9905"/>
                </a:lnTo>
                <a:lnTo>
                  <a:pt x="161544" y="0"/>
                </a:lnTo>
                <a:lnTo>
                  <a:pt x="0" y="162306"/>
                </a:lnTo>
                <a:lnTo>
                  <a:pt x="12954" y="171450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1674114" y="35463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1671066" y="3544062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1668018" y="3541775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1664207" y="3539490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3829"/>
                </a:moveTo>
                <a:lnTo>
                  <a:pt x="165354" y="2285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3829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661159" y="3536441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4" h="164591">
                <a:moveTo>
                  <a:pt x="3048" y="164591"/>
                </a:moveTo>
                <a:lnTo>
                  <a:pt x="165354" y="3047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4591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647444" y="3528060"/>
            <a:ext cx="175260" cy="170688"/>
          </a:xfrm>
          <a:custGeom>
            <a:avLst/>
            <a:gdLst/>
            <a:ahLst/>
            <a:cxnLst/>
            <a:rect l="l" t="t" r="r" b="b"/>
            <a:pathLst>
              <a:path w="175260" h="170687">
                <a:moveTo>
                  <a:pt x="13716" y="170687"/>
                </a:moveTo>
                <a:lnTo>
                  <a:pt x="175260" y="8381"/>
                </a:lnTo>
                <a:lnTo>
                  <a:pt x="161544" y="0"/>
                </a:lnTo>
                <a:lnTo>
                  <a:pt x="0" y="161543"/>
                </a:lnTo>
                <a:lnTo>
                  <a:pt x="13716" y="170687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661160" y="35364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658112" y="3534918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29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654301" y="3532631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3829"/>
                </a:moveTo>
                <a:lnTo>
                  <a:pt x="165354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3829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651253" y="3530346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647444" y="3528059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3829"/>
                </a:moveTo>
                <a:lnTo>
                  <a:pt x="165354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3829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633728" y="3520440"/>
            <a:ext cx="175260" cy="169164"/>
          </a:xfrm>
          <a:custGeom>
            <a:avLst/>
            <a:gdLst/>
            <a:ahLst/>
            <a:cxnLst/>
            <a:rect l="l" t="t" r="r" b="b"/>
            <a:pathLst>
              <a:path w="175260" h="169163">
                <a:moveTo>
                  <a:pt x="13716" y="169163"/>
                </a:moveTo>
                <a:lnTo>
                  <a:pt x="175260" y="7619"/>
                </a:lnTo>
                <a:lnTo>
                  <a:pt x="161544" y="0"/>
                </a:lnTo>
                <a:lnTo>
                  <a:pt x="0" y="162305"/>
                </a:lnTo>
                <a:lnTo>
                  <a:pt x="13716" y="169163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647444" y="35280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644396" y="352653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640585" y="3524249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3829"/>
                </a:moveTo>
                <a:lnTo>
                  <a:pt x="165354" y="2285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3829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637537" y="3522725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29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633728" y="3520440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3829"/>
                </a:moveTo>
                <a:lnTo>
                  <a:pt x="165354" y="2285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3829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619249" y="3514343"/>
            <a:ext cx="176022" cy="168402"/>
          </a:xfrm>
          <a:custGeom>
            <a:avLst/>
            <a:gdLst/>
            <a:ahLst/>
            <a:cxnLst/>
            <a:rect l="l" t="t" r="r" b="b"/>
            <a:pathLst>
              <a:path w="176022" h="168401">
                <a:moveTo>
                  <a:pt x="14478" y="168401"/>
                </a:moveTo>
                <a:lnTo>
                  <a:pt x="17602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4478" y="168401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633727" y="352043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629917" y="3518915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3829"/>
                </a:moveTo>
                <a:lnTo>
                  <a:pt x="165354" y="1523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3829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626869" y="3517392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29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623060" y="3515867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3067"/>
                </a:moveTo>
                <a:lnTo>
                  <a:pt x="165353" y="1523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3067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619250" y="351434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3067"/>
                </a:moveTo>
                <a:lnTo>
                  <a:pt x="165353" y="1523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3067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604772" y="3509010"/>
            <a:ext cx="176022" cy="166878"/>
          </a:xfrm>
          <a:custGeom>
            <a:avLst/>
            <a:gdLst/>
            <a:ahLst/>
            <a:cxnLst/>
            <a:rect l="l" t="t" r="r" b="b"/>
            <a:pathLst>
              <a:path w="176022" h="166877">
                <a:moveTo>
                  <a:pt x="14478" y="166877"/>
                </a:moveTo>
                <a:lnTo>
                  <a:pt x="17602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14478" y="166877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1619250" y="35143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1616202" y="351358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2305"/>
                </a:moveTo>
                <a:lnTo>
                  <a:pt x="164591" y="761"/>
                </a:lnTo>
                <a:lnTo>
                  <a:pt x="162305" y="0"/>
                </a:lnTo>
                <a:lnTo>
                  <a:pt x="0" y="161543"/>
                </a:lnTo>
                <a:lnTo>
                  <a:pt x="3047" y="162305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613915" y="351205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2286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1610868" y="351129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2305"/>
                </a:moveTo>
                <a:lnTo>
                  <a:pt x="164591" y="761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1607819" y="350977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3067"/>
                </a:moveTo>
                <a:lnTo>
                  <a:pt x="164591" y="1523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63067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1604772" y="350901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2305"/>
                </a:moveTo>
                <a:lnTo>
                  <a:pt x="164591" y="761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1589532" y="3504438"/>
            <a:ext cx="176784" cy="166116"/>
          </a:xfrm>
          <a:custGeom>
            <a:avLst/>
            <a:gdLst/>
            <a:ahLst/>
            <a:cxnLst/>
            <a:rect l="l" t="t" r="r" b="b"/>
            <a:pathLst>
              <a:path w="176784" h="166115">
                <a:moveTo>
                  <a:pt x="15240" y="166115"/>
                </a:moveTo>
                <a:lnTo>
                  <a:pt x="17678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15240" y="16611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1604772" y="35090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1601724" y="350824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2305"/>
                </a:moveTo>
                <a:lnTo>
                  <a:pt x="164591" y="761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1598675" y="350672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3067"/>
                </a:moveTo>
                <a:lnTo>
                  <a:pt x="164591" y="1523"/>
                </a:lnTo>
                <a:lnTo>
                  <a:pt x="161543" y="0"/>
                </a:lnTo>
                <a:lnTo>
                  <a:pt x="0" y="162305"/>
                </a:lnTo>
                <a:lnTo>
                  <a:pt x="3047" y="163067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1595628" y="350596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3067"/>
                </a:moveTo>
                <a:lnTo>
                  <a:pt x="164591" y="761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63067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1592579" y="350519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2305"/>
                </a:moveTo>
                <a:lnTo>
                  <a:pt x="164591" y="761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589531" y="350443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2305"/>
                </a:moveTo>
                <a:lnTo>
                  <a:pt x="164591" y="761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574292" y="3500628"/>
            <a:ext cx="176784" cy="165354"/>
          </a:xfrm>
          <a:custGeom>
            <a:avLst/>
            <a:gdLst/>
            <a:ahLst/>
            <a:cxnLst/>
            <a:rect l="l" t="t" r="r" b="b"/>
            <a:pathLst>
              <a:path w="176784" h="165353">
                <a:moveTo>
                  <a:pt x="15240" y="165353"/>
                </a:moveTo>
                <a:lnTo>
                  <a:pt x="176784" y="3809"/>
                </a:lnTo>
                <a:lnTo>
                  <a:pt x="161544" y="0"/>
                </a:lnTo>
                <a:lnTo>
                  <a:pt x="0" y="162305"/>
                </a:lnTo>
                <a:lnTo>
                  <a:pt x="15240" y="165353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589532" y="35044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586484" y="350367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2305"/>
                </a:moveTo>
                <a:lnTo>
                  <a:pt x="164591" y="761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62305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1583435" y="350291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2305"/>
                </a:moveTo>
                <a:lnTo>
                  <a:pt x="164591" y="761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580387" y="350215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2305"/>
                </a:moveTo>
                <a:lnTo>
                  <a:pt x="164591" y="761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62305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1577340" y="35013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2305"/>
                </a:moveTo>
                <a:lnTo>
                  <a:pt x="164591" y="761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1574291" y="350062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2305"/>
                </a:moveTo>
                <a:lnTo>
                  <a:pt x="164591" y="761"/>
                </a:lnTo>
                <a:lnTo>
                  <a:pt x="161543" y="0"/>
                </a:lnTo>
                <a:lnTo>
                  <a:pt x="0" y="162305"/>
                </a:lnTo>
                <a:lnTo>
                  <a:pt x="3047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1558290" y="3498341"/>
            <a:ext cx="177546" cy="164592"/>
          </a:xfrm>
          <a:custGeom>
            <a:avLst/>
            <a:gdLst/>
            <a:ahLst/>
            <a:cxnLst/>
            <a:rect l="l" t="t" r="r" b="b"/>
            <a:pathLst>
              <a:path w="177546" h="164591">
                <a:moveTo>
                  <a:pt x="16002" y="164591"/>
                </a:moveTo>
                <a:lnTo>
                  <a:pt x="17754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6002" y="164591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1574292" y="350062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1570482" y="350062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2305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2305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1566672" y="3499866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2305"/>
                </a:moveTo>
                <a:lnTo>
                  <a:pt x="165353" y="761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1562862" y="3499104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2305"/>
                </a:moveTo>
                <a:lnTo>
                  <a:pt x="165353" y="761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2305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558289" y="3498342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1" y="162305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1543"/>
                </a:lnTo>
                <a:lnTo>
                  <a:pt x="4571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542287" y="3496817"/>
            <a:ext cx="177546" cy="163068"/>
          </a:xfrm>
          <a:custGeom>
            <a:avLst/>
            <a:gdLst/>
            <a:ahLst/>
            <a:cxnLst/>
            <a:rect l="l" t="t" r="r" b="b"/>
            <a:pathLst>
              <a:path w="177546" h="163067">
                <a:moveTo>
                  <a:pt x="16002" y="163067"/>
                </a:moveTo>
                <a:lnTo>
                  <a:pt x="17754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6002" y="163067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558289" y="34983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555241" y="3498341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7" y="161544"/>
                </a:moveTo>
                <a:lnTo>
                  <a:pt x="164591" y="0"/>
                </a:lnTo>
                <a:lnTo>
                  <a:pt x="161543" y="0"/>
                </a:lnTo>
                <a:lnTo>
                  <a:pt x="0" y="161544"/>
                </a:lnTo>
                <a:lnTo>
                  <a:pt x="3047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1552194" y="349757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2305"/>
                </a:moveTo>
                <a:lnTo>
                  <a:pt x="164591" y="761"/>
                </a:lnTo>
                <a:lnTo>
                  <a:pt x="161543" y="0"/>
                </a:lnTo>
                <a:lnTo>
                  <a:pt x="0" y="162305"/>
                </a:lnTo>
                <a:lnTo>
                  <a:pt x="3047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1549146" y="349757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2305"/>
                </a:moveTo>
                <a:lnTo>
                  <a:pt x="164591" y="0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1545335" y="3497579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4"/>
                </a:moveTo>
                <a:lnTo>
                  <a:pt x="165353" y="0"/>
                </a:lnTo>
                <a:lnTo>
                  <a:pt x="162305" y="0"/>
                </a:lnTo>
                <a:lnTo>
                  <a:pt x="0" y="161544"/>
                </a:lnTo>
                <a:lnTo>
                  <a:pt x="3809" y="161544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1542287" y="349681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7" y="162305"/>
                </a:moveTo>
                <a:lnTo>
                  <a:pt x="165353" y="761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62305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526286" y="3496817"/>
            <a:ext cx="177546" cy="161544"/>
          </a:xfrm>
          <a:custGeom>
            <a:avLst/>
            <a:gdLst/>
            <a:ahLst/>
            <a:cxnLst/>
            <a:rect l="l" t="t" r="r" b="b"/>
            <a:pathLst>
              <a:path w="177546" h="161544">
                <a:moveTo>
                  <a:pt x="16002" y="161544"/>
                </a:moveTo>
                <a:lnTo>
                  <a:pt x="177546" y="0"/>
                </a:lnTo>
                <a:lnTo>
                  <a:pt x="161544" y="0"/>
                </a:lnTo>
                <a:lnTo>
                  <a:pt x="0" y="161544"/>
                </a:lnTo>
                <a:lnTo>
                  <a:pt x="16002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1542288" y="34968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1538478" y="3496817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4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1533905" y="3496817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4571" y="161544"/>
                </a:moveTo>
                <a:lnTo>
                  <a:pt x="166116" y="0"/>
                </a:lnTo>
                <a:lnTo>
                  <a:pt x="162306" y="0"/>
                </a:lnTo>
                <a:lnTo>
                  <a:pt x="0" y="161544"/>
                </a:lnTo>
                <a:lnTo>
                  <a:pt x="4571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1530095" y="3496817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3809" y="161544"/>
                </a:moveTo>
                <a:lnTo>
                  <a:pt x="166115" y="0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1526285" y="3496817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4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509521" y="3496817"/>
            <a:ext cx="178308" cy="161544"/>
          </a:xfrm>
          <a:custGeom>
            <a:avLst/>
            <a:gdLst/>
            <a:ahLst/>
            <a:cxnLst/>
            <a:rect l="l" t="t" r="r" b="b"/>
            <a:pathLst>
              <a:path w="178307" h="161544">
                <a:moveTo>
                  <a:pt x="16763" y="161544"/>
                </a:moveTo>
                <a:lnTo>
                  <a:pt x="178307" y="0"/>
                </a:lnTo>
                <a:lnTo>
                  <a:pt x="161543" y="0"/>
                </a:lnTo>
                <a:lnTo>
                  <a:pt x="0" y="161544"/>
                </a:lnTo>
                <a:lnTo>
                  <a:pt x="16763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526285" y="34968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1521713" y="3496817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4571" y="161544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4"/>
                </a:lnTo>
                <a:lnTo>
                  <a:pt x="4571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517904" y="3496817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4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1513332" y="3496817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4571" y="161544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4"/>
                </a:lnTo>
                <a:lnTo>
                  <a:pt x="4571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509522" y="3496817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4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1493520" y="3496817"/>
            <a:ext cx="177546" cy="163068"/>
          </a:xfrm>
          <a:custGeom>
            <a:avLst/>
            <a:gdLst/>
            <a:ahLst/>
            <a:cxnLst/>
            <a:rect l="l" t="t" r="r" b="b"/>
            <a:pathLst>
              <a:path w="177546" h="163067">
                <a:moveTo>
                  <a:pt x="16002" y="161544"/>
                </a:moveTo>
                <a:lnTo>
                  <a:pt x="177546" y="0"/>
                </a:lnTo>
                <a:lnTo>
                  <a:pt x="161544" y="1524"/>
                </a:lnTo>
                <a:lnTo>
                  <a:pt x="0" y="163068"/>
                </a:lnTo>
                <a:lnTo>
                  <a:pt x="16002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1509522" y="34968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1506474" y="349681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2306"/>
                </a:lnTo>
                <a:lnTo>
                  <a:pt x="3047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1502663" y="3497579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4"/>
                </a:moveTo>
                <a:lnTo>
                  <a:pt x="165353" y="0"/>
                </a:lnTo>
                <a:lnTo>
                  <a:pt x="162305" y="0"/>
                </a:lnTo>
                <a:lnTo>
                  <a:pt x="0" y="161544"/>
                </a:lnTo>
                <a:lnTo>
                  <a:pt x="3809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1499616" y="3497579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7" y="161544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2306"/>
                </a:lnTo>
                <a:lnTo>
                  <a:pt x="3047" y="161544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1496568" y="349757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2305"/>
                </a:moveTo>
                <a:lnTo>
                  <a:pt x="164591" y="0"/>
                </a:lnTo>
                <a:lnTo>
                  <a:pt x="161543" y="761"/>
                </a:lnTo>
                <a:lnTo>
                  <a:pt x="0" y="162305"/>
                </a:lnTo>
                <a:lnTo>
                  <a:pt x="3047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1493519" y="3498341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7" y="161544"/>
                </a:moveTo>
                <a:lnTo>
                  <a:pt x="164591" y="0"/>
                </a:lnTo>
                <a:lnTo>
                  <a:pt x="161543" y="0"/>
                </a:lnTo>
                <a:lnTo>
                  <a:pt x="0" y="161544"/>
                </a:lnTo>
                <a:lnTo>
                  <a:pt x="3047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1477518" y="3498341"/>
            <a:ext cx="177546" cy="164592"/>
          </a:xfrm>
          <a:custGeom>
            <a:avLst/>
            <a:gdLst/>
            <a:ahLst/>
            <a:cxnLst/>
            <a:rect l="l" t="t" r="r" b="b"/>
            <a:pathLst>
              <a:path w="177546" h="164591">
                <a:moveTo>
                  <a:pt x="16002" y="161544"/>
                </a:moveTo>
                <a:lnTo>
                  <a:pt x="177546" y="0"/>
                </a:lnTo>
                <a:lnTo>
                  <a:pt x="161544" y="2286"/>
                </a:lnTo>
                <a:lnTo>
                  <a:pt x="0" y="164592"/>
                </a:lnTo>
                <a:lnTo>
                  <a:pt x="16002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1493520" y="34983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1489710" y="3498341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6">
                <a:moveTo>
                  <a:pt x="3809" y="161544"/>
                </a:moveTo>
                <a:lnTo>
                  <a:pt x="165353" y="0"/>
                </a:lnTo>
                <a:lnTo>
                  <a:pt x="161543" y="762"/>
                </a:lnTo>
                <a:lnTo>
                  <a:pt x="0" y="162306"/>
                </a:lnTo>
                <a:lnTo>
                  <a:pt x="3809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1485138" y="3499104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6">
                <a:moveTo>
                  <a:pt x="4571" y="161544"/>
                </a:moveTo>
                <a:lnTo>
                  <a:pt x="166116" y="0"/>
                </a:lnTo>
                <a:lnTo>
                  <a:pt x="162306" y="762"/>
                </a:lnTo>
                <a:lnTo>
                  <a:pt x="0" y="162306"/>
                </a:lnTo>
                <a:lnTo>
                  <a:pt x="4571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1481328" y="3499866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3809" y="161544"/>
                </a:moveTo>
                <a:lnTo>
                  <a:pt x="166115" y="0"/>
                </a:lnTo>
                <a:lnTo>
                  <a:pt x="161543" y="762"/>
                </a:lnTo>
                <a:lnTo>
                  <a:pt x="0" y="162306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1477517" y="3500628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6">
                <a:moveTo>
                  <a:pt x="3809" y="161544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2306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1462277" y="3500627"/>
            <a:ext cx="176784" cy="165354"/>
          </a:xfrm>
          <a:custGeom>
            <a:avLst/>
            <a:gdLst/>
            <a:ahLst/>
            <a:cxnLst/>
            <a:rect l="l" t="t" r="r" b="b"/>
            <a:pathLst>
              <a:path w="176784" h="165353">
                <a:moveTo>
                  <a:pt x="15240" y="162305"/>
                </a:moveTo>
                <a:lnTo>
                  <a:pt x="176784" y="0"/>
                </a:lnTo>
                <a:lnTo>
                  <a:pt x="161544" y="3809"/>
                </a:lnTo>
                <a:lnTo>
                  <a:pt x="0" y="165353"/>
                </a:lnTo>
                <a:lnTo>
                  <a:pt x="15240" y="162305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1477517" y="350062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1474469" y="350062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2305"/>
                </a:moveTo>
                <a:lnTo>
                  <a:pt x="164591" y="0"/>
                </a:lnTo>
                <a:lnTo>
                  <a:pt x="161543" y="761"/>
                </a:lnTo>
                <a:lnTo>
                  <a:pt x="0" y="162305"/>
                </a:lnTo>
                <a:lnTo>
                  <a:pt x="3047" y="162305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1471422" y="35013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2306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1468374" y="350215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2306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1465325" y="350291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2306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1462278" y="350367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2306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1447037" y="3504438"/>
            <a:ext cx="176784" cy="166116"/>
          </a:xfrm>
          <a:custGeom>
            <a:avLst/>
            <a:gdLst/>
            <a:ahLst/>
            <a:cxnLst/>
            <a:rect l="l" t="t" r="r" b="b"/>
            <a:pathLst>
              <a:path w="176784" h="166115">
                <a:moveTo>
                  <a:pt x="15240" y="161544"/>
                </a:moveTo>
                <a:lnTo>
                  <a:pt x="176784" y="0"/>
                </a:lnTo>
                <a:lnTo>
                  <a:pt x="161544" y="4572"/>
                </a:lnTo>
                <a:lnTo>
                  <a:pt x="0" y="166116"/>
                </a:lnTo>
                <a:lnTo>
                  <a:pt x="15240" y="161544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1462277" y="35044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1459229" y="350443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6">
                <a:moveTo>
                  <a:pt x="3047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2306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1456181" y="350520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6">
                <a:moveTo>
                  <a:pt x="3047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2306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1453134" y="350596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3068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1450085" y="350672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2305"/>
                </a:moveTo>
                <a:lnTo>
                  <a:pt x="164591" y="0"/>
                </a:lnTo>
                <a:lnTo>
                  <a:pt x="161543" y="1523"/>
                </a:lnTo>
                <a:lnTo>
                  <a:pt x="0" y="163067"/>
                </a:lnTo>
                <a:lnTo>
                  <a:pt x="3047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1447037" y="350824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2306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1432560" y="3509010"/>
            <a:ext cx="176022" cy="166878"/>
          </a:xfrm>
          <a:custGeom>
            <a:avLst/>
            <a:gdLst/>
            <a:ahLst/>
            <a:cxnLst/>
            <a:rect l="l" t="t" r="r" b="b"/>
            <a:pathLst>
              <a:path w="176022" h="166877">
                <a:moveTo>
                  <a:pt x="14478" y="161544"/>
                </a:moveTo>
                <a:lnTo>
                  <a:pt x="176022" y="0"/>
                </a:lnTo>
                <a:lnTo>
                  <a:pt x="161544" y="5334"/>
                </a:lnTo>
                <a:lnTo>
                  <a:pt x="0" y="166878"/>
                </a:lnTo>
                <a:lnTo>
                  <a:pt x="14478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1447038" y="35090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1443228" y="3509010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4"/>
                </a:moveTo>
                <a:lnTo>
                  <a:pt x="165353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1439417" y="351053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4"/>
                </a:moveTo>
                <a:lnTo>
                  <a:pt x="165353" y="0"/>
                </a:lnTo>
                <a:lnTo>
                  <a:pt x="161543" y="762"/>
                </a:lnTo>
                <a:lnTo>
                  <a:pt x="0" y="163068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1435607" y="3511295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2305"/>
                </a:moveTo>
                <a:lnTo>
                  <a:pt x="165353" y="0"/>
                </a:lnTo>
                <a:lnTo>
                  <a:pt x="162305" y="1523"/>
                </a:lnTo>
                <a:lnTo>
                  <a:pt x="0" y="163067"/>
                </a:lnTo>
                <a:lnTo>
                  <a:pt x="3809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1432559" y="3512820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047" y="161544"/>
                </a:moveTo>
                <a:lnTo>
                  <a:pt x="165353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1418082" y="3514344"/>
            <a:ext cx="176022" cy="168402"/>
          </a:xfrm>
          <a:custGeom>
            <a:avLst/>
            <a:gdLst/>
            <a:ahLst/>
            <a:cxnLst/>
            <a:rect l="l" t="t" r="r" b="b"/>
            <a:pathLst>
              <a:path w="176022" h="168401">
                <a:moveTo>
                  <a:pt x="14478" y="161544"/>
                </a:moveTo>
                <a:lnTo>
                  <a:pt x="176022" y="0"/>
                </a:lnTo>
                <a:lnTo>
                  <a:pt x="161544" y="6096"/>
                </a:lnTo>
                <a:lnTo>
                  <a:pt x="0" y="168402"/>
                </a:lnTo>
                <a:lnTo>
                  <a:pt x="14478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1432560" y="35143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1429512" y="351434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1544"/>
                </a:moveTo>
                <a:lnTo>
                  <a:pt x="164591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1426463" y="351586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2306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1423416" y="3516629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1544"/>
                </a:moveTo>
                <a:lnTo>
                  <a:pt x="164591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6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1421130" y="3518154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1544"/>
                </a:moveTo>
                <a:lnTo>
                  <a:pt x="163830" y="0"/>
                </a:lnTo>
                <a:lnTo>
                  <a:pt x="161544" y="1524"/>
                </a:lnTo>
                <a:lnTo>
                  <a:pt x="0" y="163068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1418081" y="351967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3068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1403604" y="3520439"/>
            <a:ext cx="176022" cy="169164"/>
          </a:xfrm>
          <a:custGeom>
            <a:avLst/>
            <a:gdLst/>
            <a:ahLst/>
            <a:cxnLst/>
            <a:rect l="l" t="t" r="r" b="b"/>
            <a:pathLst>
              <a:path w="176022" h="169163">
                <a:moveTo>
                  <a:pt x="14478" y="162305"/>
                </a:moveTo>
                <a:lnTo>
                  <a:pt x="176022" y="0"/>
                </a:lnTo>
                <a:lnTo>
                  <a:pt x="162306" y="7619"/>
                </a:lnTo>
                <a:lnTo>
                  <a:pt x="0" y="169163"/>
                </a:lnTo>
                <a:lnTo>
                  <a:pt x="14478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1418082" y="352043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1414272" y="3520439"/>
            <a:ext cx="165354" cy="163829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2305"/>
                </a:moveTo>
                <a:lnTo>
                  <a:pt x="165353" y="0"/>
                </a:lnTo>
                <a:lnTo>
                  <a:pt x="161543" y="2285"/>
                </a:lnTo>
                <a:lnTo>
                  <a:pt x="0" y="163829"/>
                </a:lnTo>
                <a:lnTo>
                  <a:pt x="3809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1411224" y="352272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1544"/>
                </a:moveTo>
                <a:lnTo>
                  <a:pt x="164591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1407413" y="3524250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1544"/>
                </a:moveTo>
                <a:lnTo>
                  <a:pt x="165353" y="0"/>
                </a:lnTo>
                <a:lnTo>
                  <a:pt x="161543" y="2286"/>
                </a:lnTo>
                <a:lnTo>
                  <a:pt x="0" y="163830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1403604" y="3526535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4"/>
                </a:moveTo>
                <a:lnTo>
                  <a:pt x="165353" y="0"/>
                </a:lnTo>
                <a:lnTo>
                  <a:pt x="162305" y="1524"/>
                </a:lnTo>
                <a:lnTo>
                  <a:pt x="0" y="163068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1390650" y="3528060"/>
            <a:ext cx="175260" cy="169926"/>
          </a:xfrm>
          <a:custGeom>
            <a:avLst/>
            <a:gdLst/>
            <a:ahLst/>
            <a:cxnLst/>
            <a:rect l="l" t="t" r="r" b="b"/>
            <a:pathLst>
              <a:path w="175259" h="169925">
                <a:moveTo>
                  <a:pt x="12953" y="161544"/>
                </a:moveTo>
                <a:lnTo>
                  <a:pt x="175259" y="0"/>
                </a:lnTo>
                <a:lnTo>
                  <a:pt x="161543" y="8382"/>
                </a:lnTo>
                <a:lnTo>
                  <a:pt x="0" y="169926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1403604" y="352806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1399032" y="3528060"/>
            <a:ext cx="166877" cy="164592"/>
          </a:xfrm>
          <a:custGeom>
            <a:avLst/>
            <a:gdLst/>
            <a:ahLst/>
            <a:cxnLst/>
            <a:rect l="l" t="t" r="r" b="b"/>
            <a:pathLst>
              <a:path w="166878" h="164591">
                <a:moveTo>
                  <a:pt x="4571" y="161544"/>
                </a:moveTo>
                <a:lnTo>
                  <a:pt x="166877" y="0"/>
                </a:lnTo>
                <a:lnTo>
                  <a:pt x="162306" y="3048"/>
                </a:lnTo>
                <a:lnTo>
                  <a:pt x="0" y="164592"/>
                </a:lnTo>
                <a:lnTo>
                  <a:pt x="4571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1395222" y="3531107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3809" y="161544"/>
                </a:moveTo>
                <a:lnTo>
                  <a:pt x="166115" y="0"/>
                </a:lnTo>
                <a:lnTo>
                  <a:pt x="161543" y="3048"/>
                </a:lnTo>
                <a:lnTo>
                  <a:pt x="0" y="164592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1390650" y="3534155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1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4571" y="161544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1376934" y="3536441"/>
            <a:ext cx="175260" cy="171450"/>
          </a:xfrm>
          <a:custGeom>
            <a:avLst/>
            <a:gdLst/>
            <a:ahLst/>
            <a:cxnLst/>
            <a:rect l="l" t="t" r="r" b="b"/>
            <a:pathLst>
              <a:path w="175259" h="171450">
                <a:moveTo>
                  <a:pt x="13715" y="161544"/>
                </a:moveTo>
                <a:lnTo>
                  <a:pt x="175260" y="0"/>
                </a:lnTo>
                <a:lnTo>
                  <a:pt x="161544" y="9906"/>
                </a:lnTo>
                <a:lnTo>
                  <a:pt x="0" y="171450"/>
                </a:lnTo>
                <a:lnTo>
                  <a:pt x="13715" y="161544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1390650" y="35364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1383792" y="3536441"/>
            <a:ext cx="168402" cy="166878"/>
          </a:xfrm>
          <a:custGeom>
            <a:avLst/>
            <a:gdLst/>
            <a:ahLst/>
            <a:cxnLst/>
            <a:rect l="l" t="t" r="r" b="b"/>
            <a:pathLst>
              <a:path w="168402" h="166877">
                <a:moveTo>
                  <a:pt x="6858" y="161544"/>
                </a:moveTo>
                <a:lnTo>
                  <a:pt x="168402" y="0"/>
                </a:lnTo>
                <a:lnTo>
                  <a:pt x="161544" y="5334"/>
                </a:lnTo>
                <a:lnTo>
                  <a:pt x="0" y="166878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1376934" y="3541776"/>
            <a:ext cx="168402" cy="166116"/>
          </a:xfrm>
          <a:custGeom>
            <a:avLst/>
            <a:gdLst/>
            <a:ahLst/>
            <a:cxnLst/>
            <a:rect l="l" t="t" r="r" b="b"/>
            <a:pathLst>
              <a:path w="168402" h="166115">
                <a:moveTo>
                  <a:pt x="6858" y="161544"/>
                </a:moveTo>
                <a:lnTo>
                  <a:pt x="168402" y="0"/>
                </a:lnTo>
                <a:lnTo>
                  <a:pt x="161544" y="4572"/>
                </a:lnTo>
                <a:lnTo>
                  <a:pt x="0" y="166116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1363979" y="3546348"/>
            <a:ext cx="174498" cy="172212"/>
          </a:xfrm>
          <a:custGeom>
            <a:avLst/>
            <a:gdLst/>
            <a:ahLst/>
            <a:cxnLst/>
            <a:rect l="l" t="t" r="r" b="b"/>
            <a:pathLst>
              <a:path w="174497" h="172212">
                <a:moveTo>
                  <a:pt x="12953" y="161544"/>
                </a:moveTo>
                <a:lnTo>
                  <a:pt x="174497" y="0"/>
                </a:lnTo>
                <a:lnTo>
                  <a:pt x="161543" y="9906"/>
                </a:lnTo>
                <a:lnTo>
                  <a:pt x="0" y="172212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1376933" y="35463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1351787" y="3556254"/>
            <a:ext cx="173736" cy="173736"/>
          </a:xfrm>
          <a:custGeom>
            <a:avLst/>
            <a:gdLst/>
            <a:ahLst/>
            <a:cxnLst/>
            <a:rect l="l" t="t" r="r" b="b"/>
            <a:pathLst>
              <a:path w="173735" h="173736">
                <a:moveTo>
                  <a:pt x="12191" y="162305"/>
                </a:moveTo>
                <a:lnTo>
                  <a:pt x="173735" y="0"/>
                </a:lnTo>
                <a:lnTo>
                  <a:pt x="0" y="173735"/>
                </a:lnTo>
                <a:lnTo>
                  <a:pt x="12191" y="16230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1363979" y="355625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1218921" y="3705040"/>
            <a:ext cx="288314" cy="79649"/>
          </a:xfrm>
          <a:custGeom>
            <a:avLst/>
            <a:gdLst/>
            <a:ahLst/>
            <a:cxnLst/>
            <a:rect l="l" t="t" r="r" b="b"/>
            <a:pathLst>
              <a:path w="288314" h="79649">
                <a:moveTo>
                  <a:pt x="124289" y="32970"/>
                </a:moveTo>
                <a:lnTo>
                  <a:pt x="252466" y="19459"/>
                </a:lnTo>
                <a:lnTo>
                  <a:pt x="270788" y="8947"/>
                </a:lnTo>
                <a:lnTo>
                  <a:pt x="279170" y="5137"/>
                </a:lnTo>
                <a:lnTo>
                  <a:pt x="288314" y="2851"/>
                </a:lnTo>
                <a:lnTo>
                  <a:pt x="162416" y="0"/>
                </a:lnTo>
                <a:lnTo>
                  <a:pt x="124289" y="32970"/>
                </a:lnTo>
                <a:close/>
              </a:path>
              <a:path w="288314" h="79649">
                <a:moveTo>
                  <a:pt x="172824" y="178706"/>
                </a:moveTo>
                <a:lnTo>
                  <a:pt x="179702" y="149478"/>
                </a:lnTo>
                <a:lnTo>
                  <a:pt x="187911" y="121767"/>
                </a:lnTo>
                <a:lnTo>
                  <a:pt x="197553" y="95958"/>
                </a:lnTo>
                <a:lnTo>
                  <a:pt x="208728" y="72437"/>
                </a:lnTo>
                <a:lnTo>
                  <a:pt x="221538" y="51590"/>
                </a:lnTo>
                <a:lnTo>
                  <a:pt x="236084" y="33802"/>
                </a:lnTo>
                <a:lnTo>
                  <a:pt x="252466" y="19459"/>
                </a:lnTo>
                <a:lnTo>
                  <a:pt x="124289" y="32970"/>
                </a:lnTo>
                <a:lnTo>
                  <a:pt x="91255" y="72970"/>
                </a:lnTo>
                <a:lnTo>
                  <a:pt x="63314" y="118990"/>
                </a:lnTo>
                <a:lnTo>
                  <a:pt x="40466" y="170027"/>
                </a:lnTo>
                <a:lnTo>
                  <a:pt x="22711" y="225071"/>
                </a:lnTo>
                <a:lnTo>
                  <a:pt x="10048" y="283118"/>
                </a:lnTo>
                <a:lnTo>
                  <a:pt x="2478" y="343161"/>
                </a:lnTo>
                <a:lnTo>
                  <a:pt x="0" y="404192"/>
                </a:lnTo>
                <a:lnTo>
                  <a:pt x="2613" y="465206"/>
                </a:lnTo>
                <a:lnTo>
                  <a:pt x="10317" y="525196"/>
                </a:lnTo>
                <a:lnTo>
                  <a:pt x="23112" y="583156"/>
                </a:lnTo>
                <a:lnTo>
                  <a:pt x="40998" y="638078"/>
                </a:lnTo>
                <a:lnTo>
                  <a:pt x="63975" y="688957"/>
                </a:lnTo>
                <a:lnTo>
                  <a:pt x="92042" y="734786"/>
                </a:lnTo>
                <a:lnTo>
                  <a:pt x="125198" y="774559"/>
                </a:lnTo>
                <a:lnTo>
                  <a:pt x="163444" y="807268"/>
                </a:lnTo>
                <a:lnTo>
                  <a:pt x="206780" y="831907"/>
                </a:lnTo>
                <a:lnTo>
                  <a:pt x="232688" y="841813"/>
                </a:lnTo>
                <a:lnTo>
                  <a:pt x="241070" y="869245"/>
                </a:lnTo>
                <a:lnTo>
                  <a:pt x="249362" y="891946"/>
                </a:lnTo>
                <a:lnTo>
                  <a:pt x="258524" y="913534"/>
                </a:lnTo>
                <a:lnTo>
                  <a:pt x="268549" y="933957"/>
                </a:lnTo>
                <a:lnTo>
                  <a:pt x="279434" y="953162"/>
                </a:lnTo>
                <a:lnTo>
                  <a:pt x="291174" y="971094"/>
                </a:lnTo>
                <a:lnTo>
                  <a:pt x="303762" y="987702"/>
                </a:lnTo>
                <a:lnTo>
                  <a:pt x="317196" y="1002932"/>
                </a:lnTo>
                <a:lnTo>
                  <a:pt x="331469" y="1016731"/>
                </a:lnTo>
                <a:lnTo>
                  <a:pt x="346576" y="1029046"/>
                </a:lnTo>
                <a:lnTo>
                  <a:pt x="362514" y="1039824"/>
                </a:lnTo>
                <a:lnTo>
                  <a:pt x="379276" y="1049011"/>
                </a:lnTo>
                <a:lnTo>
                  <a:pt x="396858" y="1056555"/>
                </a:lnTo>
                <a:lnTo>
                  <a:pt x="415255" y="1062402"/>
                </a:lnTo>
                <a:lnTo>
                  <a:pt x="434462" y="1066499"/>
                </a:lnTo>
                <a:lnTo>
                  <a:pt x="454475" y="1068793"/>
                </a:lnTo>
                <a:lnTo>
                  <a:pt x="475288" y="1069232"/>
                </a:lnTo>
                <a:lnTo>
                  <a:pt x="496896" y="1067761"/>
                </a:lnTo>
                <a:lnTo>
                  <a:pt x="519295" y="1064328"/>
                </a:lnTo>
                <a:lnTo>
                  <a:pt x="542479" y="1058880"/>
                </a:lnTo>
                <a:lnTo>
                  <a:pt x="566444" y="1051363"/>
                </a:lnTo>
                <a:lnTo>
                  <a:pt x="582446" y="1045267"/>
                </a:lnTo>
                <a:lnTo>
                  <a:pt x="582446" y="1006405"/>
                </a:lnTo>
                <a:lnTo>
                  <a:pt x="564158" y="1010215"/>
                </a:lnTo>
                <a:lnTo>
                  <a:pt x="549400" y="1011366"/>
                </a:lnTo>
                <a:lnTo>
                  <a:pt x="535298" y="1011256"/>
                </a:lnTo>
                <a:lnTo>
                  <a:pt x="521843" y="1009937"/>
                </a:lnTo>
                <a:lnTo>
                  <a:pt x="509028" y="1007460"/>
                </a:lnTo>
                <a:lnTo>
                  <a:pt x="496848" y="1003877"/>
                </a:lnTo>
                <a:lnTo>
                  <a:pt x="485295" y="999241"/>
                </a:lnTo>
                <a:lnTo>
                  <a:pt x="474362" y="993601"/>
                </a:lnTo>
                <a:lnTo>
                  <a:pt x="464042" y="987011"/>
                </a:lnTo>
                <a:lnTo>
                  <a:pt x="454329" y="979521"/>
                </a:lnTo>
                <a:lnTo>
                  <a:pt x="445215" y="971184"/>
                </a:lnTo>
                <a:lnTo>
                  <a:pt x="436694" y="962050"/>
                </a:lnTo>
                <a:lnTo>
                  <a:pt x="428758" y="952172"/>
                </a:lnTo>
                <a:lnTo>
                  <a:pt x="421401" y="941601"/>
                </a:lnTo>
                <a:lnTo>
                  <a:pt x="414616" y="930388"/>
                </a:lnTo>
                <a:lnTo>
                  <a:pt x="408397" y="918586"/>
                </a:lnTo>
                <a:lnTo>
                  <a:pt x="402735" y="906246"/>
                </a:lnTo>
                <a:lnTo>
                  <a:pt x="397624" y="893419"/>
                </a:lnTo>
                <a:lnTo>
                  <a:pt x="393470" y="881437"/>
                </a:lnTo>
                <a:lnTo>
                  <a:pt x="387374" y="862387"/>
                </a:lnTo>
                <a:lnTo>
                  <a:pt x="382040" y="841813"/>
                </a:lnTo>
                <a:lnTo>
                  <a:pt x="394232" y="838765"/>
                </a:lnTo>
                <a:lnTo>
                  <a:pt x="405662" y="834193"/>
                </a:lnTo>
                <a:lnTo>
                  <a:pt x="447146" y="810587"/>
                </a:lnTo>
                <a:lnTo>
                  <a:pt x="484037" y="779382"/>
                </a:lnTo>
                <a:lnTo>
                  <a:pt x="516316" y="741486"/>
                </a:lnTo>
                <a:lnTo>
                  <a:pt x="543962" y="697810"/>
                </a:lnTo>
                <a:lnTo>
                  <a:pt x="566953" y="649262"/>
                </a:lnTo>
                <a:lnTo>
                  <a:pt x="585271" y="596753"/>
                </a:lnTo>
                <a:lnTo>
                  <a:pt x="598893" y="541191"/>
                </a:lnTo>
                <a:lnTo>
                  <a:pt x="607799" y="483486"/>
                </a:lnTo>
                <a:lnTo>
                  <a:pt x="611969" y="424546"/>
                </a:lnTo>
                <a:lnTo>
                  <a:pt x="611383" y="365282"/>
                </a:lnTo>
                <a:lnTo>
                  <a:pt x="606019" y="306603"/>
                </a:lnTo>
                <a:lnTo>
                  <a:pt x="595857" y="249418"/>
                </a:lnTo>
                <a:lnTo>
                  <a:pt x="580877" y="194636"/>
                </a:lnTo>
                <a:lnTo>
                  <a:pt x="561057" y="143167"/>
                </a:lnTo>
                <a:lnTo>
                  <a:pt x="536378" y="95921"/>
                </a:lnTo>
                <a:lnTo>
                  <a:pt x="506819" y="53805"/>
                </a:lnTo>
                <a:lnTo>
                  <a:pt x="472359" y="17731"/>
                </a:lnTo>
                <a:lnTo>
                  <a:pt x="432977" y="-11393"/>
                </a:lnTo>
                <a:lnTo>
                  <a:pt x="388654" y="-32658"/>
                </a:lnTo>
                <a:lnTo>
                  <a:pt x="339368" y="-45154"/>
                </a:lnTo>
                <a:lnTo>
                  <a:pt x="323366" y="-46678"/>
                </a:lnTo>
                <a:lnTo>
                  <a:pt x="307364" y="-46678"/>
                </a:lnTo>
                <a:lnTo>
                  <a:pt x="253954" y="-40831"/>
                </a:lnTo>
                <a:lnTo>
                  <a:pt x="205638" y="-24936"/>
                </a:lnTo>
                <a:lnTo>
                  <a:pt x="162416" y="0"/>
                </a:lnTo>
                <a:lnTo>
                  <a:pt x="288314" y="2851"/>
                </a:lnTo>
                <a:lnTo>
                  <a:pt x="297458" y="2089"/>
                </a:lnTo>
                <a:lnTo>
                  <a:pt x="306602" y="1327"/>
                </a:lnTo>
                <a:lnTo>
                  <a:pt x="325652" y="2851"/>
                </a:lnTo>
                <a:lnTo>
                  <a:pt x="353028" y="12999"/>
                </a:lnTo>
                <a:lnTo>
                  <a:pt x="369368" y="24069"/>
                </a:lnTo>
                <a:lnTo>
                  <a:pt x="383921" y="38038"/>
                </a:lnTo>
                <a:lnTo>
                  <a:pt x="396791" y="54595"/>
                </a:lnTo>
                <a:lnTo>
                  <a:pt x="408084" y="73430"/>
                </a:lnTo>
                <a:lnTo>
                  <a:pt x="417905" y="94233"/>
                </a:lnTo>
                <a:lnTo>
                  <a:pt x="426360" y="116691"/>
                </a:lnTo>
                <a:lnTo>
                  <a:pt x="433553" y="140497"/>
                </a:lnTo>
                <a:lnTo>
                  <a:pt x="439590" y="165337"/>
                </a:lnTo>
                <a:lnTo>
                  <a:pt x="444576" y="190903"/>
                </a:lnTo>
                <a:lnTo>
                  <a:pt x="448616" y="216884"/>
                </a:lnTo>
                <a:lnTo>
                  <a:pt x="451815" y="242969"/>
                </a:lnTo>
                <a:lnTo>
                  <a:pt x="454279" y="268848"/>
                </a:lnTo>
                <a:lnTo>
                  <a:pt x="456112" y="294210"/>
                </a:lnTo>
                <a:lnTo>
                  <a:pt x="457420" y="318744"/>
                </a:lnTo>
                <a:lnTo>
                  <a:pt x="458308" y="342141"/>
                </a:lnTo>
                <a:lnTo>
                  <a:pt x="458881" y="364090"/>
                </a:lnTo>
                <a:lnTo>
                  <a:pt x="459245" y="384280"/>
                </a:lnTo>
                <a:lnTo>
                  <a:pt x="459504" y="402400"/>
                </a:lnTo>
                <a:lnTo>
                  <a:pt x="459764" y="418141"/>
                </a:lnTo>
                <a:lnTo>
                  <a:pt x="459002" y="469195"/>
                </a:lnTo>
                <a:lnTo>
                  <a:pt x="455954" y="516439"/>
                </a:lnTo>
                <a:lnTo>
                  <a:pt x="453945" y="542130"/>
                </a:lnTo>
                <a:lnTo>
                  <a:pt x="452424" y="557092"/>
                </a:lnTo>
                <a:lnTo>
                  <a:pt x="450500" y="573172"/>
                </a:lnTo>
                <a:lnTo>
                  <a:pt x="448130" y="590153"/>
                </a:lnTo>
                <a:lnTo>
                  <a:pt x="445270" y="607813"/>
                </a:lnTo>
                <a:lnTo>
                  <a:pt x="441877" y="625935"/>
                </a:lnTo>
                <a:lnTo>
                  <a:pt x="437908" y="644299"/>
                </a:lnTo>
                <a:lnTo>
                  <a:pt x="433318" y="662685"/>
                </a:lnTo>
                <a:lnTo>
                  <a:pt x="428065" y="680874"/>
                </a:lnTo>
                <a:lnTo>
                  <a:pt x="422104" y="698648"/>
                </a:lnTo>
                <a:lnTo>
                  <a:pt x="415393" y="715786"/>
                </a:lnTo>
                <a:lnTo>
                  <a:pt x="407888" y="732070"/>
                </a:lnTo>
                <a:lnTo>
                  <a:pt x="399545" y="747280"/>
                </a:lnTo>
                <a:lnTo>
                  <a:pt x="390321" y="761197"/>
                </a:lnTo>
                <a:lnTo>
                  <a:pt x="380172" y="773602"/>
                </a:lnTo>
                <a:lnTo>
                  <a:pt x="369055" y="784275"/>
                </a:lnTo>
                <a:lnTo>
                  <a:pt x="356927" y="792997"/>
                </a:lnTo>
                <a:lnTo>
                  <a:pt x="343744" y="799550"/>
                </a:lnTo>
                <a:lnTo>
                  <a:pt x="329462" y="803713"/>
                </a:lnTo>
                <a:lnTo>
                  <a:pt x="314222" y="805999"/>
                </a:lnTo>
                <a:lnTo>
                  <a:pt x="306602" y="806761"/>
                </a:lnTo>
                <a:lnTo>
                  <a:pt x="285283" y="804270"/>
                </a:lnTo>
                <a:lnTo>
                  <a:pt x="260783" y="795319"/>
                </a:lnTo>
                <a:lnTo>
                  <a:pt x="239885" y="780084"/>
                </a:lnTo>
                <a:lnTo>
                  <a:pt x="222276" y="759809"/>
                </a:lnTo>
                <a:lnTo>
                  <a:pt x="207640" y="735736"/>
                </a:lnTo>
                <a:lnTo>
                  <a:pt x="195664" y="709111"/>
                </a:lnTo>
                <a:lnTo>
                  <a:pt x="186035" y="681176"/>
                </a:lnTo>
                <a:lnTo>
                  <a:pt x="178437" y="653175"/>
                </a:lnTo>
                <a:lnTo>
                  <a:pt x="172557" y="626353"/>
                </a:lnTo>
                <a:lnTo>
                  <a:pt x="168080" y="601954"/>
                </a:lnTo>
                <a:lnTo>
                  <a:pt x="161060" y="553777"/>
                </a:lnTo>
                <a:lnTo>
                  <a:pt x="157250" y="507295"/>
                </a:lnTo>
                <a:lnTo>
                  <a:pt x="154972" y="469513"/>
                </a:lnTo>
                <a:lnTo>
                  <a:pt x="154109" y="446339"/>
                </a:lnTo>
                <a:lnTo>
                  <a:pt x="153564" y="420824"/>
                </a:lnTo>
                <a:lnTo>
                  <a:pt x="153439" y="393353"/>
                </a:lnTo>
                <a:lnTo>
                  <a:pt x="153835" y="364312"/>
                </a:lnTo>
                <a:lnTo>
                  <a:pt x="154854" y="334087"/>
                </a:lnTo>
                <a:lnTo>
                  <a:pt x="156596" y="303064"/>
                </a:lnTo>
                <a:lnTo>
                  <a:pt x="159162" y="271629"/>
                </a:lnTo>
                <a:lnTo>
                  <a:pt x="162655" y="240167"/>
                </a:lnTo>
                <a:lnTo>
                  <a:pt x="167175" y="209064"/>
                </a:lnTo>
                <a:lnTo>
                  <a:pt x="172824" y="178706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1600961" y="4543806"/>
            <a:ext cx="12192" cy="3048"/>
          </a:xfrm>
          <a:custGeom>
            <a:avLst/>
            <a:gdLst/>
            <a:ahLst/>
            <a:cxnLst/>
            <a:rect l="l" t="t" r="r" b="b"/>
            <a:pathLst>
              <a:path w="12191" h="3048">
                <a:moveTo>
                  <a:pt x="0" y="3048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1613154" y="4539233"/>
            <a:ext cx="11430" cy="4572"/>
          </a:xfrm>
          <a:custGeom>
            <a:avLst/>
            <a:gdLst/>
            <a:ahLst/>
            <a:cxnLst/>
            <a:rect l="l" t="t" r="r" b="b"/>
            <a:pathLst>
              <a:path w="11430" h="4572">
                <a:moveTo>
                  <a:pt x="0" y="4572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1624583" y="4534661"/>
            <a:ext cx="11430" cy="4572"/>
          </a:xfrm>
          <a:custGeom>
            <a:avLst/>
            <a:gdLst/>
            <a:ahLst/>
            <a:cxnLst/>
            <a:rect l="l" t="t" r="r" b="b"/>
            <a:pathLst>
              <a:path w="11430" h="4572">
                <a:moveTo>
                  <a:pt x="0" y="4572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636014" y="4528565"/>
            <a:ext cx="10668" cy="6096"/>
          </a:xfrm>
          <a:custGeom>
            <a:avLst/>
            <a:gdLst/>
            <a:ahLst/>
            <a:cxnLst/>
            <a:rect l="l" t="t" r="r" b="b"/>
            <a:pathLst>
              <a:path w="10668" h="6096">
                <a:moveTo>
                  <a:pt x="0" y="6096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1646682" y="4522470"/>
            <a:ext cx="11430" cy="6096"/>
          </a:xfrm>
          <a:custGeom>
            <a:avLst/>
            <a:gdLst/>
            <a:ahLst/>
            <a:cxnLst/>
            <a:rect l="l" t="t" r="r" b="b"/>
            <a:pathLst>
              <a:path w="11430" h="6096">
                <a:moveTo>
                  <a:pt x="0" y="6096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1658111" y="4514850"/>
            <a:ext cx="10668" cy="7620"/>
          </a:xfrm>
          <a:custGeom>
            <a:avLst/>
            <a:gdLst/>
            <a:ahLst/>
            <a:cxnLst/>
            <a:rect l="l" t="t" r="r" b="b"/>
            <a:pathLst>
              <a:path w="10668" h="7620">
                <a:moveTo>
                  <a:pt x="0" y="7620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1668779" y="4507230"/>
            <a:ext cx="10668" cy="7620"/>
          </a:xfrm>
          <a:custGeom>
            <a:avLst/>
            <a:gdLst/>
            <a:ahLst/>
            <a:cxnLst/>
            <a:rect l="l" t="t" r="r" b="b"/>
            <a:pathLst>
              <a:path w="10668" h="7620">
                <a:moveTo>
                  <a:pt x="0" y="7620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1679448" y="4498085"/>
            <a:ext cx="9906" cy="9144"/>
          </a:xfrm>
          <a:custGeom>
            <a:avLst/>
            <a:gdLst/>
            <a:ahLst/>
            <a:cxnLst/>
            <a:rect l="l" t="t" r="r" b="b"/>
            <a:pathLst>
              <a:path w="9906" h="9144">
                <a:moveTo>
                  <a:pt x="0" y="9144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1689354" y="4488179"/>
            <a:ext cx="10668" cy="9906"/>
          </a:xfrm>
          <a:custGeom>
            <a:avLst/>
            <a:gdLst/>
            <a:ahLst/>
            <a:cxnLst/>
            <a:rect l="l" t="t" r="r" b="b"/>
            <a:pathLst>
              <a:path w="10668" h="9905">
                <a:moveTo>
                  <a:pt x="0" y="9906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4198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1700022" y="4478273"/>
            <a:ext cx="9906" cy="9906"/>
          </a:xfrm>
          <a:custGeom>
            <a:avLst/>
            <a:gdLst/>
            <a:ahLst/>
            <a:cxnLst/>
            <a:rect l="l" t="t" r="r" b="b"/>
            <a:pathLst>
              <a:path w="9906" h="9905">
                <a:moveTo>
                  <a:pt x="0" y="9905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1709927" y="4466843"/>
            <a:ext cx="9144" cy="11430"/>
          </a:xfrm>
          <a:custGeom>
            <a:avLst/>
            <a:gdLst/>
            <a:ahLst/>
            <a:cxnLst/>
            <a:rect l="l" t="t" r="r" b="b"/>
            <a:pathLst>
              <a:path w="9143" h="11429">
                <a:moveTo>
                  <a:pt x="0" y="11429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1719072" y="4454652"/>
            <a:ext cx="9905" cy="12192"/>
          </a:xfrm>
          <a:custGeom>
            <a:avLst/>
            <a:gdLst/>
            <a:ahLst/>
            <a:cxnLst/>
            <a:rect l="l" t="t" r="r" b="b"/>
            <a:pathLst>
              <a:path w="9906" h="12191">
                <a:moveTo>
                  <a:pt x="0" y="12191"/>
                </a:moveTo>
                <a:lnTo>
                  <a:pt x="9905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1728977" y="4442459"/>
            <a:ext cx="9143" cy="12192"/>
          </a:xfrm>
          <a:custGeom>
            <a:avLst/>
            <a:gdLst/>
            <a:ahLst/>
            <a:cxnLst/>
            <a:rect l="l" t="t" r="r" b="b"/>
            <a:pathLst>
              <a:path w="9143" h="12191">
                <a:moveTo>
                  <a:pt x="0" y="12191"/>
                </a:moveTo>
                <a:lnTo>
                  <a:pt x="9143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1738122" y="4428744"/>
            <a:ext cx="8381" cy="13716"/>
          </a:xfrm>
          <a:custGeom>
            <a:avLst/>
            <a:gdLst/>
            <a:ahLst/>
            <a:cxnLst/>
            <a:rect l="l" t="t" r="r" b="b"/>
            <a:pathLst>
              <a:path w="8381" h="13715">
                <a:moveTo>
                  <a:pt x="0" y="13716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1746504" y="4414266"/>
            <a:ext cx="9143" cy="14478"/>
          </a:xfrm>
          <a:custGeom>
            <a:avLst/>
            <a:gdLst/>
            <a:ahLst/>
            <a:cxnLst/>
            <a:rect l="l" t="t" r="r" b="b"/>
            <a:pathLst>
              <a:path w="9143" h="14477">
                <a:moveTo>
                  <a:pt x="0" y="14477"/>
                </a:moveTo>
                <a:lnTo>
                  <a:pt x="9143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1755648" y="4399026"/>
            <a:ext cx="8381" cy="15240"/>
          </a:xfrm>
          <a:custGeom>
            <a:avLst/>
            <a:gdLst/>
            <a:ahLst/>
            <a:cxnLst/>
            <a:rect l="l" t="t" r="r" b="b"/>
            <a:pathLst>
              <a:path w="8381" h="15239">
                <a:moveTo>
                  <a:pt x="0" y="15239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1764029" y="4367022"/>
            <a:ext cx="15239" cy="32004"/>
          </a:xfrm>
          <a:custGeom>
            <a:avLst/>
            <a:gdLst/>
            <a:ahLst/>
            <a:cxnLst/>
            <a:rect l="l" t="t" r="r" b="b"/>
            <a:pathLst>
              <a:path w="15239" h="32003">
                <a:moveTo>
                  <a:pt x="0" y="32003"/>
                </a:moveTo>
                <a:lnTo>
                  <a:pt x="7619" y="16001"/>
                </a:lnTo>
                <a:lnTo>
                  <a:pt x="15239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1779270" y="4334256"/>
            <a:ext cx="13715" cy="32766"/>
          </a:xfrm>
          <a:custGeom>
            <a:avLst/>
            <a:gdLst/>
            <a:ahLst/>
            <a:cxnLst/>
            <a:rect l="l" t="t" r="r" b="b"/>
            <a:pathLst>
              <a:path w="13716" h="32765">
                <a:moveTo>
                  <a:pt x="0" y="32765"/>
                </a:moveTo>
                <a:lnTo>
                  <a:pt x="7619" y="16763"/>
                </a:lnTo>
                <a:lnTo>
                  <a:pt x="13715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1792985" y="4299965"/>
            <a:ext cx="11429" cy="34290"/>
          </a:xfrm>
          <a:custGeom>
            <a:avLst/>
            <a:gdLst/>
            <a:ahLst/>
            <a:cxnLst/>
            <a:rect l="l" t="t" r="r" b="b"/>
            <a:pathLst>
              <a:path w="11430" h="34289">
                <a:moveTo>
                  <a:pt x="0" y="34289"/>
                </a:moveTo>
                <a:lnTo>
                  <a:pt x="6095" y="17525"/>
                </a:lnTo>
                <a:lnTo>
                  <a:pt x="11429" y="0"/>
                </a:lnTo>
              </a:path>
            </a:pathLst>
          </a:custGeom>
          <a:ln w="12953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1804416" y="4281678"/>
            <a:ext cx="5333" cy="18288"/>
          </a:xfrm>
          <a:custGeom>
            <a:avLst/>
            <a:gdLst/>
            <a:ahLst/>
            <a:cxnLst/>
            <a:rect l="l" t="t" r="r" b="b"/>
            <a:pathLst>
              <a:path w="5333" h="18287">
                <a:moveTo>
                  <a:pt x="0" y="18287"/>
                </a:moveTo>
                <a:lnTo>
                  <a:pt x="5333" y="0"/>
                </a:lnTo>
              </a:path>
            </a:pathLst>
          </a:custGeom>
          <a:ln w="12953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1809750" y="4264151"/>
            <a:ext cx="4571" cy="17526"/>
          </a:xfrm>
          <a:custGeom>
            <a:avLst/>
            <a:gdLst/>
            <a:ahLst/>
            <a:cxnLst/>
            <a:rect l="l" t="t" r="r" b="b"/>
            <a:pathLst>
              <a:path w="4572" h="17525">
                <a:moveTo>
                  <a:pt x="0" y="17525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1814322" y="4245863"/>
            <a:ext cx="3809" cy="18288"/>
          </a:xfrm>
          <a:custGeom>
            <a:avLst/>
            <a:gdLst/>
            <a:ahLst/>
            <a:cxnLst/>
            <a:rect l="l" t="t" r="r" b="b"/>
            <a:pathLst>
              <a:path w="3810" h="18287">
                <a:moveTo>
                  <a:pt x="0" y="18287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1818132" y="4207764"/>
            <a:ext cx="6857" cy="38100"/>
          </a:xfrm>
          <a:custGeom>
            <a:avLst/>
            <a:gdLst/>
            <a:ahLst/>
            <a:cxnLst/>
            <a:rect l="l" t="t" r="r" b="b"/>
            <a:pathLst>
              <a:path w="6857" h="38100">
                <a:moveTo>
                  <a:pt x="0" y="38100"/>
                </a:moveTo>
                <a:lnTo>
                  <a:pt x="3809" y="19050"/>
                </a:lnTo>
                <a:lnTo>
                  <a:pt x="6857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1824989" y="4014978"/>
            <a:ext cx="6095" cy="192786"/>
          </a:xfrm>
          <a:custGeom>
            <a:avLst/>
            <a:gdLst/>
            <a:ahLst/>
            <a:cxnLst/>
            <a:rect l="l" t="t" r="r" b="b"/>
            <a:pathLst>
              <a:path w="6095" h="192786">
                <a:moveTo>
                  <a:pt x="0" y="192786"/>
                </a:moveTo>
                <a:lnTo>
                  <a:pt x="2285" y="173736"/>
                </a:lnTo>
                <a:lnTo>
                  <a:pt x="3809" y="153924"/>
                </a:lnTo>
                <a:lnTo>
                  <a:pt x="5333" y="133350"/>
                </a:lnTo>
                <a:lnTo>
                  <a:pt x="6095" y="112776"/>
                </a:lnTo>
                <a:lnTo>
                  <a:pt x="6095" y="92202"/>
                </a:lnTo>
                <a:lnTo>
                  <a:pt x="6095" y="68580"/>
                </a:lnTo>
                <a:lnTo>
                  <a:pt x="5333" y="44958"/>
                </a:lnTo>
                <a:lnTo>
                  <a:pt x="3047" y="22860"/>
                </a:lnTo>
                <a:lnTo>
                  <a:pt x="761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1818893" y="3972305"/>
            <a:ext cx="6858" cy="42672"/>
          </a:xfrm>
          <a:custGeom>
            <a:avLst/>
            <a:gdLst/>
            <a:ahLst/>
            <a:cxnLst/>
            <a:rect l="l" t="t" r="r" b="b"/>
            <a:pathLst>
              <a:path w="6857" h="42672">
                <a:moveTo>
                  <a:pt x="6857" y="42672"/>
                </a:moveTo>
                <a:lnTo>
                  <a:pt x="3809" y="21336"/>
                </a:ln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1814322" y="3951731"/>
            <a:ext cx="4572" cy="20574"/>
          </a:xfrm>
          <a:custGeom>
            <a:avLst/>
            <a:gdLst/>
            <a:ahLst/>
            <a:cxnLst/>
            <a:rect l="l" t="t" r="r" b="b"/>
            <a:pathLst>
              <a:path w="4572" h="20574">
                <a:moveTo>
                  <a:pt x="4572" y="20574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1809750" y="3931158"/>
            <a:ext cx="4572" cy="20574"/>
          </a:xfrm>
          <a:custGeom>
            <a:avLst/>
            <a:gdLst/>
            <a:ahLst/>
            <a:cxnLst/>
            <a:rect l="l" t="t" r="r" b="b"/>
            <a:pathLst>
              <a:path w="4572" h="20574">
                <a:moveTo>
                  <a:pt x="4572" y="20574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1803654" y="3911345"/>
            <a:ext cx="6096" cy="19812"/>
          </a:xfrm>
          <a:custGeom>
            <a:avLst/>
            <a:gdLst/>
            <a:ahLst/>
            <a:cxnLst/>
            <a:rect l="l" t="t" r="r" b="b"/>
            <a:pathLst>
              <a:path w="6095" h="19812">
                <a:moveTo>
                  <a:pt x="6095" y="1981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1797558" y="3892295"/>
            <a:ext cx="6096" cy="19050"/>
          </a:xfrm>
          <a:custGeom>
            <a:avLst/>
            <a:gdLst/>
            <a:ahLst/>
            <a:cxnLst/>
            <a:rect l="l" t="t" r="r" b="b"/>
            <a:pathLst>
              <a:path w="6095" h="19050">
                <a:moveTo>
                  <a:pt x="6095" y="1905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1789937" y="3873245"/>
            <a:ext cx="7620" cy="19050"/>
          </a:xfrm>
          <a:custGeom>
            <a:avLst/>
            <a:gdLst/>
            <a:ahLst/>
            <a:cxnLst/>
            <a:rect l="l" t="t" r="r" b="b"/>
            <a:pathLst>
              <a:path w="7619" h="19050">
                <a:moveTo>
                  <a:pt x="7619" y="1905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1782318" y="3854957"/>
            <a:ext cx="7620" cy="18288"/>
          </a:xfrm>
          <a:custGeom>
            <a:avLst/>
            <a:gdLst/>
            <a:ahLst/>
            <a:cxnLst/>
            <a:rect l="l" t="t" r="r" b="b"/>
            <a:pathLst>
              <a:path w="7619" h="18287">
                <a:moveTo>
                  <a:pt x="7619" y="1828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1764791" y="3819905"/>
            <a:ext cx="17526" cy="35052"/>
          </a:xfrm>
          <a:custGeom>
            <a:avLst/>
            <a:gdLst/>
            <a:ahLst/>
            <a:cxnLst/>
            <a:rect l="l" t="t" r="r" b="b"/>
            <a:pathLst>
              <a:path w="17525" h="35051">
                <a:moveTo>
                  <a:pt x="17525" y="35051"/>
                </a:moveTo>
                <a:lnTo>
                  <a:pt x="9143" y="17525"/>
                </a:ln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1755648" y="3803141"/>
            <a:ext cx="9144" cy="16764"/>
          </a:xfrm>
          <a:custGeom>
            <a:avLst/>
            <a:gdLst/>
            <a:ahLst/>
            <a:cxnLst/>
            <a:rect l="l" t="t" r="r" b="b"/>
            <a:pathLst>
              <a:path w="9143" h="16763">
                <a:moveTo>
                  <a:pt x="9143" y="16763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1744980" y="3786378"/>
            <a:ext cx="10668" cy="16764"/>
          </a:xfrm>
          <a:custGeom>
            <a:avLst/>
            <a:gdLst/>
            <a:ahLst/>
            <a:cxnLst/>
            <a:rect l="l" t="t" r="r" b="b"/>
            <a:pathLst>
              <a:path w="10668" h="16763">
                <a:moveTo>
                  <a:pt x="10668" y="16763"/>
                </a:moveTo>
                <a:lnTo>
                  <a:pt x="0" y="0"/>
                </a:lnTo>
              </a:path>
            </a:pathLst>
          </a:custGeom>
          <a:ln w="12953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1734311" y="3771137"/>
            <a:ext cx="10668" cy="15240"/>
          </a:xfrm>
          <a:custGeom>
            <a:avLst/>
            <a:gdLst/>
            <a:ahLst/>
            <a:cxnLst/>
            <a:rect l="l" t="t" r="r" b="b"/>
            <a:pathLst>
              <a:path w="10668" h="15239">
                <a:moveTo>
                  <a:pt x="10668" y="15239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1722881" y="3755898"/>
            <a:ext cx="11430" cy="15240"/>
          </a:xfrm>
          <a:custGeom>
            <a:avLst/>
            <a:gdLst/>
            <a:ahLst/>
            <a:cxnLst/>
            <a:rect l="l" t="t" r="r" b="b"/>
            <a:pathLst>
              <a:path w="11430" h="15239">
                <a:moveTo>
                  <a:pt x="11430" y="15239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1711452" y="3742944"/>
            <a:ext cx="11430" cy="12954"/>
          </a:xfrm>
          <a:custGeom>
            <a:avLst/>
            <a:gdLst/>
            <a:ahLst/>
            <a:cxnLst/>
            <a:rect l="l" t="t" r="r" b="b"/>
            <a:pathLst>
              <a:path w="11430" h="12953">
                <a:moveTo>
                  <a:pt x="11430" y="12954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1699259" y="3729990"/>
            <a:ext cx="12192" cy="12954"/>
          </a:xfrm>
          <a:custGeom>
            <a:avLst/>
            <a:gdLst/>
            <a:ahLst/>
            <a:cxnLst/>
            <a:rect l="l" t="t" r="r" b="b"/>
            <a:pathLst>
              <a:path w="12192" h="12953">
                <a:moveTo>
                  <a:pt x="12192" y="12954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1687068" y="3718559"/>
            <a:ext cx="12192" cy="11429"/>
          </a:xfrm>
          <a:custGeom>
            <a:avLst/>
            <a:gdLst/>
            <a:ahLst/>
            <a:cxnLst/>
            <a:rect l="l" t="t" r="r" b="b"/>
            <a:pathLst>
              <a:path w="12192" h="11429">
                <a:moveTo>
                  <a:pt x="12192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1674113" y="3707892"/>
            <a:ext cx="12954" cy="10667"/>
          </a:xfrm>
          <a:custGeom>
            <a:avLst/>
            <a:gdLst/>
            <a:ahLst/>
            <a:cxnLst/>
            <a:rect l="l" t="t" r="r" b="b"/>
            <a:pathLst>
              <a:path w="12954" h="10667">
                <a:moveTo>
                  <a:pt x="12954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1661160" y="3698748"/>
            <a:ext cx="12954" cy="9143"/>
          </a:xfrm>
          <a:custGeom>
            <a:avLst/>
            <a:gdLst/>
            <a:ahLst/>
            <a:cxnLst/>
            <a:rect l="l" t="t" r="r" b="b"/>
            <a:pathLst>
              <a:path w="12954" h="9144">
                <a:moveTo>
                  <a:pt x="12954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1647444" y="3689604"/>
            <a:ext cx="13716" cy="9143"/>
          </a:xfrm>
          <a:custGeom>
            <a:avLst/>
            <a:gdLst/>
            <a:ahLst/>
            <a:cxnLst/>
            <a:rect l="l" t="t" r="r" b="b"/>
            <a:pathLst>
              <a:path w="13716" h="9144">
                <a:moveTo>
                  <a:pt x="13716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1633728" y="3682746"/>
            <a:ext cx="13716" cy="6857"/>
          </a:xfrm>
          <a:custGeom>
            <a:avLst/>
            <a:gdLst/>
            <a:ahLst/>
            <a:cxnLst/>
            <a:rect l="l" t="t" r="r" b="b"/>
            <a:pathLst>
              <a:path w="13716" h="6858">
                <a:moveTo>
                  <a:pt x="13716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1619249" y="3675887"/>
            <a:ext cx="14478" cy="6857"/>
          </a:xfrm>
          <a:custGeom>
            <a:avLst/>
            <a:gdLst/>
            <a:ahLst/>
            <a:cxnLst/>
            <a:rect l="l" t="t" r="r" b="b"/>
            <a:pathLst>
              <a:path w="14478" h="6858">
                <a:moveTo>
                  <a:pt x="14478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1604772" y="3670554"/>
            <a:ext cx="14478" cy="5333"/>
          </a:xfrm>
          <a:custGeom>
            <a:avLst/>
            <a:gdLst/>
            <a:ahLst/>
            <a:cxnLst/>
            <a:rect l="l" t="t" r="r" b="b"/>
            <a:pathLst>
              <a:path w="14478" h="5334">
                <a:moveTo>
                  <a:pt x="14478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1589532" y="3665982"/>
            <a:ext cx="15240" cy="4571"/>
          </a:xfrm>
          <a:custGeom>
            <a:avLst/>
            <a:gdLst/>
            <a:ahLst/>
            <a:cxnLst/>
            <a:rect l="l" t="t" r="r" b="b"/>
            <a:pathLst>
              <a:path w="15240" h="4572">
                <a:moveTo>
                  <a:pt x="15240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1574292" y="3662934"/>
            <a:ext cx="15240" cy="3047"/>
          </a:xfrm>
          <a:custGeom>
            <a:avLst/>
            <a:gdLst/>
            <a:ahLst/>
            <a:cxnLst/>
            <a:rect l="l" t="t" r="r" b="b"/>
            <a:pathLst>
              <a:path w="15240" h="3048">
                <a:moveTo>
                  <a:pt x="15240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1558290" y="3659885"/>
            <a:ext cx="16002" cy="3047"/>
          </a:xfrm>
          <a:custGeom>
            <a:avLst/>
            <a:gdLst/>
            <a:ahLst/>
            <a:cxnLst/>
            <a:rect l="l" t="t" r="r" b="b"/>
            <a:pathLst>
              <a:path w="16002" h="3048">
                <a:moveTo>
                  <a:pt x="1600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1542287" y="3658361"/>
            <a:ext cx="16002" cy="1523"/>
          </a:xfrm>
          <a:custGeom>
            <a:avLst/>
            <a:gdLst/>
            <a:ahLst/>
            <a:cxnLst/>
            <a:rect l="l" t="t" r="r" b="b"/>
            <a:pathLst>
              <a:path w="16002" h="1524">
                <a:moveTo>
                  <a:pt x="16002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1526286" y="3658361"/>
            <a:ext cx="16002" cy="0"/>
          </a:xfrm>
          <a:custGeom>
            <a:avLst/>
            <a:gdLst/>
            <a:ahLst/>
            <a:cxnLst/>
            <a:rect l="l" t="t" r="r" b="b"/>
            <a:pathLst>
              <a:path w="16002">
                <a:moveTo>
                  <a:pt x="16002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1509521" y="3658361"/>
            <a:ext cx="16764" cy="0"/>
          </a:xfrm>
          <a:custGeom>
            <a:avLst/>
            <a:gdLst/>
            <a:ahLst/>
            <a:cxnLst/>
            <a:rect l="l" t="t" r="r" b="b"/>
            <a:pathLst>
              <a:path w="16763">
                <a:moveTo>
                  <a:pt x="16763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1493520" y="3658361"/>
            <a:ext cx="16002" cy="1524"/>
          </a:xfrm>
          <a:custGeom>
            <a:avLst/>
            <a:gdLst/>
            <a:ahLst/>
            <a:cxnLst/>
            <a:rect l="l" t="t" r="r" b="b"/>
            <a:pathLst>
              <a:path w="16002" h="1524">
                <a:moveTo>
                  <a:pt x="16002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1477518" y="3659885"/>
            <a:ext cx="16002" cy="3048"/>
          </a:xfrm>
          <a:custGeom>
            <a:avLst/>
            <a:gdLst/>
            <a:ahLst/>
            <a:cxnLst/>
            <a:rect l="l" t="t" r="r" b="b"/>
            <a:pathLst>
              <a:path w="16002" h="3048">
                <a:moveTo>
                  <a:pt x="16002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1462277" y="3662933"/>
            <a:ext cx="15240" cy="3048"/>
          </a:xfrm>
          <a:custGeom>
            <a:avLst/>
            <a:gdLst/>
            <a:ahLst/>
            <a:cxnLst/>
            <a:rect l="l" t="t" r="r" b="b"/>
            <a:pathLst>
              <a:path w="15240" h="3048">
                <a:moveTo>
                  <a:pt x="15240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1447037" y="3665982"/>
            <a:ext cx="15240" cy="4572"/>
          </a:xfrm>
          <a:custGeom>
            <a:avLst/>
            <a:gdLst/>
            <a:ahLst/>
            <a:cxnLst/>
            <a:rect l="l" t="t" r="r" b="b"/>
            <a:pathLst>
              <a:path w="15240" h="4572">
                <a:moveTo>
                  <a:pt x="15240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1432560" y="3670554"/>
            <a:ext cx="14478" cy="5334"/>
          </a:xfrm>
          <a:custGeom>
            <a:avLst/>
            <a:gdLst/>
            <a:ahLst/>
            <a:cxnLst/>
            <a:rect l="l" t="t" r="r" b="b"/>
            <a:pathLst>
              <a:path w="14478" h="5334">
                <a:moveTo>
                  <a:pt x="14478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1418082" y="3675888"/>
            <a:ext cx="14478" cy="6858"/>
          </a:xfrm>
          <a:custGeom>
            <a:avLst/>
            <a:gdLst/>
            <a:ahLst/>
            <a:cxnLst/>
            <a:rect l="l" t="t" r="r" b="b"/>
            <a:pathLst>
              <a:path w="14478" h="6858">
                <a:moveTo>
                  <a:pt x="14478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1403604" y="3682745"/>
            <a:ext cx="14478" cy="6858"/>
          </a:xfrm>
          <a:custGeom>
            <a:avLst/>
            <a:gdLst/>
            <a:ahLst/>
            <a:cxnLst/>
            <a:rect l="l" t="t" r="r" b="b"/>
            <a:pathLst>
              <a:path w="14478" h="6858">
                <a:moveTo>
                  <a:pt x="14478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1390650" y="3689604"/>
            <a:ext cx="12954" cy="8382"/>
          </a:xfrm>
          <a:custGeom>
            <a:avLst/>
            <a:gdLst/>
            <a:ahLst/>
            <a:cxnLst/>
            <a:rect l="l" t="t" r="r" b="b"/>
            <a:pathLst>
              <a:path w="12953" h="8382">
                <a:moveTo>
                  <a:pt x="12953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1376934" y="3697985"/>
            <a:ext cx="13716" cy="9906"/>
          </a:xfrm>
          <a:custGeom>
            <a:avLst/>
            <a:gdLst/>
            <a:ahLst/>
            <a:cxnLst/>
            <a:rect l="l" t="t" r="r" b="b"/>
            <a:pathLst>
              <a:path w="13715" h="9905">
                <a:moveTo>
                  <a:pt x="13715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1363979" y="3707892"/>
            <a:ext cx="12954" cy="10668"/>
          </a:xfrm>
          <a:custGeom>
            <a:avLst/>
            <a:gdLst/>
            <a:ahLst/>
            <a:cxnLst/>
            <a:rect l="l" t="t" r="r" b="b"/>
            <a:pathLst>
              <a:path w="12953" h="10667">
                <a:moveTo>
                  <a:pt x="12953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1351787" y="3718560"/>
            <a:ext cx="12192" cy="11430"/>
          </a:xfrm>
          <a:custGeom>
            <a:avLst/>
            <a:gdLst/>
            <a:ahLst/>
            <a:cxnLst/>
            <a:rect l="l" t="t" r="r" b="b"/>
            <a:pathLst>
              <a:path w="12191" h="11429">
                <a:moveTo>
                  <a:pt x="12191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1339596" y="3729989"/>
            <a:ext cx="12191" cy="12192"/>
          </a:xfrm>
          <a:custGeom>
            <a:avLst/>
            <a:gdLst/>
            <a:ahLst/>
            <a:cxnLst/>
            <a:rect l="l" t="t" r="r" b="b"/>
            <a:pathLst>
              <a:path w="12191" h="12191">
                <a:moveTo>
                  <a:pt x="12191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1328165" y="3742182"/>
            <a:ext cx="11429" cy="13716"/>
          </a:xfrm>
          <a:custGeom>
            <a:avLst/>
            <a:gdLst/>
            <a:ahLst/>
            <a:cxnLst/>
            <a:rect l="l" t="t" r="r" b="b"/>
            <a:pathLst>
              <a:path w="11430" h="13715">
                <a:moveTo>
                  <a:pt x="11430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1316736" y="3755898"/>
            <a:ext cx="11429" cy="14478"/>
          </a:xfrm>
          <a:custGeom>
            <a:avLst/>
            <a:gdLst/>
            <a:ahLst/>
            <a:cxnLst/>
            <a:rect l="l" t="t" r="r" b="b"/>
            <a:pathLst>
              <a:path w="11430" h="14477">
                <a:moveTo>
                  <a:pt x="11430" y="0"/>
                </a:moveTo>
                <a:lnTo>
                  <a:pt x="0" y="14478"/>
                </a:lnTo>
              </a:path>
            </a:pathLst>
          </a:custGeom>
          <a:ln w="12953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1306067" y="3770376"/>
            <a:ext cx="10667" cy="15240"/>
          </a:xfrm>
          <a:custGeom>
            <a:avLst/>
            <a:gdLst/>
            <a:ahLst/>
            <a:cxnLst/>
            <a:rect l="l" t="t" r="r" b="b"/>
            <a:pathLst>
              <a:path w="10668" h="15239">
                <a:moveTo>
                  <a:pt x="10668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1295399" y="3785616"/>
            <a:ext cx="10667" cy="16764"/>
          </a:xfrm>
          <a:custGeom>
            <a:avLst/>
            <a:gdLst/>
            <a:ahLst/>
            <a:cxnLst/>
            <a:rect l="l" t="t" r="r" b="b"/>
            <a:pathLst>
              <a:path w="10668" h="16763">
                <a:moveTo>
                  <a:pt x="10668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1285494" y="3802379"/>
            <a:ext cx="9905" cy="16764"/>
          </a:xfrm>
          <a:custGeom>
            <a:avLst/>
            <a:gdLst/>
            <a:ahLst/>
            <a:cxnLst/>
            <a:rect l="l" t="t" r="r" b="b"/>
            <a:pathLst>
              <a:path w="9906" h="16763">
                <a:moveTo>
                  <a:pt x="9906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1276350" y="3819144"/>
            <a:ext cx="9143" cy="17526"/>
          </a:xfrm>
          <a:custGeom>
            <a:avLst/>
            <a:gdLst/>
            <a:ahLst/>
            <a:cxnLst/>
            <a:rect l="l" t="t" r="r" b="b"/>
            <a:pathLst>
              <a:path w="9143" h="17525">
                <a:moveTo>
                  <a:pt x="9143" y="0"/>
                </a:moveTo>
                <a:lnTo>
                  <a:pt x="0" y="17526"/>
                </a:lnTo>
              </a:path>
            </a:pathLst>
          </a:custGeom>
          <a:ln w="12953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1267968" y="3836670"/>
            <a:ext cx="8381" cy="17526"/>
          </a:xfrm>
          <a:custGeom>
            <a:avLst/>
            <a:gdLst/>
            <a:ahLst/>
            <a:cxnLst/>
            <a:rect l="l" t="t" r="r" b="b"/>
            <a:pathLst>
              <a:path w="8381" h="17525">
                <a:moveTo>
                  <a:pt x="8381" y="0"/>
                </a:moveTo>
                <a:lnTo>
                  <a:pt x="0" y="1752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1253489" y="3854195"/>
            <a:ext cx="14477" cy="37338"/>
          </a:xfrm>
          <a:custGeom>
            <a:avLst/>
            <a:gdLst/>
            <a:ahLst/>
            <a:cxnLst/>
            <a:rect l="l" t="t" r="r" b="b"/>
            <a:pathLst>
              <a:path w="14478" h="37337">
                <a:moveTo>
                  <a:pt x="14478" y="0"/>
                </a:moveTo>
                <a:lnTo>
                  <a:pt x="6858" y="18288"/>
                </a:lnTo>
                <a:lnTo>
                  <a:pt x="0" y="3733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1241297" y="3891533"/>
            <a:ext cx="12191" cy="38862"/>
          </a:xfrm>
          <a:custGeom>
            <a:avLst/>
            <a:gdLst/>
            <a:ahLst/>
            <a:cxnLst/>
            <a:rect l="l" t="t" r="r" b="b"/>
            <a:pathLst>
              <a:path w="12191" h="38862">
                <a:moveTo>
                  <a:pt x="12191" y="0"/>
                </a:moveTo>
                <a:lnTo>
                  <a:pt x="5333" y="19050"/>
                </a:lnTo>
                <a:lnTo>
                  <a:pt x="0" y="3886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1235964" y="3930395"/>
            <a:ext cx="5333" cy="20574"/>
          </a:xfrm>
          <a:custGeom>
            <a:avLst/>
            <a:gdLst/>
            <a:ahLst/>
            <a:cxnLst/>
            <a:rect l="l" t="t" r="r" b="b"/>
            <a:pathLst>
              <a:path w="5334" h="20574">
                <a:moveTo>
                  <a:pt x="5334" y="0"/>
                </a:moveTo>
                <a:lnTo>
                  <a:pt x="0" y="20574"/>
                </a:lnTo>
              </a:path>
            </a:pathLst>
          </a:custGeom>
          <a:ln w="12953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1227582" y="3950970"/>
            <a:ext cx="8381" cy="41910"/>
          </a:xfrm>
          <a:custGeom>
            <a:avLst/>
            <a:gdLst/>
            <a:ahLst/>
            <a:cxnLst/>
            <a:rect l="l" t="t" r="r" b="b"/>
            <a:pathLst>
              <a:path w="8381" h="41910">
                <a:moveTo>
                  <a:pt x="8381" y="0"/>
                </a:moveTo>
                <a:lnTo>
                  <a:pt x="3809" y="20574"/>
                </a:lnTo>
                <a:lnTo>
                  <a:pt x="0" y="4191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1224534" y="3992879"/>
            <a:ext cx="3047" cy="22098"/>
          </a:xfrm>
          <a:custGeom>
            <a:avLst/>
            <a:gdLst/>
            <a:ahLst/>
            <a:cxnLst/>
            <a:rect l="l" t="t" r="r" b="b"/>
            <a:pathLst>
              <a:path w="3047" h="22098">
                <a:moveTo>
                  <a:pt x="3047" y="0"/>
                </a:moveTo>
                <a:lnTo>
                  <a:pt x="0" y="22098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1219199" y="4014977"/>
            <a:ext cx="5333" cy="172974"/>
          </a:xfrm>
          <a:custGeom>
            <a:avLst/>
            <a:gdLst/>
            <a:ahLst/>
            <a:cxnLst/>
            <a:rect l="l" t="t" r="r" b="b"/>
            <a:pathLst>
              <a:path w="5334" h="172974">
                <a:moveTo>
                  <a:pt x="5334" y="0"/>
                </a:moveTo>
                <a:lnTo>
                  <a:pt x="3048" y="22098"/>
                </a:lnTo>
                <a:lnTo>
                  <a:pt x="1524" y="44958"/>
                </a:lnTo>
                <a:lnTo>
                  <a:pt x="0" y="68580"/>
                </a:lnTo>
                <a:lnTo>
                  <a:pt x="0" y="92202"/>
                </a:lnTo>
                <a:lnTo>
                  <a:pt x="762" y="133350"/>
                </a:lnTo>
                <a:lnTo>
                  <a:pt x="2286" y="153162"/>
                </a:lnTo>
                <a:lnTo>
                  <a:pt x="3810" y="172974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1223010" y="4187951"/>
            <a:ext cx="5334" cy="38100"/>
          </a:xfrm>
          <a:custGeom>
            <a:avLst/>
            <a:gdLst/>
            <a:ahLst/>
            <a:cxnLst/>
            <a:rect l="l" t="t" r="r" b="b"/>
            <a:pathLst>
              <a:path w="5334" h="38100">
                <a:moveTo>
                  <a:pt x="0" y="0"/>
                </a:moveTo>
                <a:lnTo>
                  <a:pt x="2286" y="19050"/>
                </a:lnTo>
                <a:lnTo>
                  <a:pt x="5334" y="3810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1228344" y="4226051"/>
            <a:ext cx="6858" cy="35814"/>
          </a:xfrm>
          <a:custGeom>
            <a:avLst/>
            <a:gdLst/>
            <a:ahLst/>
            <a:cxnLst/>
            <a:rect l="l" t="t" r="r" b="b"/>
            <a:pathLst>
              <a:path w="6858" h="35813">
                <a:moveTo>
                  <a:pt x="0" y="0"/>
                </a:moveTo>
                <a:lnTo>
                  <a:pt x="3048" y="18288"/>
                </a:lnTo>
                <a:lnTo>
                  <a:pt x="6858" y="35814"/>
                </a:lnTo>
              </a:path>
            </a:pathLst>
          </a:custGeom>
          <a:ln w="12953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1235201" y="4261866"/>
            <a:ext cx="4572" cy="18288"/>
          </a:xfrm>
          <a:custGeom>
            <a:avLst/>
            <a:gdLst/>
            <a:ahLst/>
            <a:cxnLst/>
            <a:rect l="l" t="t" r="r" b="b"/>
            <a:pathLst>
              <a:path w="4571" h="18287">
                <a:moveTo>
                  <a:pt x="0" y="0"/>
                </a:moveTo>
                <a:lnTo>
                  <a:pt x="4572" y="18288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1239773" y="4280154"/>
            <a:ext cx="9906" cy="34290"/>
          </a:xfrm>
          <a:custGeom>
            <a:avLst/>
            <a:gdLst/>
            <a:ahLst/>
            <a:cxnLst/>
            <a:rect l="l" t="t" r="r" b="b"/>
            <a:pathLst>
              <a:path w="9906" h="34289">
                <a:moveTo>
                  <a:pt x="0" y="0"/>
                </a:moveTo>
                <a:lnTo>
                  <a:pt x="4572" y="16764"/>
                </a:lnTo>
                <a:lnTo>
                  <a:pt x="9906" y="34290"/>
                </a:lnTo>
              </a:path>
            </a:pathLst>
          </a:custGeom>
          <a:ln w="12953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1249679" y="4314444"/>
            <a:ext cx="6096" cy="16764"/>
          </a:xfrm>
          <a:custGeom>
            <a:avLst/>
            <a:gdLst/>
            <a:ahLst/>
            <a:cxnLst/>
            <a:rect l="l" t="t" r="r" b="b"/>
            <a:pathLst>
              <a:path w="6096" h="16763">
                <a:moveTo>
                  <a:pt x="0" y="0"/>
                </a:moveTo>
                <a:lnTo>
                  <a:pt x="6096" y="16764"/>
                </a:lnTo>
              </a:path>
            </a:pathLst>
          </a:custGeom>
          <a:ln w="12953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1255776" y="4331207"/>
            <a:ext cx="12954" cy="32004"/>
          </a:xfrm>
          <a:custGeom>
            <a:avLst/>
            <a:gdLst/>
            <a:ahLst/>
            <a:cxnLst/>
            <a:rect l="l" t="t" r="r" b="b"/>
            <a:pathLst>
              <a:path w="12953" h="32003">
                <a:moveTo>
                  <a:pt x="0" y="0"/>
                </a:moveTo>
                <a:lnTo>
                  <a:pt x="6096" y="16002"/>
                </a:lnTo>
                <a:lnTo>
                  <a:pt x="12954" y="32004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1268729" y="4363211"/>
            <a:ext cx="6858" cy="15240"/>
          </a:xfrm>
          <a:custGeom>
            <a:avLst/>
            <a:gdLst/>
            <a:ahLst/>
            <a:cxnLst/>
            <a:rect l="l" t="t" r="r" b="b"/>
            <a:pathLst>
              <a:path w="6858" h="15239">
                <a:moveTo>
                  <a:pt x="0" y="0"/>
                </a:moveTo>
                <a:lnTo>
                  <a:pt x="6858" y="1524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1275588" y="4378451"/>
            <a:ext cx="7620" cy="15240"/>
          </a:xfrm>
          <a:custGeom>
            <a:avLst/>
            <a:gdLst/>
            <a:ahLst/>
            <a:cxnLst/>
            <a:rect l="l" t="t" r="r" b="b"/>
            <a:pathLst>
              <a:path w="7619" h="15239">
                <a:moveTo>
                  <a:pt x="0" y="0"/>
                </a:moveTo>
                <a:lnTo>
                  <a:pt x="7620" y="15240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1283207" y="4393692"/>
            <a:ext cx="8382" cy="15240"/>
          </a:xfrm>
          <a:custGeom>
            <a:avLst/>
            <a:gdLst/>
            <a:ahLst/>
            <a:cxnLst/>
            <a:rect l="l" t="t" r="r" b="b"/>
            <a:pathLst>
              <a:path w="8381" h="15239">
                <a:moveTo>
                  <a:pt x="0" y="0"/>
                </a:moveTo>
                <a:lnTo>
                  <a:pt x="8382" y="1524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1291589" y="4408932"/>
            <a:ext cx="8382" cy="13716"/>
          </a:xfrm>
          <a:custGeom>
            <a:avLst/>
            <a:gdLst/>
            <a:ahLst/>
            <a:cxnLst/>
            <a:rect l="l" t="t" r="r" b="b"/>
            <a:pathLst>
              <a:path w="8381" h="13715">
                <a:moveTo>
                  <a:pt x="0" y="0"/>
                </a:moveTo>
                <a:lnTo>
                  <a:pt x="8382" y="13716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1299972" y="4422648"/>
            <a:ext cx="8382" cy="12954"/>
          </a:xfrm>
          <a:custGeom>
            <a:avLst/>
            <a:gdLst/>
            <a:ahLst/>
            <a:cxnLst/>
            <a:rect l="l" t="t" r="r" b="b"/>
            <a:pathLst>
              <a:path w="8381" h="12953">
                <a:moveTo>
                  <a:pt x="0" y="0"/>
                </a:moveTo>
                <a:lnTo>
                  <a:pt x="8382" y="12954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1308354" y="4435601"/>
            <a:ext cx="9144" cy="12954"/>
          </a:xfrm>
          <a:custGeom>
            <a:avLst/>
            <a:gdLst/>
            <a:ahLst/>
            <a:cxnLst/>
            <a:rect l="l" t="t" r="r" b="b"/>
            <a:pathLst>
              <a:path w="9143" h="12953">
                <a:moveTo>
                  <a:pt x="0" y="0"/>
                </a:moveTo>
                <a:lnTo>
                  <a:pt x="9144" y="12954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1317498" y="4448555"/>
            <a:ext cx="9144" cy="12192"/>
          </a:xfrm>
          <a:custGeom>
            <a:avLst/>
            <a:gdLst/>
            <a:ahLst/>
            <a:cxnLst/>
            <a:rect l="l" t="t" r="r" b="b"/>
            <a:pathLst>
              <a:path w="9143" h="12191">
                <a:moveTo>
                  <a:pt x="0" y="0"/>
                </a:moveTo>
                <a:lnTo>
                  <a:pt x="9144" y="12192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1326642" y="4460748"/>
            <a:ext cx="9906" cy="10668"/>
          </a:xfrm>
          <a:custGeom>
            <a:avLst/>
            <a:gdLst/>
            <a:ahLst/>
            <a:cxnLst/>
            <a:rect l="l" t="t" r="r" b="b"/>
            <a:pathLst>
              <a:path w="9906" h="10667">
                <a:moveTo>
                  <a:pt x="0" y="0"/>
                </a:moveTo>
                <a:lnTo>
                  <a:pt x="9906" y="10668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1336548" y="4471416"/>
            <a:ext cx="9906" cy="10668"/>
          </a:xfrm>
          <a:custGeom>
            <a:avLst/>
            <a:gdLst/>
            <a:ahLst/>
            <a:cxnLst/>
            <a:rect l="l" t="t" r="r" b="b"/>
            <a:pathLst>
              <a:path w="9906" h="10667">
                <a:moveTo>
                  <a:pt x="0" y="0"/>
                </a:moveTo>
                <a:lnTo>
                  <a:pt x="9906" y="10668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1346454" y="4482083"/>
            <a:ext cx="10668" cy="9906"/>
          </a:xfrm>
          <a:custGeom>
            <a:avLst/>
            <a:gdLst/>
            <a:ahLst/>
            <a:cxnLst/>
            <a:rect l="l" t="t" r="r" b="b"/>
            <a:pathLst>
              <a:path w="10668" h="9905">
                <a:moveTo>
                  <a:pt x="0" y="0"/>
                </a:moveTo>
                <a:lnTo>
                  <a:pt x="10668" y="9906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1357122" y="4491989"/>
            <a:ext cx="10668" cy="9144"/>
          </a:xfrm>
          <a:custGeom>
            <a:avLst/>
            <a:gdLst/>
            <a:ahLst/>
            <a:cxnLst/>
            <a:rect l="l" t="t" r="r" b="b"/>
            <a:pathLst>
              <a:path w="10668" h="9144">
                <a:moveTo>
                  <a:pt x="0" y="0"/>
                </a:moveTo>
                <a:lnTo>
                  <a:pt x="10668" y="9144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1367789" y="4501133"/>
            <a:ext cx="10668" cy="8382"/>
          </a:xfrm>
          <a:custGeom>
            <a:avLst/>
            <a:gdLst/>
            <a:ahLst/>
            <a:cxnLst/>
            <a:rect l="l" t="t" r="r" b="b"/>
            <a:pathLst>
              <a:path w="10668" h="8382">
                <a:moveTo>
                  <a:pt x="0" y="0"/>
                </a:moveTo>
                <a:lnTo>
                  <a:pt x="10668" y="8382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1378457" y="4509516"/>
            <a:ext cx="11430" cy="8382"/>
          </a:xfrm>
          <a:custGeom>
            <a:avLst/>
            <a:gdLst/>
            <a:ahLst/>
            <a:cxnLst/>
            <a:rect l="l" t="t" r="r" b="b"/>
            <a:pathLst>
              <a:path w="11430" h="8382">
                <a:moveTo>
                  <a:pt x="0" y="0"/>
                </a:moveTo>
                <a:lnTo>
                  <a:pt x="11430" y="8382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1389888" y="4517898"/>
            <a:ext cx="12192" cy="6857"/>
          </a:xfrm>
          <a:custGeom>
            <a:avLst/>
            <a:gdLst/>
            <a:ahLst/>
            <a:cxnLst/>
            <a:rect l="l" t="t" r="r" b="b"/>
            <a:pathLst>
              <a:path w="12191" h="6858">
                <a:moveTo>
                  <a:pt x="0" y="0"/>
                </a:moveTo>
                <a:lnTo>
                  <a:pt x="12192" y="6857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1402079" y="4524755"/>
            <a:ext cx="11430" cy="6858"/>
          </a:xfrm>
          <a:custGeom>
            <a:avLst/>
            <a:gdLst/>
            <a:ahLst/>
            <a:cxnLst/>
            <a:rect l="l" t="t" r="r" b="b"/>
            <a:pathLst>
              <a:path w="11430" h="6858">
                <a:moveTo>
                  <a:pt x="0" y="0"/>
                </a:moveTo>
                <a:lnTo>
                  <a:pt x="11430" y="6858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1413510" y="4531614"/>
            <a:ext cx="12192" cy="5333"/>
          </a:xfrm>
          <a:custGeom>
            <a:avLst/>
            <a:gdLst/>
            <a:ahLst/>
            <a:cxnLst/>
            <a:rect l="l" t="t" r="r" b="b"/>
            <a:pathLst>
              <a:path w="12191" h="5334">
                <a:moveTo>
                  <a:pt x="0" y="0"/>
                </a:moveTo>
                <a:lnTo>
                  <a:pt x="12192" y="5333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1425701" y="4536948"/>
            <a:ext cx="12954" cy="5333"/>
          </a:xfrm>
          <a:custGeom>
            <a:avLst/>
            <a:gdLst/>
            <a:ahLst/>
            <a:cxnLst/>
            <a:rect l="l" t="t" r="r" b="b"/>
            <a:pathLst>
              <a:path w="12953" h="5334">
                <a:moveTo>
                  <a:pt x="0" y="0"/>
                </a:moveTo>
                <a:lnTo>
                  <a:pt x="12954" y="5333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1438655" y="4542282"/>
            <a:ext cx="12954" cy="4571"/>
          </a:xfrm>
          <a:custGeom>
            <a:avLst/>
            <a:gdLst/>
            <a:ahLst/>
            <a:cxnLst/>
            <a:rect l="l" t="t" r="r" b="b"/>
            <a:pathLst>
              <a:path w="12953" h="4572">
                <a:moveTo>
                  <a:pt x="0" y="0"/>
                </a:moveTo>
                <a:lnTo>
                  <a:pt x="12954" y="4571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1451610" y="4546854"/>
            <a:ext cx="8382" cy="27432"/>
          </a:xfrm>
          <a:custGeom>
            <a:avLst/>
            <a:gdLst/>
            <a:ahLst/>
            <a:cxnLst/>
            <a:rect l="l" t="t" r="r" b="b"/>
            <a:pathLst>
              <a:path w="8381" h="27432">
                <a:moveTo>
                  <a:pt x="0" y="0"/>
                </a:moveTo>
                <a:lnTo>
                  <a:pt x="8382" y="2743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1459992" y="4574285"/>
            <a:ext cx="9144" cy="25146"/>
          </a:xfrm>
          <a:custGeom>
            <a:avLst/>
            <a:gdLst/>
            <a:ahLst/>
            <a:cxnLst/>
            <a:rect l="l" t="t" r="r" b="b"/>
            <a:pathLst>
              <a:path w="9143" h="25146">
                <a:moveTo>
                  <a:pt x="0" y="0"/>
                </a:moveTo>
                <a:lnTo>
                  <a:pt x="9144" y="25146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1469135" y="4599432"/>
            <a:ext cx="9906" cy="23622"/>
          </a:xfrm>
          <a:custGeom>
            <a:avLst/>
            <a:gdLst/>
            <a:ahLst/>
            <a:cxnLst/>
            <a:rect l="l" t="t" r="r" b="b"/>
            <a:pathLst>
              <a:path w="9906" h="23622">
                <a:moveTo>
                  <a:pt x="0" y="0"/>
                </a:moveTo>
                <a:lnTo>
                  <a:pt x="9906" y="23622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1479042" y="4623054"/>
            <a:ext cx="11430" cy="22098"/>
          </a:xfrm>
          <a:custGeom>
            <a:avLst/>
            <a:gdLst/>
            <a:ahLst/>
            <a:cxnLst/>
            <a:rect l="l" t="t" r="r" b="b"/>
            <a:pathLst>
              <a:path w="11430" h="22098">
                <a:moveTo>
                  <a:pt x="0" y="0"/>
                </a:moveTo>
                <a:lnTo>
                  <a:pt x="11430" y="22098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1490472" y="4645151"/>
            <a:ext cx="12192" cy="20574"/>
          </a:xfrm>
          <a:custGeom>
            <a:avLst/>
            <a:gdLst/>
            <a:ahLst/>
            <a:cxnLst/>
            <a:rect l="l" t="t" r="r" b="b"/>
            <a:pathLst>
              <a:path w="12191" h="20574">
                <a:moveTo>
                  <a:pt x="0" y="0"/>
                </a:moveTo>
                <a:lnTo>
                  <a:pt x="12192" y="20574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1502664" y="4665726"/>
            <a:ext cx="13716" cy="18288"/>
          </a:xfrm>
          <a:custGeom>
            <a:avLst/>
            <a:gdLst/>
            <a:ahLst/>
            <a:cxnLst/>
            <a:rect l="l" t="t" r="r" b="b"/>
            <a:pathLst>
              <a:path w="13715" h="18287">
                <a:moveTo>
                  <a:pt x="0" y="0"/>
                </a:moveTo>
                <a:lnTo>
                  <a:pt x="13716" y="18288"/>
                </a:lnTo>
              </a:path>
            </a:pathLst>
          </a:custGeom>
          <a:ln w="12953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1516379" y="4684014"/>
            <a:ext cx="13716" cy="17526"/>
          </a:xfrm>
          <a:custGeom>
            <a:avLst/>
            <a:gdLst/>
            <a:ahLst/>
            <a:cxnLst/>
            <a:rect l="l" t="t" r="r" b="b"/>
            <a:pathLst>
              <a:path w="13715" h="17525">
                <a:moveTo>
                  <a:pt x="0" y="0"/>
                </a:moveTo>
                <a:lnTo>
                  <a:pt x="13716" y="17526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1530095" y="470153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0"/>
                </a:moveTo>
                <a:lnTo>
                  <a:pt x="15240" y="1524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1545335" y="4716779"/>
            <a:ext cx="16002" cy="13716"/>
          </a:xfrm>
          <a:custGeom>
            <a:avLst/>
            <a:gdLst/>
            <a:ahLst/>
            <a:cxnLst/>
            <a:rect l="l" t="t" r="r" b="b"/>
            <a:pathLst>
              <a:path w="16002" h="13715">
                <a:moveTo>
                  <a:pt x="0" y="0"/>
                </a:moveTo>
                <a:lnTo>
                  <a:pt x="16002" y="13716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1561338" y="4730495"/>
            <a:ext cx="16002" cy="11429"/>
          </a:xfrm>
          <a:custGeom>
            <a:avLst/>
            <a:gdLst/>
            <a:ahLst/>
            <a:cxnLst/>
            <a:rect l="l" t="t" r="r" b="b"/>
            <a:pathLst>
              <a:path w="16002" h="11429">
                <a:moveTo>
                  <a:pt x="0" y="0"/>
                </a:moveTo>
                <a:lnTo>
                  <a:pt x="16002" y="11429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1577339" y="4741926"/>
            <a:ext cx="16764" cy="9905"/>
          </a:xfrm>
          <a:custGeom>
            <a:avLst/>
            <a:gdLst/>
            <a:ahLst/>
            <a:cxnLst/>
            <a:rect l="l" t="t" r="r" b="b"/>
            <a:pathLst>
              <a:path w="16763" h="9905">
                <a:moveTo>
                  <a:pt x="0" y="0"/>
                </a:moveTo>
                <a:lnTo>
                  <a:pt x="16764" y="9905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1594104" y="4751832"/>
            <a:ext cx="17526" cy="8381"/>
          </a:xfrm>
          <a:custGeom>
            <a:avLst/>
            <a:gdLst/>
            <a:ahLst/>
            <a:cxnLst/>
            <a:rect l="l" t="t" r="r" b="b"/>
            <a:pathLst>
              <a:path w="17525" h="8382">
                <a:moveTo>
                  <a:pt x="0" y="0"/>
                </a:moveTo>
                <a:lnTo>
                  <a:pt x="17526" y="8381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1611629" y="4760214"/>
            <a:ext cx="17526" cy="6095"/>
          </a:xfrm>
          <a:custGeom>
            <a:avLst/>
            <a:gdLst/>
            <a:ahLst/>
            <a:cxnLst/>
            <a:rect l="l" t="t" r="r" b="b"/>
            <a:pathLst>
              <a:path w="17525" h="6096">
                <a:moveTo>
                  <a:pt x="0" y="0"/>
                </a:moveTo>
                <a:lnTo>
                  <a:pt x="17526" y="6095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1629155" y="4766310"/>
            <a:ext cx="19050" cy="4571"/>
          </a:xfrm>
          <a:custGeom>
            <a:avLst/>
            <a:gdLst/>
            <a:ahLst/>
            <a:cxnLst/>
            <a:rect l="l" t="t" r="r" b="b"/>
            <a:pathLst>
              <a:path w="19050" h="4572">
                <a:moveTo>
                  <a:pt x="0" y="0"/>
                </a:moveTo>
                <a:lnTo>
                  <a:pt x="19050" y="4571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1648205" y="4770882"/>
            <a:ext cx="19050" cy="3047"/>
          </a:xfrm>
          <a:custGeom>
            <a:avLst/>
            <a:gdLst/>
            <a:ahLst/>
            <a:cxnLst/>
            <a:rect l="l" t="t" r="r" b="b"/>
            <a:pathLst>
              <a:path w="19050" h="3048">
                <a:moveTo>
                  <a:pt x="0" y="0"/>
                </a:moveTo>
                <a:lnTo>
                  <a:pt x="19050" y="3047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1667255" y="4773929"/>
            <a:ext cx="19050" cy="761"/>
          </a:xfrm>
          <a:custGeom>
            <a:avLst/>
            <a:gdLst/>
            <a:ahLst/>
            <a:cxnLst/>
            <a:rect l="l" t="t" r="r" b="b"/>
            <a:pathLst>
              <a:path w="19050" h="762">
                <a:moveTo>
                  <a:pt x="0" y="0"/>
                </a:moveTo>
                <a:lnTo>
                  <a:pt x="19050" y="761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1686305" y="4773930"/>
            <a:ext cx="12954" cy="762"/>
          </a:xfrm>
          <a:custGeom>
            <a:avLst/>
            <a:gdLst/>
            <a:ahLst/>
            <a:cxnLst/>
            <a:rect l="l" t="t" r="r" b="b"/>
            <a:pathLst>
              <a:path w="12954" h="762">
                <a:moveTo>
                  <a:pt x="0" y="762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1699260" y="4773167"/>
            <a:ext cx="13716" cy="762"/>
          </a:xfrm>
          <a:custGeom>
            <a:avLst/>
            <a:gdLst/>
            <a:ahLst/>
            <a:cxnLst/>
            <a:rect l="l" t="t" r="r" b="b"/>
            <a:pathLst>
              <a:path w="13716" h="762">
                <a:moveTo>
                  <a:pt x="0" y="762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1712976" y="4770881"/>
            <a:ext cx="13716" cy="2286"/>
          </a:xfrm>
          <a:custGeom>
            <a:avLst/>
            <a:gdLst/>
            <a:ahLst/>
            <a:cxnLst/>
            <a:rect l="l" t="t" r="r" b="b"/>
            <a:pathLst>
              <a:path w="13716" h="2286">
                <a:moveTo>
                  <a:pt x="0" y="2286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1726692" y="4768596"/>
            <a:ext cx="13716" cy="2286"/>
          </a:xfrm>
          <a:custGeom>
            <a:avLst/>
            <a:gdLst/>
            <a:ahLst/>
            <a:cxnLst/>
            <a:rect l="l" t="t" r="r" b="b"/>
            <a:pathLst>
              <a:path w="13716" h="2286">
                <a:moveTo>
                  <a:pt x="0" y="2286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1740407" y="4764785"/>
            <a:ext cx="14478" cy="3810"/>
          </a:xfrm>
          <a:custGeom>
            <a:avLst/>
            <a:gdLst/>
            <a:ahLst/>
            <a:cxnLst/>
            <a:rect l="l" t="t" r="r" b="b"/>
            <a:pathLst>
              <a:path w="14477" h="3810">
                <a:moveTo>
                  <a:pt x="0" y="3810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1754885" y="4760975"/>
            <a:ext cx="15240" cy="3810"/>
          </a:xfrm>
          <a:custGeom>
            <a:avLst/>
            <a:gdLst/>
            <a:ahLst/>
            <a:cxnLst/>
            <a:rect l="l" t="t" r="r" b="b"/>
            <a:pathLst>
              <a:path w="15239" h="3810">
                <a:moveTo>
                  <a:pt x="0" y="3810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1770126" y="4756404"/>
            <a:ext cx="15240" cy="4572"/>
          </a:xfrm>
          <a:custGeom>
            <a:avLst/>
            <a:gdLst/>
            <a:ahLst/>
            <a:cxnLst/>
            <a:rect l="l" t="t" r="r" b="b"/>
            <a:pathLst>
              <a:path w="15239" h="4572">
                <a:moveTo>
                  <a:pt x="0" y="4572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1785366" y="4750308"/>
            <a:ext cx="16002" cy="6096"/>
          </a:xfrm>
          <a:custGeom>
            <a:avLst/>
            <a:gdLst/>
            <a:ahLst/>
            <a:cxnLst/>
            <a:rect l="l" t="t" r="r" b="b"/>
            <a:pathLst>
              <a:path w="16001" h="6096">
                <a:moveTo>
                  <a:pt x="0" y="6096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1801367" y="4711445"/>
            <a:ext cx="0" cy="38862"/>
          </a:xfrm>
          <a:custGeom>
            <a:avLst/>
            <a:gdLst/>
            <a:ahLst/>
            <a:cxnLst/>
            <a:rect l="l" t="t" r="r" b="b"/>
            <a:pathLst>
              <a:path h="38862">
                <a:moveTo>
                  <a:pt x="0" y="3886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1783079" y="4711445"/>
            <a:ext cx="18288" cy="3810"/>
          </a:xfrm>
          <a:custGeom>
            <a:avLst/>
            <a:gdLst/>
            <a:ahLst/>
            <a:cxnLst/>
            <a:rect l="l" t="t" r="r" b="b"/>
            <a:pathLst>
              <a:path w="18287" h="3810">
                <a:moveTo>
                  <a:pt x="18287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1773935" y="4715255"/>
            <a:ext cx="9144" cy="762"/>
          </a:xfrm>
          <a:custGeom>
            <a:avLst/>
            <a:gdLst/>
            <a:ahLst/>
            <a:cxnLst/>
            <a:rect l="l" t="t" r="r" b="b"/>
            <a:pathLst>
              <a:path w="9143" h="762">
                <a:moveTo>
                  <a:pt x="9143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1765553" y="4716017"/>
            <a:ext cx="8382" cy="762"/>
          </a:xfrm>
          <a:custGeom>
            <a:avLst/>
            <a:gdLst/>
            <a:ahLst/>
            <a:cxnLst/>
            <a:rect l="l" t="t" r="r" b="b"/>
            <a:pathLst>
              <a:path w="8381" h="762">
                <a:moveTo>
                  <a:pt x="8381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1750314" y="4716017"/>
            <a:ext cx="15240" cy="761"/>
          </a:xfrm>
          <a:custGeom>
            <a:avLst/>
            <a:gdLst/>
            <a:ahLst/>
            <a:cxnLst/>
            <a:rect l="l" t="t" r="r" b="b"/>
            <a:pathLst>
              <a:path w="15239" h="762">
                <a:moveTo>
                  <a:pt x="15239" y="762"/>
                </a:moveTo>
                <a:lnTo>
                  <a:pt x="0" y="0"/>
                </a:lnTo>
              </a:path>
            </a:pathLst>
          </a:custGeom>
          <a:ln w="12953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1735836" y="4713731"/>
            <a:ext cx="14478" cy="2285"/>
          </a:xfrm>
          <a:custGeom>
            <a:avLst/>
            <a:gdLst/>
            <a:ahLst/>
            <a:cxnLst/>
            <a:rect l="l" t="t" r="r" b="b"/>
            <a:pathLst>
              <a:path w="14477" h="2286">
                <a:moveTo>
                  <a:pt x="14477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1721357" y="4710684"/>
            <a:ext cx="14478" cy="3047"/>
          </a:xfrm>
          <a:custGeom>
            <a:avLst/>
            <a:gdLst/>
            <a:ahLst/>
            <a:cxnLst/>
            <a:rect l="l" t="t" r="r" b="b"/>
            <a:pathLst>
              <a:path w="14477" h="3048">
                <a:moveTo>
                  <a:pt x="14477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1708403" y="4706111"/>
            <a:ext cx="12954" cy="4571"/>
          </a:xfrm>
          <a:custGeom>
            <a:avLst/>
            <a:gdLst/>
            <a:ahLst/>
            <a:cxnLst/>
            <a:rect l="l" t="t" r="r" b="b"/>
            <a:pathLst>
              <a:path w="12954" h="4572">
                <a:moveTo>
                  <a:pt x="12954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1695450" y="4700015"/>
            <a:ext cx="12954" cy="6095"/>
          </a:xfrm>
          <a:custGeom>
            <a:avLst/>
            <a:gdLst/>
            <a:ahLst/>
            <a:cxnLst/>
            <a:rect l="l" t="t" r="r" b="b"/>
            <a:pathLst>
              <a:path w="12954" h="6096">
                <a:moveTo>
                  <a:pt x="12954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1684020" y="4693158"/>
            <a:ext cx="11430" cy="6858"/>
          </a:xfrm>
          <a:custGeom>
            <a:avLst/>
            <a:gdLst/>
            <a:ahLst/>
            <a:cxnLst/>
            <a:rect l="l" t="t" r="r" b="b"/>
            <a:pathLst>
              <a:path w="11430" h="6858">
                <a:moveTo>
                  <a:pt x="11430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1672590" y="4684013"/>
            <a:ext cx="11430" cy="9144"/>
          </a:xfrm>
          <a:custGeom>
            <a:avLst/>
            <a:gdLst/>
            <a:ahLst/>
            <a:cxnLst/>
            <a:rect l="l" t="t" r="r" b="b"/>
            <a:pathLst>
              <a:path w="11430" h="9144">
                <a:moveTo>
                  <a:pt x="11430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1661921" y="4674108"/>
            <a:ext cx="10668" cy="9906"/>
          </a:xfrm>
          <a:custGeom>
            <a:avLst/>
            <a:gdLst/>
            <a:ahLst/>
            <a:cxnLst/>
            <a:rect l="l" t="t" r="r" b="b"/>
            <a:pathLst>
              <a:path w="10668" h="9905">
                <a:moveTo>
                  <a:pt x="10668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1652016" y="4662677"/>
            <a:ext cx="9906" cy="11430"/>
          </a:xfrm>
          <a:custGeom>
            <a:avLst/>
            <a:gdLst/>
            <a:ahLst/>
            <a:cxnLst/>
            <a:rect l="l" t="t" r="r" b="b"/>
            <a:pathLst>
              <a:path w="9906" h="11429">
                <a:moveTo>
                  <a:pt x="9906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1642872" y="4649723"/>
            <a:ext cx="9144" cy="12954"/>
          </a:xfrm>
          <a:custGeom>
            <a:avLst/>
            <a:gdLst/>
            <a:ahLst/>
            <a:cxnLst/>
            <a:rect l="l" t="t" r="r" b="b"/>
            <a:pathLst>
              <a:path w="9143" h="12953">
                <a:moveTo>
                  <a:pt x="9143" y="12954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1633728" y="4636007"/>
            <a:ext cx="9144" cy="13716"/>
          </a:xfrm>
          <a:custGeom>
            <a:avLst/>
            <a:gdLst/>
            <a:ahLst/>
            <a:cxnLst/>
            <a:rect l="l" t="t" r="r" b="b"/>
            <a:pathLst>
              <a:path w="9143" h="13715">
                <a:moveTo>
                  <a:pt x="9143" y="13716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1626107" y="4620767"/>
            <a:ext cx="7620" cy="15240"/>
          </a:xfrm>
          <a:custGeom>
            <a:avLst/>
            <a:gdLst/>
            <a:ahLst/>
            <a:cxnLst/>
            <a:rect l="l" t="t" r="r" b="b"/>
            <a:pathLst>
              <a:path w="7619" h="15239">
                <a:moveTo>
                  <a:pt x="7619" y="15239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1618487" y="4604765"/>
            <a:ext cx="7620" cy="16002"/>
          </a:xfrm>
          <a:custGeom>
            <a:avLst/>
            <a:gdLst/>
            <a:ahLst/>
            <a:cxnLst/>
            <a:rect l="l" t="t" r="r" b="b"/>
            <a:pathLst>
              <a:path w="7619" h="16001">
                <a:moveTo>
                  <a:pt x="7619" y="16001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1606296" y="4567428"/>
            <a:ext cx="12192" cy="37338"/>
          </a:xfrm>
          <a:custGeom>
            <a:avLst/>
            <a:gdLst/>
            <a:ahLst/>
            <a:cxnLst/>
            <a:rect l="l" t="t" r="r" b="b"/>
            <a:pathLst>
              <a:path w="12191" h="37337">
                <a:moveTo>
                  <a:pt x="12191" y="37337"/>
                </a:moveTo>
                <a:lnTo>
                  <a:pt x="6095" y="19049"/>
                </a:ln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1600961" y="4546853"/>
            <a:ext cx="5334" cy="20574"/>
          </a:xfrm>
          <a:custGeom>
            <a:avLst/>
            <a:gdLst/>
            <a:ahLst/>
            <a:cxnLst/>
            <a:rect l="l" t="t" r="r" b="b"/>
            <a:pathLst>
              <a:path w="5334" h="20574">
                <a:moveTo>
                  <a:pt x="5334" y="20574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1525523" y="3706367"/>
            <a:ext cx="9906" cy="761"/>
          </a:xfrm>
          <a:custGeom>
            <a:avLst/>
            <a:gdLst/>
            <a:ahLst/>
            <a:cxnLst/>
            <a:rect l="l" t="t" r="r" b="b"/>
            <a:pathLst>
              <a:path w="9906" h="762">
                <a:moveTo>
                  <a:pt x="0" y="0"/>
                </a:moveTo>
                <a:lnTo>
                  <a:pt x="9906" y="761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1535429" y="3707129"/>
            <a:ext cx="9144" cy="761"/>
          </a:xfrm>
          <a:custGeom>
            <a:avLst/>
            <a:gdLst/>
            <a:ahLst/>
            <a:cxnLst/>
            <a:rect l="l" t="t" r="r" b="b"/>
            <a:pathLst>
              <a:path w="9143" h="762">
                <a:moveTo>
                  <a:pt x="0" y="0"/>
                </a:moveTo>
                <a:lnTo>
                  <a:pt x="9144" y="761"/>
                </a:lnTo>
              </a:path>
            </a:pathLst>
          </a:custGeom>
          <a:ln w="12953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1544573" y="3707892"/>
            <a:ext cx="9144" cy="2285"/>
          </a:xfrm>
          <a:custGeom>
            <a:avLst/>
            <a:gdLst/>
            <a:ahLst/>
            <a:cxnLst/>
            <a:rect l="l" t="t" r="r" b="b"/>
            <a:pathLst>
              <a:path w="9143" h="2286">
                <a:moveTo>
                  <a:pt x="0" y="0"/>
                </a:moveTo>
                <a:lnTo>
                  <a:pt x="9144" y="2285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1553717" y="3710177"/>
            <a:ext cx="9144" cy="3809"/>
          </a:xfrm>
          <a:custGeom>
            <a:avLst/>
            <a:gdLst/>
            <a:ahLst/>
            <a:cxnLst/>
            <a:rect l="l" t="t" r="r" b="b"/>
            <a:pathLst>
              <a:path w="9143" h="3810">
                <a:moveTo>
                  <a:pt x="0" y="0"/>
                </a:moveTo>
                <a:lnTo>
                  <a:pt x="9144" y="3809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1562861" y="3713988"/>
            <a:ext cx="8382" cy="3809"/>
          </a:xfrm>
          <a:custGeom>
            <a:avLst/>
            <a:gdLst/>
            <a:ahLst/>
            <a:cxnLst/>
            <a:rect l="l" t="t" r="r" b="b"/>
            <a:pathLst>
              <a:path w="8381" h="3810">
                <a:moveTo>
                  <a:pt x="0" y="0"/>
                </a:moveTo>
                <a:lnTo>
                  <a:pt x="8382" y="3809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1571244" y="3717798"/>
            <a:ext cx="8382" cy="5333"/>
          </a:xfrm>
          <a:custGeom>
            <a:avLst/>
            <a:gdLst/>
            <a:ahLst/>
            <a:cxnLst/>
            <a:rect l="l" t="t" r="r" b="b"/>
            <a:pathLst>
              <a:path w="8381" h="5334">
                <a:moveTo>
                  <a:pt x="0" y="0"/>
                </a:moveTo>
                <a:lnTo>
                  <a:pt x="8382" y="5333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1579626" y="3723132"/>
            <a:ext cx="8382" cy="5333"/>
          </a:xfrm>
          <a:custGeom>
            <a:avLst/>
            <a:gdLst/>
            <a:ahLst/>
            <a:cxnLst/>
            <a:rect l="l" t="t" r="r" b="b"/>
            <a:pathLst>
              <a:path w="8381" h="5334">
                <a:moveTo>
                  <a:pt x="0" y="0"/>
                </a:moveTo>
                <a:lnTo>
                  <a:pt x="8382" y="5333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1588007" y="3728466"/>
            <a:ext cx="7620" cy="6858"/>
          </a:xfrm>
          <a:custGeom>
            <a:avLst/>
            <a:gdLst/>
            <a:ahLst/>
            <a:cxnLst/>
            <a:rect l="l" t="t" r="r" b="b"/>
            <a:pathLst>
              <a:path w="7619" h="6858">
                <a:moveTo>
                  <a:pt x="0" y="0"/>
                </a:moveTo>
                <a:lnTo>
                  <a:pt x="7620" y="6858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1595627" y="3735323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0" y="0"/>
                </a:moveTo>
                <a:lnTo>
                  <a:pt x="7620" y="762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1603248" y="3742944"/>
            <a:ext cx="6858" cy="9144"/>
          </a:xfrm>
          <a:custGeom>
            <a:avLst/>
            <a:gdLst/>
            <a:ahLst/>
            <a:cxnLst/>
            <a:rect l="l" t="t" r="r" b="b"/>
            <a:pathLst>
              <a:path w="6858" h="9144">
                <a:moveTo>
                  <a:pt x="0" y="0"/>
                </a:moveTo>
                <a:lnTo>
                  <a:pt x="6858" y="9144"/>
                </a:lnTo>
              </a:path>
            </a:pathLst>
          </a:custGeom>
          <a:ln w="12953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1610105" y="3752088"/>
            <a:ext cx="6858" cy="9144"/>
          </a:xfrm>
          <a:custGeom>
            <a:avLst/>
            <a:gdLst/>
            <a:ahLst/>
            <a:cxnLst/>
            <a:rect l="l" t="t" r="r" b="b"/>
            <a:pathLst>
              <a:path w="6858" h="9144">
                <a:moveTo>
                  <a:pt x="0" y="0"/>
                </a:moveTo>
                <a:lnTo>
                  <a:pt x="6858" y="9144"/>
                </a:lnTo>
              </a:path>
            </a:pathLst>
          </a:custGeom>
          <a:ln w="12953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1616964" y="3761232"/>
            <a:ext cx="6096" cy="10668"/>
          </a:xfrm>
          <a:custGeom>
            <a:avLst/>
            <a:gdLst/>
            <a:ahLst/>
            <a:cxnLst/>
            <a:rect l="l" t="t" r="r" b="b"/>
            <a:pathLst>
              <a:path w="6096" h="10667">
                <a:moveTo>
                  <a:pt x="0" y="0"/>
                </a:moveTo>
                <a:lnTo>
                  <a:pt x="6096" y="10668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1623060" y="3771900"/>
            <a:ext cx="6096" cy="11430"/>
          </a:xfrm>
          <a:custGeom>
            <a:avLst/>
            <a:gdLst/>
            <a:ahLst/>
            <a:cxnLst/>
            <a:rect l="l" t="t" r="r" b="b"/>
            <a:pathLst>
              <a:path w="6095" h="11429">
                <a:moveTo>
                  <a:pt x="0" y="0"/>
                </a:moveTo>
                <a:lnTo>
                  <a:pt x="6096" y="1143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1629155" y="3783329"/>
            <a:ext cx="6096" cy="12192"/>
          </a:xfrm>
          <a:custGeom>
            <a:avLst/>
            <a:gdLst/>
            <a:ahLst/>
            <a:cxnLst/>
            <a:rect l="l" t="t" r="r" b="b"/>
            <a:pathLst>
              <a:path w="6095" h="12191">
                <a:moveTo>
                  <a:pt x="0" y="0"/>
                </a:moveTo>
                <a:lnTo>
                  <a:pt x="6096" y="12192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1635251" y="3795522"/>
            <a:ext cx="10668" cy="27432"/>
          </a:xfrm>
          <a:custGeom>
            <a:avLst/>
            <a:gdLst/>
            <a:ahLst/>
            <a:cxnLst/>
            <a:rect l="l" t="t" r="r" b="b"/>
            <a:pathLst>
              <a:path w="10668" h="27432">
                <a:moveTo>
                  <a:pt x="0" y="0"/>
                </a:moveTo>
                <a:lnTo>
                  <a:pt x="5334" y="13716"/>
                </a:lnTo>
                <a:lnTo>
                  <a:pt x="10668" y="27432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1645920" y="3822954"/>
            <a:ext cx="7620" cy="25146"/>
          </a:xfrm>
          <a:custGeom>
            <a:avLst/>
            <a:gdLst/>
            <a:ahLst/>
            <a:cxnLst/>
            <a:rect l="l" t="t" r="r" b="b"/>
            <a:pathLst>
              <a:path w="7619" h="25146">
                <a:moveTo>
                  <a:pt x="0" y="0"/>
                </a:moveTo>
                <a:lnTo>
                  <a:pt x="7620" y="25146"/>
                </a:lnTo>
              </a:path>
            </a:pathLst>
          </a:custGeom>
          <a:ln w="12953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1653539" y="3848100"/>
            <a:ext cx="6096" cy="28956"/>
          </a:xfrm>
          <a:custGeom>
            <a:avLst/>
            <a:gdLst/>
            <a:ahLst/>
            <a:cxnLst/>
            <a:rect l="l" t="t" r="r" b="b"/>
            <a:pathLst>
              <a:path w="6095" h="28955">
                <a:moveTo>
                  <a:pt x="0" y="0"/>
                </a:moveTo>
                <a:lnTo>
                  <a:pt x="6096" y="28956"/>
                </a:lnTo>
              </a:path>
            </a:pathLst>
          </a:custGeom>
          <a:ln w="12953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1659635" y="3877055"/>
            <a:ext cx="6096" cy="32004"/>
          </a:xfrm>
          <a:custGeom>
            <a:avLst/>
            <a:gdLst/>
            <a:ahLst/>
            <a:cxnLst/>
            <a:rect l="l" t="t" r="r" b="b"/>
            <a:pathLst>
              <a:path w="6095" h="32003">
                <a:moveTo>
                  <a:pt x="0" y="0"/>
                </a:moveTo>
                <a:lnTo>
                  <a:pt x="6096" y="3200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1665732" y="3909060"/>
            <a:ext cx="4572" cy="35814"/>
          </a:xfrm>
          <a:custGeom>
            <a:avLst/>
            <a:gdLst/>
            <a:ahLst/>
            <a:cxnLst/>
            <a:rect l="l" t="t" r="r" b="b"/>
            <a:pathLst>
              <a:path w="4572" h="35813">
                <a:moveTo>
                  <a:pt x="0" y="0"/>
                </a:moveTo>
                <a:lnTo>
                  <a:pt x="4572" y="3581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1670304" y="3944873"/>
            <a:ext cx="8382" cy="321564"/>
          </a:xfrm>
          <a:custGeom>
            <a:avLst/>
            <a:gdLst/>
            <a:ahLst/>
            <a:cxnLst/>
            <a:rect l="l" t="t" r="r" b="b"/>
            <a:pathLst>
              <a:path w="8381" h="321563">
                <a:moveTo>
                  <a:pt x="0" y="0"/>
                </a:moveTo>
                <a:lnTo>
                  <a:pt x="3810" y="38862"/>
                </a:lnTo>
                <a:lnTo>
                  <a:pt x="6096" y="82296"/>
                </a:lnTo>
                <a:lnTo>
                  <a:pt x="7620" y="128778"/>
                </a:lnTo>
                <a:lnTo>
                  <a:pt x="8382" y="178308"/>
                </a:lnTo>
                <a:lnTo>
                  <a:pt x="7620" y="229361"/>
                </a:lnTo>
                <a:lnTo>
                  <a:pt x="4572" y="276606"/>
                </a:lnTo>
                <a:lnTo>
                  <a:pt x="762" y="321564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1664970" y="4266438"/>
            <a:ext cx="6095" cy="40386"/>
          </a:xfrm>
          <a:custGeom>
            <a:avLst/>
            <a:gdLst/>
            <a:ahLst/>
            <a:cxnLst/>
            <a:rect l="l" t="t" r="r" b="b"/>
            <a:pathLst>
              <a:path w="6095" h="40386">
                <a:moveTo>
                  <a:pt x="6095" y="0"/>
                </a:moveTo>
                <a:lnTo>
                  <a:pt x="0" y="4038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1658112" y="4306823"/>
            <a:ext cx="6857" cy="38100"/>
          </a:xfrm>
          <a:custGeom>
            <a:avLst/>
            <a:gdLst/>
            <a:ahLst/>
            <a:cxnLst/>
            <a:rect l="l" t="t" r="r" b="b"/>
            <a:pathLst>
              <a:path w="6857" h="38100">
                <a:moveTo>
                  <a:pt x="6857" y="0"/>
                </a:moveTo>
                <a:lnTo>
                  <a:pt x="3809" y="19812"/>
                </a:lnTo>
                <a:lnTo>
                  <a:pt x="0" y="3810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1653539" y="4344923"/>
            <a:ext cx="4571" cy="17526"/>
          </a:xfrm>
          <a:custGeom>
            <a:avLst/>
            <a:gdLst/>
            <a:ahLst/>
            <a:cxnLst/>
            <a:rect l="l" t="t" r="r" b="b"/>
            <a:pathLst>
              <a:path w="4572" h="17525">
                <a:moveTo>
                  <a:pt x="4572" y="0"/>
                </a:moveTo>
                <a:lnTo>
                  <a:pt x="0" y="17526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1643633" y="4362450"/>
            <a:ext cx="9905" cy="32766"/>
          </a:xfrm>
          <a:custGeom>
            <a:avLst/>
            <a:gdLst/>
            <a:ahLst/>
            <a:cxnLst/>
            <a:rect l="l" t="t" r="r" b="b"/>
            <a:pathLst>
              <a:path w="9906" h="32765">
                <a:moveTo>
                  <a:pt x="9906" y="0"/>
                </a:moveTo>
                <a:lnTo>
                  <a:pt x="5334" y="16764"/>
                </a:lnTo>
                <a:lnTo>
                  <a:pt x="0" y="3276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1632203" y="4395216"/>
            <a:ext cx="11429" cy="29718"/>
          </a:xfrm>
          <a:custGeom>
            <a:avLst/>
            <a:gdLst/>
            <a:ahLst/>
            <a:cxnLst/>
            <a:rect l="l" t="t" r="r" b="b"/>
            <a:pathLst>
              <a:path w="11430" h="29717">
                <a:moveTo>
                  <a:pt x="11430" y="0"/>
                </a:moveTo>
                <a:lnTo>
                  <a:pt x="6096" y="15240"/>
                </a:lnTo>
                <a:lnTo>
                  <a:pt x="0" y="2971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1626108" y="4424933"/>
            <a:ext cx="6095" cy="13716"/>
          </a:xfrm>
          <a:custGeom>
            <a:avLst/>
            <a:gdLst/>
            <a:ahLst/>
            <a:cxnLst/>
            <a:rect l="l" t="t" r="r" b="b"/>
            <a:pathLst>
              <a:path w="6095" h="13715">
                <a:moveTo>
                  <a:pt x="6095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1616963" y="4438650"/>
            <a:ext cx="9143" cy="16764"/>
          </a:xfrm>
          <a:custGeom>
            <a:avLst/>
            <a:gdLst/>
            <a:ahLst/>
            <a:cxnLst/>
            <a:rect l="l" t="t" r="r" b="b"/>
            <a:pathLst>
              <a:path w="9143" h="16763">
                <a:moveTo>
                  <a:pt x="9143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1611630" y="4455414"/>
            <a:ext cx="5333" cy="7620"/>
          </a:xfrm>
          <a:custGeom>
            <a:avLst/>
            <a:gdLst/>
            <a:ahLst/>
            <a:cxnLst/>
            <a:rect l="l" t="t" r="r" b="b"/>
            <a:pathLst>
              <a:path w="5334" h="7620">
                <a:moveTo>
                  <a:pt x="5334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1606295" y="4463033"/>
            <a:ext cx="5333" cy="7620"/>
          </a:xfrm>
          <a:custGeom>
            <a:avLst/>
            <a:gdLst/>
            <a:ahLst/>
            <a:cxnLst/>
            <a:rect l="l" t="t" r="r" b="b"/>
            <a:pathLst>
              <a:path w="5334" h="7620">
                <a:moveTo>
                  <a:pt x="5334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1600961" y="4470654"/>
            <a:ext cx="5333" cy="6096"/>
          </a:xfrm>
          <a:custGeom>
            <a:avLst/>
            <a:gdLst/>
            <a:ahLst/>
            <a:cxnLst/>
            <a:rect l="l" t="t" r="r" b="b"/>
            <a:pathLst>
              <a:path w="5334" h="6096">
                <a:moveTo>
                  <a:pt x="5334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1594865" y="4476750"/>
            <a:ext cx="6095" cy="6096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6096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1589532" y="4482845"/>
            <a:ext cx="5334" cy="5334"/>
          </a:xfrm>
          <a:custGeom>
            <a:avLst/>
            <a:gdLst/>
            <a:ahLst/>
            <a:cxnLst/>
            <a:rect l="l" t="t" r="r" b="b"/>
            <a:pathLst>
              <a:path w="5334" h="5334">
                <a:moveTo>
                  <a:pt x="5334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1582674" y="4488179"/>
            <a:ext cx="6858" cy="5334"/>
          </a:xfrm>
          <a:custGeom>
            <a:avLst/>
            <a:gdLst/>
            <a:ahLst/>
            <a:cxnLst/>
            <a:rect l="l" t="t" r="r" b="b"/>
            <a:pathLst>
              <a:path w="6858" h="5334">
                <a:moveTo>
                  <a:pt x="6858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1576577" y="4493514"/>
            <a:ext cx="6096" cy="3810"/>
          </a:xfrm>
          <a:custGeom>
            <a:avLst/>
            <a:gdLst/>
            <a:ahLst/>
            <a:cxnLst/>
            <a:rect l="l" t="t" r="r" b="b"/>
            <a:pathLst>
              <a:path w="6096" h="3810">
                <a:moveTo>
                  <a:pt x="6096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1569719" y="4497323"/>
            <a:ext cx="6858" cy="3810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6858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1562862" y="4501133"/>
            <a:ext cx="6858" cy="3048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6858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1556003" y="4504182"/>
            <a:ext cx="6858" cy="3048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6858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1548384" y="4507229"/>
            <a:ext cx="7620" cy="1524"/>
          </a:xfrm>
          <a:custGeom>
            <a:avLst/>
            <a:gdLst/>
            <a:ahLst/>
            <a:cxnLst/>
            <a:rect l="l" t="t" r="r" b="b"/>
            <a:pathLst>
              <a:path w="7619" h="1524">
                <a:moveTo>
                  <a:pt x="7619" y="0"/>
                </a:moveTo>
                <a:lnTo>
                  <a:pt x="0" y="1524"/>
                </a:lnTo>
              </a:path>
            </a:pathLst>
          </a:custGeom>
          <a:ln w="12953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1541525" y="4508754"/>
            <a:ext cx="6858" cy="1524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6858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1533144" y="4510277"/>
            <a:ext cx="8382" cy="762"/>
          </a:xfrm>
          <a:custGeom>
            <a:avLst/>
            <a:gdLst/>
            <a:ahLst/>
            <a:cxnLst/>
            <a:rect l="l" t="t" r="r" b="b"/>
            <a:pathLst>
              <a:path w="8381" h="762">
                <a:moveTo>
                  <a:pt x="8381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1525524" y="4511039"/>
            <a:ext cx="7620" cy="762"/>
          </a:xfrm>
          <a:custGeom>
            <a:avLst/>
            <a:gdLst/>
            <a:ahLst/>
            <a:cxnLst/>
            <a:rect l="l" t="t" r="r" b="b"/>
            <a:pathLst>
              <a:path w="7619" h="762">
                <a:moveTo>
                  <a:pt x="7619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D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1517903" y="4511039"/>
            <a:ext cx="7620" cy="761"/>
          </a:xfrm>
          <a:custGeom>
            <a:avLst/>
            <a:gdLst/>
            <a:ahLst/>
            <a:cxnLst/>
            <a:rect l="l" t="t" r="r" b="b"/>
            <a:pathLst>
              <a:path w="7619" h="762">
                <a:moveTo>
                  <a:pt x="7619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1509522" y="4510277"/>
            <a:ext cx="8382" cy="761"/>
          </a:xfrm>
          <a:custGeom>
            <a:avLst/>
            <a:gdLst/>
            <a:ahLst/>
            <a:cxnLst/>
            <a:rect l="l" t="t" r="r" b="b"/>
            <a:pathLst>
              <a:path w="8381" h="762">
                <a:moveTo>
                  <a:pt x="8381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1502664" y="4508753"/>
            <a:ext cx="6858" cy="1523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6858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1495044" y="4506468"/>
            <a:ext cx="7620" cy="2285"/>
          </a:xfrm>
          <a:custGeom>
            <a:avLst/>
            <a:gdLst/>
            <a:ahLst/>
            <a:cxnLst/>
            <a:rect l="l" t="t" r="r" b="b"/>
            <a:pathLst>
              <a:path w="7619" h="2286">
                <a:moveTo>
                  <a:pt x="7619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1488186" y="4504181"/>
            <a:ext cx="6858" cy="2285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6858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1481327" y="4501134"/>
            <a:ext cx="6858" cy="3047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6858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1474469" y="4497323"/>
            <a:ext cx="6858" cy="3809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6858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1468374" y="4492751"/>
            <a:ext cx="6096" cy="4571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6096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1461515" y="4488179"/>
            <a:ext cx="6858" cy="4571"/>
          </a:xfrm>
          <a:custGeom>
            <a:avLst/>
            <a:gdLst/>
            <a:ahLst/>
            <a:cxnLst/>
            <a:rect l="l" t="t" r="r" b="b"/>
            <a:pathLst>
              <a:path w="6858" h="4572">
                <a:moveTo>
                  <a:pt x="6858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1456182" y="4482845"/>
            <a:ext cx="5334" cy="5334"/>
          </a:xfrm>
          <a:custGeom>
            <a:avLst/>
            <a:gdLst/>
            <a:ahLst/>
            <a:cxnLst/>
            <a:rect l="l" t="t" r="r" b="b"/>
            <a:pathLst>
              <a:path w="5334" h="5334">
                <a:moveTo>
                  <a:pt x="5334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1450086" y="4476749"/>
            <a:ext cx="6096" cy="6095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6096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1444751" y="4469892"/>
            <a:ext cx="5334" cy="6858"/>
          </a:xfrm>
          <a:custGeom>
            <a:avLst/>
            <a:gdLst/>
            <a:ahLst/>
            <a:cxnLst/>
            <a:rect l="l" t="t" r="r" b="b"/>
            <a:pathLst>
              <a:path w="5334" h="6858">
                <a:moveTo>
                  <a:pt x="5334" y="6857"/>
                </a:moveTo>
                <a:lnTo>
                  <a:pt x="0" y="0"/>
                </a:lnTo>
              </a:path>
            </a:pathLst>
          </a:custGeom>
          <a:ln w="12953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1439417" y="4462272"/>
            <a:ext cx="5334" cy="7620"/>
          </a:xfrm>
          <a:custGeom>
            <a:avLst/>
            <a:gdLst/>
            <a:ahLst/>
            <a:cxnLst/>
            <a:rect l="l" t="t" r="r" b="b"/>
            <a:pathLst>
              <a:path w="5334" h="7620">
                <a:moveTo>
                  <a:pt x="5334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1434083" y="4454652"/>
            <a:ext cx="5334" cy="7620"/>
          </a:xfrm>
          <a:custGeom>
            <a:avLst/>
            <a:gdLst/>
            <a:ahLst/>
            <a:cxnLst/>
            <a:rect l="l" t="t" r="r" b="b"/>
            <a:pathLst>
              <a:path w="5334" h="7620">
                <a:moveTo>
                  <a:pt x="5334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1424939" y="4437125"/>
            <a:ext cx="9144" cy="17526"/>
          </a:xfrm>
          <a:custGeom>
            <a:avLst/>
            <a:gdLst/>
            <a:ahLst/>
            <a:cxnLst/>
            <a:rect l="l" t="t" r="r" b="b"/>
            <a:pathLst>
              <a:path w="9143" h="17525">
                <a:moveTo>
                  <a:pt x="9143" y="17525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1412747" y="4408170"/>
            <a:ext cx="12192" cy="28956"/>
          </a:xfrm>
          <a:custGeom>
            <a:avLst/>
            <a:gdLst/>
            <a:ahLst/>
            <a:cxnLst/>
            <a:rect l="l" t="t" r="r" b="b"/>
            <a:pathLst>
              <a:path w="12191" h="28955">
                <a:moveTo>
                  <a:pt x="12191" y="28955"/>
                </a:moveTo>
                <a:lnTo>
                  <a:pt x="6095" y="15239"/>
                </a:ln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1402080" y="4376166"/>
            <a:ext cx="10668" cy="32004"/>
          </a:xfrm>
          <a:custGeom>
            <a:avLst/>
            <a:gdLst/>
            <a:ahLst/>
            <a:cxnLst/>
            <a:rect l="l" t="t" r="r" b="b"/>
            <a:pathLst>
              <a:path w="10668" h="32003">
                <a:moveTo>
                  <a:pt x="10668" y="32003"/>
                </a:moveTo>
                <a:lnTo>
                  <a:pt x="5334" y="16763"/>
                </a:lnTo>
                <a:lnTo>
                  <a:pt x="0" y="0"/>
                </a:lnTo>
              </a:path>
            </a:pathLst>
          </a:custGeom>
          <a:ln w="12953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1392935" y="4341114"/>
            <a:ext cx="9144" cy="35052"/>
          </a:xfrm>
          <a:custGeom>
            <a:avLst/>
            <a:gdLst/>
            <a:ahLst/>
            <a:cxnLst/>
            <a:rect l="l" t="t" r="r" b="b"/>
            <a:pathLst>
              <a:path w="9143" h="35051">
                <a:moveTo>
                  <a:pt x="9143" y="35051"/>
                </a:moveTo>
                <a:lnTo>
                  <a:pt x="4571" y="18287"/>
                </a:ln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1389125" y="4322064"/>
            <a:ext cx="3810" cy="19050"/>
          </a:xfrm>
          <a:custGeom>
            <a:avLst/>
            <a:gdLst/>
            <a:ahLst/>
            <a:cxnLst/>
            <a:rect l="l" t="t" r="r" b="b"/>
            <a:pathLst>
              <a:path w="3809" h="19050">
                <a:moveTo>
                  <a:pt x="3809" y="1905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1379982" y="4258818"/>
            <a:ext cx="9144" cy="63246"/>
          </a:xfrm>
          <a:custGeom>
            <a:avLst/>
            <a:gdLst/>
            <a:ahLst/>
            <a:cxnLst/>
            <a:rect l="l" t="t" r="r" b="b"/>
            <a:pathLst>
              <a:path w="9143" h="63246">
                <a:moveTo>
                  <a:pt x="9143" y="63245"/>
                </a:moveTo>
                <a:lnTo>
                  <a:pt x="6095" y="42671"/>
                </a:ln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1372362" y="3946397"/>
            <a:ext cx="9143" cy="312420"/>
          </a:xfrm>
          <a:custGeom>
            <a:avLst/>
            <a:gdLst/>
            <a:ahLst/>
            <a:cxnLst/>
            <a:rect l="l" t="t" r="r" b="b"/>
            <a:pathLst>
              <a:path w="9143" h="312420">
                <a:moveTo>
                  <a:pt x="7619" y="312419"/>
                </a:moveTo>
                <a:lnTo>
                  <a:pt x="3809" y="265937"/>
                </a:lnTo>
                <a:lnTo>
                  <a:pt x="761" y="216407"/>
                </a:lnTo>
                <a:lnTo>
                  <a:pt x="0" y="163067"/>
                </a:lnTo>
                <a:lnTo>
                  <a:pt x="761" y="118109"/>
                </a:lnTo>
                <a:lnTo>
                  <a:pt x="2285" y="76199"/>
                </a:lnTo>
                <a:lnTo>
                  <a:pt x="5333" y="36575"/>
                </a:lnTo>
                <a:lnTo>
                  <a:pt x="9143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1381505" y="3880866"/>
            <a:ext cx="10667" cy="65532"/>
          </a:xfrm>
          <a:custGeom>
            <a:avLst/>
            <a:gdLst/>
            <a:ahLst/>
            <a:cxnLst/>
            <a:rect l="l" t="t" r="r" b="b"/>
            <a:pathLst>
              <a:path w="10668" h="65532">
                <a:moveTo>
                  <a:pt x="0" y="65532"/>
                </a:moveTo>
                <a:lnTo>
                  <a:pt x="4571" y="31242"/>
                </a:lnTo>
                <a:lnTo>
                  <a:pt x="10667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1392173" y="3851910"/>
            <a:ext cx="6857" cy="28956"/>
          </a:xfrm>
          <a:custGeom>
            <a:avLst/>
            <a:gdLst/>
            <a:ahLst/>
            <a:cxnLst/>
            <a:rect l="l" t="t" r="r" b="b"/>
            <a:pathLst>
              <a:path w="6858" h="28955">
                <a:moveTo>
                  <a:pt x="0" y="28955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1399032" y="3810762"/>
            <a:ext cx="13715" cy="41148"/>
          </a:xfrm>
          <a:custGeom>
            <a:avLst/>
            <a:gdLst/>
            <a:ahLst/>
            <a:cxnLst/>
            <a:rect l="l" t="t" r="r" b="b"/>
            <a:pathLst>
              <a:path w="13715" h="41148">
                <a:moveTo>
                  <a:pt x="0" y="41148"/>
                </a:moveTo>
                <a:lnTo>
                  <a:pt x="8381" y="14478"/>
                </a:lnTo>
                <a:lnTo>
                  <a:pt x="13715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1412748" y="3797045"/>
            <a:ext cx="5333" cy="13716"/>
          </a:xfrm>
          <a:custGeom>
            <a:avLst/>
            <a:gdLst/>
            <a:ahLst/>
            <a:cxnLst/>
            <a:rect l="l" t="t" r="r" b="b"/>
            <a:pathLst>
              <a:path w="5334" h="13715">
                <a:moveTo>
                  <a:pt x="0" y="13716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1418082" y="3784853"/>
            <a:ext cx="6095" cy="12192"/>
          </a:xfrm>
          <a:custGeom>
            <a:avLst/>
            <a:gdLst/>
            <a:ahLst/>
            <a:cxnLst/>
            <a:rect l="l" t="t" r="r" b="b"/>
            <a:pathLst>
              <a:path w="6096" h="12191">
                <a:moveTo>
                  <a:pt x="0" y="12192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1424177" y="3773424"/>
            <a:ext cx="6095" cy="11430"/>
          </a:xfrm>
          <a:custGeom>
            <a:avLst/>
            <a:gdLst/>
            <a:ahLst/>
            <a:cxnLst/>
            <a:rect l="l" t="t" r="r" b="b"/>
            <a:pathLst>
              <a:path w="6096" h="11429">
                <a:moveTo>
                  <a:pt x="0" y="11429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1430273" y="3762755"/>
            <a:ext cx="6095" cy="10668"/>
          </a:xfrm>
          <a:custGeom>
            <a:avLst/>
            <a:gdLst/>
            <a:ahLst/>
            <a:cxnLst/>
            <a:rect l="l" t="t" r="r" b="b"/>
            <a:pathLst>
              <a:path w="6096" h="10667">
                <a:moveTo>
                  <a:pt x="0" y="10668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1436370" y="3752849"/>
            <a:ext cx="6858" cy="9906"/>
          </a:xfrm>
          <a:custGeom>
            <a:avLst/>
            <a:gdLst/>
            <a:ahLst/>
            <a:cxnLst/>
            <a:rect l="l" t="t" r="r" b="b"/>
            <a:pathLst>
              <a:path w="6858" h="9905">
                <a:moveTo>
                  <a:pt x="0" y="9906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1443227" y="3743705"/>
            <a:ext cx="6858" cy="9144"/>
          </a:xfrm>
          <a:custGeom>
            <a:avLst/>
            <a:gdLst/>
            <a:ahLst/>
            <a:cxnLst/>
            <a:rect l="l" t="t" r="r" b="b"/>
            <a:pathLst>
              <a:path w="6858" h="9144">
                <a:moveTo>
                  <a:pt x="0" y="9144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1450085" y="3736085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0" y="7619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1457705" y="3729227"/>
            <a:ext cx="7620" cy="6858"/>
          </a:xfrm>
          <a:custGeom>
            <a:avLst/>
            <a:gdLst/>
            <a:ahLst/>
            <a:cxnLst/>
            <a:rect l="l" t="t" r="r" b="b"/>
            <a:pathLst>
              <a:path w="7619" h="6858">
                <a:moveTo>
                  <a:pt x="0" y="6858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1465326" y="3723131"/>
            <a:ext cx="7620" cy="6096"/>
          </a:xfrm>
          <a:custGeom>
            <a:avLst/>
            <a:gdLst/>
            <a:ahLst/>
            <a:cxnLst/>
            <a:rect l="l" t="t" r="r" b="b"/>
            <a:pathLst>
              <a:path w="7619" h="6096">
                <a:moveTo>
                  <a:pt x="0" y="6095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1472945" y="3717798"/>
            <a:ext cx="8382" cy="5334"/>
          </a:xfrm>
          <a:custGeom>
            <a:avLst/>
            <a:gdLst/>
            <a:ahLst/>
            <a:cxnLst/>
            <a:rect l="l" t="t" r="r" b="b"/>
            <a:pathLst>
              <a:path w="8381" h="5334">
                <a:moveTo>
                  <a:pt x="0" y="5334"/>
                </a:moveTo>
                <a:lnTo>
                  <a:pt x="8382" y="0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1481327" y="3713988"/>
            <a:ext cx="8382" cy="3810"/>
          </a:xfrm>
          <a:custGeom>
            <a:avLst/>
            <a:gdLst/>
            <a:ahLst/>
            <a:cxnLst/>
            <a:rect l="l" t="t" r="r" b="b"/>
            <a:pathLst>
              <a:path w="8381" h="3810">
                <a:moveTo>
                  <a:pt x="0" y="3810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1489710" y="3710178"/>
            <a:ext cx="8382" cy="3810"/>
          </a:xfrm>
          <a:custGeom>
            <a:avLst/>
            <a:gdLst/>
            <a:ahLst/>
            <a:cxnLst/>
            <a:rect l="l" t="t" r="r" b="b"/>
            <a:pathLst>
              <a:path w="8381" h="3810">
                <a:moveTo>
                  <a:pt x="0" y="3810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1498092" y="3707891"/>
            <a:ext cx="9144" cy="2286"/>
          </a:xfrm>
          <a:custGeom>
            <a:avLst/>
            <a:gdLst/>
            <a:ahLst/>
            <a:cxnLst/>
            <a:rect l="l" t="t" r="r" b="b"/>
            <a:pathLst>
              <a:path w="9143" h="2286">
                <a:moveTo>
                  <a:pt x="0" y="2286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1507235" y="3707130"/>
            <a:ext cx="9144" cy="762"/>
          </a:xfrm>
          <a:custGeom>
            <a:avLst/>
            <a:gdLst/>
            <a:ahLst/>
            <a:cxnLst/>
            <a:rect l="l" t="t" r="r" b="b"/>
            <a:pathLst>
              <a:path w="9143" h="762">
                <a:moveTo>
                  <a:pt x="0" y="762"/>
                </a:moveTo>
                <a:lnTo>
                  <a:pt x="9144" y="0"/>
                </a:lnTo>
              </a:path>
            </a:pathLst>
          </a:custGeom>
          <a:ln w="12953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1516379" y="3706367"/>
            <a:ext cx="9144" cy="762"/>
          </a:xfrm>
          <a:custGeom>
            <a:avLst/>
            <a:gdLst/>
            <a:ahLst/>
            <a:cxnLst/>
            <a:rect l="l" t="t" r="r" b="b"/>
            <a:pathLst>
              <a:path w="9143" h="762">
                <a:moveTo>
                  <a:pt x="0" y="762"/>
                </a:moveTo>
                <a:lnTo>
                  <a:pt x="9144" y="0"/>
                </a:lnTo>
              </a:path>
            </a:pathLst>
          </a:custGeom>
          <a:ln w="12953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2109215" y="4296917"/>
            <a:ext cx="167640" cy="166878"/>
          </a:xfrm>
          <a:custGeom>
            <a:avLst/>
            <a:gdLst/>
            <a:ahLst/>
            <a:cxnLst/>
            <a:rect l="l" t="t" r="r" b="b"/>
            <a:pathLst>
              <a:path w="167639" h="166877">
                <a:moveTo>
                  <a:pt x="6095" y="161544"/>
                </a:moveTo>
                <a:lnTo>
                  <a:pt x="167639" y="0"/>
                </a:lnTo>
                <a:lnTo>
                  <a:pt x="161543" y="5334"/>
                </a:lnTo>
                <a:lnTo>
                  <a:pt x="0" y="166878"/>
                </a:lnTo>
                <a:lnTo>
                  <a:pt x="6095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2115311" y="42969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2102358" y="4302251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7" y="161544"/>
                </a:moveTo>
                <a:lnTo>
                  <a:pt x="168401" y="0"/>
                </a:lnTo>
                <a:lnTo>
                  <a:pt x="161543" y="3810"/>
                </a:lnTo>
                <a:lnTo>
                  <a:pt x="0" y="165354"/>
                </a:lnTo>
                <a:lnTo>
                  <a:pt x="6857" y="161544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2109216" y="43022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2095499" y="4306061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7" y="161543"/>
                </a:moveTo>
                <a:lnTo>
                  <a:pt x="168401" y="0"/>
                </a:lnTo>
                <a:lnTo>
                  <a:pt x="161543" y="2285"/>
                </a:lnTo>
                <a:lnTo>
                  <a:pt x="0" y="163829"/>
                </a:lnTo>
                <a:lnTo>
                  <a:pt x="6857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2102357" y="43060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2100071" y="430606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2097786" y="430682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2095499" y="430758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2087880" y="4308348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7619" y="161544"/>
                </a:moveTo>
                <a:lnTo>
                  <a:pt x="169163" y="0"/>
                </a:lnTo>
                <a:lnTo>
                  <a:pt x="161543" y="762"/>
                </a:lnTo>
                <a:lnTo>
                  <a:pt x="0" y="162306"/>
                </a:lnTo>
                <a:lnTo>
                  <a:pt x="7619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2095500" y="43083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2093214" y="430834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2091690" y="43083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1544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2089403" y="4309110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2087880" y="430911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2081783" y="4308348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5" y="162305"/>
                </a:moveTo>
                <a:lnTo>
                  <a:pt x="167639" y="761"/>
                </a:lnTo>
                <a:lnTo>
                  <a:pt x="162305" y="0"/>
                </a:lnTo>
                <a:lnTo>
                  <a:pt x="0" y="161543"/>
                </a:lnTo>
                <a:lnTo>
                  <a:pt x="6095" y="162305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2087879" y="43091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2085593" y="4309110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2084070" y="43083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2081784" y="430834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2077211" y="4306824"/>
            <a:ext cx="166877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4572" y="163068"/>
                </a:moveTo>
                <a:lnTo>
                  <a:pt x="16687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3068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2081783" y="430834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2081021" y="430834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762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2079498" y="43075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2077974" y="43068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2077211" y="43068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2071877" y="4303775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8" h="164591">
                <a:moveTo>
                  <a:pt x="5333" y="164591"/>
                </a:moveTo>
                <a:lnTo>
                  <a:pt x="166877" y="3047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4591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2077211" y="43068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2075687" y="43060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2074926" y="43052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2074164" y="430530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2072640" y="43045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2071877" y="43037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2067305" y="4299966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6" h="165353">
                <a:moveTo>
                  <a:pt x="4572" y="165353"/>
                </a:moveTo>
                <a:lnTo>
                  <a:pt x="166116" y="3809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5353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2071877" y="43037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2071115" y="43030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2070354" y="43022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2069592" y="430148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2068830" y="43007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2067305" y="42999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2063495" y="4293870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6" h="167639">
                <a:moveTo>
                  <a:pt x="3810" y="167639"/>
                </a:moveTo>
                <a:lnTo>
                  <a:pt x="166116" y="6095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7639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2067305" y="429996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2067305" y="429844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0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2066543" y="42976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2065782" y="429691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2065020" y="42961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2064258" y="429539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2063495" y="429387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2059685" y="4287774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4" h="168401">
                <a:moveTo>
                  <a:pt x="3810" y="168401"/>
                </a:moveTo>
                <a:lnTo>
                  <a:pt x="165354" y="6095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8401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2063495" y="429387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2062733" y="42931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2061971" y="429158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2061210" y="429005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2060448" y="428929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2059686" y="428777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762" y="163068"/>
                </a:moveTo>
                <a:lnTo>
                  <a:pt x="163068" y="1524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2057399" y="4280153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2" h="169163">
                <a:moveTo>
                  <a:pt x="2286" y="169163"/>
                </a:moveTo>
                <a:lnTo>
                  <a:pt x="164592" y="7619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9163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2059685" y="428777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2058923" y="4285487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762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2058161" y="4282440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1"/>
                </a:moveTo>
                <a:lnTo>
                  <a:pt x="16230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459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2057399" y="4280153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2055114" y="4271772"/>
            <a:ext cx="163830" cy="169926"/>
          </a:xfrm>
          <a:custGeom>
            <a:avLst/>
            <a:gdLst/>
            <a:ahLst/>
            <a:cxnLst/>
            <a:rect l="l" t="t" r="r" b="b"/>
            <a:pathLst>
              <a:path w="163830" h="169925">
                <a:moveTo>
                  <a:pt x="2286" y="169925"/>
                </a:moveTo>
                <a:lnTo>
                  <a:pt x="163830" y="838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992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2057400" y="42801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2055876" y="4275582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8" h="166115">
                <a:moveTo>
                  <a:pt x="1524" y="166115"/>
                </a:moveTo>
                <a:lnTo>
                  <a:pt x="163068" y="457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611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2055114" y="4271772"/>
            <a:ext cx="162306" cy="166116"/>
          </a:xfrm>
          <a:custGeom>
            <a:avLst/>
            <a:gdLst/>
            <a:ahLst/>
            <a:cxnLst/>
            <a:rect l="l" t="t" r="r" b="b"/>
            <a:pathLst>
              <a:path w="162306" h="166115">
                <a:moveTo>
                  <a:pt x="762" y="166116"/>
                </a:moveTo>
                <a:lnTo>
                  <a:pt x="162306" y="381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6116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2052828" y="4259580"/>
            <a:ext cx="163830" cy="173736"/>
          </a:xfrm>
          <a:custGeom>
            <a:avLst/>
            <a:gdLst/>
            <a:ahLst/>
            <a:cxnLst/>
            <a:rect l="l" t="t" r="r" b="b"/>
            <a:pathLst>
              <a:path w="163830" h="173736">
                <a:moveTo>
                  <a:pt x="2286" y="173736"/>
                </a:moveTo>
                <a:lnTo>
                  <a:pt x="163830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2055114" y="42717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2052065" y="4242053"/>
            <a:ext cx="162306" cy="179070"/>
          </a:xfrm>
          <a:custGeom>
            <a:avLst/>
            <a:gdLst/>
            <a:ahLst/>
            <a:cxnLst/>
            <a:rect l="l" t="t" r="r" b="b"/>
            <a:pathLst>
              <a:path w="162306" h="179070">
                <a:moveTo>
                  <a:pt x="762" y="179070"/>
                </a:moveTo>
                <a:lnTo>
                  <a:pt x="162306" y="1752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7907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2052827" y="42595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2051304" y="4218432"/>
            <a:ext cx="162306" cy="185166"/>
          </a:xfrm>
          <a:custGeom>
            <a:avLst/>
            <a:gdLst/>
            <a:ahLst/>
            <a:cxnLst/>
            <a:rect l="l" t="t" r="r" b="b"/>
            <a:pathLst>
              <a:path w="162306" h="185165">
                <a:moveTo>
                  <a:pt x="762" y="185165"/>
                </a:moveTo>
                <a:lnTo>
                  <a:pt x="162306" y="2362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8516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2052066" y="42420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2050542" y="4189476"/>
            <a:ext cx="162306" cy="191262"/>
          </a:xfrm>
          <a:custGeom>
            <a:avLst/>
            <a:gdLst/>
            <a:ahLst/>
            <a:cxnLst/>
            <a:rect l="l" t="t" r="r" b="b"/>
            <a:pathLst>
              <a:path w="162306" h="191262">
                <a:moveTo>
                  <a:pt x="762" y="191262"/>
                </a:moveTo>
                <a:lnTo>
                  <a:pt x="162306" y="2895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9126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2051304" y="421843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2050542" y="3784092"/>
            <a:ext cx="161544" cy="566928"/>
          </a:xfrm>
          <a:custGeom>
            <a:avLst/>
            <a:gdLst/>
            <a:ahLst/>
            <a:cxnLst/>
            <a:rect l="l" t="t" r="r" b="b"/>
            <a:pathLst>
              <a:path w="161544" h="566927">
                <a:moveTo>
                  <a:pt x="0" y="566927"/>
                </a:moveTo>
                <a:lnTo>
                  <a:pt x="161544" y="405383"/>
                </a:lnTo>
                <a:lnTo>
                  <a:pt x="161543" y="0"/>
                </a:lnTo>
                <a:lnTo>
                  <a:pt x="0" y="161543"/>
                </a:lnTo>
                <a:lnTo>
                  <a:pt x="0" y="56692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2050542" y="41894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1888998" y="3784091"/>
            <a:ext cx="323088" cy="161544"/>
          </a:xfrm>
          <a:custGeom>
            <a:avLst/>
            <a:gdLst/>
            <a:ahLst/>
            <a:cxnLst/>
            <a:rect l="l" t="t" r="r" b="b"/>
            <a:pathLst>
              <a:path w="323088" h="161544">
                <a:moveTo>
                  <a:pt x="161544" y="161543"/>
                </a:moveTo>
                <a:lnTo>
                  <a:pt x="323088" y="0"/>
                </a:lnTo>
                <a:lnTo>
                  <a:pt x="161544" y="0"/>
                </a:lnTo>
                <a:lnTo>
                  <a:pt x="0" y="161543"/>
                </a:lnTo>
                <a:lnTo>
                  <a:pt x="161544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2050542" y="3784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2113026" y="3784091"/>
            <a:ext cx="323850" cy="161544"/>
          </a:xfrm>
          <a:custGeom>
            <a:avLst/>
            <a:gdLst/>
            <a:ahLst/>
            <a:cxnLst/>
            <a:rect l="l" t="t" r="r" b="b"/>
            <a:pathLst>
              <a:path w="323850" h="161544">
                <a:moveTo>
                  <a:pt x="162306" y="161543"/>
                </a:moveTo>
                <a:lnTo>
                  <a:pt x="323850" y="0"/>
                </a:lnTo>
                <a:lnTo>
                  <a:pt x="161544" y="0"/>
                </a:lnTo>
                <a:lnTo>
                  <a:pt x="0" y="161543"/>
                </a:lnTo>
                <a:lnTo>
                  <a:pt x="162306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2275332" y="3784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2113026" y="4351019"/>
            <a:ext cx="169164" cy="169164"/>
          </a:xfrm>
          <a:custGeom>
            <a:avLst/>
            <a:gdLst/>
            <a:ahLst/>
            <a:cxnLst/>
            <a:rect l="l" t="t" r="r" b="b"/>
            <a:pathLst>
              <a:path w="169163" h="169163">
                <a:moveTo>
                  <a:pt x="0" y="169163"/>
                </a:moveTo>
                <a:lnTo>
                  <a:pt x="162306" y="7619"/>
                </a:lnTo>
                <a:lnTo>
                  <a:pt x="169164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2113026" y="435863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2120645" y="4341876"/>
            <a:ext cx="168402" cy="170688"/>
          </a:xfrm>
          <a:custGeom>
            <a:avLst/>
            <a:gdLst/>
            <a:ahLst/>
            <a:cxnLst/>
            <a:rect l="l" t="t" r="r" b="b"/>
            <a:pathLst>
              <a:path w="168401" h="170687">
                <a:moveTo>
                  <a:pt x="0" y="170687"/>
                </a:moveTo>
                <a:lnTo>
                  <a:pt x="161544" y="9143"/>
                </a:lnTo>
                <a:lnTo>
                  <a:pt x="168402" y="0"/>
                </a:lnTo>
                <a:lnTo>
                  <a:pt x="6858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2120645" y="43510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2127504" y="4322064"/>
            <a:ext cx="176022" cy="181356"/>
          </a:xfrm>
          <a:custGeom>
            <a:avLst/>
            <a:gdLst/>
            <a:ahLst/>
            <a:cxnLst/>
            <a:rect l="l" t="t" r="r" b="b"/>
            <a:pathLst>
              <a:path w="176022" h="181355">
                <a:moveTo>
                  <a:pt x="0" y="181355"/>
                </a:moveTo>
                <a:lnTo>
                  <a:pt x="161544" y="19811"/>
                </a:lnTo>
                <a:lnTo>
                  <a:pt x="176022" y="0"/>
                </a:lnTo>
                <a:lnTo>
                  <a:pt x="14478" y="161543"/>
                </a:lnTo>
                <a:lnTo>
                  <a:pt x="0" y="18135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2127504" y="43418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2127504" y="4335018"/>
            <a:ext cx="166878" cy="168402"/>
          </a:xfrm>
          <a:custGeom>
            <a:avLst/>
            <a:gdLst/>
            <a:ahLst/>
            <a:cxnLst/>
            <a:rect l="l" t="t" r="r" b="b"/>
            <a:pathLst>
              <a:path w="166877" h="168401">
                <a:moveTo>
                  <a:pt x="0" y="168401"/>
                </a:moveTo>
                <a:lnTo>
                  <a:pt x="161544" y="6857"/>
                </a:lnTo>
                <a:lnTo>
                  <a:pt x="166878" y="0"/>
                </a:lnTo>
                <a:lnTo>
                  <a:pt x="4571" y="162305"/>
                </a:lnTo>
                <a:lnTo>
                  <a:pt x="0" y="16840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2132076" y="4328921"/>
            <a:ext cx="166878" cy="168402"/>
          </a:xfrm>
          <a:custGeom>
            <a:avLst/>
            <a:gdLst/>
            <a:ahLst/>
            <a:cxnLst/>
            <a:rect l="l" t="t" r="r" b="b"/>
            <a:pathLst>
              <a:path w="166877" h="168401">
                <a:moveTo>
                  <a:pt x="0" y="168401"/>
                </a:moveTo>
                <a:lnTo>
                  <a:pt x="162306" y="6095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2137410" y="4322064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6" h="168401">
                <a:moveTo>
                  <a:pt x="0" y="168401"/>
                </a:moveTo>
                <a:lnTo>
                  <a:pt x="161544" y="6857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2141982" y="4298441"/>
            <a:ext cx="176021" cy="185166"/>
          </a:xfrm>
          <a:custGeom>
            <a:avLst/>
            <a:gdLst/>
            <a:ahLst/>
            <a:cxnLst/>
            <a:rect l="l" t="t" r="r" b="b"/>
            <a:pathLst>
              <a:path w="176021" h="185165">
                <a:moveTo>
                  <a:pt x="0" y="185166"/>
                </a:moveTo>
                <a:lnTo>
                  <a:pt x="161544" y="23622"/>
                </a:lnTo>
                <a:lnTo>
                  <a:pt x="176021" y="0"/>
                </a:lnTo>
                <a:lnTo>
                  <a:pt x="13715" y="161544"/>
                </a:lnTo>
                <a:lnTo>
                  <a:pt x="0" y="185166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2141982" y="43220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2318004" y="4354829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3"/>
                </a:moveTo>
                <a:lnTo>
                  <a:pt x="161544" y="22859"/>
                </a:lnTo>
                <a:lnTo>
                  <a:pt x="161544" y="0"/>
                </a:lnTo>
                <a:lnTo>
                  <a:pt x="0" y="161543"/>
                </a:lnTo>
                <a:lnTo>
                  <a:pt x="0" y="18440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2318004" y="43776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2305812" y="4351781"/>
            <a:ext cx="173736" cy="164592"/>
          </a:xfrm>
          <a:custGeom>
            <a:avLst/>
            <a:gdLst/>
            <a:ahLst/>
            <a:cxnLst/>
            <a:rect l="l" t="t" r="r" b="b"/>
            <a:pathLst>
              <a:path w="173736" h="164591">
                <a:moveTo>
                  <a:pt x="12192" y="164592"/>
                </a:moveTo>
                <a:lnTo>
                  <a:pt x="17373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2192" y="164592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2318004" y="43548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2315718" y="435406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2313431" y="435330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2311146" y="435330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2308097" y="435254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761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2305812" y="435178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2301239" y="4349496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3829"/>
                </a:moveTo>
                <a:lnTo>
                  <a:pt x="16611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3829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2305811" y="43517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2305049" y="435102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2303526" y="43510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2302002" y="43502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2301239" y="434949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2295905" y="4347209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8" h="163829">
                <a:moveTo>
                  <a:pt x="5333" y="163829"/>
                </a:moveTo>
                <a:lnTo>
                  <a:pt x="166877" y="2285"/>
                </a:lnTo>
                <a:lnTo>
                  <a:pt x="162305" y="0"/>
                </a:lnTo>
                <a:lnTo>
                  <a:pt x="0" y="161543"/>
                </a:lnTo>
                <a:lnTo>
                  <a:pt x="5333" y="163829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2301239" y="43494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2299715" y="43487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2298954" y="434873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2297430" y="43479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2295905" y="43472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2292095" y="4344162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3810" y="164592"/>
                </a:moveTo>
                <a:lnTo>
                  <a:pt x="16611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4592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2295905" y="434721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2295143" y="43464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2294382" y="43456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2293620" y="43449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2292096" y="43441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2289047" y="4341113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2292095" y="43441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2291333" y="43433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2290571" y="43426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2289810" y="43418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2289048" y="43411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2286000" y="4337303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2289048" y="43411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2288286" y="43403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2287523" y="433882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2286761" y="433806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2285999" y="43373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2283714" y="4333494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30" h="165353">
                <a:moveTo>
                  <a:pt x="2286" y="165354"/>
                </a:moveTo>
                <a:lnTo>
                  <a:pt x="163830" y="381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5354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2286000" y="43373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2285238" y="43365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2284476" y="433501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2284476" y="4334255"/>
            <a:ext cx="161544" cy="163068"/>
          </a:xfrm>
          <a:custGeom>
            <a:avLst/>
            <a:gdLst/>
            <a:ahLst/>
            <a:cxnLst/>
            <a:rect l="l" t="t" r="r" b="b"/>
            <a:pathLst>
              <a:path w="161544" h="163067">
                <a:moveTo>
                  <a:pt x="0" y="163068"/>
                </a:moveTo>
                <a:lnTo>
                  <a:pt x="161544" y="762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2283714" y="433349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2281428" y="4328160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30" h="166877">
                <a:moveTo>
                  <a:pt x="2286" y="166877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2283714" y="43334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2282952" y="433197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2282189" y="4329684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2281427" y="4328159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2279903" y="4322064"/>
            <a:ext cx="163068" cy="167640"/>
          </a:xfrm>
          <a:custGeom>
            <a:avLst/>
            <a:gdLst/>
            <a:ahLst/>
            <a:cxnLst/>
            <a:rect l="l" t="t" r="r" b="b"/>
            <a:pathLst>
              <a:path w="163068" h="167639">
                <a:moveTo>
                  <a:pt x="1524" y="167639"/>
                </a:moveTo>
                <a:lnTo>
                  <a:pt x="16306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763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2281427" y="4328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2280665" y="4325112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2"/>
                </a:moveTo>
                <a:lnTo>
                  <a:pt x="16230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459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2279904" y="4322063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1"/>
                </a:moveTo>
                <a:lnTo>
                  <a:pt x="16230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4591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2277618" y="4303775"/>
            <a:ext cx="163830" cy="179832"/>
          </a:xfrm>
          <a:custGeom>
            <a:avLst/>
            <a:gdLst/>
            <a:ahLst/>
            <a:cxnLst/>
            <a:rect l="l" t="t" r="r" b="b"/>
            <a:pathLst>
              <a:path w="163830" h="179832">
                <a:moveTo>
                  <a:pt x="2286" y="179831"/>
                </a:moveTo>
                <a:lnTo>
                  <a:pt x="163830" y="1828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7983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2279904" y="43220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2275331" y="4279392"/>
            <a:ext cx="163830" cy="185928"/>
          </a:xfrm>
          <a:custGeom>
            <a:avLst/>
            <a:gdLst/>
            <a:ahLst/>
            <a:cxnLst/>
            <a:rect l="l" t="t" r="r" b="b"/>
            <a:pathLst>
              <a:path w="163830" h="185927">
                <a:moveTo>
                  <a:pt x="2286" y="185927"/>
                </a:moveTo>
                <a:lnTo>
                  <a:pt x="163830" y="24383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8592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2277617" y="43037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2275332" y="4248911"/>
            <a:ext cx="162306" cy="192024"/>
          </a:xfrm>
          <a:custGeom>
            <a:avLst/>
            <a:gdLst/>
            <a:ahLst/>
            <a:cxnLst/>
            <a:rect l="l" t="t" r="r" b="b"/>
            <a:pathLst>
              <a:path w="162306" h="192024">
                <a:moveTo>
                  <a:pt x="0" y="192024"/>
                </a:moveTo>
                <a:lnTo>
                  <a:pt x="162306" y="30480"/>
                </a:lnTo>
                <a:lnTo>
                  <a:pt x="161544" y="0"/>
                </a:lnTo>
                <a:lnTo>
                  <a:pt x="0" y="161544"/>
                </a:lnTo>
                <a:lnTo>
                  <a:pt x="0" y="19202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2275332" y="427939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2275332" y="3784091"/>
            <a:ext cx="161544" cy="626364"/>
          </a:xfrm>
          <a:custGeom>
            <a:avLst/>
            <a:gdLst/>
            <a:ahLst/>
            <a:cxnLst/>
            <a:rect l="l" t="t" r="r" b="b"/>
            <a:pathLst>
              <a:path w="161544" h="626363">
                <a:moveTo>
                  <a:pt x="0" y="626363"/>
                </a:moveTo>
                <a:lnTo>
                  <a:pt x="161544" y="464819"/>
                </a:lnTo>
                <a:lnTo>
                  <a:pt x="161543" y="0"/>
                </a:lnTo>
                <a:lnTo>
                  <a:pt x="0" y="161543"/>
                </a:lnTo>
                <a:lnTo>
                  <a:pt x="0" y="62636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2275332" y="42489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1888998" y="3945635"/>
            <a:ext cx="429006" cy="611828"/>
          </a:xfrm>
          <a:custGeom>
            <a:avLst/>
            <a:gdLst/>
            <a:ahLst/>
            <a:cxnLst/>
            <a:rect l="l" t="t" r="r" b="b"/>
            <a:pathLst>
              <a:path w="429006" h="611828">
                <a:moveTo>
                  <a:pt x="221726" y="516907"/>
                </a:moveTo>
                <a:lnTo>
                  <a:pt x="211302" y="522849"/>
                </a:lnTo>
                <a:lnTo>
                  <a:pt x="199489" y="525016"/>
                </a:lnTo>
                <a:lnTo>
                  <a:pt x="192785" y="524256"/>
                </a:lnTo>
                <a:lnTo>
                  <a:pt x="188213" y="522731"/>
                </a:lnTo>
                <a:lnTo>
                  <a:pt x="182879" y="519684"/>
                </a:lnTo>
                <a:lnTo>
                  <a:pt x="174783" y="510987"/>
                </a:lnTo>
                <a:lnTo>
                  <a:pt x="169256" y="499662"/>
                </a:lnTo>
                <a:lnTo>
                  <a:pt x="165788" y="486600"/>
                </a:lnTo>
                <a:lnTo>
                  <a:pt x="163868" y="472691"/>
                </a:lnTo>
                <a:lnTo>
                  <a:pt x="162986" y="458826"/>
                </a:lnTo>
                <a:lnTo>
                  <a:pt x="162630" y="445897"/>
                </a:lnTo>
                <a:lnTo>
                  <a:pt x="162305" y="435102"/>
                </a:lnTo>
                <a:lnTo>
                  <a:pt x="161543" y="405384"/>
                </a:lnTo>
                <a:lnTo>
                  <a:pt x="161543" y="0"/>
                </a:lnTo>
                <a:lnTo>
                  <a:pt x="0" y="0"/>
                </a:lnTo>
                <a:lnTo>
                  <a:pt x="0" y="22860"/>
                </a:lnTo>
                <a:lnTo>
                  <a:pt x="12191" y="26670"/>
                </a:lnTo>
                <a:lnTo>
                  <a:pt x="16763" y="28956"/>
                </a:lnTo>
                <a:lnTo>
                  <a:pt x="22097" y="31242"/>
                </a:lnTo>
                <a:lnTo>
                  <a:pt x="31392" y="39680"/>
                </a:lnTo>
                <a:lnTo>
                  <a:pt x="36770" y="50360"/>
                </a:lnTo>
                <a:lnTo>
                  <a:pt x="39384" y="62498"/>
                </a:lnTo>
                <a:lnTo>
                  <a:pt x="40386" y="75310"/>
                </a:lnTo>
                <a:lnTo>
                  <a:pt x="40927" y="88011"/>
                </a:lnTo>
                <a:lnTo>
                  <a:pt x="41909" y="98298"/>
                </a:lnTo>
                <a:lnTo>
                  <a:pt x="42671" y="128778"/>
                </a:lnTo>
                <a:lnTo>
                  <a:pt x="42671" y="364236"/>
                </a:lnTo>
                <a:lnTo>
                  <a:pt x="43061" y="375604"/>
                </a:lnTo>
                <a:lnTo>
                  <a:pt x="43302" y="387548"/>
                </a:lnTo>
                <a:lnTo>
                  <a:pt x="43468" y="399971"/>
                </a:lnTo>
                <a:lnTo>
                  <a:pt x="43633" y="412776"/>
                </a:lnTo>
                <a:lnTo>
                  <a:pt x="43872" y="425863"/>
                </a:lnTo>
                <a:lnTo>
                  <a:pt x="44260" y="439137"/>
                </a:lnTo>
                <a:lnTo>
                  <a:pt x="44871" y="452500"/>
                </a:lnTo>
                <a:lnTo>
                  <a:pt x="45779" y="465853"/>
                </a:lnTo>
                <a:lnTo>
                  <a:pt x="47059" y="479099"/>
                </a:lnTo>
                <a:lnTo>
                  <a:pt x="48784" y="492140"/>
                </a:lnTo>
                <a:lnTo>
                  <a:pt x="51031" y="504879"/>
                </a:lnTo>
                <a:lnTo>
                  <a:pt x="53872" y="517219"/>
                </a:lnTo>
                <a:lnTo>
                  <a:pt x="57383" y="529061"/>
                </a:lnTo>
                <a:lnTo>
                  <a:pt x="61638" y="540308"/>
                </a:lnTo>
                <a:lnTo>
                  <a:pt x="64769" y="547116"/>
                </a:lnTo>
                <a:lnTo>
                  <a:pt x="70103" y="556260"/>
                </a:lnTo>
                <a:lnTo>
                  <a:pt x="74675" y="564642"/>
                </a:lnTo>
                <a:lnTo>
                  <a:pt x="80771" y="572262"/>
                </a:lnTo>
                <a:lnTo>
                  <a:pt x="88908" y="582987"/>
                </a:lnTo>
                <a:lnTo>
                  <a:pt x="97592" y="591903"/>
                </a:lnTo>
                <a:lnTo>
                  <a:pt x="106744" y="599079"/>
                </a:lnTo>
                <a:lnTo>
                  <a:pt x="116283" y="604589"/>
                </a:lnTo>
                <a:lnTo>
                  <a:pt x="126130" y="608502"/>
                </a:lnTo>
                <a:lnTo>
                  <a:pt x="136203" y="610892"/>
                </a:lnTo>
                <a:lnTo>
                  <a:pt x="146424" y="611828"/>
                </a:lnTo>
                <a:lnTo>
                  <a:pt x="156711" y="611383"/>
                </a:lnTo>
                <a:lnTo>
                  <a:pt x="166984" y="609628"/>
                </a:lnTo>
                <a:lnTo>
                  <a:pt x="177163" y="606634"/>
                </a:lnTo>
                <a:lnTo>
                  <a:pt x="187169" y="602473"/>
                </a:lnTo>
                <a:lnTo>
                  <a:pt x="196920" y="597216"/>
                </a:lnTo>
                <a:lnTo>
                  <a:pt x="206336" y="590935"/>
                </a:lnTo>
                <a:lnTo>
                  <a:pt x="215338" y="583701"/>
                </a:lnTo>
                <a:lnTo>
                  <a:pt x="223846" y="575585"/>
                </a:lnTo>
                <a:lnTo>
                  <a:pt x="231778" y="566660"/>
                </a:lnTo>
                <a:lnTo>
                  <a:pt x="238505" y="557784"/>
                </a:lnTo>
                <a:lnTo>
                  <a:pt x="252983" y="537972"/>
                </a:lnTo>
                <a:lnTo>
                  <a:pt x="266699" y="514350"/>
                </a:lnTo>
                <a:lnTo>
                  <a:pt x="266699" y="593598"/>
                </a:lnTo>
                <a:lnTo>
                  <a:pt x="429005" y="593598"/>
                </a:lnTo>
                <a:lnTo>
                  <a:pt x="429005" y="570738"/>
                </a:lnTo>
                <a:lnTo>
                  <a:pt x="416813" y="567690"/>
                </a:lnTo>
                <a:lnTo>
                  <a:pt x="404508" y="561153"/>
                </a:lnTo>
                <a:lnTo>
                  <a:pt x="396587" y="552648"/>
                </a:lnTo>
                <a:lnTo>
                  <a:pt x="391995" y="542514"/>
                </a:lnTo>
                <a:lnTo>
                  <a:pt x="389677" y="531092"/>
                </a:lnTo>
                <a:lnTo>
                  <a:pt x="388579" y="518722"/>
                </a:lnTo>
                <a:lnTo>
                  <a:pt x="387646" y="505745"/>
                </a:lnTo>
                <a:lnTo>
                  <a:pt x="386333" y="495300"/>
                </a:lnTo>
                <a:lnTo>
                  <a:pt x="386333" y="0"/>
                </a:lnTo>
                <a:lnTo>
                  <a:pt x="224027" y="0"/>
                </a:lnTo>
                <a:lnTo>
                  <a:pt x="224027" y="22860"/>
                </a:lnTo>
                <a:lnTo>
                  <a:pt x="236219" y="26670"/>
                </a:lnTo>
                <a:lnTo>
                  <a:pt x="247723" y="32317"/>
                </a:lnTo>
                <a:lnTo>
                  <a:pt x="255883" y="40453"/>
                </a:lnTo>
                <a:lnTo>
                  <a:pt x="261257" y="50573"/>
                </a:lnTo>
                <a:lnTo>
                  <a:pt x="264405" y="62175"/>
                </a:lnTo>
                <a:lnTo>
                  <a:pt x="265884" y="74755"/>
                </a:lnTo>
                <a:lnTo>
                  <a:pt x="266253" y="87809"/>
                </a:lnTo>
                <a:lnTo>
                  <a:pt x="266071" y="100835"/>
                </a:lnTo>
                <a:lnTo>
                  <a:pt x="265895" y="113328"/>
                </a:lnTo>
                <a:lnTo>
                  <a:pt x="266285" y="124786"/>
                </a:lnTo>
                <a:lnTo>
                  <a:pt x="266699" y="128778"/>
                </a:lnTo>
                <a:lnTo>
                  <a:pt x="266699" y="446531"/>
                </a:lnTo>
                <a:lnTo>
                  <a:pt x="256031" y="469392"/>
                </a:lnTo>
                <a:lnTo>
                  <a:pt x="245363" y="488442"/>
                </a:lnTo>
                <a:lnTo>
                  <a:pt x="238687" y="498503"/>
                </a:lnTo>
                <a:lnTo>
                  <a:pt x="230831" y="508391"/>
                </a:lnTo>
                <a:lnTo>
                  <a:pt x="221726" y="516907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2113026" y="3945635"/>
            <a:ext cx="162306" cy="0"/>
          </a:xfrm>
          <a:custGeom>
            <a:avLst/>
            <a:gdLst/>
            <a:ahLst/>
            <a:cxnLst/>
            <a:rect l="l" t="t" r="r" b="b"/>
            <a:pathLst>
              <a:path w="162306">
                <a:moveTo>
                  <a:pt x="162306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2113026" y="3945635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2113026" y="3968495"/>
            <a:ext cx="12192" cy="3809"/>
          </a:xfrm>
          <a:custGeom>
            <a:avLst/>
            <a:gdLst/>
            <a:ahLst/>
            <a:cxnLst/>
            <a:rect l="l" t="t" r="r" b="b"/>
            <a:pathLst>
              <a:path w="12192" h="3810">
                <a:moveTo>
                  <a:pt x="0" y="0"/>
                </a:moveTo>
                <a:lnTo>
                  <a:pt x="12192" y="3809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2125217" y="3972305"/>
            <a:ext cx="5334" cy="2285"/>
          </a:xfrm>
          <a:custGeom>
            <a:avLst/>
            <a:gdLst/>
            <a:ahLst/>
            <a:cxnLst/>
            <a:rect l="l" t="t" r="r" b="b"/>
            <a:pathLst>
              <a:path w="5333" h="2286">
                <a:moveTo>
                  <a:pt x="0" y="0"/>
                </a:moveTo>
                <a:lnTo>
                  <a:pt x="5334" y="2285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2130551" y="3974592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0" y="0"/>
                </a:moveTo>
                <a:lnTo>
                  <a:pt x="4572" y="2285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2135123" y="3976877"/>
            <a:ext cx="3810" cy="3047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0" y="0"/>
                </a:moveTo>
                <a:lnTo>
                  <a:pt x="3810" y="3047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2138933" y="3979926"/>
            <a:ext cx="3810" cy="3047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0" y="0"/>
                </a:moveTo>
                <a:lnTo>
                  <a:pt x="3810" y="3047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2142744" y="3982973"/>
            <a:ext cx="3048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0" y="0"/>
                </a:moveTo>
                <a:lnTo>
                  <a:pt x="3048" y="381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2145792" y="3986783"/>
            <a:ext cx="2286" cy="3810"/>
          </a:xfrm>
          <a:custGeom>
            <a:avLst/>
            <a:gdLst/>
            <a:ahLst/>
            <a:cxnLst/>
            <a:rect l="l" t="t" r="r" b="b"/>
            <a:pathLst>
              <a:path w="2286" h="3810">
                <a:moveTo>
                  <a:pt x="0" y="0"/>
                </a:moveTo>
                <a:lnTo>
                  <a:pt x="2286" y="381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2148077" y="3990594"/>
            <a:ext cx="1524" cy="4572"/>
          </a:xfrm>
          <a:custGeom>
            <a:avLst/>
            <a:gdLst/>
            <a:ahLst/>
            <a:cxnLst/>
            <a:rect l="l" t="t" r="r" b="b"/>
            <a:pathLst>
              <a:path w="1524" h="4572">
                <a:moveTo>
                  <a:pt x="0" y="0"/>
                </a:moveTo>
                <a:lnTo>
                  <a:pt x="1524" y="4572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2149601" y="3995166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0" y="0"/>
                </a:moveTo>
                <a:lnTo>
                  <a:pt x="2286" y="6858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2151888" y="4002023"/>
            <a:ext cx="2286" cy="17526"/>
          </a:xfrm>
          <a:custGeom>
            <a:avLst/>
            <a:gdLst/>
            <a:ahLst/>
            <a:cxnLst/>
            <a:rect l="l" t="t" r="r" b="b"/>
            <a:pathLst>
              <a:path w="2286" h="17525">
                <a:moveTo>
                  <a:pt x="0" y="0"/>
                </a:moveTo>
                <a:lnTo>
                  <a:pt x="2286" y="1752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2154173" y="4019550"/>
            <a:ext cx="1524" cy="372618"/>
          </a:xfrm>
          <a:custGeom>
            <a:avLst/>
            <a:gdLst/>
            <a:ahLst/>
            <a:cxnLst/>
            <a:rect l="l" t="t" r="r" b="b"/>
            <a:pathLst>
              <a:path w="1524" h="372617">
                <a:moveTo>
                  <a:pt x="0" y="0"/>
                </a:moveTo>
                <a:lnTo>
                  <a:pt x="1524" y="24384"/>
                </a:lnTo>
                <a:lnTo>
                  <a:pt x="1524" y="54864"/>
                </a:lnTo>
                <a:lnTo>
                  <a:pt x="1524" y="372618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2145030" y="4392167"/>
            <a:ext cx="10667" cy="22860"/>
          </a:xfrm>
          <a:custGeom>
            <a:avLst/>
            <a:gdLst/>
            <a:ahLst/>
            <a:cxnLst/>
            <a:rect l="l" t="t" r="r" b="b"/>
            <a:pathLst>
              <a:path w="10668" h="22860">
                <a:moveTo>
                  <a:pt x="10668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2134361" y="4415027"/>
            <a:ext cx="10667" cy="19050"/>
          </a:xfrm>
          <a:custGeom>
            <a:avLst/>
            <a:gdLst/>
            <a:ahLst/>
            <a:cxnLst/>
            <a:rect l="l" t="t" r="r" b="b"/>
            <a:pathLst>
              <a:path w="10668" h="19050">
                <a:moveTo>
                  <a:pt x="10668" y="0"/>
                </a:moveTo>
                <a:lnTo>
                  <a:pt x="0" y="1905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2124455" y="4434077"/>
            <a:ext cx="9905" cy="14478"/>
          </a:xfrm>
          <a:custGeom>
            <a:avLst/>
            <a:gdLst/>
            <a:ahLst/>
            <a:cxnLst/>
            <a:rect l="l" t="t" r="r" b="b"/>
            <a:pathLst>
              <a:path w="9906" h="14477">
                <a:moveTo>
                  <a:pt x="9906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2115311" y="4448555"/>
            <a:ext cx="9144" cy="9906"/>
          </a:xfrm>
          <a:custGeom>
            <a:avLst/>
            <a:gdLst/>
            <a:ahLst/>
            <a:cxnLst/>
            <a:rect l="l" t="t" r="r" b="b"/>
            <a:pathLst>
              <a:path w="9143" h="9905">
                <a:moveTo>
                  <a:pt x="9143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2109215" y="4458461"/>
            <a:ext cx="6096" cy="5334"/>
          </a:xfrm>
          <a:custGeom>
            <a:avLst/>
            <a:gdLst/>
            <a:ahLst/>
            <a:cxnLst/>
            <a:rect l="l" t="t" r="r" b="b"/>
            <a:pathLst>
              <a:path w="6095" h="5334">
                <a:moveTo>
                  <a:pt x="6095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2102358" y="4463795"/>
            <a:ext cx="6858" cy="3810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6857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2087879" y="4467605"/>
            <a:ext cx="14478" cy="3048"/>
          </a:xfrm>
          <a:custGeom>
            <a:avLst/>
            <a:gdLst/>
            <a:ahLst/>
            <a:cxnLst/>
            <a:rect l="l" t="t" r="r" b="b"/>
            <a:pathLst>
              <a:path w="14477" h="3048">
                <a:moveTo>
                  <a:pt x="14477" y="0"/>
                </a:moveTo>
                <a:lnTo>
                  <a:pt x="7619" y="2286"/>
                </a:lnTo>
                <a:lnTo>
                  <a:pt x="0" y="3048"/>
                </a:lnTo>
              </a:path>
            </a:pathLst>
          </a:custGeom>
          <a:ln w="12953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2081783" y="4469892"/>
            <a:ext cx="6096" cy="761"/>
          </a:xfrm>
          <a:custGeom>
            <a:avLst/>
            <a:gdLst/>
            <a:ahLst/>
            <a:cxnLst/>
            <a:rect l="l" t="t" r="r" b="b"/>
            <a:pathLst>
              <a:path w="6095" h="762">
                <a:moveTo>
                  <a:pt x="6095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2077211" y="4468368"/>
            <a:ext cx="4572" cy="1523"/>
          </a:xfrm>
          <a:custGeom>
            <a:avLst/>
            <a:gdLst/>
            <a:ahLst/>
            <a:cxnLst/>
            <a:rect l="l" t="t" r="r" b="b"/>
            <a:pathLst>
              <a:path w="4572" h="1524">
                <a:moveTo>
                  <a:pt x="4572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2071877" y="4465319"/>
            <a:ext cx="5334" cy="3047"/>
          </a:xfrm>
          <a:custGeom>
            <a:avLst/>
            <a:gdLst/>
            <a:ahLst/>
            <a:cxnLst/>
            <a:rect l="l" t="t" r="r" b="b"/>
            <a:pathLst>
              <a:path w="5333" h="3048">
                <a:moveTo>
                  <a:pt x="5333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2067305" y="4461510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2063495" y="4456176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3810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2059685" y="4449318"/>
            <a:ext cx="3810" cy="6858"/>
          </a:xfrm>
          <a:custGeom>
            <a:avLst/>
            <a:gdLst/>
            <a:ahLst/>
            <a:cxnLst/>
            <a:rect l="l" t="t" r="r" b="b"/>
            <a:pathLst>
              <a:path w="3810" h="6858">
                <a:moveTo>
                  <a:pt x="3810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2057399" y="4441697"/>
            <a:ext cx="2286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2286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2055114" y="4433316"/>
            <a:ext cx="2286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2286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2052828" y="4421124"/>
            <a:ext cx="2286" cy="12192"/>
          </a:xfrm>
          <a:custGeom>
            <a:avLst/>
            <a:gdLst/>
            <a:ahLst/>
            <a:cxnLst/>
            <a:rect l="l" t="t" r="r" b="b"/>
            <a:pathLst>
              <a:path w="2286" h="12191">
                <a:moveTo>
                  <a:pt x="2286" y="1219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2050541" y="3945635"/>
            <a:ext cx="2286" cy="475488"/>
          </a:xfrm>
          <a:custGeom>
            <a:avLst/>
            <a:gdLst/>
            <a:ahLst/>
            <a:cxnLst/>
            <a:rect l="l" t="t" r="r" b="b"/>
            <a:pathLst>
              <a:path w="2286" h="475488">
                <a:moveTo>
                  <a:pt x="2286" y="475488"/>
                </a:moveTo>
                <a:lnTo>
                  <a:pt x="1524" y="457961"/>
                </a:lnTo>
                <a:lnTo>
                  <a:pt x="762" y="435102"/>
                </a:lnTo>
                <a:lnTo>
                  <a:pt x="0" y="405384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1888998" y="3945635"/>
            <a:ext cx="161544" cy="0"/>
          </a:xfrm>
          <a:custGeom>
            <a:avLst/>
            <a:gdLst/>
            <a:ahLst/>
            <a:cxnLst/>
            <a:rect l="l" t="t" r="r" b="b"/>
            <a:pathLst>
              <a:path w="161544">
                <a:moveTo>
                  <a:pt x="161544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1888998" y="3945635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1888998" y="3968495"/>
            <a:ext cx="12192" cy="3809"/>
          </a:xfrm>
          <a:custGeom>
            <a:avLst/>
            <a:gdLst/>
            <a:ahLst/>
            <a:cxnLst/>
            <a:rect l="l" t="t" r="r" b="b"/>
            <a:pathLst>
              <a:path w="12192" h="3810">
                <a:moveTo>
                  <a:pt x="0" y="0"/>
                </a:moveTo>
                <a:lnTo>
                  <a:pt x="12192" y="3809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1901189" y="3972305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0" y="0"/>
                </a:moveTo>
                <a:lnTo>
                  <a:pt x="4572" y="2285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1905761" y="3974592"/>
            <a:ext cx="5334" cy="2285"/>
          </a:xfrm>
          <a:custGeom>
            <a:avLst/>
            <a:gdLst/>
            <a:ahLst/>
            <a:cxnLst/>
            <a:rect l="l" t="t" r="r" b="b"/>
            <a:pathLst>
              <a:path w="5333" h="2286">
                <a:moveTo>
                  <a:pt x="0" y="0"/>
                </a:moveTo>
                <a:lnTo>
                  <a:pt x="5334" y="2285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1911095" y="3976877"/>
            <a:ext cx="3810" cy="3047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0" y="0"/>
                </a:moveTo>
                <a:lnTo>
                  <a:pt x="3810" y="3047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1914905" y="3979926"/>
            <a:ext cx="3810" cy="3047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0" y="0"/>
                </a:moveTo>
                <a:lnTo>
                  <a:pt x="3810" y="3047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1918716" y="3982973"/>
            <a:ext cx="2286" cy="3810"/>
          </a:xfrm>
          <a:custGeom>
            <a:avLst/>
            <a:gdLst/>
            <a:ahLst/>
            <a:cxnLst/>
            <a:rect l="l" t="t" r="r" b="b"/>
            <a:pathLst>
              <a:path w="2286" h="3810">
                <a:moveTo>
                  <a:pt x="0" y="0"/>
                </a:moveTo>
                <a:lnTo>
                  <a:pt x="2286" y="381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1921001" y="3986783"/>
            <a:ext cx="3048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0" y="0"/>
                </a:moveTo>
                <a:lnTo>
                  <a:pt x="3048" y="381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1924050" y="3990594"/>
            <a:ext cx="1524" cy="4572"/>
          </a:xfrm>
          <a:custGeom>
            <a:avLst/>
            <a:gdLst/>
            <a:ahLst/>
            <a:cxnLst/>
            <a:rect l="l" t="t" r="r" b="b"/>
            <a:pathLst>
              <a:path w="1524" h="4572">
                <a:moveTo>
                  <a:pt x="0" y="0"/>
                </a:moveTo>
                <a:lnTo>
                  <a:pt x="1524" y="4572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1925573" y="3995166"/>
            <a:ext cx="1524" cy="6858"/>
          </a:xfrm>
          <a:custGeom>
            <a:avLst/>
            <a:gdLst/>
            <a:ahLst/>
            <a:cxnLst/>
            <a:rect l="l" t="t" r="r" b="b"/>
            <a:pathLst>
              <a:path w="1524" h="6858">
                <a:moveTo>
                  <a:pt x="0" y="0"/>
                </a:moveTo>
                <a:lnTo>
                  <a:pt x="1524" y="6858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1927098" y="4002023"/>
            <a:ext cx="2286" cy="17526"/>
          </a:xfrm>
          <a:custGeom>
            <a:avLst/>
            <a:gdLst/>
            <a:ahLst/>
            <a:cxnLst/>
            <a:rect l="l" t="t" r="r" b="b"/>
            <a:pathLst>
              <a:path w="2286" h="17525">
                <a:moveTo>
                  <a:pt x="0" y="0"/>
                </a:moveTo>
                <a:lnTo>
                  <a:pt x="2286" y="1752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1929383" y="4019550"/>
            <a:ext cx="7620" cy="409956"/>
          </a:xfrm>
          <a:custGeom>
            <a:avLst/>
            <a:gdLst/>
            <a:ahLst/>
            <a:cxnLst/>
            <a:rect l="l" t="t" r="r" b="b"/>
            <a:pathLst>
              <a:path w="7619" h="409955">
                <a:moveTo>
                  <a:pt x="0" y="0"/>
                </a:moveTo>
                <a:lnTo>
                  <a:pt x="1524" y="24384"/>
                </a:lnTo>
                <a:lnTo>
                  <a:pt x="2286" y="54864"/>
                </a:lnTo>
                <a:lnTo>
                  <a:pt x="2286" y="290322"/>
                </a:lnTo>
                <a:lnTo>
                  <a:pt x="3048" y="338328"/>
                </a:lnTo>
                <a:lnTo>
                  <a:pt x="4572" y="377952"/>
                </a:lnTo>
                <a:lnTo>
                  <a:pt x="7620" y="40995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1937004" y="4429505"/>
            <a:ext cx="1524" cy="13716"/>
          </a:xfrm>
          <a:custGeom>
            <a:avLst/>
            <a:gdLst/>
            <a:ahLst/>
            <a:cxnLst/>
            <a:rect l="l" t="t" r="r" b="b"/>
            <a:pathLst>
              <a:path w="1524" h="13715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1938527" y="4443222"/>
            <a:ext cx="2286" cy="11430"/>
          </a:xfrm>
          <a:custGeom>
            <a:avLst/>
            <a:gdLst/>
            <a:ahLst/>
            <a:cxnLst/>
            <a:rect l="l" t="t" r="r" b="b"/>
            <a:pathLst>
              <a:path w="2286" h="11429">
                <a:moveTo>
                  <a:pt x="0" y="0"/>
                </a:moveTo>
                <a:lnTo>
                  <a:pt x="2286" y="1143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1940814" y="4454651"/>
            <a:ext cx="2286" cy="9906"/>
          </a:xfrm>
          <a:custGeom>
            <a:avLst/>
            <a:gdLst/>
            <a:ahLst/>
            <a:cxnLst/>
            <a:rect l="l" t="t" r="r" b="b"/>
            <a:pathLst>
              <a:path w="2286" h="9905">
                <a:moveTo>
                  <a:pt x="0" y="0"/>
                </a:moveTo>
                <a:lnTo>
                  <a:pt x="2286" y="9906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1943100" y="4464557"/>
            <a:ext cx="3048" cy="9906"/>
          </a:xfrm>
          <a:custGeom>
            <a:avLst/>
            <a:gdLst/>
            <a:ahLst/>
            <a:cxnLst/>
            <a:rect l="l" t="t" r="r" b="b"/>
            <a:pathLst>
              <a:path w="3048" h="9905">
                <a:moveTo>
                  <a:pt x="0" y="0"/>
                </a:moveTo>
                <a:lnTo>
                  <a:pt x="3048" y="990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1946148" y="4474464"/>
            <a:ext cx="3810" cy="9144"/>
          </a:xfrm>
          <a:custGeom>
            <a:avLst/>
            <a:gdLst/>
            <a:ahLst/>
            <a:cxnLst/>
            <a:rect l="l" t="t" r="r" b="b"/>
            <a:pathLst>
              <a:path w="3810" h="9144">
                <a:moveTo>
                  <a:pt x="0" y="0"/>
                </a:moveTo>
                <a:lnTo>
                  <a:pt x="3810" y="9144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1949957" y="4483607"/>
            <a:ext cx="3810" cy="9144"/>
          </a:xfrm>
          <a:custGeom>
            <a:avLst/>
            <a:gdLst/>
            <a:ahLst/>
            <a:cxnLst/>
            <a:rect l="l" t="t" r="r" b="b"/>
            <a:pathLst>
              <a:path w="3810" h="9144">
                <a:moveTo>
                  <a:pt x="0" y="0"/>
                </a:moveTo>
                <a:lnTo>
                  <a:pt x="3810" y="914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1953767" y="4492751"/>
            <a:ext cx="5334" cy="9144"/>
          </a:xfrm>
          <a:custGeom>
            <a:avLst/>
            <a:gdLst/>
            <a:ahLst/>
            <a:cxnLst/>
            <a:rect l="l" t="t" r="r" b="b"/>
            <a:pathLst>
              <a:path w="5333" h="9144">
                <a:moveTo>
                  <a:pt x="0" y="0"/>
                </a:moveTo>
                <a:lnTo>
                  <a:pt x="5334" y="914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1959101" y="4501895"/>
            <a:ext cx="4572" cy="8382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0" y="0"/>
                </a:moveTo>
                <a:lnTo>
                  <a:pt x="4572" y="8382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1963673" y="4510277"/>
            <a:ext cx="6096" cy="7620"/>
          </a:xfrm>
          <a:custGeom>
            <a:avLst/>
            <a:gdLst/>
            <a:ahLst/>
            <a:cxnLst/>
            <a:rect l="l" t="t" r="r" b="b"/>
            <a:pathLst>
              <a:path w="6095" h="7620">
                <a:moveTo>
                  <a:pt x="0" y="0"/>
                </a:moveTo>
                <a:lnTo>
                  <a:pt x="6096" y="762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1969770" y="4517898"/>
            <a:ext cx="6096" cy="8382"/>
          </a:xfrm>
          <a:custGeom>
            <a:avLst/>
            <a:gdLst/>
            <a:ahLst/>
            <a:cxnLst/>
            <a:rect l="l" t="t" r="r" b="b"/>
            <a:pathLst>
              <a:path w="6095" h="8382">
                <a:moveTo>
                  <a:pt x="0" y="0"/>
                </a:moveTo>
                <a:lnTo>
                  <a:pt x="6096" y="8382"/>
                </a:lnTo>
              </a:path>
            </a:pathLst>
          </a:custGeom>
          <a:ln w="12953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1975866" y="4526279"/>
            <a:ext cx="6858" cy="6858"/>
          </a:xfrm>
          <a:custGeom>
            <a:avLst/>
            <a:gdLst/>
            <a:ahLst/>
            <a:cxnLst/>
            <a:rect l="l" t="t" r="r" b="b"/>
            <a:pathLst>
              <a:path w="6857" h="6858">
                <a:moveTo>
                  <a:pt x="0" y="0"/>
                </a:moveTo>
                <a:lnTo>
                  <a:pt x="6858" y="6858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1982723" y="4533138"/>
            <a:ext cx="6858" cy="6858"/>
          </a:xfrm>
          <a:custGeom>
            <a:avLst/>
            <a:gdLst/>
            <a:ahLst/>
            <a:cxnLst/>
            <a:rect l="l" t="t" r="r" b="b"/>
            <a:pathLst>
              <a:path w="6857" h="6858">
                <a:moveTo>
                  <a:pt x="0" y="0"/>
                </a:moveTo>
                <a:lnTo>
                  <a:pt x="6858" y="685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1989582" y="4539995"/>
            <a:ext cx="6858" cy="5333"/>
          </a:xfrm>
          <a:custGeom>
            <a:avLst/>
            <a:gdLst/>
            <a:ahLst/>
            <a:cxnLst/>
            <a:rect l="l" t="t" r="r" b="b"/>
            <a:pathLst>
              <a:path w="6857" h="5334">
                <a:moveTo>
                  <a:pt x="0" y="0"/>
                </a:moveTo>
                <a:lnTo>
                  <a:pt x="6858" y="5333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1996439" y="4545329"/>
            <a:ext cx="7620" cy="4571"/>
          </a:xfrm>
          <a:custGeom>
            <a:avLst/>
            <a:gdLst/>
            <a:ahLst/>
            <a:cxnLst/>
            <a:rect l="l" t="t" r="r" b="b"/>
            <a:pathLst>
              <a:path w="7619" h="4572">
                <a:moveTo>
                  <a:pt x="0" y="0"/>
                </a:moveTo>
                <a:lnTo>
                  <a:pt x="7620" y="4571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2004060" y="4549901"/>
            <a:ext cx="6858" cy="3047"/>
          </a:xfrm>
          <a:custGeom>
            <a:avLst/>
            <a:gdLst/>
            <a:ahLst/>
            <a:cxnLst/>
            <a:rect l="l" t="t" r="r" b="b"/>
            <a:pathLst>
              <a:path w="6857" h="3048">
                <a:moveTo>
                  <a:pt x="0" y="0"/>
                </a:moveTo>
                <a:lnTo>
                  <a:pt x="6858" y="3047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2010917" y="4552950"/>
            <a:ext cx="8382" cy="2285"/>
          </a:xfrm>
          <a:custGeom>
            <a:avLst/>
            <a:gdLst/>
            <a:ahLst/>
            <a:cxnLst/>
            <a:rect l="l" t="t" r="r" b="b"/>
            <a:pathLst>
              <a:path w="8381" h="2286">
                <a:moveTo>
                  <a:pt x="0" y="0"/>
                </a:moveTo>
                <a:lnTo>
                  <a:pt x="8382" y="228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2019300" y="4555235"/>
            <a:ext cx="7620" cy="1523"/>
          </a:xfrm>
          <a:custGeom>
            <a:avLst/>
            <a:gdLst/>
            <a:ahLst/>
            <a:cxnLst/>
            <a:rect l="l" t="t" r="r" b="b"/>
            <a:pathLst>
              <a:path w="7619" h="1524">
                <a:moveTo>
                  <a:pt x="0" y="0"/>
                </a:moveTo>
                <a:lnTo>
                  <a:pt x="7620" y="1523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2026920" y="4556760"/>
            <a:ext cx="8382" cy="761"/>
          </a:xfrm>
          <a:custGeom>
            <a:avLst/>
            <a:gdLst/>
            <a:ahLst/>
            <a:cxnLst/>
            <a:rect l="l" t="t" r="r" b="b"/>
            <a:pathLst>
              <a:path w="8381" h="762">
                <a:moveTo>
                  <a:pt x="0" y="0"/>
                </a:moveTo>
                <a:lnTo>
                  <a:pt x="8382" y="76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2035301" y="4556760"/>
            <a:ext cx="9144" cy="762"/>
          </a:xfrm>
          <a:custGeom>
            <a:avLst/>
            <a:gdLst/>
            <a:ahLst/>
            <a:cxnLst/>
            <a:rect l="l" t="t" r="r" b="b"/>
            <a:pathLst>
              <a:path w="9143" h="762">
                <a:moveTo>
                  <a:pt x="0" y="762"/>
                </a:moveTo>
                <a:lnTo>
                  <a:pt x="9144" y="0"/>
                </a:lnTo>
              </a:path>
            </a:pathLst>
          </a:custGeom>
          <a:ln w="12953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2044445" y="4555998"/>
            <a:ext cx="8382" cy="762"/>
          </a:xfrm>
          <a:custGeom>
            <a:avLst/>
            <a:gdLst/>
            <a:ahLst/>
            <a:cxnLst/>
            <a:rect l="l" t="t" r="r" b="b"/>
            <a:pathLst>
              <a:path w="8381" h="762">
                <a:moveTo>
                  <a:pt x="0" y="762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2052827" y="4553712"/>
            <a:ext cx="7620" cy="2286"/>
          </a:xfrm>
          <a:custGeom>
            <a:avLst/>
            <a:gdLst/>
            <a:ahLst/>
            <a:cxnLst/>
            <a:rect l="l" t="t" r="r" b="b"/>
            <a:pathLst>
              <a:path w="7619" h="2286">
                <a:moveTo>
                  <a:pt x="0" y="2286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2060448" y="4551425"/>
            <a:ext cx="8382" cy="2286"/>
          </a:xfrm>
          <a:custGeom>
            <a:avLst/>
            <a:gdLst/>
            <a:ahLst/>
            <a:cxnLst/>
            <a:rect l="l" t="t" r="r" b="b"/>
            <a:pathLst>
              <a:path w="8381" h="2286">
                <a:moveTo>
                  <a:pt x="0" y="2286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2068829" y="4548378"/>
            <a:ext cx="7620" cy="3048"/>
          </a:xfrm>
          <a:custGeom>
            <a:avLst/>
            <a:gdLst/>
            <a:ahLst/>
            <a:cxnLst/>
            <a:rect l="l" t="t" r="r" b="b"/>
            <a:pathLst>
              <a:path w="7619" h="3048">
                <a:moveTo>
                  <a:pt x="0" y="3048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2076450" y="4543805"/>
            <a:ext cx="7620" cy="4572"/>
          </a:xfrm>
          <a:custGeom>
            <a:avLst/>
            <a:gdLst/>
            <a:ahLst/>
            <a:cxnLst/>
            <a:rect l="l" t="t" r="r" b="b"/>
            <a:pathLst>
              <a:path w="7619" h="4572">
                <a:moveTo>
                  <a:pt x="0" y="4572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2084070" y="4539233"/>
            <a:ext cx="7620" cy="4572"/>
          </a:xfrm>
          <a:custGeom>
            <a:avLst/>
            <a:gdLst/>
            <a:ahLst/>
            <a:cxnLst/>
            <a:rect l="l" t="t" r="r" b="b"/>
            <a:pathLst>
              <a:path w="7619" h="4572">
                <a:moveTo>
                  <a:pt x="0" y="4572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2091689" y="4533899"/>
            <a:ext cx="7620" cy="5334"/>
          </a:xfrm>
          <a:custGeom>
            <a:avLst/>
            <a:gdLst/>
            <a:ahLst/>
            <a:cxnLst/>
            <a:rect l="l" t="t" r="r" b="b"/>
            <a:pathLst>
              <a:path w="7619" h="5334">
                <a:moveTo>
                  <a:pt x="0" y="5333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2099310" y="4527804"/>
            <a:ext cx="6858" cy="6096"/>
          </a:xfrm>
          <a:custGeom>
            <a:avLst/>
            <a:gdLst/>
            <a:ahLst/>
            <a:cxnLst/>
            <a:rect l="l" t="t" r="r" b="b"/>
            <a:pathLst>
              <a:path w="6857" h="6096">
                <a:moveTo>
                  <a:pt x="0" y="6096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2106167" y="4520184"/>
            <a:ext cx="6858" cy="7620"/>
          </a:xfrm>
          <a:custGeom>
            <a:avLst/>
            <a:gdLst/>
            <a:ahLst/>
            <a:cxnLst/>
            <a:rect l="l" t="t" r="r" b="b"/>
            <a:pathLst>
              <a:path w="6857" h="7620">
                <a:moveTo>
                  <a:pt x="0" y="7620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2113026" y="4512563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0" y="7620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2120645" y="4503420"/>
            <a:ext cx="6858" cy="9144"/>
          </a:xfrm>
          <a:custGeom>
            <a:avLst/>
            <a:gdLst/>
            <a:ahLst/>
            <a:cxnLst/>
            <a:rect l="l" t="t" r="r" b="b"/>
            <a:pathLst>
              <a:path w="6857" h="9144">
                <a:moveTo>
                  <a:pt x="0" y="9143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2127504" y="4483608"/>
            <a:ext cx="14478" cy="19812"/>
          </a:xfrm>
          <a:custGeom>
            <a:avLst/>
            <a:gdLst/>
            <a:ahLst/>
            <a:cxnLst/>
            <a:rect l="l" t="t" r="r" b="b"/>
            <a:pathLst>
              <a:path w="14477" h="19812">
                <a:moveTo>
                  <a:pt x="0" y="19812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2141982" y="4459985"/>
            <a:ext cx="13715" cy="23622"/>
          </a:xfrm>
          <a:custGeom>
            <a:avLst/>
            <a:gdLst/>
            <a:ahLst/>
            <a:cxnLst/>
            <a:rect l="l" t="t" r="r" b="b"/>
            <a:pathLst>
              <a:path w="13716" h="23622">
                <a:moveTo>
                  <a:pt x="0" y="23622"/>
                </a:moveTo>
                <a:lnTo>
                  <a:pt x="13715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2155698" y="4459985"/>
            <a:ext cx="0" cy="79248"/>
          </a:xfrm>
          <a:custGeom>
            <a:avLst/>
            <a:gdLst/>
            <a:ahLst/>
            <a:cxnLst/>
            <a:rect l="l" t="t" r="r" b="b"/>
            <a:pathLst>
              <a:path h="79248">
                <a:moveTo>
                  <a:pt x="0" y="0"/>
                </a:moveTo>
                <a:lnTo>
                  <a:pt x="0" y="7924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2155698" y="4539233"/>
            <a:ext cx="162306" cy="0"/>
          </a:xfrm>
          <a:custGeom>
            <a:avLst/>
            <a:gdLst/>
            <a:ahLst/>
            <a:cxnLst/>
            <a:rect l="l" t="t" r="r" b="b"/>
            <a:pathLst>
              <a:path w="162306">
                <a:moveTo>
                  <a:pt x="0" y="0"/>
                </a:moveTo>
                <a:lnTo>
                  <a:pt x="162306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2318004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2305812" y="4513325"/>
            <a:ext cx="12192" cy="3047"/>
          </a:xfrm>
          <a:custGeom>
            <a:avLst/>
            <a:gdLst/>
            <a:ahLst/>
            <a:cxnLst/>
            <a:rect l="l" t="t" r="r" b="b"/>
            <a:pathLst>
              <a:path w="12192" h="3048">
                <a:moveTo>
                  <a:pt x="1219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2301239" y="4511040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2295905" y="4508753"/>
            <a:ext cx="5334" cy="2285"/>
          </a:xfrm>
          <a:custGeom>
            <a:avLst/>
            <a:gdLst/>
            <a:ahLst/>
            <a:cxnLst/>
            <a:rect l="l" t="t" r="r" b="b"/>
            <a:pathLst>
              <a:path w="5333" h="2286">
                <a:moveTo>
                  <a:pt x="5333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2292095" y="4505706"/>
            <a:ext cx="3810" cy="3047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3810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2289047" y="4502657"/>
            <a:ext cx="3048" cy="3047"/>
          </a:xfrm>
          <a:custGeom>
            <a:avLst/>
            <a:gdLst/>
            <a:ahLst/>
            <a:cxnLst/>
            <a:rect l="l" t="t" r="r" b="b"/>
            <a:pathLst>
              <a:path w="3048" h="3048">
                <a:moveTo>
                  <a:pt x="3048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2286000" y="4498847"/>
            <a:ext cx="3048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3048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2283714" y="4495038"/>
            <a:ext cx="2286" cy="3810"/>
          </a:xfrm>
          <a:custGeom>
            <a:avLst/>
            <a:gdLst/>
            <a:ahLst/>
            <a:cxnLst/>
            <a:rect l="l" t="t" r="r" b="b"/>
            <a:pathLst>
              <a:path w="2286" h="3810">
                <a:moveTo>
                  <a:pt x="2286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2281428" y="4489704"/>
            <a:ext cx="2286" cy="5334"/>
          </a:xfrm>
          <a:custGeom>
            <a:avLst/>
            <a:gdLst/>
            <a:ahLst/>
            <a:cxnLst/>
            <a:rect l="l" t="t" r="r" b="b"/>
            <a:pathLst>
              <a:path w="2286" h="5334">
                <a:moveTo>
                  <a:pt x="2286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2279903" y="4483608"/>
            <a:ext cx="1524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1524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2277618" y="4465319"/>
            <a:ext cx="2286" cy="18288"/>
          </a:xfrm>
          <a:custGeom>
            <a:avLst/>
            <a:gdLst/>
            <a:ahLst/>
            <a:cxnLst/>
            <a:rect l="l" t="t" r="r" b="b"/>
            <a:pathLst>
              <a:path w="2286" h="18287">
                <a:moveTo>
                  <a:pt x="2286" y="18287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2275331" y="3945636"/>
            <a:ext cx="2286" cy="519684"/>
          </a:xfrm>
          <a:custGeom>
            <a:avLst/>
            <a:gdLst/>
            <a:ahLst/>
            <a:cxnLst/>
            <a:rect l="l" t="t" r="r" b="b"/>
            <a:pathLst>
              <a:path w="2286" h="519684">
                <a:moveTo>
                  <a:pt x="2286" y="519684"/>
                </a:moveTo>
                <a:lnTo>
                  <a:pt x="0" y="495300"/>
                </a:lnTo>
                <a:lnTo>
                  <a:pt x="0" y="464820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2647950" y="4277106"/>
            <a:ext cx="166877" cy="166878"/>
          </a:xfrm>
          <a:custGeom>
            <a:avLst/>
            <a:gdLst/>
            <a:ahLst/>
            <a:cxnLst/>
            <a:rect l="l" t="t" r="r" b="b"/>
            <a:pathLst>
              <a:path w="166877" h="166877">
                <a:moveTo>
                  <a:pt x="4572" y="161544"/>
                </a:moveTo>
                <a:lnTo>
                  <a:pt x="0" y="166878"/>
                </a:lnTo>
                <a:lnTo>
                  <a:pt x="166878" y="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2652522" y="427710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2641854" y="4282439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39" h="166115">
                <a:moveTo>
                  <a:pt x="6095" y="161544"/>
                </a:moveTo>
                <a:lnTo>
                  <a:pt x="167639" y="0"/>
                </a:lnTo>
                <a:lnTo>
                  <a:pt x="162305" y="4572"/>
                </a:lnTo>
                <a:lnTo>
                  <a:pt x="0" y="166116"/>
                </a:lnTo>
                <a:lnTo>
                  <a:pt x="6095" y="161544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2647950" y="42824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2636520" y="4287011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5333" y="161543"/>
                </a:moveTo>
                <a:lnTo>
                  <a:pt x="167639" y="0"/>
                </a:lnTo>
                <a:lnTo>
                  <a:pt x="161543" y="3809"/>
                </a:lnTo>
                <a:lnTo>
                  <a:pt x="0" y="165353"/>
                </a:lnTo>
                <a:lnTo>
                  <a:pt x="5333" y="161543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2641854" y="428701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2631186" y="4290822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8" h="164591">
                <a:moveTo>
                  <a:pt x="5333" y="161544"/>
                </a:moveTo>
                <a:lnTo>
                  <a:pt x="166877" y="0"/>
                </a:lnTo>
                <a:lnTo>
                  <a:pt x="161543" y="3048"/>
                </a:lnTo>
                <a:lnTo>
                  <a:pt x="0" y="164592"/>
                </a:lnTo>
                <a:lnTo>
                  <a:pt x="5333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2636520" y="42908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2625089" y="4293870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5" y="161543"/>
                </a:moveTo>
                <a:lnTo>
                  <a:pt x="167639" y="0"/>
                </a:lnTo>
                <a:lnTo>
                  <a:pt x="161543" y="2285"/>
                </a:lnTo>
                <a:lnTo>
                  <a:pt x="0" y="163829"/>
                </a:lnTo>
                <a:lnTo>
                  <a:pt x="6095" y="161543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2631185" y="42938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2628137" y="429387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2625090" y="429463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2618993" y="4296156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5" y="161544"/>
                </a:moveTo>
                <a:lnTo>
                  <a:pt x="167639" y="0"/>
                </a:lnTo>
                <a:lnTo>
                  <a:pt x="161543" y="1524"/>
                </a:lnTo>
                <a:lnTo>
                  <a:pt x="0" y="163068"/>
                </a:lnTo>
                <a:lnTo>
                  <a:pt x="6095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2625089" y="429615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2622041" y="429615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2618994" y="429691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2612898" y="4297679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5" y="161544"/>
                </a:moveTo>
                <a:lnTo>
                  <a:pt x="167639" y="0"/>
                </a:lnTo>
                <a:lnTo>
                  <a:pt x="161543" y="762"/>
                </a:lnTo>
                <a:lnTo>
                  <a:pt x="0" y="162306"/>
                </a:lnTo>
                <a:lnTo>
                  <a:pt x="6095" y="161544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2618994" y="42976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2616708" y="429767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2615183" y="42976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2612897" y="42984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2606802" y="4298441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5" y="161543"/>
                </a:moveTo>
                <a:lnTo>
                  <a:pt x="167639" y="0"/>
                </a:lnTo>
                <a:lnTo>
                  <a:pt x="161543" y="761"/>
                </a:lnTo>
                <a:lnTo>
                  <a:pt x="0" y="162305"/>
                </a:lnTo>
                <a:lnTo>
                  <a:pt x="6095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2612898" y="42984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2610612" y="429844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2608325" y="429844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0"/>
                </a:lnTo>
                <a:lnTo>
                  <a:pt x="162306" y="762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2606802" y="4299204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2596133" y="4298442"/>
            <a:ext cx="172212" cy="162306"/>
          </a:xfrm>
          <a:custGeom>
            <a:avLst/>
            <a:gdLst/>
            <a:ahLst/>
            <a:cxnLst/>
            <a:rect l="l" t="t" r="r" b="b"/>
            <a:pathLst>
              <a:path w="172212" h="162305">
                <a:moveTo>
                  <a:pt x="10668" y="162306"/>
                </a:moveTo>
                <a:lnTo>
                  <a:pt x="172212" y="762"/>
                </a:lnTo>
                <a:lnTo>
                  <a:pt x="161544" y="0"/>
                </a:lnTo>
                <a:lnTo>
                  <a:pt x="0" y="161544"/>
                </a:lnTo>
                <a:lnTo>
                  <a:pt x="10668" y="162306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2606801" y="42992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2605277" y="42992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2603753" y="42984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2602230" y="429844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2600705" y="429844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2599181" y="429844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2597658" y="429844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2596133" y="429844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2586227" y="4295393"/>
            <a:ext cx="171450" cy="164592"/>
          </a:xfrm>
          <a:custGeom>
            <a:avLst/>
            <a:gdLst/>
            <a:ahLst/>
            <a:cxnLst/>
            <a:rect l="l" t="t" r="r" b="b"/>
            <a:pathLst>
              <a:path w="171450" h="164591">
                <a:moveTo>
                  <a:pt x="9906" y="164591"/>
                </a:moveTo>
                <a:lnTo>
                  <a:pt x="171450" y="3047"/>
                </a:lnTo>
                <a:lnTo>
                  <a:pt x="162306" y="0"/>
                </a:lnTo>
                <a:lnTo>
                  <a:pt x="0" y="161543"/>
                </a:lnTo>
                <a:lnTo>
                  <a:pt x="9906" y="164591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2596133" y="42984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2594609" y="42976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2593848" y="429767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762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2592324" y="42969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2590799" y="429691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2589276" y="42961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2587752" y="429615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2586227" y="429539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2577083" y="4291584"/>
            <a:ext cx="171450" cy="165354"/>
          </a:xfrm>
          <a:custGeom>
            <a:avLst/>
            <a:gdLst/>
            <a:ahLst/>
            <a:cxnLst/>
            <a:rect l="l" t="t" r="r" b="b"/>
            <a:pathLst>
              <a:path w="171450" h="165353">
                <a:moveTo>
                  <a:pt x="9143" y="165353"/>
                </a:moveTo>
                <a:lnTo>
                  <a:pt x="171449" y="3809"/>
                </a:lnTo>
                <a:lnTo>
                  <a:pt x="161544" y="0"/>
                </a:lnTo>
                <a:lnTo>
                  <a:pt x="0" y="161543"/>
                </a:lnTo>
                <a:lnTo>
                  <a:pt x="9143" y="16535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2586227" y="429539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2585465" y="429539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762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2583942" y="42946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2583180" y="429387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2581655" y="429387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2580893" y="429310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2579370" y="429234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2578608" y="429234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2577083" y="429158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2567939" y="4285487"/>
            <a:ext cx="170688" cy="167640"/>
          </a:xfrm>
          <a:custGeom>
            <a:avLst/>
            <a:gdLst/>
            <a:ahLst/>
            <a:cxnLst/>
            <a:rect l="l" t="t" r="r" b="b"/>
            <a:pathLst>
              <a:path w="170687" h="167639">
                <a:moveTo>
                  <a:pt x="9143" y="167639"/>
                </a:moveTo>
                <a:lnTo>
                  <a:pt x="17068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9143" y="167639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2577083" y="42915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2576321" y="429082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2574798" y="429006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2574036" y="428929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2573273" y="428929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2571749" y="428853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2570988" y="428777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2570226" y="428701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2569464" y="428624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2567940" y="428548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2559557" y="4278630"/>
            <a:ext cx="169926" cy="168402"/>
          </a:xfrm>
          <a:custGeom>
            <a:avLst/>
            <a:gdLst/>
            <a:ahLst/>
            <a:cxnLst/>
            <a:rect l="l" t="t" r="r" b="b"/>
            <a:pathLst>
              <a:path w="169925" h="168401">
                <a:moveTo>
                  <a:pt x="8381" y="168401"/>
                </a:moveTo>
                <a:lnTo>
                  <a:pt x="169925" y="6857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68401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2567939" y="42854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2567177" y="428472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2565653" y="428396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2564892" y="428320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2564130" y="428167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2562605" y="428091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2561843" y="428015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2560320" y="42793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2559558" y="427862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2551175" y="4269485"/>
            <a:ext cx="169926" cy="170688"/>
          </a:xfrm>
          <a:custGeom>
            <a:avLst/>
            <a:gdLst/>
            <a:ahLst/>
            <a:cxnLst/>
            <a:rect l="l" t="t" r="r" b="b"/>
            <a:pathLst>
              <a:path w="169925" h="170687">
                <a:moveTo>
                  <a:pt x="8381" y="170687"/>
                </a:moveTo>
                <a:lnTo>
                  <a:pt x="169925" y="9143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70687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2559557" y="42786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2558033" y="4276343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2556509" y="427482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2554224" y="427253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2552699" y="4271009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2551176" y="426948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2543556" y="4258817"/>
            <a:ext cx="169164" cy="172212"/>
          </a:xfrm>
          <a:custGeom>
            <a:avLst/>
            <a:gdLst/>
            <a:ahLst/>
            <a:cxnLst/>
            <a:rect l="l" t="t" r="r" b="b"/>
            <a:pathLst>
              <a:path w="169163" h="172212">
                <a:moveTo>
                  <a:pt x="7619" y="172212"/>
                </a:moveTo>
                <a:lnTo>
                  <a:pt x="169163" y="10668"/>
                </a:lnTo>
                <a:lnTo>
                  <a:pt x="161543" y="0"/>
                </a:lnTo>
                <a:lnTo>
                  <a:pt x="0" y="161544"/>
                </a:lnTo>
                <a:lnTo>
                  <a:pt x="7619" y="172212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2551176" y="42694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2548890" y="4266437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2"/>
                </a:moveTo>
                <a:lnTo>
                  <a:pt x="163830" y="3048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2547365" y="4264152"/>
            <a:ext cx="163829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1524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2545080" y="4261103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2"/>
                </a:moveTo>
                <a:lnTo>
                  <a:pt x="16383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2543555" y="4258818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2535935" y="4245863"/>
            <a:ext cx="169164" cy="174498"/>
          </a:xfrm>
          <a:custGeom>
            <a:avLst/>
            <a:gdLst/>
            <a:ahLst/>
            <a:cxnLst/>
            <a:rect l="l" t="t" r="r" b="b"/>
            <a:pathLst>
              <a:path w="169163" h="174498">
                <a:moveTo>
                  <a:pt x="7619" y="174498"/>
                </a:moveTo>
                <a:lnTo>
                  <a:pt x="169163" y="12954"/>
                </a:lnTo>
                <a:lnTo>
                  <a:pt x="161543" y="0"/>
                </a:lnTo>
                <a:lnTo>
                  <a:pt x="0" y="162306"/>
                </a:lnTo>
                <a:lnTo>
                  <a:pt x="7619" y="174498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2543555" y="42588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2541269" y="4255769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2"/>
                </a:moveTo>
                <a:lnTo>
                  <a:pt x="16383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2539746" y="4252722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2537459" y="4249674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2"/>
                </a:moveTo>
                <a:lnTo>
                  <a:pt x="163830" y="3048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2535936" y="4245863"/>
            <a:ext cx="163829" cy="165354"/>
          </a:xfrm>
          <a:custGeom>
            <a:avLst/>
            <a:gdLst/>
            <a:ahLst/>
            <a:cxnLst/>
            <a:rect l="l" t="t" r="r" b="b"/>
            <a:pathLst>
              <a:path w="163830" h="165353">
                <a:moveTo>
                  <a:pt x="1524" y="165354"/>
                </a:moveTo>
                <a:lnTo>
                  <a:pt x="163830" y="3810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2526791" y="4228338"/>
            <a:ext cx="170688" cy="179832"/>
          </a:xfrm>
          <a:custGeom>
            <a:avLst/>
            <a:gdLst/>
            <a:ahLst/>
            <a:cxnLst/>
            <a:rect l="l" t="t" r="r" b="b"/>
            <a:pathLst>
              <a:path w="170687" h="179832">
                <a:moveTo>
                  <a:pt x="9143" y="179831"/>
                </a:moveTo>
                <a:lnTo>
                  <a:pt x="170688" y="17525"/>
                </a:lnTo>
                <a:lnTo>
                  <a:pt x="161544" y="0"/>
                </a:lnTo>
                <a:lnTo>
                  <a:pt x="0" y="161543"/>
                </a:lnTo>
                <a:lnTo>
                  <a:pt x="9143" y="17983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2535935" y="424586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2531363" y="4237482"/>
            <a:ext cx="166116" cy="170688"/>
          </a:xfrm>
          <a:custGeom>
            <a:avLst/>
            <a:gdLst/>
            <a:ahLst/>
            <a:cxnLst/>
            <a:rect l="l" t="t" r="r" b="b"/>
            <a:pathLst>
              <a:path w="166116" h="170687">
                <a:moveTo>
                  <a:pt x="4572" y="170687"/>
                </a:moveTo>
                <a:lnTo>
                  <a:pt x="166116" y="838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7068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2526792" y="4228338"/>
            <a:ext cx="166116" cy="170688"/>
          </a:xfrm>
          <a:custGeom>
            <a:avLst/>
            <a:gdLst/>
            <a:ahLst/>
            <a:cxnLst/>
            <a:rect l="l" t="t" r="r" b="b"/>
            <a:pathLst>
              <a:path w="166116" h="170687">
                <a:moveTo>
                  <a:pt x="4572" y="170687"/>
                </a:moveTo>
                <a:lnTo>
                  <a:pt x="166116" y="914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7068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2519172" y="4208526"/>
            <a:ext cx="169164" cy="181356"/>
          </a:xfrm>
          <a:custGeom>
            <a:avLst/>
            <a:gdLst/>
            <a:ahLst/>
            <a:cxnLst/>
            <a:rect l="l" t="t" r="r" b="b"/>
            <a:pathLst>
              <a:path w="169163" h="181355">
                <a:moveTo>
                  <a:pt x="7619" y="181356"/>
                </a:moveTo>
                <a:lnTo>
                  <a:pt x="169163" y="19812"/>
                </a:lnTo>
                <a:lnTo>
                  <a:pt x="161543" y="0"/>
                </a:lnTo>
                <a:lnTo>
                  <a:pt x="0" y="161544"/>
                </a:lnTo>
                <a:lnTo>
                  <a:pt x="7619" y="181356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2526792" y="42283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2522982" y="4218432"/>
            <a:ext cx="165354" cy="171450"/>
          </a:xfrm>
          <a:custGeom>
            <a:avLst/>
            <a:gdLst/>
            <a:ahLst/>
            <a:cxnLst/>
            <a:rect l="l" t="t" r="r" b="b"/>
            <a:pathLst>
              <a:path w="165354" h="171450">
                <a:moveTo>
                  <a:pt x="3810" y="171450"/>
                </a:moveTo>
                <a:lnTo>
                  <a:pt x="165354" y="9905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1450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2519172" y="4208526"/>
            <a:ext cx="165354" cy="171450"/>
          </a:xfrm>
          <a:custGeom>
            <a:avLst/>
            <a:gdLst/>
            <a:ahLst/>
            <a:cxnLst/>
            <a:rect l="l" t="t" r="r" b="b"/>
            <a:pathLst>
              <a:path w="165354" h="171450">
                <a:moveTo>
                  <a:pt x="3810" y="171450"/>
                </a:moveTo>
                <a:lnTo>
                  <a:pt x="165354" y="9905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145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2512314" y="4187952"/>
            <a:ext cx="168402" cy="182118"/>
          </a:xfrm>
          <a:custGeom>
            <a:avLst/>
            <a:gdLst/>
            <a:ahLst/>
            <a:cxnLst/>
            <a:rect l="l" t="t" r="r" b="b"/>
            <a:pathLst>
              <a:path w="168401" h="182117">
                <a:moveTo>
                  <a:pt x="6857" y="182118"/>
                </a:moveTo>
                <a:lnTo>
                  <a:pt x="168401" y="20574"/>
                </a:lnTo>
                <a:lnTo>
                  <a:pt x="161543" y="0"/>
                </a:lnTo>
                <a:lnTo>
                  <a:pt x="0" y="161544"/>
                </a:lnTo>
                <a:lnTo>
                  <a:pt x="6857" y="182118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2519172" y="42085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2515362" y="4197858"/>
            <a:ext cx="165354" cy="172212"/>
          </a:xfrm>
          <a:custGeom>
            <a:avLst/>
            <a:gdLst/>
            <a:ahLst/>
            <a:cxnLst/>
            <a:rect l="l" t="t" r="r" b="b"/>
            <a:pathLst>
              <a:path w="165354" h="172212">
                <a:moveTo>
                  <a:pt x="3810" y="172212"/>
                </a:moveTo>
                <a:lnTo>
                  <a:pt x="165354" y="10668"/>
                </a:lnTo>
                <a:lnTo>
                  <a:pt x="162306" y="0"/>
                </a:lnTo>
                <a:lnTo>
                  <a:pt x="0" y="162306"/>
                </a:lnTo>
                <a:lnTo>
                  <a:pt x="3810" y="172212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2512313" y="4187952"/>
            <a:ext cx="165354" cy="172212"/>
          </a:xfrm>
          <a:custGeom>
            <a:avLst/>
            <a:gdLst/>
            <a:ahLst/>
            <a:cxnLst/>
            <a:rect l="l" t="t" r="r" b="b"/>
            <a:pathLst>
              <a:path w="165354" h="172212">
                <a:moveTo>
                  <a:pt x="3048" y="172212"/>
                </a:moveTo>
                <a:lnTo>
                  <a:pt x="165354" y="990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221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2506218" y="4165091"/>
            <a:ext cx="167640" cy="184404"/>
          </a:xfrm>
          <a:custGeom>
            <a:avLst/>
            <a:gdLst/>
            <a:ahLst/>
            <a:cxnLst/>
            <a:rect l="l" t="t" r="r" b="b"/>
            <a:pathLst>
              <a:path w="167639" h="184403">
                <a:moveTo>
                  <a:pt x="6095" y="184403"/>
                </a:moveTo>
                <a:lnTo>
                  <a:pt x="167639" y="22859"/>
                </a:lnTo>
                <a:lnTo>
                  <a:pt x="161543" y="0"/>
                </a:lnTo>
                <a:lnTo>
                  <a:pt x="0" y="161543"/>
                </a:lnTo>
                <a:lnTo>
                  <a:pt x="6095" y="184403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2512314" y="41879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2501645" y="4140707"/>
            <a:ext cx="166116" cy="185928"/>
          </a:xfrm>
          <a:custGeom>
            <a:avLst/>
            <a:gdLst/>
            <a:ahLst/>
            <a:cxnLst/>
            <a:rect l="l" t="t" r="r" b="b"/>
            <a:pathLst>
              <a:path w="166116" h="185927">
                <a:moveTo>
                  <a:pt x="4572" y="185927"/>
                </a:moveTo>
                <a:lnTo>
                  <a:pt x="166116" y="24383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8592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2506217" y="4165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2497835" y="4115562"/>
            <a:ext cx="165354" cy="187452"/>
          </a:xfrm>
          <a:custGeom>
            <a:avLst/>
            <a:gdLst/>
            <a:ahLst/>
            <a:cxnLst/>
            <a:rect l="l" t="t" r="r" b="b"/>
            <a:pathLst>
              <a:path w="165354" h="187451">
                <a:moveTo>
                  <a:pt x="3810" y="187451"/>
                </a:moveTo>
                <a:lnTo>
                  <a:pt x="165354" y="25145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8745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2501645" y="414070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2495549" y="4088129"/>
            <a:ext cx="163830" cy="188976"/>
          </a:xfrm>
          <a:custGeom>
            <a:avLst/>
            <a:gdLst/>
            <a:ahLst/>
            <a:cxnLst/>
            <a:rect l="l" t="t" r="r" b="b"/>
            <a:pathLst>
              <a:path w="163830" h="188975">
                <a:moveTo>
                  <a:pt x="2286" y="188975"/>
                </a:moveTo>
                <a:lnTo>
                  <a:pt x="163830" y="2743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8897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2497835" y="41155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2494026" y="4059173"/>
            <a:ext cx="163068" cy="190500"/>
          </a:xfrm>
          <a:custGeom>
            <a:avLst/>
            <a:gdLst/>
            <a:ahLst/>
            <a:cxnLst/>
            <a:rect l="l" t="t" r="r" b="b"/>
            <a:pathLst>
              <a:path w="163068" h="190500">
                <a:moveTo>
                  <a:pt x="1524" y="190500"/>
                </a:moveTo>
                <a:lnTo>
                  <a:pt x="163068" y="28955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9050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2495550" y="40881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2491740" y="4016501"/>
            <a:ext cx="277367" cy="162306"/>
          </a:xfrm>
          <a:custGeom>
            <a:avLst/>
            <a:gdLst/>
            <a:ahLst/>
            <a:cxnLst/>
            <a:rect l="l" t="t" r="r" b="b"/>
            <a:pathLst>
              <a:path w="277368" h="162305">
                <a:moveTo>
                  <a:pt x="115824" y="162305"/>
                </a:moveTo>
                <a:lnTo>
                  <a:pt x="277368" y="0"/>
                </a:lnTo>
                <a:lnTo>
                  <a:pt x="161544" y="0"/>
                </a:lnTo>
                <a:lnTo>
                  <a:pt x="0" y="162305"/>
                </a:lnTo>
                <a:lnTo>
                  <a:pt x="115824" y="162305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2607564" y="401650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2491739" y="3994403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3"/>
                </a:moveTo>
                <a:lnTo>
                  <a:pt x="161544" y="22097"/>
                </a:lnTo>
                <a:lnTo>
                  <a:pt x="161544" y="0"/>
                </a:lnTo>
                <a:lnTo>
                  <a:pt x="0" y="161543"/>
                </a:lnTo>
                <a:lnTo>
                  <a:pt x="0" y="18440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2491739" y="401650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2491739" y="3970782"/>
            <a:ext cx="162305" cy="185166"/>
          </a:xfrm>
          <a:custGeom>
            <a:avLst/>
            <a:gdLst/>
            <a:ahLst/>
            <a:cxnLst/>
            <a:rect l="l" t="t" r="r" b="b"/>
            <a:pathLst>
              <a:path w="162306" h="185165">
                <a:moveTo>
                  <a:pt x="0" y="185165"/>
                </a:moveTo>
                <a:lnTo>
                  <a:pt x="161544" y="23621"/>
                </a:lnTo>
                <a:lnTo>
                  <a:pt x="162305" y="0"/>
                </a:lnTo>
                <a:lnTo>
                  <a:pt x="761" y="161543"/>
                </a:lnTo>
                <a:lnTo>
                  <a:pt x="0" y="18516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2491739" y="39944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2492501" y="3947922"/>
            <a:ext cx="162305" cy="184404"/>
          </a:xfrm>
          <a:custGeom>
            <a:avLst/>
            <a:gdLst/>
            <a:ahLst/>
            <a:cxnLst/>
            <a:rect l="l" t="t" r="r" b="b"/>
            <a:pathLst>
              <a:path w="162306" h="184403">
                <a:moveTo>
                  <a:pt x="0" y="184403"/>
                </a:moveTo>
                <a:lnTo>
                  <a:pt x="161544" y="22859"/>
                </a:lnTo>
                <a:lnTo>
                  <a:pt x="162305" y="0"/>
                </a:lnTo>
                <a:lnTo>
                  <a:pt x="761" y="161543"/>
                </a:lnTo>
                <a:lnTo>
                  <a:pt x="0" y="18440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2492501" y="39707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2493264" y="3926586"/>
            <a:ext cx="163830" cy="182880"/>
          </a:xfrm>
          <a:custGeom>
            <a:avLst/>
            <a:gdLst/>
            <a:ahLst/>
            <a:cxnLst/>
            <a:rect l="l" t="t" r="r" b="b"/>
            <a:pathLst>
              <a:path w="163830" h="182879">
                <a:moveTo>
                  <a:pt x="0" y="182879"/>
                </a:moveTo>
                <a:lnTo>
                  <a:pt x="161544" y="21335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8287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2493264" y="39479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2495550" y="3906773"/>
            <a:ext cx="164592" cy="181356"/>
          </a:xfrm>
          <a:custGeom>
            <a:avLst/>
            <a:gdLst/>
            <a:ahLst/>
            <a:cxnLst/>
            <a:rect l="l" t="t" r="r" b="b"/>
            <a:pathLst>
              <a:path w="164592" h="181355">
                <a:moveTo>
                  <a:pt x="0" y="181355"/>
                </a:moveTo>
                <a:lnTo>
                  <a:pt x="161544" y="19811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8135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2495550" y="39265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2497835" y="3887723"/>
            <a:ext cx="165354" cy="180594"/>
          </a:xfrm>
          <a:custGeom>
            <a:avLst/>
            <a:gdLst/>
            <a:ahLst/>
            <a:cxnLst/>
            <a:rect l="l" t="t" r="r" b="b"/>
            <a:pathLst>
              <a:path w="165354" h="180594">
                <a:moveTo>
                  <a:pt x="0" y="180593"/>
                </a:moveTo>
                <a:lnTo>
                  <a:pt x="162306" y="19049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8059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2497835" y="390677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2501645" y="3870197"/>
            <a:ext cx="166116" cy="179070"/>
          </a:xfrm>
          <a:custGeom>
            <a:avLst/>
            <a:gdLst/>
            <a:ahLst/>
            <a:cxnLst/>
            <a:rect l="l" t="t" r="r" b="b"/>
            <a:pathLst>
              <a:path w="166116" h="179070">
                <a:moveTo>
                  <a:pt x="0" y="179069"/>
                </a:moveTo>
                <a:lnTo>
                  <a:pt x="161544" y="17525"/>
                </a:lnTo>
                <a:lnTo>
                  <a:pt x="166116" y="0"/>
                </a:lnTo>
                <a:lnTo>
                  <a:pt x="4571" y="162305"/>
                </a:lnTo>
                <a:lnTo>
                  <a:pt x="0" y="17906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2501645" y="38877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2506217" y="3854196"/>
            <a:ext cx="166878" cy="178308"/>
          </a:xfrm>
          <a:custGeom>
            <a:avLst/>
            <a:gdLst/>
            <a:ahLst/>
            <a:cxnLst/>
            <a:rect l="l" t="t" r="r" b="b"/>
            <a:pathLst>
              <a:path w="166878" h="178308">
                <a:moveTo>
                  <a:pt x="0" y="178307"/>
                </a:moveTo>
                <a:lnTo>
                  <a:pt x="161544" y="16001"/>
                </a:lnTo>
                <a:lnTo>
                  <a:pt x="166878" y="0"/>
                </a:lnTo>
                <a:lnTo>
                  <a:pt x="4571" y="161543"/>
                </a:lnTo>
                <a:lnTo>
                  <a:pt x="0" y="17830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2506217" y="387019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2510789" y="3839717"/>
            <a:ext cx="167640" cy="176022"/>
          </a:xfrm>
          <a:custGeom>
            <a:avLst/>
            <a:gdLst/>
            <a:ahLst/>
            <a:cxnLst/>
            <a:rect l="l" t="t" r="r" b="b"/>
            <a:pathLst>
              <a:path w="167639" h="176022">
                <a:moveTo>
                  <a:pt x="0" y="176022"/>
                </a:moveTo>
                <a:lnTo>
                  <a:pt x="162306" y="14478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2510789" y="385419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2510789" y="3847337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2" h="168401">
                <a:moveTo>
                  <a:pt x="0" y="168401"/>
                </a:moveTo>
                <a:lnTo>
                  <a:pt x="162306" y="6857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2513838" y="3839718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2" h="169163">
                <a:moveTo>
                  <a:pt x="0" y="169163"/>
                </a:moveTo>
                <a:lnTo>
                  <a:pt x="161544" y="7619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2516885" y="3832097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4" h="169163">
                <a:moveTo>
                  <a:pt x="0" y="169163"/>
                </a:moveTo>
                <a:lnTo>
                  <a:pt x="161544" y="7619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2516885" y="38397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2516885" y="3835907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0" y="165353"/>
                </a:moveTo>
                <a:lnTo>
                  <a:pt x="161544" y="3809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2518410" y="3832097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30" h="165353">
                <a:moveTo>
                  <a:pt x="0" y="165354"/>
                </a:moveTo>
                <a:lnTo>
                  <a:pt x="161544" y="3810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2520695" y="3825240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4" h="168401">
                <a:moveTo>
                  <a:pt x="0" y="168401"/>
                </a:moveTo>
                <a:lnTo>
                  <a:pt x="161544" y="6857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2520695" y="38320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2524505" y="3819905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4" h="166877">
                <a:moveTo>
                  <a:pt x="0" y="166877"/>
                </a:moveTo>
                <a:lnTo>
                  <a:pt x="161544" y="5333"/>
                </a:lnTo>
                <a:lnTo>
                  <a:pt x="165354" y="0"/>
                </a:lnTo>
                <a:lnTo>
                  <a:pt x="3810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2524505" y="38252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2528316" y="3815333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0" y="166116"/>
                </a:moveTo>
                <a:lnTo>
                  <a:pt x="166116" y="0"/>
                </a:lnTo>
                <a:lnTo>
                  <a:pt x="161544" y="4572"/>
                </a:lnTo>
                <a:lnTo>
                  <a:pt x="0" y="16611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2528316" y="38199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2710433" y="4024121"/>
            <a:ext cx="163068" cy="196596"/>
          </a:xfrm>
          <a:custGeom>
            <a:avLst/>
            <a:gdLst/>
            <a:ahLst/>
            <a:cxnLst/>
            <a:rect l="l" t="t" r="r" b="b"/>
            <a:pathLst>
              <a:path w="163068" h="196596">
                <a:moveTo>
                  <a:pt x="1524" y="196595"/>
                </a:moveTo>
                <a:lnTo>
                  <a:pt x="163068" y="3505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9659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2711957" y="40591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2707385" y="3991356"/>
            <a:ext cx="164592" cy="194310"/>
          </a:xfrm>
          <a:custGeom>
            <a:avLst/>
            <a:gdLst/>
            <a:ahLst/>
            <a:cxnLst/>
            <a:rect l="l" t="t" r="r" b="b"/>
            <a:pathLst>
              <a:path w="164592" h="194310">
                <a:moveTo>
                  <a:pt x="3048" y="194310"/>
                </a:moveTo>
                <a:lnTo>
                  <a:pt x="164592" y="3276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9431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2710433" y="40241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2703575" y="3960114"/>
            <a:ext cx="165354" cy="192786"/>
          </a:xfrm>
          <a:custGeom>
            <a:avLst/>
            <a:gdLst/>
            <a:ahLst/>
            <a:cxnLst/>
            <a:rect l="l" t="t" r="r" b="b"/>
            <a:pathLst>
              <a:path w="165354" h="192786">
                <a:moveTo>
                  <a:pt x="3810" y="192786"/>
                </a:moveTo>
                <a:lnTo>
                  <a:pt x="165354" y="3124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9278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2707385" y="39913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2698242" y="3931919"/>
            <a:ext cx="166878" cy="189738"/>
          </a:xfrm>
          <a:custGeom>
            <a:avLst/>
            <a:gdLst/>
            <a:ahLst/>
            <a:cxnLst/>
            <a:rect l="l" t="t" r="r" b="b"/>
            <a:pathLst>
              <a:path w="166878" h="189737">
                <a:moveTo>
                  <a:pt x="5333" y="189737"/>
                </a:moveTo>
                <a:lnTo>
                  <a:pt x="166877" y="28193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8973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2703576" y="39601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2691384" y="3905250"/>
            <a:ext cx="168402" cy="188214"/>
          </a:xfrm>
          <a:custGeom>
            <a:avLst/>
            <a:gdLst/>
            <a:ahLst/>
            <a:cxnLst/>
            <a:rect l="l" t="t" r="r" b="b"/>
            <a:pathLst>
              <a:path w="168401" h="188213">
                <a:moveTo>
                  <a:pt x="6857" y="188213"/>
                </a:moveTo>
                <a:lnTo>
                  <a:pt x="168401" y="26669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8821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2698242" y="39319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2683763" y="3881628"/>
            <a:ext cx="169164" cy="185166"/>
          </a:xfrm>
          <a:custGeom>
            <a:avLst/>
            <a:gdLst/>
            <a:ahLst/>
            <a:cxnLst/>
            <a:rect l="l" t="t" r="r" b="b"/>
            <a:pathLst>
              <a:path w="169163" h="185165">
                <a:moveTo>
                  <a:pt x="7619" y="185165"/>
                </a:moveTo>
                <a:lnTo>
                  <a:pt x="169163" y="23621"/>
                </a:lnTo>
                <a:lnTo>
                  <a:pt x="161543" y="0"/>
                </a:lnTo>
                <a:lnTo>
                  <a:pt x="0" y="161543"/>
                </a:lnTo>
                <a:lnTo>
                  <a:pt x="7619" y="185165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2691383" y="39052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2687573" y="3893058"/>
            <a:ext cx="165354" cy="173736"/>
          </a:xfrm>
          <a:custGeom>
            <a:avLst/>
            <a:gdLst/>
            <a:ahLst/>
            <a:cxnLst/>
            <a:rect l="l" t="t" r="r" b="b"/>
            <a:pathLst>
              <a:path w="165354" h="173736">
                <a:moveTo>
                  <a:pt x="3810" y="173736"/>
                </a:moveTo>
                <a:lnTo>
                  <a:pt x="165354" y="12192"/>
                </a:lnTo>
                <a:lnTo>
                  <a:pt x="161544" y="0"/>
                </a:lnTo>
                <a:lnTo>
                  <a:pt x="0" y="162306"/>
                </a:lnTo>
                <a:lnTo>
                  <a:pt x="3810" y="173736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2683763" y="3881628"/>
            <a:ext cx="165354" cy="173736"/>
          </a:xfrm>
          <a:custGeom>
            <a:avLst/>
            <a:gdLst/>
            <a:ahLst/>
            <a:cxnLst/>
            <a:rect l="l" t="t" r="r" b="b"/>
            <a:pathLst>
              <a:path w="165354" h="173736">
                <a:moveTo>
                  <a:pt x="3810" y="173736"/>
                </a:moveTo>
                <a:lnTo>
                  <a:pt x="165354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3736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2674620" y="3859530"/>
            <a:ext cx="170688" cy="183642"/>
          </a:xfrm>
          <a:custGeom>
            <a:avLst/>
            <a:gdLst/>
            <a:ahLst/>
            <a:cxnLst/>
            <a:rect l="l" t="t" r="r" b="b"/>
            <a:pathLst>
              <a:path w="170687" h="183641">
                <a:moveTo>
                  <a:pt x="9143" y="183641"/>
                </a:moveTo>
                <a:lnTo>
                  <a:pt x="170688" y="22097"/>
                </a:lnTo>
                <a:lnTo>
                  <a:pt x="161544" y="0"/>
                </a:lnTo>
                <a:lnTo>
                  <a:pt x="0" y="161543"/>
                </a:lnTo>
                <a:lnTo>
                  <a:pt x="9143" y="183641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2683764" y="38816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2679192" y="3870198"/>
            <a:ext cx="166116" cy="172974"/>
          </a:xfrm>
          <a:custGeom>
            <a:avLst/>
            <a:gdLst/>
            <a:ahLst/>
            <a:cxnLst/>
            <a:rect l="l" t="t" r="r" b="b"/>
            <a:pathLst>
              <a:path w="166116" h="172974">
                <a:moveTo>
                  <a:pt x="4572" y="172974"/>
                </a:moveTo>
                <a:lnTo>
                  <a:pt x="166116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2974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2674620" y="3859530"/>
            <a:ext cx="166116" cy="172212"/>
          </a:xfrm>
          <a:custGeom>
            <a:avLst/>
            <a:gdLst/>
            <a:ahLst/>
            <a:cxnLst/>
            <a:rect l="l" t="t" r="r" b="b"/>
            <a:pathLst>
              <a:path w="166116" h="172212">
                <a:moveTo>
                  <a:pt x="4572" y="172212"/>
                </a:moveTo>
                <a:lnTo>
                  <a:pt x="166116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221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2663952" y="3839717"/>
            <a:ext cx="172212" cy="181356"/>
          </a:xfrm>
          <a:custGeom>
            <a:avLst/>
            <a:gdLst/>
            <a:ahLst/>
            <a:cxnLst/>
            <a:rect l="l" t="t" r="r" b="b"/>
            <a:pathLst>
              <a:path w="172212" h="181355">
                <a:moveTo>
                  <a:pt x="10668" y="181355"/>
                </a:moveTo>
                <a:lnTo>
                  <a:pt x="172212" y="19811"/>
                </a:lnTo>
                <a:lnTo>
                  <a:pt x="162306" y="0"/>
                </a:lnTo>
                <a:lnTo>
                  <a:pt x="0" y="161543"/>
                </a:lnTo>
                <a:lnTo>
                  <a:pt x="10668" y="181355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2674620" y="38595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2670810" y="3852671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4" h="168401">
                <a:moveTo>
                  <a:pt x="3810" y="168401"/>
                </a:moveTo>
                <a:lnTo>
                  <a:pt x="165354" y="6857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8401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2667762" y="3846576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4" h="167639">
                <a:moveTo>
                  <a:pt x="3048" y="167639"/>
                </a:moveTo>
                <a:lnTo>
                  <a:pt x="16535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2663951" y="3839718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4" h="168401">
                <a:moveTo>
                  <a:pt x="3810" y="168401"/>
                </a:moveTo>
                <a:lnTo>
                  <a:pt x="165354" y="6857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840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2653283" y="3822191"/>
            <a:ext cx="172974" cy="179070"/>
          </a:xfrm>
          <a:custGeom>
            <a:avLst/>
            <a:gdLst/>
            <a:ahLst/>
            <a:cxnLst/>
            <a:rect l="l" t="t" r="r" b="b"/>
            <a:pathLst>
              <a:path w="172974" h="179070">
                <a:moveTo>
                  <a:pt x="10668" y="179070"/>
                </a:moveTo>
                <a:lnTo>
                  <a:pt x="172974" y="17526"/>
                </a:lnTo>
                <a:lnTo>
                  <a:pt x="161544" y="0"/>
                </a:lnTo>
                <a:lnTo>
                  <a:pt x="0" y="161544"/>
                </a:lnTo>
                <a:lnTo>
                  <a:pt x="10668" y="179070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2663951" y="383971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2661665" y="3835145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2286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6116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2658618" y="3831335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2655569" y="3826763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3048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2653284" y="3822191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30" h="166115">
                <a:moveTo>
                  <a:pt x="2286" y="166116"/>
                </a:moveTo>
                <a:lnTo>
                  <a:pt x="163830" y="457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6116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2641091" y="3807713"/>
            <a:ext cx="173736" cy="176022"/>
          </a:xfrm>
          <a:custGeom>
            <a:avLst/>
            <a:gdLst/>
            <a:ahLst/>
            <a:cxnLst/>
            <a:rect l="l" t="t" r="r" b="b"/>
            <a:pathLst>
              <a:path w="173736" h="176022">
                <a:moveTo>
                  <a:pt x="12192" y="176022"/>
                </a:moveTo>
                <a:lnTo>
                  <a:pt x="173736" y="14478"/>
                </a:lnTo>
                <a:lnTo>
                  <a:pt x="161544" y="0"/>
                </a:lnTo>
                <a:lnTo>
                  <a:pt x="0" y="161544"/>
                </a:lnTo>
                <a:lnTo>
                  <a:pt x="12192" y="176022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2653283" y="38221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2650235" y="3818381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3048" y="165354"/>
                </a:moveTo>
                <a:lnTo>
                  <a:pt x="164592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2647187" y="3814572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2644140" y="3810762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2641091" y="3807713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3048" y="165354"/>
                </a:moveTo>
                <a:lnTo>
                  <a:pt x="164592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2628900" y="3794759"/>
            <a:ext cx="173736" cy="174498"/>
          </a:xfrm>
          <a:custGeom>
            <a:avLst/>
            <a:gdLst/>
            <a:ahLst/>
            <a:cxnLst/>
            <a:rect l="l" t="t" r="r" b="b"/>
            <a:pathLst>
              <a:path w="173736" h="174498">
                <a:moveTo>
                  <a:pt x="12192" y="174498"/>
                </a:moveTo>
                <a:lnTo>
                  <a:pt x="173736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12192" y="174498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2641092" y="38077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2638806" y="3804665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2"/>
                </a:moveTo>
                <a:lnTo>
                  <a:pt x="16383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2636519" y="3802380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1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2633472" y="3800093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29"/>
                </a:moveTo>
                <a:lnTo>
                  <a:pt x="164592" y="2285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2631186" y="3797046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2286" y="164592"/>
                </a:moveTo>
                <a:lnTo>
                  <a:pt x="164592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0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2628899" y="3794759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2622804" y="3789426"/>
            <a:ext cx="167640" cy="166878"/>
          </a:xfrm>
          <a:custGeom>
            <a:avLst/>
            <a:gdLst/>
            <a:ahLst/>
            <a:cxnLst/>
            <a:rect l="l" t="t" r="r" b="b"/>
            <a:pathLst>
              <a:path w="167639" h="166877">
                <a:moveTo>
                  <a:pt x="6095" y="166877"/>
                </a:moveTo>
                <a:lnTo>
                  <a:pt x="167639" y="5333"/>
                </a:lnTo>
                <a:lnTo>
                  <a:pt x="161543" y="0"/>
                </a:lnTo>
                <a:lnTo>
                  <a:pt x="0" y="161543"/>
                </a:lnTo>
                <a:lnTo>
                  <a:pt x="6095" y="166877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2628900" y="37947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2627376" y="379323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2626614" y="379247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4F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2625090" y="379171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2623565" y="379018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2622804" y="378942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2615946" y="3784092"/>
            <a:ext cx="168402" cy="166878"/>
          </a:xfrm>
          <a:custGeom>
            <a:avLst/>
            <a:gdLst/>
            <a:ahLst/>
            <a:cxnLst/>
            <a:rect l="l" t="t" r="r" b="b"/>
            <a:pathLst>
              <a:path w="168401" h="166877">
                <a:moveTo>
                  <a:pt x="6857" y="166877"/>
                </a:moveTo>
                <a:lnTo>
                  <a:pt x="168401" y="5333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6877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2622804" y="37894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2620518" y="3787902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2618231" y="378561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2615946" y="3784092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30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2609087" y="3780281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7" y="165354"/>
                </a:moveTo>
                <a:lnTo>
                  <a:pt x="168401" y="3810"/>
                </a:lnTo>
                <a:lnTo>
                  <a:pt x="161543" y="0"/>
                </a:lnTo>
                <a:lnTo>
                  <a:pt x="0" y="161544"/>
                </a:lnTo>
                <a:lnTo>
                  <a:pt x="6857" y="16535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2615945" y="3784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2614421" y="37833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2613660" y="378256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2612136" y="378180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2610611" y="378104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2609087" y="37802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2602230" y="3776472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7" y="165353"/>
                </a:moveTo>
                <a:lnTo>
                  <a:pt x="168401" y="3809"/>
                </a:lnTo>
                <a:lnTo>
                  <a:pt x="162305" y="0"/>
                </a:lnTo>
                <a:lnTo>
                  <a:pt x="0" y="161543"/>
                </a:lnTo>
                <a:lnTo>
                  <a:pt x="6857" y="16535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2609088" y="37802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2607564" y="3778758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2606040" y="377799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2604515" y="37772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2602230" y="377647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2595371" y="3773424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3" h="164591">
                <a:moveTo>
                  <a:pt x="6857" y="164592"/>
                </a:moveTo>
                <a:lnTo>
                  <a:pt x="169163" y="3048"/>
                </a:lnTo>
                <a:lnTo>
                  <a:pt x="162305" y="0"/>
                </a:lnTo>
                <a:lnTo>
                  <a:pt x="0" y="161544"/>
                </a:lnTo>
                <a:lnTo>
                  <a:pt x="6857" y="164592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2602229" y="377647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2601467" y="37757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2599943" y="37749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2598420" y="37741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2596896" y="37734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2595371" y="377342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2588514" y="3770375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3" h="164591">
                <a:moveTo>
                  <a:pt x="6857" y="164591"/>
                </a:moveTo>
                <a:lnTo>
                  <a:pt x="169163" y="3047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4591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2595372" y="377342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2594610" y="37726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2593086" y="37718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2592323" y="37718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2590799" y="37711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2590038" y="377113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2588514" y="37703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2581656" y="3768090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7" y="163829"/>
                </a:moveTo>
                <a:lnTo>
                  <a:pt x="168401" y="2285"/>
                </a:lnTo>
                <a:lnTo>
                  <a:pt x="161543" y="0"/>
                </a:lnTo>
                <a:lnTo>
                  <a:pt x="0" y="162305"/>
                </a:lnTo>
                <a:lnTo>
                  <a:pt x="6857" y="163829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2588514" y="37703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2586990" y="377037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2585465" y="37696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2584704" y="376961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762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2583180" y="37688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2581655" y="37680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2574035" y="3767327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7619" y="163068"/>
                </a:moveTo>
                <a:lnTo>
                  <a:pt x="169163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9" y="163068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2581655" y="376808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2580131" y="37680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2578608" y="376808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2577083" y="37673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2575559" y="376732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2574036" y="376732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2567177" y="3765804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7" y="163067"/>
                </a:moveTo>
                <a:lnTo>
                  <a:pt x="168401" y="1523"/>
                </a:lnTo>
                <a:lnTo>
                  <a:pt x="161543" y="0"/>
                </a:lnTo>
                <a:lnTo>
                  <a:pt x="0" y="162305"/>
                </a:lnTo>
                <a:lnTo>
                  <a:pt x="6857" y="163067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2574035" y="37673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2572511" y="37665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2570987" y="3766566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2569464" y="3766566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2568702" y="37665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762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2567177" y="37658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2559557" y="3765804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7619" y="162305"/>
                </a:moveTo>
                <a:lnTo>
                  <a:pt x="169163" y="0"/>
                </a:lnTo>
                <a:lnTo>
                  <a:pt x="161543" y="0"/>
                </a:lnTo>
                <a:lnTo>
                  <a:pt x="0" y="161543"/>
                </a:lnTo>
                <a:lnTo>
                  <a:pt x="7619" y="162305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2567177" y="376580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2565653" y="37658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2564130" y="37658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2562605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2561081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2559558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2550413" y="3765804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3" y="161543"/>
                </a:moveTo>
                <a:lnTo>
                  <a:pt x="170688" y="0"/>
                </a:lnTo>
                <a:lnTo>
                  <a:pt x="161544" y="761"/>
                </a:lnTo>
                <a:lnTo>
                  <a:pt x="0" y="162305"/>
                </a:lnTo>
                <a:lnTo>
                  <a:pt x="9143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2559557" y="3765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2557271" y="37658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2555748" y="3765804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2554224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2551937" y="37658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2550414" y="3765804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2541270" y="3766566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3" y="161544"/>
                </a:moveTo>
                <a:lnTo>
                  <a:pt x="170688" y="0"/>
                </a:lnTo>
                <a:lnTo>
                  <a:pt x="162306" y="762"/>
                </a:lnTo>
                <a:lnTo>
                  <a:pt x="0" y="162306"/>
                </a:lnTo>
                <a:lnTo>
                  <a:pt x="9143" y="161544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2550414" y="3766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2548890" y="37665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2546603" y="376656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2545080" y="3766566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2543555" y="37665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1544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2541269" y="376732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2532888" y="3767328"/>
            <a:ext cx="170688" cy="163068"/>
          </a:xfrm>
          <a:custGeom>
            <a:avLst/>
            <a:gdLst/>
            <a:ahLst/>
            <a:cxnLst/>
            <a:rect l="l" t="t" r="r" b="b"/>
            <a:pathLst>
              <a:path w="170687" h="163067">
                <a:moveTo>
                  <a:pt x="8381" y="161543"/>
                </a:moveTo>
                <a:lnTo>
                  <a:pt x="170687" y="0"/>
                </a:lnTo>
                <a:lnTo>
                  <a:pt x="161543" y="1523"/>
                </a:lnTo>
                <a:lnTo>
                  <a:pt x="0" y="163067"/>
                </a:lnTo>
                <a:lnTo>
                  <a:pt x="8381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2541270" y="376732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2539746" y="3767328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2537459" y="376732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2535174" y="37680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2532887" y="376885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2524506" y="3768851"/>
            <a:ext cx="169926" cy="163830"/>
          </a:xfrm>
          <a:custGeom>
            <a:avLst/>
            <a:gdLst/>
            <a:ahLst/>
            <a:cxnLst/>
            <a:rect l="l" t="t" r="r" b="b"/>
            <a:pathLst>
              <a:path w="169925" h="163829">
                <a:moveTo>
                  <a:pt x="8381" y="161544"/>
                </a:moveTo>
                <a:lnTo>
                  <a:pt x="169925" y="0"/>
                </a:lnTo>
                <a:lnTo>
                  <a:pt x="161543" y="2286"/>
                </a:lnTo>
                <a:lnTo>
                  <a:pt x="0" y="163830"/>
                </a:lnTo>
                <a:lnTo>
                  <a:pt x="8381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2532888" y="37688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2529840" y="376885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2527553" y="376961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2524506" y="377037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2516123" y="3771138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1" y="161543"/>
                </a:moveTo>
                <a:lnTo>
                  <a:pt x="169925" y="0"/>
                </a:lnTo>
                <a:lnTo>
                  <a:pt x="161543" y="3047"/>
                </a:lnTo>
                <a:lnTo>
                  <a:pt x="0" y="164591"/>
                </a:lnTo>
                <a:lnTo>
                  <a:pt x="8381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2524505" y="37711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2521457" y="377113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2519171" y="377266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2516124" y="377342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2507741" y="3774185"/>
            <a:ext cx="169926" cy="165354"/>
          </a:xfrm>
          <a:custGeom>
            <a:avLst/>
            <a:gdLst/>
            <a:ahLst/>
            <a:cxnLst/>
            <a:rect l="l" t="t" r="r" b="b"/>
            <a:pathLst>
              <a:path w="169925" h="165353">
                <a:moveTo>
                  <a:pt x="8381" y="161544"/>
                </a:moveTo>
                <a:lnTo>
                  <a:pt x="169925" y="0"/>
                </a:lnTo>
                <a:lnTo>
                  <a:pt x="161543" y="3810"/>
                </a:lnTo>
                <a:lnTo>
                  <a:pt x="0" y="165354"/>
                </a:lnTo>
                <a:lnTo>
                  <a:pt x="8381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2516123" y="37741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2511551" y="3774185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1544"/>
                </a:moveTo>
                <a:lnTo>
                  <a:pt x="166116" y="0"/>
                </a:lnTo>
                <a:lnTo>
                  <a:pt x="162306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2507741" y="3776472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6" h="163067">
                <a:moveTo>
                  <a:pt x="3810" y="161544"/>
                </a:moveTo>
                <a:lnTo>
                  <a:pt x="166116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2499360" y="3777995"/>
            <a:ext cx="169926" cy="166116"/>
          </a:xfrm>
          <a:custGeom>
            <a:avLst/>
            <a:gdLst/>
            <a:ahLst/>
            <a:cxnLst/>
            <a:rect l="l" t="t" r="r" b="b"/>
            <a:pathLst>
              <a:path w="169925" h="166115">
                <a:moveTo>
                  <a:pt x="8381" y="161544"/>
                </a:moveTo>
                <a:lnTo>
                  <a:pt x="169925" y="0"/>
                </a:lnTo>
                <a:lnTo>
                  <a:pt x="162305" y="4572"/>
                </a:lnTo>
                <a:lnTo>
                  <a:pt x="0" y="166116"/>
                </a:lnTo>
                <a:lnTo>
                  <a:pt x="8381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2507742" y="37779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2503932" y="3777995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2499360" y="3780282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1544"/>
                </a:moveTo>
                <a:lnTo>
                  <a:pt x="166116" y="0"/>
                </a:lnTo>
                <a:lnTo>
                  <a:pt x="162306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2491740" y="3782567"/>
            <a:ext cx="169926" cy="166878"/>
          </a:xfrm>
          <a:custGeom>
            <a:avLst/>
            <a:gdLst/>
            <a:ahLst/>
            <a:cxnLst/>
            <a:rect l="l" t="t" r="r" b="b"/>
            <a:pathLst>
              <a:path w="169925" h="166877">
                <a:moveTo>
                  <a:pt x="7619" y="161544"/>
                </a:moveTo>
                <a:lnTo>
                  <a:pt x="169925" y="0"/>
                </a:lnTo>
                <a:lnTo>
                  <a:pt x="161543" y="5334"/>
                </a:lnTo>
                <a:lnTo>
                  <a:pt x="0" y="166878"/>
                </a:lnTo>
                <a:lnTo>
                  <a:pt x="7619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2499360" y="378256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2484119" y="3787901"/>
            <a:ext cx="169164" cy="166878"/>
          </a:xfrm>
          <a:custGeom>
            <a:avLst/>
            <a:gdLst/>
            <a:ahLst/>
            <a:cxnLst/>
            <a:rect l="l" t="t" r="r" b="b"/>
            <a:pathLst>
              <a:path w="169163" h="166877">
                <a:moveTo>
                  <a:pt x="7619" y="161544"/>
                </a:moveTo>
                <a:lnTo>
                  <a:pt x="169163" y="0"/>
                </a:lnTo>
                <a:lnTo>
                  <a:pt x="161543" y="5334"/>
                </a:lnTo>
                <a:lnTo>
                  <a:pt x="0" y="166878"/>
                </a:lnTo>
                <a:lnTo>
                  <a:pt x="7619" y="161544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2491739" y="3787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2476500" y="3793235"/>
            <a:ext cx="169164" cy="168402"/>
          </a:xfrm>
          <a:custGeom>
            <a:avLst/>
            <a:gdLst/>
            <a:ahLst/>
            <a:cxnLst/>
            <a:rect l="l" t="t" r="r" b="b"/>
            <a:pathLst>
              <a:path w="169163" h="168401">
                <a:moveTo>
                  <a:pt x="7619" y="161544"/>
                </a:moveTo>
                <a:lnTo>
                  <a:pt x="169163" y="0"/>
                </a:lnTo>
                <a:lnTo>
                  <a:pt x="161543" y="6858"/>
                </a:lnTo>
                <a:lnTo>
                  <a:pt x="0" y="168402"/>
                </a:lnTo>
                <a:lnTo>
                  <a:pt x="7619" y="161544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2484120" y="37932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2468880" y="3800094"/>
            <a:ext cx="169164" cy="168402"/>
          </a:xfrm>
          <a:custGeom>
            <a:avLst/>
            <a:gdLst/>
            <a:ahLst/>
            <a:cxnLst/>
            <a:rect l="l" t="t" r="r" b="b"/>
            <a:pathLst>
              <a:path w="169163" h="168401">
                <a:moveTo>
                  <a:pt x="7619" y="161544"/>
                </a:moveTo>
                <a:lnTo>
                  <a:pt x="169163" y="0"/>
                </a:lnTo>
                <a:lnTo>
                  <a:pt x="161543" y="6858"/>
                </a:lnTo>
                <a:lnTo>
                  <a:pt x="0" y="168402"/>
                </a:lnTo>
                <a:lnTo>
                  <a:pt x="7619" y="161544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2476500" y="38000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2640329" y="4342637"/>
            <a:ext cx="171450" cy="172974"/>
          </a:xfrm>
          <a:custGeom>
            <a:avLst/>
            <a:gdLst/>
            <a:ahLst/>
            <a:cxnLst/>
            <a:rect l="l" t="t" r="r" b="b"/>
            <a:pathLst>
              <a:path w="171450" h="172974">
                <a:moveTo>
                  <a:pt x="0" y="172974"/>
                </a:moveTo>
                <a:lnTo>
                  <a:pt x="161544" y="11430"/>
                </a:lnTo>
                <a:lnTo>
                  <a:pt x="171450" y="0"/>
                </a:lnTo>
                <a:lnTo>
                  <a:pt x="9906" y="162306"/>
                </a:lnTo>
                <a:lnTo>
                  <a:pt x="0" y="17297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2640329" y="43540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2650235" y="4330446"/>
            <a:ext cx="170688" cy="174498"/>
          </a:xfrm>
          <a:custGeom>
            <a:avLst/>
            <a:gdLst/>
            <a:ahLst/>
            <a:cxnLst/>
            <a:rect l="l" t="t" r="r" b="b"/>
            <a:pathLst>
              <a:path w="170687" h="174498">
                <a:moveTo>
                  <a:pt x="0" y="174498"/>
                </a:moveTo>
                <a:lnTo>
                  <a:pt x="161544" y="12192"/>
                </a:lnTo>
                <a:lnTo>
                  <a:pt x="170688" y="0"/>
                </a:lnTo>
                <a:lnTo>
                  <a:pt x="9143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2650235" y="434263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2650235" y="4336542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6" h="168401">
                <a:moveTo>
                  <a:pt x="0" y="168401"/>
                </a:moveTo>
                <a:lnTo>
                  <a:pt x="161544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2654807" y="4330445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6" h="167639">
                <a:moveTo>
                  <a:pt x="0" y="167639"/>
                </a:moveTo>
                <a:lnTo>
                  <a:pt x="161544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2659379" y="4315205"/>
            <a:ext cx="170688" cy="176784"/>
          </a:xfrm>
          <a:custGeom>
            <a:avLst/>
            <a:gdLst/>
            <a:ahLst/>
            <a:cxnLst/>
            <a:rect l="l" t="t" r="r" b="b"/>
            <a:pathLst>
              <a:path w="170687" h="176784">
                <a:moveTo>
                  <a:pt x="0" y="176783"/>
                </a:moveTo>
                <a:lnTo>
                  <a:pt x="161544" y="15239"/>
                </a:lnTo>
                <a:lnTo>
                  <a:pt x="170688" y="0"/>
                </a:lnTo>
                <a:lnTo>
                  <a:pt x="9143" y="161543"/>
                </a:lnTo>
                <a:lnTo>
                  <a:pt x="0" y="176783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2659379" y="43304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2659379" y="4322825"/>
            <a:ext cx="166116" cy="169164"/>
          </a:xfrm>
          <a:custGeom>
            <a:avLst/>
            <a:gdLst/>
            <a:ahLst/>
            <a:cxnLst/>
            <a:rect l="l" t="t" r="r" b="b"/>
            <a:pathLst>
              <a:path w="166116" h="169163">
                <a:moveTo>
                  <a:pt x="0" y="169163"/>
                </a:moveTo>
                <a:lnTo>
                  <a:pt x="161544" y="7619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2663951" y="4315206"/>
            <a:ext cx="166116" cy="169164"/>
          </a:xfrm>
          <a:custGeom>
            <a:avLst/>
            <a:gdLst/>
            <a:ahLst/>
            <a:cxnLst/>
            <a:rect l="l" t="t" r="r" b="b"/>
            <a:pathLst>
              <a:path w="166116" h="169163">
                <a:moveTo>
                  <a:pt x="0" y="169163"/>
                </a:moveTo>
                <a:lnTo>
                  <a:pt x="161544" y="7619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2668523" y="4299204"/>
            <a:ext cx="170688" cy="177546"/>
          </a:xfrm>
          <a:custGeom>
            <a:avLst/>
            <a:gdLst/>
            <a:ahLst/>
            <a:cxnLst/>
            <a:rect l="l" t="t" r="r" b="b"/>
            <a:pathLst>
              <a:path w="170687" h="177546">
                <a:moveTo>
                  <a:pt x="0" y="177546"/>
                </a:moveTo>
                <a:lnTo>
                  <a:pt x="161544" y="16002"/>
                </a:lnTo>
                <a:lnTo>
                  <a:pt x="170688" y="0"/>
                </a:lnTo>
                <a:lnTo>
                  <a:pt x="9143" y="161544"/>
                </a:lnTo>
                <a:lnTo>
                  <a:pt x="0" y="17754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2668523" y="43152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2668523" y="4306824"/>
            <a:ext cx="166116" cy="169926"/>
          </a:xfrm>
          <a:custGeom>
            <a:avLst/>
            <a:gdLst/>
            <a:ahLst/>
            <a:cxnLst/>
            <a:rect l="l" t="t" r="r" b="b"/>
            <a:pathLst>
              <a:path w="166116" h="169925">
                <a:moveTo>
                  <a:pt x="0" y="169925"/>
                </a:moveTo>
                <a:lnTo>
                  <a:pt x="161544" y="8381"/>
                </a:lnTo>
                <a:lnTo>
                  <a:pt x="166116" y="0"/>
                </a:lnTo>
                <a:lnTo>
                  <a:pt x="4571" y="162305"/>
                </a:lnTo>
                <a:lnTo>
                  <a:pt x="0" y="169925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2673095" y="4299203"/>
            <a:ext cx="166116" cy="169926"/>
          </a:xfrm>
          <a:custGeom>
            <a:avLst/>
            <a:gdLst/>
            <a:ahLst/>
            <a:cxnLst/>
            <a:rect l="l" t="t" r="r" b="b"/>
            <a:pathLst>
              <a:path w="166116" h="169925">
                <a:moveTo>
                  <a:pt x="0" y="169925"/>
                </a:moveTo>
                <a:lnTo>
                  <a:pt x="161544" y="7619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2677667" y="4280916"/>
            <a:ext cx="170688" cy="179832"/>
          </a:xfrm>
          <a:custGeom>
            <a:avLst/>
            <a:gdLst/>
            <a:ahLst/>
            <a:cxnLst/>
            <a:rect l="l" t="t" r="r" b="b"/>
            <a:pathLst>
              <a:path w="170687" h="179832">
                <a:moveTo>
                  <a:pt x="0" y="179832"/>
                </a:moveTo>
                <a:lnTo>
                  <a:pt x="161544" y="18288"/>
                </a:lnTo>
                <a:lnTo>
                  <a:pt x="170688" y="0"/>
                </a:lnTo>
                <a:lnTo>
                  <a:pt x="9143" y="161544"/>
                </a:lnTo>
                <a:lnTo>
                  <a:pt x="0" y="179832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2677667" y="42992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2677667" y="4290060"/>
            <a:ext cx="166116" cy="170688"/>
          </a:xfrm>
          <a:custGeom>
            <a:avLst/>
            <a:gdLst/>
            <a:ahLst/>
            <a:cxnLst/>
            <a:rect l="l" t="t" r="r" b="b"/>
            <a:pathLst>
              <a:path w="166116" h="170687">
                <a:moveTo>
                  <a:pt x="0" y="170687"/>
                </a:moveTo>
                <a:lnTo>
                  <a:pt x="161544" y="9143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2682239" y="4280916"/>
            <a:ext cx="166116" cy="170688"/>
          </a:xfrm>
          <a:custGeom>
            <a:avLst/>
            <a:gdLst/>
            <a:ahLst/>
            <a:cxnLst/>
            <a:rect l="l" t="t" r="r" b="b"/>
            <a:pathLst>
              <a:path w="166116" h="170687">
                <a:moveTo>
                  <a:pt x="0" y="170687"/>
                </a:moveTo>
                <a:lnTo>
                  <a:pt x="161544" y="9143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2686811" y="4260342"/>
            <a:ext cx="169926" cy="182118"/>
          </a:xfrm>
          <a:custGeom>
            <a:avLst/>
            <a:gdLst/>
            <a:ahLst/>
            <a:cxnLst/>
            <a:rect l="l" t="t" r="r" b="b"/>
            <a:pathLst>
              <a:path w="169925" h="182117">
                <a:moveTo>
                  <a:pt x="0" y="182118"/>
                </a:moveTo>
                <a:lnTo>
                  <a:pt x="161544" y="20574"/>
                </a:lnTo>
                <a:lnTo>
                  <a:pt x="169926" y="0"/>
                </a:lnTo>
                <a:lnTo>
                  <a:pt x="8381" y="162306"/>
                </a:lnTo>
                <a:lnTo>
                  <a:pt x="0" y="182118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2686811" y="42809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2695194" y="4239006"/>
            <a:ext cx="169926" cy="183642"/>
          </a:xfrm>
          <a:custGeom>
            <a:avLst/>
            <a:gdLst/>
            <a:ahLst/>
            <a:cxnLst/>
            <a:rect l="l" t="t" r="r" b="b"/>
            <a:pathLst>
              <a:path w="169925" h="183641">
                <a:moveTo>
                  <a:pt x="0" y="183641"/>
                </a:moveTo>
                <a:lnTo>
                  <a:pt x="161544" y="21335"/>
                </a:lnTo>
                <a:lnTo>
                  <a:pt x="169926" y="0"/>
                </a:lnTo>
                <a:lnTo>
                  <a:pt x="8381" y="161543"/>
                </a:lnTo>
                <a:lnTo>
                  <a:pt x="0" y="18364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2695194" y="42603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2703576" y="4215383"/>
            <a:ext cx="169926" cy="185166"/>
          </a:xfrm>
          <a:custGeom>
            <a:avLst/>
            <a:gdLst/>
            <a:ahLst/>
            <a:cxnLst/>
            <a:rect l="l" t="t" r="r" b="b"/>
            <a:pathLst>
              <a:path w="169925" h="185165">
                <a:moveTo>
                  <a:pt x="0" y="185166"/>
                </a:moveTo>
                <a:lnTo>
                  <a:pt x="161544" y="23622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85166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2703576" y="42390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2697479" y="4200905"/>
            <a:ext cx="176022" cy="176022"/>
          </a:xfrm>
          <a:custGeom>
            <a:avLst/>
            <a:gdLst/>
            <a:ahLst/>
            <a:cxnLst/>
            <a:rect l="l" t="t" r="r" b="b"/>
            <a:pathLst>
              <a:path w="176022" h="176022">
                <a:moveTo>
                  <a:pt x="14477" y="176022"/>
                </a:moveTo>
                <a:lnTo>
                  <a:pt x="176021" y="14478"/>
                </a:lnTo>
                <a:lnTo>
                  <a:pt x="161543" y="0"/>
                </a:lnTo>
                <a:lnTo>
                  <a:pt x="0" y="161544"/>
                </a:lnTo>
                <a:lnTo>
                  <a:pt x="14477" y="176022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2711957" y="42153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2379507" y="3927181"/>
            <a:ext cx="332450" cy="630233"/>
          </a:xfrm>
          <a:custGeom>
            <a:avLst/>
            <a:gdLst/>
            <a:ahLst/>
            <a:cxnLst/>
            <a:rect l="l" t="t" r="r" b="b"/>
            <a:pathLst>
              <a:path w="332450" h="630233">
                <a:moveTo>
                  <a:pt x="10710" y="441540"/>
                </a:moveTo>
                <a:lnTo>
                  <a:pt x="14851" y="461449"/>
                </a:lnTo>
                <a:lnTo>
                  <a:pt x="19776" y="480964"/>
                </a:lnTo>
                <a:lnTo>
                  <a:pt x="25528" y="499932"/>
                </a:lnTo>
                <a:lnTo>
                  <a:pt x="32147" y="518197"/>
                </a:lnTo>
                <a:lnTo>
                  <a:pt x="39676" y="535607"/>
                </a:lnTo>
                <a:lnTo>
                  <a:pt x="48155" y="552008"/>
                </a:lnTo>
                <a:lnTo>
                  <a:pt x="57628" y="567244"/>
                </a:lnTo>
                <a:lnTo>
                  <a:pt x="68135" y="581163"/>
                </a:lnTo>
                <a:lnTo>
                  <a:pt x="79719" y="593610"/>
                </a:lnTo>
                <a:lnTo>
                  <a:pt x="92420" y="604432"/>
                </a:lnTo>
                <a:lnTo>
                  <a:pt x="109946" y="615862"/>
                </a:lnTo>
                <a:lnTo>
                  <a:pt x="123910" y="621538"/>
                </a:lnTo>
                <a:lnTo>
                  <a:pt x="137436" y="625758"/>
                </a:lnTo>
                <a:lnTo>
                  <a:pt x="150524" y="628577"/>
                </a:lnTo>
                <a:lnTo>
                  <a:pt x="163175" y="630051"/>
                </a:lnTo>
                <a:lnTo>
                  <a:pt x="175391" y="630233"/>
                </a:lnTo>
                <a:lnTo>
                  <a:pt x="187173" y="629179"/>
                </a:lnTo>
                <a:lnTo>
                  <a:pt x="198523" y="626944"/>
                </a:lnTo>
                <a:lnTo>
                  <a:pt x="209441" y="623581"/>
                </a:lnTo>
                <a:lnTo>
                  <a:pt x="219929" y="619147"/>
                </a:lnTo>
                <a:lnTo>
                  <a:pt x="229989" y="613695"/>
                </a:lnTo>
                <a:lnTo>
                  <a:pt x="239622" y="607281"/>
                </a:lnTo>
                <a:lnTo>
                  <a:pt x="248828" y="599959"/>
                </a:lnTo>
                <a:lnTo>
                  <a:pt x="257610" y="591784"/>
                </a:lnTo>
                <a:lnTo>
                  <a:pt x="265969" y="582811"/>
                </a:lnTo>
                <a:lnTo>
                  <a:pt x="273906" y="573094"/>
                </a:lnTo>
                <a:lnTo>
                  <a:pt x="281421" y="562689"/>
                </a:lnTo>
                <a:lnTo>
                  <a:pt x="288518" y="551650"/>
                </a:lnTo>
                <a:lnTo>
                  <a:pt x="295196" y="540032"/>
                </a:lnTo>
                <a:lnTo>
                  <a:pt x="301458" y="527890"/>
                </a:lnTo>
                <a:lnTo>
                  <a:pt x="307304" y="515278"/>
                </a:lnTo>
                <a:lnTo>
                  <a:pt x="315686" y="495466"/>
                </a:lnTo>
                <a:lnTo>
                  <a:pt x="324068" y="473368"/>
                </a:lnTo>
                <a:lnTo>
                  <a:pt x="332450" y="449746"/>
                </a:lnTo>
                <a:lnTo>
                  <a:pt x="317972" y="435268"/>
                </a:lnTo>
                <a:lnTo>
                  <a:pt x="306542" y="461176"/>
                </a:lnTo>
                <a:lnTo>
                  <a:pt x="295112" y="482512"/>
                </a:lnTo>
                <a:lnTo>
                  <a:pt x="287507" y="493848"/>
                </a:lnTo>
                <a:lnTo>
                  <a:pt x="279459" y="504626"/>
                </a:lnTo>
                <a:lnTo>
                  <a:pt x="270679" y="514369"/>
                </a:lnTo>
                <a:lnTo>
                  <a:pt x="260877" y="522602"/>
                </a:lnTo>
                <a:lnTo>
                  <a:pt x="249766" y="528850"/>
                </a:lnTo>
                <a:lnTo>
                  <a:pt x="237056" y="532637"/>
                </a:lnTo>
                <a:lnTo>
                  <a:pt x="227294" y="533566"/>
                </a:lnTo>
                <a:lnTo>
                  <a:pt x="216626" y="532804"/>
                </a:lnTo>
                <a:lnTo>
                  <a:pt x="206720" y="529756"/>
                </a:lnTo>
                <a:lnTo>
                  <a:pt x="196124" y="525034"/>
                </a:lnTo>
                <a:lnTo>
                  <a:pt x="186294" y="518377"/>
                </a:lnTo>
                <a:lnTo>
                  <a:pt x="177210" y="510011"/>
                </a:lnTo>
                <a:lnTo>
                  <a:pt x="168852" y="500159"/>
                </a:lnTo>
                <a:lnTo>
                  <a:pt x="161200" y="489047"/>
                </a:lnTo>
                <a:lnTo>
                  <a:pt x="154236" y="476897"/>
                </a:lnTo>
                <a:lnTo>
                  <a:pt x="147940" y="463936"/>
                </a:lnTo>
                <a:lnTo>
                  <a:pt x="142293" y="450387"/>
                </a:lnTo>
                <a:lnTo>
                  <a:pt x="137274" y="436476"/>
                </a:lnTo>
                <a:lnTo>
                  <a:pt x="132864" y="422425"/>
                </a:lnTo>
                <a:lnTo>
                  <a:pt x="129044" y="408461"/>
                </a:lnTo>
                <a:lnTo>
                  <a:pt x="125795" y="394807"/>
                </a:lnTo>
                <a:lnTo>
                  <a:pt x="123097" y="381687"/>
                </a:lnTo>
                <a:lnTo>
                  <a:pt x="120929" y="369327"/>
                </a:lnTo>
                <a:lnTo>
                  <a:pt x="119274" y="357951"/>
                </a:lnTo>
                <a:lnTo>
                  <a:pt x="118328" y="349924"/>
                </a:lnTo>
                <a:lnTo>
                  <a:pt x="116042" y="322492"/>
                </a:lnTo>
                <a:lnTo>
                  <a:pt x="114518" y="293536"/>
                </a:lnTo>
                <a:lnTo>
                  <a:pt x="332450" y="293536"/>
                </a:lnTo>
                <a:lnTo>
                  <a:pt x="330926" y="258484"/>
                </a:lnTo>
                <a:lnTo>
                  <a:pt x="327878" y="225718"/>
                </a:lnTo>
                <a:lnTo>
                  <a:pt x="323219" y="187361"/>
                </a:lnTo>
                <a:lnTo>
                  <a:pt x="316058" y="152430"/>
                </a:lnTo>
                <a:lnTo>
                  <a:pt x="306626" y="120972"/>
                </a:lnTo>
                <a:lnTo>
                  <a:pt x="295153" y="93035"/>
                </a:lnTo>
                <a:lnTo>
                  <a:pt x="281868" y="68665"/>
                </a:lnTo>
                <a:lnTo>
                  <a:pt x="267002" y="47910"/>
                </a:lnTo>
                <a:lnTo>
                  <a:pt x="250784" y="30816"/>
                </a:lnTo>
                <a:lnTo>
                  <a:pt x="233444" y="17431"/>
                </a:lnTo>
                <a:lnTo>
                  <a:pt x="215212" y="7802"/>
                </a:lnTo>
                <a:lnTo>
                  <a:pt x="196318" y="1976"/>
                </a:lnTo>
                <a:lnTo>
                  <a:pt x="176993" y="0"/>
                </a:lnTo>
                <a:lnTo>
                  <a:pt x="157465" y="1920"/>
                </a:lnTo>
                <a:lnTo>
                  <a:pt x="137964" y="7785"/>
                </a:lnTo>
                <a:lnTo>
                  <a:pt x="118722" y="17642"/>
                </a:lnTo>
                <a:lnTo>
                  <a:pt x="99967" y="31537"/>
                </a:lnTo>
                <a:lnTo>
                  <a:pt x="81930" y="49517"/>
                </a:lnTo>
                <a:lnTo>
                  <a:pt x="157952" y="45886"/>
                </a:lnTo>
                <a:lnTo>
                  <a:pt x="162524" y="43600"/>
                </a:lnTo>
                <a:lnTo>
                  <a:pt x="173879" y="41220"/>
                </a:lnTo>
                <a:lnTo>
                  <a:pt x="183877" y="43043"/>
                </a:lnTo>
                <a:lnTo>
                  <a:pt x="192584" y="48377"/>
                </a:lnTo>
                <a:lnTo>
                  <a:pt x="200063" y="56533"/>
                </a:lnTo>
                <a:lnTo>
                  <a:pt x="206379" y="66819"/>
                </a:lnTo>
                <a:lnTo>
                  <a:pt x="211599" y="78544"/>
                </a:lnTo>
                <a:lnTo>
                  <a:pt x="215785" y="91019"/>
                </a:lnTo>
                <a:lnTo>
                  <a:pt x="219003" y="103552"/>
                </a:lnTo>
                <a:lnTo>
                  <a:pt x="221318" y="115453"/>
                </a:lnTo>
                <a:lnTo>
                  <a:pt x="222795" y="126030"/>
                </a:lnTo>
                <a:lnTo>
                  <a:pt x="223484" y="134278"/>
                </a:lnTo>
                <a:lnTo>
                  <a:pt x="225770" y="165520"/>
                </a:lnTo>
                <a:lnTo>
                  <a:pt x="227294" y="204382"/>
                </a:lnTo>
                <a:lnTo>
                  <a:pt x="228056" y="251626"/>
                </a:lnTo>
                <a:lnTo>
                  <a:pt x="112232" y="251626"/>
                </a:lnTo>
                <a:lnTo>
                  <a:pt x="112232" y="228766"/>
                </a:lnTo>
                <a:lnTo>
                  <a:pt x="112994" y="205144"/>
                </a:lnTo>
                <a:lnTo>
                  <a:pt x="113131" y="195127"/>
                </a:lnTo>
                <a:lnTo>
                  <a:pt x="113714" y="183565"/>
                </a:lnTo>
                <a:lnTo>
                  <a:pt x="114764" y="170786"/>
                </a:lnTo>
                <a:lnTo>
                  <a:pt x="116304" y="157113"/>
                </a:lnTo>
                <a:lnTo>
                  <a:pt x="118356" y="142872"/>
                </a:lnTo>
                <a:lnTo>
                  <a:pt x="120941" y="128389"/>
                </a:lnTo>
                <a:lnTo>
                  <a:pt x="124081" y="113988"/>
                </a:lnTo>
                <a:lnTo>
                  <a:pt x="127799" y="99995"/>
                </a:lnTo>
                <a:lnTo>
                  <a:pt x="132116" y="86736"/>
                </a:lnTo>
                <a:lnTo>
                  <a:pt x="137055" y="74535"/>
                </a:lnTo>
                <a:lnTo>
                  <a:pt x="142637" y="63718"/>
                </a:lnTo>
                <a:lnTo>
                  <a:pt x="64840" y="71629"/>
                </a:lnTo>
                <a:lnTo>
                  <a:pt x="48927" y="97922"/>
                </a:lnTo>
                <a:lnTo>
                  <a:pt x="34422" y="128441"/>
                </a:lnTo>
                <a:lnTo>
                  <a:pt x="21554" y="163234"/>
                </a:lnTo>
                <a:lnTo>
                  <a:pt x="13934" y="191428"/>
                </a:lnTo>
                <a:lnTo>
                  <a:pt x="7838" y="221908"/>
                </a:lnTo>
                <a:lnTo>
                  <a:pt x="3266" y="254674"/>
                </a:lnTo>
                <a:lnTo>
                  <a:pt x="1856" y="270051"/>
                </a:lnTo>
                <a:lnTo>
                  <a:pt x="814" y="286574"/>
                </a:lnTo>
                <a:lnTo>
                  <a:pt x="182" y="304089"/>
                </a:lnTo>
                <a:lnTo>
                  <a:pt x="0" y="322442"/>
                </a:lnTo>
                <a:lnTo>
                  <a:pt x="310" y="341479"/>
                </a:lnTo>
                <a:lnTo>
                  <a:pt x="1155" y="361047"/>
                </a:lnTo>
                <a:lnTo>
                  <a:pt x="2575" y="380991"/>
                </a:lnTo>
                <a:lnTo>
                  <a:pt x="4614" y="401157"/>
                </a:lnTo>
                <a:lnTo>
                  <a:pt x="7311" y="421392"/>
                </a:lnTo>
                <a:lnTo>
                  <a:pt x="10710" y="441540"/>
                </a:lnTo>
                <a:close/>
              </a:path>
              <a:path w="332450" h="630233">
                <a:moveTo>
                  <a:pt x="157952" y="45886"/>
                </a:moveTo>
                <a:lnTo>
                  <a:pt x="81930" y="49517"/>
                </a:lnTo>
                <a:lnTo>
                  <a:pt x="64840" y="71629"/>
                </a:lnTo>
                <a:lnTo>
                  <a:pt x="142637" y="63718"/>
                </a:lnTo>
                <a:lnTo>
                  <a:pt x="148885" y="54610"/>
                </a:lnTo>
                <a:lnTo>
                  <a:pt x="153380" y="49696"/>
                </a:lnTo>
                <a:lnTo>
                  <a:pt x="157952" y="45886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2707385" y="4152899"/>
            <a:ext cx="4572" cy="67818"/>
          </a:xfrm>
          <a:custGeom>
            <a:avLst/>
            <a:gdLst/>
            <a:ahLst/>
            <a:cxnLst/>
            <a:rect l="l" t="t" r="r" b="b"/>
            <a:pathLst>
              <a:path w="4572" h="67817">
                <a:moveTo>
                  <a:pt x="4572" y="67817"/>
                </a:moveTo>
                <a:lnTo>
                  <a:pt x="3048" y="32765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2698241" y="4093464"/>
            <a:ext cx="9144" cy="59436"/>
          </a:xfrm>
          <a:custGeom>
            <a:avLst/>
            <a:gdLst/>
            <a:ahLst/>
            <a:cxnLst/>
            <a:rect l="l" t="t" r="r" b="b"/>
            <a:pathLst>
              <a:path w="9143" h="59436">
                <a:moveTo>
                  <a:pt x="9143" y="59436"/>
                </a:moveTo>
                <a:lnTo>
                  <a:pt x="5333" y="28194"/>
                </a:ln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2691384" y="4066794"/>
            <a:ext cx="6858" cy="26670"/>
          </a:xfrm>
          <a:custGeom>
            <a:avLst/>
            <a:gdLst/>
            <a:ahLst/>
            <a:cxnLst/>
            <a:rect l="l" t="t" r="r" b="b"/>
            <a:pathLst>
              <a:path w="6857" h="26670">
                <a:moveTo>
                  <a:pt x="6857" y="26669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2683763" y="4043172"/>
            <a:ext cx="7620" cy="23622"/>
          </a:xfrm>
          <a:custGeom>
            <a:avLst/>
            <a:gdLst/>
            <a:ahLst/>
            <a:cxnLst/>
            <a:rect l="l" t="t" r="r" b="b"/>
            <a:pathLst>
              <a:path w="7619" h="23622">
                <a:moveTo>
                  <a:pt x="7619" y="2362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2674620" y="4021074"/>
            <a:ext cx="9144" cy="22098"/>
          </a:xfrm>
          <a:custGeom>
            <a:avLst/>
            <a:gdLst/>
            <a:ahLst/>
            <a:cxnLst/>
            <a:rect l="l" t="t" r="r" b="b"/>
            <a:pathLst>
              <a:path w="9143" h="22098">
                <a:moveTo>
                  <a:pt x="9143" y="2209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2663952" y="4001261"/>
            <a:ext cx="10668" cy="19812"/>
          </a:xfrm>
          <a:custGeom>
            <a:avLst/>
            <a:gdLst/>
            <a:ahLst/>
            <a:cxnLst/>
            <a:rect l="l" t="t" r="r" b="b"/>
            <a:pathLst>
              <a:path w="10668" h="19812">
                <a:moveTo>
                  <a:pt x="10668" y="19812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2653283" y="3983735"/>
            <a:ext cx="10668" cy="17526"/>
          </a:xfrm>
          <a:custGeom>
            <a:avLst/>
            <a:gdLst/>
            <a:ahLst/>
            <a:cxnLst/>
            <a:rect l="l" t="t" r="r" b="b"/>
            <a:pathLst>
              <a:path w="10668" h="17525">
                <a:moveTo>
                  <a:pt x="10668" y="17525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2641091" y="3969257"/>
            <a:ext cx="12192" cy="14478"/>
          </a:xfrm>
          <a:custGeom>
            <a:avLst/>
            <a:gdLst/>
            <a:ahLst/>
            <a:cxnLst/>
            <a:rect l="l" t="t" r="r" b="b"/>
            <a:pathLst>
              <a:path w="12192" h="14477">
                <a:moveTo>
                  <a:pt x="12192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2628900" y="3956303"/>
            <a:ext cx="12192" cy="12954"/>
          </a:xfrm>
          <a:custGeom>
            <a:avLst/>
            <a:gdLst/>
            <a:ahLst/>
            <a:cxnLst/>
            <a:rect l="l" t="t" r="r" b="b"/>
            <a:pathLst>
              <a:path w="12192" h="12953">
                <a:moveTo>
                  <a:pt x="12192" y="12953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2622804" y="3950970"/>
            <a:ext cx="6096" cy="5333"/>
          </a:xfrm>
          <a:custGeom>
            <a:avLst/>
            <a:gdLst/>
            <a:ahLst/>
            <a:cxnLst/>
            <a:rect l="l" t="t" r="r" b="b"/>
            <a:pathLst>
              <a:path w="6095" h="5334">
                <a:moveTo>
                  <a:pt x="6095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2615946" y="3945636"/>
            <a:ext cx="6858" cy="5333"/>
          </a:xfrm>
          <a:custGeom>
            <a:avLst/>
            <a:gdLst/>
            <a:ahLst/>
            <a:cxnLst/>
            <a:rect l="l" t="t" r="r" b="b"/>
            <a:pathLst>
              <a:path w="6857" h="5334">
                <a:moveTo>
                  <a:pt x="6857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2609087" y="3941825"/>
            <a:ext cx="6858" cy="3809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6857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2602230" y="3938016"/>
            <a:ext cx="6858" cy="3809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6857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2595371" y="3934968"/>
            <a:ext cx="6858" cy="3047"/>
          </a:xfrm>
          <a:custGeom>
            <a:avLst/>
            <a:gdLst/>
            <a:ahLst/>
            <a:cxnLst/>
            <a:rect l="l" t="t" r="r" b="b"/>
            <a:pathLst>
              <a:path w="6857" h="3048">
                <a:moveTo>
                  <a:pt x="6857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2588514" y="3931919"/>
            <a:ext cx="6858" cy="3047"/>
          </a:xfrm>
          <a:custGeom>
            <a:avLst/>
            <a:gdLst/>
            <a:ahLst/>
            <a:cxnLst/>
            <a:rect l="l" t="t" r="r" b="b"/>
            <a:pathLst>
              <a:path w="6857" h="3048">
                <a:moveTo>
                  <a:pt x="6857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2581656" y="3930396"/>
            <a:ext cx="6858" cy="1523"/>
          </a:xfrm>
          <a:custGeom>
            <a:avLst/>
            <a:gdLst/>
            <a:ahLst/>
            <a:cxnLst/>
            <a:rect l="l" t="t" r="r" b="b"/>
            <a:pathLst>
              <a:path w="6857" h="1524">
                <a:moveTo>
                  <a:pt x="6857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2574035" y="3928871"/>
            <a:ext cx="7620" cy="1523"/>
          </a:xfrm>
          <a:custGeom>
            <a:avLst/>
            <a:gdLst/>
            <a:ahLst/>
            <a:cxnLst/>
            <a:rect l="l" t="t" r="r" b="b"/>
            <a:pathLst>
              <a:path w="7619" h="1524">
                <a:moveTo>
                  <a:pt x="7619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2567177" y="3928110"/>
            <a:ext cx="6858" cy="761"/>
          </a:xfrm>
          <a:custGeom>
            <a:avLst/>
            <a:gdLst/>
            <a:ahLst/>
            <a:cxnLst/>
            <a:rect l="l" t="t" r="r" b="b"/>
            <a:pathLst>
              <a:path w="6857" h="762">
                <a:moveTo>
                  <a:pt x="6857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2559557" y="3927348"/>
            <a:ext cx="7620" cy="761"/>
          </a:xfrm>
          <a:custGeom>
            <a:avLst/>
            <a:gdLst/>
            <a:ahLst/>
            <a:cxnLst/>
            <a:rect l="l" t="t" r="r" b="b"/>
            <a:pathLst>
              <a:path w="7619" h="762">
                <a:moveTo>
                  <a:pt x="7619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2550413" y="3927348"/>
            <a:ext cx="9144" cy="762"/>
          </a:xfrm>
          <a:custGeom>
            <a:avLst/>
            <a:gdLst/>
            <a:ahLst/>
            <a:cxnLst/>
            <a:rect l="l" t="t" r="r" b="b"/>
            <a:pathLst>
              <a:path w="9143" h="762">
                <a:moveTo>
                  <a:pt x="9143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57D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2541270" y="3928110"/>
            <a:ext cx="9144" cy="762"/>
          </a:xfrm>
          <a:custGeom>
            <a:avLst/>
            <a:gdLst/>
            <a:ahLst/>
            <a:cxnLst/>
            <a:rect l="l" t="t" r="r" b="b"/>
            <a:pathLst>
              <a:path w="9143" h="762">
                <a:moveTo>
                  <a:pt x="9143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2532888" y="3928872"/>
            <a:ext cx="8382" cy="1524"/>
          </a:xfrm>
          <a:custGeom>
            <a:avLst/>
            <a:gdLst/>
            <a:ahLst/>
            <a:cxnLst/>
            <a:rect l="l" t="t" r="r" b="b"/>
            <a:pathLst>
              <a:path w="8381" h="1524">
                <a:moveTo>
                  <a:pt x="8381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2524506" y="3930395"/>
            <a:ext cx="8382" cy="2286"/>
          </a:xfrm>
          <a:custGeom>
            <a:avLst/>
            <a:gdLst/>
            <a:ahLst/>
            <a:cxnLst/>
            <a:rect l="l" t="t" r="r" b="b"/>
            <a:pathLst>
              <a:path w="8381" h="2286">
                <a:moveTo>
                  <a:pt x="8381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2516123" y="3932682"/>
            <a:ext cx="8382" cy="3048"/>
          </a:xfrm>
          <a:custGeom>
            <a:avLst/>
            <a:gdLst/>
            <a:ahLst/>
            <a:cxnLst/>
            <a:rect l="l" t="t" r="r" b="b"/>
            <a:pathLst>
              <a:path w="8381" h="3048">
                <a:moveTo>
                  <a:pt x="8381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2507741" y="3935729"/>
            <a:ext cx="8382" cy="3810"/>
          </a:xfrm>
          <a:custGeom>
            <a:avLst/>
            <a:gdLst/>
            <a:ahLst/>
            <a:cxnLst/>
            <a:rect l="l" t="t" r="r" b="b"/>
            <a:pathLst>
              <a:path w="8381" h="3810">
                <a:moveTo>
                  <a:pt x="8381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2499360" y="3939539"/>
            <a:ext cx="8382" cy="4572"/>
          </a:xfrm>
          <a:custGeom>
            <a:avLst/>
            <a:gdLst/>
            <a:ahLst/>
            <a:cxnLst/>
            <a:rect l="l" t="t" r="r" b="b"/>
            <a:pathLst>
              <a:path w="8381" h="4572">
                <a:moveTo>
                  <a:pt x="8381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2491740" y="3944111"/>
            <a:ext cx="7620" cy="5334"/>
          </a:xfrm>
          <a:custGeom>
            <a:avLst/>
            <a:gdLst/>
            <a:ahLst/>
            <a:cxnLst/>
            <a:rect l="l" t="t" r="r" b="b"/>
            <a:pathLst>
              <a:path w="7619" h="5334">
                <a:moveTo>
                  <a:pt x="7619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2484119" y="3949445"/>
            <a:ext cx="7620" cy="5334"/>
          </a:xfrm>
          <a:custGeom>
            <a:avLst/>
            <a:gdLst/>
            <a:ahLst/>
            <a:cxnLst/>
            <a:rect l="l" t="t" r="r" b="b"/>
            <a:pathLst>
              <a:path w="7619" h="5334">
                <a:moveTo>
                  <a:pt x="7619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2476500" y="3954779"/>
            <a:ext cx="7620" cy="6858"/>
          </a:xfrm>
          <a:custGeom>
            <a:avLst/>
            <a:gdLst/>
            <a:ahLst/>
            <a:cxnLst/>
            <a:rect l="l" t="t" r="r" b="b"/>
            <a:pathLst>
              <a:path w="7619" h="6858">
                <a:moveTo>
                  <a:pt x="7619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2468880" y="3961638"/>
            <a:ext cx="7620" cy="6858"/>
          </a:xfrm>
          <a:custGeom>
            <a:avLst/>
            <a:gdLst/>
            <a:ahLst/>
            <a:cxnLst/>
            <a:rect l="l" t="t" r="r" b="b"/>
            <a:pathLst>
              <a:path w="7619" h="6858">
                <a:moveTo>
                  <a:pt x="7619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2461259" y="3968495"/>
            <a:ext cx="7620" cy="8382"/>
          </a:xfrm>
          <a:custGeom>
            <a:avLst/>
            <a:gdLst/>
            <a:ahLst/>
            <a:cxnLst/>
            <a:rect l="l" t="t" r="r" b="b"/>
            <a:pathLst>
              <a:path w="7619" h="8382">
                <a:moveTo>
                  <a:pt x="7619" y="0"/>
                </a:moveTo>
                <a:lnTo>
                  <a:pt x="0" y="8382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2454402" y="3976877"/>
            <a:ext cx="6858" cy="8382"/>
          </a:xfrm>
          <a:custGeom>
            <a:avLst/>
            <a:gdLst/>
            <a:ahLst/>
            <a:cxnLst/>
            <a:rect l="l" t="t" r="r" b="b"/>
            <a:pathLst>
              <a:path w="6857" h="8382">
                <a:moveTo>
                  <a:pt x="6857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2446781" y="3985260"/>
            <a:ext cx="7620" cy="9144"/>
          </a:xfrm>
          <a:custGeom>
            <a:avLst/>
            <a:gdLst/>
            <a:ahLst/>
            <a:cxnLst/>
            <a:rect l="l" t="t" r="r" b="b"/>
            <a:pathLst>
              <a:path w="7619" h="9144">
                <a:moveTo>
                  <a:pt x="7619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2439924" y="3994404"/>
            <a:ext cx="6858" cy="9906"/>
          </a:xfrm>
          <a:custGeom>
            <a:avLst/>
            <a:gdLst/>
            <a:ahLst/>
            <a:cxnLst/>
            <a:rect l="l" t="t" r="r" b="b"/>
            <a:pathLst>
              <a:path w="6857" h="9905">
                <a:moveTo>
                  <a:pt x="6857" y="0"/>
                </a:moveTo>
                <a:lnTo>
                  <a:pt x="0" y="9906"/>
                </a:lnTo>
              </a:path>
            </a:pathLst>
          </a:custGeom>
          <a:ln w="12953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2433827" y="4004310"/>
            <a:ext cx="6095" cy="10668"/>
          </a:xfrm>
          <a:custGeom>
            <a:avLst/>
            <a:gdLst/>
            <a:ahLst/>
            <a:cxnLst/>
            <a:rect l="l" t="t" r="r" b="b"/>
            <a:pathLst>
              <a:path w="6095" h="10667">
                <a:moveTo>
                  <a:pt x="6095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2426969" y="4014977"/>
            <a:ext cx="6858" cy="11430"/>
          </a:xfrm>
          <a:custGeom>
            <a:avLst/>
            <a:gdLst/>
            <a:ahLst/>
            <a:cxnLst/>
            <a:rect l="l" t="t" r="r" b="b"/>
            <a:pathLst>
              <a:path w="6857" h="11429">
                <a:moveTo>
                  <a:pt x="6857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2420874" y="4026407"/>
            <a:ext cx="6095" cy="12192"/>
          </a:xfrm>
          <a:custGeom>
            <a:avLst/>
            <a:gdLst/>
            <a:ahLst/>
            <a:cxnLst/>
            <a:rect l="l" t="t" r="r" b="b"/>
            <a:pathLst>
              <a:path w="6095" h="12191">
                <a:moveTo>
                  <a:pt x="6095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2415539" y="4038600"/>
            <a:ext cx="5333" cy="12192"/>
          </a:xfrm>
          <a:custGeom>
            <a:avLst/>
            <a:gdLst/>
            <a:ahLst/>
            <a:cxnLst/>
            <a:rect l="l" t="t" r="r" b="b"/>
            <a:pathLst>
              <a:path w="5333" h="12191">
                <a:moveTo>
                  <a:pt x="5333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2405633" y="4050792"/>
            <a:ext cx="9905" cy="25908"/>
          </a:xfrm>
          <a:custGeom>
            <a:avLst/>
            <a:gdLst/>
            <a:ahLst/>
            <a:cxnLst/>
            <a:rect l="l" t="t" r="r" b="b"/>
            <a:pathLst>
              <a:path w="9906" h="25908">
                <a:moveTo>
                  <a:pt x="9906" y="0"/>
                </a:moveTo>
                <a:lnTo>
                  <a:pt x="4572" y="12954"/>
                </a:lnTo>
                <a:lnTo>
                  <a:pt x="0" y="2590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2393441" y="4076700"/>
            <a:ext cx="12191" cy="41910"/>
          </a:xfrm>
          <a:custGeom>
            <a:avLst/>
            <a:gdLst/>
            <a:ahLst/>
            <a:cxnLst/>
            <a:rect l="l" t="t" r="r" b="b"/>
            <a:pathLst>
              <a:path w="12192" h="41910">
                <a:moveTo>
                  <a:pt x="12192" y="0"/>
                </a:moveTo>
                <a:lnTo>
                  <a:pt x="7620" y="13716"/>
                </a:lnTo>
                <a:lnTo>
                  <a:pt x="0" y="4191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2387346" y="4118610"/>
            <a:ext cx="6095" cy="30480"/>
          </a:xfrm>
          <a:custGeom>
            <a:avLst/>
            <a:gdLst/>
            <a:ahLst/>
            <a:cxnLst/>
            <a:rect l="l" t="t" r="r" b="b"/>
            <a:pathLst>
              <a:path w="6095" h="30479">
                <a:moveTo>
                  <a:pt x="6095" y="0"/>
                </a:moveTo>
                <a:lnTo>
                  <a:pt x="0" y="3048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2382773" y="4149089"/>
            <a:ext cx="4571" cy="32766"/>
          </a:xfrm>
          <a:custGeom>
            <a:avLst/>
            <a:gdLst/>
            <a:ahLst/>
            <a:cxnLst/>
            <a:rect l="l" t="t" r="r" b="b"/>
            <a:pathLst>
              <a:path w="4572" h="32765">
                <a:moveTo>
                  <a:pt x="4572" y="0"/>
                </a:moveTo>
                <a:lnTo>
                  <a:pt x="0" y="3276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2379725" y="4181855"/>
            <a:ext cx="5334" cy="155448"/>
          </a:xfrm>
          <a:custGeom>
            <a:avLst/>
            <a:gdLst/>
            <a:ahLst/>
            <a:cxnLst/>
            <a:rect l="l" t="t" r="r" b="b"/>
            <a:pathLst>
              <a:path w="5333" h="155448">
                <a:moveTo>
                  <a:pt x="3048" y="0"/>
                </a:moveTo>
                <a:lnTo>
                  <a:pt x="762" y="34290"/>
                </a:lnTo>
                <a:lnTo>
                  <a:pt x="0" y="70104"/>
                </a:lnTo>
                <a:lnTo>
                  <a:pt x="762" y="99822"/>
                </a:lnTo>
                <a:lnTo>
                  <a:pt x="2286" y="128778"/>
                </a:lnTo>
                <a:lnTo>
                  <a:pt x="5334" y="15544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2385060" y="4337304"/>
            <a:ext cx="3810" cy="25908"/>
          </a:xfrm>
          <a:custGeom>
            <a:avLst/>
            <a:gdLst/>
            <a:ahLst/>
            <a:cxnLst/>
            <a:rect l="l" t="t" r="r" b="b"/>
            <a:pathLst>
              <a:path w="3810" h="25908">
                <a:moveTo>
                  <a:pt x="0" y="0"/>
                </a:moveTo>
                <a:lnTo>
                  <a:pt x="3810" y="25908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2388870" y="4363211"/>
            <a:ext cx="5334" cy="25146"/>
          </a:xfrm>
          <a:custGeom>
            <a:avLst/>
            <a:gdLst/>
            <a:ahLst/>
            <a:cxnLst/>
            <a:rect l="l" t="t" r="r" b="b"/>
            <a:pathLst>
              <a:path w="5333" h="25146">
                <a:moveTo>
                  <a:pt x="0" y="0"/>
                </a:moveTo>
                <a:lnTo>
                  <a:pt x="5334" y="25146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2394204" y="4388357"/>
            <a:ext cx="13716" cy="45720"/>
          </a:xfrm>
          <a:custGeom>
            <a:avLst/>
            <a:gdLst/>
            <a:ahLst/>
            <a:cxnLst/>
            <a:rect l="l" t="t" r="r" b="b"/>
            <a:pathLst>
              <a:path w="13716" h="45720">
                <a:moveTo>
                  <a:pt x="0" y="0"/>
                </a:moveTo>
                <a:lnTo>
                  <a:pt x="6096" y="23622"/>
                </a:lnTo>
                <a:lnTo>
                  <a:pt x="13716" y="4572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2407920" y="4434077"/>
            <a:ext cx="8382" cy="21336"/>
          </a:xfrm>
          <a:custGeom>
            <a:avLst/>
            <a:gdLst/>
            <a:ahLst/>
            <a:cxnLst/>
            <a:rect l="l" t="t" r="r" b="b"/>
            <a:pathLst>
              <a:path w="8381" h="21336">
                <a:moveTo>
                  <a:pt x="0" y="0"/>
                </a:moveTo>
                <a:lnTo>
                  <a:pt x="8382" y="21336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2416301" y="4455414"/>
            <a:ext cx="5334" cy="12192"/>
          </a:xfrm>
          <a:custGeom>
            <a:avLst/>
            <a:gdLst/>
            <a:ahLst/>
            <a:cxnLst/>
            <a:rect l="l" t="t" r="r" b="b"/>
            <a:pathLst>
              <a:path w="5333" h="12191">
                <a:moveTo>
                  <a:pt x="0" y="0"/>
                </a:moveTo>
                <a:lnTo>
                  <a:pt x="5334" y="12192"/>
                </a:lnTo>
              </a:path>
            </a:pathLst>
          </a:custGeom>
          <a:ln w="12953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2421635" y="4467605"/>
            <a:ext cx="6096" cy="12192"/>
          </a:xfrm>
          <a:custGeom>
            <a:avLst/>
            <a:gdLst/>
            <a:ahLst/>
            <a:cxnLst/>
            <a:rect l="l" t="t" r="r" b="b"/>
            <a:pathLst>
              <a:path w="6095" h="12191">
                <a:moveTo>
                  <a:pt x="0" y="0"/>
                </a:moveTo>
                <a:lnTo>
                  <a:pt x="6096" y="1219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2427732" y="4479798"/>
            <a:ext cx="6858" cy="10668"/>
          </a:xfrm>
          <a:custGeom>
            <a:avLst/>
            <a:gdLst/>
            <a:ahLst/>
            <a:cxnLst/>
            <a:rect l="l" t="t" r="r" b="b"/>
            <a:pathLst>
              <a:path w="6857" h="10667">
                <a:moveTo>
                  <a:pt x="0" y="0"/>
                </a:moveTo>
                <a:lnTo>
                  <a:pt x="6858" y="10668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2434589" y="4490466"/>
            <a:ext cx="6858" cy="9906"/>
          </a:xfrm>
          <a:custGeom>
            <a:avLst/>
            <a:gdLst/>
            <a:ahLst/>
            <a:cxnLst/>
            <a:rect l="l" t="t" r="r" b="b"/>
            <a:pathLst>
              <a:path w="6857" h="9905">
                <a:moveTo>
                  <a:pt x="0" y="0"/>
                </a:moveTo>
                <a:lnTo>
                  <a:pt x="6858" y="9906"/>
                </a:lnTo>
              </a:path>
            </a:pathLst>
          </a:custGeom>
          <a:ln w="12953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2441448" y="4500372"/>
            <a:ext cx="6858" cy="9144"/>
          </a:xfrm>
          <a:custGeom>
            <a:avLst/>
            <a:gdLst/>
            <a:ahLst/>
            <a:cxnLst/>
            <a:rect l="l" t="t" r="r" b="b"/>
            <a:pathLst>
              <a:path w="6857" h="9144">
                <a:moveTo>
                  <a:pt x="0" y="0"/>
                </a:moveTo>
                <a:lnTo>
                  <a:pt x="6858" y="9144"/>
                </a:lnTo>
              </a:path>
            </a:pathLst>
          </a:custGeom>
          <a:ln w="12953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2448305" y="4509516"/>
            <a:ext cx="7620" cy="8382"/>
          </a:xfrm>
          <a:custGeom>
            <a:avLst/>
            <a:gdLst/>
            <a:ahLst/>
            <a:cxnLst/>
            <a:rect l="l" t="t" r="r" b="b"/>
            <a:pathLst>
              <a:path w="7619" h="8382">
                <a:moveTo>
                  <a:pt x="0" y="0"/>
                </a:moveTo>
                <a:lnTo>
                  <a:pt x="7620" y="8382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2455926" y="4517898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0" y="0"/>
                </a:moveTo>
                <a:lnTo>
                  <a:pt x="7620" y="762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2463545" y="4525517"/>
            <a:ext cx="8382" cy="6095"/>
          </a:xfrm>
          <a:custGeom>
            <a:avLst/>
            <a:gdLst/>
            <a:ahLst/>
            <a:cxnLst/>
            <a:rect l="l" t="t" r="r" b="b"/>
            <a:pathLst>
              <a:path w="8381" h="6096">
                <a:moveTo>
                  <a:pt x="0" y="0"/>
                </a:moveTo>
                <a:lnTo>
                  <a:pt x="8382" y="6095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2471927" y="4531614"/>
            <a:ext cx="8382" cy="6095"/>
          </a:xfrm>
          <a:custGeom>
            <a:avLst/>
            <a:gdLst/>
            <a:ahLst/>
            <a:cxnLst/>
            <a:rect l="l" t="t" r="r" b="b"/>
            <a:pathLst>
              <a:path w="8381" h="6096">
                <a:moveTo>
                  <a:pt x="0" y="0"/>
                </a:moveTo>
                <a:lnTo>
                  <a:pt x="8382" y="6095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2480310" y="4537710"/>
            <a:ext cx="9144" cy="5333"/>
          </a:xfrm>
          <a:custGeom>
            <a:avLst/>
            <a:gdLst/>
            <a:ahLst/>
            <a:cxnLst/>
            <a:rect l="l" t="t" r="r" b="b"/>
            <a:pathLst>
              <a:path w="9143" h="5334">
                <a:moveTo>
                  <a:pt x="0" y="0"/>
                </a:moveTo>
                <a:lnTo>
                  <a:pt x="9144" y="5333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2489454" y="4543044"/>
            <a:ext cx="9144" cy="4571"/>
          </a:xfrm>
          <a:custGeom>
            <a:avLst/>
            <a:gdLst/>
            <a:ahLst/>
            <a:cxnLst/>
            <a:rect l="l" t="t" r="r" b="b"/>
            <a:pathLst>
              <a:path w="9143" h="4572">
                <a:moveTo>
                  <a:pt x="0" y="0"/>
                </a:moveTo>
                <a:lnTo>
                  <a:pt x="9144" y="4571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2498598" y="4547616"/>
            <a:ext cx="9906" cy="3047"/>
          </a:xfrm>
          <a:custGeom>
            <a:avLst/>
            <a:gdLst/>
            <a:ahLst/>
            <a:cxnLst/>
            <a:rect l="l" t="t" r="r" b="b"/>
            <a:pathLst>
              <a:path w="9906" h="3048">
                <a:moveTo>
                  <a:pt x="0" y="0"/>
                </a:moveTo>
                <a:lnTo>
                  <a:pt x="9906" y="3047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2508504" y="4550664"/>
            <a:ext cx="9906" cy="3047"/>
          </a:xfrm>
          <a:custGeom>
            <a:avLst/>
            <a:gdLst/>
            <a:ahLst/>
            <a:cxnLst/>
            <a:rect l="l" t="t" r="r" b="b"/>
            <a:pathLst>
              <a:path w="9906" h="3048">
                <a:moveTo>
                  <a:pt x="0" y="0"/>
                </a:moveTo>
                <a:lnTo>
                  <a:pt x="9906" y="3047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2518410" y="4553711"/>
            <a:ext cx="9906" cy="1523"/>
          </a:xfrm>
          <a:custGeom>
            <a:avLst/>
            <a:gdLst/>
            <a:ahLst/>
            <a:cxnLst/>
            <a:rect l="l" t="t" r="r" b="b"/>
            <a:pathLst>
              <a:path w="9906" h="1524">
                <a:moveTo>
                  <a:pt x="0" y="0"/>
                </a:moveTo>
                <a:lnTo>
                  <a:pt x="9906" y="1523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2528316" y="4555235"/>
            <a:ext cx="10668" cy="1523"/>
          </a:xfrm>
          <a:custGeom>
            <a:avLst/>
            <a:gdLst/>
            <a:ahLst/>
            <a:cxnLst/>
            <a:rect l="l" t="t" r="r" b="b"/>
            <a:pathLst>
              <a:path w="10668" h="1524">
                <a:moveTo>
                  <a:pt x="0" y="0"/>
                </a:moveTo>
                <a:lnTo>
                  <a:pt x="10668" y="1523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2538983" y="4556760"/>
            <a:ext cx="10668" cy="761"/>
          </a:xfrm>
          <a:custGeom>
            <a:avLst/>
            <a:gdLst/>
            <a:ahLst/>
            <a:cxnLst/>
            <a:rect l="l" t="t" r="r" b="b"/>
            <a:pathLst>
              <a:path w="10668" h="762">
                <a:moveTo>
                  <a:pt x="0" y="0"/>
                </a:moveTo>
                <a:lnTo>
                  <a:pt x="10668" y="761"/>
                </a:lnTo>
              </a:path>
            </a:pathLst>
          </a:custGeom>
          <a:ln w="12954">
            <a:solidFill>
              <a:srgbClr val="357D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2549651" y="4556760"/>
            <a:ext cx="12954" cy="762"/>
          </a:xfrm>
          <a:custGeom>
            <a:avLst/>
            <a:gdLst/>
            <a:ahLst/>
            <a:cxnLst/>
            <a:rect l="l" t="t" r="r" b="b"/>
            <a:pathLst>
              <a:path w="12954" h="762">
                <a:moveTo>
                  <a:pt x="0" y="762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2562605" y="4554474"/>
            <a:ext cx="12192" cy="2286"/>
          </a:xfrm>
          <a:custGeom>
            <a:avLst/>
            <a:gdLst/>
            <a:ahLst/>
            <a:cxnLst/>
            <a:rect l="l" t="t" r="r" b="b"/>
            <a:pathLst>
              <a:path w="12192" h="2286">
                <a:moveTo>
                  <a:pt x="0" y="2286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2574798" y="4551425"/>
            <a:ext cx="12192" cy="3048"/>
          </a:xfrm>
          <a:custGeom>
            <a:avLst/>
            <a:gdLst/>
            <a:ahLst/>
            <a:cxnLst/>
            <a:rect l="l" t="t" r="r" b="b"/>
            <a:pathLst>
              <a:path w="12192" h="3048">
                <a:moveTo>
                  <a:pt x="0" y="3048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2586989" y="4546854"/>
            <a:ext cx="11430" cy="4572"/>
          </a:xfrm>
          <a:custGeom>
            <a:avLst/>
            <a:gdLst/>
            <a:ahLst/>
            <a:cxnLst/>
            <a:rect l="l" t="t" r="r" b="b"/>
            <a:pathLst>
              <a:path w="11430" h="4572">
                <a:moveTo>
                  <a:pt x="0" y="4572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2598420" y="4540758"/>
            <a:ext cx="11430" cy="6096"/>
          </a:xfrm>
          <a:custGeom>
            <a:avLst/>
            <a:gdLst/>
            <a:ahLst/>
            <a:cxnLst/>
            <a:rect l="l" t="t" r="r" b="b"/>
            <a:pathLst>
              <a:path w="11430" h="6096">
                <a:moveTo>
                  <a:pt x="0" y="6096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2609850" y="4533899"/>
            <a:ext cx="10668" cy="6858"/>
          </a:xfrm>
          <a:custGeom>
            <a:avLst/>
            <a:gdLst/>
            <a:ahLst/>
            <a:cxnLst/>
            <a:rect l="l" t="t" r="r" b="b"/>
            <a:pathLst>
              <a:path w="10668" h="6858">
                <a:moveTo>
                  <a:pt x="0" y="6857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2620517" y="4525518"/>
            <a:ext cx="9906" cy="8382"/>
          </a:xfrm>
          <a:custGeom>
            <a:avLst/>
            <a:gdLst/>
            <a:ahLst/>
            <a:cxnLst/>
            <a:rect l="l" t="t" r="r" b="b"/>
            <a:pathLst>
              <a:path w="9906" h="8382">
                <a:moveTo>
                  <a:pt x="0" y="8381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2630423" y="4515611"/>
            <a:ext cx="9906" cy="9906"/>
          </a:xfrm>
          <a:custGeom>
            <a:avLst/>
            <a:gdLst/>
            <a:ahLst/>
            <a:cxnLst/>
            <a:rect l="l" t="t" r="r" b="b"/>
            <a:pathLst>
              <a:path w="9906" h="9905">
                <a:moveTo>
                  <a:pt x="0" y="9906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2640329" y="4504943"/>
            <a:ext cx="9906" cy="10668"/>
          </a:xfrm>
          <a:custGeom>
            <a:avLst/>
            <a:gdLst/>
            <a:ahLst/>
            <a:cxnLst/>
            <a:rect l="l" t="t" r="r" b="b"/>
            <a:pathLst>
              <a:path w="9906" h="10667">
                <a:moveTo>
                  <a:pt x="0" y="10668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2650235" y="4491990"/>
            <a:ext cx="9143" cy="12954"/>
          </a:xfrm>
          <a:custGeom>
            <a:avLst/>
            <a:gdLst/>
            <a:ahLst/>
            <a:cxnLst/>
            <a:rect l="l" t="t" r="r" b="b"/>
            <a:pathLst>
              <a:path w="9143" h="12953">
                <a:moveTo>
                  <a:pt x="0" y="12954"/>
                </a:moveTo>
                <a:lnTo>
                  <a:pt x="9143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2659379" y="4476749"/>
            <a:ext cx="9143" cy="15240"/>
          </a:xfrm>
          <a:custGeom>
            <a:avLst/>
            <a:gdLst/>
            <a:ahLst/>
            <a:cxnLst/>
            <a:rect l="l" t="t" r="r" b="b"/>
            <a:pathLst>
              <a:path w="9143" h="15239">
                <a:moveTo>
                  <a:pt x="0" y="15239"/>
                </a:moveTo>
                <a:lnTo>
                  <a:pt x="9143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2668523" y="4460748"/>
            <a:ext cx="9143" cy="16002"/>
          </a:xfrm>
          <a:custGeom>
            <a:avLst/>
            <a:gdLst/>
            <a:ahLst/>
            <a:cxnLst/>
            <a:rect l="l" t="t" r="r" b="b"/>
            <a:pathLst>
              <a:path w="9143" h="16001">
                <a:moveTo>
                  <a:pt x="0" y="16001"/>
                </a:moveTo>
                <a:lnTo>
                  <a:pt x="9143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2677667" y="4442460"/>
            <a:ext cx="9143" cy="18288"/>
          </a:xfrm>
          <a:custGeom>
            <a:avLst/>
            <a:gdLst/>
            <a:ahLst/>
            <a:cxnLst/>
            <a:rect l="l" t="t" r="r" b="b"/>
            <a:pathLst>
              <a:path w="9143" h="18287">
                <a:moveTo>
                  <a:pt x="0" y="18287"/>
                </a:moveTo>
                <a:lnTo>
                  <a:pt x="9143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2686811" y="4400550"/>
            <a:ext cx="16763" cy="41910"/>
          </a:xfrm>
          <a:custGeom>
            <a:avLst/>
            <a:gdLst/>
            <a:ahLst/>
            <a:cxnLst/>
            <a:rect l="l" t="t" r="r" b="b"/>
            <a:pathLst>
              <a:path w="16763" h="41910">
                <a:moveTo>
                  <a:pt x="0" y="41910"/>
                </a:moveTo>
                <a:lnTo>
                  <a:pt x="8381" y="22098"/>
                </a:lnTo>
                <a:lnTo>
                  <a:pt x="16763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2703576" y="4376928"/>
            <a:ext cx="8381" cy="23622"/>
          </a:xfrm>
          <a:custGeom>
            <a:avLst/>
            <a:gdLst/>
            <a:ahLst/>
            <a:cxnLst/>
            <a:rect l="l" t="t" r="r" b="b"/>
            <a:pathLst>
              <a:path w="8381" h="23622">
                <a:moveTo>
                  <a:pt x="0" y="23622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2697479" y="4362449"/>
            <a:ext cx="14478" cy="14478"/>
          </a:xfrm>
          <a:custGeom>
            <a:avLst/>
            <a:gdLst/>
            <a:ahLst/>
            <a:cxnLst/>
            <a:rect l="l" t="t" r="r" b="b"/>
            <a:pathLst>
              <a:path w="14477" h="14477">
                <a:moveTo>
                  <a:pt x="14477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2686049" y="4362450"/>
            <a:ext cx="11429" cy="25908"/>
          </a:xfrm>
          <a:custGeom>
            <a:avLst/>
            <a:gdLst/>
            <a:ahLst/>
            <a:cxnLst/>
            <a:rect l="l" t="t" r="r" b="b"/>
            <a:pathLst>
              <a:path w="11430" h="25908">
                <a:moveTo>
                  <a:pt x="11430" y="0"/>
                </a:moveTo>
                <a:lnTo>
                  <a:pt x="0" y="25908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2674620" y="4388357"/>
            <a:ext cx="11429" cy="21336"/>
          </a:xfrm>
          <a:custGeom>
            <a:avLst/>
            <a:gdLst/>
            <a:ahLst/>
            <a:cxnLst/>
            <a:rect l="l" t="t" r="r" b="b"/>
            <a:pathLst>
              <a:path w="11430" h="21336">
                <a:moveTo>
                  <a:pt x="11430" y="0"/>
                </a:moveTo>
                <a:lnTo>
                  <a:pt x="0" y="21336"/>
                </a:lnTo>
              </a:path>
            </a:pathLst>
          </a:custGeom>
          <a:ln w="12953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2663190" y="4409694"/>
            <a:ext cx="11429" cy="16764"/>
          </a:xfrm>
          <a:custGeom>
            <a:avLst/>
            <a:gdLst/>
            <a:ahLst/>
            <a:cxnLst/>
            <a:rect l="l" t="t" r="r" b="b"/>
            <a:pathLst>
              <a:path w="11430" h="16763">
                <a:moveTo>
                  <a:pt x="11430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2657855" y="4426457"/>
            <a:ext cx="5333" cy="6858"/>
          </a:xfrm>
          <a:custGeom>
            <a:avLst/>
            <a:gdLst/>
            <a:ahLst/>
            <a:cxnLst/>
            <a:rect l="l" t="t" r="r" b="b"/>
            <a:pathLst>
              <a:path w="5333" h="6858">
                <a:moveTo>
                  <a:pt x="5333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2652521" y="4433316"/>
            <a:ext cx="5334" cy="5334"/>
          </a:xfrm>
          <a:custGeom>
            <a:avLst/>
            <a:gdLst/>
            <a:ahLst/>
            <a:cxnLst/>
            <a:rect l="l" t="t" r="r" b="b"/>
            <a:pathLst>
              <a:path w="5333" h="5334">
                <a:moveTo>
                  <a:pt x="5333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2647950" y="4438650"/>
            <a:ext cx="4572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4572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2641854" y="4443983"/>
            <a:ext cx="6096" cy="4572"/>
          </a:xfrm>
          <a:custGeom>
            <a:avLst/>
            <a:gdLst/>
            <a:ahLst/>
            <a:cxnLst/>
            <a:rect l="l" t="t" r="r" b="b"/>
            <a:pathLst>
              <a:path w="6095" h="4572">
                <a:moveTo>
                  <a:pt x="6095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2636520" y="4448555"/>
            <a:ext cx="5334" cy="3810"/>
          </a:xfrm>
          <a:custGeom>
            <a:avLst/>
            <a:gdLst/>
            <a:ahLst/>
            <a:cxnLst/>
            <a:rect l="l" t="t" r="r" b="b"/>
            <a:pathLst>
              <a:path w="5333" h="3810">
                <a:moveTo>
                  <a:pt x="5333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2631186" y="4452366"/>
            <a:ext cx="5334" cy="3048"/>
          </a:xfrm>
          <a:custGeom>
            <a:avLst/>
            <a:gdLst/>
            <a:ahLst/>
            <a:cxnLst/>
            <a:rect l="l" t="t" r="r" b="b"/>
            <a:pathLst>
              <a:path w="5333" h="3048">
                <a:moveTo>
                  <a:pt x="5333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2625089" y="4455414"/>
            <a:ext cx="6096" cy="2286"/>
          </a:xfrm>
          <a:custGeom>
            <a:avLst/>
            <a:gdLst/>
            <a:ahLst/>
            <a:cxnLst/>
            <a:rect l="l" t="t" r="r" b="b"/>
            <a:pathLst>
              <a:path w="6095" h="2286">
                <a:moveTo>
                  <a:pt x="6095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2618993" y="4457700"/>
            <a:ext cx="6096" cy="1524"/>
          </a:xfrm>
          <a:custGeom>
            <a:avLst/>
            <a:gdLst/>
            <a:ahLst/>
            <a:cxnLst/>
            <a:rect l="l" t="t" r="r" b="b"/>
            <a:pathLst>
              <a:path w="6095" h="1524">
                <a:moveTo>
                  <a:pt x="6095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2612898" y="4459223"/>
            <a:ext cx="6096" cy="762"/>
          </a:xfrm>
          <a:custGeom>
            <a:avLst/>
            <a:gdLst/>
            <a:ahLst/>
            <a:cxnLst/>
            <a:rect l="l" t="t" r="r" b="b"/>
            <a:pathLst>
              <a:path w="6095" h="762">
                <a:moveTo>
                  <a:pt x="6095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2606802" y="4459985"/>
            <a:ext cx="6096" cy="762"/>
          </a:xfrm>
          <a:custGeom>
            <a:avLst/>
            <a:gdLst/>
            <a:ahLst/>
            <a:cxnLst/>
            <a:rect l="l" t="t" r="r" b="b"/>
            <a:pathLst>
              <a:path w="6095" h="762">
                <a:moveTo>
                  <a:pt x="6095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2596133" y="4459986"/>
            <a:ext cx="10668" cy="761"/>
          </a:xfrm>
          <a:custGeom>
            <a:avLst/>
            <a:gdLst/>
            <a:ahLst/>
            <a:cxnLst/>
            <a:rect l="l" t="t" r="r" b="b"/>
            <a:pathLst>
              <a:path w="10668" h="762">
                <a:moveTo>
                  <a:pt x="10668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2586227" y="4456937"/>
            <a:ext cx="9906" cy="3047"/>
          </a:xfrm>
          <a:custGeom>
            <a:avLst/>
            <a:gdLst/>
            <a:ahLst/>
            <a:cxnLst/>
            <a:rect l="l" t="t" r="r" b="b"/>
            <a:pathLst>
              <a:path w="9906" h="3048">
                <a:moveTo>
                  <a:pt x="9906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2577083" y="4453128"/>
            <a:ext cx="9144" cy="3809"/>
          </a:xfrm>
          <a:custGeom>
            <a:avLst/>
            <a:gdLst/>
            <a:ahLst/>
            <a:cxnLst/>
            <a:rect l="l" t="t" r="r" b="b"/>
            <a:pathLst>
              <a:path w="9143" h="3810">
                <a:moveTo>
                  <a:pt x="9143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2567939" y="4447031"/>
            <a:ext cx="9144" cy="6095"/>
          </a:xfrm>
          <a:custGeom>
            <a:avLst/>
            <a:gdLst/>
            <a:ahLst/>
            <a:cxnLst/>
            <a:rect l="l" t="t" r="r" b="b"/>
            <a:pathLst>
              <a:path w="9143" h="6096">
                <a:moveTo>
                  <a:pt x="9143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2559557" y="4440174"/>
            <a:ext cx="8382" cy="6858"/>
          </a:xfrm>
          <a:custGeom>
            <a:avLst/>
            <a:gdLst/>
            <a:ahLst/>
            <a:cxnLst/>
            <a:rect l="l" t="t" r="r" b="b"/>
            <a:pathLst>
              <a:path w="8381" h="6858">
                <a:moveTo>
                  <a:pt x="8381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2551175" y="4431029"/>
            <a:ext cx="8382" cy="9144"/>
          </a:xfrm>
          <a:custGeom>
            <a:avLst/>
            <a:gdLst/>
            <a:ahLst/>
            <a:cxnLst/>
            <a:rect l="l" t="t" r="r" b="b"/>
            <a:pathLst>
              <a:path w="8381" h="9144">
                <a:moveTo>
                  <a:pt x="8381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2543556" y="4420361"/>
            <a:ext cx="7620" cy="10668"/>
          </a:xfrm>
          <a:custGeom>
            <a:avLst/>
            <a:gdLst/>
            <a:ahLst/>
            <a:cxnLst/>
            <a:rect l="l" t="t" r="r" b="b"/>
            <a:pathLst>
              <a:path w="7619" h="10667">
                <a:moveTo>
                  <a:pt x="7619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2535935" y="4408169"/>
            <a:ext cx="7620" cy="12192"/>
          </a:xfrm>
          <a:custGeom>
            <a:avLst/>
            <a:gdLst/>
            <a:ahLst/>
            <a:cxnLst/>
            <a:rect l="l" t="t" r="r" b="b"/>
            <a:pathLst>
              <a:path w="7619" h="12191">
                <a:moveTo>
                  <a:pt x="7619" y="12192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2526791" y="4389882"/>
            <a:ext cx="9144" cy="18288"/>
          </a:xfrm>
          <a:custGeom>
            <a:avLst/>
            <a:gdLst/>
            <a:ahLst/>
            <a:cxnLst/>
            <a:rect l="l" t="t" r="r" b="b"/>
            <a:pathLst>
              <a:path w="9143" h="18287">
                <a:moveTo>
                  <a:pt x="9143" y="1828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2519172" y="4370070"/>
            <a:ext cx="7620" cy="19812"/>
          </a:xfrm>
          <a:custGeom>
            <a:avLst/>
            <a:gdLst/>
            <a:ahLst/>
            <a:cxnLst/>
            <a:rect l="l" t="t" r="r" b="b"/>
            <a:pathLst>
              <a:path w="7619" h="19812">
                <a:moveTo>
                  <a:pt x="7619" y="19812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2512314" y="4349496"/>
            <a:ext cx="6858" cy="20574"/>
          </a:xfrm>
          <a:custGeom>
            <a:avLst/>
            <a:gdLst/>
            <a:ahLst/>
            <a:cxnLst/>
            <a:rect l="l" t="t" r="r" b="b"/>
            <a:pathLst>
              <a:path w="6857" h="20574">
                <a:moveTo>
                  <a:pt x="6857" y="20574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2506218" y="4326635"/>
            <a:ext cx="6096" cy="22860"/>
          </a:xfrm>
          <a:custGeom>
            <a:avLst/>
            <a:gdLst/>
            <a:ahLst/>
            <a:cxnLst/>
            <a:rect l="l" t="t" r="r" b="b"/>
            <a:pathLst>
              <a:path w="6095" h="22860">
                <a:moveTo>
                  <a:pt x="6095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2501645" y="4303013"/>
            <a:ext cx="4572" cy="23622"/>
          </a:xfrm>
          <a:custGeom>
            <a:avLst/>
            <a:gdLst/>
            <a:ahLst/>
            <a:cxnLst/>
            <a:rect l="l" t="t" r="r" b="b"/>
            <a:pathLst>
              <a:path w="4572" h="23622">
                <a:moveTo>
                  <a:pt x="4572" y="2362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2497835" y="4277106"/>
            <a:ext cx="3810" cy="25908"/>
          </a:xfrm>
          <a:custGeom>
            <a:avLst/>
            <a:gdLst/>
            <a:ahLst/>
            <a:cxnLst/>
            <a:rect l="l" t="t" r="r" b="b"/>
            <a:pathLst>
              <a:path w="3810" h="25908">
                <a:moveTo>
                  <a:pt x="3810" y="2590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2494025" y="4220717"/>
            <a:ext cx="3810" cy="56388"/>
          </a:xfrm>
          <a:custGeom>
            <a:avLst/>
            <a:gdLst/>
            <a:ahLst/>
            <a:cxnLst/>
            <a:rect l="l" t="t" r="r" b="b"/>
            <a:pathLst>
              <a:path w="3810" h="56387">
                <a:moveTo>
                  <a:pt x="3810" y="56387"/>
                </a:moveTo>
                <a:lnTo>
                  <a:pt x="1524" y="28955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2494026" y="4220717"/>
            <a:ext cx="217932" cy="0"/>
          </a:xfrm>
          <a:custGeom>
            <a:avLst/>
            <a:gdLst/>
            <a:ahLst/>
            <a:cxnLst/>
            <a:rect l="l" t="t" r="r" b="b"/>
            <a:pathLst>
              <a:path w="217931">
                <a:moveTo>
                  <a:pt x="0" y="0"/>
                </a:moveTo>
                <a:lnTo>
                  <a:pt x="217932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2491740" y="4178807"/>
            <a:ext cx="115823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2491739" y="4088129"/>
            <a:ext cx="3809" cy="90678"/>
          </a:xfrm>
          <a:custGeom>
            <a:avLst/>
            <a:gdLst/>
            <a:ahLst/>
            <a:cxnLst/>
            <a:rect l="l" t="t" r="r" b="b"/>
            <a:pathLst>
              <a:path w="3810" h="90677">
                <a:moveTo>
                  <a:pt x="0" y="90677"/>
                </a:moveTo>
                <a:lnTo>
                  <a:pt x="0" y="67817"/>
                </a:lnTo>
                <a:lnTo>
                  <a:pt x="761" y="44195"/>
                </a:lnTo>
                <a:lnTo>
                  <a:pt x="1523" y="21335"/>
                </a:lnTo>
                <a:lnTo>
                  <a:pt x="3809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2495550" y="4049267"/>
            <a:ext cx="6095" cy="38862"/>
          </a:xfrm>
          <a:custGeom>
            <a:avLst/>
            <a:gdLst/>
            <a:ahLst/>
            <a:cxnLst/>
            <a:rect l="l" t="t" r="r" b="b"/>
            <a:pathLst>
              <a:path w="6095" h="38862">
                <a:moveTo>
                  <a:pt x="0" y="38862"/>
                </a:moveTo>
                <a:lnTo>
                  <a:pt x="2285" y="19050"/>
                </a:lnTo>
                <a:lnTo>
                  <a:pt x="6095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2501645" y="4032503"/>
            <a:ext cx="4571" cy="16764"/>
          </a:xfrm>
          <a:custGeom>
            <a:avLst/>
            <a:gdLst/>
            <a:ahLst/>
            <a:cxnLst/>
            <a:rect l="l" t="t" r="r" b="b"/>
            <a:pathLst>
              <a:path w="4572" h="16763">
                <a:moveTo>
                  <a:pt x="0" y="16763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2506217" y="4015740"/>
            <a:ext cx="4571" cy="16764"/>
          </a:xfrm>
          <a:custGeom>
            <a:avLst/>
            <a:gdLst/>
            <a:ahLst/>
            <a:cxnLst/>
            <a:rect l="l" t="t" r="r" b="b"/>
            <a:pathLst>
              <a:path w="4572" h="16763">
                <a:moveTo>
                  <a:pt x="0" y="16763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2510789" y="4001261"/>
            <a:ext cx="6095" cy="14478"/>
          </a:xfrm>
          <a:custGeom>
            <a:avLst/>
            <a:gdLst/>
            <a:ahLst/>
            <a:cxnLst/>
            <a:rect l="l" t="t" r="r" b="b"/>
            <a:pathLst>
              <a:path w="6095" h="14477">
                <a:moveTo>
                  <a:pt x="0" y="14477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2516885" y="3993641"/>
            <a:ext cx="3809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0" y="7620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2520695" y="3986784"/>
            <a:ext cx="3809" cy="6858"/>
          </a:xfrm>
          <a:custGeom>
            <a:avLst/>
            <a:gdLst/>
            <a:ahLst/>
            <a:cxnLst/>
            <a:rect l="l" t="t" r="r" b="b"/>
            <a:pathLst>
              <a:path w="3810" h="6858">
                <a:moveTo>
                  <a:pt x="0" y="6857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2524505" y="3981449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0" y="5333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2528316" y="3976878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0" y="4572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2532888" y="3973067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0" y="3810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2537460" y="3970781"/>
            <a:ext cx="4572" cy="2286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0" y="2286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2542032" y="3969258"/>
            <a:ext cx="5334" cy="1524"/>
          </a:xfrm>
          <a:custGeom>
            <a:avLst/>
            <a:gdLst/>
            <a:ahLst/>
            <a:cxnLst/>
            <a:rect l="l" t="t" r="r" b="b"/>
            <a:pathLst>
              <a:path w="5333" h="1524">
                <a:moveTo>
                  <a:pt x="0" y="1524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2547366" y="3968495"/>
            <a:ext cx="5334" cy="762"/>
          </a:xfrm>
          <a:custGeom>
            <a:avLst/>
            <a:gdLst/>
            <a:ahLst/>
            <a:cxnLst/>
            <a:rect l="l" t="t" r="r" b="b"/>
            <a:pathLst>
              <a:path w="5333" h="762">
                <a:moveTo>
                  <a:pt x="0" y="762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2552700" y="3968495"/>
            <a:ext cx="7620" cy="761"/>
          </a:xfrm>
          <a:custGeom>
            <a:avLst/>
            <a:gdLst/>
            <a:ahLst/>
            <a:cxnLst/>
            <a:rect l="l" t="t" r="r" b="b"/>
            <a:pathLst>
              <a:path w="7619" h="762">
                <a:moveTo>
                  <a:pt x="0" y="0"/>
                </a:moveTo>
                <a:lnTo>
                  <a:pt x="7620" y="761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2560320" y="3969257"/>
            <a:ext cx="6096" cy="2285"/>
          </a:xfrm>
          <a:custGeom>
            <a:avLst/>
            <a:gdLst/>
            <a:ahLst/>
            <a:cxnLst/>
            <a:rect l="l" t="t" r="r" b="b"/>
            <a:pathLst>
              <a:path w="6095" h="2286">
                <a:moveTo>
                  <a:pt x="0" y="0"/>
                </a:moveTo>
                <a:lnTo>
                  <a:pt x="6096" y="2285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2566416" y="3971544"/>
            <a:ext cx="5334" cy="3810"/>
          </a:xfrm>
          <a:custGeom>
            <a:avLst/>
            <a:gdLst/>
            <a:ahLst/>
            <a:cxnLst/>
            <a:rect l="l" t="t" r="r" b="b"/>
            <a:pathLst>
              <a:path w="5333" h="3810">
                <a:moveTo>
                  <a:pt x="0" y="0"/>
                </a:moveTo>
                <a:lnTo>
                  <a:pt x="5334" y="381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2571750" y="3975354"/>
            <a:ext cx="5334" cy="4572"/>
          </a:xfrm>
          <a:custGeom>
            <a:avLst/>
            <a:gdLst/>
            <a:ahLst/>
            <a:cxnLst/>
            <a:rect l="l" t="t" r="r" b="b"/>
            <a:pathLst>
              <a:path w="5333" h="4572">
                <a:moveTo>
                  <a:pt x="0" y="0"/>
                </a:moveTo>
                <a:lnTo>
                  <a:pt x="5334" y="4572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2577083" y="3979926"/>
            <a:ext cx="6858" cy="11430"/>
          </a:xfrm>
          <a:custGeom>
            <a:avLst/>
            <a:gdLst/>
            <a:ahLst/>
            <a:cxnLst/>
            <a:rect l="l" t="t" r="r" b="b"/>
            <a:pathLst>
              <a:path w="6857" h="11429">
                <a:moveTo>
                  <a:pt x="0" y="0"/>
                </a:moveTo>
                <a:lnTo>
                  <a:pt x="6858" y="1143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2583942" y="3991355"/>
            <a:ext cx="6858" cy="13716"/>
          </a:xfrm>
          <a:custGeom>
            <a:avLst/>
            <a:gdLst/>
            <a:ahLst/>
            <a:cxnLst/>
            <a:rect l="l" t="t" r="r" b="b"/>
            <a:pathLst>
              <a:path w="6857" h="13715">
                <a:moveTo>
                  <a:pt x="0" y="0"/>
                </a:moveTo>
                <a:lnTo>
                  <a:pt x="6858" y="1371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2590800" y="4005072"/>
            <a:ext cx="5334" cy="15240"/>
          </a:xfrm>
          <a:custGeom>
            <a:avLst/>
            <a:gdLst/>
            <a:ahLst/>
            <a:cxnLst/>
            <a:rect l="l" t="t" r="r" b="b"/>
            <a:pathLst>
              <a:path w="5333" h="15239">
                <a:moveTo>
                  <a:pt x="0" y="0"/>
                </a:moveTo>
                <a:lnTo>
                  <a:pt x="5334" y="15240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2596133" y="4020311"/>
            <a:ext cx="3810" cy="17526"/>
          </a:xfrm>
          <a:custGeom>
            <a:avLst/>
            <a:gdLst/>
            <a:ahLst/>
            <a:cxnLst/>
            <a:rect l="l" t="t" r="r" b="b"/>
            <a:pathLst>
              <a:path w="3810" h="17525">
                <a:moveTo>
                  <a:pt x="0" y="0"/>
                </a:moveTo>
                <a:lnTo>
                  <a:pt x="3810" y="17526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2599944" y="4037838"/>
            <a:ext cx="3048" cy="23622"/>
          </a:xfrm>
          <a:custGeom>
            <a:avLst/>
            <a:gdLst/>
            <a:ahLst/>
            <a:cxnLst/>
            <a:rect l="l" t="t" r="r" b="b"/>
            <a:pathLst>
              <a:path w="3048" h="23622">
                <a:moveTo>
                  <a:pt x="0" y="0"/>
                </a:moveTo>
                <a:lnTo>
                  <a:pt x="3048" y="2362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2602992" y="4061460"/>
            <a:ext cx="4572" cy="117348"/>
          </a:xfrm>
          <a:custGeom>
            <a:avLst/>
            <a:gdLst/>
            <a:ahLst/>
            <a:cxnLst/>
            <a:rect l="l" t="t" r="r" b="b"/>
            <a:pathLst>
              <a:path w="4572" h="117348">
                <a:moveTo>
                  <a:pt x="0" y="0"/>
                </a:moveTo>
                <a:lnTo>
                  <a:pt x="2286" y="31242"/>
                </a:lnTo>
                <a:lnTo>
                  <a:pt x="3810" y="70104"/>
                </a:lnTo>
                <a:lnTo>
                  <a:pt x="4572" y="11734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2979420" y="4296917"/>
            <a:ext cx="167640" cy="166878"/>
          </a:xfrm>
          <a:custGeom>
            <a:avLst/>
            <a:gdLst/>
            <a:ahLst/>
            <a:cxnLst/>
            <a:rect l="l" t="t" r="r" b="b"/>
            <a:pathLst>
              <a:path w="167639" h="166877">
                <a:moveTo>
                  <a:pt x="6095" y="161544"/>
                </a:moveTo>
                <a:lnTo>
                  <a:pt x="167639" y="0"/>
                </a:lnTo>
                <a:lnTo>
                  <a:pt x="161543" y="5334"/>
                </a:lnTo>
                <a:lnTo>
                  <a:pt x="0" y="166878"/>
                </a:lnTo>
                <a:lnTo>
                  <a:pt x="6095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2985516" y="42969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2972562" y="4302251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7" y="161544"/>
                </a:moveTo>
                <a:lnTo>
                  <a:pt x="168401" y="0"/>
                </a:lnTo>
                <a:lnTo>
                  <a:pt x="161543" y="3810"/>
                </a:lnTo>
                <a:lnTo>
                  <a:pt x="0" y="165354"/>
                </a:lnTo>
                <a:lnTo>
                  <a:pt x="6857" y="161544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2979420" y="43022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2965703" y="4306061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7" y="161543"/>
                </a:moveTo>
                <a:lnTo>
                  <a:pt x="168401" y="0"/>
                </a:lnTo>
                <a:lnTo>
                  <a:pt x="161543" y="2285"/>
                </a:lnTo>
                <a:lnTo>
                  <a:pt x="0" y="163829"/>
                </a:lnTo>
                <a:lnTo>
                  <a:pt x="6857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2972561" y="43060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2970275" y="430606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2967990" y="430682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2965703" y="430758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2958084" y="4308348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7619" y="161544"/>
                </a:moveTo>
                <a:lnTo>
                  <a:pt x="169163" y="0"/>
                </a:lnTo>
                <a:lnTo>
                  <a:pt x="161543" y="762"/>
                </a:lnTo>
                <a:lnTo>
                  <a:pt x="0" y="162306"/>
                </a:lnTo>
                <a:lnTo>
                  <a:pt x="7619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2965704" y="43083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2963418" y="430834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2961893" y="43083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1544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2959608" y="4309110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2958083" y="430911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2952749" y="4308348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8" h="162305">
                <a:moveTo>
                  <a:pt x="5333" y="162305"/>
                </a:moveTo>
                <a:lnTo>
                  <a:pt x="166877" y="761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2305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2958083" y="43091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2955797" y="4309110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2954274" y="4308348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2952749" y="43083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2947416" y="4306824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8" h="163067">
                <a:moveTo>
                  <a:pt x="5333" y="163068"/>
                </a:moveTo>
                <a:lnTo>
                  <a:pt x="166877" y="1524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3068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2952750" y="43083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2951226" y="430834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2949702" y="43075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2948177" y="43068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2947415" y="43068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2942082" y="4303775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8" h="164591">
                <a:moveTo>
                  <a:pt x="5333" y="164591"/>
                </a:moveTo>
                <a:lnTo>
                  <a:pt x="166877" y="3047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4591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2947416" y="43068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2945892" y="43060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2945130" y="43052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2944367" y="430530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2943605" y="43045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2942081" y="43037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2938272" y="4299966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4" h="165353">
                <a:moveTo>
                  <a:pt x="3810" y="165353"/>
                </a:moveTo>
                <a:lnTo>
                  <a:pt x="165354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5353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2942082" y="43037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2941320" y="43030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2940558" y="43022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2939795" y="430148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2939033" y="43007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2938271" y="42999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2933700" y="4293870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6" h="167639">
                <a:moveTo>
                  <a:pt x="4572" y="167639"/>
                </a:moveTo>
                <a:lnTo>
                  <a:pt x="166116" y="6095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7639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2938272" y="42999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2937510" y="429844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2936748" y="42976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2935986" y="429691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2935223" y="42961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2934461" y="429539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2933699" y="429387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2930652" y="4287774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2" h="168401">
                <a:moveTo>
                  <a:pt x="3048" y="168401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2933700" y="429387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2932938" y="42931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2932176" y="429158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2931414" y="429005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2930652" y="428929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2930651" y="428777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0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2927603" y="4280153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2" h="169163">
                <a:moveTo>
                  <a:pt x="3048" y="169163"/>
                </a:moveTo>
                <a:lnTo>
                  <a:pt x="164592" y="761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9163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2930651" y="42877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2929127" y="4285487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2928365" y="4282440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1"/>
                </a:moveTo>
                <a:lnTo>
                  <a:pt x="16230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459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2927604" y="4280153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2925318" y="4271772"/>
            <a:ext cx="163830" cy="169926"/>
          </a:xfrm>
          <a:custGeom>
            <a:avLst/>
            <a:gdLst/>
            <a:ahLst/>
            <a:cxnLst/>
            <a:rect l="l" t="t" r="r" b="b"/>
            <a:pathLst>
              <a:path w="163830" h="169925">
                <a:moveTo>
                  <a:pt x="2286" y="169925"/>
                </a:moveTo>
                <a:lnTo>
                  <a:pt x="163830" y="838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992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2927604" y="42801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2926080" y="4275582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8" h="166115">
                <a:moveTo>
                  <a:pt x="1524" y="166115"/>
                </a:moveTo>
                <a:lnTo>
                  <a:pt x="163068" y="457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611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2925317" y="4271772"/>
            <a:ext cx="162306" cy="166116"/>
          </a:xfrm>
          <a:custGeom>
            <a:avLst/>
            <a:gdLst/>
            <a:ahLst/>
            <a:cxnLst/>
            <a:rect l="l" t="t" r="r" b="b"/>
            <a:pathLst>
              <a:path w="162306" h="166115">
                <a:moveTo>
                  <a:pt x="762" y="166116"/>
                </a:moveTo>
                <a:lnTo>
                  <a:pt x="162306" y="381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6116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2923031" y="4259580"/>
            <a:ext cx="163830" cy="173736"/>
          </a:xfrm>
          <a:custGeom>
            <a:avLst/>
            <a:gdLst/>
            <a:ahLst/>
            <a:cxnLst/>
            <a:rect l="l" t="t" r="r" b="b"/>
            <a:pathLst>
              <a:path w="163830" h="173736">
                <a:moveTo>
                  <a:pt x="2286" y="173736"/>
                </a:moveTo>
                <a:lnTo>
                  <a:pt x="163830" y="1219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2925317" y="42717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2922270" y="4242053"/>
            <a:ext cx="163068" cy="179070"/>
          </a:xfrm>
          <a:custGeom>
            <a:avLst/>
            <a:gdLst/>
            <a:ahLst/>
            <a:cxnLst/>
            <a:rect l="l" t="t" r="r" b="b"/>
            <a:pathLst>
              <a:path w="163068" h="179070">
                <a:moveTo>
                  <a:pt x="762" y="179070"/>
                </a:moveTo>
                <a:lnTo>
                  <a:pt x="163068" y="1752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7907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2923032" y="425957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2921508" y="4218432"/>
            <a:ext cx="162306" cy="185166"/>
          </a:xfrm>
          <a:custGeom>
            <a:avLst/>
            <a:gdLst/>
            <a:ahLst/>
            <a:cxnLst/>
            <a:rect l="l" t="t" r="r" b="b"/>
            <a:pathLst>
              <a:path w="162306" h="185165">
                <a:moveTo>
                  <a:pt x="762" y="185165"/>
                </a:moveTo>
                <a:lnTo>
                  <a:pt x="162306" y="2362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8516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2922270" y="42420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2920745" y="4189476"/>
            <a:ext cx="162306" cy="191262"/>
          </a:xfrm>
          <a:custGeom>
            <a:avLst/>
            <a:gdLst/>
            <a:ahLst/>
            <a:cxnLst/>
            <a:rect l="l" t="t" r="r" b="b"/>
            <a:pathLst>
              <a:path w="162306" h="191262">
                <a:moveTo>
                  <a:pt x="762" y="191262"/>
                </a:moveTo>
                <a:lnTo>
                  <a:pt x="162306" y="2895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9126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2921507" y="421843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2920745" y="3784092"/>
            <a:ext cx="161544" cy="566928"/>
          </a:xfrm>
          <a:custGeom>
            <a:avLst/>
            <a:gdLst/>
            <a:ahLst/>
            <a:cxnLst/>
            <a:rect l="l" t="t" r="r" b="b"/>
            <a:pathLst>
              <a:path w="161544" h="566927">
                <a:moveTo>
                  <a:pt x="0" y="566927"/>
                </a:moveTo>
                <a:lnTo>
                  <a:pt x="161544" y="405383"/>
                </a:lnTo>
                <a:lnTo>
                  <a:pt x="161543" y="0"/>
                </a:lnTo>
                <a:lnTo>
                  <a:pt x="0" y="161543"/>
                </a:lnTo>
                <a:lnTo>
                  <a:pt x="0" y="56692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2920745" y="41894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2759201" y="3784091"/>
            <a:ext cx="323088" cy="161544"/>
          </a:xfrm>
          <a:custGeom>
            <a:avLst/>
            <a:gdLst/>
            <a:ahLst/>
            <a:cxnLst/>
            <a:rect l="l" t="t" r="r" b="b"/>
            <a:pathLst>
              <a:path w="323088" h="161544">
                <a:moveTo>
                  <a:pt x="161544" y="161543"/>
                </a:moveTo>
                <a:lnTo>
                  <a:pt x="323088" y="0"/>
                </a:lnTo>
                <a:lnTo>
                  <a:pt x="161544" y="0"/>
                </a:lnTo>
                <a:lnTo>
                  <a:pt x="0" y="161543"/>
                </a:lnTo>
                <a:lnTo>
                  <a:pt x="161544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2920745" y="3784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2983229" y="3784091"/>
            <a:ext cx="323850" cy="161544"/>
          </a:xfrm>
          <a:custGeom>
            <a:avLst/>
            <a:gdLst/>
            <a:ahLst/>
            <a:cxnLst/>
            <a:rect l="l" t="t" r="r" b="b"/>
            <a:pathLst>
              <a:path w="323849" h="161544">
                <a:moveTo>
                  <a:pt x="162306" y="161543"/>
                </a:moveTo>
                <a:lnTo>
                  <a:pt x="323850" y="0"/>
                </a:lnTo>
                <a:lnTo>
                  <a:pt x="161544" y="0"/>
                </a:lnTo>
                <a:lnTo>
                  <a:pt x="0" y="161543"/>
                </a:lnTo>
                <a:lnTo>
                  <a:pt x="162306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3145535" y="3784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2983992" y="4351019"/>
            <a:ext cx="168402" cy="169164"/>
          </a:xfrm>
          <a:custGeom>
            <a:avLst/>
            <a:gdLst/>
            <a:ahLst/>
            <a:cxnLst/>
            <a:rect l="l" t="t" r="r" b="b"/>
            <a:pathLst>
              <a:path w="168401" h="169163">
                <a:moveTo>
                  <a:pt x="0" y="169163"/>
                </a:moveTo>
                <a:lnTo>
                  <a:pt x="161544" y="7619"/>
                </a:lnTo>
                <a:lnTo>
                  <a:pt x="168402" y="0"/>
                </a:lnTo>
                <a:lnTo>
                  <a:pt x="6858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2983992" y="43586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2990850" y="4341876"/>
            <a:ext cx="168402" cy="170688"/>
          </a:xfrm>
          <a:custGeom>
            <a:avLst/>
            <a:gdLst/>
            <a:ahLst/>
            <a:cxnLst/>
            <a:rect l="l" t="t" r="r" b="b"/>
            <a:pathLst>
              <a:path w="168401" h="170687">
                <a:moveTo>
                  <a:pt x="0" y="170687"/>
                </a:moveTo>
                <a:lnTo>
                  <a:pt x="161544" y="9143"/>
                </a:lnTo>
                <a:lnTo>
                  <a:pt x="168402" y="0"/>
                </a:lnTo>
                <a:lnTo>
                  <a:pt x="6858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2990850" y="43510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2997707" y="4322064"/>
            <a:ext cx="176022" cy="181356"/>
          </a:xfrm>
          <a:custGeom>
            <a:avLst/>
            <a:gdLst/>
            <a:ahLst/>
            <a:cxnLst/>
            <a:rect l="l" t="t" r="r" b="b"/>
            <a:pathLst>
              <a:path w="176022" h="181355">
                <a:moveTo>
                  <a:pt x="0" y="181355"/>
                </a:moveTo>
                <a:lnTo>
                  <a:pt x="161544" y="19811"/>
                </a:lnTo>
                <a:lnTo>
                  <a:pt x="176022" y="0"/>
                </a:lnTo>
                <a:lnTo>
                  <a:pt x="14478" y="161543"/>
                </a:lnTo>
                <a:lnTo>
                  <a:pt x="0" y="18135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2997707" y="43418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2997707" y="4335018"/>
            <a:ext cx="166878" cy="168402"/>
          </a:xfrm>
          <a:custGeom>
            <a:avLst/>
            <a:gdLst/>
            <a:ahLst/>
            <a:cxnLst/>
            <a:rect l="l" t="t" r="r" b="b"/>
            <a:pathLst>
              <a:path w="166877" h="168401">
                <a:moveTo>
                  <a:pt x="0" y="168401"/>
                </a:moveTo>
                <a:lnTo>
                  <a:pt x="161544" y="6857"/>
                </a:lnTo>
                <a:lnTo>
                  <a:pt x="166878" y="0"/>
                </a:lnTo>
                <a:lnTo>
                  <a:pt x="5333" y="162305"/>
                </a:lnTo>
                <a:lnTo>
                  <a:pt x="0" y="16840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3003042" y="4328921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6" h="168401">
                <a:moveTo>
                  <a:pt x="0" y="168401"/>
                </a:moveTo>
                <a:lnTo>
                  <a:pt x="161544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3007614" y="4322064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6" h="168401">
                <a:moveTo>
                  <a:pt x="0" y="168401"/>
                </a:moveTo>
                <a:lnTo>
                  <a:pt x="161544" y="6857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3012185" y="4298441"/>
            <a:ext cx="176021" cy="185166"/>
          </a:xfrm>
          <a:custGeom>
            <a:avLst/>
            <a:gdLst/>
            <a:ahLst/>
            <a:cxnLst/>
            <a:rect l="l" t="t" r="r" b="b"/>
            <a:pathLst>
              <a:path w="176021" h="185165">
                <a:moveTo>
                  <a:pt x="0" y="185166"/>
                </a:moveTo>
                <a:lnTo>
                  <a:pt x="161544" y="23622"/>
                </a:lnTo>
                <a:lnTo>
                  <a:pt x="176021" y="0"/>
                </a:lnTo>
                <a:lnTo>
                  <a:pt x="14477" y="161544"/>
                </a:lnTo>
                <a:lnTo>
                  <a:pt x="0" y="185166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3012185" y="43220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3188207" y="4354829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3"/>
                </a:moveTo>
                <a:lnTo>
                  <a:pt x="161544" y="22859"/>
                </a:lnTo>
                <a:lnTo>
                  <a:pt x="161544" y="0"/>
                </a:lnTo>
                <a:lnTo>
                  <a:pt x="0" y="161543"/>
                </a:lnTo>
                <a:lnTo>
                  <a:pt x="0" y="18440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3188207" y="43776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3176015" y="4351781"/>
            <a:ext cx="173736" cy="164592"/>
          </a:xfrm>
          <a:custGeom>
            <a:avLst/>
            <a:gdLst/>
            <a:ahLst/>
            <a:cxnLst/>
            <a:rect l="l" t="t" r="r" b="b"/>
            <a:pathLst>
              <a:path w="173735" h="164591">
                <a:moveTo>
                  <a:pt x="12192" y="164592"/>
                </a:moveTo>
                <a:lnTo>
                  <a:pt x="173736" y="3048"/>
                </a:lnTo>
                <a:lnTo>
                  <a:pt x="162306" y="0"/>
                </a:lnTo>
                <a:lnTo>
                  <a:pt x="0" y="161544"/>
                </a:lnTo>
                <a:lnTo>
                  <a:pt x="12192" y="164592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3188207" y="43548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3185921" y="435406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3183636" y="435330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3181349" y="435330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3179064" y="435254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3176016" y="435178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3171444" y="4349496"/>
            <a:ext cx="166877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4572" y="163829"/>
                </a:moveTo>
                <a:lnTo>
                  <a:pt x="16687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3829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3176016" y="435178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3175254" y="43510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3173730" y="43510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3172205" y="43502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3171443" y="434949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3166872" y="4347209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3829"/>
                </a:moveTo>
                <a:lnTo>
                  <a:pt x="16611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3829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3171444" y="43494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3169920" y="43487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3169158" y="434873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3167633" y="43479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3166871" y="43472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3162300" y="4344162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4592"/>
                </a:moveTo>
                <a:lnTo>
                  <a:pt x="16611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4592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3166872" y="43472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3165348" y="43464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3164586" y="43456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3163823" y="43449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3162299" y="43441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3159252" y="4341113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3162300" y="43441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3161538" y="43433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3160776" y="43426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3160014" y="43418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3159252" y="43411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3156203" y="4337303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3159251" y="43411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3158489" y="43403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3157727" y="433882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3156965" y="433806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3156204" y="43373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3153918" y="4333494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6" y="165354"/>
                </a:moveTo>
                <a:lnTo>
                  <a:pt x="163830" y="381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5354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3156204" y="43373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3155442" y="43365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3154680" y="433501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2306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3154679" y="433425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3153917" y="433349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3151631" y="4328160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6" y="166877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3153917" y="43334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3153155" y="433197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3153155" y="4330446"/>
            <a:ext cx="161544" cy="163068"/>
          </a:xfrm>
          <a:custGeom>
            <a:avLst/>
            <a:gdLst/>
            <a:ahLst/>
            <a:cxnLst/>
            <a:rect l="l" t="t" r="r" b="b"/>
            <a:pathLst>
              <a:path w="161544" h="163067">
                <a:moveTo>
                  <a:pt x="0" y="163067"/>
                </a:moveTo>
                <a:lnTo>
                  <a:pt x="161544" y="1523"/>
                </a:lnTo>
                <a:lnTo>
                  <a:pt x="161544" y="0"/>
                </a:lnTo>
                <a:lnTo>
                  <a:pt x="0" y="162305"/>
                </a:lnTo>
                <a:lnTo>
                  <a:pt x="0" y="16306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3152393" y="432968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3151632" y="432815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3150108" y="4322064"/>
            <a:ext cx="163068" cy="167640"/>
          </a:xfrm>
          <a:custGeom>
            <a:avLst/>
            <a:gdLst/>
            <a:ahLst/>
            <a:cxnLst/>
            <a:rect l="l" t="t" r="r" b="b"/>
            <a:pathLst>
              <a:path w="163067" h="167639">
                <a:moveTo>
                  <a:pt x="1524" y="167639"/>
                </a:moveTo>
                <a:lnTo>
                  <a:pt x="16306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763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3151632" y="4328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3150870" y="4325112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762" y="164592"/>
                </a:moveTo>
                <a:lnTo>
                  <a:pt x="16230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459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3150108" y="4322063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1"/>
                </a:moveTo>
                <a:lnTo>
                  <a:pt x="16230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4591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3147821" y="4303775"/>
            <a:ext cx="163830" cy="179832"/>
          </a:xfrm>
          <a:custGeom>
            <a:avLst/>
            <a:gdLst/>
            <a:ahLst/>
            <a:cxnLst/>
            <a:rect l="l" t="t" r="r" b="b"/>
            <a:pathLst>
              <a:path w="163829" h="179832">
                <a:moveTo>
                  <a:pt x="2286" y="179831"/>
                </a:moveTo>
                <a:lnTo>
                  <a:pt x="163830" y="1828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7983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3150107" y="43220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3145536" y="4279392"/>
            <a:ext cx="163830" cy="185928"/>
          </a:xfrm>
          <a:custGeom>
            <a:avLst/>
            <a:gdLst/>
            <a:ahLst/>
            <a:cxnLst/>
            <a:rect l="l" t="t" r="r" b="b"/>
            <a:pathLst>
              <a:path w="163829" h="185927">
                <a:moveTo>
                  <a:pt x="2286" y="185927"/>
                </a:moveTo>
                <a:lnTo>
                  <a:pt x="163830" y="24383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8592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3147822" y="43037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3145535" y="4248911"/>
            <a:ext cx="162306" cy="192024"/>
          </a:xfrm>
          <a:custGeom>
            <a:avLst/>
            <a:gdLst/>
            <a:ahLst/>
            <a:cxnLst/>
            <a:rect l="l" t="t" r="r" b="b"/>
            <a:pathLst>
              <a:path w="162305" h="192024">
                <a:moveTo>
                  <a:pt x="0" y="192024"/>
                </a:moveTo>
                <a:lnTo>
                  <a:pt x="162306" y="30480"/>
                </a:lnTo>
                <a:lnTo>
                  <a:pt x="161544" y="0"/>
                </a:lnTo>
                <a:lnTo>
                  <a:pt x="0" y="161544"/>
                </a:lnTo>
                <a:lnTo>
                  <a:pt x="0" y="19202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3145535" y="427939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3145535" y="3784091"/>
            <a:ext cx="161544" cy="626364"/>
          </a:xfrm>
          <a:custGeom>
            <a:avLst/>
            <a:gdLst/>
            <a:ahLst/>
            <a:cxnLst/>
            <a:rect l="l" t="t" r="r" b="b"/>
            <a:pathLst>
              <a:path w="161544" h="626363">
                <a:moveTo>
                  <a:pt x="0" y="626363"/>
                </a:moveTo>
                <a:lnTo>
                  <a:pt x="161544" y="464819"/>
                </a:lnTo>
                <a:lnTo>
                  <a:pt x="161543" y="0"/>
                </a:lnTo>
                <a:lnTo>
                  <a:pt x="0" y="161543"/>
                </a:lnTo>
                <a:lnTo>
                  <a:pt x="0" y="62636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3145535" y="42489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2759201" y="3945635"/>
            <a:ext cx="429006" cy="611842"/>
          </a:xfrm>
          <a:custGeom>
            <a:avLst/>
            <a:gdLst/>
            <a:ahLst/>
            <a:cxnLst/>
            <a:rect l="l" t="t" r="r" b="b"/>
            <a:pathLst>
              <a:path w="429006" h="611842">
                <a:moveTo>
                  <a:pt x="221736" y="516895"/>
                </a:moveTo>
                <a:lnTo>
                  <a:pt x="211259" y="522881"/>
                </a:lnTo>
                <a:lnTo>
                  <a:pt x="199457" y="524968"/>
                </a:lnTo>
                <a:lnTo>
                  <a:pt x="193548" y="524256"/>
                </a:lnTo>
                <a:lnTo>
                  <a:pt x="188214" y="522731"/>
                </a:lnTo>
                <a:lnTo>
                  <a:pt x="182880" y="519684"/>
                </a:lnTo>
                <a:lnTo>
                  <a:pt x="174805" y="510388"/>
                </a:lnTo>
                <a:lnTo>
                  <a:pt x="169271" y="498989"/>
                </a:lnTo>
                <a:lnTo>
                  <a:pt x="165779" y="486178"/>
                </a:lnTo>
                <a:lnTo>
                  <a:pt x="163832" y="472646"/>
                </a:lnTo>
                <a:lnTo>
                  <a:pt x="162932" y="459081"/>
                </a:lnTo>
                <a:lnTo>
                  <a:pt x="162583" y="446176"/>
                </a:lnTo>
                <a:lnTo>
                  <a:pt x="162306" y="435102"/>
                </a:lnTo>
                <a:lnTo>
                  <a:pt x="161544" y="405384"/>
                </a:lnTo>
                <a:lnTo>
                  <a:pt x="161544" y="0"/>
                </a:lnTo>
                <a:lnTo>
                  <a:pt x="0" y="0"/>
                </a:lnTo>
                <a:lnTo>
                  <a:pt x="0" y="22860"/>
                </a:lnTo>
                <a:lnTo>
                  <a:pt x="12192" y="26670"/>
                </a:lnTo>
                <a:lnTo>
                  <a:pt x="16764" y="28956"/>
                </a:lnTo>
                <a:lnTo>
                  <a:pt x="22098" y="31242"/>
                </a:lnTo>
                <a:lnTo>
                  <a:pt x="31256" y="39788"/>
                </a:lnTo>
                <a:lnTo>
                  <a:pt x="36967" y="51480"/>
                </a:lnTo>
                <a:lnTo>
                  <a:pt x="40068" y="64955"/>
                </a:lnTo>
                <a:lnTo>
                  <a:pt x="41395" y="78852"/>
                </a:lnTo>
                <a:lnTo>
                  <a:pt x="41785" y="91808"/>
                </a:lnTo>
                <a:lnTo>
                  <a:pt x="41910" y="98298"/>
                </a:lnTo>
                <a:lnTo>
                  <a:pt x="42672" y="128778"/>
                </a:lnTo>
                <a:lnTo>
                  <a:pt x="42672" y="364236"/>
                </a:lnTo>
                <a:lnTo>
                  <a:pt x="43061" y="375604"/>
                </a:lnTo>
                <a:lnTo>
                  <a:pt x="43302" y="387548"/>
                </a:lnTo>
                <a:lnTo>
                  <a:pt x="43468" y="399971"/>
                </a:lnTo>
                <a:lnTo>
                  <a:pt x="43633" y="412776"/>
                </a:lnTo>
                <a:lnTo>
                  <a:pt x="43872" y="425863"/>
                </a:lnTo>
                <a:lnTo>
                  <a:pt x="44260" y="439137"/>
                </a:lnTo>
                <a:lnTo>
                  <a:pt x="44871" y="452500"/>
                </a:lnTo>
                <a:lnTo>
                  <a:pt x="45779" y="465853"/>
                </a:lnTo>
                <a:lnTo>
                  <a:pt x="47059" y="479099"/>
                </a:lnTo>
                <a:lnTo>
                  <a:pt x="48784" y="492140"/>
                </a:lnTo>
                <a:lnTo>
                  <a:pt x="51031" y="504879"/>
                </a:lnTo>
                <a:lnTo>
                  <a:pt x="53872" y="517219"/>
                </a:lnTo>
                <a:lnTo>
                  <a:pt x="57383" y="529061"/>
                </a:lnTo>
                <a:lnTo>
                  <a:pt x="61638" y="540308"/>
                </a:lnTo>
                <a:lnTo>
                  <a:pt x="64770" y="547116"/>
                </a:lnTo>
                <a:lnTo>
                  <a:pt x="70104" y="556260"/>
                </a:lnTo>
                <a:lnTo>
                  <a:pt x="74676" y="564642"/>
                </a:lnTo>
                <a:lnTo>
                  <a:pt x="80772" y="572262"/>
                </a:lnTo>
                <a:lnTo>
                  <a:pt x="88876" y="582970"/>
                </a:lnTo>
                <a:lnTo>
                  <a:pt x="97550" y="591878"/>
                </a:lnTo>
                <a:lnTo>
                  <a:pt x="106710" y="599054"/>
                </a:lnTo>
                <a:lnTo>
                  <a:pt x="116272" y="604569"/>
                </a:lnTo>
                <a:lnTo>
                  <a:pt x="126153" y="608492"/>
                </a:lnTo>
                <a:lnTo>
                  <a:pt x="136269" y="610893"/>
                </a:lnTo>
                <a:lnTo>
                  <a:pt x="146537" y="611842"/>
                </a:lnTo>
                <a:lnTo>
                  <a:pt x="156874" y="611407"/>
                </a:lnTo>
                <a:lnTo>
                  <a:pt x="167195" y="609659"/>
                </a:lnTo>
                <a:lnTo>
                  <a:pt x="177418" y="606668"/>
                </a:lnTo>
                <a:lnTo>
                  <a:pt x="187459" y="602502"/>
                </a:lnTo>
                <a:lnTo>
                  <a:pt x="197234" y="597233"/>
                </a:lnTo>
                <a:lnTo>
                  <a:pt x="206660" y="590928"/>
                </a:lnTo>
                <a:lnTo>
                  <a:pt x="215654" y="583659"/>
                </a:lnTo>
                <a:lnTo>
                  <a:pt x="224132" y="575494"/>
                </a:lnTo>
                <a:lnTo>
                  <a:pt x="232010" y="566503"/>
                </a:lnTo>
                <a:lnTo>
                  <a:pt x="238506" y="557784"/>
                </a:lnTo>
                <a:lnTo>
                  <a:pt x="252984" y="537972"/>
                </a:lnTo>
                <a:lnTo>
                  <a:pt x="267462" y="514350"/>
                </a:lnTo>
                <a:lnTo>
                  <a:pt x="267462" y="593598"/>
                </a:lnTo>
                <a:lnTo>
                  <a:pt x="429006" y="593598"/>
                </a:lnTo>
                <a:lnTo>
                  <a:pt x="429006" y="570738"/>
                </a:lnTo>
                <a:lnTo>
                  <a:pt x="416814" y="567690"/>
                </a:lnTo>
                <a:lnTo>
                  <a:pt x="404495" y="560984"/>
                </a:lnTo>
                <a:lnTo>
                  <a:pt x="396585" y="552595"/>
                </a:lnTo>
                <a:lnTo>
                  <a:pt x="392021" y="542741"/>
                </a:lnTo>
                <a:lnTo>
                  <a:pt x="389737" y="531642"/>
                </a:lnTo>
                <a:lnTo>
                  <a:pt x="388670" y="519517"/>
                </a:lnTo>
                <a:lnTo>
                  <a:pt x="387756" y="506586"/>
                </a:lnTo>
                <a:lnTo>
                  <a:pt x="386334" y="495300"/>
                </a:lnTo>
                <a:lnTo>
                  <a:pt x="386334" y="0"/>
                </a:lnTo>
                <a:lnTo>
                  <a:pt x="224028" y="0"/>
                </a:lnTo>
                <a:lnTo>
                  <a:pt x="224028" y="22860"/>
                </a:lnTo>
                <a:lnTo>
                  <a:pt x="236220" y="26670"/>
                </a:lnTo>
                <a:lnTo>
                  <a:pt x="247657" y="32254"/>
                </a:lnTo>
                <a:lnTo>
                  <a:pt x="255767" y="40272"/>
                </a:lnTo>
                <a:lnTo>
                  <a:pt x="261116" y="50236"/>
                </a:lnTo>
                <a:lnTo>
                  <a:pt x="264266" y="61662"/>
                </a:lnTo>
                <a:lnTo>
                  <a:pt x="265781" y="74066"/>
                </a:lnTo>
                <a:lnTo>
                  <a:pt x="266226" y="86961"/>
                </a:lnTo>
                <a:lnTo>
                  <a:pt x="266159" y="112285"/>
                </a:lnTo>
                <a:lnTo>
                  <a:pt x="266776" y="123745"/>
                </a:lnTo>
                <a:lnTo>
                  <a:pt x="267462" y="128778"/>
                </a:lnTo>
                <a:lnTo>
                  <a:pt x="267462" y="446531"/>
                </a:lnTo>
                <a:lnTo>
                  <a:pt x="256032" y="469392"/>
                </a:lnTo>
                <a:lnTo>
                  <a:pt x="245364" y="488442"/>
                </a:lnTo>
                <a:lnTo>
                  <a:pt x="238772" y="498385"/>
                </a:lnTo>
                <a:lnTo>
                  <a:pt x="230901" y="508300"/>
                </a:lnTo>
                <a:lnTo>
                  <a:pt x="221736" y="516895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2983229" y="3945635"/>
            <a:ext cx="162306" cy="0"/>
          </a:xfrm>
          <a:custGeom>
            <a:avLst/>
            <a:gdLst/>
            <a:ahLst/>
            <a:cxnLst/>
            <a:rect l="l" t="t" r="r" b="b"/>
            <a:pathLst>
              <a:path w="162306">
                <a:moveTo>
                  <a:pt x="162306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2983229" y="3945635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2983229" y="3968495"/>
            <a:ext cx="12192" cy="3809"/>
          </a:xfrm>
          <a:custGeom>
            <a:avLst/>
            <a:gdLst/>
            <a:ahLst/>
            <a:cxnLst/>
            <a:rect l="l" t="t" r="r" b="b"/>
            <a:pathLst>
              <a:path w="12192" h="3810">
                <a:moveTo>
                  <a:pt x="0" y="0"/>
                </a:moveTo>
                <a:lnTo>
                  <a:pt x="12192" y="3809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2995422" y="3972305"/>
            <a:ext cx="5334" cy="2285"/>
          </a:xfrm>
          <a:custGeom>
            <a:avLst/>
            <a:gdLst/>
            <a:ahLst/>
            <a:cxnLst/>
            <a:rect l="l" t="t" r="r" b="b"/>
            <a:pathLst>
              <a:path w="5333" h="2286">
                <a:moveTo>
                  <a:pt x="0" y="0"/>
                </a:moveTo>
                <a:lnTo>
                  <a:pt x="5334" y="2285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3000755" y="3974592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0" y="0"/>
                </a:moveTo>
                <a:lnTo>
                  <a:pt x="4572" y="2285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3005327" y="3976877"/>
            <a:ext cx="3810" cy="3047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0" y="0"/>
                </a:moveTo>
                <a:lnTo>
                  <a:pt x="3810" y="3047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3009138" y="3979926"/>
            <a:ext cx="3810" cy="3047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0" y="0"/>
                </a:moveTo>
                <a:lnTo>
                  <a:pt x="3810" y="3047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3012948" y="3982973"/>
            <a:ext cx="3048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0" y="0"/>
                </a:moveTo>
                <a:lnTo>
                  <a:pt x="3048" y="381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3015995" y="3986783"/>
            <a:ext cx="2286" cy="3810"/>
          </a:xfrm>
          <a:custGeom>
            <a:avLst/>
            <a:gdLst/>
            <a:ahLst/>
            <a:cxnLst/>
            <a:rect l="l" t="t" r="r" b="b"/>
            <a:pathLst>
              <a:path w="2286" h="3810">
                <a:moveTo>
                  <a:pt x="0" y="0"/>
                </a:moveTo>
                <a:lnTo>
                  <a:pt x="2286" y="381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3018282" y="3990594"/>
            <a:ext cx="1524" cy="4572"/>
          </a:xfrm>
          <a:custGeom>
            <a:avLst/>
            <a:gdLst/>
            <a:ahLst/>
            <a:cxnLst/>
            <a:rect l="l" t="t" r="r" b="b"/>
            <a:pathLst>
              <a:path w="1524" h="4572">
                <a:moveTo>
                  <a:pt x="0" y="0"/>
                </a:moveTo>
                <a:lnTo>
                  <a:pt x="1524" y="4572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3019805" y="3995166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0" y="0"/>
                </a:moveTo>
                <a:lnTo>
                  <a:pt x="2286" y="685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3022092" y="4002023"/>
            <a:ext cx="2286" cy="17526"/>
          </a:xfrm>
          <a:custGeom>
            <a:avLst/>
            <a:gdLst/>
            <a:ahLst/>
            <a:cxnLst/>
            <a:rect l="l" t="t" r="r" b="b"/>
            <a:pathLst>
              <a:path w="2286" h="17525">
                <a:moveTo>
                  <a:pt x="0" y="0"/>
                </a:moveTo>
                <a:lnTo>
                  <a:pt x="2286" y="1752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3024377" y="4019550"/>
            <a:ext cx="2286" cy="372618"/>
          </a:xfrm>
          <a:custGeom>
            <a:avLst/>
            <a:gdLst/>
            <a:ahLst/>
            <a:cxnLst/>
            <a:rect l="l" t="t" r="r" b="b"/>
            <a:pathLst>
              <a:path w="2286" h="372617">
                <a:moveTo>
                  <a:pt x="0" y="0"/>
                </a:moveTo>
                <a:lnTo>
                  <a:pt x="1524" y="24384"/>
                </a:lnTo>
                <a:lnTo>
                  <a:pt x="2286" y="54864"/>
                </a:lnTo>
                <a:lnTo>
                  <a:pt x="2286" y="372618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3015234" y="4392167"/>
            <a:ext cx="11429" cy="22860"/>
          </a:xfrm>
          <a:custGeom>
            <a:avLst/>
            <a:gdLst/>
            <a:ahLst/>
            <a:cxnLst/>
            <a:rect l="l" t="t" r="r" b="b"/>
            <a:pathLst>
              <a:path w="11430" h="22860">
                <a:moveTo>
                  <a:pt x="1143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3004565" y="4415027"/>
            <a:ext cx="10667" cy="19050"/>
          </a:xfrm>
          <a:custGeom>
            <a:avLst/>
            <a:gdLst/>
            <a:ahLst/>
            <a:cxnLst/>
            <a:rect l="l" t="t" r="r" b="b"/>
            <a:pathLst>
              <a:path w="10668" h="19050">
                <a:moveTo>
                  <a:pt x="10668" y="0"/>
                </a:moveTo>
                <a:lnTo>
                  <a:pt x="0" y="1905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2994660" y="4434077"/>
            <a:ext cx="9905" cy="14478"/>
          </a:xfrm>
          <a:custGeom>
            <a:avLst/>
            <a:gdLst/>
            <a:ahLst/>
            <a:cxnLst/>
            <a:rect l="l" t="t" r="r" b="b"/>
            <a:pathLst>
              <a:path w="9906" h="14477">
                <a:moveTo>
                  <a:pt x="9906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2985516" y="4448555"/>
            <a:ext cx="9144" cy="9906"/>
          </a:xfrm>
          <a:custGeom>
            <a:avLst/>
            <a:gdLst/>
            <a:ahLst/>
            <a:cxnLst/>
            <a:rect l="l" t="t" r="r" b="b"/>
            <a:pathLst>
              <a:path w="9143" h="9905">
                <a:moveTo>
                  <a:pt x="9143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2979420" y="4458461"/>
            <a:ext cx="6096" cy="5334"/>
          </a:xfrm>
          <a:custGeom>
            <a:avLst/>
            <a:gdLst/>
            <a:ahLst/>
            <a:cxnLst/>
            <a:rect l="l" t="t" r="r" b="b"/>
            <a:pathLst>
              <a:path w="6095" h="5334">
                <a:moveTo>
                  <a:pt x="6095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2972562" y="4463795"/>
            <a:ext cx="6858" cy="3810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6857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2958083" y="4467605"/>
            <a:ext cx="14478" cy="3048"/>
          </a:xfrm>
          <a:custGeom>
            <a:avLst/>
            <a:gdLst/>
            <a:ahLst/>
            <a:cxnLst/>
            <a:rect l="l" t="t" r="r" b="b"/>
            <a:pathLst>
              <a:path w="14477" h="3048">
                <a:moveTo>
                  <a:pt x="14477" y="0"/>
                </a:moveTo>
                <a:lnTo>
                  <a:pt x="7619" y="2286"/>
                </a:lnTo>
                <a:lnTo>
                  <a:pt x="0" y="3048"/>
                </a:lnTo>
              </a:path>
            </a:pathLst>
          </a:custGeom>
          <a:ln w="12953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2952749" y="4469892"/>
            <a:ext cx="5334" cy="761"/>
          </a:xfrm>
          <a:custGeom>
            <a:avLst/>
            <a:gdLst/>
            <a:ahLst/>
            <a:cxnLst/>
            <a:rect l="l" t="t" r="r" b="b"/>
            <a:pathLst>
              <a:path w="5333" h="762">
                <a:moveTo>
                  <a:pt x="5333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2947416" y="4468368"/>
            <a:ext cx="5334" cy="1523"/>
          </a:xfrm>
          <a:custGeom>
            <a:avLst/>
            <a:gdLst/>
            <a:ahLst/>
            <a:cxnLst/>
            <a:rect l="l" t="t" r="r" b="b"/>
            <a:pathLst>
              <a:path w="5333" h="1524">
                <a:moveTo>
                  <a:pt x="5333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2942082" y="4465319"/>
            <a:ext cx="5334" cy="3047"/>
          </a:xfrm>
          <a:custGeom>
            <a:avLst/>
            <a:gdLst/>
            <a:ahLst/>
            <a:cxnLst/>
            <a:rect l="l" t="t" r="r" b="b"/>
            <a:pathLst>
              <a:path w="5333" h="3048">
                <a:moveTo>
                  <a:pt x="5333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2938272" y="4461510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10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2933700" y="4456176"/>
            <a:ext cx="4572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4572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2930652" y="4449318"/>
            <a:ext cx="3048" cy="6858"/>
          </a:xfrm>
          <a:custGeom>
            <a:avLst/>
            <a:gdLst/>
            <a:ahLst/>
            <a:cxnLst/>
            <a:rect l="l" t="t" r="r" b="b"/>
            <a:pathLst>
              <a:path w="3048" h="6858">
                <a:moveTo>
                  <a:pt x="3048" y="6857"/>
                </a:moveTo>
                <a:lnTo>
                  <a:pt x="0" y="0"/>
                </a:lnTo>
              </a:path>
            </a:pathLst>
          </a:custGeom>
          <a:ln w="12953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2927603" y="4441697"/>
            <a:ext cx="3048" cy="7620"/>
          </a:xfrm>
          <a:custGeom>
            <a:avLst/>
            <a:gdLst/>
            <a:ahLst/>
            <a:cxnLst/>
            <a:rect l="l" t="t" r="r" b="b"/>
            <a:pathLst>
              <a:path w="3048" h="7620">
                <a:moveTo>
                  <a:pt x="3048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2925318" y="4433316"/>
            <a:ext cx="2286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2286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2923031" y="4421124"/>
            <a:ext cx="2286" cy="12192"/>
          </a:xfrm>
          <a:custGeom>
            <a:avLst/>
            <a:gdLst/>
            <a:ahLst/>
            <a:cxnLst/>
            <a:rect l="l" t="t" r="r" b="b"/>
            <a:pathLst>
              <a:path w="2286" h="12191">
                <a:moveTo>
                  <a:pt x="2286" y="1219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2920746" y="3945635"/>
            <a:ext cx="2286" cy="475488"/>
          </a:xfrm>
          <a:custGeom>
            <a:avLst/>
            <a:gdLst/>
            <a:ahLst/>
            <a:cxnLst/>
            <a:rect l="l" t="t" r="r" b="b"/>
            <a:pathLst>
              <a:path w="2286" h="475488">
                <a:moveTo>
                  <a:pt x="2286" y="475488"/>
                </a:moveTo>
                <a:lnTo>
                  <a:pt x="1524" y="457961"/>
                </a:lnTo>
                <a:lnTo>
                  <a:pt x="762" y="435102"/>
                </a:lnTo>
                <a:lnTo>
                  <a:pt x="0" y="405384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2759201" y="3945635"/>
            <a:ext cx="161544" cy="0"/>
          </a:xfrm>
          <a:custGeom>
            <a:avLst/>
            <a:gdLst/>
            <a:ahLst/>
            <a:cxnLst/>
            <a:rect l="l" t="t" r="r" b="b"/>
            <a:pathLst>
              <a:path w="161544">
                <a:moveTo>
                  <a:pt x="161544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2759201" y="3945635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2759201" y="3968495"/>
            <a:ext cx="12192" cy="3809"/>
          </a:xfrm>
          <a:custGeom>
            <a:avLst/>
            <a:gdLst/>
            <a:ahLst/>
            <a:cxnLst/>
            <a:rect l="l" t="t" r="r" b="b"/>
            <a:pathLst>
              <a:path w="12192" h="3810">
                <a:moveTo>
                  <a:pt x="0" y="0"/>
                </a:moveTo>
                <a:lnTo>
                  <a:pt x="12192" y="3809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2771394" y="3972305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0" y="0"/>
                </a:moveTo>
                <a:lnTo>
                  <a:pt x="4572" y="2285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2775966" y="3974592"/>
            <a:ext cx="5334" cy="2285"/>
          </a:xfrm>
          <a:custGeom>
            <a:avLst/>
            <a:gdLst/>
            <a:ahLst/>
            <a:cxnLst/>
            <a:rect l="l" t="t" r="r" b="b"/>
            <a:pathLst>
              <a:path w="5333" h="2286">
                <a:moveTo>
                  <a:pt x="0" y="0"/>
                </a:moveTo>
                <a:lnTo>
                  <a:pt x="5334" y="2285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2781300" y="3976877"/>
            <a:ext cx="3810" cy="3047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0" y="0"/>
                </a:moveTo>
                <a:lnTo>
                  <a:pt x="3810" y="3047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2785110" y="3979926"/>
            <a:ext cx="3810" cy="3047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0" y="0"/>
                </a:moveTo>
                <a:lnTo>
                  <a:pt x="3810" y="3047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2788920" y="3982973"/>
            <a:ext cx="2286" cy="3810"/>
          </a:xfrm>
          <a:custGeom>
            <a:avLst/>
            <a:gdLst/>
            <a:ahLst/>
            <a:cxnLst/>
            <a:rect l="l" t="t" r="r" b="b"/>
            <a:pathLst>
              <a:path w="2286" h="3810">
                <a:moveTo>
                  <a:pt x="0" y="0"/>
                </a:moveTo>
                <a:lnTo>
                  <a:pt x="2286" y="381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2791205" y="3986783"/>
            <a:ext cx="2286" cy="3810"/>
          </a:xfrm>
          <a:custGeom>
            <a:avLst/>
            <a:gdLst/>
            <a:ahLst/>
            <a:cxnLst/>
            <a:rect l="l" t="t" r="r" b="b"/>
            <a:pathLst>
              <a:path w="2286" h="3810">
                <a:moveTo>
                  <a:pt x="0" y="0"/>
                </a:moveTo>
                <a:lnTo>
                  <a:pt x="2286" y="381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2793492" y="3990594"/>
            <a:ext cx="2286" cy="4572"/>
          </a:xfrm>
          <a:custGeom>
            <a:avLst/>
            <a:gdLst/>
            <a:ahLst/>
            <a:cxnLst/>
            <a:rect l="l" t="t" r="r" b="b"/>
            <a:pathLst>
              <a:path w="2286" h="4572">
                <a:moveTo>
                  <a:pt x="0" y="0"/>
                </a:moveTo>
                <a:lnTo>
                  <a:pt x="2286" y="4572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2795777" y="3995166"/>
            <a:ext cx="1524" cy="6858"/>
          </a:xfrm>
          <a:custGeom>
            <a:avLst/>
            <a:gdLst/>
            <a:ahLst/>
            <a:cxnLst/>
            <a:rect l="l" t="t" r="r" b="b"/>
            <a:pathLst>
              <a:path w="1524" h="6858">
                <a:moveTo>
                  <a:pt x="0" y="0"/>
                </a:moveTo>
                <a:lnTo>
                  <a:pt x="1524" y="685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2797301" y="4002023"/>
            <a:ext cx="3048" cy="17526"/>
          </a:xfrm>
          <a:custGeom>
            <a:avLst/>
            <a:gdLst/>
            <a:ahLst/>
            <a:cxnLst/>
            <a:rect l="l" t="t" r="r" b="b"/>
            <a:pathLst>
              <a:path w="3048" h="17525">
                <a:moveTo>
                  <a:pt x="0" y="0"/>
                </a:moveTo>
                <a:lnTo>
                  <a:pt x="3048" y="1752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2800350" y="4019550"/>
            <a:ext cx="6858" cy="409956"/>
          </a:xfrm>
          <a:custGeom>
            <a:avLst/>
            <a:gdLst/>
            <a:ahLst/>
            <a:cxnLst/>
            <a:rect l="l" t="t" r="r" b="b"/>
            <a:pathLst>
              <a:path w="6857" h="409955">
                <a:moveTo>
                  <a:pt x="0" y="0"/>
                </a:moveTo>
                <a:lnTo>
                  <a:pt x="762" y="24384"/>
                </a:lnTo>
                <a:lnTo>
                  <a:pt x="1524" y="54864"/>
                </a:lnTo>
                <a:lnTo>
                  <a:pt x="1524" y="290322"/>
                </a:lnTo>
                <a:lnTo>
                  <a:pt x="2286" y="338328"/>
                </a:lnTo>
                <a:lnTo>
                  <a:pt x="3810" y="377952"/>
                </a:lnTo>
                <a:lnTo>
                  <a:pt x="6858" y="40995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2807207" y="4429505"/>
            <a:ext cx="1524" cy="13716"/>
          </a:xfrm>
          <a:custGeom>
            <a:avLst/>
            <a:gdLst/>
            <a:ahLst/>
            <a:cxnLst/>
            <a:rect l="l" t="t" r="r" b="b"/>
            <a:pathLst>
              <a:path w="1524" h="13715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2808732" y="4443222"/>
            <a:ext cx="2286" cy="11430"/>
          </a:xfrm>
          <a:custGeom>
            <a:avLst/>
            <a:gdLst/>
            <a:ahLst/>
            <a:cxnLst/>
            <a:rect l="l" t="t" r="r" b="b"/>
            <a:pathLst>
              <a:path w="2286" h="11429">
                <a:moveTo>
                  <a:pt x="0" y="0"/>
                </a:moveTo>
                <a:lnTo>
                  <a:pt x="2286" y="1143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2811017" y="4454651"/>
            <a:ext cx="2286" cy="9906"/>
          </a:xfrm>
          <a:custGeom>
            <a:avLst/>
            <a:gdLst/>
            <a:ahLst/>
            <a:cxnLst/>
            <a:rect l="l" t="t" r="r" b="b"/>
            <a:pathLst>
              <a:path w="2286" h="9905">
                <a:moveTo>
                  <a:pt x="0" y="0"/>
                </a:moveTo>
                <a:lnTo>
                  <a:pt x="2286" y="9906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2813304" y="4464557"/>
            <a:ext cx="3048" cy="9906"/>
          </a:xfrm>
          <a:custGeom>
            <a:avLst/>
            <a:gdLst/>
            <a:ahLst/>
            <a:cxnLst/>
            <a:rect l="l" t="t" r="r" b="b"/>
            <a:pathLst>
              <a:path w="3048" h="9905">
                <a:moveTo>
                  <a:pt x="0" y="0"/>
                </a:moveTo>
                <a:lnTo>
                  <a:pt x="3048" y="990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2816351" y="4474464"/>
            <a:ext cx="3810" cy="9144"/>
          </a:xfrm>
          <a:custGeom>
            <a:avLst/>
            <a:gdLst/>
            <a:ahLst/>
            <a:cxnLst/>
            <a:rect l="l" t="t" r="r" b="b"/>
            <a:pathLst>
              <a:path w="3810" h="9144">
                <a:moveTo>
                  <a:pt x="0" y="0"/>
                </a:moveTo>
                <a:lnTo>
                  <a:pt x="3810" y="9144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2820161" y="4483607"/>
            <a:ext cx="3810" cy="9144"/>
          </a:xfrm>
          <a:custGeom>
            <a:avLst/>
            <a:gdLst/>
            <a:ahLst/>
            <a:cxnLst/>
            <a:rect l="l" t="t" r="r" b="b"/>
            <a:pathLst>
              <a:path w="3810" h="9144">
                <a:moveTo>
                  <a:pt x="0" y="0"/>
                </a:moveTo>
                <a:lnTo>
                  <a:pt x="3810" y="914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2823972" y="4492751"/>
            <a:ext cx="5334" cy="9144"/>
          </a:xfrm>
          <a:custGeom>
            <a:avLst/>
            <a:gdLst/>
            <a:ahLst/>
            <a:cxnLst/>
            <a:rect l="l" t="t" r="r" b="b"/>
            <a:pathLst>
              <a:path w="5333" h="9144">
                <a:moveTo>
                  <a:pt x="0" y="0"/>
                </a:moveTo>
                <a:lnTo>
                  <a:pt x="5334" y="914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2829305" y="4501895"/>
            <a:ext cx="4572" cy="8382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0" y="0"/>
                </a:moveTo>
                <a:lnTo>
                  <a:pt x="4572" y="8382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2833877" y="4510277"/>
            <a:ext cx="6096" cy="7620"/>
          </a:xfrm>
          <a:custGeom>
            <a:avLst/>
            <a:gdLst/>
            <a:ahLst/>
            <a:cxnLst/>
            <a:rect l="l" t="t" r="r" b="b"/>
            <a:pathLst>
              <a:path w="6095" h="7620">
                <a:moveTo>
                  <a:pt x="0" y="0"/>
                </a:moveTo>
                <a:lnTo>
                  <a:pt x="6096" y="762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2839973" y="4517898"/>
            <a:ext cx="6096" cy="8382"/>
          </a:xfrm>
          <a:custGeom>
            <a:avLst/>
            <a:gdLst/>
            <a:ahLst/>
            <a:cxnLst/>
            <a:rect l="l" t="t" r="r" b="b"/>
            <a:pathLst>
              <a:path w="6095" h="8382">
                <a:moveTo>
                  <a:pt x="0" y="0"/>
                </a:moveTo>
                <a:lnTo>
                  <a:pt x="6096" y="8382"/>
                </a:lnTo>
              </a:path>
            </a:pathLst>
          </a:custGeom>
          <a:ln w="12953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2846070" y="4526279"/>
            <a:ext cx="6858" cy="6858"/>
          </a:xfrm>
          <a:custGeom>
            <a:avLst/>
            <a:gdLst/>
            <a:ahLst/>
            <a:cxnLst/>
            <a:rect l="l" t="t" r="r" b="b"/>
            <a:pathLst>
              <a:path w="6857" h="6858">
                <a:moveTo>
                  <a:pt x="0" y="0"/>
                </a:moveTo>
                <a:lnTo>
                  <a:pt x="6858" y="6858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2852927" y="4533138"/>
            <a:ext cx="6858" cy="6858"/>
          </a:xfrm>
          <a:custGeom>
            <a:avLst/>
            <a:gdLst/>
            <a:ahLst/>
            <a:cxnLst/>
            <a:rect l="l" t="t" r="r" b="b"/>
            <a:pathLst>
              <a:path w="6857" h="6858">
                <a:moveTo>
                  <a:pt x="0" y="0"/>
                </a:moveTo>
                <a:lnTo>
                  <a:pt x="6858" y="685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2859785" y="4539995"/>
            <a:ext cx="6858" cy="5333"/>
          </a:xfrm>
          <a:custGeom>
            <a:avLst/>
            <a:gdLst/>
            <a:ahLst/>
            <a:cxnLst/>
            <a:rect l="l" t="t" r="r" b="b"/>
            <a:pathLst>
              <a:path w="6857" h="5334">
                <a:moveTo>
                  <a:pt x="0" y="0"/>
                </a:moveTo>
                <a:lnTo>
                  <a:pt x="6858" y="5333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2866644" y="4545329"/>
            <a:ext cx="7620" cy="4571"/>
          </a:xfrm>
          <a:custGeom>
            <a:avLst/>
            <a:gdLst/>
            <a:ahLst/>
            <a:cxnLst/>
            <a:rect l="l" t="t" r="r" b="b"/>
            <a:pathLst>
              <a:path w="7619" h="4572">
                <a:moveTo>
                  <a:pt x="0" y="0"/>
                </a:moveTo>
                <a:lnTo>
                  <a:pt x="7620" y="4571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2874264" y="4549901"/>
            <a:ext cx="6858" cy="3047"/>
          </a:xfrm>
          <a:custGeom>
            <a:avLst/>
            <a:gdLst/>
            <a:ahLst/>
            <a:cxnLst/>
            <a:rect l="l" t="t" r="r" b="b"/>
            <a:pathLst>
              <a:path w="6857" h="3048">
                <a:moveTo>
                  <a:pt x="0" y="0"/>
                </a:moveTo>
                <a:lnTo>
                  <a:pt x="6858" y="3047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2881122" y="4552950"/>
            <a:ext cx="8382" cy="2285"/>
          </a:xfrm>
          <a:custGeom>
            <a:avLst/>
            <a:gdLst/>
            <a:ahLst/>
            <a:cxnLst/>
            <a:rect l="l" t="t" r="r" b="b"/>
            <a:pathLst>
              <a:path w="8381" h="2286">
                <a:moveTo>
                  <a:pt x="0" y="0"/>
                </a:moveTo>
                <a:lnTo>
                  <a:pt x="8382" y="228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2889504" y="4555235"/>
            <a:ext cx="7620" cy="1523"/>
          </a:xfrm>
          <a:custGeom>
            <a:avLst/>
            <a:gdLst/>
            <a:ahLst/>
            <a:cxnLst/>
            <a:rect l="l" t="t" r="r" b="b"/>
            <a:pathLst>
              <a:path w="7619" h="1524">
                <a:moveTo>
                  <a:pt x="0" y="0"/>
                </a:moveTo>
                <a:lnTo>
                  <a:pt x="7620" y="1523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2897123" y="4556760"/>
            <a:ext cx="8382" cy="761"/>
          </a:xfrm>
          <a:custGeom>
            <a:avLst/>
            <a:gdLst/>
            <a:ahLst/>
            <a:cxnLst/>
            <a:rect l="l" t="t" r="r" b="b"/>
            <a:pathLst>
              <a:path w="8381" h="762">
                <a:moveTo>
                  <a:pt x="0" y="0"/>
                </a:moveTo>
                <a:lnTo>
                  <a:pt x="8382" y="76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2905505" y="4556760"/>
            <a:ext cx="9144" cy="762"/>
          </a:xfrm>
          <a:custGeom>
            <a:avLst/>
            <a:gdLst/>
            <a:ahLst/>
            <a:cxnLst/>
            <a:rect l="l" t="t" r="r" b="b"/>
            <a:pathLst>
              <a:path w="9143" h="762">
                <a:moveTo>
                  <a:pt x="0" y="762"/>
                </a:moveTo>
                <a:lnTo>
                  <a:pt x="9144" y="0"/>
                </a:lnTo>
              </a:path>
            </a:pathLst>
          </a:custGeom>
          <a:ln w="12953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2914650" y="4555998"/>
            <a:ext cx="8382" cy="762"/>
          </a:xfrm>
          <a:custGeom>
            <a:avLst/>
            <a:gdLst/>
            <a:ahLst/>
            <a:cxnLst/>
            <a:rect l="l" t="t" r="r" b="b"/>
            <a:pathLst>
              <a:path w="8381" h="762">
                <a:moveTo>
                  <a:pt x="0" y="762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2923032" y="4553712"/>
            <a:ext cx="8382" cy="2286"/>
          </a:xfrm>
          <a:custGeom>
            <a:avLst/>
            <a:gdLst/>
            <a:ahLst/>
            <a:cxnLst/>
            <a:rect l="l" t="t" r="r" b="b"/>
            <a:pathLst>
              <a:path w="8381" h="2286">
                <a:moveTo>
                  <a:pt x="0" y="2286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2931414" y="4551425"/>
            <a:ext cx="7620" cy="2286"/>
          </a:xfrm>
          <a:custGeom>
            <a:avLst/>
            <a:gdLst/>
            <a:ahLst/>
            <a:cxnLst/>
            <a:rect l="l" t="t" r="r" b="b"/>
            <a:pathLst>
              <a:path w="7619" h="2286">
                <a:moveTo>
                  <a:pt x="0" y="2286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2939033" y="4548378"/>
            <a:ext cx="8382" cy="3048"/>
          </a:xfrm>
          <a:custGeom>
            <a:avLst/>
            <a:gdLst/>
            <a:ahLst/>
            <a:cxnLst/>
            <a:rect l="l" t="t" r="r" b="b"/>
            <a:pathLst>
              <a:path w="8381" h="3048">
                <a:moveTo>
                  <a:pt x="0" y="3048"/>
                </a:moveTo>
                <a:lnTo>
                  <a:pt x="8382" y="0"/>
                </a:lnTo>
              </a:path>
            </a:pathLst>
          </a:custGeom>
          <a:ln w="12953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2947416" y="4543805"/>
            <a:ext cx="7620" cy="4572"/>
          </a:xfrm>
          <a:custGeom>
            <a:avLst/>
            <a:gdLst/>
            <a:ahLst/>
            <a:cxnLst/>
            <a:rect l="l" t="t" r="r" b="b"/>
            <a:pathLst>
              <a:path w="7619" h="4572">
                <a:moveTo>
                  <a:pt x="0" y="4572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2955035" y="4539233"/>
            <a:ext cx="6858" cy="4572"/>
          </a:xfrm>
          <a:custGeom>
            <a:avLst/>
            <a:gdLst/>
            <a:ahLst/>
            <a:cxnLst/>
            <a:rect l="l" t="t" r="r" b="b"/>
            <a:pathLst>
              <a:path w="6857" h="4572">
                <a:moveTo>
                  <a:pt x="0" y="4572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2961894" y="4533899"/>
            <a:ext cx="7620" cy="5334"/>
          </a:xfrm>
          <a:custGeom>
            <a:avLst/>
            <a:gdLst/>
            <a:ahLst/>
            <a:cxnLst/>
            <a:rect l="l" t="t" r="r" b="b"/>
            <a:pathLst>
              <a:path w="7619" h="5334">
                <a:moveTo>
                  <a:pt x="0" y="5333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2969514" y="4527804"/>
            <a:ext cx="6858" cy="6096"/>
          </a:xfrm>
          <a:custGeom>
            <a:avLst/>
            <a:gdLst/>
            <a:ahLst/>
            <a:cxnLst/>
            <a:rect l="l" t="t" r="r" b="b"/>
            <a:pathLst>
              <a:path w="6857" h="6096">
                <a:moveTo>
                  <a:pt x="0" y="6096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2976372" y="4520184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0" y="7620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2983992" y="4512563"/>
            <a:ext cx="6858" cy="7620"/>
          </a:xfrm>
          <a:custGeom>
            <a:avLst/>
            <a:gdLst/>
            <a:ahLst/>
            <a:cxnLst/>
            <a:rect l="l" t="t" r="r" b="b"/>
            <a:pathLst>
              <a:path w="6857" h="7620">
                <a:moveTo>
                  <a:pt x="0" y="7620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2990850" y="4503420"/>
            <a:ext cx="6858" cy="9144"/>
          </a:xfrm>
          <a:custGeom>
            <a:avLst/>
            <a:gdLst/>
            <a:ahLst/>
            <a:cxnLst/>
            <a:rect l="l" t="t" r="r" b="b"/>
            <a:pathLst>
              <a:path w="6857" h="9144">
                <a:moveTo>
                  <a:pt x="0" y="9143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2997707" y="4483608"/>
            <a:ext cx="14478" cy="19812"/>
          </a:xfrm>
          <a:custGeom>
            <a:avLst/>
            <a:gdLst/>
            <a:ahLst/>
            <a:cxnLst/>
            <a:rect l="l" t="t" r="r" b="b"/>
            <a:pathLst>
              <a:path w="14477" h="19812">
                <a:moveTo>
                  <a:pt x="0" y="19812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3012185" y="4459985"/>
            <a:ext cx="14477" cy="23622"/>
          </a:xfrm>
          <a:custGeom>
            <a:avLst/>
            <a:gdLst/>
            <a:ahLst/>
            <a:cxnLst/>
            <a:rect l="l" t="t" r="r" b="b"/>
            <a:pathLst>
              <a:path w="14477" h="23622">
                <a:moveTo>
                  <a:pt x="0" y="23622"/>
                </a:moveTo>
                <a:lnTo>
                  <a:pt x="14477" y="0"/>
                </a:lnTo>
              </a:path>
            </a:pathLst>
          </a:custGeom>
          <a:ln w="12953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3026664" y="4459985"/>
            <a:ext cx="0" cy="79248"/>
          </a:xfrm>
          <a:custGeom>
            <a:avLst/>
            <a:gdLst/>
            <a:ahLst/>
            <a:cxnLst/>
            <a:rect l="l" t="t" r="r" b="b"/>
            <a:pathLst>
              <a:path h="79248">
                <a:moveTo>
                  <a:pt x="0" y="0"/>
                </a:moveTo>
                <a:lnTo>
                  <a:pt x="0" y="7924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3026664" y="4539233"/>
            <a:ext cx="161544" cy="0"/>
          </a:xfrm>
          <a:custGeom>
            <a:avLst/>
            <a:gdLst/>
            <a:ahLst/>
            <a:cxnLst/>
            <a:rect l="l" t="t" r="r" b="b"/>
            <a:pathLst>
              <a:path w="161544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3188207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3176015" y="4513325"/>
            <a:ext cx="12192" cy="3047"/>
          </a:xfrm>
          <a:custGeom>
            <a:avLst/>
            <a:gdLst/>
            <a:ahLst/>
            <a:cxnLst/>
            <a:rect l="l" t="t" r="r" b="b"/>
            <a:pathLst>
              <a:path w="12192" h="3048">
                <a:moveTo>
                  <a:pt x="1219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3171444" y="4511040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3166872" y="4508753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3162300" y="4505706"/>
            <a:ext cx="4572" cy="3047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3159252" y="4502657"/>
            <a:ext cx="3048" cy="3047"/>
          </a:xfrm>
          <a:custGeom>
            <a:avLst/>
            <a:gdLst/>
            <a:ahLst/>
            <a:cxnLst/>
            <a:rect l="l" t="t" r="r" b="b"/>
            <a:pathLst>
              <a:path w="3048" h="3048">
                <a:moveTo>
                  <a:pt x="3048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3156203" y="4498847"/>
            <a:ext cx="3048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3048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3153918" y="4495038"/>
            <a:ext cx="2286" cy="3810"/>
          </a:xfrm>
          <a:custGeom>
            <a:avLst/>
            <a:gdLst/>
            <a:ahLst/>
            <a:cxnLst/>
            <a:rect l="l" t="t" r="r" b="b"/>
            <a:pathLst>
              <a:path w="2286" h="3810">
                <a:moveTo>
                  <a:pt x="2286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3151631" y="4489704"/>
            <a:ext cx="2286" cy="5334"/>
          </a:xfrm>
          <a:custGeom>
            <a:avLst/>
            <a:gdLst/>
            <a:ahLst/>
            <a:cxnLst/>
            <a:rect l="l" t="t" r="r" b="b"/>
            <a:pathLst>
              <a:path w="2286" h="5334">
                <a:moveTo>
                  <a:pt x="2286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3150108" y="4483608"/>
            <a:ext cx="1524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1524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3147821" y="4465319"/>
            <a:ext cx="2286" cy="18288"/>
          </a:xfrm>
          <a:custGeom>
            <a:avLst/>
            <a:gdLst/>
            <a:ahLst/>
            <a:cxnLst/>
            <a:rect l="l" t="t" r="r" b="b"/>
            <a:pathLst>
              <a:path w="2286" h="18287">
                <a:moveTo>
                  <a:pt x="2286" y="18287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3145536" y="3945636"/>
            <a:ext cx="2286" cy="519684"/>
          </a:xfrm>
          <a:custGeom>
            <a:avLst/>
            <a:gdLst/>
            <a:ahLst/>
            <a:cxnLst/>
            <a:rect l="l" t="t" r="r" b="b"/>
            <a:pathLst>
              <a:path w="2286" h="519684">
                <a:moveTo>
                  <a:pt x="2286" y="519684"/>
                </a:moveTo>
                <a:lnTo>
                  <a:pt x="0" y="495300"/>
                </a:lnTo>
                <a:lnTo>
                  <a:pt x="0" y="464820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3518154" y="4277106"/>
            <a:ext cx="166878" cy="166878"/>
          </a:xfrm>
          <a:custGeom>
            <a:avLst/>
            <a:gdLst/>
            <a:ahLst/>
            <a:cxnLst/>
            <a:rect l="l" t="t" r="r" b="b"/>
            <a:pathLst>
              <a:path w="166877" h="166877">
                <a:moveTo>
                  <a:pt x="5334" y="161544"/>
                </a:moveTo>
                <a:lnTo>
                  <a:pt x="0" y="166878"/>
                </a:lnTo>
                <a:lnTo>
                  <a:pt x="166878" y="0"/>
                </a:lnTo>
                <a:lnTo>
                  <a:pt x="5334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3523488" y="42771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3512058" y="4282439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39" h="166115">
                <a:moveTo>
                  <a:pt x="6096" y="161544"/>
                </a:moveTo>
                <a:lnTo>
                  <a:pt x="167640" y="0"/>
                </a:lnTo>
                <a:lnTo>
                  <a:pt x="162306" y="4572"/>
                </a:lnTo>
                <a:lnTo>
                  <a:pt x="0" y="166116"/>
                </a:lnTo>
                <a:lnTo>
                  <a:pt x="6096" y="161544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3518154" y="42824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3506723" y="4287011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5334" y="161543"/>
                </a:moveTo>
                <a:lnTo>
                  <a:pt x="167640" y="0"/>
                </a:lnTo>
                <a:lnTo>
                  <a:pt x="161544" y="3809"/>
                </a:lnTo>
                <a:lnTo>
                  <a:pt x="0" y="165353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3512057" y="428701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3501389" y="4290822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1544"/>
                </a:moveTo>
                <a:lnTo>
                  <a:pt x="166878" y="0"/>
                </a:lnTo>
                <a:lnTo>
                  <a:pt x="161544" y="3048"/>
                </a:lnTo>
                <a:lnTo>
                  <a:pt x="0" y="164592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3506723" y="42908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3495293" y="4293870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1543"/>
                </a:moveTo>
                <a:lnTo>
                  <a:pt x="167640" y="0"/>
                </a:lnTo>
                <a:lnTo>
                  <a:pt x="161544" y="2285"/>
                </a:lnTo>
                <a:lnTo>
                  <a:pt x="0" y="163829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3501389" y="42938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3498341" y="429387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3495294" y="429463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3489198" y="4296156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1544"/>
                </a:moveTo>
                <a:lnTo>
                  <a:pt x="167640" y="0"/>
                </a:lnTo>
                <a:lnTo>
                  <a:pt x="161544" y="1524"/>
                </a:lnTo>
                <a:lnTo>
                  <a:pt x="0" y="163068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3495294" y="429615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3492246" y="429615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3489197" y="429691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3483102" y="4297679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1544"/>
                </a:moveTo>
                <a:lnTo>
                  <a:pt x="167640" y="0"/>
                </a:lnTo>
                <a:lnTo>
                  <a:pt x="161544" y="762"/>
                </a:lnTo>
                <a:lnTo>
                  <a:pt x="0" y="162306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3489198" y="42976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3486912" y="429767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3485387" y="42976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3483102" y="42984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3477005" y="4298441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1543"/>
                </a:moveTo>
                <a:lnTo>
                  <a:pt x="167640" y="0"/>
                </a:lnTo>
                <a:lnTo>
                  <a:pt x="161544" y="761"/>
                </a:lnTo>
                <a:lnTo>
                  <a:pt x="0" y="162305"/>
                </a:lnTo>
                <a:lnTo>
                  <a:pt x="6096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3483101" y="42984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3480815" y="429844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3478530" y="429844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0"/>
                </a:lnTo>
                <a:lnTo>
                  <a:pt x="162306" y="762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3477005" y="4299204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3466337" y="4298442"/>
            <a:ext cx="172212" cy="162306"/>
          </a:xfrm>
          <a:custGeom>
            <a:avLst/>
            <a:gdLst/>
            <a:ahLst/>
            <a:cxnLst/>
            <a:rect l="l" t="t" r="r" b="b"/>
            <a:pathLst>
              <a:path w="172212" h="162305">
                <a:moveTo>
                  <a:pt x="10667" y="162306"/>
                </a:moveTo>
                <a:lnTo>
                  <a:pt x="172211" y="762"/>
                </a:lnTo>
                <a:lnTo>
                  <a:pt x="162305" y="0"/>
                </a:lnTo>
                <a:lnTo>
                  <a:pt x="0" y="161544"/>
                </a:lnTo>
                <a:lnTo>
                  <a:pt x="10667" y="162306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3477005" y="42992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3475481" y="42992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3473958" y="42984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3472433" y="429844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3470909" y="429844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3469386" y="429844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3467861" y="429844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3466337" y="429844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3457194" y="4295393"/>
            <a:ext cx="171450" cy="164592"/>
          </a:xfrm>
          <a:custGeom>
            <a:avLst/>
            <a:gdLst/>
            <a:ahLst/>
            <a:cxnLst/>
            <a:rect l="l" t="t" r="r" b="b"/>
            <a:pathLst>
              <a:path w="171450" h="164591">
                <a:moveTo>
                  <a:pt x="9144" y="164591"/>
                </a:moveTo>
                <a:lnTo>
                  <a:pt x="17145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4591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3466338" y="429844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3465576" y="42976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3464052" y="429767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3462527" y="42969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3461003" y="429691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3459480" y="42961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3457955" y="429615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3457193" y="429539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3447288" y="4291584"/>
            <a:ext cx="171450" cy="165354"/>
          </a:xfrm>
          <a:custGeom>
            <a:avLst/>
            <a:gdLst/>
            <a:ahLst/>
            <a:cxnLst/>
            <a:rect l="l" t="t" r="r" b="b"/>
            <a:pathLst>
              <a:path w="171450" h="165353">
                <a:moveTo>
                  <a:pt x="9905" y="165353"/>
                </a:moveTo>
                <a:lnTo>
                  <a:pt x="171449" y="3809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6535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3457194" y="42953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3455670" y="429539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3454146" y="42946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3453383" y="429387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3451859" y="429387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3451098" y="429310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3449574" y="429234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3448811" y="429234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3447287" y="429158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3438144" y="4285487"/>
            <a:ext cx="170688" cy="167640"/>
          </a:xfrm>
          <a:custGeom>
            <a:avLst/>
            <a:gdLst/>
            <a:ahLst/>
            <a:cxnLst/>
            <a:rect l="l" t="t" r="r" b="b"/>
            <a:pathLst>
              <a:path w="170687" h="167639">
                <a:moveTo>
                  <a:pt x="9144" y="167639"/>
                </a:moveTo>
                <a:lnTo>
                  <a:pt x="17068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7639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3447288" y="42915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3446526" y="429082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3445764" y="429006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3444240" y="428929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3443477" y="428929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3442715" y="428853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3441192" y="428777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3440430" y="428701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3439667" y="428624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3438143" y="428548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3429762" y="4278630"/>
            <a:ext cx="169926" cy="168402"/>
          </a:xfrm>
          <a:custGeom>
            <a:avLst/>
            <a:gdLst/>
            <a:ahLst/>
            <a:cxnLst/>
            <a:rect l="l" t="t" r="r" b="b"/>
            <a:pathLst>
              <a:path w="169925" h="168401">
                <a:moveTo>
                  <a:pt x="8382" y="168401"/>
                </a:moveTo>
                <a:lnTo>
                  <a:pt x="169926" y="6857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8401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3438144" y="42854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3437382" y="428472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3435858" y="428396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3435095" y="428320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3434333" y="428167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3432809" y="428091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3432048" y="428015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3430524" y="42793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3429761" y="427862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3421379" y="4269485"/>
            <a:ext cx="169926" cy="170688"/>
          </a:xfrm>
          <a:custGeom>
            <a:avLst/>
            <a:gdLst/>
            <a:ahLst/>
            <a:cxnLst/>
            <a:rect l="l" t="t" r="r" b="b"/>
            <a:pathLst>
              <a:path w="169925" h="170687">
                <a:moveTo>
                  <a:pt x="8382" y="170687"/>
                </a:moveTo>
                <a:lnTo>
                  <a:pt x="169926" y="9143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70687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3429761" y="42786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3428237" y="4276343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3426714" y="427482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3424428" y="427253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2306" y="0"/>
                </a:lnTo>
                <a:lnTo>
                  <a:pt x="0" y="162306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3422903" y="4271009"/>
            <a:ext cx="163829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1524" y="163829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3421380" y="426948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3413759" y="4258817"/>
            <a:ext cx="169164" cy="172212"/>
          </a:xfrm>
          <a:custGeom>
            <a:avLst/>
            <a:gdLst/>
            <a:ahLst/>
            <a:cxnLst/>
            <a:rect l="l" t="t" r="r" b="b"/>
            <a:pathLst>
              <a:path w="169163" h="172212">
                <a:moveTo>
                  <a:pt x="7620" y="172212"/>
                </a:moveTo>
                <a:lnTo>
                  <a:pt x="169164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72212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3421379" y="42694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3419855" y="4266437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2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3417569" y="4264152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3415284" y="4261103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2"/>
                </a:moveTo>
                <a:lnTo>
                  <a:pt x="163830" y="3048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3413759" y="4258818"/>
            <a:ext cx="163829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1524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3406140" y="4245863"/>
            <a:ext cx="169164" cy="174498"/>
          </a:xfrm>
          <a:custGeom>
            <a:avLst/>
            <a:gdLst/>
            <a:ahLst/>
            <a:cxnLst/>
            <a:rect l="l" t="t" r="r" b="b"/>
            <a:pathLst>
              <a:path w="169163" h="174498">
                <a:moveTo>
                  <a:pt x="7620" y="174498"/>
                </a:moveTo>
                <a:lnTo>
                  <a:pt x="169164" y="12954"/>
                </a:lnTo>
                <a:lnTo>
                  <a:pt x="161544" y="0"/>
                </a:lnTo>
                <a:lnTo>
                  <a:pt x="0" y="162306"/>
                </a:lnTo>
                <a:lnTo>
                  <a:pt x="7620" y="174498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3413760" y="42588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3411474" y="4255769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2"/>
                </a:moveTo>
                <a:lnTo>
                  <a:pt x="163830" y="3048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3409949" y="4252722"/>
            <a:ext cx="163829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1524" y="164591"/>
                </a:moveTo>
                <a:lnTo>
                  <a:pt x="16383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3408426" y="4249674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2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3406140" y="4245863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6" y="165354"/>
                </a:moveTo>
                <a:lnTo>
                  <a:pt x="163830" y="381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5354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3396995" y="4228338"/>
            <a:ext cx="170688" cy="179832"/>
          </a:xfrm>
          <a:custGeom>
            <a:avLst/>
            <a:gdLst/>
            <a:ahLst/>
            <a:cxnLst/>
            <a:rect l="l" t="t" r="r" b="b"/>
            <a:pathLst>
              <a:path w="170687" h="179832">
                <a:moveTo>
                  <a:pt x="9144" y="179831"/>
                </a:moveTo>
                <a:lnTo>
                  <a:pt x="170688" y="17525"/>
                </a:lnTo>
                <a:lnTo>
                  <a:pt x="162306" y="0"/>
                </a:lnTo>
                <a:lnTo>
                  <a:pt x="0" y="161543"/>
                </a:lnTo>
                <a:lnTo>
                  <a:pt x="9144" y="17983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3406139" y="424586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3401567" y="4237482"/>
            <a:ext cx="166116" cy="170688"/>
          </a:xfrm>
          <a:custGeom>
            <a:avLst/>
            <a:gdLst/>
            <a:ahLst/>
            <a:cxnLst/>
            <a:rect l="l" t="t" r="r" b="b"/>
            <a:pathLst>
              <a:path w="166115" h="170687">
                <a:moveTo>
                  <a:pt x="4572" y="170687"/>
                </a:moveTo>
                <a:lnTo>
                  <a:pt x="166116" y="838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7068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3396995" y="4228338"/>
            <a:ext cx="166116" cy="170688"/>
          </a:xfrm>
          <a:custGeom>
            <a:avLst/>
            <a:gdLst/>
            <a:ahLst/>
            <a:cxnLst/>
            <a:rect l="l" t="t" r="r" b="b"/>
            <a:pathLst>
              <a:path w="166115" h="170687">
                <a:moveTo>
                  <a:pt x="4572" y="170687"/>
                </a:moveTo>
                <a:lnTo>
                  <a:pt x="166116" y="9143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7068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3389375" y="4208526"/>
            <a:ext cx="169926" cy="181356"/>
          </a:xfrm>
          <a:custGeom>
            <a:avLst/>
            <a:gdLst/>
            <a:ahLst/>
            <a:cxnLst/>
            <a:rect l="l" t="t" r="r" b="b"/>
            <a:pathLst>
              <a:path w="169925" h="181355">
                <a:moveTo>
                  <a:pt x="7620" y="181356"/>
                </a:moveTo>
                <a:lnTo>
                  <a:pt x="169926" y="19812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81356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3396995" y="422833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3393185" y="4218432"/>
            <a:ext cx="166116" cy="171450"/>
          </a:xfrm>
          <a:custGeom>
            <a:avLst/>
            <a:gdLst/>
            <a:ahLst/>
            <a:cxnLst/>
            <a:rect l="l" t="t" r="r" b="b"/>
            <a:pathLst>
              <a:path w="166115" h="171450">
                <a:moveTo>
                  <a:pt x="3810" y="171450"/>
                </a:moveTo>
                <a:lnTo>
                  <a:pt x="166116" y="9905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1450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3389375" y="4208526"/>
            <a:ext cx="165354" cy="171450"/>
          </a:xfrm>
          <a:custGeom>
            <a:avLst/>
            <a:gdLst/>
            <a:ahLst/>
            <a:cxnLst/>
            <a:rect l="l" t="t" r="r" b="b"/>
            <a:pathLst>
              <a:path w="165353" h="171450">
                <a:moveTo>
                  <a:pt x="3810" y="171450"/>
                </a:moveTo>
                <a:lnTo>
                  <a:pt x="165354" y="9905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145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3382518" y="4187952"/>
            <a:ext cx="168402" cy="182118"/>
          </a:xfrm>
          <a:custGeom>
            <a:avLst/>
            <a:gdLst/>
            <a:ahLst/>
            <a:cxnLst/>
            <a:rect l="l" t="t" r="r" b="b"/>
            <a:pathLst>
              <a:path w="168401" h="182117">
                <a:moveTo>
                  <a:pt x="6858" y="182118"/>
                </a:moveTo>
                <a:lnTo>
                  <a:pt x="168402" y="20574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82118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3389376" y="42085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3386328" y="4197858"/>
            <a:ext cx="164592" cy="172212"/>
          </a:xfrm>
          <a:custGeom>
            <a:avLst/>
            <a:gdLst/>
            <a:ahLst/>
            <a:cxnLst/>
            <a:rect l="l" t="t" r="r" b="b"/>
            <a:pathLst>
              <a:path w="164591" h="172212">
                <a:moveTo>
                  <a:pt x="3048" y="172212"/>
                </a:moveTo>
                <a:lnTo>
                  <a:pt x="164592" y="10668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72212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3382517" y="4187952"/>
            <a:ext cx="165354" cy="172212"/>
          </a:xfrm>
          <a:custGeom>
            <a:avLst/>
            <a:gdLst/>
            <a:ahLst/>
            <a:cxnLst/>
            <a:rect l="l" t="t" r="r" b="b"/>
            <a:pathLst>
              <a:path w="165353" h="172212">
                <a:moveTo>
                  <a:pt x="3810" y="172212"/>
                </a:moveTo>
                <a:lnTo>
                  <a:pt x="165354" y="9906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221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3376421" y="4165091"/>
            <a:ext cx="167640" cy="184404"/>
          </a:xfrm>
          <a:custGeom>
            <a:avLst/>
            <a:gdLst/>
            <a:ahLst/>
            <a:cxnLst/>
            <a:rect l="l" t="t" r="r" b="b"/>
            <a:pathLst>
              <a:path w="167639" h="184403">
                <a:moveTo>
                  <a:pt x="6096" y="184403"/>
                </a:moveTo>
                <a:lnTo>
                  <a:pt x="167640" y="22859"/>
                </a:lnTo>
                <a:lnTo>
                  <a:pt x="162306" y="0"/>
                </a:lnTo>
                <a:lnTo>
                  <a:pt x="0" y="161543"/>
                </a:lnTo>
                <a:lnTo>
                  <a:pt x="6096" y="184403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3382517" y="41879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3371850" y="4140707"/>
            <a:ext cx="166877" cy="185928"/>
          </a:xfrm>
          <a:custGeom>
            <a:avLst/>
            <a:gdLst/>
            <a:ahLst/>
            <a:cxnLst/>
            <a:rect l="l" t="t" r="r" b="b"/>
            <a:pathLst>
              <a:path w="166877" h="185927">
                <a:moveTo>
                  <a:pt x="4572" y="185927"/>
                </a:moveTo>
                <a:lnTo>
                  <a:pt x="166878" y="24383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8592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3376422" y="416509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3368040" y="4115562"/>
            <a:ext cx="165354" cy="187452"/>
          </a:xfrm>
          <a:custGeom>
            <a:avLst/>
            <a:gdLst/>
            <a:ahLst/>
            <a:cxnLst/>
            <a:rect l="l" t="t" r="r" b="b"/>
            <a:pathLst>
              <a:path w="165353" h="187451">
                <a:moveTo>
                  <a:pt x="3810" y="187451"/>
                </a:moveTo>
                <a:lnTo>
                  <a:pt x="165354" y="25145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8745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3371850" y="414070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3365753" y="4088129"/>
            <a:ext cx="163830" cy="188976"/>
          </a:xfrm>
          <a:custGeom>
            <a:avLst/>
            <a:gdLst/>
            <a:ahLst/>
            <a:cxnLst/>
            <a:rect l="l" t="t" r="r" b="b"/>
            <a:pathLst>
              <a:path w="163829" h="188975">
                <a:moveTo>
                  <a:pt x="2286" y="188975"/>
                </a:moveTo>
                <a:lnTo>
                  <a:pt x="163830" y="2743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8897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3368039" y="41155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3364230" y="4059173"/>
            <a:ext cx="163068" cy="190500"/>
          </a:xfrm>
          <a:custGeom>
            <a:avLst/>
            <a:gdLst/>
            <a:ahLst/>
            <a:cxnLst/>
            <a:rect l="l" t="t" r="r" b="b"/>
            <a:pathLst>
              <a:path w="163067" h="190500">
                <a:moveTo>
                  <a:pt x="1524" y="190500"/>
                </a:moveTo>
                <a:lnTo>
                  <a:pt x="163068" y="28955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9050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3365754" y="40881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3361943" y="4016501"/>
            <a:ext cx="277367" cy="162306"/>
          </a:xfrm>
          <a:custGeom>
            <a:avLst/>
            <a:gdLst/>
            <a:ahLst/>
            <a:cxnLst/>
            <a:rect l="l" t="t" r="r" b="b"/>
            <a:pathLst>
              <a:path w="277367" h="162305">
                <a:moveTo>
                  <a:pt x="115824" y="162305"/>
                </a:moveTo>
                <a:lnTo>
                  <a:pt x="277368" y="0"/>
                </a:lnTo>
                <a:lnTo>
                  <a:pt x="161544" y="0"/>
                </a:lnTo>
                <a:lnTo>
                  <a:pt x="0" y="162305"/>
                </a:lnTo>
                <a:lnTo>
                  <a:pt x="115824" y="162305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3477767" y="401650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3361944" y="3994403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3"/>
                </a:moveTo>
                <a:lnTo>
                  <a:pt x="161544" y="22097"/>
                </a:lnTo>
                <a:lnTo>
                  <a:pt x="161544" y="0"/>
                </a:lnTo>
                <a:lnTo>
                  <a:pt x="0" y="161543"/>
                </a:lnTo>
                <a:lnTo>
                  <a:pt x="0" y="18440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2" name="object 1882"/>
          <p:cNvSpPr/>
          <p:nvPr/>
        </p:nvSpPr>
        <p:spPr>
          <a:xfrm>
            <a:off x="3361944" y="401650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3" name="object 1883"/>
          <p:cNvSpPr/>
          <p:nvPr/>
        </p:nvSpPr>
        <p:spPr>
          <a:xfrm>
            <a:off x="3361944" y="3970782"/>
            <a:ext cx="162305" cy="185166"/>
          </a:xfrm>
          <a:custGeom>
            <a:avLst/>
            <a:gdLst/>
            <a:ahLst/>
            <a:cxnLst/>
            <a:rect l="l" t="t" r="r" b="b"/>
            <a:pathLst>
              <a:path w="162305" h="185165">
                <a:moveTo>
                  <a:pt x="0" y="185165"/>
                </a:moveTo>
                <a:lnTo>
                  <a:pt x="161544" y="23621"/>
                </a:lnTo>
                <a:lnTo>
                  <a:pt x="162305" y="0"/>
                </a:lnTo>
                <a:lnTo>
                  <a:pt x="761" y="161543"/>
                </a:lnTo>
                <a:lnTo>
                  <a:pt x="0" y="18516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4" name="object 1884"/>
          <p:cNvSpPr/>
          <p:nvPr/>
        </p:nvSpPr>
        <p:spPr>
          <a:xfrm>
            <a:off x="3361944" y="39944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5" name="object 1885"/>
          <p:cNvSpPr/>
          <p:nvPr/>
        </p:nvSpPr>
        <p:spPr>
          <a:xfrm>
            <a:off x="3362705" y="3947922"/>
            <a:ext cx="162305" cy="184404"/>
          </a:xfrm>
          <a:custGeom>
            <a:avLst/>
            <a:gdLst/>
            <a:ahLst/>
            <a:cxnLst/>
            <a:rect l="l" t="t" r="r" b="b"/>
            <a:pathLst>
              <a:path w="162305" h="184403">
                <a:moveTo>
                  <a:pt x="0" y="184403"/>
                </a:moveTo>
                <a:lnTo>
                  <a:pt x="161544" y="22859"/>
                </a:lnTo>
                <a:lnTo>
                  <a:pt x="162305" y="0"/>
                </a:lnTo>
                <a:lnTo>
                  <a:pt x="761" y="161543"/>
                </a:lnTo>
                <a:lnTo>
                  <a:pt x="0" y="18440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6" name="object 1886"/>
          <p:cNvSpPr/>
          <p:nvPr/>
        </p:nvSpPr>
        <p:spPr>
          <a:xfrm>
            <a:off x="3362705" y="39707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7" name="object 1887"/>
          <p:cNvSpPr/>
          <p:nvPr/>
        </p:nvSpPr>
        <p:spPr>
          <a:xfrm>
            <a:off x="3363467" y="3926586"/>
            <a:ext cx="163830" cy="182880"/>
          </a:xfrm>
          <a:custGeom>
            <a:avLst/>
            <a:gdLst/>
            <a:ahLst/>
            <a:cxnLst/>
            <a:rect l="l" t="t" r="r" b="b"/>
            <a:pathLst>
              <a:path w="163829" h="182879">
                <a:moveTo>
                  <a:pt x="0" y="182879"/>
                </a:moveTo>
                <a:lnTo>
                  <a:pt x="161544" y="21335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8287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8" name="object 1888"/>
          <p:cNvSpPr/>
          <p:nvPr/>
        </p:nvSpPr>
        <p:spPr>
          <a:xfrm>
            <a:off x="3363467" y="39479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9" name="object 1889"/>
          <p:cNvSpPr/>
          <p:nvPr/>
        </p:nvSpPr>
        <p:spPr>
          <a:xfrm>
            <a:off x="3365754" y="3906773"/>
            <a:ext cx="164592" cy="181356"/>
          </a:xfrm>
          <a:custGeom>
            <a:avLst/>
            <a:gdLst/>
            <a:ahLst/>
            <a:cxnLst/>
            <a:rect l="l" t="t" r="r" b="b"/>
            <a:pathLst>
              <a:path w="164591" h="181355">
                <a:moveTo>
                  <a:pt x="0" y="181355"/>
                </a:moveTo>
                <a:lnTo>
                  <a:pt x="161544" y="1981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8135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0" name="object 1890"/>
          <p:cNvSpPr/>
          <p:nvPr/>
        </p:nvSpPr>
        <p:spPr>
          <a:xfrm>
            <a:off x="3365754" y="39265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1" name="object 1891"/>
          <p:cNvSpPr/>
          <p:nvPr/>
        </p:nvSpPr>
        <p:spPr>
          <a:xfrm>
            <a:off x="3368801" y="3887723"/>
            <a:ext cx="164592" cy="180594"/>
          </a:xfrm>
          <a:custGeom>
            <a:avLst/>
            <a:gdLst/>
            <a:ahLst/>
            <a:cxnLst/>
            <a:rect l="l" t="t" r="r" b="b"/>
            <a:pathLst>
              <a:path w="164591" h="180594">
                <a:moveTo>
                  <a:pt x="0" y="180593"/>
                </a:moveTo>
                <a:lnTo>
                  <a:pt x="161544" y="19049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8059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2" name="object 1892"/>
          <p:cNvSpPr/>
          <p:nvPr/>
        </p:nvSpPr>
        <p:spPr>
          <a:xfrm>
            <a:off x="3368801" y="39067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3" name="object 1893"/>
          <p:cNvSpPr/>
          <p:nvPr/>
        </p:nvSpPr>
        <p:spPr>
          <a:xfrm>
            <a:off x="3371850" y="3870197"/>
            <a:ext cx="166116" cy="179070"/>
          </a:xfrm>
          <a:custGeom>
            <a:avLst/>
            <a:gdLst/>
            <a:ahLst/>
            <a:cxnLst/>
            <a:rect l="l" t="t" r="r" b="b"/>
            <a:pathLst>
              <a:path w="166115" h="179070">
                <a:moveTo>
                  <a:pt x="0" y="179069"/>
                </a:moveTo>
                <a:lnTo>
                  <a:pt x="161544" y="17525"/>
                </a:lnTo>
                <a:lnTo>
                  <a:pt x="166116" y="0"/>
                </a:lnTo>
                <a:lnTo>
                  <a:pt x="4571" y="162305"/>
                </a:lnTo>
                <a:lnTo>
                  <a:pt x="0" y="17906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4" name="object 1894"/>
          <p:cNvSpPr/>
          <p:nvPr/>
        </p:nvSpPr>
        <p:spPr>
          <a:xfrm>
            <a:off x="3371850" y="38877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5" name="object 1895"/>
          <p:cNvSpPr/>
          <p:nvPr/>
        </p:nvSpPr>
        <p:spPr>
          <a:xfrm>
            <a:off x="3376422" y="3854196"/>
            <a:ext cx="166878" cy="178308"/>
          </a:xfrm>
          <a:custGeom>
            <a:avLst/>
            <a:gdLst/>
            <a:ahLst/>
            <a:cxnLst/>
            <a:rect l="l" t="t" r="r" b="b"/>
            <a:pathLst>
              <a:path w="166877" h="178308">
                <a:moveTo>
                  <a:pt x="0" y="178307"/>
                </a:moveTo>
                <a:lnTo>
                  <a:pt x="161544" y="16001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7830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6" name="object 1896"/>
          <p:cNvSpPr/>
          <p:nvPr/>
        </p:nvSpPr>
        <p:spPr>
          <a:xfrm>
            <a:off x="3376422" y="387019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7" name="object 1897"/>
          <p:cNvSpPr/>
          <p:nvPr/>
        </p:nvSpPr>
        <p:spPr>
          <a:xfrm>
            <a:off x="3381755" y="3839717"/>
            <a:ext cx="166878" cy="176022"/>
          </a:xfrm>
          <a:custGeom>
            <a:avLst/>
            <a:gdLst/>
            <a:ahLst/>
            <a:cxnLst/>
            <a:rect l="l" t="t" r="r" b="b"/>
            <a:pathLst>
              <a:path w="166877" h="176022">
                <a:moveTo>
                  <a:pt x="0" y="176022"/>
                </a:moveTo>
                <a:lnTo>
                  <a:pt x="161544" y="14478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8" name="object 1898"/>
          <p:cNvSpPr/>
          <p:nvPr/>
        </p:nvSpPr>
        <p:spPr>
          <a:xfrm>
            <a:off x="3381755" y="38541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9" name="object 1899"/>
          <p:cNvSpPr/>
          <p:nvPr/>
        </p:nvSpPr>
        <p:spPr>
          <a:xfrm>
            <a:off x="3381755" y="3847337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0" y="168401"/>
                </a:moveTo>
                <a:lnTo>
                  <a:pt x="161544" y="6857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0" name="object 1900"/>
          <p:cNvSpPr/>
          <p:nvPr/>
        </p:nvSpPr>
        <p:spPr>
          <a:xfrm>
            <a:off x="3384042" y="3839718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1" h="169163">
                <a:moveTo>
                  <a:pt x="0" y="169163"/>
                </a:moveTo>
                <a:lnTo>
                  <a:pt x="161544" y="7619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1" name="object 1901"/>
          <p:cNvSpPr/>
          <p:nvPr/>
        </p:nvSpPr>
        <p:spPr>
          <a:xfrm>
            <a:off x="3387089" y="3832097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3" h="169163">
                <a:moveTo>
                  <a:pt x="0" y="169163"/>
                </a:moveTo>
                <a:lnTo>
                  <a:pt x="161544" y="7619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2" name="object 1902"/>
          <p:cNvSpPr/>
          <p:nvPr/>
        </p:nvSpPr>
        <p:spPr>
          <a:xfrm>
            <a:off x="3387089" y="38397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3" name="object 1903"/>
          <p:cNvSpPr/>
          <p:nvPr/>
        </p:nvSpPr>
        <p:spPr>
          <a:xfrm>
            <a:off x="3387089" y="3835907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3"/>
                </a:moveTo>
                <a:lnTo>
                  <a:pt x="161544" y="3809"/>
                </a:lnTo>
                <a:lnTo>
                  <a:pt x="163830" y="0"/>
                </a:lnTo>
                <a:lnTo>
                  <a:pt x="1523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4" name="object 1904"/>
          <p:cNvSpPr/>
          <p:nvPr/>
        </p:nvSpPr>
        <p:spPr>
          <a:xfrm>
            <a:off x="3388614" y="3832097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4"/>
                </a:moveTo>
                <a:lnTo>
                  <a:pt x="162306" y="3810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5" name="object 1905"/>
          <p:cNvSpPr/>
          <p:nvPr/>
        </p:nvSpPr>
        <p:spPr>
          <a:xfrm>
            <a:off x="3390900" y="3825240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0" y="168401"/>
                </a:moveTo>
                <a:lnTo>
                  <a:pt x="161544" y="6857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6" name="object 1906"/>
          <p:cNvSpPr/>
          <p:nvPr/>
        </p:nvSpPr>
        <p:spPr>
          <a:xfrm>
            <a:off x="3390900" y="38320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7" name="object 1907"/>
          <p:cNvSpPr/>
          <p:nvPr/>
        </p:nvSpPr>
        <p:spPr>
          <a:xfrm>
            <a:off x="3394710" y="3819905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0" y="166877"/>
                </a:moveTo>
                <a:lnTo>
                  <a:pt x="161544" y="5333"/>
                </a:lnTo>
                <a:lnTo>
                  <a:pt x="165354" y="0"/>
                </a:lnTo>
                <a:lnTo>
                  <a:pt x="3810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8" name="object 1908"/>
          <p:cNvSpPr/>
          <p:nvPr/>
        </p:nvSpPr>
        <p:spPr>
          <a:xfrm>
            <a:off x="3394710" y="38252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9" name="object 1909"/>
          <p:cNvSpPr/>
          <p:nvPr/>
        </p:nvSpPr>
        <p:spPr>
          <a:xfrm>
            <a:off x="3398520" y="3815333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5" h="166115">
                <a:moveTo>
                  <a:pt x="0" y="166116"/>
                </a:moveTo>
                <a:lnTo>
                  <a:pt x="166116" y="0"/>
                </a:lnTo>
                <a:lnTo>
                  <a:pt x="161544" y="4572"/>
                </a:lnTo>
                <a:lnTo>
                  <a:pt x="0" y="16611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0" name="object 1910"/>
          <p:cNvSpPr/>
          <p:nvPr/>
        </p:nvSpPr>
        <p:spPr>
          <a:xfrm>
            <a:off x="3398520" y="38199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1" name="object 1911"/>
          <p:cNvSpPr/>
          <p:nvPr/>
        </p:nvSpPr>
        <p:spPr>
          <a:xfrm>
            <a:off x="3580637" y="4024121"/>
            <a:ext cx="163068" cy="196596"/>
          </a:xfrm>
          <a:custGeom>
            <a:avLst/>
            <a:gdLst/>
            <a:ahLst/>
            <a:cxnLst/>
            <a:rect l="l" t="t" r="r" b="b"/>
            <a:pathLst>
              <a:path w="163067" h="196596">
                <a:moveTo>
                  <a:pt x="1524" y="196595"/>
                </a:moveTo>
                <a:lnTo>
                  <a:pt x="163068" y="3505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9659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2" name="object 1912"/>
          <p:cNvSpPr/>
          <p:nvPr/>
        </p:nvSpPr>
        <p:spPr>
          <a:xfrm>
            <a:off x="3582161" y="40591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3" name="object 1913"/>
          <p:cNvSpPr/>
          <p:nvPr/>
        </p:nvSpPr>
        <p:spPr>
          <a:xfrm>
            <a:off x="3577590" y="3991356"/>
            <a:ext cx="164592" cy="194310"/>
          </a:xfrm>
          <a:custGeom>
            <a:avLst/>
            <a:gdLst/>
            <a:ahLst/>
            <a:cxnLst/>
            <a:rect l="l" t="t" r="r" b="b"/>
            <a:pathLst>
              <a:path w="164591" h="194310">
                <a:moveTo>
                  <a:pt x="3048" y="194310"/>
                </a:moveTo>
                <a:lnTo>
                  <a:pt x="164592" y="3276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9431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4" name="object 1914"/>
          <p:cNvSpPr/>
          <p:nvPr/>
        </p:nvSpPr>
        <p:spPr>
          <a:xfrm>
            <a:off x="3580638" y="40241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5" name="object 1915"/>
          <p:cNvSpPr/>
          <p:nvPr/>
        </p:nvSpPr>
        <p:spPr>
          <a:xfrm>
            <a:off x="3573779" y="3960114"/>
            <a:ext cx="165354" cy="192786"/>
          </a:xfrm>
          <a:custGeom>
            <a:avLst/>
            <a:gdLst/>
            <a:ahLst/>
            <a:cxnLst/>
            <a:rect l="l" t="t" r="r" b="b"/>
            <a:pathLst>
              <a:path w="165353" h="192786">
                <a:moveTo>
                  <a:pt x="3810" y="192786"/>
                </a:moveTo>
                <a:lnTo>
                  <a:pt x="165354" y="3124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9278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6" name="object 1916"/>
          <p:cNvSpPr/>
          <p:nvPr/>
        </p:nvSpPr>
        <p:spPr>
          <a:xfrm>
            <a:off x="3577589" y="39913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7" name="object 1917"/>
          <p:cNvSpPr/>
          <p:nvPr/>
        </p:nvSpPr>
        <p:spPr>
          <a:xfrm>
            <a:off x="3568445" y="3931919"/>
            <a:ext cx="166878" cy="189738"/>
          </a:xfrm>
          <a:custGeom>
            <a:avLst/>
            <a:gdLst/>
            <a:ahLst/>
            <a:cxnLst/>
            <a:rect l="l" t="t" r="r" b="b"/>
            <a:pathLst>
              <a:path w="166877" h="189737">
                <a:moveTo>
                  <a:pt x="5334" y="189737"/>
                </a:moveTo>
                <a:lnTo>
                  <a:pt x="166878" y="28193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8973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8" name="object 1918"/>
          <p:cNvSpPr/>
          <p:nvPr/>
        </p:nvSpPr>
        <p:spPr>
          <a:xfrm>
            <a:off x="3573779" y="39601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9" name="object 1919"/>
          <p:cNvSpPr/>
          <p:nvPr/>
        </p:nvSpPr>
        <p:spPr>
          <a:xfrm>
            <a:off x="3561587" y="3905250"/>
            <a:ext cx="168402" cy="188214"/>
          </a:xfrm>
          <a:custGeom>
            <a:avLst/>
            <a:gdLst/>
            <a:ahLst/>
            <a:cxnLst/>
            <a:rect l="l" t="t" r="r" b="b"/>
            <a:pathLst>
              <a:path w="168401" h="188213">
                <a:moveTo>
                  <a:pt x="6858" y="188213"/>
                </a:moveTo>
                <a:lnTo>
                  <a:pt x="168402" y="26669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8821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0" name="object 1920"/>
          <p:cNvSpPr/>
          <p:nvPr/>
        </p:nvSpPr>
        <p:spPr>
          <a:xfrm>
            <a:off x="3568445" y="39319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1" name="object 1921"/>
          <p:cNvSpPr/>
          <p:nvPr/>
        </p:nvSpPr>
        <p:spPr>
          <a:xfrm>
            <a:off x="3553968" y="3881628"/>
            <a:ext cx="169164" cy="185166"/>
          </a:xfrm>
          <a:custGeom>
            <a:avLst/>
            <a:gdLst/>
            <a:ahLst/>
            <a:cxnLst/>
            <a:rect l="l" t="t" r="r" b="b"/>
            <a:pathLst>
              <a:path w="169163" h="185165">
                <a:moveTo>
                  <a:pt x="7620" y="185165"/>
                </a:moveTo>
                <a:lnTo>
                  <a:pt x="169164" y="23621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85165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2" name="object 1922"/>
          <p:cNvSpPr/>
          <p:nvPr/>
        </p:nvSpPr>
        <p:spPr>
          <a:xfrm>
            <a:off x="3561588" y="39052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3" name="object 1923"/>
          <p:cNvSpPr/>
          <p:nvPr/>
        </p:nvSpPr>
        <p:spPr>
          <a:xfrm>
            <a:off x="3557778" y="3893058"/>
            <a:ext cx="165354" cy="173736"/>
          </a:xfrm>
          <a:custGeom>
            <a:avLst/>
            <a:gdLst/>
            <a:ahLst/>
            <a:cxnLst/>
            <a:rect l="l" t="t" r="r" b="b"/>
            <a:pathLst>
              <a:path w="165353" h="173736">
                <a:moveTo>
                  <a:pt x="3810" y="173736"/>
                </a:moveTo>
                <a:lnTo>
                  <a:pt x="165354" y="12192"/>
                </a:lnTo>
                <a:lnTo>
                  <a:pt x="161544" y="0"/>
                </a:lnTo>
                <a:lnTo>
                  <a:pt x="0" y="162306"/>
                </a:lnTo>
                <a:lnTo>
                  <a:pt x="3810" y="173736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4" name="object 1924"/>
          <p:cNvSpPr/>
          <p:nvPr/>
        </p:nvSpPr>
        <p:spPr>
          <a:xfrm>
            <a:off x="3553967" y="3881628"/>
            <a:ext cx="165354" cy="173736"/>
          </a:xfrm>
          <a:custGeom>
            <a:avLst/>
            <a:gdLst/>
            <a:ahLst/>
            <a:cxnLst/>
            <a:rect l="l" t="t" r="r" b="b"/>
            <a:pathLst>
              <a:path w="165353" h="173736">
                <a:moveTo>
                  <a:pt x="3810" y="173736"/>
                </a:moveTo>
                <a:lnTo>
                  <a:pt x="165354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3736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5" name="object 1925"/>
          <p:cNvSpPr/>
          <p:nvPr/>
        </p:nvSpPr>
        <p:spPr>
          <a:xfrm>
            <a:off x="3544823" y="3859530"/>
            <a:ext cx="170688" cy="183642"/>
          </a:xfrm>
          <a:custGeom>
            <a:avLst/>
            <a:gdLst/>
            <a:ahLst/>
            <a:cxnLst/>
            <a:rect l="l" t="t" r="r" b="b"/>
            <a:pathLst>
              <a:path w="170687" h="183641">
                <a:moveTo>
                  <a:pt x="9144" y="183641"/>
                </a:moveTo>
                <a:lnTo>
                  <a:pt x="170688" y="22097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83641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6" name="object 1926"/>
          <p:cNvSpPr/>
          <p:nvPr/>
        </p:nvSpPr>
        <p:spPr>
          <a:xfrm>
            <a:off x="3553967" y="38816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7" name="object 1927"/>
          <p:cNvSpPr/>
          <p:nvPr/>
        </p:nvSpPr>
        <p:spPr>
          <a:xfrm>
            <a:off x="3549395" y="3870198"/>
            <a:ext cx="166116" cy="172974"/>
          </a:xfrm>
          <a:custGeom>
            <a:avLst/>
            <a:gdLst/>
            <a:ahLst/>
            <a:cxnLst/>
            <a:rect l="l" t="t" r="r" b="b"/>
            <a:pathLst>
              <a:path w="166115" h="172974">
                <a:moveTo>
                  <a:pt x="4572" y="172974"/>
                </a:moveTo>
                <a:lnTo>
                  <a:pt x="166116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2974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8" name="object 1928"/>
          <p:cNvSpPr/>
          <p:nvPr/>
        </p:nvSpPr>
        <p:spPr>
          <a:xfrm>
            <a:off x="3544823" y="3859530"/>
            <a:ext cx="166116" cy="172212"/>
          </a:xfrm>
          <a:custGeom>
            <a:avLst/>
            <a:gdLst/>
            <a:ahLst/>
            <a:cxnLst/>
            <a:rect l="l" t="t" r="r" b="b"/>
            <a:pathLst>
              <a:path w="166115" h="172212">
                <a:moveTo>
                  <a:pt x="4572" y="172212"/>
                </a:moveTo>
                <a:lnTo>
                  <a:pt x="166116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221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9" name="object 1929"/>
          <p:cNvSpPr/>
          <p:nvPr/>
        </p:nvSpPr>
        <p:spPr>
          <a:xfrm>
            <a:off x="3534917" y="3839717"/>
            <a:ext cx="171450" cy="181356"/>
          </a:xfrm>
          <a:custGeom>
            <a:avLst/>
            <a:gdLst/>
            <a:ahLst/>
            <a:cxnLst/>
            <a:rect l="l" t="t" r="r" b="b"/>
            <a:pathLst>
              <a:path w="171450" h="181355">
                <a:moveTo>
                  <a:pt x="9905" y="181355"/>
                </a:moveTo>
                <a:lnTo>
                  <a:pt x="171449" y="19811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81355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0" name="object 1930"/>
          <p:cNvSpPr/>
          <p:nvPr/>
        </p:nvSpPr>
        <p:spPr>
          <a:xfrm>
            <a:off x="3544823" y="38595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1" name="object 1931"/>
          <p:cNvSpPr/>
          <p:nvPr/>
        </p:nvSpPr>
        <p:spPr>
          <a:xfrm>
            <a:off x="3541013" y="3852671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3810" y="168401"/>
                </a:moveTo>
                <a:lnTo>
                  <a:pt x="165354" y="6857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8401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2" name="object 1932"/>
          <p:cNvSpPr/>
          <p:nvPr/>
        </p:nvSpPr>
        <p:spPr>
          <a:xfrm>
            <a:off x="3537966" y="3846576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3048" y="167639"/>
                </a:moveTo>
                <a:lnTo>
                  <a:pt x="16535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3" name="object 1933"/>
          <p:cNvSpPr/>
          <p:nvPr/>
        </p:nvSpPr>
        <p:spPr>
          <a:xfrm>
            <a:off x="3534918" y="3839718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1" h="168401">
                <a:moveTo>
                  <a:pt x="3048" y="168401"/>
                </a:moveTo>
                <a:lnTo>
                  <a:pt x="164592" y="685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4" name="object 1934"/>
          <p:cNvSpPr/>
          <p:nvPr/>
        </p:nvSpPr>
        <p:spPr>
          <a:xfrm>
            <a:off x="3523487" y="3822191"/>
            <a:ext cx="172974" cy="179070"/>
          </a:xfrm>
          <a:custGeom>
            <a:avLst/>
            <a:gdLst/>
            <a:ahLst/>
            <a:cxnLst/>
            <a:rect l="l" t="t" r="r" b="b"/>
            <a:pathLst>
              <a:path w="172974" h="179070">
                <a:moveTo>
                  <a:pt x="11429" y="179070"/>
                </a:moveTo>
                <a:lnTo>
                  <a:pt x="172973" y="17526"/>
                </a:lnTo>
                <a:lnTo>
                  <a:pt x="161543" y="0"/>
                </a:lnTo>
                <a:lnTo>
                  <a:pt x="0" y="161544"/>
                </a:lnTo>
                <a:lnTo>
                  <a:pt x="11429" y="179070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5" name="object 1935"/>
          <p:cNvSpPr/>
          <p:nvPr/>
        </p:nvSpPr>
        <p:spPr>
          <a:xfrm>
            <a:off x="3534917" y="38397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6" name="object 1936"/>
          <p:cNvSpPr/>
          <p:nvPr/>
        </p:nvSpPr>
        <p:spPr>
          <a:xfrm>
            <a:off x="3531869" y="3835145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3048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7" name="object 1937"/>
          <p:cNvSpPr/>
          <p:nvPr/>
        </p:nvSpPr>
        <p:spPr>
          <a:xfrm>
            <a:off x="3528822" y="3831335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8" name="object 1938"/>
          <p:cNvSpPr/>
          <p:nvPr/>
        </p:nvSpPr>
        <p:spPr>
          <a:xfrm>
            <a:off x="3525774" y="3826763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3048" y="166116"/>
                </a:moveTo>
                <a:lnTo>
                  <a:pt x="164592" y="4572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9" name="object 1939"/>
          <p:cNvSpPr/>
          <p:nvPr/>
        </p:nvSpPr>
        <p:spPr>
          <a:xfrm>
            <a:off x="3523487" y="3822191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2286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6116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0" name="object 1940"/>
          <p:cNvSpPr/>
          <p:nvPr/>
        </p:nvSpPr>
        <p:spPr>
          <a:xfrm>
            <a:off x="3511296" y="3807713"/>
            <a:ext cx="173736" cy="176022"/>
          </a:xfrm>
          <a:custGeom>
            <a:avLst/>
            <a:gdLst/>
            <a:ahLst/>
            <a:cxnLst/>
            <a:rect l="l" t="t" r="r" b="b"/>
            <a:pathLst>
              <a:path w="173736" h="176022">
                <a:moveTo>
                  <a:pt x="12191" y="176022"/>
                </a:moveTo>
                <a:lnTo>
                  <a:pt x="173735" y="14478"/>
                </a:lnTo>
                <a:lnTo>
                  <a:pt x="161543" y="0"/>
                </a:lnTo>
                <a:lnTo>
                  <a:pt x="0" y="161544"/>
                </a:lnTo>
                <a:lnTo>
                  <a:pt x="12191" y="176022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1" name="object 1941"/>
          <p:cNvSpPr/>
          <p:nvPr/>
        </p:nvSpPr>
        <p:spPr>
          <a:xfrm>
            <a:off x="3523488" y="38221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2" name="object 1942"/>
          <p:cNvSpPr/>
          <p:nvPr/>
        </p:nvSpPr>
        <p:spPr>
          <a:xfrm>
            <a:off x="3520440" y="3818381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4"/>
                </a:moveTo>
                <a:lnTo>
                  <a:pt x="164592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3" name="object 1943"/>
          <p:cNvSpPr/>
          <p:nvPr/>
        </p:nvSpPr>
        <p:spPr>
          <a:xfrm>
            <a:off x="3517391" y="3814572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4" name="object 1944"/>
          <p:cNvSpPr/>
          <p:nvPr/>
        </p:nvSpPr>
        <p:spPr>
          <a:xfrm>
            <a:off x="3514344" y="3810762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5" name="object 1945"/>
          <p:cNvSpPr/>
          <p:nvPr/>
        </p:nvSpPr>
        <p:spPr>
          <a:xfrm>
            <a:off x="3511296" y="3807713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4"/>
                </a:moveTo>
                <a:lnTo>
                  <a:pt x="164592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6" name="object 1946"/>
          <p:cNvSpPr/>
          <p:nvPr/>
        </p:nvSpPr>
        <p:spPr>
          <a:xfrm>
            <a:off x="3499103" y="3794759"/>
            <a:ext cx="173736" cy="174498"/>
          </a:xfrm>
          <a:custGeom>
            <a:avLst/>
            <a:gdLst/>
            <a:ahLst/>
            <a:cxnLst/>
            <a:rect l="l" t="t" r="r" b="b"/>
            <a:pathLst>
              <a:path w="173736" h="174498">
                <a:moveTo>
                  <a:pt x="12191" y="174498"/>
                </a:moveTo>
                <a:lnTo>
                  <a:pt x="173735" y="12954"/>
                </a:lnTo>
                <a:lnTo>
                  <a:pt x="161543" y="0"/>
                </a:lnTo>
                <a:lnTo>
                  <a:pt x="0" y="161544"/>
                </a:lnTo>
                <a:lnTo>
                  <a:pt x="12191" y="174498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7" name="object 1947"/>
          <p:cNvSpPr/>
          <p:nvPr/>
        </p:nvSpPr>
        <p:spPr>
          <a:xfrm>
            <a:off x="3511295" y="38077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8" name="object 1948"/>
          <p:cNvSpPr/>
          <p:nvPr/>
        </p:nvSpPr>
        <p:spPr>
          <a:xfrm>
            <a:off x="3509009" y="3804665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2"/>
                </a:moveTo>
                <a:lnTo>
                  <a:pt x="16383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9" name="object 1949"/>
          <p:cNvSpPr/>
          <p:nvPr/>
        </p:nvSpPr>
        <p:spPr>
          <a:xfrm>
            <a:off x="3506724" y="3802380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1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0" name="object 1950"/>
          <p:cNvSpPr/>
          <p:nvPr/>
        </p:nvSpPr>
        <p:spPr>
          <a:xfrm>
            <a:off x="3503675" y="3800093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29"/>
                </a:moveTo>
                <a:lnTo>
                  <a:pt x="164592" y="2285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1" name="object 1951"/>
          <p:cNvSpPr/>
          <p:nvPr/>
        </p:nvSpPr>
        <p:spPr>
          <a:xfrm>
            <a:off x="3501390" y="3797046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2286" y="164592"/>
                </a:moveTo>
                <a:lnTo>
                  <a:pt x="164592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0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2" name="object 1952"/>
          <p:cNvSpPr/>
          <p:nvPr/>
        </p:nvSpPr>
        <p:spPr>
          <a:xfrm>
            <a:off x="3499103" y="3794759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3" name="object 1953"/>
          <p:cNvSpPr/>
          <p:nvPr/>
        </p:nvSpPr>
        <p:spPr>
          <a:xfrm>
            <a:off x="3493008" y="3789426"/>
            <a:ext cx="167640" cy="166878"/>
          </a:xfrm>
          <a:custGeom>
            <a:avLst/>
            <a:gdLst/>
            <a:ahLst/>
            <a:cxnLst/>
            <a:rect l="l" t="t" r="r" b="b"/>
            <a:pathLst>
              <a:path w="167639" h="166877">
                <a:moveTo>
                  <a:pt x="6096" y="166877"/>
                </a:moveTo>
                <a:lnTo>
                  <a:pt x="16764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6877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4" name="object 1954"/>
          <p:cNvSpPr/>
          <p:nvPr/>
        </p:nvSpPr>
        <p:spPr>
          <a:xfrm>
            <a:off x="3499104" y="37947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5" name="object 1955"/>
          <p:cNvSpPr/>
          <p:nvPr/>
        </p:nvSpPr>
        <p:spPr>
          <a:xfrm>
            <a:off x="3497580" y="379323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6" name="object 1956"/>
          <p:cNvSpPr/>
          <p:nvPr/>
        </p:nvSpPr>
        <p:spPr>
          <a:xfrm>
            <a:off x="3496817" y="379247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4F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7" name="object 1957"/>
          <p:cNvSpPr/>
          <p:nvPr/>
        </p:nvSpPr>
        <p:spPr>
          <a:xfrm>
            <a:off x="3495293" y="379171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8" name="object 1958"/>
          <p:cNvSpPr/>
          <p:nvPr/>
        </p:nvSpPr>
        <p:spPr>
          <a:xfrm>
            <a:off x="3493770" y="379018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9" name="object 1959"/>
          <p:cNvSpPr/>
          <p:nvPr/>
        </p:nvSpPr>
        <p:spPr>
          <a:xfrm>
            <a:off x="3493008" y="378942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0" name="object 1960"/>
          <p:cNvSpPr/>
          <p:nvPr/>
        </p:nvSpPr>
        <p:spPr>
          <a:xfrm>
            <a:off x="3486149" y="3784092"/>
            <a:ext cx="168402" cy="166878"/>
          </a:xfrm>
          <a:custGeom>
            <a:avLst/>
            <a:gdLst/>
            <a:ahLst/>
            <a:cxnLst/>
            <a:rect l="l" t="t" r="r" b="b"/>
            <a:pathLst>
              <a:path w="168401" h="166877">
                <a:moveTo>
                  <a:pt x="6858" y="166877"/>
                </a:moveTo>
                <a:lnTo>
                  <a:pt x="16840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6877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1" name="object 1961"/>
          <p:cNvSpPr/>
          <p:nvPr/>
        </p:nvSpPr>
        <p:spPr>
          <a:xfrm>
            <a:off x="3493007" y="37894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2" name="object 1962"/>
          <p:cNvSpPr/>
          <p:nvPr/>
        </p:nvSpPr>
        <p:spPr>
          <a:xfrm>
            <a:off x="3490721" y="3787902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3" name="object 1963"/>
          <p:cNvSpPr/>
          <p:nvPr/>
        </p:nvSpPr>
        <p:spPr>
          <a:xfrm>
            <a:off x="3488436" y="378561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4" name="object 1964"/>
          <p:cNvSpPr/>
          <p:nvPr/>
        </p:nvSpPr>
        <p:spPr>
          <a:xfrm>
            <a:off x="3486149" y="3784092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5" name="object 1965"/>
          <p:cNvSpPr/>
          <p:nvPr/>
        </p:nvSpPr>
        <p:spPr>
          <a:xfrm>
            <a:off x="3479291" y="3780281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8" y="165354"/>
                </a:moveTo>
                <a:lnTo>
                  <a:pt x="168402" y="3810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6535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6" name="object 1966"/>
          <p:cNvSpPr/>
          <p:nvPr/>
        </p:nvSpPr>
        <p:spPr>
          <a:xfrm>
            <a:off x="3486150" y="3784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7" name="object 1967"/>
          <p:cNvSpPr/>
          <p:nvPr/>
        </p:nvSpPr>
        <p:spPr>
          <a:xfrm>
            <a:off x="3484626" y="37833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8" name="object 1968"/>
          <p:cNvSpPr/>
          <p:nvPr/>
        </p:nvSpPr>
        <p:spPr>
          <a:xfrm>
            <a:off x="3483864" y="378256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9" name="object 1969"/>
          <p:cNvSpPr/>
          <p:nvPr/>
        </p:nvSpPr>
        <p:spPr>
          <a:xfrm>
            <a:off x="3482340" y="378180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0" name="object 1970"/>
          <p:cNvSpPr/>
          <p:nvPr/>
        </p:nvSpPr>
        <p:spPr>
          <a:xfrm>
            <a:off x="3480815" y="378104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1" name="object 1971"/>
          <p:cNvSpPr/>
          <p:nvPr/>
        </p:nvSpPr>
        <p:spPr>
          <a:xfrm>
            <a:off x="3479292" y="37802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2" name="object 1972"/>
          <p:cNvSpPr/>
          <p:nvPr/>
        </p:nvSpPr>
        <p:spPr>
          <a:xfrm>
            <a:off x="3472434" y="3776472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8" y="165353"/>
                </a:moveTo>
                <a:lnTo>
                  <a:pt x="168402" y="3809"/>
                </a:lnTo>
                <a:lnTo>
                  <a:pt x="162306" y="0"/>
                </a:lnTo>
                <a:lnTo>
                  <a:pt x="0" y="161543"/>
                </a:lnTo>
                <a:lnTo>
                  <a:pt x="6858" y="16535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3" name="object 1973"/>
          <p:cNvSpPr/>
          <p:nvPr/>
        </p:nvSpPr>
        <p:spPr>
          <a:xfrm>
            <a:off x="3479292" y="37802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4" name="object 1974"/>
          <p:cNvSpPr/>
          <p:nvPr/>
        </p:nvSpPr>
        <p:spPr>
          <a:xfrm>
            <a:off x="3477768" y="3778758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5" name="object 1975"/>
          <p:cNvSpPr/>
          <p:nvPr/>
        </p:nvSpPr>
        <p:spPr>
          <a:xfrm>
            <a:off x="3476243" y="377799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6" name="object 1976"/>
          <p:cNvSpPr/>
          <p:nvPr/>
        </p:nvSpPr>
        <p:spPr>
          <a:xfrm>
            <a:off x="3474720" y="37772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7" name="object 1977"/>
          <p:cNvSpPr/>
          <p:nvPr/>
        </p:nvSpPr>
        <p:spPr>
          <a:xfrm>
            <a:off x="3472434" y="377647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8" name="object 1978"/>
          <p:cNvSpPr/>
          <p:nvPr/>
        </p:nvSpPr>
        <p:spPr>
          <a:xfrm>
            <a:off x="3465575" y="3773424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3" h="164591">
                <a:moveTo>
                  <a:pt x="6858" y="164592"/>
                </a:moveTo>
                <a:lnTo>
                  <a:pt x="169164" y="3048"/>
                </a:lnTo>
                <a:lnTo>
                  <a:pt x="162306" y="0"/>
                </a:lnTo>
                <a:lnTo>
                  <a:pt x="0" y="161544"/>
                </a:lnTo>
                <a:lnTo>
                  <a:pt x="6858" y="164592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9" name="object 1979"/>
          <p:cNvSpPr/>
          <p:nvPr/>
        </p:nvSpPr>
        <p:spPr>
          <a:xfrm>
            <a:off x="3472433" y="377647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0" name="object 1980"/>
          <p:cNvSpPr/>
          <p:nvPr/>
        </p:nvSpPr>
        <p:spPr>
          <a:xfrm>
            <a:off x="3471671" y="37757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1" name="object 1981"/>
          <p:cNvSpPr/>
          <p:nvPr/>
        </p:nvSpPr>
        <p:spPr>
          <a:xfrm>
            <a:off x="3470148" y="37749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2" name="object 1982"/>
          <p:cNvSpPr/>
          <p:nvPr/>
        </p:nvSpPr>
        <p:spPr>
          <a:xfrm>
            <a:off x="3468624" y="37741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3" name="object 1983"/>
          <p:cNvSpPr/>
          <p:nvPr/>
        </p:nvSpPr>
        <p:spPr>
          <a:xfrm>
            <a:off x="3467099" y="37734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4" name="object 1984"/>
          <p:cNvSpPr/>
          <p:nvPr/>
        </p:nvSpPr>
        <p:spPr>
          <a:xfrm>
            <a:off x="3465576" y="377342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5" name="object 1985"/>
          <p:cNvSpPr/>
          <p:nvPr/>
        </p:nvSpPr>
        <p:spPr>
          <a:xfrm>
            <a:off x="3458718" y="3770375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3" h="164591">
                <a:moveTo>
                  <a:pt x="6858" y="164591"/>
                </a:moveTo>
                <a:lnTo>
                  <a:pt x="169164" y="3047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4591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6" name="object 1986"/>
          <p:cNvSpPr/>
          <p:nvPr/>
        </p:nvSpPr>
        <p:spPr>
          <a:xfrm>
            <a:off x="3465576" y="377342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7" name="object 1987"/>
          <p:cNvSpPr/>
          <p:nvPr/>
        </p:nvSpPr>
        <p:spPr>
          <a:xfrm>
            <a:off x="3464814" y="37726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8" name="object 1988"/>
          <p:cNvSpPr/>
          <p:nvPr/>
        </p:nvSpPr>
        <p:spPr>
          <a:xfrm>
            <a:off x="3463290" y="37718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9" name="object 1989"/>
          <p:cNvSpPr/>
          <p:nvPr/>
        </p:nvSpPr>
        <p:spPr>
          <a:xfrm>
            <a:off x="3462527" y="37718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0" name="object 1990"/>
          <p:cNvSpPr/>
          <p:nvPr/>
        </p:nvSpPr>
        <p:spPr>
          <a:xfrm>
            <a:off x="3461003" y="37711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1" name="object 1991"/>
          <p:cNvSpPr/>
          <p:nvPr/>
        </p:nvSpPr>
        <p:spPr>
          <a:xfrm>
            <a:off x="3460242" y="377113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2" name="object 1992"/>
          <p:cNvSpPr/>
          <p:nvPr/>
        </p:nvSpPr>
        <p:spPr>
          <a:xfrm>
            <a:off x="3458718" y="37703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3" name="object 1993"/>
          <p:cNvSpPr/>
          <p:nvPr/>
        </p:nvSpPr>
        <p:spPr>
          <a:xfrm>
            <a:off x="3451859" y="3768090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3829"/>
                </a:moveTo>
                <a:lnTo>
                  <a:pt x="168402" y="2285"/>
                </a:lnTo>
                <a:lnTo>
                  <a:pt x="161544" y="0"/>
                </a:lnTo>
                <a:lnTo>
                  <a:pt x="0" y="162305"/>
                </a:lnTo>
                <a:lnTo>
                  <a:pt x="6858" y="163829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4" name="object 1994"/>
          <p:cNvSpPr/>
          <p:nvPr/>
        </p:nvSpPr>
        <p:spPr>
          <a:xfrm>
            <a:off x="3458717" y="37703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5" name="object 1995"/>
          <p:cNvSpPr/>
          <p:nvPr/>
        </p:nvSpPr>
        <p:spPr>
          <a:xfrm>
            <a:off x="3457193" y="377037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6" name="object 1996"/>
          <p:cNvSpPr/>
          <p:nvPr/>
        </p:nvSpPr>
        <p:spPr>
          <a:xfrm>
            <a:off x="3455670" y="37696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7" name="object 1997"/>
          <p:cNvSpPr/>
          <p:nvPr/>
        </p:nvSpPr>
        <p:spPr>
          <a:xfrm>
            <a:off x="3454908" y="376961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762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8" name="object 1998"/>
          <p:cNvSpPr/>
          <p:nvPr/>
        </p:nvSpPr>
        <p:spPr>
          <a:xfrm>
            <a:off x="3453383" y="37688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9" name="object 1999"/>
          <p:cNvSpPr/>
          <p:nvPr/>
        </p:nvSpPr>
        <p:spPr>
          <a:xfrm>
            <a:off x="3451859" y="37680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0" name="object 2000"/>
          <p:cNvSpPr/>
          <p:nvPr/>
        </p:nvSpPr>
        <p:spPr>
          <a:xfrm>
            <a:off x="3444240" y="3767327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7620" y="163068"/>
                </a:moveTo>
                <a:lnTo>
                  <a:pt x="169164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63068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1" name="object 2001"/>
          <p:cNvSpPr/>
          <p:nvPr/>
        </p:nvSpPr>
        <p:spPr>
          <a:xfrm>
            <a:off x="3451860" y="376808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2" name="object 2002"/>
          <p:cNvSpPr/>
          <p:nvPr/>
        </p:nvSpPr>
        <p:spPr>
          <a:xfrm>
            <a:off x="3450336" y="37680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3" name="object 2003"/>
          <p:cNvSpPr/>
          <p:nvPr/>
        </p:nvSpPr>
        <p:spPr>
          <a:xfrm>
            <a:off x="3448811" y="376808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4" name="object 2004"/>
          <p:cNvSpPr/>
          <p:nvPr/>
        </p:nvSpPr>
        <p:spPr>
          <a:xfrm>
            <a:off x="3447287" y="37673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5" name="object 2005"/>
          <p:cNvSpPr/>
          <p:nvPr/>
        </p:nvSpPr>
        <p:spPr>
          <a:xfrm>
            <a:off x="3445764" y="376732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6" name="object 2006"/>
          <p:cNvSpPr/>
          <p:nvPr/>
        </p:nvSpPr>
        <p:spPr>
          <a:xfrm>
            <a:off x="3444240" y="376732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7" name="object 2007"/>
          <p:cNvSpPr/>
          <p:nvPr/>
        </p:nvSpPr>
        <p:spPr>
          <a:xfrm>
            <a:off x="3437381" y="3765804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3067"/>
                </a:moveTo>
                <a:lnTo>
                  <a:pt x="168402" y="1523"/>
                </a:lnTo>
                <a:lnTo>
                  <a:pt x="161544" y="0"/>
                </a:lnTo>
                <a:lnTo>
                  <a:pt x="0" y="162305"/>
                </a:lnTo>
                <a:lnTo>
                  <a:pt x="6858" y="163067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8" name="object 2008"/>
          <p:cNvSpPr/>
          <p:nvPr/>
        </p:nvSpPr>
        <p:spPr>
          <a:xfrm>
            <a:off x="3444239" y="37673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9" name="object 2009"/>
          <p:cNvSpPr/>
          <p:nvPr/>
        </p:nvSpPr>
        <p:spPr>
          <a:xfrm>
            <a:off x="3442715" y="37665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0" name="object 2010"/>
          <p:cNvSpPr/>
          <p:nvPr/>
        </p:nvSpPr>
        <p:spPr>
          <a:xfrm>
            <a:off x="3441192" y="37665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1" name="object 2011"/>
          <p:cNvSpPr/>
          <p:nvPr/>
        </p:nvSpPr>
        <p:spPr>
          <a:xfrm>
            <a:off x="3439668" y="3766566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2" name="object 2012"/>
          <p:cNvSpPr/>
          <p:nvPr/>
        </p:nvSpPr>
        <p:spPr>
          <a:xfrm>
            <a:off x="3438905" y="37665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762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3" name="object 2013"/>
          <p:cNvSpPr/>
          <p:nvPr/>
        </p:nvSpPr>
        <p:spPr>
          <a:xfrm>
            <a:off x="3437381" y="37658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4" name="object 2014"/>
          <p:cNvSpPr/>
          <p:nvPr/>
        </p:nvSpPr>
        <p:spPr>
          <a:xfrm>
            <a:off x="3429762" y="3765804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7620" y="162305"/>
                </a:moveTo>
                <a:lnTo>
                  <a:pt x="169164" y="0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2305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5" name="object 2015"/>
          <p:cNvSpPr/>
          <p:nvPr/>
        </p:nvSpPr>
        <p:spPr>
          <a:xfrm>
            <a:off x="3437382" y="376580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6" name="object 2016"/>
          <p:cNvSpPr/>
          <p:nvPr/>
        </p:nvSpPr>
        <p:spPr>
          <a:xfrm>
            <a:off x="3435858" y="37658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7" name="object 2017"/>
          <p:cNvSpPr/>
          <p:nvPr/>
        </p:nvSpPr>
        <p:spPr>
          <a:xfrm>
            <a:off x="3434333" y="37658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8" name="object 2018"/>
          <p:cNvSpPr/>
          <p:nvPr/>
        </p:nvSpPr>
        <p:spPr>
          <a:xfrm>
            <a:off x="3432809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9" name="object 2019"/>
          <p:cNvSpPr/>
          <p:nvPr/>
        </p:nvSpPr>
        <p:spPr>
          <a:xfrm>
            <a:off x="3431286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0" name="object 2020"/>
          <p:cNvSpPr/>
          <p:nvPr/>
        </p:nvSpPr>
        <p:spPr>
          <a:xfrm>
            <a:off x="3429761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1" name="object 2021"/>
          <p:cNvSpPr/>
          <p:nvPr/>
        </p:nvSpPr>
        <p:spPr>
          <a:xfrm>
            <a:off x="3420617" y="3765804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4" y="161543"/>
                </a:moveTo>
                <a:lnTo>
                  <a:pt x="170688" y="0"/>
                </a:lnTo>
                <a:lnTo>
                  <a:pt x="161544" y="761"/>
                </a:lnTo>
                <a:lnTo>
                  <a:pt x="0" y="162305"/>
                </a:lnTo>
                <a:lnTo>
                  <a:pt x="9144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2" name="object 2022"/>
          <p:cNvSpPr/>
          <p:nvPr/>
        </p:nvSpPr>
        <p:spPr>
          <a:xfrm>
            <a:off x="3429761" y="3765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3" name="object 2023"/>
          <p:cNvSpPr/>
          <p:nvPr/>
        </p:nvSpPr>
        <p:spPr>
          <a:xfrm>
            <a:off x="3427475" y="37658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4" name="object 2024"/>
          <p:cNvSpPr/>
          <p:nvPr/>
        </p:nvSpPr>
        <p:spPr>
          <a:xfrm>
            <a:off x="3425952" y="3765804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5" name="object 2025"/>
          <p:cNvSpPr/>
          <p:nvPr/>
        </p:nvSpPr>
        <p:spPr>
          <a:xfrm>
            <a:off x="3424427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6" name="object 2026"/>
          <p:cNvSpPr/>
          <p:nvPr/>
        </p:nvSpPr>
        <p:spPr>
          <a:xfrm>
            <a:off x="3422141" y="37658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7" name="object 2027"/>
          <p:cNvSpPr/>
          <p:nvPr/>
        </p:nvSpPr>
        <p:spPr>
          <a:xfrm>
            <a:off x="3420618" y="37658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8" name="object 2028"/>
          <p:cNvSpPr/>
          <p:nvPr/>
        </p:nvSpPr>
        <p:spPr>
          <a:xfrm>
            <a:off x="3411473" y="3766566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4" y="161544"/>
                </a:moveTo>
                <a:lnTo>
                  <a:pt x="170688" y="0"/>
                </a:lnTo>
                <a:lnTo>
                  <a:pt x="162306" y="762"/>
                </a:lnTo>
                <a:lnTo>
                  <a:pt x="0" y="162306"/>
                </a:lnTo>
                <a:lnTo>
                  <a:pt x="9144" y="161544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9" name="object 2029"/>
          <p:cNvSpPr/>
          <p:nvPr/>
        </p:nvSpPr>
        <p:spPr>
          <a:xfrm>
            <a:off x="3420617" y="3766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0" name="object 2030"/>
          <p:cNvSpPr/>
          <p:nvPr/>
        </p:nvSpPr>
        <p:spPr>
          <a:xfrm>
            <a:off x="3419093" y="37665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1" name="object 2031"/>
          <p:cNvSpPr/>
          <p:nvPr/>
        </p:nvSpPr>
        <p:spPr>
          <a:xfrm>
            <a:off x="3416808" y="376656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2" name="object 2032"/>
          <p:cNvSpPr/>
          <p:nvPr/>
        </p:nvSpPr>
        <p:spPr>
          <a:xfrm>
            <a:off x="3415283" y="3766566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3" name="object 2033"/>
          <p:cNvSpPr/>
          <p:nvPr/>
        </p:nvSpPr>
        <p:spPr>
          <a:xfrm>
            <a:off x="3413759" y="37665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1544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4" name="object 2034"/>
          <p:cNvSpPr/>
          <p:nvPr/>
        </p:nvSpPr>
        <p:spPr>
          <a:xfrm>
            <a:off x="3411474" y="376732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5" name="object 2035"/>
          <p:cNvSpPr/>
          <p:nvPr/>
        </p:nvSpPr>
        <p:spPr>
          <a:xfrm>
            <a:off x="3403091" y="3767328"/>
            <a:ext cx="170688" cy="163068"/>
          </a:xfrm>
          <a:custGeom>
            <a:avLst/>
            <a:gdLst/>
            <a:ahLst/>
            <a:cxnLst/>
            <a:rect l="l" t="t" r="r" b="b"/>
            <a:pathLst>
              <a:path w="170687" h="163067">
                <a:moveTo>
                  <a:pt x="8382" y="161543"/>
                </a:moveTo>
                <a:lnTo>
                  <a:pt x="170688" y="0"/>
                </a:lnTo>
                <a:lnTo>
                  <a:pt x="161544" y="1523"/>
                </a:lnTo>
                <a:lnTo>
                  <a:pt x="0" y="163067"/>
                </a:lnTo>
                <a:lnTo>
                  <a:pt x="8382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6" name="object 2036"/>
          <p:cNvSpPr/>
          <p:nvPr/>
        </p:nvSpPr>
        <p:spPr>
          <a:xfrm>
            <a:off x="3411473" y="376732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7" name="object 2037"/>
          <p:cNvSpPr/>
          <p:nvPr/>
        </p:nvSpPr>
        <p:spPr>
          <a:xfrm>
            <a:off x="3409949" y="3767328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8" name="object 2038"/>
          <p:cNvSpPr/>
          <p:nvPr/>
        </p:nvSpPr>
        <p:spPr>
          <a:xfrm>
            <a:off x="3407664" y="376732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9" name="object 2039"/>
          <p:cNvSpPr/>
          <p:nvPr/>
        </p:nvSpPr>
        <p:spPr>
          <a:xfrm>
            <a:off x="3405378" y="37680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0" name="object 2040"/>
          <p:cNvSpPr/>
          <p:nvPr/>
        </p:nvSpPr>
        <p:spPr>
          <a:xfrm>
            <a:off x="3403091" y="376885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1" name="object 2041"/>
          <p:cNvSpPr/>
          <p:nvPr/>
        </p:nvSpPr>
        <p:spPr>
          <a:xfrm>
            <a:off x="3394710" y="3768851"/>
            <a:ext cx="169926" cy="163830"/>
          </a:xfrm>
          <a:custGeom>
            <a:avLst/>
            <a:gdLst/>
            <a:ahLst/>
            <a:cxnLst/>
            <a:rect l="l" t="t" r="r" b="b"/>
            <a:pathLst>
              <a:path w="169925" h="163829">
                <a:moveTo>
                  <a:pt x="8382" y="161544"/>
                </a:moveTo>
                <a:lnTo>
                  <a:pt x="16992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2" name="object 2042"/>
          <p:cNvSpPr/>
          <p:nvPr/>
        </p:nvSpPr>
        <p:spPr>
          <a:xfrm>
            <a:off x="3403092" y="37688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3" name="object 2043"/>
          <p:cNvSpPr/>
          <p:nvPr/>
        </p:nvSpPr>
        <p:spPr>
          <a:xfrm>
            <a:off x="3400044" y="376885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4" name="object 2044"/>
          <p:cNvSpPr/>
          <p:nvPr/>
        </p:nvSpPr>
        <p:spPr>
          <a:xfrm>
            <a:off x="3397758" y="376961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5" name="object 2045"/>
          <p:cNvSpPr/>
          <p:nvPr/>
        </p:nvSpPr>
        <p:spPr>
          <a:xfrm>
            <a:off x="3394709" y="377037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6" name="object 2046"/>
          <p:cNvSpPr/>
          <p:nvPr/>
        </p:nvSpPr>
        <p:spPr>
          <a:xfrm>
            <a:off x="3386328" y="3771138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2" y="161543"/>
                </a:moveTo>
                <a:lnTo>
                  <a:pt x="169926" y="0"/>
                </a:lnTo>
                <a:lnTo>
                  <a:pt x="161544" y="3047"/>
                </a:lnTo>
                <a:lnTo>
                  <a:pt x="0" y="164591"/>
                </a:lnTo>
                <a:lnTo>
                  <a:pt x="8382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7" name="object 2047"/>
          <p:cNvSpPr/>
          <p:nvPr/>
        </p:nvSpPr>
        <p:spPr>
          <a:xfrm>
            <a:off x="3394710" y="37711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8" name="object 2048"/>
          <p:cNvSpPr/>
          <p:nvPr/>
        </p:nvSpPr>
        <p:spPr>
          <a:xfrm>
            <a:off x="3391662" y="377113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9" name="object 2049"/>
          <p:cNvSpPr/>
          <p:nvPr/>
        </p:nvSpPr>
        <p:spPr>
          <a:xfrm>
            <a:off x="3389375" y="377266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0" name="object 2050"/>
          <p:cNvSpPr/>
          <p:nvPr/>
        </p:nvSpPr>
        <p:spPr>
          <a:xfrm>
            <a:off x="3386328" y="377342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1" name="object 2051"/>
          <p:cNvSpPr/>
          <p:nvPr/>
        </p:nvSpPr>
        <p:spPr>
          <a:xfrm>
            <a:off x="3377945" y="3774185"/>
            <a:ext cx="169926" cy="165354"/>
          </a:xfrm>
          <a:custGeom>
            <a:avLst/>
            <a:gdLst/>
            <a:ahLst/>
            <a:cxnLst/>
            <a:rect l="l" t="t" r="r" b="b"/>
            <a:pathLst>
              <a:path w="169925" h="165353">
                <a:moveTo>
                  <a:pt x="8382" y="161544"/>
                </a:moveTo>
                <a:lnTo>
                  <a:pt x="169926" y="0"/>
                </a:lnTo>
                <a:lnTo>
                  <a:pt x="161544" y="3810"/>
                </a:lnTo>
                <a:lnTo>
                  <a:pt x="0" y="165354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2" name="object 2052"/>
          <p:cNvSpPr/>
          <p:nvPr/>
        </p:nvSpPr>
        <p:spPr>
          <a:xfrm>
            <a:off x="3386327" y="37741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3" name="object 2053"/>
          <p:cNvSpPr/>
          <p:nvPr/>
        </p:nvSpPr>
        <p:spPr>
          <a:xfrm>
            <a:off x="3381755" y="3774185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4"/>
                </a:moveTo>
                <a:lnTo>
                  <a:pt x="166116" y="0"/>
                </a:lnTo>
                <a:lnTo>
                  <a:pt x="162306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4" name="object 2054"/>
          <p:cNvSpPr/>
          <p:nvPr/>
        </p:nvSpPr>
        <p:spPr>
          <a:xfrm>
            <a:off x="3377945" y="3776472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3810" y="161544"/>
                </a:moveTo>
                <a:lnTo>
                  <a:pt x="166116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5" name="object 2055"/>
          <p:cNvSpPr/>
          <p:nvPr/>
        </p:nvSpPr>
        <p:spPr>
          <a:xfrm>
            <a:off x="3369563" y="3777995"/>
            <a:ext cx="169926" cy="166116"/>
          </a:xfrm>
          <a:custGeom>
            <a:avLst/>
            <a:gdLst/>
            <a:ahLst/>
            <a:cxnLst/>
            <a:rect l="l" t="t" r="r" b="b"/>
            <a:pathLst>
              <a:path w="169925" h="166115">
                <a:moveTo>
                  <a:pt x="8382" y="161544"/>
                </a:moveTo>
                <a:lnTo>
                  <a:pt x="169926" y="0"/>
                </a:lnTo>
                <a:lnTo>
                  <a:pt x="161544" y="4572"/>
                </a:lnTo>
                <a:lnTo>
                  <a:pt x="0" y="166116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6" name="object 2056"/>
          <p:cNvSpPr/>
          <p:nvPr/>
        </p:nvSpPr>
        <p:spPr>
          <a:xfrm>
            <a:off x="3377945" y="37779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7" name="object 2057"/>
          <p:cNvSpPr/>
          <p:nvPr/>
        </p:nvSpPr>
        <p:spPr>
          <a:xfrm>
            <a:off x="3374135" y="3777995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8" name="object 2058"/>
          <p:cNvSpPr/>
          <p:nvPr/>
        </p:nvSpPr>
        <p:spPr>
          <a:xfrm>
            <a:off x="3369563" y="3780282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9" name="object 2059"/>
          <p:cNvSpPr/>
          <p:nvPr/>
        </p:nvSpPr>
        <p:spPr>
          <a:xfrm>
            <a:off x="3361944" y="3782567"/>
            <a:ext cx="169164" cy="166878"/>
          </a:xfrm>
          <a:custGeom>
            <a:avLst/>
            <a:gdLst/>
            <a:ahLst/>
            <a:cxnLst/>
            <a:rect l="l" t="t" r="r" b="b"/>
            <a:pathLst>
              <a:path w="169163" h="166877">
                <a:moveTo>
                  <a:pt x="7620" y="161544"/>
                </a:moveTo>
                <a:lnTo>
                  <a:pt x="169164" y="0"/>
                </a:lnTo>
                <a:lnTo>
                  <a:pt x="161544" y="5334"/>
                </a:lnTo>
                <a:lnTo>
                  <a:pt x="0" y="166878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0" name="object 2060"/>
          <p:cNvSpPr/>
          <p:nvPr/>
        </p:nvSpPr>
        <p:spPr>
          <a:xfrm>
            <a:off x="3369564" y="37825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1" name="object 2061"/>
          <p:cNvSpPr/>
          <p:nvPr/>
        </p:nvSpPr>
        <p:spPr>
          <a:xfrm>
            <a:off x="3354324" y="3787901"/>
            <a:ext cx="169164" cy="166878"/>
          </a:xfrm>
          <a:custGeom>
            <a:avLst/>
            <a:gdLst/>
            <a:ahLst/>
            <a:cxnLst/>
            <a:rect l="l" t="t" r="r" b="b"/>
            <a:pathLst>
              <a:path w="169163" h="166877">
                <a:moveTo>
                  <a:pt x="7620" y="161544"/>
                </a:moveTo>
                <a:lnTo>
                  <a:pt x="169164" y="0"/>
                </a:lnTo>
                <a:lnTo>
                  <a:pt x="161544" y="5334"/>
                </a:lnTo>
                <a:lnTo>
                  <a:pt x="0" y="166878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2" name="object 2062"/>
          <p:cNvSpPr/>
          <p:nvPr/>
        </p:nvSpPr>
        <p:spPr>
          <a:xfrm>
            <a:off x="3361944" y="3787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3" name="object 2063"/>
          <p:cNvSpPr/>
          <p:nvPr/>
        </p:nvSpPr>
        <p:spPr>
          <a:xfrm>
            <a:off x="3346703" y="3793235"/>
            <a:ext cx="169164" cy="168402"/>
          </a:xfrm>
          <a:custGeom>
            <a:avLst/>
            <a:gdLst/>
            <a:ahLst/>
            <a:cxnLst/>
            <a:rect l="l" t="t" r="r" b="b"/>
            <a:pathLst>
              <a:path w="169163" h="168401">
                <a:moveTo>
                  <a:pt x="7620" y="161544"/>
                </a:moveTo>
                <a:lnTo>
                  <a:pt x="169164" y="0"/>
                </a:lnTo>
                <a:lnTo>
                  <a:pt x="161544" y="6858"/>
                </a:lnTo>
                <a:lnTo>
                  <a:pt x="0" y="168402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4" name="object 2064"/>
          <p:cNvSpPr/>
          <p:nvPr/>
        </p:nvSpPr>
        <p:spPr>
          <a:xfrm>
            <a:off x="3354323" y="37932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5" name="object 2065"/>
          <p:cNvSpPr/>
          <p:nvPr/>
        </p:nvSpPr>
        <p:spPr>
          <a:xfrm>
            <a:off x="3339084" y="3800094"/>
            <a:ext cx="169164" cy="168402"/>
          </a:xfrm>
          <a:custGeom>
            <a:avLst/>
            <a:gdLst/>
            <a:ahLst/>
            <a:cxnLst/>
            <a:rect l="l" t="t" r="r" b="b"/>
            <a:pathLst>
              <a:path w="169163" h="168401">
                <a:moveTo>
                  <a:pt x="7620" y="161544"/>
                </a:moveTo>
                <a:lnTo>
                  <a:pt x="169164" y="0"/>
                </a:lnTo>
                <a:lnTo>
                  <a:pt x="161544" y="6858"/>
                </a:lnTo>
                <a:lnTo>
                  <a:pt x="0" y="168402"/>
                </a:lnTo>
                <a:lnTo>
                  <a:pt x="7620" y="161544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6" name="object 2066"/>
          <p:cNvSpPr/>
          <p:nvPr/>
        </p:nvSpPr>
        <p:spPr>
          <a:xfrm>
            <a:off x="3346704" y="38000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7" name="object 2067"/>
          <p:cNvSpPr/>
          <p:nvPr/>
        </p:nvSpPr>
        <p:spPr>
          <a:xfrm>
            <a:off x="3510533" y="4342637"/>
            <a:ext cx="171450" cy="172974"/>
          </a:xfrm>
          <a:custGeom>
            <a:avLst/>
            <a:gdLst/>
            <a:ahLst/>
            <a:cxnLst/>
            <a:rect l="l" t="t" r="r" b="b"/>
            <a:pathLst>
              <a:path w="171450" h="172974">
                <a:moveTo>
                  <a:pt x="0" y="172974"/>
                </a:moveTo>
                <a:lnTo>
                  <a:pt x="161544" y="11430"/>
                </a:lnTo>
                <a:lnTo>
                  <a:pt x="171450" y="0"/>
                </a:lnTo>
                <a:lnTo>
                  <a:pt x="9906" y="162306"/>
                </a:lnTo>
                <a:lnTo>
                  <a:pt x="0" y="17297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8" name="object 2068"/>
          <p:cNvSpPr/>
          <p:nvPr/>
        </p:nvSpPr>
        <p:spPr>
          <a:xfrm>
            <a:off x="3510533" y="43540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9" name="object 2069"/>
          <p:cNvSpPr/>
          <p:nvPr/>
        </p:nvSpPr>
        <p:spPr>
          <a:xfrm>
            <a:off x="3520439" y="4330446"/>
            <a:ext cx="170688" cy="174498"/>
          </a:xfrm>
          <a:custGeom>
            <a:avLst/>
            <a:gdLst/>
            <a:ahLst/>
            <a:cxnLst/>
            <a:rect l="l" t="t" r="r" b="b"/>
            <a:pathLst>
              <a:path w="170687" h="174498">
                <a:moveTo>
                  <a:pt x="0" y="174498"/>
                </a:moveTo>
                <a:lnTo>
                  <a:pt x="161544" y="12192"/>
                </a:lnTo>
                <a:lnTo>
                  <a:pt x="170688" y="0"/>
                </a:lnTo>
                <a:lnTo>
                  <a:pt x="9143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0" name="object 2070"/>
          <p:cNvSpPr/>
          <p:nvPr/>
        </p:nvSpPr>
        <p:spPr>
          <a:xfrm>
            <a:off x="3520439" y="434263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1" name="object 2071"/>
          <p:cNvSpPr/>
          <p:nvPr/>
        </p:nvSpPr>
        <p:spPr>
          <a:xfrm>
            <a:off x="3520439" y="4336542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5" h="168401">
                <a:moveTo>
                  <a:pt x="0" y="168401"/>
                </a:moveTo>
                <a:lnTo>
                  <a:pt x="161544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2" name="object 2072"/>
          <p:cNvSpPr/>
          <p:nvPr/>
        </p:nvSpPr>
        <p:spPr>
          <a:xfrm>
            <a:off x="3525011" y="4330445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5" h="167639">
                <a:moveTo>
                  <a:pt x="0" y="167639"/>
                </a:moveTo>
                <a:lnTo>
                  <a:pt x="161544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3" name="object 2073"/>
          <p:cNvSpPr/>
          <p:nvPr/>
        </p:nvSpPr>
        <p:spPr>
          <a:xfrm>
            <a:off x="3529583" y="4315205"/>
            <a:ext cx="171450" cy="176784"/>
          </a:xfrm>
          <a:custGeom>
            <a:avLst/>
            <a:gdLst/>
            <a:ahLst/>
            <a:cxnLst/>
            <a:rect l="l" t="t" r="r" b="b"/>
            <a:pathLst>
              <a:path w="171450" h="176784">
                <a:moveTo>
                  <a:pt x="0" y="176783"/>
                </a:moveTo>
                <a:lnTo>
                  <a:pt x="161544" y="15239"/>
                </a:lnTo>
                <a:lnTo>
                  <a:pt x="171450" y="0"/>
                </a:lnTo>
                <a:lnTo>
                  <a:pt x="9143" y="161543"/>
                </a:lnTo>
                <a:lnTo>
                  <a:pt x="0" y="176783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4" name="object 2074"/>
          <p:cNvSpPr/>
          <p:nvPr/>
        </p:nvSpPr>
        <p:spPr>
          <a:xfrm>
            <a:off x="3529583" y="43304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5" name="object 2075"/>
          <p:cNvSpPr/>
          <p:nvPr/>
        </p:nvSpPr>
        <p:spPr>
          <a:xfrm>
            <a:off x="3529583" y="4325111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6" name="object 2076"/>
          <p:cNvSpPr/>
          <p:nvPr/>
        </p:nvSpPr>
        <p:spPr>
          <a:xfrm>
            <a:off x="3532632" y="4320539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0" y="166115"/>
                </a:moveTo>
                <a:lnTo>
                  <a:pt x="161544" y="457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7" name="object 2077"/>
          <p:cNvSpPr/>
          <p:nvPr/>
        </p:nvSpPr>
        <p:spPr>
          <a:xfrm>
            <a:off x="3535679" y="4315205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0" y="166877"/>
                </a:moveTo>
                <a:lnTo>
                  <a:pt x="161544" y="5333"/>
                </a:lnTo>
                <a:lnTo>
                  <a:pt x="165354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8" name="object 2078"/>
          <p:cNvSpPr/>
          <p:nvPr/>
        </p:nvSpPr>
        <p:spPr>
          <a:xfrm>
            <a:off x="3538727" y="4299204"/>
            <a:ext cx="170688" cy="177546"/>
          </a:xfrm>
          <a:custGeom>
            <a:avLst/>
            <a:gdLst/>
            <a:ahLst/>
            <a:cxnLst/>
            <a:rect l="l" t="t" r="r" b="b"/>
            <a:pathLst>
              <a:path w="170687" h="177546">
                <a:moveTo>
                  <a:pt x="0" y="177546"/>
                </a:moveTo>
                <a:lnTo>
                  <a:pt x="162306" y="16002"/>
                </a:lnTo>
                <a:lnTo>
                  <a:pt x="170688" y="0"/>
                </a:lnTo>
                <a:lnTo>
                  <a:pt x="9143" y="161544"/>
                </a:lnTo>
                <a:lnTo>
                  <a:pt x="0" y="177546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9" name="object 2079"/>
          <p:cNvSpPr/>
          <p:nvPr/>
        </p:nvSpPr>
        <p:spPr>
          <a:xfrm>
            <a:off x="3538727" y="431520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0" name="object 2080"/>
          <p:cNvSpPr/>
          <p:nvPr/>
        </p:nvSpPr>
        <p:spPr>
          <a:xfrm>
            <a:off x="3547872" y="4280916"/>
            <a:ext cx="170688" cy="179832"/>
          </a:xfrm>
          <a:custGeom>
            <a:avLst/>
            <a:gdLst/>
            <a:ahLst/>
            <a:cxnLst/>
            <a:rect l="l" t="t" r="r" b="b"/>
            <a:pathLst>
              <a:path w="170687" h="179832">
                <a:moveTo>
                  <a:pt x="0" y="179832"/>
                </a:moveTo>
                <a:lnTo>
                  <a:pt x="161544" y="18288"/>
                </a:lnTo>
                <a:lnTo>
                  <a:pt x="170688" y="0"/>
                </a:lnTo>
                <a:lnTo>
                  <a:pt x="9143" y="161544"/>
                </a:lnTo>
                <a:lnTo>
                  <a:pt x="0" y="179832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1" name="object 2081"/>
          <p:cNvSpPr/>
          <p:nvPr/>
        </p:nvSpPr>
        <p:spPr>
          <a:xfrm>
            <a:off x="3547872" y="42992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2" name="object 2082"/>
          <p:cNvSpPr/>
          <p:nvPr/>
        </p:nvSpPr>
        <p:spPr>
          <a:xfrm>
            <a:off x="3547872" y="4290060"/>
            <a:ext cx="166116" cy="170688"/>
          </a:xfrm>
          <a:custGeom>
            <a:avLst/>
            <a:gdLst/>
            <a:ahLst/>
            <a:cxnLst/>
            <a:rect l="l" t="t" r="r" b="b"/>
            <a:pathLst>
              <a:path w="166115" h="170687">
                <a:moveTo>
                  <a:pt x="0" y="170687"/>
                </a:moveTo>
                <a:lnTo>
                  <a:pt x="161544" y="9143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3" name="object 2083"/>
          <p:cNvSpPr/>
          <p:nvPr/>
        </p:nvSpPr>
        <p:spPr>
          <a:xfrm>
            <a:off x="3552444" y="4280916"/>
            <a:ext cx="166116" cy="170688"/>
          </a:xfrm>
          <a:custGeom>
            <a:avLst/>
            <a:gdLst/>
            <a:ahLst/>
            <a:cxnLst/>
            <a:rect l="l" t="t" r="r" b="b"/>
            <a:pathLst>
              <a:path w="166115" h="170687">
                <a:moveTo>
                  <a:pt x="0" y="170687"/>
                </a:moveTo>
                <a:lnTo>
                  <a:pt x="161544" y="9143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4" name="object 2084"/>
          <p:cNvSpPr/>
          <p:nvPr/>
        </p:nvSpPr>
        <p:spPr>
          <a:xfrm>
            <a:off x="3557016" y="4260342"/>
            <a:ext cx="169926" cy="182118"/>
          </a:xfrm>
          <a:custGeom>
            <a:avLst/>
            <a:gdLst/>
            <a:ahLst/>
            <a:cxnLst/>
            <a:rect l="l" t="t" r="r" b="b"/>
            <a:pathLst>
              <a:path w="169925" h="182117">
                <a:moveTo>
                  <a:pt x="0" y="182118"/>
                </a:moveTo>
                <a:lnTo>
                  <a:pt x="161544" y="20574"/>
                </a:lnTo>
                <a:lnTo>
                  <a:pt x="169926" y="0"/>
                </a:lnTo>
                <a:lnTo>
                  <a:pt x="8381" y="162306"/>
                </a:lnTo>
                <a:lnTo>
                  <a:pt x="0" y="182118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5" name="object 2085"/>
          <p:cNvSpPr/>
          <p:nvPr/>
        </p:nvSpPr>
        <p:spPr>
          <a:xfrm>
            <a:off x="3557016" y="42809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6" name="object 2086"/>
          <p:cNvSpPr/>
          <p:nvPr/>
        </p:nvSpPr>
        <p:spPr>
          <a:xfrm>
            <a:off x="3565398" y="4239006"/>
            <a:ext cx="169926" cy="183642"/>
          </a:xfrm>
          <a:custGeom>
            <a:avLst/>
            <a:gdLst/>
            <a:ahLst/>
            <a:cxnLst/>
            <a:rect l="l" t="t" r="r" b="b"/>
            <a:pathLst>
              <a:path w="169925" h="183641">
                <a:moveTo>
                  <a:pt x="0" y="183641"/>
                </a:moveTo>
                <a:lnTo>
                  <a:pt x="161544" y="21335"/>
                </a:lnTo>
                <a:lnTo>
                  <a:pt x="169926" y="0"/>
                </a:lnTo>
                <a:lnTo>
                  <a:pt x="8381" y="161543"/>
                </a:lnTo>
                <a:lnTo>
                  <a:pt x="0" y="18364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7" name="object 2087"/>
          <p:cNvSpPr/>
          <p:nvPr/>
        </p:nvSpPr>
        <p:spPr>
          <a:xfrm>
            <a:off x="3565398" y="42603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8" name="object 2088"/>
          <p:cNvSpPr/>
          <p:nvPr/>
        </p:nvSpPr>
        <p:spPr>
          <a:xfrm>
            <a:off x="3573779" y="4215383"/>
            <a:ext cx="169926" cy="185166"/>
          </a:xfrm>
          <a:custGeom>
            <a:avLst/>
            <a:gdLst/>
            <a:ahLst/>
            <a:cxnLst/>
            <a:rect l="l" t="t" r="r" b="b"/>
            <a:pathLst>
              <a:path w="169925" h="185165">
                <a:moveTo>
                  <a:pt x="0" y="185166"/>
                </a:moveTo>
                <a:lnTo>
                  <a:pt x="161544" y="23622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85166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9" name="object 2089"/>
          <p:cNvSpPr/>
          <p:nvPr/>
        </p:nvSpPr>
        <p:spPr>
          <a:xfrm>
            <a:off x="3573779" y="42390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0" name="object 2090"/>
          <p:cNvSpPr/>
          <p:nvPr/>
        </p:nvSpPr>
        <p:spPr>
          <a:xfrm>
            <a:off x="3567683" y="4200905"/>
            <a:ext cx="176022" cy="176022"/>
          </a:xfrm>
          <a:custGeom>
            <a:avLst/>
            <a:gdLst/>
            <a:ahLst/>
            <a:cxnLst/>
            <a:rect l="l" t="t" r="r" b="b"/>
            <a:pathLst>
              <a:path w="176022" h="176022">
                <a:moveTo>
                  <a:pt x="14477" y="176022"/>
                </a:moveTo>
                <a:lnTo>
                  <a:pt x="176021" y="14478"/>
                </a:lnTo>
                <a:lnTo>
                  <a:pt x="161543" y="0"/>
                </a:lnTo>
                <a:lnTo>
                  <a:pt x="0" y="161544"/>
                </a:lnTo>
                <a:lnTo>
                  <a:pt x="14477" y="176022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1" name="object 2091"/>
          <p:cNvSpPr/>
          <p:nvPr/>
        </p:nvSpPr>
        <p:spPr>
          <a:xfrm>
            <a:off x="3582161" y="42153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2" name="object 2092"/>
          <p:cNvSpPr/>
          <p:nvPr/>
        </p:nvSpPr>
        <p:spPr>
          <a:xfrm>
            <a:off x="3249711" y="3927194"/>
            <a:ext cx="332450" cy="630221"/>
          </a:xfrm>
          <a:custGeom>
            <a:avLst/>
            <a:gdLst/>
            <a:ahLst/>
            <a:cxnLst/>
            <a:rect l="l" t="t" r="r" b="b"/>
            <a:pathLst>
              <a:path w="332450" h="630221">
                <a:moveTo>
                  <a:pt x="10710" y="441527"/>
                </a:moveTo>
                <a:lnTo>
                  <a:pt x="14851" y="461436"/>
                </a:lnTo>
                <a:lnTo>
                  <a:pt x="19776" y="480951"/>
                </a:lnTo>
                <a:lnTo>
                  <a:pt x="25528" y="499919"/>
                </a:lnTo>
                <a:lnTo>
                  <a:pt x="32147" y="518185"/>
                </a:lnTo>
                <a:lnTo>
                  <a:pt x="39676" y="535595"/>
                </a:lnTo>
                <a:lnTo>
                  <a:pt x="48155" y="551995"/>
                </a:lnTo>
                <a:lnTo>
                  <a:pt x="57628" y="567231"/>
                </a:lnTo>
                <a:lnTo>
                  <a:pt x="68135" y="581150"/>
                </a:lnTo>
                <a:lnTo>
                  <a:pt x="79719" y="593598"/>
                </a:lnTo>
                <a:lnTo>
                  <a:pt x="92420" y="604419"/>
                </a:lnTo>
                <a:lnTo>
                  <a:pt x="109946" y="615849"/>
                </a:lnTo>
                <a:lnTo>
                  <a:pt x="123910" y="621525"/>
                </a:lnTo>
                <a:lnTo>
                  <a:pt x="137436" y="625745"/>
                </a:lnTo>
                <a:lnTo>
                  <a:pt x="150524" y="628565"/>
                </a:lnTo>
                <a:lnTo>
                  <a:pt x="163175" y="630038"/>
                </a:lnTo>
                <a:lnTo>
                  <a:pt x="175391" y="630221"/>
                </a:lnTo>
                <a:lnTo>
                  <a:pt x="187173" y="629167"/>
                </a:lnTo>
                <a:lnTo>
                  <a:pt x="198523" y="626931"/>
                </a:lnTo>
                <a:lnTo>
                  <a:pt x="209441" y="623569"/>
                </a:lnTo>
                <a:lnTo>
                  <a:pt x="219929" y="619134"/>
                </a:lnTo>
                <a:lnTo>
                  <a:pt x="229989" y="613682"/>
                </a:lnTo>
                <a:lnTo>
                  <a:pt x="239622" y="607268"/>
                </a:lnTo>
                <a:lnTo>
                  <a:pt x="248828" y="599946"/>
                </a:lnTo>
                <a:lnTo>
                  <a:pt x="257610" y="591771"/>
                </a:lnTo>
                <a:lnTo>
                  <a:pt x="265969" y="582798"/>
                </a:lnTo>
                <a:lnTo>
                  <a:pt x="273906" y="573081"/>
                </a:lnTo>
                <a:lnTo>
                  <a:pt x="281421" y="562676"/>
                </a:lnTo>
                <a:lnTo>
                  <a:pt x="288518" y="551637"/>
                </a:lnTo>
                <a:lnTo>
                  <a:pt x="295196" y="540019"/>
                </a:lnTo>
                <a:lnTo>
                  <a:pt x="301458" y="527877"/>
                </a:lnTo>
                <a:lnTo>
                  <a:pt x="307304" y="515265"/>
                </a:lnTo>
                <a:lnTo>
                  <a:pt x="315686" y="495453"/>
                </a:lnTo>
                <a:lnTo>
                  <a:pt x="324068" y="473355"/>
                </a:lnTo>
                <a:lnTo>
                  <a:pt x="332450" y="449733"/>
                </a:lnTo>
                <a:lnTo>
                  <a:pt x="317972" y="435255"/>
                </a:lnTo>
                <a:lnTo>
                  <a:pt x="306542" y="461163"/>
                </a:lnTo>
                <a:lnTo>
                  <a:pt x="295112" y="482499"/>
                </a:lnTo>
                <a:lnTo>
                  <a:pt x="287341" y="494116"/>
                </a:lnTo>
                <a:lnTo>
                  <a:pt x="279335" y="504922"/>
                </a:lnTo>
                <a:lnTo>
                  <a:pt x="270708" y="514540"/>
                </a:lnTo>
                <a:lnTo>
                  <a:pt x="261077" y="522593"/>
                </a:lnTo>
                <a:lnTo>
                  <a:pt x="250057" y="528703"/>
                </a:lnTo>
                <a:lnTo>
                  <a:pt x="237264" y="532492"/>
                </a:lnTo>
                <a:lnTo>
                  <a:pt x="227294" y="533553"/>
                </a:lnTo>
                <a:lnTo>
                  <a:pt x="216626" y="532791"/>
                </a:lnTo>
                <a:lnTo>
                  <a:pt x="207482" y="529743"/>
                </a:lnTo>
                <a:lnTo>
                  <a:pt x="196849" y="525338"/>
                </a:lnTo>
                <a:lnTo>
                  <a:pt x="186968" y="518904"/>
                </a:lnTo>
                <a:lnTo>
                  <a:pt x="177823" y="510679"/>
                </a:lnTo>
                <a:lnTo>
                  <a:pt x="169396" y="500897"/>
                </a:lnTo>
                <a:lnTo>
                  <a:pt x="161671" y="489794"/>
                </a:lnTo>
                <a:lnTo>
                  <a:pt x="154630" y="477608"/>
                </a:lnTo>
                <a:lnTo>
                  <a:pt x="148256" y="464574"/>
                </a:lnTo>
                <a:lnTo>
                  <a:pt x="142533" y="450928"/>
                </a:lnTo>
                <a:lnTo>
                  <a:pt x="137444" y="436906"/>
                </a:lnTo>
                <a:lnTo>
                  <a:pt x="132972" y="422744"/>
                </a:lnTo>
                <a:lnTo>
                  <a:pt x="129100" y="408679"/>
                </a:lnTo>
                <a:lnTo>
                  <a:pt x="125811" y="394946"/>
                </a:lnTo>
                <a:lnTo>
                  <a:pt x="123088" y="381782"/>
                </a:lnTo>
                <a:lnTo>
                  <a:pt x="120915" y="369422"/>
                </a:lnTo>
                <a:lnTo>
                  <a:pt x="119273" y="358103"/>
                </a:lnTo>
                <a:lnTo>
                  <a:pt x="118328" y="349911"/>
                </a:lnTo>
                <a:lnTo>
                  <a:pt x="116042" y="322479"/>
                </a:lnTo>
                <a:lnTo>
                  <a:pt x="114518" y="293523"/>
                </a:lnTo>
                <a:lnTo>
                  <a:pt x="332450" y="293523"/>
                </a:lnTo>
                <a:lnTo>
                  <a:pt x="330926" y="258471"/>
                </a:lnTo>
                <a:lnTo>
                  <a:pt x="327878" y="225705"/>
                </a:lnTo>
                <a:lnTo>
                  <a:pt x="323259" y="187353"/>
                </a:lnTo>
                <a:lnTo>
                  <a:pt x="316129" y="152426"/>
                </a:lnTo>
                <a:lnTo>
                  <a:pt x="306719" y="120972"/>
                </a:lnTo>
                <a:lnTo>
                  <a:pt x="295259" y="93037"/>
                </a:lnTo>
                <a:lnTo>
                  <a:pt x="281981" y="68668"/>
                </a:lnTo>
                <a:lnTo>
                  <a:pt x="267115" y="47914"/>
                </a:lnTo>
                <a:lnTo>
                  <a:pt x="250892" y="30820"/>
                </a:lnTo>
                <a:lnTo>
                  <a:pt x="233543" y="17435"/>
                </a:lnTo>
                <a:lnTo>
                  <a:pt x="215298" y="7805"/>
                </a:lnTo>
                <a:lnTo>
                  <a:pt x="196390" y="1977"/>
                </a:lnTo>
                <a:lnTo>
                  <a:pt x="177048" y="0"/>
                </a:lnTo>
                <a:lnTo>
                  <a:pt x="157503" y="1919"/>
                </a:lnTo>
                <a:lnTo>
                  <a:pt x="137987" y="7782"/>
                </a:lnTo>
                <a:lnTo>
                  <a:pt x="118729" y="17636"/>
                </a:lnTo>
                <a:lnTo>
                  <a:pt x="99962" y="31529"/>
                </a:lnTo>
                <a:lnTo>
                  <a:pt x="81915" y="49508"/>
                </a:lnTo>
                <a:lnTo>
                  <a:pt x="157952" y="45873"/>
                </a:lnTo>
                <a:lnTo>
                  <a:pt x="162524" y="43587"/>
                </a:lnTo>
                <a:lnTo>
                  <a:pt x="173879" y="41207"/>
                </a:lnTo>
                <a:lnTo>
                  <a:pt x="183878" y="43030"/>
                </a:lnTo>
                <a:lnTo>
                  <a:pt x="192586" y="48364"/>
                </a:lnTo>
                <a:lnTo>
                  <a:pt x="200066" y="56520"/>
                </a:lnTo>
                <a:lnTo>
                  <a:pt x="206384" y="66806"/>
                </a:lnTo>
                <a:lnTo>
                  <a:pt x="211604" y="78532"/>
                </a:lnTo>
                <a:lnTo>
                  <a:pt x="215790" y="91006"/>
                </a:lnTo>
                <a:lnTo>
                  <a:pt x="219009" y="103539"/>
                </a:lnTo>
                <a:lnTo>
                  <a:pt x="221323" y="115440"/>
                </a:lnTo>
                <a:lnTo>
                  <a:pt x="222798" y="126017"/>
                </a:lnTo>
                <a:lnTo>
                  <a:pt x="223484" y="134265"/>
                </a:lnTo>
                <a:lnTo>
                  <a:pt x="225770" y="165507"/>
                </a:lnTo>
                <a:lnTo>
                  <a:pt x="227294" y="204369"/>
                </a:lnTo>
                <a:lnTo>
                  <a:pt x="228056" y="251613"/>
                </a:lnTo>
                <a:lnTo>
                  <a:pt x="112232" y="251613"/>
                </a:lnTo>
                <a:lnTo>
                  <a:pt x="112232" y="228753"/>
                </a:lnTo>
                <a:lnTo>
                  <a:pt x="112994" y="205131"/>
                </a:lnTo>
                <a:lnTo>
                  <a:pt x="113198" y="195121"/>
                </a:lnTo>
                <a:lnTo>
                  <a:pt x="113838" y="183562"/>
                </a:lnTo>
                <a:lnTo>
                  <a:pt x="114935" y="170781"/>
                </a:lnTo>
                <a:lnTo>
                  <a:pt x="116511" y="157103"/>
                </a:lnTo>
                <a:lnTo>
                  <a:pt x="118589" y="142855"/>
                </a:lnTo>
                <a:lnTo>
                  <a:pt x="121190" y="128363"/>
                </a:lnTo>
                <a:lnTo>
                  <a:pt x="124336" y="113951"/>
                </a:lnTo>
                <a:lnTo>
                  <a:pt x="128048" y="99947"/>
                </a:lnTo>
                <a:lnTo>
                  <a:pt x="132350" y="86676"/>
                </a:lnTo>
                <a:lnTo>
                  <a:pt x="137262" y="74464"/>
                </a:lnTo>
                <a:lnTo>
                  <a:pt x="142807" y="63636"/>
                </a:lnTo>
                <a:lnTo>
                  <a:pt x="64820" y="71619"/>
                </a:lnTo>
                <a:lnTo>
                  <a:pt x="48908" y="97910"/>
                </a:lnTo>
                <a:lnTo>
                  <a:pt x="34409" y="128429"/>
                </a:lnTo>
                <a:lnTo>
                  <a:pt x="21554" y="163221"/>
                </a:lnTo>
                <a:lnTo>
                  <a:pt x="13934" y="191415"/>
                </a:lnTo>
                <a:lnTo>
                  <a:pt x="7838" y="221895"/>
                </a:lnTo>
                <a:lnTo>
                  <a:pt x="3266" y="254661"/>
                </a:lnTo>
                <a:lnTo>
                  <a:pt x="1856" y="270038"/>
                </a:lnTo>
                <a:lnTo>
                  <a:pt x="814" y="286561"/>
                </a:lnTo>
                <a:lnTo>
                  <a:pt x="182" y="304076"/>
                </a:lnTo>
                <a:lnTo>
                  <a:pt x="0" y="322429"/>
                </a:lnTo>
                <a:lnTo>
                  <a:pt x="310" y="341467"/>
                </a:lnTo>
                <a:lnTo>
                  <a:pt x="1155" y="361034"/>
                </a:lnTo>
                <a:lnTo>
                  <a:pt x="2575" y="380978"/>
                </a:lnTo>
                <a:lnTo>
                  <a:pt x="4614" y="401144"/>
                </a:lnTo>
                <a:lnTo>
                  <a:pt x="7311" y="421379"/>
                </a:lnTo>
                <a:lnTo>
                  <a:pt x="10710" y="441527"/>
                </a:lnTo>
                <a:close/>
              </a:path>
              <a:path w="332450" h="630221">
                <a:moveTo>
                  <a:pt x="157952" y="45873"/>
                </a:moveTo>
                <a:lnTo>
                  <a:pt x="81915" y="49508"/>
                </a:lnTo>
                <a:lnTo>
                  <a:pt x="64820" y="71619"/>
                </a:lnTo>
                <a:lnTo>
                  <a:pt x="142807" y="63636"/>
                </a:lnTo>
                <a:lnTo>
                  <a:pt x="149007" y="54519"/>
                </a:lnTo>
                <a:lnTo>
                  <a:pt x="153380" y="49683"/>
                </a:lnTo>
                <a:lnTo>
                  <a:pt x="157952" y="45873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3" name="object 2093"/>
          <p:cNvSpPr/>
          <p:nvPr/>
        </p:nvSpPr>
        <p:spPr>
          <a:xfrm>
            <a:off x="3577589" y="4152899"/>
            <a:ext cx="4572" cy="67818"/>
          </a:xfrm>
          <a:custGeom>
            <a:avLst/>
            <a:gdLst/>
            <a:ahLst/>
            <a:cxnLst/>
            <a:rect l="l" t="t" r="r" b="b"/>
            <a:pathLst>
              <a:path w="4572" h="67817">
                <a:moveTo>
                  <a:pt x="4572" y="67817"/>
                </a:moveTo>
                <a:lnTo>
                  <a:pt x="3048" y="32765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4" name="object 2094"/>
          <p:cNvSpPr/>
          <p:nvPr/>
        </p:nvSpPr>
        <p:spPr>
          <a:xfrm>
            <a:off x="3568445" y="4093464"/>
            <a:ext cx="9144" cy="59436"/>
          </a:xfrm>
          <a:custGeom>
            <a:avLst/>
            <a:gdLst/>
            <a:ahLst/>
            <a:cxnLst/>
            <a:rect l="l" t="t" r="r" b="b"/>
            <a:pathLst>
              <a:path w="9144" h="59436">
                <a:moveTo>
                  <a:pt x="9144" y="59436"/>
                </a:moveTo>
                <a:lnTo>
                  <a:pt x="5334" y="28194"/>
                </a:ln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5" name="object 2095"/>
          <p:cNvSpPr/>
          <p:nvPr/>
        </p:nvSpPr>
        <p:spPr>
          <a:xfrm>
            <a:off x="3561587" y="4066794"/>
            <a:ext cx="6858" cy="26670"/>
          </a:xfrm>
          <a:custGeom>
            <a:avLst/>
            <a:gdLst/>
            <a:ahLst/>
            <a:cxnLst/>
            <a:rect l="l" t="t" r="r" b="b"/>
            <a:pathLst>
              <a:path w="6858" h="26670">
                <a:moveTo>
                  <a:pt x="6858" y="26669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6" name="object 2096"/>
          <p:cNvSpPr/>
          <p:nvPr/>
        </p:nvSpPr>
        <p:spPr>
          <a:xfrm>
            <a:off x="3553968" y="4043172"/>
            <a:ext cx="7620" cy="23622"/>
          </a:xfrm>
          <a:custGeom>
            <a:avLst/>
            <a:gdLst/>
            <a:ahLst/>
            <a:cxnLst/>
            <a:rect l="l" t="t" r="r" b="b"/>
            <a:pathLst>
              <a:path w="7620" h="23622">
                <a:moveTo>
                  <a:pt x="7620" y="2362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7" name="object 2097"/>
          <p:cNvSpPr/>
          <p:nvPr/>
        </p:nvSpPr>
        <p:spPr>
          <a:xfrm>
            <a:off x="3544823" y="4021074"/>
            <a:ext cx="9144" cy="22098"/>
          </a:xfrm>
          <a:custGeom>
            <a:avLst/>
            <a:gdLst/>
            <a:ahLst/>
            <a:cxnLst/>
            <a:rect l="l" t="t" r="r" b="b"/>
            <a:pathLst>
              <a:path w="9144" h="22098">
                <a:moveTo>
                  <a:pt x="9144" y="2209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8" name="object 2098"/>
          <p:cNvSpPr/>
          <p:nvPr/>
        </p:nvSpPr>
        <p:spPr>
          <a:xfrm>
            <a:off x="3534917" y="4001261"/>
            <a:ext cx="9906" cy="19812"/>
          </a:xfrm>
          <a:custGeom>
            <a:avLst/>
            <a:gdLst/>
            <a:ahLst/>
            <a:cxnLst/>
            <a:rect l="l" t="t" r="r" b="b"/>
            <a:pathLst>
              <a:path w="9905" h="19812">
                <a:moveTo>
                  <a:pt x="9905" y="19812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9" name="object 2099"/>
          <p:cNvSpPr/>
          <p:nvPr/>
        </p:nvSpPr>
        <p:spPr>
          <a:xfrm>
            <a:off x="3523487" y="3983735"/>
            <a:ext cx="11430" cy="17526"/>
          </a:xfrm>
          <a:custGeom>
            <a:avLst/>
            <a:gdLst/>
            <a:ahLst/>
            <a:cxnLst/>
            <a:rect l="l" t="t" r="r" b="b"/>
            <a:pathLst>
              <a:path w="11429" h="17525">
                <a:moveTo>
                  <a:pt x="11429" y="17525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0" name="object 2100"/>
          <p:cNvSpPr/>
          <p:nvPr/>
        </p:nvSpPr>
        <p:spPr>
          <a:xfrm>
            <a:off x="3511296" y="3969257"/>
            <a:ext cx="12192" cy="14478"/>
          </a:xfrm>
          <a:custGeom>
            <a:avLst/>
            <a:gdLst/>
            <a:ahLst/>
            <a:cxnLst/>
            <a:rect l="l" t="t" r="r" b="b"/>
            <a:pathLst>
              <a:path w="12191" h="14477">
                <a:moveTo>
                  <a:pt x="12191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1" name="object 2101"/>
          <p:cNvSpPr/>
          <p:nvPr/>
        </p:nvSpPr>
        <p:spPr>
          <a:xfrm>
            <a:off x="3499103" y="3956303"/>
            <a:ext cx="12192" cy="12954"/>
          </a:xfrm>
          <a:custGeom>
            <a:avLst/>
            <a:gdLst/>
            <a:ahLst/>
            <a:cxnLst/>
            <a:rect l="l" t="t" r="r" b="b"/>
            <a:pathLst>
              <a:path w="12191" h="12953">
                <a:moveTo>
                  <a:pt x="12191" y="12953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2" name="object 2102"/>
          <p:cNvSpPr/>
          <p:nvPr/>
        </p:nvSpPr>
        <p:spPr>
          <a:xfrm>
            <a:off x="3493008" y="3950970"/>
            <a:ext cx="6096" cy="5333"/>
          </a:xfrm>
          <a:custGeom>
            <a:avLst/>
            <a:gdLst/>
            <a:ahLst/>
            <a:cxnLst/>
            <a:rect l="l" t="t" r="r" b="b"/>
            <a:pathLst>
              <a:path w="6096" h="5334">
                <a:moveTo>
                  <a:pt x="6096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3" name="object 2103"/>
          <p:cNvSpPr/>
          <p:nvPr/>
        </p:nvSpPr>
        <p:spPr>
          <a:xfrm>
            <a:off x="3486149" y="3945636"/>
            <a:ext cx="6858" cy="5333"/>
          </a:xfrm>
          <a:custGeom>
            <a:avLst/>
            <a:gdLst/>
            <a:ahLst/>
            <a:cxnLst/>
            <a:rect l="l" t="t" r="r" b="b"/>
            <a:pathLst>
              <a:path w="6858" h="5334">
                <a:moveTo>
                  <a:pt x="6858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4" name="object 2104"/>
          <p:cNvSpPr/>
          <p:nvPr/>
        </p:nvSpPr>
        <p:spPr>
          <a:xfrm>
            <a:off x="3479291" y="3941825"/>
            <a:ext cx="6858" cy="3809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6858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5" name="object 2105"/>
          <p:cNvSpPr/>
          <p:nvPr/>
        </p:nvSpPr>
        <p:spPr>
          <a:xfrm>
            <a:off x="3472434" y="3938016"/>
            <a:ext cx="6858" cy="3809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6858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6" name="object 2106"/>
          <p:cNvSpPr/>
          <p:nvPr/>
        </p:nvSpPr>
        <p:spPr>
          <a:xfrm>
            <a:off x="3465575" y="3934968"/>
            <a:ext cx="6858" cy="3047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6858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7" name="object 2107"/>
          <p:cNvSpPr/>
          <p:nvPr/>
        </p:nvSpPr>
        <p:spPr>
          <a:xfrm>
            <a:off x="3458718" y="3931919"/>
            <a:ext cx="6858" cy="3047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6858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8" name="object 2108"/>
          <p:cNvSpPr/>
          <p:nvPr/>
        </p:nvSpPr>
        <p:spPr>
          <a:xfrm>
            <a:off x="3451859" y="3930396"/>
            <a:ext cx="6858" cy="1523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6858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9" name="object 2109"/>
          <p:cNvSpPr/>
          <p:nvPr/>
        </p:nvSpPr>
        <p:spPr>
          <a:xfrm>
            <a:off x="3444240" y="3928871"/>
            <a:ext cx="7620" cy="1523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7620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0" name="object 2110"/>
          <p:cNvSpPr/>
          <p:nvPr/>
        </p:nvSpPr>
        <p:spPr>
          <a:xfrm>
            <a:off x="3437381" y="3928110"/>
            <a:ext cx="6858" cy="761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6858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1" name="object 2111"/>
          <p:cNvSpPr/>
          <p:nvPr/>
        </p:nvSpPr>
        <p:spPr>
          <a:xfrm>
            <a:off x="3429762" y="3927348"/>
            <a:ext cx="7620" cy="761"/>
          </a:xfrm>
          <a:custGeom>
            <a:avLst/>
            <a:gdLst/>
            <a:ahLst/>
            <a:cxnLst/>
            <a:rect l="l" t="t" r="r" b="b"/>
            <a:pathLst>
              <a:path w="7620" h="762">
                <a:moveTo>
                  <a:pt x="7620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2" name="object 2112"/>
          <p:cNvSpPr/>
          <p:nvPr/>
        </p:nvSpPr>
        <p:spPr>
          <a:xfrm>
            <a:off x="3420617" y="3927348"/>
            <a:ext cx="9144" cy="762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9144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57D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3" name="object 2113"/>
          <p:cNvSpPr/>
          <p:nvPr/>
        </p:nvSpPr>
        <p:spPr>
          <a:xfrm>
            <a:off x="3411473" y="3928110"/>
            <a:ext cx="9144" cy="762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9144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4" name="object 2114"/>
          <p:cNvSpPr/>
          <p:nvPr/>
        </p:nvSpPr>
        <p:spPr>
          <a:xfrm>
            <a:off x="3403091" y="3928872"/>
            <a:ext cx="8382" cy="1524"/>
          </a:xfrm>
          <a:custGeom>
            <a:avLst/>
            <a:gdLst/>
            <a:ahLst/>
            <a:cxnLst/>
            <a:rect l="l" t="t" r="r" b="b"/>
            <a:pathLst>
              <a:path w="8382" h="1524">
                <a:moveTo>
                  <a:pt x="8382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5" name="object 2115"/>
          <p:cNvSpPr/>
          <p:nvPr/>
        </p:nvSpPr>
        <p:spPr>
          <a:xfrm>
            <a:off x="3394710" y="3930395"/>
            <a:ext cx="8382" cy="2286"/>
          </a:xfrm>
          <a:custGeom>
            <a:avLst/>
            <a:gdLst/>
            <a:ahLst/>
            <a:cxnLst/>
            <a:rect l="l" t="t" r="r" b="b"/>
            <a:pathLst>
              <a:path w="8382" h="2286">
                <a:moveTo>
                  <a:pt x="8382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6" name="object 2116"/>
          <p:cNvSpPr/>
          <p:nvPr/>
        </p:nvSpPr>
        <p:spPr>
          <a:xfrm>
            <a:off x="3386328" y="3932682"/>
            <a:ext cx="8382" cy="3048"/>
          </a:xfrm>
          <a:custGeom>
            <a:avLst/>
            <a:gdLst/>
            <a:ahLst/>
            <a:cxnLst/>
            <a:rect l="l" t="t" r="r" b="b"/>
            <a:pathLst>
              <a:path w="8382" h="3048">
                <a:moveTo>
                  <a:pt x="8382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7" name="object 2117"/>
          <p:cNvSpPr/>
          <p:nvPr/>
        </p:nvSpPr>
        <p:spPr>
          <a:xfrm>
            <a:off x="3377945" y="3935729"/>
            <a:ext cx="8382" cy="3810"/>
          </a:xfrm>
          <a:custGeom>
            <a:avLst/>
            <a:gdLst/>
            <a:ahLst/>
            <a:cxnLst/>
            <a:rect l="l" t="t" r="r" b="b"/>
            <a:pathLst>
              <a:path w="8382" h="3810">
                <a:moveTo>
                  <a:pt x="8382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8" name="object 2118"/>
          <p:cNvSpPr/>
          <p:nvPr/>
        </p:nvSpPr>
        <p:spPr>
          <a:xfrm>
            <a:off x="3369563" y="3939539"/>
            <a:ext cx="8382" cy="4572"/>
          </a:xfrm>
          <a:custGeom>
            <a:avLst/>
            <a:gdLst/>
            <a:ahLst/>
            <a:cxnLst/>
            <a:rect l="l" t="t" r="r" b="b"/>
            <a:pathLst>
              <a:path w="8382" h="4572">
                <a:moveTo>
                  <a:pt x="8382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9" name="object 2119"/>
          <p:cNvSpPr/>
          <p:nvPr/>
        </p:nvSpPr>
        <p:spPr>
          <a:xfrm>
            <a:off x="3361944" y="3944111"/>
            <a:ext cx="7620" cy="5334"/>
          </a:xfrm>
          <a:custGeom>
            <a:avLst/>
            <a:gdLst/>
            <a:ahLst/>
            <a:cxnLst/>
            <a:rect l="l" t="t" r="r" b="b"/>
            <a:pathLst>
              <a:path w="7620" h="5334">
                <a:moveTo>
                  <a:pt x="7620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0" name="object 2120"/>
          <p:cNvSpPr/>
          <p:nvPr/>
        </p:nvSpPr>
        <p:spPr>
          <a:xfrm>
            <a:off x="3354324" y="3949445"/>
            <a:ext cx="7620" cy="5334"/>
          </a:xfrm>
          <a:custGeom>
            <a:avLst/>
            <a:gdLst/>
            <a:ahLst/>
            <a:cxnLst/>
            <a:rect l="l" t="t" r="r" b="b"/>
            <a:pathLst>
              <a:path w="7620" h="5334">
                <a:moveTo>
                  <a:pt x="7620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1" name="object 2121"/>
          <p:cNvSpPr/>
          <p:nvPr/>
        </p:nvSpPr>
        <p:spPr>
          <a:xfrm>
            <a:off x="3346703" y="3954779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7620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2" name="object 2122"/>
          <p:cNvSpPr/>
          <p:nvPr/>
        </p:nvSpPr>
        <p:spPr>
          <a:xfrm>
            <a:off x="3339084" y="3961638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7620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3" name="object 2123"/>
          <p:cNvSpPr/>
          <p:nvPr/>
        </p:nvSpPr>
        <p:spPr>
          <a:xfrm>
            <a:off x="3331463" y="3968495"/>
            <a:ext cx="7620" cy="8382"/>
          </a:xfrm>
          <a:custGeom>
            <a:avLst/>
            <a:gdLst/>
            <a:ahLst/>
            <a:cxnLst/>
            <a:rect l="l" t="t" r="r" b="b"/>
            <a:pathLst>
              <a:path w="7620" h="8382">
                <a:moveTo>
                  <a:pt x="7620" y="0"/>
                </a:moveTo>
                <a:lnTo>
                  <a:pt x="0" y="8382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4" name="object 2124"/>
          <p:cNvSpPr/>
          <p:nvPr/>
        </p:nvSpPr>
        <p:spPr>
          <a:xfrm>
            <a:off x="3324606" y="3976877"/>
            <a:ext cx="6858" cy="8382"/>
          </a:xfrm>
          <a:custGeom>
            <a:avLst/>
            <a:gdLst/>
            <a:ahLst/>
            <a:cxnLst/>
            <a:rect l="l" t="t" r="r" b="b"/>
            <a:pathLst>
              <a:path w="6858" h="8382">
                <a:moveTo>
                  <a:pt x="6858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5" name="object 2125"/>
          <p:cNvSpPr/>
          <p:nvPr/>
        </p:nvSpPr>
        <p:spPr>
          <a:xfrm>
            <a:off x="3316985" y="3985260"/>
            <a:ext cx="7620" cy="9144"/>
          </a:xfrm>
          <a:custGeom>
            <a:avLst/>
            <a:gdLst/>
            <a:ahLst/>
            <a:cxnLst/>
            <a:rect l="l" t="t" r="r" b="b"/>
            <a:pathLst>
              <a:path w="7620" h="9144">
                <a:moveTo>
                  <a:pt x="7620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6" name="object 2126"/>
          <p:cNvSpPr/>
          <p:nvPr/>
        </p:nvSpPr>
        <p:spPr>
          <a:xfrm>
            <a:off x="3310127" y="3994404"/>
            <a:ext cx="6858" cy="9906"/>
          </a:xfrm>
          <a:custGeom>
            <a:avLst/>
            <a:gdLst/>
            <a:ahLst/>
            <a:cxnLst/>
            <a:rect l="l" t="t" r="r" b="b"/>
            <a:pathLst>
              <a:path w="6858" h="9905">
                <a:moveTo>
                  <a:pt x="6858" y="0"/>
                </a:moveTo>
                <a:lnTo>
                  <a:pt x="0" y="9906"/>
                </a:lnTo>
              </a:path>
            </a:pathLst>
          </a:custGeom>
          <a:ln w="12953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7" name="object 2127"/>
          <p:cNvSpPr/>
          <p:nvPr/>
        </p:nvSpPr>
        <p:spPr>
          <a:xfrm>
            <a:off x="3304031" y="4004310"/>
            <a:ext cx="6095" cy="10668"/>
          </a:xfrm>
          <a:custGeom>
            <a:avLst/>
            <a:gdLst/>
            <a:ahLst/>
            <a:cxnLst/>
            <a:rect l="l" t="t" r="r" b="b"/>
            <a:pathLst>
              <a:path w="6096" h="10667">
                <a:moveTo>
                  <a:pt x="6096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8" name="object 2128"/>
          <p:cNvSpPr/>
          <p:nvPr/>
        </p:nvSpPr>
        <p:spPr>
          <a:xfrm>
            <a:off x="3297174" y="4014977"/>
            <a:ext cx="6858" cy="11430"/>
          </a:xfrm>
          <a:custGeom>
            <a:avLst/>
            <a:gdLst/>
            <a:ahLst/>
            <a:cxnLst/>
            <a:rect l="l" t="t" r="r" b="b"/>
            <a:pathLst>
              <a:path w="6858" h="11429">
                <a:moveTo>
                  <a:pt x="6858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9" name="object 2129"/>
          <p:cNvSpPr/>
          <p:nvPr/>
        </p:nvSpPr>
        <p:spPr>
          <a:xfrm>
            <a:off x="3291077" y="4026407"/>
            <a:ext cx="6095" cy="12192"/>
          </a:xfrm>
          <a:custGeom>
            <a:avLst/>
            <a:gdLst/>
            <a:ahLst/>
            <a:cxnLst/>
            <a:rect l="l" t="t" r="r" b="b"/>
            <a:pathLst>
              <a:path w="6096" h="12191">
                <a:moveTo>
                  <a:pt x="6096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0" name="object 2130"/>
          <p:cNvSpPr/>
          <p:nvPr/>
        </p:nvSpPr>
        <p:spPr>
          <a:xfrm>
            <a:off x="3285743" y="4038600"/>
            <a:ext cx="5333" cy="12192"/>
          </a:xfrm>
          <a:custGeom>
            <a:avLst/>
            <a:gdLst/>
            <a:ahLst/>
            <a:cxnLst/>
            <a:rect l="l" t="t" r="r" b="b"/>
            <a:pathLst>
              <a:path w="5334" h="12191">
                <a:moveTo>
                  <a:pt x="5334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1" name="object 2131"/>
          <p:cNvSpPr/>
          <p:nvPr/>
        </p:nvSpPr>
        <p:spPr>
          <a:xfrm>
            <a:off x="3275838" y="4050792"/>
            <a:ext cx="9905" cy="25908"/>
          </a:xfrm>
          <a:custGeom>
            <a:avLst/>
            <a:gdLst/>
            <a:ahLst/>
            <a:cxnLst/>
            <a:rect l="l" t="t" r="r" b="b"/>
            <a:pathLst>
              <a:path w="9905" h="25908">
                <a:moveTo>
                  <a:pt x="9905" y="0"/>
                </a:moveTo>
                <a:lnTo>
                  <a:pt x="4571" y="12954"/>
                </a:lnTo>
                <a:lnTo>
                  <a:pt x="0" y="2590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2" name="object 2132"/>
          <p:cNvSpPr/>
          <p:nvPr/>
        </p:nvSpPr>
        <p:spPr>
          <a:xfrm>
            <a:off x="3263646" y="4076700"/>
            <a:ext cx="12191" cy="41910"/>
          </a:xfrm>
          <a:custGeom>
            <a:avLst/>
            <a:gdLst/>
            <a:ahLst/>
            <a:cxnLst/>
            <a:rect l="l" t="t" r="r" b="b"/>
            <a:pathLst>
              <a:path w="12191" h="41910">
                <a:moveTo>
                  <a:pt x="12191" y="0"/>
                </a:moveTo>
                <a:lnTo>
                  <a:pt x="7619" y="13716"/>
                </a:lnTo>
                <a:lnTo>
                  <a:pt x="0" y="4191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3" name="object 2133"/>
          <p:cNvSpPr/>
          <p:nvPr/>
        </p:nvSpPr>
        <p:spPr>
          <a:xfrm>
            <a:off x="3257549" y="4118610"/>
            <a:ext cx="6095" cy="30480"/>
          </a:xfrm>
          <a:custGeom>
            <a:avLst/>
            <a:gdLst/>
            <a:ahLst/>
            <a:cxnLst/>
            <a:rect l="l" t="t" r="r" b="b"/>
            <a:pathLst>
              <a:path w="6096" h="30479">
                <a:moveTo>
                  <a:pt x="6096" y="0"/>
                </a:moveTo>
                <a:lnTo>
                  <a:pt x="0" y="3048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4" name="object 2134"/>
          <p:cNvSpPr/>
          <p:nvPr/>
        </p:nvSpPr>
        <p:spPr>
          <a:xfrm>
            <a:off x="3252978" y="4149089"/>
            <a:ext cx="4571" cy="32766"/>
          </a:xfrm>
          <a:custGeom>
            <a:avLst/>
            <a:gdLst/>
            <a:ahLst/>
            <a:cxnLst/>
            <a:rect l="l" t="t" r="r" b="b"/>
            <a:pathLst>
              <a:path w="4572" h="32765">
                <a:moveTo>
                  <a:pt x="4572" y="0"/>
                </a:moveTo>
                <a:lnTo>
                  <a:pt x="0" y="3276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5" name="object 2135"/>
          <p:cNvSpPr/>
          <p:nvPr/>
        </p:nvSpPr>
        <p:spPr>
          <a:xfrm>
            <a:off x="3249929" y="4181855"/>
            <a:ext cx="5334" cy="155448"/>
          </a:xfrm>
          <a:custGeom>
            <a:avLst/>
            <a:gdLst/>
            <a:ahLst/>
            <a:cxnLst/>
            <a:rect l="l" t="t" r="r" b="b"/>
            <a:pathLst>
              <a:path w="5334" h="155448">
                <a:moveTo>
                  <a:pt x="3048" y="0"/>
                </a:moveTo>
                <a:lnTo>
                  <a:pt x="762" y="34290"/>
                </a:lnTo>
                <a:lnTo>
                  <a:pt x="0" y="70104"/>
                </a:lnTo>
                <a:lnTo>
                  <a:pt x="762" y="99822"/>
                </a:lnTo>
                <a:lnTo>
                  <a:pt x="2286" y="128778"/>
                </a:lnTo>
                <a:lnTo>
                  <a:pt x="5334" y="15544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6" name="object 2136"/>
          <p:cNvSpPr/>
          <p:nvPr/>
        </p:nvSpPr>
        <p:spPr>
          <a:xfrm>
            <a:off x="3255264" y="4337304"/>
            <a:ext cx="3810" cy="25908"/>
          </a:xfrm>
          <a:custGeom>
            <a:avLst/>
            <a:gdLst/>
            <a:ahLst/>
            <a:cxnLst/>
            <a:rect l="l" t="t" r="r" b="b"/>
            <a:pathLst>
              <a:path w="3810" h="25908">
                <a:moveTo>
                  <a:pt x="0" y="0"/>
                </a:moveTo>
                <a:lnTo>
                  <a:pt x="3810" y="25908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7" name="object 2137"/>
          <p:cNvSpPr/>
          <p:nvPr/>
        </p:nvSpPr>
        <p:spPr>
          <a:xfrm>
            <a:off x="3259073" y="4363211"/>
            <a:ext cx="5334" cy="25146"/>
          </a:xfrm>
          <a:custGeom>
            <a:avLst/>
            <a:gdLst/>
            <a:ahLst/>
            <a:cxnLst/>
            <a:rect l="l" t="t" r="r" b="b"/>
            <a:pathLst>
              <a:path w="5334" h="25146">
                <a:moveTo>
                  <a:pt x="0" y="0"/>
                </a:moveTo>
                <a:lnTo>
                  <a:pt x="5334" y="25146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8" name="object 2138"/>
          <p:cNvSpPr/>
          <p:nvPr/>
        </p:nvSpPr>
        <p:spPr>
          <a:xfrm>
            <a:off x="3264407" y="4388357"/>
            <a:ext cx="13716" cy="45720"/>
          </a:xfrm>
          <a:custGeom>
            <a:avLst/>
            <a:gdLst/>
            <a:ahLst/>
            <a:cxnLst/>
            <a:rect l="l" t="t" r="r" b="b"/>
            <a:pathLst>
              <a:path w="13715" h="45720">
                <a:moveTo>
                  <a:pt x="0" y="0"/>
                </a:moveTo>
                <a:lnTo>
                  <a:pt x="6096" y="23622"/>
                </a:lnTo>
                <a:lnTo>
                  <a:pt x="13716" y="4572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9" name="object 2139"/>
          <p:cNvSpPr/>
          <p:nvPr/>
        </p:nvSpPr>
        <p:spPr>
          <a:xfrm>
            <a:off x="3278123" y="4434077"/>
            <a:ext cx="8382" cy="21336"/>
          </a:xfrm>
          <a:custGeom>
            <a:avLst/>
            <a:gdLst/>
            <a:ahLst/>
            <a:cxnLst/>
            <a:rect l="l" t="t" r="r" b="b"/>
            <a:pathLst>
              <a:path w="8382" h="21336">
                <a:moveTo>
                  <a:pt x="0" y="0"/>
                </a:moveTo>
                <a:lnTo>
                  <a:pt x="8382" y="21336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0" name="object 2140"/>
          <p:cNvSpPr/>
          <p:nvPr/>
        </p:nvSpPr>
        <p:spPr>
          <a:xfrm>
            <a:off x="3286505" y="4455414"/>
            <a:ext cx="5334" cy="12192"/>
          </a:xfrm>
          <a:custGeom>
            <a:avLst/>
            <a:gdLst/>
            <a:ahLst/>
            <a:cxnLst/>
            <a:rect l="l" t="t" r="r" b="b"/>
            <a:pathLst>
              <a:path w="5334" h="12191">
                <a:moveTo>
                  <a:pt x="0" y="0"/>
                </a:moveTo>
                <a:lnTo>
                  <a:pt x="5334" y="12192"/>
                </a:lnTo>
              </a:path>
            </a:pathLst>
          </a:custGeom>
          <a:ln w="12953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1" name="object 2141"/>
          <p:cNvSpPr/>
          <p:nvPr/>
        </p:nvSpPr>
        <p:spPr>
          <a:xfrm>
            <a:off x="3291839" y="4467605"/>
            <a:ext cx="6096" cy="12192"/>
          </a:xfrm>
          <a:custGeom>
            <a:avLst/>
            <a:gdLst/>
            <a:ahLst/>
            <a:cxnLst/>
            <a:rect l="l" t="t" r="r" b="b"/>
            <a:pathLst>
              <a:path w="6096" h="12191">
                <a:moveTo>
                  <a:pt x="0" y="0"/>
                </a:moveTo>
                <a:lnTo>
                  <a:pt x="6096" y="1219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2" name="object 2142"/>
          <p:cNvSpPr/>
          <p:nvPr/>
        </p:nvSpPr>
        <p:spPr>
          <a:xfrm>
            <a:off x="3297935" y="4479798"/>
            <a:ext cx="6858" cy="10668"/>
          </a:xfrm>
          <a:custGeom>
            <a:avLst/>
            <a:gdLst/>
            <a:ahLst/>
            <a:cxnLst/>
            <a:rect l="l" t="t" r="r" b="b"/>
            <a:pathLst>
              <a:path w="6858" h="10667">
                <a:moveTo>
                  <a:pt x="0" y="0"/>
                </a:moveTo>
                <a:lnTo>
                  <a:pt x="6858" y="10668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3" name="object 2143"/>
          <p:cNvSpPr/>
          <p:nvPr/>
        </p:nvSpPr>
        <p:spPr>
          <a:xfrm>
            <a:off x="3304794" y="4490466"/>
            <a:ext cx="6858" cy="9906"/>
          </a:xfrm>
          <a:custGeom>
            <a:avLst/>
            <a:gdLst/>
            <a:ahLst/>
            <a:cxnLst/>
            <a:rect l="l" t="t" r="r" b="b"/>
            <a:pathLst>
              <a:path w="6858" h="9905">
                <a:moveTo>
                  <a:pt x="0" y="0"/>
                </a:moveTo>
                <a:lnTo>
                  <a:pt x="6858" y="9906"/>
                </a:lnTo>
              </a:path>
            </a:pathLst>
          </a:custGeom>
          <a:ln w="12953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4" name="object 2144"/>
          <p:cNvSpPr/>
          <p:nvPr/>
        </p:nvSpPr>
        <p:spPr>
          <a:xfrm>
            <a:off x="3311651" y="4500372"/>
            <a:ext cx="6858" cy="9144"/>
          </a:xfrm>
          <a:custGeom>
            <a:avLst/>
            <a:gdLst/>
            <a:ahLst/>
            <a:cxnLst/>
            <a:rect l="l" t="t" r="r" b="b"/>
            <a:pathLst>
              <a:path w="6858" h="9144">
                <a:moveTo>
                  <a:pt x="0" y="0"/>
                </a:moveTo>
                <a:lnTo>
                  <a:pt x="6858" y="9144"/>
                </a:lnTo>
              </a:path>
            </a:pathLst>
          </a:custGeom>
          <a:ln w="12953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5" name="object 2145"/>
          <p:cNvSpPr/>
          <p:nvPr/>
        </p:nvSpPr>
        <p:spPr>
          <a:xfrm>
            <a:off x="3318510" y="4509516"/>
            <a:ext cx="7620" cy="8382"/>
          </a:xfrm>
          <a:custGeom>
            <a:avLst/>
            <a:gdLst/>
            <a:ahLst/>
            <a:cxnLst/>
            <a:rect l="l" t="t" r="r" b="b"/>
            <a:pathLst>
              <a:path w="7620" h="8382">
                <a:moveTo>
                  <a:pt x="0" y="0"/>
                </a:moveTo>
                <a:lnTo>
                  <a:pt x="7620" y="8382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6" name="object 2146"/>
          <p:cNvSpPr/>
          <p:nvPr/>
        </p:nvSpPr>
        <p:spPr>
          <a:xfrm>
            <a:off x="3326129" y="4517898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0" y="0"/>
                </a:moveTo>
                <a:lnTo>
                  <a:pt x="7620" y="762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7" name="object 2147"/>
          <p:cNvSpPr/>
          <p:nvPr/>
        </p:nvSpPr>
        <p:spPr>
          <a:xfrm>
            <a:off x="3333750" y="4525517"/>
            <a:ext cx="8382" cy="6095"/>
          </a:xfrm>
          <a:custGeom>
            <a:avLst/>
            <a:gdLst/>
            <a:ahLst/>
            <a:cxnLst/>
            <a:rect l="l" t="t" r="r" b="b"/>
            <a:pathLst>
              <a:path w="8382" h="6096">
                <a:moveTo>
                  <a:pt x="0" y="0"/>
                </a:moveTo>
                <a:lnTo>
                  <a:pt x="8382" y="6095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8" name="object 2148"/>
          <p:cNvSpPr/>
          <p:nvPr/>
        </p:nvSpPr>
        <p:spPr>
          <a:xfrm>
            <a:off x="3342132" y="4531614"/>
            <a:ext cx="8382" cy="6095"/>
          </a:xfrm>
          <a:custGeom>
            <a:avLst/>
            <a:gdLst/>
            <a:ahLst/>
            <a:cxnLst/>
            <a:rect l="l" t="t" r="r" b="b"/>
            <a:pathLst>
              <a:path w="8382" h="6096">
                <a:moveTo>
                  <a:pt x="0" y="0"/>
                </a:moveTo>
                <a:lnTo>
                  <a:pt x="8382" y="6095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9" name="object 2149"/>
          <p:cNvSpPr/>
          <p:nvPr/>
        </p:nvSpPr>
        <p:spPr>
          <a:xfrm>
            <a:off x="3350514" y="4537710"/>
            <a:ext cx="9144" cy="5333"/>
          </a:xfrm>
          <a:custGeom>
            <a:avLst/>
            <a:gdLst/>
            <a:ahLst/>
            <a:cxnLst/>
            <a:rect l="l" t="t" r="r" b="b"/>
            <a:pathLst>
              <a:path w="9144" h="5334">
                <a:moveTo>
                  <a:pt x="0" y="0"/>
                </a:moveTo>
                <a:lnTo>
                  <a:pt x="9144" y="5333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0" name="object 2150"/>
          <p:cNvSpPr/>
          <p:nvPr/>
        </p:nvSpPr>
        <p:spPr>
          <a:xfrm>
            <a:off x="3359657" y="4543044"/>
            <a:ext cx="9144" cy="4571"/>
          </a:xfrm>
          <a:custGeom>
            <a:avLst/>
            <a:gdLst/>
            <a:ahLst/>
            <a:cxnLst/>
            <a:rect l="l" t="t" r="r" b="b"/>
            <a:pathLst>
              <a:path w="9144" h="4572">
                <a:moveTo>
                  <a:pt x="0" y="0"/>
                </a:moveTo>
                <a:lnTo>
                  <a:pt x="9144" y="4571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1" name="object 2151"/>
          <p:cNvSpPr/>
          <p:nvPr/>
        </p:nvSpPr>
        <p:spPr>
          <a:xfrm>
            <a:off x="3368801" y="4547616"/>
            <a:ext cx="9906" cy="3047"/>
          </a:xfrm>
          <a:custGeom>
            <a:avLst/>
            <a:gdLst/>
            <a:ahLst/>
            <a:cxnLst/>
            <a:rect l="l" t="t" r="r" b="b"/>
            <a:pathLst>
              <a:path w="9905" h="3048">
                <a:moveTo>
                  <a:pt x="0" y="0"/>
                </a:moveTo>
                <a:lnTo>
                  <a:pt x="9906" y="3047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2" name="object 2152"/>
          <p:cNvSpPr/>
          <p:nvPr/>
        </p:nvSpPr>
        <p:spPr>
          <a:xfrm>
            <a:off x="3378707" y="4550664"/>
            <a:ext cx="9906" cy="3047"/>
          </a:xfrm>
          <a:custGeom>
            <a:avLst/>
            <a:gdLst/>
            <a:ahLst/>
            <a:cxnLst/>
            <a:rect l="l" t="t" r="r" b="b"/>
            <a:pathLst>
              <a:path w="9905" h="3048">
                <a:moveTo>
                  <a:pt x="0" y="0"/>
                </a:moveTo>
                <a:lnTo>
                  <a:pt x="9906" y="3047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3" name="object 2153"/>
          <p:cNvSpPr/>
          <p:nvPr/>
        </p:nvSpPr>
        <p:spPr>
          <a:xfrm>
            <a:off x="3388614" y="4553711"/>
            <a:ext cx="9906" cy="1523"/>
          </a:xfrm>
          <a:custGeom>
            <a:avLst/>
            <a:gdLst/>
            <a:ahLst/>
            <a:cxnLst/>
            <a:rect l="l" t="t" r="r" b="b"/>
            <a:pathLst>
              <a:path w="9905" h="1524">
                <a:moveTo>
                  <a:pt x="0" y="0"/>
                </a:moveTo>
                <a:lnTo>
                  <a:pt x="9906" y="1523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4" name="object 2154"/>
          <p:cNvSpPr/>
          <p:nvPr/>
        </p:nvSpPr>
        <p:spPr>
          <a:xfrm>
            <a:off x="3398520" y="4555235"/>
            <a:ext cx="10668" cy="1523"/>
          </a:xfrm>
          <a:custGeom>
            <a:avLst/>
            <a:gdLst/>
            <a:ahLst/>
            <a:cxnLst/>
            <a:rect l="l" t="t" r="r" b="b"/>
            <a:pathLst>
              <a:path w="10667" h="1524">
                <a:moveTo>
                  <a:pt x="0" y="0"/>
                </a:moveTo>
                <a:lnTo>
                  <a:pt x="10668" y="1523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5" name="object 2155"/>
          <p:cNvSpPr/>
          <p:nvPr/>
        </p:nvSpPr>
        <p:spPr>
          <a:xfrm>
            <a:off x="3409188" y="4556760"/>
            <a:ext cx="11430" cy="761"/>
          </a:xfrm>
          <a:custGeom>
            <a:avLst/>
            <a:gdLst/>
            <a:ahLst/>
            <a:cxnLst/>
            <a:rect l="l" t="t" r="r" b="b"/>
            <a:pathLst>
              <a:path w="11429" h="762">
                <a:moveTo>
                  <a:pt x="0" y="0"/>
                </a:moveTo>
                <a:lnTo>
                  <a:pt x="11430" y="761"/>
                </a:lnTo>
              </a:path>
            </a:pathLst>
          </a:custGeom>
          <a:ln w="12954">
            <a:solidFill>
              <a:srgbClr val="357D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6" name="object 2156"/>
          <p:cNvSpPr/>
          <p:nvPr/>
        </p:nvSpPr>
        <p:spPr>
          <a:xfrm>
            <a:off x="3420617" y="4556760"/>
            <a:ext cx="12192" cy="762"/>
          </a:xfrm>
          <a:custGeom>
            <a:avLst/>
            <a:gdLst/>
            <a:ahLst/>
            <a:cxnLst/>
            <a:rect l="l" t="t" r="r" b="b"/>
            <a:pathLst>
              <a:path w="12191" h="762">
                <a:moveTo>
                  <a:pt x="0" y="762"/>
                </a:moveTo>
                <a:lnTo>
                  <a:pt x="12192" y="0"/>
                </a:lnTo>
              </a:path>
            </a:pathLst>
          </a:custGeom>
          <a:ln w="12953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7" name="object 2157"/>
          <p:cNvSpPr/>
          <p:nvPr/>
        </p:nvSpPr>
        <p:spPr>
          <a:xfrm>
            <a:off x="3432810" y="4554474"/>
            <a:ext cx="12192" cy="2286"/>
          </a:xfrm>
          <a:custGeom>
            <a:avLst/>
            <a:gdLst/>
            <a:ahLst/>
            <a:cxnLst/>
            <a:rect l="l" t="t" r="r" b="b"/>
            <a:pathLst>
              <a:path w="12191" h="2286">
                <a:moveTo>
                  <a:pt x="0" y="2286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8" name="object 2158"/>
          <p:cNvSpPr/>
          <p:nvPr/>
        </p:nvSpPr>
        <p:spPr>
          <a:xfrm>
            <a:off x="3445001" y="4551425"/>
            <a:ext cx="12192" cy="3048"/>
          </a:xfrm>
          <a:custGeom>
            <a:avLst/>
            <a:gdLst/>
            <a:ahLst/>
            <a:cxnLst/>
            <a:rect l="l" t="t" r="r" b="b"/>
            <a:pathLst>
              <a:path w="12191" h="3048">
                <a:moveTo>
                  <a:pt x="0" y="3048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9" name="object 2159"/>
          <p:cNvSpPr/>
          <p:nvPr/>
        </p:nvSpPr>
        <p:spPr>
          <a:xfrm>
            <a:off x="3457194" y="4546854"/>
            <a:ext cx="11430" cy="4572"/>
          </a:xfrm>
          <a:custGeom>
            <a:avLst/>
            <a:gdLst/>
            <a:ahLst/>
            <a:cxnLst/>
            <a:rect l="l" t="t" r="r" b="b"/>
            <a:pathLst>
              <a:path w="11429" h="4572">
                <a:moveTo>
                  <a:pt x="0" y="4572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0" name="object 2160"/>
          <p:cNvSpPr/>
          <p:nvPr/>
        </p:nvSpPr>
        <p:spPr>
          <a:xfrm>
            <a:off x="3468623" y="4540758"/>
            <a:ext cx="11430" cy="6096"/>
          </a:xfrm>
          <a:custGeom>
            <a:avLst/>
            <a:gdLst/>
            <a:ahLst/>
            <a:cxnLst/>
            <a:rect l="l" t="t" r="r" b="b"/>
            <a:pathLst>
              <a:path w="11429" h="6096">
                <a:moveTo>
                  <a:pt x="0" y="6096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1" name="object 2161"/>
          <p:cNvSpPr/>
          <p:nvPr/>
        </p:nvSpPr>
        <p:spPr>
          <a:xfrm>
            <a:off x="3480054" y="4533899"/>
            <a:ext cx="10668" cy="6858"/>
          </a:xfrm>
          <a:custGeom>
            <a:avLst/>
            <a:gdLst/>
            <a:ahLst/>
            <a:cxnLst/>
            <a:rect l="l" t="t" r="r" b="b"/>
            <a:pathLst>
              <a:path w="10667" h="6858">
                <a:moveTo>
                  <a:pt x="0" y="6857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2" name="object 2162"/>
          <p:cNvSpPr/>
          <p:nvPr/>
        </p:nvSpPr>
        <p:spPr>
          <a:xfrm>
            <a:off x="3490722" y="4525518"/>
            <a:ext cx="9906" cy="8382"/>
          </a:xfrm>
          <a:custGeom>
            <a:avLst/>
            <a:gdLst/>
            <a:ahLst/>
            <a:cxnLst/>
            <a:rect l="l" t="t" r="r" b="b"/>
            <a:pathLst>
              <a:path w="9905" h="8382">
                <a:moveTo>
                  <a:pt x="0" y="8381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3" name="object 2163"/>
          <p:cNvSpPr/>
          <p:nvPr/>
        </p:nvSpPr>
        <p:spPr>
          <a:xfrm>
            <a:off x="3500627" y="4515611"/>
            <a:ext cx="9906" cy="9906"/>
          </a:xfrm>
          <a:custGeom>
            <a:avLst/>
            <a:gdLst/>
            <a:ahLst/>
            <a:cxnLst/>
            <a:rect l="l" t="t" r="r" b="b"/>
            <a:pathLst>
              <a:path w="9905" h="9905">
                <a:moveTo>
                  <a:pt x="0" y="9906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4" name="object 2164"/>
          <p:cNvSpPr/>
          <p:nvPr/>
        </p:nvSpPr>
        <p:spPr>
          <a:xfrm>
            <a:off x="3510533" y="4504943"/>
            <a:ext cx="9906" cy="10668"/>
          </a:xfrm>
          <a:custGeom>
            <a:avLst/>
            <a:gdLst/>
            <a:ahLst/>
            <a:cxnLst/>
            <a:rect l="l" t="t" r="r" b="b"/>
            <a:pathLst>
              <a:path w="9905" h="10667">
                <a:moveTo>
                  <a:pt x="0" y="10668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5" name="object 2165"/>
          <p:cNvSpPr/>
          <p:nvPr/>
        </p:nvSpPr>
        <p:spPr>
          <a:xfrm>
            <a:off x="3520439" y="4491990"/>
            <a:ext cx="9143" cy="12954"/>
          </a:xfrm>
          <a:custGeom>
            <a:avLst/>
            <a:gdLst/>
            <a:ahLst/>
            <a:cxnLst/>
            <a:rect l="l" t="t" r="r" b="b"/>
            <a:pathLst>
              <a:path w="9144" h="12953">
                <a:moveTo>
                  <a:pt x="0" y="12954"/>
                </a:moveTo>
                <a:lnTo>
                  <a:pt x="9143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6" name="object 2166"/>
          <p:cNvSpPr/>
          <p:nvPr/>
        </p:nvSpPr>
        <p:spPr>
          <a:xfrm>
            <a:off x="3529583" y="4476749"/>
            <a:ext cx="9143" cy="15240"/>
          </a:xfrm>
          <a:custGeom>
            <a:avLst/>
            <a:gdLst/>
            <a:ahLst/>
            <a:cxnLst/>
            <a:rect l="l" t="t" r="r" b="b"/>
            <a:pathLst>
              <a:path w="9144" h="15239">
                <a:moveTo>
                  <a:pt x="0" y="15239"/>
                </a:moveTo>
                <a:lnTo>
                  <a:pt x="9143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7" name="object 2167"/>
          <p:cNvSpPr/>
          <p:nvPr/>
        </p:nvSpPr>
        <p:spPr>
          <a:xfrm>
            <a:off x="3538727" y="4460748"/>
            <a:ext cx="9143" cy="16002"/>
          </a:xfrm>
          <a:custGeom>
            <a:avLst/>
            <a:gdLst/>
            <a:ahLst/>
            <a:cxnLst/>
            <a:rect l="l" t="t" r="r" b="b"/>
            <a:pathLst>
              <a:path w="9144" h="16001">
                <a:moveTo>
                  <a:pt x="0" y="16001"/>
                </a:moveTo>
                <a:lnTo>
                  <a:pt x="9143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8" name="object 2168"/>
          <p:cNvSpPr/>
          <p:nvPr/>
        </p:nvSpPr>
        <p:spPr>
          <a:xfrm>
            <a:off x="3547872" y="4442460"/>
            <a:ext cx="9143" cy="18288"/>
          </a:xfrm>
          <a:custGeom>
            <a:avLst/>
            <a:gdLst/>
            <a:ahLst/>
            <a:cxnLst/>
            <a:rect l="l" t="t" r="r" b="b"/>
            <a:pathLst>
              <a:path w="9144" h="18287">
                <a:moveTo>
                  <a:pt x="0" y="18287"/>
                </a:moveTo>
                <a:lnTo>
                  <a:pt x="9143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9" name="object 2169"/>
          <p:cNvSpPr/>
          <p:nvPr/>
        </p:nvSpPr>
        <p:spPr>
          <a:xfrm>
            <a:off x="3557016" y="4422648"/>
            <a:ext cx="8381" cy="19812"/>
          </a:xfrm>
          <a:custGeom>
            <a:avLst/>
            <a:gdLst/>
            <a:ahLst/>
            <a:cxnLst/>
            <a:rect l="l" t="t" r="r" b="b"/>
            <a:pathLst>
              <a:path w="8382" h="19812">
                <a:moveTo>
                  <a:pt x="0" y="19812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0" name="object 2170"/>
          <p:cNvSpPr/>
          <p:nvPr/>
        </p:nvSpPr>
        <p:spPr>
          <a:xfrm>
            <a:off x="3565398" y="4400550"/>
            <a:ext cx="8381" cy="22098"/>
          </a:xfrm>
          <a:custGeom>
            <a:avLst/>
            <a:gdLst/>
            <a:ahLst/>
            <a:cxnLst/>
            <a:rect l="l" t="t" r="r" b="b"/>
            <a:pathLst>
              <a:path w="8382" h="22098">
                <a:moveTo>
                  <a:pt x="0" y="22098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1" name="object 2171"/>
          <p:cNvSpPr/>
          <p:nvPr/>
        </p:nvSpPr>
        <p:spPr>
          <a:xfrm>
            <a:off x="3573779" y="4376928"/>
            <a:ext cx="8381" cy="23622"/>
          </a:xfrm>
          <a:custGeom>
            <a:avLst/>
            <a:gdLst/>
            <a:ahLst/>
            <a:cxnLst/>
            <a:rect l="l" t="t" r="r" b="b"/>
            <a:pathLst>
              <a:path w="8382" h="23622">
                <a:moveTo>
                  <a:pt x="0" y="23622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2" name="object 2172"/>
          <p:cNvSpPr/>
          <p:nvPr/>
        </p:nvSpPr>
        <p:spPr>
          <a:xfrm>
            <a:off x="3567683" y="4362449"/>
            <a:ext cx="14478" cy="14478"/>
          </a:xfrm>
          <a:custGeom>
            <a:avLst/>
            <a:gdLst/>
            <a:ahLst/>
            <a:cxnLst/>
            <a:rect l="l" t="t" r="r" b="b"/>
            <a:pathLst>
              <a:path w="14477" h="14477">
                <a:moveTo>
                  <a:pt x="14477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3" name="object 2173"/>
          <p:cNvSpPr/>
          <p:nvPr/>
        </p:nvSpPr>
        <p:spPr>
          <a:xfrm>
            <a:off x="3556253" y="4362450"/>
            <a:ext cx="11429" cy="25908"/>
          </a:xfrm>
          <a:custGeom>
            <a:avLst/>
            <a:gdLst/>
            <a:ahLst/>
            <a:cxnLst/>
            <a:rect l="l" t="t" r="r" b="b"/>
            <a:pathLst>
              <a:path w="11429" h="25908">
                <a:moveTo>
                  <a:pt x="11429" y="0"/>
                </a:moveTo>
                <a:lnTo>
                  <a:pt x="0" y="25908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4" name="object 2174"/>
          <p:cNvSpPr/>
          <p:nvPr/>
        </p:nvSpPr>
        <p:spPr>
          <a:xfrm>
            <a:off x="3544824" y="4388357"/>
            <a:ext cx="11429" cy="21336"/>
          </a:xfrm>
          <a:custGeom>
            <a:avLst/>
            <a:gdLst/>
            <a:ahLst/>
            <a:cxnLst/>
            <a:rect l="l" t="t" r="r" b="b"/>
            <a:pathLst>
              <a:path w="11429" h="21336">
                <a:moveTo>
                  <a:pt x="11429" y="0"/>
                </a:moveTo>
                <a:lnTo>
                  <a:pt x="0" y="21336"/>
                </a:lnTo>
              </a:path>
            </a:pathLst>
          </a:custGeom>
          <a:ln w="12953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5" name="object 2175"/>
          <p:cNvSpPr/>
          <p:nvPr/>
        </p:nvSpPr>
        <p:spPr>
          <a:xfrm>
            <a:off x="3533393" y="4409694"/>
            <a:ext cx="11429" cy="16764"/>
          </a:xfrm>
          <a:custGeom>
            <a:avLst/>
            <a:gdLst/>
            <a:ahLst/>
            <a:cxnLst/>
            <a:rect l="l" t="t" r="r" b="b"/>
            <a:pathLst>
              <a:path w="11429" h="16763">
                <a:moveTo>
                  <a:pt x="11429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6" name="object 2176"/>
          <p:cNvSpPr/>
          <p:nvPr/>
        </p:nvSpPr>
        <p:spPr>
          <a:xfrm>
            <a:off x="3528060" y="4426457"/>
            <a:ext cx="5333" cy="6858"/>
          </a:xfrm>
          <a:custGeom>
            <a:avLst/>
            <a:gdLst/>
            <a:ahLst/>
            <a:cxnLst/>
            <a:rect l="l" t="t" r="r" b="b"/>
            <a:pathLst>
              <a:path w="5334" h="6858">
                <a:moveTo>
                  <a:pt x="5334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7" name="object 2177"/>
          <p:cNvSpPr/>
          <p:nvPr/>
        </p:nvSpPr>
        <p:spPr>
          <a:xfrm>
            <a:off x="3523488" y="4433316"/>
            <a:ext cx="4572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4572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8" name="object 2178"/>
          <p:cNvSpPr/>
          <p:nvPr/>
        </p:nvSpPr>
        <p:spPr>
          <a:xfrm>
            <a:off x="3518154" y="4438650"/>
            <a:ext cx="5334" cy="5334"/>
          </a:xfrm>
          <a:custGeom>
            <a:avLst/>
            <a:gdLst/>
            <a:ahLst/>
            <a:cxnLst/>
            <a:rect l="l" t="t" r="r" b="b"/>
            <a:pathLst>
              <a:path w="5334" h="5334">
                <a:moveTo>
                  <a:pt x="5334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9" name="object 2179"/>
          <p:cNvSpPr/>
          <p:nvPr/>
        </p:nvSpPr>
        <p:spPr>
          <a:xfrm>
            <a:off x="3512058" y="4443983"/>
            <a:ext cx="6096" cy="4572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6096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0" name="object 2180"/>
          <p:cNvSpPr/>
          <p:nvPr/>
        </p:nvSpPr>
        <p:spPr>
          <a:xfrm>
            <a:off x="3506723" y="4448555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5334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1" name="object 2181"/>
          <p:cNvSpPr/>
          <p:nvPr/>
        </p:nvSpPr>
        <p:spPr>
          <a:xfrm>
            <a:off x="3501389" y="4452366"/>
            <a:ext cx="5334" cy="3048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5334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2" name="object 2182"/>
          <p:cNvSpPr/>
          <p:nvPr/>
        </p:nvSpPr>
        <p:spPr>
          <a:xfrm>
            <a:off x="3495293" y="4455414"/>
            <a:ext cx="6096" cy="2286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6096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3" name="object 2183"/>
          <p:cNvSpPr/>
          <p:nvPr/>
        </p:nvSpPr>
        <p:spPr>
          <a:xfrm>
            <a:off x="3489198" y="4457700"/>
            <a:ext cx="6096" cy="1524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6096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4" name="object 2184"/>
          <p:cNvSpPr/>
          <p:nvPr/>
        </p:nvSpPr>
        <p:spPr>
          <a:xfrm>
            <a:off x="3483102" y="4459223"/>
            <a:ext cx="6096" cy="762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6096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5" name="object 2185"/>
          <p:cNvSpPr/>
          <p:nvPr/>
        </p:nvSpPr>
        <p:spPr>
          <a:xfrm>
            <a:off x="3477005" y="4459985"/>
            <a:ext cx="6096" cy="762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6096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6" name="object 2186"/>
          <p:cNvSpPr/>
          <p:nvPr/>
        </p:nvSpPr>
        <p:spPr>
          <a:xfrm>
            <a:off x="3466337" y="4459986"/>
            <a:ext cx="10668" cy="761"/>
          </a:xfrm>
          <a:custGeom>
            <a:avLst/>
            <a:gdLst/>
            <a:ahLst/>
            <a:cxnLst/>
            <a:rect l="l" t="t" r="r" b="b"/>
            <a:pathLst>
              <a:path w="10667" h="762">
                <a:moveTo>
                  <a:pt x="10667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7" name="object 2187"/>
          <p:cNvSpPr/>
          <p:nvPr/>
        </p:nvSpPr>
        <p:spPr>
          <a:xfrm>
            <a:off x="3457194" y="4456937"/>
            <a:ext cx="9144" cy="3047"/>
          </a:xfrm>
          <a:custGeom>
            <a:avLst/>
            <a:gdLst/>
            <a:ahLst/>
            <a:cxnLst/>
            <a:rect l="l" t="t" r="r" b="b"/>
            <a:pathLst>
              <a:path w="9144" h="3048">
                <a:moveTo>
                  <a:pt x="9144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8" name="object 2188"/>
          <p:cNvSpPr/>
          <p:nvPr/>
        </p:nvSpPr>
        <p:spPr>
          <a:xfrm>
            <a:off x="3447288" y="4453128"/>
            <a:ext cx="9906" cy="3809"/>
          </a:xfrm>
          <a:custGeom>
            <a:avLst/>
            <a:gdLst/>
            <a:ahLst/>
            <a:cxnLst/>
            <a:rect l="l" t="t" r="r" b="b"/>
            <a:pathLst>
              <a:path w="9905" h="3810">
                <a:moveTo>
                  <a:pt x="9905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9" name="object 2189"/>
          <p:cNvSpPr/>
          <p:nvPr/>
        </p:nvSpPr>
        <p:spPr>
          <a:xfrm>
            <a:off x="3438144" y="4447031"/>
            <a:ext cx="9144" cy="6095"/>
          </a:xfrm>
          <a:custGeom>
            <a:avLst/>
            <a:gdLst/>
            <a:ahLst/>
            <a:cxnLst/>
            <a:rect l="l" t="t" r="r" b="b"/>
            <a:pathLst>
              <a:path w="9144" h="6096">
                <a:moveTo>
                  <a:pt x="9144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0" name="object 2190"/>
          <p:cNvSpPr/>
          <p:nvPr/>
        </p:nvSpPr>
        <p:spPr>
          <a:xfrm>
            <a:off x="3429762" y="4440174"/>
            <a:ext cx="8382" cy="6858"/>
          </a:xfrm>
          <a:custGeom>
            <a:avLst/>
            <a:gdLst/>
            <a:ahLst/>
            <a:cxnLst/>
            <a:rect l="l" t="t" r="r" b="b"/>
            <a:pathLst>
              <a:path w="8382" h="6858">
                <a:moveTo>
                  <a:pt x="8382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1" name="object 2191"/>
          <p:cNvSpPr/>
          <p:nvPr/>
        </p:nvSpPr>
        <p:spPr>
          <a:xfrm>
            <a:off x="3421379" y="4431029"/>
            <a:ext cx="8382" cy="9144"/>
          </a:xfrm>
          <a:custGeom>
            <a:avLst/>
            <a:gdLst/>
            <a:ahLst/>
            <a:cxnLst/>
            <a:rect l="l" t="t" r="r" b="b"/>
            <a:pathLst>
              <a:path w="8382" h="9144">
                <a:moveTo>
                  <a:pt x="8382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2" name="object 2192"/>
          <p:cNvSpPr/>
          <p:nvPr/>
        </p:nvSpPr>
        <p:spPr>
          <a:xfrm>
            <a:off x="3413759" y="4420361"/>
            <a:ext cx="7620" cy="10668"/>
          </a:xfrm>
          <a:custGeom>
            <a:avLst/>
            <a:gdLst/>
            <a:ahLst/>
            <a:cxnLst/>
            <a:rect l="l" t="t" r="r" b="b"/>
            <a:pathLst>
              <a:path w="7620" h="10667">
                <a:moveTo>
                  <a:pt x="7620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3" name="object 2193"/>
          <p:cNvSpPr/>
          <p:nvPr/>
        </p:nvSpPr>
        <p:spPr>
          <a:xfrm>
            <a:off x="3406140" y="4408169"/>
            <a:ext cx="7620" cy="12192"/>
          </a:xfrm>
          <a:custGeom>
            <a:avLst/>
            <a:gdLst/>
            <a:ahLst/>
            <a:cxnLst/>
            <a:rect l="l" t="t" r="r" b="b"/>
            <a:pathLst>
              <a:path w="7620" h="12191">
                <a:moveTo>
                  <a:pt x="7620" y="12192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4" name="object 2194"/>
          <p:cNvSpPr/>
          <p:nvPr/>
        </p:nvSpPr>
        <p:spPr>
          <a:xfrm>
            <a:off x="3396995" y="4389882"/>
            <a:ext cx="9144" cy="18288"/>
          </a:xfrm>
          <a:custGeom>
            <a:avLst/>
            <a:gdLst/>
            <a:ahLst/>
            <a:cxnLst/>
            <a:rect l="l" t="t" r="r" b="b"/>
            <a:pathLst>
              <a:path w="9144" h="18287">
                <a:moveTo>
                  <a:pt x="9144" y="1828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5" name="object 2195"/>
          <p:cNvSpPr/>
          <p:nvPr/>
        </p:nvSpPr>
        <p:spPr>
          <a:xfrm>
            <a:off x="3389375" y="4370070"/>
            <a:ext cx="7620" cy="19812"/>
          </a:xfrm>
          <a:custGeom>
            <a:avLst/>
            <a:gdLst/>
            <a:ahLst/>
            <a:cxnLst/>
            <a:rect l="l" t="t" r="r" b="b"/>
            <a:pathLst>
              <a:path w="7620" h="19812">
                <a:moveTo>
                  <a:pt x="7620" y="19812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6" name="object 2196"/>
          <p:cNvSpPr/>
          <p:nvPr/>
        </p:nvSpPr>
        <p:spPr>
          <a:xfrm>
            <a:off x="3382518" y="4349496"/>
            <a:ext cx="6858" cy="20574"/>
          </a:xfrm>
          <a:custGeom>
            <a:avLst/>
            <a:gdLst/>
            <a:ahLst/>
            <a:cxnLst/>
            <a:rect l="l" t="t" r="r" b="b"/>
            <a:pathLst>
              <a:path w="6858" h="20574">
                <a:moveTo>
                  <a:pt x="6858" y="20574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7" name="object 2197"/>
          <p:cNvSpPr/>
          <p:nvPr/>
        </p:nvSpPr>
        <p:spPr>
          <a:xfrm>
            <a:off x="3376421" y="4326635"/>
            <a:ext cx="6096" cy="22860"/>
          </a:xfrm>
          <a:custGeom>
            <a:avLst/>
            <a:gdLst/>
            <a:ahLst/>
            <a:cxnLst/>
            <a:rect l="l" t="t" r="r" b="b"/>
            <a:pathLst>
              <a:path w="6096" h="22860">
                <a:moveTo>
                  <a:pt x="6096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8" name="object 2198"/>
          <p:cNvSpPr/>
          <p:nvPr/>
        </p:nvSpPr>
        <p:spPr>
          <a:xfrm>
            <a:off x="3371850" y="4303013"/>
            <a:ext cx="4572" cy="23622"/>
          </a:xfrm>
          <a:custGeom>
            <a:avLst/>
            <a:gdLst/>
            <a:ahLst/>
            <a:cxnLst/>
            <a:rect l="l" t="t" r="r" b="b"/>
            <a:pathLst>
              <a:path w="4572" h="23622">
                <a:moveTo>
                  <a:pt x="4572" y="2362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9" name="object 2199"/>
          <p:cNvSpPr/>
          <p:nvPr/>
        </p:nvSpPr>
        <p:spPr>
          <a:xfrm>
            <a:off x="3368040" y="4277106"/>
            <a:ext cx="3810" cy="25908"/>
          </a:xfrm>
          <a:custGeom>
            <a:avLst/>
            <a:gdLst/>
            <a:ahLst/>
            <a:cxnLst/>
            <a:rect l="l" t="t" r="r" b="b"/>
            <a:pathLst>
              <a:path w="3810" h="25908">
                <a:moveTo>
                  <a:pt x="3810" y="2590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0" name="object 2200"/>
          <p:cNvSpPr/>
          <p:nvPr/>
        </p:nvSpPr>
        <p:spPr>
          <a:xfrm>
            <a:off x="3364229" y="4220717"/>
            <a:ext cx="3810" cy="56388"/>
          </a:xfrm>
          <a:custGeom>
            <a:avLst/>
            <a:gdLst/>
            <a:ahLst/>
            <a:cxnLst/>
            <a:rect l="l" t="t" r="r" b="b"/>
            <a:pathLst>
              <a:path w="3810" h="56387">
                <a:moveTo>
                  <a:pt x="3810" y="56387"/>
                </a:moveTo>
                <a:lnTo>
                  <a:pt x="1524" y="28955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1" name="object 2201"/>
          <p:cNvSpPr/>
          <p:nvPr/>
        </p:nvSpPr>
        <p:spPr>
          <a:xfrm>
            <a:off x="3364229" y="4220717"/>
            <a:ext cx="217932" cy="0"/>
          </a:xfrm>
          <a:custGeom>
            <a:avLst/>
            <a:gdLst/>
            <a:ahLst/>
            <a:cxnLst/>
            <a:rect l="l" t="t" r="r" b="b"/>
            <a:pathLst>
              <a:path w="217932">
                <a:moveTo>
                  <a:pt x="0" y="0"/>
                </a:moveTo>
                <a:lnTo>
                  <a:pt x="217932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2" name="object 2202"/>
          <p:cNvSpPr/>
          <p:nvPr/>
        </p:nvSpPr>
        <p:spPr>
          <a:xfrm>
            <a:off x="3361943" y="4178807"/>
            <a:ext cx="115823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3" name="object 2203"/>
          <p:cNvSpPr/>
          <p:nvPr/>
        </p:nvSpPr>
        <p:spPr>
          <a:xfrm>
            <a:off x="3361944" y="4088129"/>
            <a:ext cx="3809" cy="90678"/>
          </a:xfrm>
          <a:custGeom>
            <a:avLst/>
            <a:gdLst/>
            <a:ahLst/>
            <a:cxnLst/>
            <a:rect l="l" t="t" r="r" b="b"/>
            <a:pathLst>
              <a:path w="3810" h="90677">
                <a:moveTo>
                  <a:pt x="0" y="90677"/>
                </a:moveTo>
                <a:lnTo>
                  <a:pt x="0" y="67817"/>
                </a:lnTo>
                <a:lnTo>
                  <a:pt x="761" y="44195"/>
                </a:lnTo>
                <a:lnTo>
                  <a:pt x="1523" y="21335"/>
                </a:lnTo>
                <a:lnTo>
                  <a:pt x="3809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4" name="object 2204"/>
          <p:cNvSpPr/>
          <p:nvPr/>
        </p:nvSpPr>
        <p:spPr>
          <a:xfrm>
            <a:off x="3365754" y="4049267"/>
            <a:ext cx="6095" cy="38862"/>
          </a:xfrm>
          <a:custGeom>
            <a:avLst/>
            <a:gdLst/>
            <a:ahLst/>
            <a:cxnLst/>
            <a:rect l="l" t="t" r="r" b="b"/>
            <a:pathLst>
              <a:path w="6096" h="38862">
                <a:moveTo>
                  <a:pt x="0" y="38862"/>
                </a:moveTo>
                <a:lnTo>
                  <a:pt x="3047" y="19050"/>
                </a:lnTo>
                <a:lnTo>
                  <a:pt x="6095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5" name="object 2205"/>
          <p:cNvSpPr/>
          <p:nvPr/>
        </p:nvSpPr>
        <p:spPr>
          <a:xfrm>
            <a:off x="3371850" y="4032503"/>
            <a:ext cx="4571" cy="16764"/>
          </a:xfrm>
          <a:custGeom>
            <a:avLst/>
            <a:gdLst/>
            <a:ahLst/>
            <a:cxnLst/>
            <a:rect l="l" t="t" r="r" b="b"/>
            <a:pathLst>
              <a:path w="4572" h="16763">
                <a:moveTo>
                  <a:pt x="0" y="16763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6" name="object 2206"/>
          <p:cNvSpPr/>
          <p:nvPr/>
        </p:nvSpPr>
        <p:spPr>
          <a:xfrm>
            <a:off x="3376422" y="4015740"/>
            <a:ext cx="5333" cy="16764"/>
          </a:xfrm>
          <a:custGeom>
            <a:avLst/>
            <a:gdLst/>
            <a:ahLst/>
            <a:cxnLst/>
            <a:rect l="l" t="t" r="r" b="b"/>
            <a:pathLst>
              <a:path w="5334" h="16763">
                <a:moveTo>
                  <a:pt x="0" y="16763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7" name="object 2207"/>
          <p:cNvSpPr/>
          <p:nvPr/>
        </p:nvSpPr>
        <p:spPr>
          <a:xfrm>
            <a:off x="3381755" y="4001261"/>
            <a:ext cx="5333" cy="14478"/>
          </a:xfrm>
          <a:custGeom>
            <a:avLst/>
            <a:gdLst/>
            <a:ahLst/>
            <a:cxnLst/>
            <a:rect l="l" t="t" r="r" b="b"/>
            <a:pathLst>
              <a:path w="5334" h="14477">
                <a:moveTo>
                  <a:pt x="0" y="14477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8" name="object 2208"/>
          <p:cNvSpPr/>
          <p:nvPr/>
        </p:nvSpPr>
        <p:spPr>
          <a:xfrm>
            <a:off x="3387089" y="3993641"/>
            <a:ext cx="3809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0" y="7620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9" name="object 2209"/>
          <p:cNvSpPr/>
          <p:nvPr/>
        </p:nvSpPr>
        <p:spPr>
          <a:xfrm>
            <a:off x="3390900" y="3986784"/>
            <a:ext cx="3809" cy="6858"/>
          </a:xfrm>
          <a:custGeom>
            <a:avLst/>
            <a:gdLst/>
            <a:ahLst/>
            <a:cxnLst/>
            <a:rect l="l" t="t" r="r" b="b"/>
            <a:pathLst>
              <a:path w="3810" h="6858">
                <a:moveTo>
                  <a:pt x="0" y="6857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0" name="object 2210"/>
          <p:cNvSpPr/>
          <p:nvPr/>
        </p:nvSpPr>
        <p:spPr>
          <a:xfrm>
            <a:off x="3394710" y="3981449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0" y="5333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1" name="object 2211"/>
          <p:cNvSpPr/>
          <p:nvPr/>
        </p:nvSpPr>
        <p:spPr>
          <a:xfrm>
            <a:off x="3398520" y="3976878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0" y="4572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2" name="object 2212"/>
          <p:cNvSpPr/>
          <p:nvPr/>
        </p:nvSpPr>
        <p:spPr>
          <a:xfrm>
            <a:off x="3403092" y="3973067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0" y="3810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3" name="object 2213"/>
          <p:cNvSpPr/>
          <p:nvPr/>
        </p:nvSpPr>
        <p:spPr>
          <a:xfrm>
            <a:off x="3407664" y="3970781"/>
            <a:ext cx="4572" cy="2286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0" y="2286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4" name="object 2214"/>
          <p:cNvSpPr/>
          <p:nvPr/>
        </p:nvSpPr>
        <p:spPr>
          <a:xfrm>
            <a:off x="3412235" y="3969258"/>
            <a:ext cx="5334" cy="1524"/>
          </a:xfrm>
          <a:custGeom>
            <a:avLst/>
            <a:gdLst/>
            <a:ahLst/>
            <a:cxnLst/>
            <a:rect l="l" t="t" r="r" b="b"/>
            <a:pathLst>
              <a:path w="5334" h="1524">
                <a:moveTo>
                  <a:pt x="0" y="1524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5" name="object 2215"/>
          <p:cNvSpPr/>
          <p:nvPr/>
        </p:nvSpPr>
        <p:spPr>
          <a:xfrm>
            <a:off x="3417570" y="3968495"/>
            <a:ext cx="5334" cy="762"/>
          </a:xfrm>
          <a:custGeom>
            <a:avLst/>
            <a:gdLst/>
            <a:ahLst/>
            <a:cxnLst/>
            <a:rect l="l" t="t" r="r" b="b"/>
            <a:pathLst>
              <a:path w="5334" h="762">
                <a:moveTo>
                  <a:pt x="0" y="762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6" name="object 2216"/>
          <p:cNvSpPr/>
          <p:nvPr/>
        </p:nvSpPr>
        <p:spPr>
          <a:xfrm>
            <a:off x="3422904" y="3968495"/>
            <a:ext cx="7620" cy="761"/>
          </a:xfrm>
          <a:custGeom>
            <a:avLst/>
            <a:gdLst/>
            <a:ahLst/>
            <a:cxnLst/>
            <a:rect l="l" t="t" r="r" b="b"/>
            <a:pathLst>
              <a:path w="7620" h="762">
                <a:moveTo>
                  <a:pt x="0" y="0"/>
                </a:moveTo>
                <a:lnTo>
                  <a:pt x="7620" y="761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7" name="object 2217"/>
          <p:cNvSpPr/>
          <p:nvPr/>
        </p:nvSpPr>
        <p:spPr>
          <a:xfrm>
            <a:off x="3430523" y="3969257"/>
            <a:ext cx="6096" cy="2285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0" y="0"/>
                </a:moveTo>
                <a:lnTo>
                  <a:pt x="6096" y="2285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8" name="object 2218"/>
          <p:cNvSpPr/>
          <p:nvPr/>
        </p:nvSpPr>
        <p:spPr>
          <a:xfrm>
            <a:off x="3436620" y="3971544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0" y="0"/>
                </a:moveTo>
                <a:lnTo>
                  <a:pt x="5334" y="381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9" name="object 2219"/>
          <p:cNvSpPr/>
          <p:nvPr/>
        </p:nvSpPr>
        <p:spPr>
          <a:xfrm>
            <a:off x="3441954" y="3975354"/>
            <a:ext cx="5334" cy="4572"/>
          </a:xfrm>
          <a:custGeom>
            <a:avLst/>
            <a:gdLst/>
            <a:ahLst/>
            <a:cxnLst/>
            <a:rect l="l" t="t" r="r" b="b"/>
            <a:pathLst>
              <a:path w="5334" h="4572">
                <a:moveTo>
                  <a:pt x="0" y="0"/>
                </a:moveTo>
                <a:lnTo>
                  <a:pt x="5334" y="4572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0" name="object 2220"/>
          <p:cNvSpPr/>
          <p:nvPr/>
        </p:nvSpPr>
        <p:spPr>
          <a:xfrm>
            <a:off x="3447288" y="3979926"/>
            <a:ext cx="6858" cy="11430"/>
          </a:xfrm>
          <a:custGeom>
            <a:avLst/>
            <a:gdLst/>
            <a:ahLst/>
            <a:cxnLst/>
            <a:rect l="l" t="t" r="r" b="b"/>
            <a:pathLst>
              <a:path w="6858" h="11429">
                <a:moveTo>
                  <a:pt x="0" y="0"/>
                </a:moveTo>
                <a:lnTo>
                  <a:pt x="6858" y="1143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1" name="object 2221"/>
          <p:cNvSpPr/>
          <p:nvPr/>
        </p:nvSpPr>
        <p:spPr>
          <a:xfrm>
            <a:off x="3454145" y="3991355"/>
            <a:ext cx="6858" cy="13716"/>
          </a:xfrm>
          <a:custGeom>
            <a:avLst/>
            <a:gdLst/>
            <a:ahLst/>
            <a:cxnLst/>
            <a:rect l="l" t="t" r="r" b="b"/>
            <a:pathLst>
              <a:path w="6858" h="13715">
                <a:moveTo>
                  <a:pt x="0" y="0"/>
                </a:moveTo>
                <a:lnTo>
                  <a:pt x="6858" y="1371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2" name="object 2222"/>
          <p:cNvSpPr/>
          <p:nvPr/>
        </p:nvSpPr>
        <p:spPr>
          <a:xfrm>
            <a:off x="3461004" y="4005072"/>
            <a:ext cx="5334" cy="15240"/>
          </a:xfrm>
          <a:custGeom>
            <a:avLst/>
            <a:gdLst/>
            <a:ahLst/>
            <a:cxnLst/>
            <a:rect l="l" t="t" r="r" b="b"/>
            <a:pathLst>
              <a:path w="5334" h="15239">
                <a:moveTo>
                  <a:pt x="0" y="0"/>
                </a:moveTo>
                <a:lnTo>
                  <a:pt x="5334" y="15240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3" name="object 2223"/>
          <p:cNvSpPr/>
          <p:nvPr/>
        </p:nvSpPr>
        <p:spPr>
          <a:xfrm>
            <a:off x="3466338" y="4020311"/>
            <a:ext cx="3810" cy="17526"/>
          </a:xfrm>
          <a:custGeom>
            <a:avLst/>
            <a:gdLst/>
            <a:ahLst/>
            <a:cxnLst/>
            <a:rect l="l" t="t" r="r" b="b"/>
            <a:pathLst>
              <a:path w="3810" h="17525">
                <a:moveTo>
                  <a:pt x="0" y="0"/>
                </a:moveTo>
                <a:lnTo>
                  <a:pt x="3810" y="17526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4" name="object 2224"/>
          <p:cNvSpPr/>
          <p:nvPr/>
        </p:nvSpPr>
        <p:spPr>
          <a:xfrm>
            <a:off x="3470148" y="4037838"/>
            <a:ext cx="3048" cy="23622"/>
          </a:xfrm>
          <a:custGeom>
            <a:avLst/>
            <a:gdLst/>
            <a:ahLst/>
            <a:cxnLst/>
            <a:rect l="l" t="t" r="r" b="b"/>
            <a:pathLst>
              <a:path w="3048" h="23622">
                <a:moveTo>
                  <a:pt x="0" y="0"/>
                </a:moveTo>
                <a:lnTo>
                  <a:pt x="3048" y="2362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5" name="object 2225"/>
          <p:cNvSpPr/>
          <p:nvPr/>
        </p:nvSpPr>
        <p:spPr>
          <a:xfrm>
            <a:off x="3473195" y="4061460"/>
            <a:ext cx="4572" cy="117348"/>
          </a:xfrm>
          <a:custGeom>
            <a:avLst/>
            <a:gdLst/>
            <a:ahLst/>
            <a:cxnLst/>
            <a:rect l="l" t="t" r="r" b="b"/>
            <a:pathLst>
              <a:path w="4572" h="117348">
                <a:moveTo>
                  <a:pt x="0" y="0"/>
                </a:moveTo>
                <a:lnTo>
                  <a:pt x="2286" y="31242"/>
                </a:lnTo>
                <a:lnTo>
                  <a:pt x="3810" y="70104"/>
                </a:lnTo>
                <a:lnTo>
                  <a:pt x="4572" y="11734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6" name="object 2226"/>
          <p:cNvSpPr/>
          <p:nvPr/>
        </p:nvSpPr>
        <p:spPr>
          <a:xfrm>
            <a:off x="4087368" y="3496817"/>
            <a:ext cx="173736" cy="168402"/>
          </a:xfrm>
          <a:custGeom>
            <a:avLst/>
            <a:gdLst/>
            <a:ahLst/>
            <a:cxnLst/>
            <a:rect l="l" t="t" r="r" b="b"/>
            <a:pathLst>
              <a:path w="173736" h="168401">
                <a:moveTo>
                  <a:pt x="12191" y="161544"/>
                </a:moveTo>
                <a:lnTo>
                  <a:pt x="173735" y="0"/>
                </a:lnTo>
                <a:lnTo>
                  <a:pt x="161543" y="6858"/>
                </a:lnTo>
                <a:lnTo>
                  <a:pt x="0" y="168402"/>
                </a:lnTo>
                <a:lnTo>
                  <a:pt x="12191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7" name="object 2227"/>
          <p:cNvSpPr/>
          <p:nvPr/>
        </p:nvSpPr>
        <p:spPr>
          <a:xfrm>
            <a:off x="4099560" y="34968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8" name="object 2228"/>
          <p:cNvSpPr/>
          <p:nvPr/>
        </p:nvSpPr>
        <p:spPr>
          <a:xfrm>
            <a:off x="4093464" y="3496817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1544"/>
                </a:moveTo>
                <a:lnTo>
                  <a:pt x="167640" y="0"/>
                </a:lnTo>
                <a:lnTo>
                  <a:pt x="161544" y="3048"/>
                </a:lnTo>
                <a:lnTo>
                  <a:pt x="0" y="164592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9" name="object 2229"/>
          <p:cNvSpPr/>
          <p:nvPr/>
        </p:nvSpPr>
        <p:spPr>
          <a:xfrm>
            <a:off x="4087368" y="3499866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6096" y="161544"/>
                </a:moveTo>
                <a:lnTo>
                  <a:pt x="167640" y="0"/>
                </a:lnTo>
                <a:lnTo>
                  <a:pt x="161544" y="3810"/>
                </a:lnTo>
                <a:lnTo>
                  <a:pt x="0" y="165354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0" name="object 2230"/>
          <p:cNvSpPr/>
          <p:nvPr/>
        </p:nvSpPr>
        <p:spPr>
          <a:xfrm>
            <a:off x="4074413" y="3503676"/>
            <a:ext cx="174498" cy="169164"/>
          </a:xfrm>
          <a:custGeom>
            <a:avLst/>
            <a:gdLst/>
            <a:ahLst/>
            <a:cxnLst/>
            <a:rect l="l" t="t" r="r" b="b"/>
            <a:pathLst>
              <a:path w="174498" h="169163">
                <a:moveTo>
                  <a:pt x="12953" y="161544"/>
                </a:moveTo>
                <a:lnTo>
                  <a:pt x="174497" y="0"/>
                </a:lnTo>
                <a:lnTo>
                  <a:pt x="161543" y="7620"/>
                </a:lnTo>
                <a:lnTo>
                  <a:pt x="0" y="169164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1" name="object 2231"/>
          <p:cNvSpPr/>
          <p:nvPr/>
        </p:nvSpPr>
        <p:spPr>
          <a:xfrm>
            <a:off x="4087367" y="35036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2" name="object 2232"/>
          <p:cNvSpPr/>
          <p:nvPr/>
        </p:nvSpPr>
        <p:spPr>
          <a:xfrm>
            <a:off x="4082795" y="3503676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3" name="object 2233"/>
          <p:cNvSpPr/>
          <p:nvPr/>
        </p:nvSpPr>
        <p:spPr>
          <a:xfrm>
            <a:off x="4078985" y="3505961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4" name="object 2234"/>
          <p:cNvSpPr/>
          <p:nvPr/>
        </p:nvSpPr>
        <p:spPr>
          <a:xfrm>
            <a:off x="4074413" y="3508248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1544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5" name="object 2235"/>
          <p:cNvSpPr/>
          <p:nvPr/>
        </p:nvSpPr>
        <p:spPr>
          <a:xfrm>
            <a:off x="4062222" y="3511295"/>
            <a:ext cx="173736" cy="169926"/>
          </a:xfrm>
          <a:custGeom>
            <a:avLst/>
            <a:gdLst/>
            <a:ahLst/>
            <a:cxnLst/>
            <a:rect l="l" t="t" r="r" b="b"/>
            <a:pathLst>
              <a:path w="173736" h="169925">
                <a:moveTo>
                  <a:pt x="12191" y="161544"/>
                </a:moveTo>
                <a:lnTo>
                  <a:pt x="173735" y="0"/>
                </a:lnTo>
                <a:lnTo>
                  <a:pt x="161543" y="8382"/>
                </a:lnTo>
                <a:lnTo>
                  <a:pt x="0" y="169926"/>
                </a:lnTo>
                <a:lnTo>
                  <a:pt x="12191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6" name="object 2236"/>
          <p:cNvSpPr/>
          <p:nvPr/>
        </p:nvSpPr>
        <p:spPr>
          <a:xfrm>
            <a:off x="4074414" y="35112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7" name="object 2237"/>
          <p:cNvSpPr/>
          <p:nvPr/>
        </p:nvSpPr>
        <p:spPr>
          <a:xfrm>
            <a:off x="4068318" y="3511295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6096" y="161544"/>
                </a:moveTo>
                <a:lnTo>
                  <a:pt x="167640" y="0"/>
                </a:lnTo>
                <a:lnTo>
                  <a:pt x="161544" y="3810"/>
                </a:lnTo>
                <a:lnTo>
                  <a:pt x="0" y="165354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8" name="object 2238"/>
          <p:cNvSpPr/>
          <p:nvPr/>
        </p:nvSpPr>
        <p:spPr>
          <a:xfrm>
            <a:off x="4062221" y="3515105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39" h="166115">
                <a:moveTo>
                  <a:pt x="6096" y="161544"/>
                </a:moveTo>
                <a:lnTo>
                  <a:pt x="167640" y="0"/>
                </a:lnTo>
                <a:lnTo>
                  <a:pt x="161544" y="4572"/>
                </a:lnTo>
                <a:lnTo>
                  <a:pt x="0" y="166116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9" name="object 2239"/>
          <p:cNvSpPr/>
          <p:nvPr/>
        </p:nvSpPr>
        <p:spPr>
          <a:xfrm>
            <a:off x="4050030" y="3519678"/>
            <a:ext cx="173736" cy="170688"/>
          </a:xfrm>
          <a:custGeom>
            <a:avLst/>
            <a:gdLst/>
            <a:ahLst/>
            <a:cxnLst/>
            <a:rect l="l" t="t" r="r" b="b"/>
            <a:pathLst>
              <a:path w="173736" h="170687">
                <a:moveTo>
                  <a:pt x="12191" y="161544"/>
                </a:moveTo>
                <a:lnTo>
                  <a:pt x="173735" y="0"/>
                </a:lnTo>
                <a:lnTo>
                  <a:pt x="162305" y="9144"/>
                </a:lnTo>
                <a:lnTo>
                  <a:pt x="0" y="170688"/>
                </a:lnTo>
                <a:lnTo>
                  <a:pt x="12191" y="161544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0" name="object 2240"/>
          <p:cNvSpPr/>
          <p:nvPr/>
        </p:nvSpPr>
        <p:spPr>
          <a:xfrm>
            <a:off x="4062222" y="35196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1" name="object 2241"/>
          <p:cNvSpPr/>
          <p:nvPr/>
        </p:nvSpPr>
        <p:spPr>
          <a:xfrm>
            <a:off x="4038599" y="3528822"/>
            <a:ext cx="173736" cy="171450"/>
          </a:xfrm>
          <a:custGeom>
            <a:avLst/>
            <a:gdLst/>
            <a:ahLst/>
            <a:cxnLst/>
            <a:rect l="l" t="t" r="r" b="b"/>
            <a:pathLst>
              <a:path w="173736" h="171450">
                <a:moveTo>
                  <a:pt x="11429" y="161544"/>
                </a:moveTo>
                <a:lnTo>
                  <a:pt x="173735" y="0"/>
                </a:lnTo>
                <a:lnTo>
                  <a:pt x="161543" y="9906"/>
                </a:lnTo>
                <a:lnTo>
                  <a:pt x="0" y="171450"/>
                </a:lnTo>
                <a:lnTo>
                  <a:pt x="11429" y="161544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2" name="object 2242"/>
          <p:cNvSpPr/>
          <p:nvPr/>
        </p:nvSpPr>
        <p:spPr>
          <a:xfrm>
            <a:off x="4050029" y="352882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3" name="object 2243"/>
          <p:cNvSpPr/>
          <p:nvPr/>
        </p:nvSpPr>
        <p:spPr>
          <a:xfrm>
            <a:off x="4027170" y="3538728"/>
            <a:ext cx="172974" cy="172212"/>
          </a:xfrm>
          <a:custGeom>
            <a:avLst/>
            <a:gdLst/>
            <a:ahLst/>
            <a:cxnLst/>
            <a:rect l="l" t="t" r="r" b="b"/>
            <a:pathLst>
              <a:path w="172974" h="172212">
                <a:moveTo>
                  <a:pt x="11429" y="161544"/>
                </a:moveTo>
                <a:lnTo>
                  <a:pt x="172973" y="0"/>
                </a:lnTo>
                <a:lnTo>
                  <a:pt x="161543" y="10668"/>
                </a:lnTo>
                <a:lnTo>
                  <a:pt x="0" y="172212"/>
                </a:lnTo>
                <a:lnTo>
                  <a:pt x="11429" y="161544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4" name="object 2244"/>
          <p:cNvSpPr/>
          <p:nvPr/>
        </p:nvSpPr>
        <p:spPr>
          <a:xfrm>
            <a:off x="4038600" y="35387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5" name="object 2245"/>
          <p:cNvSpPr/>
          <p:nvPr/>
        </p:nvSpPr>
        <p:spPr>
          <a:xfrm>
            <a:off x="4099560" y="4606290"/>
            <a:ext cx="161544" cy="193548"/>
          </a:xfrm>
          <a:custGeom>
            <a:avLst/>
            <a:gdLst/>
            <a:ahLst/>
            <a:cxnLst/>
            <a:rect l="l" t="t" r="r" b="b"/>
            <a:pathLst>
              <a:path w="161544" h="193548">
                <a:moveTo>
                  <a:pt x="0" y="193548"/>
                </a:moveTo>
                <a:lnTo>
                  <a:pt x="161544" y="32004"/>
                </a:lnTo>
                <a:lnTo>
                  <a:pt x="161544" y="0"/>
                </a:lnTo>
                <a:lnTo>
                  <a:pt x="0" y="161544"/>
                </a:lnTo>
                <a:lnTo>
                  <a:pt x="0" y="19354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6" name="object 2246"/>
          <p:cNvSpPr/>
          <p:nvPr/>
        </p:nvSpPr>
        <p:spPr>
          <a:xfrm>
            <a:off x="4099560" y="46382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7" name="object 2247"/>
          <p:cNvSpPr/>
          <p:nvPr/>
        </p:nvSpPr>
        <p:spPr>
          <a:xfrm>
            <a:off x="4090416" y="4597907"/>
            <a:ext cx="170688" cy="169926"/>
          </a:xfrm>
          <a:custGeom>
            <a:avLst/>
            <a:gdLst/>
            <a:ahLst/>
            <a:cxnLst/>
            <a:rect l="l" t="t" r="r" b="b"/>
            <a:pathLst>
              <a:path w="170687" h="169925">
                <a:moveTo>
                  <a:pt x="9144" y="169925"/>
                </a:moveTo>
                <a:lnTo>
                  <a:pt x="170688" y="8381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992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8" name="object 2248"/>
          <p:cNvSpPr/>
          <p:nvPr/>
        </p:nvSpPr>
        <p:spPr>
          <a:xfrm>
            <a:off x="4099560" y="46062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9" name="object 2249"/>
          <p:cNvSpPr/>
          <p:nvPr/>
        </p:nvSpPr>
        <p:spPr>
          <a:xfrm>
            <a:off x="4081272" y="4588763"/>
            <a:ext cx="170688" cy="170688"/>
          </a:xfrm>
          <a:custGeom>
            <a:avLst/>
            <a:gdLst/>
            <a:ahLst/>
            <a:cxnLst/>
            <a:rect l="l" t="t" r="r" b="b"/>
            <a:pathLst>
              <a:path w="170687" h="170687">
                <a:moveTo>
                  <a:pt x="9144" y="170687"/>
                </a:moveTo>
                <a:lnTo>
                  <a:pt x="170688" y="9143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70687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0" name="object 2250"/>
          <p:cNvSpPr/>
          <p:nvPr/>
        </p:nvSpPr>
        <p:spPr>
          <a:xfrm>
            <a:off x="4090416" y="45979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1" name="object 2251"/>
          <p:cNvSpPr/>
          <p:nvPr/>
        </p:nvSpPr>
        <p:spPr>
          <a:xfrm>
            <a:off x="4085844" y="4593335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5" h="166115">
                <a:moveTo>
                  <a:pt x="4572" y="166115"/>
                </a:moveTo>
                <a:lnTo>
                  <a:pt x="166116" y="457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611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2" name="object 2252"/>
          <p:cNvSpPr/>
          <p:nvPr/>
        </p:nvSpPr>
        <p:spPr>
          <a:xfrm>
            <a:off x="4081272" y="4588763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5" h="166115">
                <a:moveTo>
                  <a:pt x="4572" y="166116"/>
                </a:moveTo>
                <a:lnTo>
                  <a:pt x="166116" y="4572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6116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3" name="object 2253"/>
          <p:cNvSpPr/>
          <p:nvPr/>
        </p:nvSpPr>
        <p:spPr>
          <a:xfrm>
            <a:off x="4072890" y="4579619"/>
            <a:ext cx="169926" cy="170688"/>
          </a:xfrm>
          <a:custGeom>
            <a:avLst/>
            <a:gdLst/>
            <a:ahLst/>
            <a:cxnLst/>
            <a:rect l="l" t="t" r="r" b="b"/>
            <a:pathLst>
              <a:path w="169925" h="170687">
                <a:moveTo>
                  <a:pt x="8382" y="170687"/>
                </a:moveTo>
                <a:lnTo>
                  <a:pt x="169926" y="9143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70687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4" name="object 2254"/>
          <p:cNvSpPr/>
          <p:nvPr/>
        </p:nvSpPr>
        <p:spPr>
          <a:xfrm>
            <a:off x="4081272" y="45887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5" name="object 2255"/>
          <p:cNvSpPr/>
          <p:nvPr/>
        </p:nvSpPr>
        <p:spPr>
          <a:xfrm>
            <a:off x="4076700" y="4584191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5" h="166115">
                <a:moveTo>
                  <a:pt x="4572" y="166116"/>
                </a:moveTo>
                <a:lnTo>
                  <a:pt x="166116" y="4572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611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6" name="object 2256"/>
          <p:cNvSpPr/>
          <p:nvPr/>
        </p:nvSpPr>
        <p:spPr>
          <a:xfrm>
            <a:off x="4072890" y="4579619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5"/>
                </a:moveTo>
                <a:lnTo>
                  <a:pt x="16535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115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7" name="object 2257"/>
          <p:cNvSpPr/>
          <p:nvPr/>
        </p:nvSpPr>
        <p:spPr>
          <a:xfrm>
            <a:off x="4064507" y="4570476"/>
            <a:ext cx="169926" cy="170688"/>
          </a:xfrm>
          <a:custGeom>
            <a:avLst/>
            <a:gdLst/>
            <a:ahLst/>
            <a:cxnLst/>
            <a:rect l="l" t="t" r="r" b="b"/>
            <a:pathLst>
              <a:path w="169925" h="170687">
                <a:moveTo>
                  <a:pt x="8382" y="170687"/>
                </a:moveTo>
                <a:lnTo>
                  <a:pt x="169926" y="9143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7068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8" name="object 2258"/>
          <p:cNvSpPr/>
          <p:nvPr/>
        </p:nvSpPr>
        <p:spPr>
          <a:xfrm>
            <a:off x="4072889" y="45796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9" name="object 2259"/>
          <p:cNvSpPr/>
          <p:nvPr/>
        </p:nvSpPr>
        <p:spPr>
          <a:xfrm>
            <a:off x="4069841" y="4576572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0" name="object 2260"/>
          <p:cNvSpPr/>
          <p:nvPr/>
        </p:nvSpPr>
        <p:spPr>
          <a:xfrm>
            <a:off x="4067556" y="4573524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2"/>
                </a:moveTo>
                <a:lnTo>
                  <a:pt x="16383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1" name="object 2261"/>
          <p:cNvSpPr/>
          <p:nvPr/>
        </p:nvSpPr>
        <p:spPr>
          <a:xfrm>
            <a:off x="4064507" y="4570475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2" name="object 2262"/>
          <p:cNvSpPr/>
          <p:nvPr/>
        </p:nvSpPr>
        <p:spPr>
          <a:xfrm>
            <a:off x="4056887" y="4560570"/>
            <a:ext cx="169164" cy="171450"/>
          </a:xfrm>
          <a:custGeom>
            <a:avLst/>
            <a:gdLst/>
            <a:ahLst/>
            <a:cxnLst/>
            <a:rect l="l" t="t" r="r" b="b"/>
            <a:pathLst>
              <a:path w="169163" h="171450">
                <a:moveTo>
                  <a:pt x="7620" y="171450"/>
                </a:moveTo>
                <a:lnTo>
                  <a:pt x="169164" y="9905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71450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3" name="object 2263"/>
          <p:cNvSpPr/>
          <p:nvPr/>
        </p:nvSpPr>
        <p:spPr>
          <a:xfrm>
            <a:off x="4064507" y="45704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4" name="object 2264"/>
          <p:cNvSpPr/>
          <p:nvPr/>
        </p:nvSpPr>
        <p:spPr>
          <a:xfrm>
            <a:off x="4060697" y="4565142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5" name="object 2265"/>
          <p:cNvSpPr/>
          <p:nvPr/>
        </p:nvSpPr>
        <p:spPr>
          <a:xfrm>
            <a:off x="4056888" y="4560569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5"/>
                </a:moveTo>
                <a:lnTo>
                  <a:pt x="16535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115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6" name="object 2266"/>
          <p:cNvSpPr/>
          <p:nvPr/>
        </p:nvSpPr>
        <p:spPr>
          <a:xfrm>
            <a:off x="4050030" y="4549902"/>
            <a:ext cx="168402" cy="172212"/>
          </a:xfrm>
          <a:custGeom>
            <a:avLst/>
            <a:gdLst/>
            <a:ahLst/>
            <a:cxnLst/>
            <a:rect l="l" t="t" r="r" b="b"/>
            <a:pathLst>
              <a:path w="168401" h="172212">
                <a:moveTo>
                  <a:pt x="6858" y="172212"/>
                </a:moveTo>
                <a:lnTo>
                  <a:pt x="168402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72212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7" name="object 2267"/>
          <p:cNvSpPr/>
          <p:nvPr/>
        </p:nvSpPr>
        <p:spPr>
          <a:xfrm>
            <a:off x="4056888" y="45605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8" name="object 2268"/>
          <p:cNvSpPr/>
          <p:nvPr/>
        </p:nvSpPr>
        <p:spPr>
          <a:xfrm>
            <a:off x="4053840" y="4555236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9" name="object 2269"/>
          <p:cNvSpPr/>
          <p:nvPr/>
        </p:nvSpPr>
        <p:spPr>
          <a:xfrm>
            <a:off x="4050029" y="4549901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0" name="object 2270"/>
          <p:cNvSpPr/>
          <p:nvPr/>
        </p:nvSpPr>
        <p:spPr>
          <a:xfrm>
            <a:off x="4043933" y="4539233"/>
            <a:ext cx="167640" cy="172212"/>
          </a:xfrm>
          <a:custGeom>
            <a:avLst/>
            <a:gdLst/>
            <a:ahLst/>
            <a:cxnLst/>
            <a:rect l="l" t="t" r="r" b="b"/>
            <a:pathLst>
              <a:path w="167639" h="172212">
                <a:moveTo>
                  <a:pt x="6096" y="172212"/>
                </a:moveTo>
                <a:lnTo>
                  <a:pt x="167640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72212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1" name="object 2271"/>
          <p:cNvSpPr/>
          <p:nvPr/>
        </p:nvSpPr>
        <p:spPr>
          <a:xfrm>
            <a:off x="4050029" y="4549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2" name="object 2272"/>
          <p:cNvSpPr/>
          <p:nvPr/>
        </p:nvSpPr>
        <p:spPr>
          <a:xfrm>
            <a:off x="4046981" y="4544567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3" name="object 2273"/>
          <p:cNvSpPr/>
          <p:nvPr/>
        </p:nvSpPr>
        <p:spPr>
          <a:xfrm>
            <a:off x="4043934" y="4539233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4" name="object 2274"/>
          <p:cNvSpPr/>
          <p:nvPr/>
        </p:nvSpPr>
        <p:spPr>
          <a:xfrm>
            <a:off x="4037837" y="4528565"/>
            <a:ext cx="167640" cy="172212"/>
          </a:xfrm>
          <a:custGeom>
            <a:avLst/>
            <a:gdLst/>
            <a:ahLst/>
            <a:cxnLst/>
            <a:rect l="l" t="t" r="r" b="b"/>
            <a:pathLst>
              <a:path w="167639" h="172212">
                <a:moveTo>
                  <a:pt x="6096" y="172212"/>
                </a:moveTo>
                <a:lnTo>
                  <a:pt x="167640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72212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5" name="object 2275"/>
          <p:cNvSpPr/>
          <p:nvPr/>
        </p:nvSpPr>
        <p:spPr>
          <a:xfrm>
            <a:off x="4043933" y="45392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6" name="object 2276"/>
          <p:cNvSpPr/>
          <p:nvPr/>
        </p:nvSpPr>
        <p:spPr>
          <a:xfrm>
            <a:off x="4040885" y="4533899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7" name="object 2277"/>
          <p:cNvSpPr/>
          <p:nvPr/>
        </p:nvSpPr>
        <p:spPr>
          <a:xfrm>
            <a:off x="4037837" y="4528566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8" name="object 2278"/>
          <p:cNvSpPr/>
          <p:nvPr/>
        </p:nvSpPr>
        <p:spPr>
          <a:xfrm>
            <a:off x="4030218" y="4511802"/>
            <a:ext cx="169164" cy="178308"/>
          </a:xfrm>
          <a:custGeom>
            <a:avLst/>
            <a:gdLst/>
            <a:ahLst/>
            <a:cxnLst/>
            <a:rect l="l" t="t" r="r" b="b"/>
            <a:pathLst>
              <a:path w="169163" h="178308">
                <a:moveTo>
                  <a:pt x="7620" y="178307"/>
                </a:moveTo>
                <a:lnTo>
                  <a:pt x="169164" y="16763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78307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9" name="object 2279"/>
          <p:cNvSpPr/>
          <p:nvPr/>
        </p:nvSpPr>
        <p:spPr>
          <a:xfrm>
            <a:off x="4037838" y="4528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0" name="object 2280"/>
          <p:cNvSpPr/>
          <p:nvPr/>
        </p:nvSpPr>
        <p:spPr>
          <a:xfrm>
            <a:off x="4034028" y="4520184"/>
            <a:ext cx="165354" cy="169926"/>
          </a:xfrm>
          <a:custGeom>
            <a:avLst/>
            <a:gdLst/>
            <a:ahLst/>
            <a:cxnLst/>
            <a:rect l="l" t="t" r="r" b="b"/>
            <a:pathLst>
              <a:path w="165353" h="169925">
                <a:moveTo>
                  <a:pt x="3810" y="169925"/>
                </a:moveTo>
                <a:lnTo>
                  <a:pt x="165354" y="838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9925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1" name="object 2281"/>
          <p:cNvSpPr/>
          <p:nvPr/>
        </p:nvSpPr>
        <p:spPr>
          <a:xfrm>
            <a:off x="4030217" y="4511801"/>
            <a:ext cx="165354" cy="169926"/>
          </a:xfrm>
          <a:custGeom>
            <a:avLst/>
            <a:gdLst/>
            <a:ahLst/>
            <a:cxnLst/>
            <a:rect l="l" t="t" r="r" b="b"/>
            <a:pathLst>
              <a:path w="165353" h="169925">
                <a:moveTo>
                  <a:pt x="3810" y="169925"/>
                </a:moveTo>
                <a:lnTo>
                  <a:pt x="165354" y="838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9925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2" name="object 2282"/>
          <p:cNvSpPr/>
          <p:nvPr/>
        </p:nvSpPr>
        <p:spPr>
          <a:xfrm>
            <a:off x="4023359" y="4493513"/>
            <a:ext cx="168402" cy="179832"/>
          </a:xfrm>
          <a:custGeom>
            <a:avLst/>
            <a:gdLst/>
            <a:ahLst/>
            <a:cxnLst/>
            <a:rect l="l" t="t" r="r" b="b"/>
            <a:pathLst>
              <a:path w="168401" h="179832">
                <a:moveTo>
                  <a:pt x="6858" y="179831"/>
                </a:moveTo>
                <a:lnTo>
                  <a:pt x="168402" y="18287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7983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3" name="object 2283"/>
          <p:cNvSpPr/>
          <p:nvPr/>
        </p:nvSpPr>
        <p:spPr>
          <a:xfrm>
            <a:off x="4030217" y="45118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4" name="object 2284"/>
          <p:cNvSpPr/>
          <p:nvPr/>
        </p:nvSpPr>
        <p:spPr>
          <a:xfrm>
            <a:off x="4016502" y="4474463"/>
            <a:ext cx="168402" cy="180594"/>
          </a:xfrm>
          <a:custGeom>
            <a:avLst/>
            <a:gdLst/>
            <a:ahLst/>
            <a:cxnLst/>
            <a:rect l="l" t="t" r="r" b="b"/>
            <a:pathLst>
              <a:path w="168401" h="180594">
                <a:moveTo>
                  <a:pt x="6858" y="180594"/>
                </a:moveTo>
                <a:lnTo>
                  <a:pt x="168402" y="19050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80594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5" name="object 2285"/>
          <p:cNvSpPr/>
          <p:nvPr/>
        </p:nvSpPr>
        <p:spPr>
          <a:xfrm>
            <a:off x="4023360" y="44935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6" name="object 2286"/>
          <p:cNvSpPr/>
          <p:nvPr/>
        </p:nvSpPr>
        <p:spPr>
          <a:xfrm>
            <a:off x="4009643" y="4453889"/>
            <a:ext cx="168402" cy="182118"/>
          </a:xfrm>
          <a:custGeom>
            <a:avLst/>
            <a:gdLst/>
            <a:ahLst/>
            <a:cxnLst/>
            <a:rect l="l" t="t" r="r" b="b"/>
            <a:pathLst>
              <a:path w="168401" h="182117">
                <a:moveTo>
                  <a:pt x="6858" y="182118"/>
                </a:moveTo>
                <a:lnTo>
                  <a:pt x="168402" y="20574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82118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7" name="object 2287"/>
          <p:cNvSpPr/>
          <p:nvPr/>
        </p:nvSpPr>
        <p:spPr>
          <a:xfrm>
            <a:off x="4016501" y="44744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8" name="object 2288"/>
          <p:cNvSpPr/>
          <p:nvPr/>
        </p:nvSpPr>
        <p:spPr>
          <a:xfrm>
            <a:off x="4003548" y="4432553"/>
            <a:ext cx="167640" cy="182880"/>
          </a:xfrm>
          <a:custGeom>
            <a:avLst/>
            <a:gdLst/>
            <a:ahLst/>
            <a:cxnLst/>
            <a:rect l="l" t="t" r="r" b="b"/>
            <a:pathLst>
              <a:path w="167639" h="182879">
                <a:moveTo>
                  <a:pt x="6096" y="182879"/>
                </a:moveTo>
                <a:lnTo>
                  <a:pt x="167640" y="21335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82879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9" name="object 2289"/>
          <p:cNvSpPr/>
          <p:nvPr/>
        </p:nvSpPr>
        <p:spPr>
          <a:xfrm>
            <a:off x="4009644" y="44538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0" name="object 2290"/>
          <p:cNvSpPr/>
          <p:nvPr/>
        </p:nvSpPr>
        <p:spPr>
          <a:xfrm>
            <a:off x="3998214" y="4409694"/>
            <a:ext cx="166878" cy="184404"/>
          </a:xfrm>
          <a:custGeom>
            <a:avLst/>
            <a:gdLst/>
            <a:ahLst/>
            <a:cxnLst/>
            <a:rect l="l" t="t" r="r" b="b"/>
            <a:pathLst>
              <a:path w="166877" h="184403">
                <a:moveTo>
                  <a:pt x="5334" y="184404"/>
                </a:moveTo>
                <a:lnTo>
                  <a:pt x="166878" y="22860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84404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1" name="object 2291"/>
          <p:cNvSpPr/>
          <p:nvPr/>
        </p:nvSpPr>
        <p:spPr>
          <a:xfrm>
            <a:off x="4003548" y="44325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2" name="object 2292"/>
          <p:cNvSpPr/>
          <p:nvPr/>
        </p:nvSpPr>
        <p:spPr>
          <a:xfrm>
            <a:off x="3992880" y="4385310"/>
            <a:ext cx="166878" cy="185928"/>
          </a:xfrm>
          <a:custGeom>
            <a:avLst/>
            <a:gdLst/>
            <a:ahLst/>
            <a:cxnLst/>
            <a:rect l="l" t="t" r="r" b="b"/>
            <a:pathLst>
              <a:path w="166877" h="185927">
                <a:moveTo>
                  <a:pt x="5334" y="185927"/>
                </a:moveTo>
                <a:lnTo>
                  <a:pt x="166878" y="24383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8592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3" name="object 2293"/>
          <p:cNvSpPr/>
          <p:nvPr/>
        </p:nvSpPr>
        <p:spPr>
          <a:xfrm>
            <a:off x="3998214" y="44096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4" name="object 2294"/>
          <p:cNvSpPr/>
          <p:nvPr/>
        </p:nvSpPr>
        <p:spPr>
          <a:xfrm>
            <a:off x="3988307" y="4360164"/>
            <a:ext cx="166116" cy="186690"/>
          </a:xfrm>
          <a:custGeom>
            <a:avLst/>
            <a:gdLst/>
            <a:ahLst/>
            <a:cxnLst/>
            <a:rect l="l" t="t" r="r" b="b"/>
            <a:pathLst>
              <a:path w="166115" h="186689">
                <a:moveTo>
                  <a:pt x="4572" y="186689"/>
                </a:moveTo>
                <a:lnTo>
                  <a:pt x="166116" y="25145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8668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5" name="object 2295"/>
          <p:cNvSpPr/>
          <p:nvPr/>
        </p:nvSpPr>
        <p:spPr>
          <a:xfrm>
            <a:off x="3992879" y="43853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6" name="object 2296"/>
          <p:cNvSpPr/>
          <p:nvPr/>
        </p:nvSpPr>
        <p:spPr>
          <a:xfrm>
            <a:off x="3983735" y="4332731"/>
            <a:ext cx="166116" cy="188976"/>
          </a:xfrm>
          <a:custGeom>
            <a:avLst/>
            <a:gdLst/>
            <a:ahLst/>
            <a:cxnLst/>
            <a:rect l="l" t="t" r="r" b="b"/>
            <a:pathLst>
              <a:path w="166115" h="188975">
                <a:moveTo>
                  <a:pt x="4572" y="188975"/>
                </a:moveTo>
                <a:lnTo>
                  <a:pt x="166116" y="2743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8897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7" name="object 2297"/>
          <p:cNvSpPr/>
          <p:nvPr/>
        </p:nvSpPr>
        <p:spPr>
          <a:xfrm>
            <a:off x="3988307" y="43601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8" name="object 2298"/>
          <p:cNvSpPr/>
          <p:nvPr/>
        </p:nvSpPr>
        <p:spPr>
          <a:xfrm>
            <a:off x="3979925" y="4303014"/>
            <a:ext cx="165354" cy="191262"/>
          </a:xfrm>
          <a:custGeom>
            <a:avLst/>
            <a:gdLst/>
            <a:ahLst/>
            <a:cxnLst/>
            <a:rect l="l" t="t" r="r" b="b"/>
            <a:pathLst>
              <a:path w="165353" h="191262">
                <a:moveTo>
                  <a:pt x="3810" y="191262"/>
                </a:moveTo>
                <a:lnTo>
                  <a:pt x="165354" y="2971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9126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9" name="object 2299"/>
          <p:cNvSpPr/>
          <p:nvPr/>
        </p:nvSpPr>
        <p:spPr>
          <a:xfrm>
            <a:off x="3983735" y="4332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0" name="object 2300"/>
          <p:cNvSpPr/>
          <p:nvPr/>
        </p:nvSpPr>
        <p:spPr>
          <a:xfrm>
            <a:off x="3976878" y="4270247"/>
            <a:ext cx="164592" cy="194310"/>
          </a:xfrm>
          <a:custGeom>
            <a:avLst/>
            <a:gdLst/>
            <a:ahLst/>
            <a:cxnLst/>
            <a:rect l="l" t="t" r="r" b="b"/>
            <a:pathLst>
              <a:path w="164591" h="194310">
                <a:moveTo>
                  <a:pt x="3048" y="194310"/>
                </a:moveTo>
                <a:lnTo>
                  <a:pt x="164592" y="3276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9431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1" name="object 2301"/>
          <p:cNvSpPr/>
          <p:nvPr/>
        </p:nvSpPr>
        <p:spPr>
          <a:xfrm>
            <a:off x="3979926" y="43030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2" name="object 2302"/>
          <p:cNvSpPr/>
          <p:nvPr/>
        </p:nvSpPr>
        <p:spPr>
          <a:xfrm>
            <a:off x="3973829" y="4234434"/>
            <a:ext cx="164592" cy="197358"/>
          </a:xfrm>
          <a:custGeom>
            <a:avLst/>
            <a:gdLst/>
            <a:ahLst/>
            <a:cxnLst/>
            <a:rect l="l" t="t" r="r" b="b"/>
            <a:pathLst>
              <a:path w="164591" h="197358">
                <a:moveTo>
                  <a:pt x="3048" y="197357"/>
                </a:moveTo>
                <a:lnTo>
                  <a:pt x="164592" y="35813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9735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3" name="object 2303"/>
          <p:cNvSpPr/>
          <p:nvPr/>
        </p:nvSpPr>
        <p:spPr>
          <a:xfrm>
            <a:off x="3976877" y="42702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4" name="object 2304"/>
          <p:cNvSpPr/>
          <p:nvPr/>
        </p:nvSpPr>
        <p:spPr>
          <a:xfrm>
            <a:off x="3972305" y="4197095"/>
            <a:ext cx="163068" cy="199644"/>
          </a:xfrm>
          <a:custGeom>
            <a:avLst/>
            <a:gdLst/>
            <a:ahLst/>
            <a:cxnLst/>
            <a:rect l="l" t="t" r="r" b="b"/>
            <a:pathLst>
              <a:path w="163067" h="199644">
                <a:moveTo>
                  <a:pt x="1524" y="199644"/>
                </a:moveTo>
                <a:lnTo>
                  <a:pt x="163068" y="3733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9964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5" name="object 2305"/>
          <p:cNvSpPr/>
          <p:nvPr/>
        </p:nvSpPr>
        <p:spPr>
          <a:xfrm>
            <a:off x="3973829" y="423443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6" name="object 2306"/>
          <p:cNvSpPr/>
          <p:nvPr/>
        </p:nvSpPr>
        <p:spPr>
          <a:xfrm>
            <a:off x="3970781" y="4156709"/>
            <a:ext cx="163068" cy="201930"/>
          </a:xfrm>
          <a:custGeom>
            <a:avLst/>
            <a:gdLst/>
            <a:ahLst/>
            <a:cxnLst/>
            <a:rect l="l" t="t" r="r" b="b"/>
            <a:pathLst>
              <a:path w="163067" h="201929">
                <a:moveTo>
                  <a:pt x="1524" y="201929"/>
                </a:moveTo>
                <a:lnTo>
                  <a:pt x="163068" y="403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201929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7" name="object 2307"/>
          <p:cNvSpPr/>
          <p:nvPr/>
        </p:nvSpPr>
        <p:spPr>
          <a:xfrm>
            <a:off x="3972305" y="41970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8" name="object 2308"/>
          <p:cNvSpPr/>
          <p:nvPr/>
        </p:nvSpPr>
        <p:spPr>
          <a:xfrm>
            <a:off x="3969258" y="4113276"/>
            <a:ext cx="163068" cy="204978"/>
          </a:xfrm>
          <a:custGeom>
            <a:avLst/>
            <a:gdLst/>
            <a:ahLst/>
            <a:cxnLst/>
            <a:rect l="l" t="t" r="r" b="b"/>
            <a:pathLst>
              <a:path w="163067" h="204977">
                <a:moveTo>
                  <a:pt x="1524" y="204977"/>
                </a:moveTo>
                <a:lnTo>
                  <a:pt x="163068" y="43433"/>
                </a:lnTo>
                <a:lnTo>
                  <a:pt x="162306" y="0"/>
                </a:lnTo>
                <a:lnTo>
                  <a:pt x="0" y="161543"/>
                </a:lnTo>
                <a:lnTo>
                  <a:pt x="1524" y="20497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9" name="object 2309"/>
          <p:cNvSpPr/>
          <p:nvPr/>
        </p:nvSpPr>
        <p:spPr>
          <a:xfrm>
            <a:off x="3970782" y="41567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0" name="object 2310"/>
          <p:cNvSpPr/>
          <p:nvPr/>
        </p:nvSpPr>
        <p:spPr>
          <a:xfrm>
            <a:off x="3969257" y="4067556"/>
            <a:ext cx="162306" cy="207264"/>
          </a:xfrm>
          <a:custGeom>
            <a:avLst/>
            <a:gdLst/>
            <a:ahLst/>
            <a:cxnLst/>
            <a:rect l="l" t="t" r="r" b="b"/>
            <a:pathLst>
              <a:path w="162305" h="207263">
                <a:moveTo>
                  <a:pt x="0" y="207263"/>
                </a:moveTo>
                <a:lnTo>
                  <a:pt x="162306" y="45719"/>
                </a:lnTo>
                <a:lnTo>
                  <a:pt x="161544" y="0"/>
                </a:lnTo>
                <a:lnTo>
                  <a:pt x="0" y="161543"/>
                </a:lnTo>
                <a:lnTo>
                  <a:pt x="0" y="20726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1" name="object 2311"/>
          <p:cNvSpPr/>
          <p:nvPr/>
        </p:nvSpPr>
        <p:spPr>
          <a:xfrm>
            <a:off x="3969257" y="411327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2" name="object 2312"/>
          <p:cNvSpPr/>
          <p:nvPr/>
        </p:nvSpPr>
        <p:spPr>
          <a:xfrm>
            <a:off x="3969257" y="4019550"/>
            <a:ext cx="162305" cy="209550"/>
          </a:xfrm>
          <a:custGeom>
            <a:avLst/>
            <a:gdLst/>
            <a:ahLst/>
            <a:cxnLst/>
            <a:rect l="l" t="t" r="r" b="b"/>
            <a:pathLst>
              <a:path w="162305" h="209550">
                <a:moveTo>
                  <a:pt x="0" y="209550"/>
                </a:moveTo>
                <a:lnTo>
                  <a:pt x="161544" y="48005"/>
                </a:lnTo>
                <a:lnTo>
                  <a:pt x="162305" y="0"/>
                </a:lnTo>
                <a:lnTo>
                  <a:pt x="0" y="161544"/>
                </a:lnTo>
                <a:lnTo>
                  <a:pt x="0" y="20955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3" name="object 2313"/>
          <p:cNvSpPr/>
          <p:nvPr/>
        </p:nvSpPr>
        <p:spPr>
          <a:xfrm>
            <a:off x="3969257" y="40675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4" name="object 2314"/>
          <p:cNvSpPr/>
          <p:nvPr/>
        </p:nvSpPr>
        <p:spPr>
          <a:xfrm>
            <a:off x="3969257" y="3973830"/>
            <a:ext cx="163067" cy="207264"/>
          </a:xfrm>
          <a:custGeom>
            <a:avLst/>
            <a:gdLst/>
            <a:ahLst/>
            <a:cxnLst/>
            <a:rect l="l" t="t" r="r" b="b"/>
            <a:pathLst>
              <a:path w="163067" h="207263">
                <a:moveTo>
                  <a:pt x="0" y="207263"/>
                </a:moveTo>
                <a:lnTo>
                  <a:pt x="162306" y="45719"/>
                </a:lnTo>
                <a:lnTo>
                  <a:pt x="163067" y="0"/>
                </a:lnTo>
                <a:lnTo>
                  <a:pt x="1523" y="161543"/>
                </a:lnTo>
                <a:lnTo>
                  <a:pt x="0" y="20726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5" name="object 2315"/>
          <p:cNvSpPr/>
          <p:nvPr/>
        </p:nvSpPr>
        <p:spPr>
          <a:xfrm>
            <a:off x="3969257" y="401955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6" name="object 2316"/>
          <p:cNvSpPr/>
          <p:nvPr/>
        </p:nvSpPr>
        <p:spPr>
          <a:xfrm>
            <a:off x="3970782" y="3930395"/>
            <a:ext cx="163067" cy="204978"/>
          </a:xfrm>
          <a:custGeom>
            <a:avLst/>
            <a:gdLst/>
            <a:ahLst/>
            <a:cxnLst/>
            <a:rect l="l" t="t" r="r" b="b"/>
            <a:pathLst>
              <a:path w="163067" h="204977">
                <a:moveTo>
                  <a:pt x="0" y="204977"/>
                </a:moveTo>
                <a:lnTo>
                  <a:pt x="161544" y="43433"/>
                </a:lnTo>
                <a:lnTo>
                  <a:pt x="163067" y="0"/>
                </a:lnTo>
                <a:lnTo>
                  <a:pt x="1523" y="161543"/>
                </a:lnTo>
                <a:lnTo>
                  <a:pt x="0" y="20497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7" name="object 2317"/>
          <p:cNvSpPr/>
          <p:nvPr/>
        </p:nvSpPr>
        <p:spPr>
          <a:xfrm>
            <a:off x="3970782" y="39738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8" name="object 2318"/>
          <p:cNvSpPr/>
          <p:nvPr/>
        </p:nvSpPr>
        <p:spPr>
          <a:xfrm>
            <a:off x="3972305" y="3890771"/>
            <a:ext cx="163829" cy="201168"/>
          </a:xfrm>
          <a:custGeom>
            <a:avLst/>
            <a:gdLst/>
            <a:ahLst/>
            <a:cxnLst/>
            <a:rect l="l" t="t" r="r" b="b"/>
            <a:pathLst>
              <a:path w="163829" h="201167">
                <a:moveTo>
                  <a:pt x="0" y="201168"/>
                </a:moveTo>
                <a:lnTo>
                  <a:pt x="161544" y="39624"/>
                </a:lnTo>
                <a:lnTo>
                  <a:pt x="163829" y="0"/>
                </a:lnTo>
                <a:lnTo>
                  <a:pt x="2285" y="161544"/>
                </a:lnTo>
                <a:lnTo>
                  <a:pt x="0" y="20116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9" name="object 2319"/>
          <p:cNvSpPr/>
          <p:nvPr/>
        </p:nvSpPr>
        <p:spPr>
          <a:xfrm>
            <a:off x="3972305" y="39303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0" name="object 2320"/>
          <p:cNvSpPr/>
          <p:nvPr/>
        </p:nvSpPr>
        <p:spPr>
          <a:xfrm>
            <a:off x="3974592" y="3852672"/>
            <a:ext cx="164592" cy="199644"/>
          </a:xfrm>
          <a:custGeom>
            <a:avLst/>
            <a:gdLst/>
            <a:ahLst/>
            <a:cxnLst/>
            <a:rect l="l" t="t" r="r" b="b"/>
            <a:pathLst>
              <a:path w="164591" h="199644">
                <a:moveTo>
                  <a:pt x="0" y="199644"/>
                </a:moveTo>
                <a:lnTo>
                  <a:pt x="161544" y="38100"/>
                </a:lnTo>
                <a:lnTo>
                  <a:pt x="164592" y="0"/>
                </a:lnTo>
                <a:lnTo>
                  <a:pt x="3047" y="162306"/>
                </a:lnTo>
                <a:lnTo>
                  <a:pt x="0" y="19964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1" name="object 2321"/>
          <p:cNvSpPr/>
          <p:nvPr/>
        </p:nvSpPr>
        <p:spPr>
          <a:xfrm>
            <a:off x="3974592" y="38907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2" name="object 2322"/>
          <p:cNvSpPr/>
          <p:nvPr/>
        </p:nvSpPr>
        <p:spPr>
          <a:xfrm>
            <a:off x="3977639" y="3818381"/>
            <a:ext cx="164592" cy="196596"/>
          </a:xfrm>
          <a:custGeom>
            <a:avLst/>
            <a:gdLst/>
            <a:ahLst/>
            <a:cxnLst/>
            <a:rect l="l" t="t" r="r" b="b"/>
            <a:pathLst>
              <a:path w="164591" h="196596">
                <a:moveTo>
                  <a:pt x="0" y="196595"/>
                </a:moveTo>
                <a:lnTo>
                  <a:pt x="161544" y="34289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9659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3" name="object 2323"/>
          <p:cNvSpPr/>
          <p:nvPr/>
        </p:nvSpPr>
        <p:spPr>
          <a:xfrm>
            <a:off x="3977639" y="385267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4" name="object 2324"/>
          <p:cNvSpPr/>
          <p:nvPr/>
        </p:nvSpPr>
        <p:spPr>
          <a:xfrm>
            <a:off x="3980688" y="3786378"/>
            <a:ext cx="166115" cy="193548"/>
          </a:xfrm>
          <a:custGeom>
            <a:avLst/>
            <a:gdLst/>
            <a:ahLst/>
            <a:cxnLst/>
            <a:rect l="l" t="t" r="r" b="b"/>
            <a:pathLst>
              <a:path w="166115" h="193548">
                <a:moveTo>
                  <a:pt x="0" y="193548"/>
                </a:moveTo>
                <a:lnTo>
                  <a:pt x="161544" y="32004"/>
                </a:lnTo>
                <a:lnTo>
                  <a:pt x="166115" y="0"/>
                </a:lnTo>
                <a:lnTo>
                  <a:pt x="4571" y="161544"/>
                </a:lnTo>
                <a:lnTo>
                  <a:pt x="0" y="19354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5" name="object 2325"/>
          <p:cNvSpPr/>
          <p:nvPr/>
        </p:nvSpPr>
        <p:spPr>
          <a:xfrm>
            <a:off x="3980688" y="38183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6" name="object 2326"/>
          <p:cNvSpPr/>
          <p:nvPr/>
        </p:nvSpPr>
        <p:spPr>
          <a:xfrm>
            <a:off x="3985260" y="3756660"/>
            <a:ext cx="166115" cy="191262"/>
          </a:xfrm>
          <a:custGeom>
            <a:avLst/>
            <a:gdLst/>
            <a:ahLst/>
            <a:cxnLst/>
            <a:rect l="l" t="t" r="r" b="b"/>
            <a:pathLst>
              <a:path w="166115" h="191262">
                <a:moveTo>
                  <a:pt x="0" y="191262"/>
                </a:moveTo>
                <a:lnTo>
                  <a:pt x="161544" y="29718"/>
                </a:lnTo>
                <a:lnTo>
                  <a:pt x="166115" y="0"/>
                </a:lnTo>
                <a:lnTo>
                  <a:pt x="4571" y="162306"/>
                </a:lnTo>
                <a:lnTo>
                  <a:pt x="0" y="19126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7" name="object 2327"/>
          <p:cNvSpPr/>
          <p:nvPr/>
        </p:nvSpPr>
        <p:spPr>
          <a:xfrm>
            <a:off x="3985260" y="37863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8" name="object 2328"/>
          <p:cNvSpPr/>
          <p:nvPr/>
        </p:nvSpPr>
        <p:spPr>
          <a:xfrm>
            <a:off x="3989832" y="3735324"/>
            <a:ext cx="165354" cy="183642"/>
          </a:xfrm>
          <a:custGeom>
            <a:avLst/>
            <a:gdLst/>
            <a:ahLst/>
            <a:cxnLst/>
            <a:rect l="l" t="t" r="r" b="b"/>
            <a:pathLst>
              <a:path w="165353" h="183641">
                <a:moveTo>
                  <a:pt x="0" y="183642"/>
                </a:moveTo>
                <a:lnTo>
                  <a:pt x="161544" y="21336"/>
                </a:lnTo>
                <a:lnTo>
                  <a:pt x="165354" y="0"/>
                </a:lnTo>
                <a:lnTo>
                  <a:pt x="3809" y="161544"/>
                </a:lnTo>
                <a:lnTo>
                  <a:pt x="0" y="18364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9" name="object 2329"/>
          <p:cNvSpPr/>
          <p:nvPr/>
        </p:nvSpPr>
        <p:spPr>
          <a:xfrm>
            <a:off x="3989832" y="375666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0" name="object 2330"/>
          <p:cNvSpPr/>
          <p:nvPr/>
        </p:nvSpPr>
        <p:spPr>
          <a:xfrm>
            <a:off x="3993642" y="3713987"/>
            <a:ext cx="166116" cy="182880"/>
          </a:xfrm>
          <a:custGeom>
            <a:avLst/>
            <a:gdLst/>
            <a:ahLst/>
            <a:cxnLst/>
            <a:rect l="l" t="t" r="r" b="b"/>
            <a:pathLst>
              <a:path w="166115" h="182879">
                <a:moveTo>
                  <a:pt x="0" y="182880"/>
                </a:moveTo>
                <a:lnTo>
                  <a:pt x="161544" y="21336"/>
                </a:lnTo>
                <a:lnTo>
                  <a:pt x="166116" y="0"/>
                </a:lnTo>
                <a:lnTo>
                  <a:pt x="4571" y="161544"/>
                </a:lnTo>
                <a:lnTo>
                  <a:pt x="0" y="18288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1" name="object 2331"/>
          <p:cNvSpPr/>
          <p:nvPr/>
        </p:nvSpPr>
        <p:spPr>
          <a:xfrm>
            <a:off x="3993642" y="37353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2" name="object 2332"/>
          <p:cNvSpPr/>
          <p:nvPr/>
        </p:nvSpPr>
        <p:spPr>
          <a:xfrm>
            <a:off x="3998214" y="3694176"/>
            <a:ext cx="166878" cy="181356"/>
          </a:xfrm>
          <a:custGeom>
            <a:avLst/>
            <a:gdLst/>
            <a:ahLst/>
            <a:cxnLst/>
            <a:rect l="l" t="t" r="r" b="b"/>
            <a:pathLst>
              <a:path w="166877" h="181355">
                <a:moveTo>
                  <a:pt x="0" y="181356"/>
                </a:moveTo>
                <a:lnTo>
                  <a:pt x="161544" y="19812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8135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3" name="object 2333"/>
          <p:cNvSpPr/>
          <p:nvPr/>
        </p:nvSpPr>
        <p:spPr>
          <a:xfrm>
            <a:off x="3998214" y="37139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4" name="object 2334"/>
          <p:cNvSpPr/>
          <p:nvPr/>
        </p:nvSpPr>
        <p:spPr>
          <a:xfrm>
            <a:off x="4003548" y="3675888"/>
            <a:ext cx="166878" cy="179832"/>
          </a:xfrm>
          <a:custGeom>
            <a:avLst/>
            <a:gdLst/>
            <a:ahLst/>
            <a:cxnLst/>
            <a:rect l="l" t="t" r="r" b="b"/>
            <a:pathLst>
              <a:path w="166877" h="179832">
                <a:moveTo>
                  <a:pt x="0" y="179831"/>
                </a:moveTo>
                <a:lnTo>
                  <a:pt x="161544" y="18287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79831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5" name="object 2335"/>
          <p:cNvSpPr/>
          <p:nvPr/>
        </p:nvSpPr>
        <p:spPr>
          <a:xfrm>
            <a:off x="4003548" y="36941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6" name="object 2336"/>
          <p:cNvSpPr/>
          <p:nvPr/>
        </p:nvSpPr>
        <p:spPr>
          <a:xfrm>
            <a:off x="4008882" y="3657600"/>
            <a:ext cx="167640" cy="179832"/>
          </a:xfrm>
          <a:custGeom>
            <a:avLst/>
            <a:gdLst/>
            <a:ahLst/>
            <a:cxnLst/>
            <a:rect l="l" t="t" r="r" b="b"/>
            <a:pathLst>
              <a:path w="167639" h="179832">
                <a:moveTo>
                  <a:pt x="0" y="179832"/>
                </a:moveTo>
                <a:lnTo>
                  <a:pt x="161544" y="18288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983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7" name="object 2337"/>
          <p:cNvSpPr/>
          <p:nvPr/>
        </p:nvSpPr>
        <p:spPr>
          <a:xfrm>
            <a:off x="4008882" y="36758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8" name="object 2338"/>
          <p:cNvSpPr/>
          <p:nvPr/>
        </p:nvSpPr>
        <p:spPr>
          <a:xfrm>
            <a:off x="4014977" y="3640836"/>
            <a:ext cx="167640" cy="178308"/>
          </a:xfrm>
          <a:custGeom>
            <a:avLst/>
            <a:gdLst/>
            <a:ahLst/>
            <a:cxnLst/>
            <a:rect l="l" t="t" r="r" b="b"/>
            <a:pathLst>
              <a:path w="167639" h="178308">
                <a:moveTo>
                  <a:pt x="0" y="178308"/>
                </a:moveTo>
                <a:lnTo>
                  <a:pt x="161544" y="16764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8308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9" name="object 2339"/>
          <p:cNvSpPr/>
          <p:nvPr/>
        </p:nvSpPr>
        <p:spPr>
          <a:xfrm>
            <a:off x="4014977" y="36576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0" name="object 2340"/>
          <p:cNvSpPr/>
          <p:nvPr/>
        </p:nvSpPr>
        <p:spPr>
          <a:xfrm>
            <a:off x="4021073" y="3624833"/>
            <a:ext cx="168402" cy="177546"/>
          </a:xfrm>
          <a:custGeom>
            <a:avLst/>
            <a:gdLst/>
            <a:ahLst/>
            <a:cxnLst/>
            <a:rect l="l" t="t" r="r" b="b"/>
            <a:pathLst>
              <a:path w="168401" h="177546">
                <a:moveTo>
                  <a:pt x="0" y="177546"/>
                </a:moveTo>
                <a:lnTo>
                  <a:pt x="161544" y="16002"/>
                </a:lnTo>
                <a:lnTo>
                  <a:pt x="168402" y="0"/>
                </a:lnTo>
                <a:lnTo>
                  <a:pt x="6857" y="161544"/>
                </a:lnTo>
                <a:lnTo>
                  <a:pt x="0" y="177546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1" name="object 2341"/>
          <p:cNvSpPr/>
          <p:nvPr/>
        </p:nvSpPr>
        <p:spPr>
          <a:xfrm>
            <a:off x="4021073" y="36408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2" name="object 2342"/>
          <p:cNvSpPr/>
          <p:nvPr/>
        </p:nvSpPr>
        <p:spPr>
          <a:xfrm>
            <a:off x="4021073" y="3633215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3" h="169163">
                <a:moveTo>
                  <a:pt x="0" y="169163"/>
                </a:moveTo>
                <a:lnTo>
                  <a:pt x="161544" y="7619"/>
                </a:lnTo>
                <a:lnTo>
                  <a:pt x="165354" y="0"/>
                </a:lnTo>
                <a:lnTo>
                  <a:pt x="3047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3" name="object 2343"/>
          <p:cNvSpPr/>
          <p:nvPr/>
        </p:nvSpPr>
        <p:spPr>
          <a:xfrm>
            <a:off x="4024122" y="3624834"/>
            <a:ext cx="165354" cy="169926"/>
          </a:xfrm>
          <a:custGeom>
            <a:avLst/>
            <a:gdLst/>
            <a:ahLst/>
            <a:cxnLst/>
            <a:rect l="l" t="t" r="r" b="b"/>
            <a:pathLst>
              <a:path w="165353" h="169925">
                <a:moveTo>
                  <a:pt x="0" y="169925"/>
                </a:moveTo>
                <a:lnTo>
                  <a:pt x="162306" y="8381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4" name="object 2344"/>
          <p:cNvSpPr/>
          <p:nvPr/>
        </p:nvSpPr>
        <p:spPr>
          <a:xfrm>
            <a:off x="4027932" y="3610355"/>
            <a:ext cx="168402" cy="176022"/>
          </a:xfrm>
          <a:custGeom>
            <a:avLst/>
            <a:gdLst/>
            <a:ahLst/>
            <a:cxnLst/>
            <a:rect l="l" t="t" r="r" b="b"/>
            <a:pathLst>
              <a:path w="168401" h="176022">
                <a:moveTo>
                  <a:pt x="0" y="176022"/>
                </a:moveTo>
                <a:lnTo>
                  <a:pt x="161544" y="14478"/>
                </a:lnTo>
                <a:lnTo>
                  <a:pt x="168402" y="0"/>
                </a:lnTo>
                <a:lnTo>
                  <a:pt x="6857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5" name="object 2345"/>
          <p:cNvSpPr/>
          <p:nvPr/>
        </p:nvSpPr>
        <p:spPr>
          <a:xfrm>
            <a:off x="4027932" y="36248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6" name="object 2346"/>
          <p:cNvSpPr/>
          <p:nvPr/>
        </p:nvSpPr>
        <p:spPr>
          <a:xfrm>
            <a:off x="4034789" y="3599688"/>
            <a:ext cx="166878" cy="172212"/>
          </a:xfrm>
          <a:custGeom>
            <a:avLst/>
            <a:gdLst/>
            <a:ahLst/>
            <a:cxnLst/>
            <a:rect l="l" t="t" r="r" b="b"/>
            <a:pathLst>
              <a:path w="166877" h="172212">
                <a:moveTo>
                  <a:pt x="0" y="172212"/>
                </a:moveTo>
                <a:lnTo>
                  <a:pt x="161544" y="10668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7" name="object 2347"/>
          <p:cNvSpPr/>
          <p:nvPr/>
        </p:nvSpPr>
        <p:spPr>
          <a:xfrm>
            <a:off x="4034789" y="36103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8" name="object 2348"/>
          <p:cNvSpPr/>
          <p:nvPr/>
        </p:nvSpPr>
        <p:spPr>
          <a:xfrm>
            <a:off x="4034789" y="3605022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9" name="object 2349"/>
          <p:cNvSpPr/>
          <p:nvPr/>
        </p:nvSpPr>
        <p:spPr>
          <a:xfrm>
            <a:off x="4037838" y="3599688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0" y="166877"/>
                </a:moveTo>
                <a:lnTo>
                  <a:pt x="161544" y="533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0" name="object 2350"/>
          <p:cNvSpPr/>
          <p:nvPr/>
        </p:nvSpPr>
        <p:spPr>
          <a:xfrm>
            <a:off x="4040123" y="3589782"/>
            <a:ext cx="168402" cy="171450"/>
          </a:xfrm>
          <a:custGeom>
            <a:avLst/>
            <a:gdLst/>
            <a:ahLst/>
            <a:cxnLst/>
            <a:rect l="l" t="t" r="r" b="b"/>
            <a:pathLst>
              <a:path w="168401" h="171450">
                <a:moveTo>
                  <a:pt x="0" y="171450"/>
                </a:moveTo>
                <a:lnTo>
                  <a:pt x="161544" y="9905"/>
                </a:lnTo>
                <a:lnTo>
                  <a:pt x="168402" y="0"/>
                </a:lnTo>
                <a:lnTo>
                  <a:pt x="6858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1" name="object 2351"/>
          <p:cNvSpPr/>
          <p:nvPr/>
        </p:nvSpPr>
        <p:spPr>
          <a:xfrm>
            <a:off x="4040123" y="35996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2" name="object 2352"/>
          <p:cNvSpPr/>
          <p:nvPr/>
        </p:nvSpPr>
        <p:spPr>
          <a:xfrm>
            <a:off x="4040123" y="3594354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2305"/>
                </a:lnTo>
                <a:lnTo>
                  <a:pt x="0" y="16687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3" name="object 2353"/>
          <p:cNvSpPr/>
          <p:nvPr/>
        </p:nvSpPr>
        <p:spPr>
          <a:xfrm>
            <a:off x="4043172" y="3589782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0" y="166877"/>
                </a:moveTo>
                <a:lnTo>
                  <a:pt x="161544" y="4571"/>
                </a:lnTo>
                <a:lnTo>
                  <a:pt x="165354" y="0"/>
                </a:lnTo>
                <a:lnTo>
                  <a:pt x="3810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4" name="object 2354"/>
          <p:cNvSpPr/>
          <p:nvPr/>
        </p:nvSpPr>
        <p:spPr>
          <a:xfrm>
            <a:off x="4046982" y="3579114"/>
            <a:ext cx="168402" cy="172212"/>
          </a:xfrm>
          <a:custGeom>
            <a:avLst/>
            <a:gdLst/>
            <a:ahLst/>
            <a:cxnLst/>
            <a:rect l="l" t="t" r="r" b="b"/>
            <a:pathLst>
              <a:path w="168401" h="172212">
                <a:moveTo>
                  <a:pt x="0" y="172212"/>
                </a:moveTo>
                <a:lnTo>
                  <a:pt x="161544" y="10668"/>
                </a:lnTo>
                <a:lnTo>
                  <a:pt x="168402" y="0"/>
                </a:lnTo>
                <a:lnTo>
                  <a:pt x="6858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5" name="object 2355"/>
          <p:cNvSpPr/>
          <p:nvPr/>
        </p:nvSpPr>
        <p:spPr>
          <a:xfrm>
            <a:off x="4046982" y="35897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6" name="object 2356"/>
          <p:cNvSpPr/>
          <p:nvPr/>
        </p:nvSpPr>
        <p:spPr>
          <a:xfrm>
            <a:off x="4046982" y="3584448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7" name="object 2357"/>
          <p:cNvSpPr/>
          <p:nvPr/>
        </p:nvSpPr>
        <p:spPr>
          <a:xfrm>
            <a:off x="4050029" y="3579114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0" y="166877"/>
                </a:moveTo>
                <a:lnTo>
                  <a:pt x="161544" y="5333"/>
                </a:lnTo>
                <a:lnTo>
                  <a:pt x="165354" y="0"/>
                </a:lnTo>
                <a:lnTo>
                  <a:pt x="3810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8" name="object 2358"/>
          <p:cNvSpPr/>
          <p:nvPr/>
        </p:nvSpPr>
        <p:spPr>
          <a:xfrm>
            <a:off x="4053839" y="3568445"/>
            <a:ext cx="169164" cy="172212"/>
          </a:xfrm>
          <a:custGeom>
            <a:avLst/>
            <a:gdLst/>
            <a:ahLst/>
            <a:cxnLst/>
            <a:rect l="l" t="t" r="r" b="b"/>
            <a:pathLst>
              <a:path w="169163" h="172212">
                <a:moveTo>
                  <a:pt x="0" y="172212"/>
                </a:moveTo>
                <a:lnTo>
                  <a:pt x="161544" y="10668"/>
                </a:lnTo>
                <a:lnTo>
                  <a:pt x="169164" y="0"/>
                </a:lnTo>
                <a:lnTo>
                  <a:pt x="7620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9" name="object 2359"/>
          <p:cNvSpPr/>
          <p:nvPr/>
        </p:nvSpPr>
        <p:spPr>
          <a:xfrm>
            <a:off x="4053839" y="35791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0" name="object 2360"/>
          <p:cNvSpPr/>
          <p:nvPr/>
        </p:nvSpPr>
        <p:spPr>
          <a:xfrm>
            <a:off x="4061460" y="3547109"/>
            <a:ext cx="179832" cy="182880"/>
          </a:xfrm>
          <a:custGeom>
            <a:avLst/>
            <a:gdLst/>
            <a:ahLst/>
            <a:cxnLst/>
            <a:rect l="l" t="t" r="r" b="b"/>
            <a:pathLst>
              <a:path w="179832" h="182879">
                <a:moveTo>
                  <a:pt x="0" y="182879"/>
                </a:moveTo>
                <a:lnTo>
                  <a:pt x="161544" y="21335"/>
                </a:lnTo>
                <a:lnTo>
                  <a:pt x="179832" y="0"/>
                </a:lnTo>
                <a:lnTo>
                  <a:pt x="17526" y="161543"/>
                </a:lnTo>
                <a:lnTo>
                  <a:pt x="0" y="182879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1" name="object 2361"/>
          <p:cNvSpPr/>
          <p:nvPr/>
        </p:nvSpPr>
        <p:spPr>
          <a:xfrm>
            <a:off x="4061460" y="35684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2" name="object 2362"/>
          <p:cNvSpPr/>
          <p:nvPr/>
        </p:nvSpPr>
        <p:spPr>
          <a:xfrm>
            <a:off x="4061460" y="3557777"/>
            <a:ext cx="170688" cy="172212"/>
          </a:xfrm>
          <a:custGeom>
            <a:avLst/>
            <a:gdLst/>
            <a:ahLst/>
            <a:cxnLst/>
            <a:rect l="l" t="t" r="r" b="b"/>
            <a:pathLst>
              <a:path w="170687" h="172212">
                <a:moveTo>
                  <a:pt x="0" y="172212"/>
                </a:moveTo>
                <a:lnTo>
                  <a:pt x="161544" y="10668"/>
                </a:lnTo>
                <a:lnTo>
                  <a:pt x="170688" y="0"/>
                </a:lnTo>
                <a:lnTo>
                  <a:pt x="9144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3" name="object 2363"/>
          <p:cNvSpPr/>
          <p:nvPr/>
        </p:nvSpPr>
        <p:spPr>
          <a:xfrm>
            <a:off x="4070604" y="3547110"/>
            <a:ext cx="170688" cy="172212"/>
          </a:xfrm>
          <a:custGeom>
            <a:avLst/>
            <a:gdLst/>
            <a:ahLst/>
            <a:cxnLst/>
            <a:rect l="l" t="t" r="r" b="b"/>
            <a:pathLst>
              <a:path w="170687" h="172212">
                <a:moveTo>
                  <a:pt x="0" y="172212"/>
                </a:moveTo>
                <a:lnTo>
                  <a:pt x="161544" y="10668"/>
                </a:lnTo>
                <a:lnTo>
                  <a:pt x="170688" y="0"/>
                </a:lnTo>
                <a:lnTo>
                  <a:pt x="8382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4" name="object 2364"/>
          <p:cNvSpPr/>
          <p:nvPr/>
        </p:nvSpPr>
        <p:spPr>
          <a:xfrm>
            <a:off x="4078985" y="3525774"/>
            <a:ext cx="182118" cy="182880"/>
          </a:xfrm>
          <a:custGeom>
            <a:avLst/>
            <a:gdLst/>
            <a:ahLst/>
            <a:cxnLst/>
            <a:rect l="l" t="t" r="r" b="b"/>
            <a:pathLst>
              <a:path w="182117" h="182879">
                <a:moveTo>
                  <a:pt x="0" y="182879"/>
                </a:moveTo>
                <a:lnTo>
                  <a:pt x="162306" y="21335"/>
                </a:lnTo>
                <a:lnTo>
                  <a:pt x="182118" y="0"/>
                </a:lnTo>
                <a:lnTo>
                  <a:pt x="20574" y="161543"/>
                </a:lnTo>
                <a:lnTo>
                  <a:pt x="0" y="182879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5" name="object 2365"/>
          <p:cNvSpPr/>
          <p:nvPr/>
        </p:nvSpPr>
        <p:spPr>
          <a:xfrm>
            <a:off x="4078985" y="354711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6" name="object 2366"/>
          <p:cNvSpPr/>
          <p:nvPr/>
        </p:nvSpPr>
        <p:spPr>
          <a:xfrm>
            <a:off x="4099560" y="3496817"/>
            <a:ext cx="161544" cy="190500"/>
          </a:xfrm>
          <a:custGeom>
            <a:avLst/>
            <a:gdLst/>
            <a:ahLst/>
            <a:cxnLst/>
            <a:rect l="l" t="t" r="r" b="b"/>
            <a:pathLst>
              <a:path w="161544" h="190500">
                <a:moveTo>
                  <a:pt x="0" y="190500"/>
                </a:moveTo>
                <a:lnTo>
                  <a:pt x="161544" y="28955"/>
                </a:lnTo>
                <a:lnTo>
                  <a:pt x="161544" y="0"/>
                </a:lnTo>
                <a:lnTo>
                  <a:pt x="0" y="161544"/>
                </a:lnTo>
                <a:lnTo>
                  <a:pt x="0" y="19050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7" name="object 2367"/>
          <p:cNvSpPr/>
          <p:nvPr/>
        </p:nvSpPr>
        <p:spPr>
          <a:xfrm>
            <a:off x="4099560" y="35257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8" name="object 2368"/>
          <p:cNvSpPr/>
          <p:nvPr/>
        </p:nvSpPr>
        <p:spPr>
          <a:xfrm>
            <a:off x="3855100" y="3658361"/>
            <a:ext cx="244459" cy="1141476"/>
          </a:xfrm>
          <a:custGeom>
            <a:avLst/>
            <a:gdLst/>
            <a:ahLst/>
            <a:cxnLst/>
            <a:rect l="l" t="t" r="r" b="b"/>
            <a:pathLst>
              <a:path w="244459" h="1141476">
                <a:moveTo>
                  <a:pt x="148255" y="79770"/>
                </a:moveTo>
                <a:lnTo>
                  <a:pt x="113321" y="126567"/>
                </a:lnTo>
                <a:lnTo>
                  <a:pt x="83089" y="179156"/>
                </a:lnTo>
                <a:lnTo>
                  <a:pt x="57552" y="236712"/>
                </a:lnTo>
                <a:lnTo>
                  <a:pt x="36701" y="298410"/>
                </a:lnTo>
                <a:lnTo>
                  <a:pt x="20529" y="363423"/>
                </a:lnTo>
                <a:lnTo>
                  <a:pt x="9027" y="430926"/>
                </a:lnTo>
                <a:lnTo>
                  <a:pt x="2186" y="500094"/>
                </a:lnTo>
                <a:lnTo>
                  <a:pt x="0" y="570099"/>
                </a:lnTo>
                <a:lnTo>
                  <a:pt x="2458" y="640118"/>
                </a:lnTo>
                <a:lnTo>
                  <a:pt x="9554" y="709323"/>
                </a:lnTo>
                <a:lnTo>
                  <a:pt x="21278" y="776890"/>
                </a:lnTo>
                <a:lnTo>
                  <a:pt x="37623" y="841993"/>
                </a:lnTo>
                <a:lnTo>
                  <a:pt x="58581" y="903805"/>
                </a:lnTo>
                <a:lnTo>
                  <a:pt x="84142" y="961502"/>
                </a:lnTo>
                <a:lnTo>
                  <a:pt x="114300" y="1014257"/>
                </a:lnTo>
                <a:lnTo>
                  <a:pt x="149045" y="1061246"/>
                </a:lnTo>
                <a:lnTo>
                  <a:pt x="188370" y="1101641"/>
                </a:lnTo>
                <a:lnTo>
                  <a:pt x="232267" y="1134618"/>
                </a:lnTo>
                <a:lnTo>
                  <a:pt x="244459" y="1141476"/>
                </a:lnTo>
                <a:lnTo>
                  <a:pt x="244459" y="1109472"/>
                </a:lnTo>
                <a:lnTo>
                  <a:pt x="235315" y="1101090"/>
                </a:lnTo>
                <a:lnTo>
                  <a:pt x="226171" y="1091946"/>
                </a:lnTo>
                <a:lnTo>
                  <a:pt x="213066" y="1077959"/>
                </a:lnTo>
                <a:lnTo>
                  <a:pt x="201014" y="1061997"/>
                </a:lnTo>
                <a:lnTo>
                  <a:pt x="189974" y="1044254"/>
                </a:lnTo>
                <a:lnTo>
                  <a:pt x="179901" y="1024926"/>
                </a:lnTo>
                <a:lnTo>
                  <a:pt x="170754" y="1004210"/>
                </a:lnTo>
                <a:lnTo>
                  <a:pt x="162489" y="982300"/>
                </a:lnTo>
                <a:lnTo>
                  <a:pt x="155066" y="959393"/>
                </a:lnTo>
                <a:lnTo>
                  <a:pt x="148440" y="935684"/>
                </a:lnTo>
                <a:lnTo>
                  <a:pt x="142570" y="911369"/>
                </a:lnTo>
                <a:lnTo>
                  <a:pt x="137412" y="886644"/>
                </a:lnTo>
                <a:lnTo>
                  <a:pt x="132925" y="861704"/>
                </a:lnTo>
                <a:lnTo>
                  <a:pt x="129065" y="836746"/>
                </a:lnTo>
                <a:lnTo>
                  <a:pt x="125791" y="811964"/>
                </a:lnTo>
                <a:lnTo>
                  <a:pt x="123059" y="787555"/>
                </a:lnTo>
                <a:lnTo>
                  <a:pt x="120827" y="763715"/>
                </a:lnTo>
                <a:lnTo>
                  <a:pt x="119053" y="740639"/>
                </a:lnTo>
                <a:lnTo>
                  <a:pt x="117694" y="718523"/>
                </a:lnTo>
                <a:lnTo>
                  <a:pt x="116707" y="697562"/>
                </a:lnTo>
                <a:lnTo>
                  <a:pt x="116050" y="677953"/>
                </a:lnTo>
                <a:lnTo>
                  <a:pt x="115681" y="659892"/>
                </a:lnTo>
                <a:lnTo>
                  <a:pt x="114157" y="616458"/>
                </a:lnTo>
                <a:lnTo>
                  <a:pt x="114157" y="570738"/>
                </a:lnTo>
                <a:lnTo>
                  <a:pt x="114491" y="549066"/>
                </a:lnTo>
                <a:lnTo>
                  <a:pt x="114832" y="526038"/>
                </a:lnTo>
                <a:lnTo>
                  <a:pt x="115254" y="501822"/>
                </a:lnTo>
                <a:lnTo>
                  <a:pt x="115829" y="476587"/>
                </a:lnTo>
                <a:lnTo>
                  <a:pt x="116633" y="450502"/>
                </a:lnTo>
                <a:lnTo>
                  <a:pt x="117739" y="423734"/>
                </a:lnTo>
                <a:lnTo>
                  <a:pt x="119221" y="396452"/>
                </a:lnTo>
                <a:lnTo>
                  <a:pt x="121153" y="368824"/>
                </a:lnTo>
                <a:lnTo>
                  <a:pt x="123609" y="341019"/>
                </a:lnTo>
                <a:lnTo>
                  <a:pt x="126663" y="313205"/>
                </a:lnTo>
                <a:lnTo>
                  <a:pt x="130389" y="285551"/>
                </a:lnTo>
                <a:lnTo>
                  <a:pt x="134860" y="258225"/>
                </a:lnTo>
                <a:lnTo>
                  <a:pt x="140152" y="231395"/>
                </a:lnTo>
                <a:lnTo>
                  <a:pt x="146337" y="205230"/>
                </a:lnTo>
                <a:lnTo>
                  <a:pt x="153490" y="179898"/>
                </a:lnTo>
                <a:lnTo>
                  <a:pt x="161685" y="155567"/>
                </a:lnTo>
                <a:lnTo>
                  <a:pt x="170995" y="132406"/>
                </a:lnTo>
                <a:lnTo>
                  <a:pt x="181495" y="110584"/>
                </a:lnTo>
                <a:lnTo>
                  <a:pt x="193258" y="90268"/>
                </a:lnTo>
                <a:lnTo>
                  <a:pt x="206359" y="71628"/>
                </a:lnTo>
                <a:lnTo>
                  <a:pt x="223885" y="50292"/>
                </a:lnTo>
                <a:lnTo>
                  <a:pt x="244459" y="28956"/>
                </a:lnTo>
                <a:lnTo>
                  <a:pt x="244459" y="0"/>
                </a:lnTo>
                <a:lnTo>
                  <a:pt x="232267" y="6858"/>
                </a:lnTo>
                <a:lnTo>
                  <a:pt x="187901" y="39592"/>
                </a:lnTo>
                <a:lnTo>
                  <a:pt x="148255" y="79770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9" name="object 2369"/>
          <p:cNvSpPr/>
          <p:nvPr/>
        </p:nvSpPr>
        <p:spPr>
          <a:xfrm>
            <a:off x="4087368" y="3658361"/>
            <a:ext cx="12192" cy="6858"/>
          </a:xfrm>
          <a:custGeom>
            <a:avLst/>
            <a:gdLst/>
            <a:ahLst/>
            <a:cxnLst/>
            <a:rect l="l" t="t" r="r" b="b"/>
            <a:pathLst>
              <a:path w="12191" h="6858">
                <a:moveTo>
                  <a:pt x="12191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0" name="object 2370"/>
          <p:cNvSpPr/>
          <p:nvPr/>
        </p:nvSpPr>
        <p:spPr>
          <a:xfrm>
            <a:off x="4074413" y="3665220"/>
            <a:ext cx="12954" cy="7620"/>
          </a:xfrm>
          <a:custGeom>
            <a:avLst/>
            <a:gdLst/>
            <a:ahLst/>
            <a:cxnLst/>
            <a:rect l="l" t="t" r="r" b="b"/>
            <a:pathLst>
              <a:path w="12953" h="7620">
                <a:moveTo>
                  <a:pt x="12953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1" name="object 2371"/>
          <p:cNvSpPr/>
          <p:nvPr/>
        </p:nvSpPr>
        <p:spPr>
          <a:xfrm>
            <a:off x="4062222" y="3672839"/>
            <a:ext cx="12192" cy="8382"/>
          </a:xfrm>
          <a:custGeom>
            <a:avLst/>
            <a:gdLst/>
            <a:ahLst/>
            <a:cxnLst/>
            <a:rect l="l" t="t" r="r" b="b"/>
            <a:pathLst>
              <a:path w="12191" h="8382">
                <a:moveTo>
                  <a:pt x="12191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2" name="object 2372"/>
          <p:cNvSpPr/>
          <p:nvPr/>
        </p:nvSpPr>
        <p:spPr>
          <a:xfrm>
            <a:off x="4050030" y="3681222"/>
            <a:ext cx="12192" cy="9144"/>
          </a:xfrm>
          <a:custGeom>
            <a:avLst/>
            <a:gdLst/>
            <a:ahLst/>
            <a:cxnLst/>
            <a:rect l="l" t="t" r="r" b="b"/>
            <a:pathLst>
              <a:path w="12191" h="9144">
                <a:moveTo>
                  <a:pt x="12191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3" name="object 2373"/>
          <p:cNvSpPr/>
          <p:nvPr/>
        </p:nvSpPr>
        <p:spPr>
          <a:xfrm>
            <a:off x="4038599" y="3690366"/>
            <a:ext cx="11430" cy="9906"/>
          </a:xfrm>
          <a:custGeom>
            <a:avLst/>
            <a:gdLst/>
            <a:ahLst/>
            <a:cxnLst/>
            <a:rect l="l" t="t" r="r" b="b"/>
            <a:pathLst>
              <a:path w="11429" h="9905">
                <a:moveTo>
                  <a:pt x="11429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4" name="object 2374"/>
          <p:cNvSpPr/>
          <p:nvPr/>
        </p:nvSpPr>
        <p:spPr>
          <a:xfrm>
            <a:off x="4027170" y="3700272"/>
            <a:ext cx="11430" cy="10668"/>
          </a:xfrm>
          <a:custGeom>
            <a:avLst/>
            <a:gdLst/>
            <a:ahLst/>
            <a:cxnLst/>
            <a:rect l="l" t="t" r="r" b="b"/>
            <a:pathLst>
              <a:path w="11429" h="10667">
                <a:moveTo>
                  <a:pt x="11429" y="0"/>
                </a:moveTo>
                <a:lnTo>
                  <a:pt x="0" y="10668"/>
                </a:lnTo>
              </a:path>
            </a:pathLst>
          </a:custGeom>
          <a:ln w="12953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5" name="object 2375"/>
          <p:cNvSpPr/>
          <p:nvPr/>
        </p:nvSpPr>
        <p:spPr>
          <a:xfrm>
            <a:off x="4015740" y="3710939"/>
            <a:ext cx="11429" cy="12192"/>
          </a:xfrm>
          <a:custGeom>
            <a:avLst/>
            <a:gdLst/>
            <a:ahLst/>
            <a:cxnLst/>
            <a:rect l="l" t="t" r="r" b="b"/>
            <a:pathLst>
              <a:path w="11429" h="12191">
                <a:moveTo>
                  <a:pt x="11429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6" name="object 2376"/>
          <p:cNvSpPr/>
          <p:nvPr/>
        </p:nvSpPr>
        <p:spPr>
          <a:xfrm>
            <a:off x="4004309" y="3723132"/>
            <a:ext cx="11429" cy="12192"/>
          </a:xfrm>
          <a:custGeom>
            <a:avLst/>
            <a:gdLst/>
            <a:ahLst/>
            <a:cxnLst/>
            <a:rect l="l" t="t" r="r" b="b"/>
            <a:pathLst>
              <a:path w="11429" h="12191">
                <a:moveTo>
                  <a:pt x="11429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7" name="object 2377"/>
          <p:cNvSpPr/>
          <p:nvPr/>
        </p:nvSpPr>
        <p:spPr>
          <a:xfrm>
            <a:off x="3993642" y="3735323"/>
            <a:ext cx="10667" cy="13716"/>
          </a:xfrm>
          <a:custGeom>
            <a:avLst/>
            <a:gdLst/>
            <a:ahLst/>
            <a:cxnLst/>
            <a:rect l="l" t="t" r="r" b="b"/>
            <a:pathLst>
              <a:path w="10667" h="13715">
                <a:moveTo>
                  <a:pt x="10667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8" name="object 2378"/>
          <p:cNvSpPr/>
          <p:nvPr/>
        </p:nvSpPr>
        <p:spPr>
          <a:xfrm>
            <a:off x="3982974" y="3749039"/>
            <a:ext cx="10667" cy="13716"/>
          </a:xfrm>
          <a:custGeom>
            <a:avLst/>
            <a:gdLst/>
            <a:ahLst/>
            <a:cxnLst/>
            <a:rect l="l" t="t" r="r" b="b"/>
            <a:pathLst>
              <a:path w="10667" h="13715">
                <a:moveTo>
                  <a:pt x="10667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9" name="object 2379"/>
          <p:cNvSpPr/>
          <p:nvPr/>
        </p:nvSpPr>
        <p:spPr>
          <a:xfrm>
            <a:off x="3973067" y="3762755"/>
            <a:ext cx="9905" cy="15240"/>
          </a:xfrm>
          <a:custGeom>
            <a:avLst/>
            <a:gdLst/>
            <a:ahLst/>
            <a:cxnLst/>
            <a:rect l="l" t="t" r="r" b="b"/>
            <a:pathLst>
              <a:path w="9905" h="15239">
                <a:moveTo>
                  <a:pt x="9905" y="0"/>
                </a:moveTo>
                <a:lnTo>
                  <a:pt x="0" y="15240"/>
                </a:lnTo>
              </a:path>
            </a:pathLst>
          </a:custGeom>
          <a:ln w="12953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0" name="object 2380"/>
          <p:cNvSpPr/>
          <p:nvPr/>
        </p:nvSpPr>
        <p:spPr>
          <a:xfrm>
            <a:off x="3963161" y="3777995"/>
            <a:ext cx="9905" cy="16002"/>
          </a:xfrm>
          <a:custGeom>
            <a:avLst/>
            <a:gdLst/>
            <a:ahLst/>
            <a:cxnLst/>
            <a:rect l="l" t="t" r="r" b="b"/>
            <a:pathLst>
              <a:path w="9905" h="16001">
                <a:moveTo>
                  <a:pt x="9905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1" name="object 2381"/>
          <p:cNvSpPr/>
          <p:nvPr/>
        </p:nvSpPr>
        <p:spPr>
          <a:xfrm>
            <a:off x="3953255" y="3793998"/>
            <a:ext cx="9905" cy="16002"/>
          </a:xfrm>
          <a:custGeom>
            <a:avLst/>
            <a:gdLst/>
            <a:ahLst/>
            <a:cxnLst/>
            <a:rect l="l" t="t" r="r" b="b"/>
            <a:pathLst>
              <a:path w="9905" h="16001">
                <a:moveTo>
                  <a:pt x="9905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2" name="object 2382"/>
          <p:cNvSpPr/>
          <p:nvPr/>
        </p:nvSpPr>
        <p:spPr>
          <a:xfrm>
            <a:off x="3944111" y="3810000"/>
            <a:ext cx="9143" cy="17526"/>
          </a:xfrm>
          <a:custGeom>
            <a:avLst/>
            <a:gdLst/>
            <a:ahLst/>
            <a:cxnLst/>
            <a:rect l="l" t="t" r="r" b="b"/>
            <a:pathLst>
              <a:path w="9144" h="17525">
                <a:moveTo>
                  <a:pt x="9144" y="0"/>
                </a:moveTo>
                <a:lnTo>
                  <a:pt x="0" y="17526"/>
                </a:lnTo>
              </a:path>
            </a:pathLst>
          </a:custGeom>
          <a:ln w="12953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3" name="object 2383"/>
          <p:cNvSpPr/>
          <p:nvPr/>
        </p:nvSpPr>
        <p:spPr>
          <a:xfrm>
            <a:off x="3934967" y="3827526"/>
            <a:ext cx="9143" cy="18288"/>
          </a:xfrm>
          <a:custGeom>
            <a:avLst/>
            <a:gdLst/>
            <a:ahLst/>
            <a:cxnLst/>
            <a:rect l="l" t="t" r="r" b="b"/>
            <a:pathLst>
              <a:path w="9144" h="18287">
                <a:moveTo>
                  <a:pt x="9144" y="0"/>
                </a:moveTo>
                <a:lnTo>
                  <a:pt x="0" y="18288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4" name="object 2384"/>
          <p:cNvSpPr/>
          <p:nvPr/>
        </p:nvSpPr>
        <p:spPr>
          <a:xfrm>
            <a:off x="3925823" y="3845814"/>
            <a:ext cx="9143" cy="19812"/>
          </a:xfrm>
          <a:custGeom>
            <a:avLst/>
            <a:gdLst/>
            <a:ahLst/>
            <a:cxnLst/>
            <a:rect l="l" t="t" r="r" b="b"/>
            <a:pathLst>
              <a:path w="9144" h="19812">
                <a:moveTo>
                  <a:pt x="9144" y="0"/>
                </a:moveTo>
                <a:lnTo>
                  <a:pt x="0" y="19812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5" name="object 2385"/>
          <p:cNvSpPr/>
          <p:nvPr/>
        </p:nvSpPr>
        <p:spPr>
          <a:xfrm>
            <a:off x="3902201" y="3865626"/>
            <a:ext cx="23621" cy="60198"/>
          </a:xfrm>
          <a:custGeom>
            <a:avLst/>
            <a:gdLst/>
            <a:ahLst/>
            <a:cxnLst/>
            <a:rect l="l" t="t" r="r" b="b"/>
            <a:pathLst>
              <a:path w="23622" h="60198">
                <a:moveTo>
                  <a:pt x="23622" y="0"/>
                </a:moveTo>
                <a:lnTo>
                  <a:pt x="15240" y="19812"/>
                </a:lnTo>
                <a:lnTo>
                  <a:pt x="7620" y="39624"/>
                </a:lnTo>
                <a:lnTo>
                  <a:pt x="0" y="6019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6" name="object 2386"/>
          <p:cNvSpPr/>
          <p:nvPr/>
        </p:nvSpPr>
        <p:spPr>
          <a:xfrm>
            <a:off x="3883151" y="3925823"/>
            <a:ext cx="19049" cy="64008"/>
          </a:xfrm>
          <a:custGeom>
            <a:avLst/>
            <a:gdLst/>
            <a:ahLst/>
            <a:cxnLst/>
            <a:rect l="l" t="t" r="r" b="b"/>
            <a:pathLst>
              <a:path w="19050" h="64008">
                <a:moveTo>
                  <a:pt x="19050" y="0"/>
                </a:moveTo>
                <a:lnTo>
                  <a:pt x="12192" y="21336"/>
                </a:lnTo>
                <a:lnTo>
                  <a:pt x="6096" y="42672"/>
                </a:lnTo>
                <a:lnTo>
                  <a:pt x="0" y="6400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7" name="object 2387"/>
          <p:cNvSpPr/>
          <p:nvPr/>
        </p:nvSpPr>
        <p:spPr>
          <a:xfrm>
            <a:off x="3877817" y="3989832"/>
            <a:ext cx="5333" cy="22098"/>
          </a:xfrm>
          <a:custGeom>
            <a:avLst/>
            <a:gdLst/>
            <a:ahLst/>
            <a:cxnLst/>
            <a:rect l="l" t="t" r="r" b="b"/>
            <a:pathLst>
              <a:path w="5334" h="22098">
                <a:moveTo>
                  <a:pt x="5334" y="0"/>
                </a:moveTo>
                <a:lnTo>
                  <a:pt x="0" y="22098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8" name="object 2388"/>
          <p:cNvSpPr/>
          <p:nvPr/>
        </p:nvSpPr>
        <p:spPr>
          <a:xfrm>
            <a:off x="3868673" y="4011929"/>
            <a:ext cx="9143" cy="44958"/>
          </a:xfrm>
          <a:custGeom>
            <a:avLst/>
            <a:gdLst/>
            <a:ahLst/>
            <a:cxnLst/>
            <a:rect l="l" t="t" r="r" b="b"/>
            <a:pathLst>
              <a:path w="9144" h="44958">
                <a:moveTo>
                  <a:pt x="9144" y="0"/>
                </a:moveTo>
                <a:lnTo>
                  <a:pt x="4572" y="22098"/>
                </a:lnTo>
                <a:lnTo>
                  <a:pt x="0" y="44958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9" name="object 2389"/>
          <p:cNvSpPr/>
          <p:nvPr/>
        </p:nvSpPr>
        <p:spPr>
          <a:xfrm>
            <a:off x="3861815" y="4056888"/>
            <a:ext cx="6857" cy="46482"/>
          </a:xfrm>
          <a:custGeom>
            <a:avLst/>
            <a:gdLst/>
            <a:ahLst/>
            <a:cxnLst/>
            <a:rect l="l" t="t" r="r" b="b"/>
            <a:pathLst>
              <a:path w="6858" h="46482">
                <a:moveTo>
                  <a:pt x="6858" y="0"/>
                </a:moveTo>
                <a:lnTo>
                  <a:pt x="3048" y="22860"/>
                </a:lnTo>
                <a:lnTo>
                  <a:pt x="0" y="4648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0" name="object 2390"/>
          <p:cNvSpPr/>
          <p:nvPr/>
        </p:nvSpPr>
        <p:spPr>
          <a:xfrm>
            <a:off x="3854958" y="4103370"/>
            <a:ext cx="6858" cy="246126"/>
          </a:xfrm>
          <a:custGeom>
            <a:avLst/>
            <a:gdLst/>
            <a:ahLst/>
            <a:cxnLst/>
            <a:rect l="l" t="t" r="r" b="b"/>
            <a:pathLst>
              <a:path w="6858" h="246125">
                <a:moveTo>
                  <a:pt x="6858" y="0"/>
                </a:moveTo>
                <a:lnTo>
                  <a:pt x="4572" y="23622"/>
                </a:lnTo>
                <a:lnTo>
                  <a:pt x="2286" y="48006"/>
                </a:lnTo>
                <a:lnTo>
                  <a:pt x="762" y="72390"/>
                </a:lnTo>
                <a:lnTo>
                  <a:pt x="0" y="96774"/>
                </a:lnTo>
                <a:lnTo>
                  <a:pt x="0" y="121920"/>
                </a:lnTo>
                <a:lnTo>
                  <a:pt x="0" y="147828"/>
                </a:lnTo>
                <a:lnTo>
                  <a:pt x="762" y="172974"/>
                </a:lnTo>
                <a:lnTo>
                  <a:pt x="2286" y="197358"/>
                </a:lnTo>
                <a:lnTo>
                  <a:pt x="4572" y="221742"/>
                </a:lnTo>
                <a:lnTo>
                  <a:pt x="6858" y="24612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1" name="object 2391"/>
          <p:cNvSpPr/>
          <p:nvPr/>
        </p:nvSpPr>
        <p:spPr>
          <a:xfrm>
            <a:off x="3861816" y="4349495"/>
            <a:ext cx="6858" cy="47244"/>
          </a:xfrm>
          <a:custGeom>
            <a:avLst/>
            <a:gdLst/>
            <a:ahLst/>
            <a:cxnLst/>
            <a:rect l="l" t="t" r="r" b="b"/>
            <a:pathLst>
              <a:path w="6858" h="47244">
                <a:moveTo>
                  <a:pt x="0" y="0"/>
                </a:moveTo>
                <a:lnTo>
                  <a:pt x="3048" y="23622"/>
                </a:lnTo>
                <a:lnTo>
                  <a:pt x="6858" y="4724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2" name="object 2392"/>
          <p:cNvSpPr/>
          <p:nvPr/>
        </p:nvSpPr>
        <p:spPr>
          <a:xfrm>
            <a:off x="3868673" y="4396739"/>
            <a:ext cx="9144" cy="44958"/>
          </a:xfrm>
          <a:custGeom>
            <a:avLst/>
            <a:gdLst/>
            <a:ahLst/>
            <a:cxnLst/>
            <a:rect l="l" t="t" r="r" b="b"/>
            <a:pathLst>
              <a:path w="9144" h="44958">
                <a:moveTo>
                  <a:pt x="0" y="0"/>
                </a:moveTo>
                <a:lnTo>
                  <a:pt x="4572" y="22860"/>
                </a:lnTo>
                <a:lnTo>
                  <a:pt x="9144" y="44958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3" name="object 2393"/>
          <p:cNvSpPr/>
          <p:nvPr/>
        </p:nvSpPr>
        <p:spPr>
          <a:xfrm>
            <a:off x="3877817" y="4441698"/>
            <a:ext cx="5334" cy="22860"/>
          </a:xfrm>
          <a:custGeom>
            <a:avLst/>
            <a:gdLst/>
            <a:ahLst/>
            <a:cxnLst/>
            <a:rect l="l" t="t" r="r" b="b"/>
            <a:pathLst>
              <a:path w="5334" h="22860">
                <a:moveTo>
                  <a:pt x="0" y="0"/>
                </a:moveTo>
                <a:lnTo>
                  <a:pt x="5334" y="2286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4" name="object 2394"/>
          <p:cNvSpPr/>
          <p:nvPr/>
        </p:nvSpPr>
        <p:spPr>
          <a:xfrm>
            <a:off x="3883151" y="4464557"/>
            <a:ext cx="19050" cy="64008"/>
          </a:xfrm>
          <a:custGeom>
            <a:avLst/>
            <a:gdLst/>
            <a:ahLst/>
            <a:cxnLst/>
            <a:rect l="l" t="t" r="r" b="b"/>
            <a:pathLst>
              <a:path w="19050" h="64008">
                <a:moveTo>
                  <a:pt x="0" y="0"/>
                </a:moveTo>
                <a:lnTo>
                  <a:pt x="6096" y="21336"/>
                </a:lnTo>
                <a:lnTo>
                  <a:pt x="12192" y="43434"/>
                </a:lnTo>
                <a:lnTo>
                  <a:pt x="19050" y="6400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5" name="object 2395"/>
          <p:cNvSpPr/>
          <p:nvPr/>
        </p:nvSpPr>
        <p:spPr>
          <a:xfrm>
            <a:off x="3902201" y="4528566"/>
            <a:ext cx="24384" cy="61722"/>
          </a:xfrm>
          <a:custGeom>
            <a:avLst/>
            <a:gdLst/>
            <a:ahLst/>
            <a:cxnLst/>
            <a:rect l="l" t="t" r="r" b="b"/>
            <a:pathLst>
              <a:path w="24384" h="61722">
                <a:moveTo>
                  <a:pt x="0" y="0"/>
                </a:moveTo>
                <a:lnTo>
                  <a:pt x="7620" y="21336"/>
                </a:lnTo>
                <a:lnTo>
                  <a:pt x="16002" y="41910"/>
                </a:lnTo>
                <a:lnTo>
                  <a:pt x="24384" y="61722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6" name="object 2396"/>
          <p:cNvSpPr/>
          <p:nvPr/>
        </p:nvSpPr>
        <p:spPr>
          <a:xfrm>
            <a:off x="3926585" y="4590288"/>
            <a:ext cx="17526" cy="38100"/>
          </a:xfrm>
          <a:custGeom>
            <a:avLst/>
            <a:gdLst/>
            <a:ahLst/>
            <a:cxnLst/>
            <a:rect l="l" t="t" r="r" b="b"/>
            <a:pathLst>
              <a:path w="17525" h="38100">
                <a:moveTo>
                  <a:pt x="0" y="0"/>
                </a:moveTo>
                <a:lnTo>
                  <a:pt x="8382" y="19050"/>
                </a:lnTo>
                <a:lnTo>
                  <a:pt x="17526" y="38100"/>
                </a:lnTo>
              </a:path>
            </a:pathLst>
          </a:custGeom>
          <a:ln w="12953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7" name="object 2397"/>
          <p:cNvSpPr/>
          <p:nvPr/>
        </p:nvSpPr>
        <p:spPr>
          <a:xfrm>
            <a:off x="3944111" y="4628388"/>
            <a:ext cx="9906" cy="17526"/>
          </a:xfrm>
          <a:custGeom>
            <a:avLst/>
            <a:gdLst/>
            <a:ahLst/>
            <a:cxnLst/>
            <a:rect l="l" t="t" r="r" b="b"/>
            <a:pathLst>
              <a:path w="9905" h="17525">
                <a:moveTo>
                  <a:pt x="0" y="0"/>
                </a:moveTo>
                <a:lnTo>
                  <a:pt x="9906" y="17526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8" name="object 2398"/>
          <p:cNvSpPr/>
          <p:nvPr/>
        </p:nvSpPr>
        <p:spPr>
          <a:xfrm>
            <a:off x="3954017" y="4645914"/>
            <a:ext cx="9144" cy="16764"/>
          </a:xfrm>
          <a:custGeom>
            <a:avLst/>
            <a:gdLst/>
            <a:ahLst/>
            <a:cxnLst/>
            <a:rect l="l" t="t" r="r" b="b"/>
            <a:pathLst>
              <a:path w="9144" h="16763">
                <a:moveTo>
                  <a:pt x="0" y="0"/>
                </a:moveTo>
                <a:lnTo>
                  <a:pt x="9144" y="16764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9" name="object 2399"/>
          <p:cNvSpPr/>
          <p:nvPr/>
        </p:nvSpPr>
        <p:spPr>
          <a:xfrm>
            <a:off x="3963161" y="4662677"/>
            <a:ext cx="9906" cy="16002"/>
          </a:xfrm>
          <a:custGeom>
            <a:avLst/>
            <a:gdLst/>
            <a:ahLst/>
            <a:cxnLst/>
            <a:rect l="l" t="t" r="r" b="b"/>
            <a:pathLst>
              <a:path w="9905" h="16001">
                <a:moveTo>
                  <a:pt x="0" y="0"/>
                </a:moveTo>
                <a:lnTo>
                  <a:pt x="9906" y="16002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0" name="object 2400"/>
          <p:cNvSpPr/>
          <p:nvPr/>
        </p:nvSpPr>
        <p:spPr>
          <a:xfrm>
            <a:off x="3973067" y="4678679"/>
            <a:ext cx="10668" cy="15240"/>
          </a:xfrm>
          <a:custGeom>
            <a:avLst/>
            <a:gdLst/>
            <a:ahLst/>
            <a:cxnLst/>
            <a:rect l="l" t="t" r="r" b="b"/>
            <a:pathLst>
              <a:path w="10667" h="15239">
                <a:moveTo>
                  <a:pt x="0" y="0"/>
                </a:moveTo>
                <a:lnTo>
                  <a:pt x="10668" y="1524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1" name="object 2401"/>
          <p:cNvSpPr/>
          <p:nvPr/>
        </p:nvSpPr>
        <p:spPr>
          <a:xfrm>
            <a:off x="3983735" y="4693920"/>
            <a:ext cx="10668" cy="14478"/>
          </a:xfrm>
          <a:custGeom>
            <a:avLst/>
            <a:gdLst/>
            <a:ahLst/>
            <a:cxnLst/>
            <a:rect l="l" t="t" r="r" b="b"/>
            <a:pathLst>
              <a:path w="10667" h="14477">
                <a:moveTo>
                  <a:pt x="0" y="0"/>
                </a:moveTo>
                <a:lnTo>
                  <a:pt x="10668" y="14478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2" name="object 2402"/>
          <p:cNvSpPr/>
          <p:nvPr/>
        </p:nvSpPr>
        <p:spPr>
          <a:xfrm>
            <a:off x="3994404" y="4708398"/>
            <a:ext cx="10668" cy="12954"/>
          </a:xfrm>
          <a:custGeom>
            <a:avLst/>
            <a:gdLst/>
            <a:ahLst/>
            <a:cxnLst/>
            <a:rect l="l" t="t" r="r" b="b"/>
            <a:pathLst>
              <a:path w="10667" h="12953">
                <a:moveTo>
                  <a:pt x="0" y="0"/>
                </a:moveTo>
                <a:lnTo>
                  <a:pt x="10668" y="12954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3" name="object 2403"/>
          <p:cNvSpPr/>
          <p:nvPr/>
        </p:nvSpPr>
        <p:spPr>
          <a:xfrm>
            <a:off x="4005072" y="4721351"/>
            <a:ext cx="10668" cy="12954"/>
          </a:xfrm>
          <a:custGeom>
            <a:avLst/>
            <a:gdLst/>
            <a:ahLst/>
            <a:cxnLst/>
            <a:rect l="l" t="t" r="r" b="b"/>
            <a:pathLst>
              <a:path w="10667" h="12953">
                <a:moveTo>
                  <a:pt x="0" y="0"/>
                </a:moveTo>
                <a:lnTo>
                  <a:pt x="10668" y="12954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4" name="object 2404"/>
          <p:cNvSpPr/>
          <p:nvPr/>
        </p:nvSpPr>
        <p:spPr>
          <a:xfrm>
            <a:off x="4015739" y="4734305"/>
            <a:ext cx="11430" cy="12192"/>
          </a:xfrm>
          <a:custGeom>
            <a:avLst/>
            <a:gdLst/>
            <a:ahLst/>
            <a:cxnLst/>
            <a:rect l="l" t="t" r="r" b="b"/>
            <a:pathLst>
              <a:path w="11429" h="12191">
                <a:moveTo>
                  <a:pt x="0" y="0"/>
                </a:moveTo>
                <a:lnTo>
                  <a:pt x="11430" y="12192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5" name="object 2405"/>
          <p:cNvSpPr/>
          <p:nvPr/>
        </p:nvSpPr>
        <p:spPr>
          <a:xfrm>
            <a:off x="4027170" y="4746498"/>
            <a:ext cx="11430" cy="10668"/>
          </a:xfrm>
          <a:custGeom>
            <a:avLst/>
            <a:gdLst/>
            <a:ahLst/>
            <a:cxnLst/>
            <a:rect l="l" t="t" r="r" b="b"/>
            <a:pathLst>
              <a:path w="11429" h="10667">
                <a:moveTo>
                  <a:pt x="0" y="0"/>
                </a:moveTo>
                <a:lnTo>
                  <a:pt x="11430" y="10668"/>
                </a:lnTo>
              </a:path>
            </a:pathLst>
          </a:custGeom>
          <a:ln w="12953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6" name="object 2406"/>
          <p:cNvSpPr/>
          <p:nvPr/>
        </p:nvSpPr>
        <p:spPr>
          <a:xfrm>
            <a:off x="4038600" y="4757166"/>
            <a:ext cx="11430" cy="9906"/>
          </a:xfrm>
          <a:custGeom>
            <a:avLst/>
            <a:gdLst/>
            <a:ahLst/>
            <a:cxnLst/>
            <a:rect l="l" t="t" r="r" b="b"/>
            <a:pathLst>
              <a:path w="11429" h="9905">
                <a:moveTo>
                  <a:pt x="0" y="0"/>
                </a:moveTo>
                <a:lnTo>
                  <a:pt x="11430" y="9906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7" name="object 2407"/>
          <p:cNvSpPr/>
          <p:nvPr/>
        </p:nvSpPr>
        <p:spPr>
          <a:xfrm>
            <a:off x="4050029" y="4767072"/>
            <a:ext cx="12192" cy="9905"/>
          </a:xfrm>
          <a:custGeom>
            <a:avLst/>
            <a:gdLst/>
            <a:ahLst/>
            <a:cxnLst/>
            <a:rect l="l" t="t" r="r" b="b"/>
            <a:pathLst>
              <a:path w="12191" h="9905">
                <a:moveTo>
                  <a:pt x="0" y="0"/>
                </a:moveTo>
                <a:lnTo>
                  <a:pt x="12192" y="9905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8" name="object 2408"/>
          <p:cNvSpPr/>
          <p:nvPr/>
        </p:nvSpPr>
        <p:spPr>
          <a:xfrm>
            <a:off x="4062222" y="4776977"/>
            <a:ext cx="12192" cy="8381"/>
          </a:xfrm>
          <a:custGeom>
            <a:avLst/>
            <a:gdLst/>
            <a:ahLst/>
            <a:cxnLst/>
            <a:rect l="l" t="t" r="r" b="b"/>
            <a:pathLst>
              <a:path w="12191" h="8382">
                <a:moveTo>
                  <a:pt x="0" y="0"/>
                </a:moveTo>
                <a:lnTo>
                  <a:pt x="12192" y="8381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9" name="object 2409"/>
          <p:cNvSpPr/>
          <p:nvPr/>
        </p:nvSpPr>
        <p:spPr>
          <a:xfrm>
            <a:off x="4074414" y="4785360"/>
            <a:ext cx="12954" cy="7619"/>
          </a:xfrm>
          <a:custGeom>
            <a:avLst/>
            <a:gdLst/>
            <a:ahLst/>
            <a:cxnLst/>
            <a:rect l="l" t="t" r="r" b="b"/>
            <a:pathLst>
              <a:path w="12953" h="7620">
                <a:moveTo>
                  <a:pt x="0" y="0"/>
                </a:moveTo>
                <a:lnTo>
                  <a:pt x="12954" y="7619"/>
                </a:lnTo>
              </a:path>
            </a:pathLst>
          </a:custGeom>
          <a:ln w="12953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0" name="object 2410"/>
          <p:cNvSpPr/>
          <p:nvPr/>
        </p:nvSpPr>
        <p:spPr>
          <a:xfrm>
            <a:off x="4087367" y="4792979"/>
            <a:ext cx="12192" cy="6857"/>
          </a:xfrm>
          <a:custGeom>
            <a:avLst/>
            <a:gdLst/>
            <a:ahLst/>
            <a:cxnLst/>
            <a:rect l="l" t="t" r="r" b="b"/>
            <a:pathLst>
              <a:path w="12191" h="6858">
                <a:moveTo>
                  <a:pt x="0" y="0"/>
                </a:moveTo>
                <a:lnTo>
                  <a:pt x="12192" y="6857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1" name="object 2411"/>
          <p:cNvSpPr/>
          <p:nvPr/>
        </p:nvSpPr>
        <p:spPr>
          <a:xfrm>
            <a:off x="4099560" y="4767834"/>
            <a:ext cx="0" cy="32004"/>
          </a:xfrm>
          <a:custGeom>
            <a:avLst/>
            <a:gdLst/>
            <a:ahLst/>
            <a:cxnLst/>
            <a:rect l="l" t="t" r="r" b="b"/>
            <a:pathLst>
              <a:path h="32003">
                <a:moveTo>
                  <a:pt x="0" y="32003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2" name="object 2412"/>
          <p:cNvSpPr/>
          <p:nvPr/>
        </p:nvSpPr>
        <p:spPr>
          <a:xfrm>
            <a:off x="4090416" y="4759451"/>
            <a:ext cx="9144" cy="8382"/>
          </a:xfrm>
          <a:custGeom>
            <a:avLst/>
            <a:gdLst/>
            <a:ahLst/>
            <a:cxnLst/>
            <a:rect l="l" t="t" r="r" b="b"/>
            <a:pathLst>
              <a:path w="9144" h="8382">
                <a:moveTo>
                  <a:pt x="9144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3" name="object 2413"/>
          <p:cNvSpPr/>
          <p:nvPr/>
        </p:nvSpPr>
        <p:spPr>
          <a:xfrm>
            <a:off x="4081272" y="4750307"/>
            <a:ext cx="9144" cy="9144"/>
          </a:xfrm>
          <a:custGeom>
            <a:avLst/>
            <a:gdLst/>
            <a:ahLst/>
            <a:cxnLst/>
            <a:rect l="l" t="t" r="r" b="b"/>
            <a:pathLst>
              <a:path w="9144" h="9144">
                <a:moveTo>
                  <a:pt x="9144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4" name="object 2414"/>
          <p:cNvSpPr/>
          <p:nvPr/>
        </p:nvSpPr>
        <p:spPr>
          <a:xfrm>
            <a:off x="4072890" y="4741163"/>
            <a:ext cx="8382" cy="9144"/>
          </a:xfrm>
          <a:custGeom>
            <a:avLst/>
            <a:gdLst/>
            <a:ahLst/>
            <a:cxnLst/>
            <a:rect l="l" t="t" r="r" b="b"/>
            <a:pathLst>
              <a:path w="8382" h="9144">
                <a:moveTo>
                  <a:pt x="8382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5" name="object 2415"/>
          <p:cNvSpPr/>
          <p:nvPr/>
        </p:nvSpPr>
        <p:spPr>
          <a:xfrm>
            <a:off x="4064507" y="4732020"/>
            <a:ext cx="8382" cy="9144"/>
          </a:xfrm>
          <a:custGeom>
            <a:avLst/>
            <a:gdLst/>
            <a:ahLst/>
            <a:cxnLst/>
            <a:rect l="l" t="t" r="r" b="b"/>
            <a:pathLst>
              <a:path w="8382" h="9144">
                <a:moveTo>
                  <a:pt x="8382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6" name="object 2416"/>
          <p:cNvSpPr/>
          <p:nvPr/>
        </p:nvSpPr>
        <p:spPr>
          <a:xfrm>
            <a:off x="4056887" y="4722114"/>
            <a:ext cx="7620" cy="9906"/>
          </a:xfrm>
          <a:custGeom>
            <a:avLst/>
            <a:gdLst/>
            <a:ahLst/>
            <a:cxnLst/>
            <a:rect l="l" t="t" r="r" b="b"/>
            <a:pathLst>
              <a:path w="7620" h="9905">
                <a:moveTo>
                  <a:pt x="7620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7" name="object 2417"/>
          <p:cNvSpPr/>
          <p:nvPr/>
        </p:nvSpPr>
        <p:spPr>
          <a:xfrm>
            <a:off x="4050030" y="4711446"/>
            <a:ext cx="6858" cy="10668"/>
          </a:xfrm>
          <a:custGeom>
            <a:avLst/>
            <a:gdLst/>
            <a:ahLst/>
            <a:cxnLst/>
            <a:rect l="l" t="t" r="r" b="b"/>
            <a:pathLst>
              <a:path w="6858" h="10667">
                <a:moveTo>
                  <a:pt x="6858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8" name="object 2418"/>
          <p:cNvSpPr/>
          <p:nvPr/>
        </p:nvSpPr>
        <p:spPr>
          <a:xfrm>
            <a:off x="4043933" y="4700777"/>
            <a:ext cx="6096" cy="10668"/>
          </a:xfrm>
          <a:custGeom>
            <a:avLst/>
            <a:gdLst/>
            <a:ahLst/>
            <a:cxnLst/>
            <a:rect l="l" t="t" r="r" b="b"/>
            <a:pathLst>
              <a:path w="6096" h="10667">
                <a:moveTo>
                  <a:pt x="6096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9" name="object 2419"/>
          <p:cNvSpPr/>
          <p:nvPr/>
        </p:nvSpPr>
        <p:spPr>
          <a:xfrm>
            <a:off x="4030217" y="4673345"/>
            <a:ext cx="13716" cy="27432"/>
          </a:xfrm>
          <a:custGeom>
            <a:avLst/>
            <a:gdLst/>
            <a:ahLst/>
            <a:cxnLst/>
            <a:rect l="l" t="t" r="r" b="b"/>
            <a:pathLst>
              <a:path w="13715" h="27432">
                <a:moveTo>
                  <a:pt x="13715" y="27432"/>
                </a:moveTo>
                <a:lnTo>
                  <a:pt x="7619" y="16764"/>
                </a:ln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0" name="object 2420"/>
          <p:cNvSpPr/>
          <p:nvPr/>
        </p:nvSpPr>
        <p:spPr>
          <a:xfrm>
            <a:off x="4023359" y="4655057"/>
            <a:ext cx="6858" cy="18288"/>
          </a:xfrm>
          <a:custGeom>
            <a:avLst/>
            <a:gdLst/>
            <a:ahLst/>
            <a:cxnLst/>
            <a:rect l="l" t="t" r="r" b="b"/>
            <a:pathLst>
              <a:path w="6858" h="18287">
                <a:moveTo>
                  <a:pt x="6858" y="18287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1" name="object 2421"/>
          <p:cNvSpPr/>
          <p:nvPr/>
        </p:nvSpPr>
        <p:spPr>
          <a:xfrm>
            <a:off x="4009644" y="4615433"/>
            <a:ext cx="13716" cy="39624"/>
          </a:xfrm>
          <a:custGeom>
            <a:avLst/>
            <a:gdLst/>
            <a:ahLst/>
            <a:cxnLst/>
            <a:rect l="l" t="t" r="r" b="b"/>
            <a:pathLst>
              <a:path w="13715" h="39624">
                <a:moveTo>
                  <a:pt x="13715" y="39624"/>
                </a:moveTo>
                <a:lnTo>
                  <a:pt x="6857" y="20574"/>
                </a:ln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2" name="object 2422"/>
          <p:cNvSpPr/>
          <p:nvPr/>
        </p:nvSpPr>
        <p:spPr>
          <a:xfrm>
            <a:off x="4003548" y="4594097"/>
            <a:ext cx="6096" cy="21336"/>
          </a:xfrm>
          <a:custGeom>
            <a:avLst/>
            <a:gdLst/>
            <a:ahLst/>
            <a:cxnLst/>
            <a:rect l="l" t="t" r="r" b="b"/>
            <a:pathLst>
              <a:path w="6096" h="21336">
                <a:moveTo>
                  <a:pt x="6096" y="21336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3" name="object 2423"/>
          <p:cNvSpPr/>
          <p:nvPr/>
        </p:nvSpPr>
        <p:spPr>
          <a:xfrm>
            <a:off x="3998214" y="4571238"/>
            <a:ext cx="5334" cy="22860"/>
          </a:xfrm>
          <a:custGeom>
            <a:avLst/>
            <a:gdLst/>
            <a:ahLst/>
            <a:cxnLst/>
            <a:rect l="l" t="t" r="r" b="b"/>
            <a:pathLst>
              <a:path w="5334" h="22860">
                <a:moveTo>
                  <a:pt x="5334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4" name="object 2424"/>
          <p:cNvSpPr/>
          <p:nvPr/>
        </p:nvSpPr>
        <p:spPr>
          <a:xfrm>
            <a:off x="3992880" y="4546854"/>
            <a:ext cx="5334" cy="24384"/>
          </a:xfrm>
          <a:custGeom>
            <a:avLst/>
            <a:gdLst/>
            <a:ahLst/>
            <a:cxnLst/>
            <a:rect l="l" t="t" r="r" b="b"/>
            <a:pathLst>
              <a:path w="5334" h="24384">
                <a:moveTo>
                  <a:pt x="5334" y="24383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5" name="object 2425"/>
          <p:cNvSpPr/>
          <p:nvPr/>
        </p:nvSpPr>
        <p:spPr>
          <a:xfrm>
            <a:off x="3979925" y="4464558"/>
            <a:ext cx="12954" cy="82296"/>
          </a:xfrm>
          <a:custGeom>
            <a:avLst/>
            <a:gdLst/>
            <a:ahLst/>
            <a:cxnLst/>
            <a:rect l="l" t="t" r="r" b="b"/>
            <a:pathLst>
              <a:path w="12953" h="82296">
                <a:moveTo>
                  <a:pt x="12953" y="82296"/>
                </a:moveTo>
                <a:lnTo>
                  <a:pt x="8381" y="57150"/>
                </a:lnTo>
                <a:lnTo>
                  <a:pt x="3809" y="29718"/>
                </a:ln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6" name="object 2426"/>
          <p:cNvSpPr/>
          <p:nvPr/>
        </p:nvSpPr>
        <p:spPr>
          <a:xfrm>
            <a:off x="3969258" y="3979925"/>
            <a:ext cx="11429" cy="484631"/>
          </a:xfrm>
          <a:custGeom>
            <a:avLst/>
            <a:gdLst/>
            <a:ahLst/>
            <a:cxnLst/>
            <a:rect l="l" t="t" r="r" b="b"/>
            <a:pathLst>
              <a:path w="11429" h="484631">
                <a:moveTo>
                  <a:pt x="10667" y="484631"/>
                </a:moveTo>
                <a:lnTo>
                  <a:pt x="7619" y="451865"/>
                </a:lnTo>
                <a:lnTo>
                  <a:pt x="4571" y="416813"/>
                </a:lnTo>
                <a:lnTo>
                  <a:pt x="3047" y="378713"/>
                </a:lnTo>
                <a:lnTo>
                  <a:pt x="1523" y="338327"/>
                </a:lnTo>
                <a:lnTo>
                  <a:pt x="0" y="294893"/>
                </a:lnTo>
                <a:lnTo>
                  <a:pt x="0" y="249173"/>
                </a:lnTo>
                <a:lnTo>
                  <a:pt x="0" y="201167"/>
                </a:lnTo>
                <a:lnTo>
                  <a:pt x="1523" y="155447"/>
                </a:lnTo>
                <a:lnTo>
                  <a:pt x="3047" y="112013"/>
                </a:lnTo>
                <a:lnTo>
                  <a:pt x="5333" y="72389"/>
                </a:lnTo>
                <a:lnTo>
                  <a:pt x="8381" y="35051"/>
                </a:lnTo>
                <a:lnTo>
                  <a:pt x="11429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7" name="object 2427"/>
          <p:cNvSpPr/>
          <p:nvPr/>
        </p:nvSpPr>
        <p:spPr>
          <a:xfrm>
            <a:off x="3980688" y="3896868"/>
            <a:ext cx="12953" cy="83058"/>
          </a:xfrm>
          <a:custGeom>
            <a:avLst/>
            <a:gdLst/>
            <a:ahLst/>
            <a:cxnLst/>
            <a:rect l="l" t="t" r="r" b="b"/>
            <a:pathLst>
              <a:path w="12953" h="83058">
                <a:moveTo>
                  <a:pt x="0" y="83057"/>
                </a:moveTo>
                <a:lnTo>
                  <a:pt x="4571" y="51053"/>
                </a:lnTo>
                <a:lnTo>
                  <a:pt x="9143" y="22097"/>
                </a:lnTo>
                <a:lnTo>
                  <a:pt x="12953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8" name="object 2428"/>
          <p:cNvSpPr/>
          <p:nvPr/>
        </p:nvSpPr>
        <p:spPr>
          <a:xfrm>
            <a:off x="3993642" y="3875531"/>
            <a:ext cx="4571" cy="21336"/>
          </a:xfrm>
          <a:custGeom>
            <a:avLst/>
            <a:gdLst/>
            <a:ahLst/>
            <a:cxnLst/>
            <a:rect l="l" t="t" r="r" b="b"/>
            <a:pathLst>
              <a:path w="4572" h="21336">
                <a:moveTo>
                  <a:pt x="0" y="21336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9" name="object 2429"/>
          <p:cNvSpPr/>
          <p:nvPr/>
        </p:nvSpPr>
        <p:spPr>
          <a:xfrm>
            <a:off x="3998214" y="3855720"/>
            <a:ext cx="5333" cy="19812"/>
          </a:xfrm>
          <a:custGeom>
            <a:avLst/>
            <a:gdLst/>
            <a:ahLst/>
            <a:cxnLst/>
            <a:rect l="l" t="t" r="r" b="b"/>
            <a:pathLst>
              <a:path w="5334" h="19812">
                <a:moveTo>
                  <a:pt x="0" y="19812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0" name="object 2430"/>
          <p:cNvSpPr/>
          <p:nvPr/>
        </p:nvSpPr>
        <p:spPr>
          <a:xfrm>
            <a:off x="4003548" y="3837432"/>
            <a:ext cx="5333" cy="18288"/>
          </a:xfrm>
          <a:custGeom>
            <a:avLst/>
            <a:gdLst/>
            <a:ahLst/>
            <a:cxnLst/>
            <a:rect l="l" t="t" r="r" b="b"/>
            <a:pathLst>
              <a:path w="5334" h="18287">
                <a:moveTo>
                  <a:pt x="0" y="18287"/>
                </a:moveTo>
                <a:lnTo>
                  <a:pt x="5333" y="0"/>
                </a:lnTo>
              </a:path>
            </a:pathLst>
          </a:custGeom>
          <a:ln w="12953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1" name="object 2431"/>
          <p:cNvSpPr/>
          <p:nvPr/>
        </p:nvSpPr>
        <p:spPr>
          <a:xfrm>
            <a:off x="4008882" y="3802380"/>
            <a:ext cx="12191" cy="35052"/>
          </a:xfrm>
          <a:custGeom>
            <a:avLst/>
            <a:gdLst/>
            <a:ahLst/>
            <a:cxnLst/>
            <a:rect l="l" t="t" r="r" b="b"/>
            <a:pathLst>
              <a:path w="12191" h="35051">
                <a:moveTo>
                  <a:pt x="0" y="35051"/>
                </a:moveTo>
                <a:lnTo>
                  <a:pt x="6095" y="16763"/>
                </a:lnTo>
                <a:lnTo>
                  <a:pt x="12191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2" name="object 2432"/>
          <p:cNvSpPr/>
          <p:nvPr/>
        </p:nvSpPr>
        <p:spPr>
          <a:xfrm>
            <a:off x="4021073" y="3786377"/>
            <a:ext cx="6857" cy="16002"/>
          </a:xfrm>
          <a:custGeom>
            <a:avLst/>
            <a:gdLst/>
            <a:ahLst/>
            <a:cxnLst/>
            <a:rect l="l" t="t" r="r" b="b"/>
            <a:pathLst>
              <a:path w="6858" h="16001">
                <a:moveTo>
                  <a:pt x="0" y="16001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3" name="object 2433"/>
          <p:cNvSpPr/>
          <p:nvPr/>
        </p:nvSpPr>
        <p:spPr>
          <a:xfrm>
            <a:off x="4027932" y="3771899"/>
            <a:ext cx="6857" cy="14478"/>
          </a:xfrm>
          <a:custGeom>
            <a:avLst/>
            <a:gdLst/>
            <a:ahLst/>
            <a:cxnLst/>
            <a:rect l="l" t="t" r="r" b="b"/>
            <a:pathLst>
              <a:path w="6858" h="14477">
                <a:moveTo>
                  <a:pt x="0" y="14477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4" name="object 2434"/>
          <p:cNvSpPr/>
          <p:nvPr/>
        </p:nvSpPr>
        <p:spPr>
          <a:xfrm>
            <a:off x="4034789" y="3761231"/>
            <a:ext cx="5333" cy="10668"/>
          </a:xfrm>
          <a:custGeom>
            <a:avLst/>
            <a:gdLst/>
            <a:ahLst/>
            <a:cxnLst/>
            <a:rect l="l" t="t" r="r" b="b"/>
            <a:pathLst>
              <a:path w="5334" h="10667">
                <a:moveTo>
                  <a:pt x="0" y="10668"/>
                </a:moveTo>
                <a:lnTo>
                  <a:pt x="5333" y="0"/>
                </a:lnTo>
              </a:path>
            </a:pathLst>
          </a:custGeom>
          <a:ln w="12953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5" name="object 2435"/>
          <p:cNvSpPr/>
          <p:nvPr/>
        </p:nvSpPr>
        <p:spPr>
          <a:xfrm>
            <a:off x="4040123" y="3751326"/>
            <a:ext cx="6858" cy="9906"/>
          </a:xfrm>
          <a:custGeom>
            <a:avLst/>
            <a:gdLst/>
            <a:ahLst/>
            <a:cxnLst/>
            <a:rect l="l" t="t" r="r" b="b"/>
            <a:pathLst>
              <a:path w="6858" h="9905">
                <a:moveTo>
                  <a:pt x="0" y="9906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6" name="object 2436"/>
          <p:cNvSpPr/>
          <p:nvPr/>
        </p:nvSpPr>
        <p:spPr>
          <a:xfrm>
            <a:off x="4046982" y="3740658"/>
            <a:ext cx="6858" cy="10668"/>
          </a:xfrm>
          <a:custGeom>
            <a:avLst/>
            <a:gdLst/>
            <a:ahLst/>
            <a:cxnLst/>
            <a:rect l="l" t="t" r="r" b="b"/>
            <a:pathLst>
              <a:path w="6858" h="10667">
                <a:moveTo>
                  <a:pt x="0" y="10668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7" name="object 2437"/>
          <p:cNvSpPr/>
          <p:nvPr/>
        </p:nvSpPr>
        <p:spPr>
          <a:xfrm>
            <a:off x="4053839" y="3729989"/>
            <a:ext cx="7620" cy="10668"/>
          </a:xfrm>
          <a:custGeom>
            <a:avLst/>
            <a:gdLst/>
            <a:ahLst/>
            <a:cxnLst/>
            <a:rect l="l" t="t" r="r" b="b"/>
            <a:pathLst>
              <a:path w="7620" h="10667">
                <a:moveTo>
                  <a:pt x="0" y="10668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8" name="object 2438"/>
          <p:cNvSpPr/>
          <p:nvPr/>
        </p:nvSpPr>
        <p:spPr>
          <a:xfrm>
            <a:off x="4061460" y="3708653"/>
            <a:ext cx="17526" cy="21336"/>
          </a:xfrm>
          <a:custGeom>
            <a:avLst/>
            <a:gdLst/>
            <a:ahLst/>
            <a:cxnLst/>
            <a:rect l="l" t="t" r="r" b="b"/>
            <a:pathLst>
              <a:path w="17525" h="21336">
                <a:moveTo>
                  <a:pt x="0" y="21336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9" name="object 2439"/>
          <p:cNvSpPr/>
          <p:nvPr/>
        </p:nvSpPr>
        <p:spPr>
          <a:xfrm>
            <a:off x="4078985" y="3687318"/>
            <a:ext cx="20574" cy="21336"/>
          </a:xfrm>
          <a:custGeom>
            <a:avLst/>
            <a:gdLst/>
            <a:ahLst/>
            <a:cxnLst/>
            <a:rect l="l" t="t" r="r" b="b"/>
            <a:pathLst>
              <a:path w="20574" h="21336">
                <a:moveTo>
                  <a:pt x="0" y="21336"/>
                </a:moveTo>
                <a:lnTo>
                  <a:pt x="20574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0" name="object 2440"/>
          <p:cNvSpPr/>
          <p:nvPr/>
        </p:nvSpPr>
        <p:spPr>
          <a:xfrm>
            <a:off x="4099560" y="3658361"/>
            <a:ext cx="0" cy="28956"/>
          </a:xfrm>
          <a:custGeom>
            <a:avLst/>
            <a:gdLst/>
            <a:ahLst/>
            <a:cxnLst/>
            <a:rect l="l" t="t" r="r" b="b"/>
            <a:pathLst>
              <a:path h="28955">
                <a:moveTo>
                  <a:pt x="0" y="28956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1" name="object 2441"/>
          <p:cNvSpPr/>
          <p:nvPr/>
        </p:nvSpPr>
        <p:spPr>
          <a:xfrm>
            <a:off x="4504944" y="4340351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1544"/>
                </a:moveTo>
                <a:lnTo>
                  <a:pt x="165354" y="0"/>
                </a:lnTo>
                <a:lnTo>
                  <a:pt x="161544" y="3048"/>
                </a:lnTo>
                <a:lnTo>
                  <a:pt x="0" y="164592"/>
                </a:lnTo>
                <a:lnTo>
                  <a:pt x="3810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2" name="object 2442"/>
          <p:cNvSpPr/>
          <p:nvPr/>
        </p:nvSpPr>
        <p:spPr>
          <a:xfrm>
            <a:off x="4508754" y="43403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3" name="object 2443"/>
          <p:cNvSpPr/>
          <p:nvPr/>
        </p:nvSpPr>
        <p:spPr>
          <a:xfrm>
            <a:off x="4500372" y="4343400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1543"/>
                </a:moveTo>
                <a:lnTo>
                  <a:pt x="166116" y="0"/>
                </a:lnTo>
                <a:lnTo>
                  <a:pt x="161544" y="3047"/>
                </a:lnTo>
                <a:lnTo>
                  <a:pt x="0" y="164591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4" name="object 2444"/>
          <p:cNvSpPr/>
          <p:nvPr/>
        </p:nvSpPr>
        <p:spPr>
          <a:xfrm>
            <a:off x="4504944" y="43434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5" name="object 2445"/>
          <p:cNvSpPr/>
          <p:nvPr/>
        </p:nvSpPr>
        <p:spPr>
          <a:xfrm>
            <a:off x="4495800" y="4346448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6" name="object 2446"/>
          <p:cNvSpPr/>
          <p:nvPr/>
        </p:nvSpPr>
        <p:spPr>
          <a:xfrm>
            <a:off x="4500372" y="43464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7" name="object 2447"/>
          <p:cNvSpPr/>
          <p:nvPr/>
        </p:nvSpPr>
        <p:spPr>
          <a:xfrm>
            <a:off x="4489704" y="4348733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1543"/>
                </a:moveTo>
                <a:lnTo>
                  <a:pt x="167640" y="0"/>
                </a:lnTo>
                <a:lnTo>
                  <a:pt x="162306" y="2285"/>
                </a:lnTo>
                <a:lnTo>
                  <a:pt x="0" y="163829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8" name="object 2448"/>
          <p:cNvSpPr/>
          <p:nvPr/>
        </p:nvSpPr>
        <p:spPr>
          <a:xfrm>
            <a:off x="4495800" y="43487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9" name="object 2449"/>
          <p:cNvSpPr/>
          <p:nvPr/>
        </p:nvSpPr>
        <p:spPr>
          <a:xfrm>
            <a:off x="4492752" y="434873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0" name="object 2450"/>
          <p:cNvSpPr/>
          <p:nvPr/>
        </p:nvSpPr>
        <p:spPr>
          <a:xfrm>
            <a:off x="4489703" y="435025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1" name="object 2451"/>
          <p:cNvSpPr/>
          <p:nvPr/>
        </p:nvSpPr>
        <p:spPr>
          <a:xfrm>
            <a:off x="4483608" y="4351020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096" y="161543"/>
                </a:moveTo>
                <a:lnTo>
                  <a:pt x="16840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2" name="object 2452"/>
          <p:cNvSpPr/>
          <p:nvPr/>
        </p:nvSpPr>
        <p:spPr>
          <a:xfrm>
            <a:off x="4489704" y="435102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3" name="object 2453"/>
          <p:cNvSpPr/>
          <p:nvPr/>
        </p:nvSpPr>
        <p:spPr>
          <a:xfrm>
            <a:off x="4488180" y="4351020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4" name="object 2454"/>
          <p:cNvSpPr/>
          <p:nvPr/>
        </p:nvSpPr>
        <p:spPr>
          <a:xfrm>
            <a:off x="4485893" y="435102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5" name="object 2455"/>
          <p:cNvSpPr/>
          <p:nvPr/>
        </p:nvSpPr>
        <p:spPr>
          <a:xfrm>
            <a:off x="4483608" y="435178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6" name="object 2456"/>
          <p:cNvSpPr/>
          <p:nvPr/>
        </p:nvSpPr>
        <p:spPr>
          <a:xfrm>
            <a:off x="4476749" y="4352544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8" y="161544"/>
                </a:moveTo>
                <a:lnTo>
                  <a:pt x="168402" y="0"/>
                </a:lnTo>
                <a:lnTo>
                  <a:pt x="161544" y="762"/>
                </a:lnTo>
                <a:lnTo>
                  <a:pt x="0" y="162306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7" name="object 2457"/>
          <p:cNvSpPr/>
          <p:nvPr/>
        </p:nvSpPr>
        <p:spPr>
          <a:xfrm>
            <a:off x="4483607" y="43525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8" name="object 2458"/>
          <p:cNvSpPr/>
          <p:nvPr/>
        </p:nvSpPr>
        <p:spPr>
          <a:xfrm>
            <a:off x="4481321" y="435254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9" name="object 2459"/>
          <p:cNvSpPr/>
          <p:nvPr/>
        </p:nvSpPr>
        <p:spPr>
          <a:xfrm>
            <a:off x="4479036" y="435254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0" name="object 2460"/>
          <p:cNvSpPr/>
          <p:nvPr/>
        </p:nvSpPr>
        <p:spPr>
          <a:xfrm>
            <a:off x="4476749" y="435330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1" name="object 2461"/>
          <p:cNvSpPr/>
          <p:nvPr/>
        </p:nvSpPr>
        <p:spPr>
          <a:xfrm>
            <a:off x="4461510" y="4353306"/>
            <a:ext cx="176784" cy="162306"/>
          </a:xfrm>
          <a:custGeom>
            <a:avLst/>
            <a:gdLst/>
            <a:ahLst/>
            <a:cxnLst/>
            <a:rect l="l" t="t" r="r" b="b"/>
            <a:pathLst>
              <a:path w="176784" h="162305">
                <a:moveTo>
                  <a:pt x="15239" y="161544"/>
                </a:moveTo>
                <a:lnTo>
                  <a:pt x="176783" y="0"/>
                </a:lnTo>
                <a:lnTo>
                  <a:pt x="161543" y="762"/>
                </a:lnTo>
                <a:lnTo>
                  <a:pt x="0" y="162306"/>
                </a:lnTo>
                <a:lnTo>
                  <a:pt x="15239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2" name="object 2462"/>
          <p:cNvSpPr/>
          <p:nvPr/>
        </p:nvSpPr>
        <p:spPr>
          <a:xfrm>
            <a:off x="4476750" y="43533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3" name="object 2463"/>
          <p:cNvSpPr/>
          <p:nvPr/>
        </p:nvSpPr>
        <p:spPr>
          <a:xfrm>
            <a:off x="4474464" y="435330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4" name="object 2464"/>
          <p:cNvSpPr/>
          <p:nvPr/>
        </p:nvSpPr>
        <p:spPr>
          <a:xfrm>
            <a:off x="4472178" y="435330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5" name="object 2465"/>
          <p:cNvSpPr/>
          <p:nvPr/>
        </p:nvSpPr>
        <p:spPr>
          <a:xfrm>
            <a:off x="4469891" y="435330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2305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6" name="object 2466"/>
          <p:cNvSpPr/>
          <p:nvPr/>
        </p:nvSpPr>
        <p:spPr>
          <a:xfrm>
            <a:off x="4468368" y="4354067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7" name="object 2467"/>
          <p:cNvSpPr/>
          <p:nvPr/>
        </p:nvSpPr>
        <p:spPr>
          <a:xfrm>
            <a:off x="4466081" y="435406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8" name="object 2468"/>
          <p:cNvSpPr/>
          <p:nvPr/>
        </p:nvSpPr>
        <p:spPr>
          <a:xfrm>
            <a:off x="4463796" y="435406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B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9" name="object 2469"/>
          <p:cNvSpPr/>
          <p:nvPr/>
        </p:nvSpPr>
        <p:spPr>
          <a:xfrm>
            <a:off x="4461509" y="435406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0" name="object 2470"/>
          <p:cNvSpPr/>
          <p:nvPr/>
        </p:nvSpPr>
        <p:spPr>
          <a:xfrm>
            <a:off x="4450080" y="4354067"/>
            <a:ext cx="172974" cy="161544"/>
          </a:xfrm>
          <a:custGeom>
            <a:avLst/>
            <a:gdLst/>
            <a:ahLst/>
            <a:cxnLst/>
            <a:rect l="l" t="t" r="r" b="b"/>
            <a:pathLst>
              <a:path w="172974" h="161544">
                <a:moveTo>
                  <a:pt x="11429" y="161544"/>
                </a:moveTo>
                <a:lnTo>
                  <a:pt x="172973" y="0"/>
                </a:lnTo>
                <a:lnTo>
                  <a:pt x="161543" y="0"/>
                </a:lnTo>
                <a:lnTo>
                  <a:pt x="0" y="161544"/>
                </a:lnTo>
                <a:lnTo>
                  <a:pt x="11429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1" name="object 2471"/>
          <p:cNvSpPr/>
          <p:nvPr/>
        </p:nvSpPr>
        <p:spPr>
          <a:xfrm>
            <a:off x="4461510" y="43540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2" name="object 2472"/>
          <p:cNvSpPr/>
          <p:nvPr/>
        </p:nvSpPr>
        <p:spPr>
          <a:xfrm>
            <a:off x="4151376" y="4329683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6096" y="161543"/>
                </a:moveTo>
                <a:lnTo>
                  <a:pt x="0" y="167639"/>
                </a:lnTo>
                <a:lnTo>
                  <a:pt x="167640" y="0"/>
                </a:lnTo>
                <a:lnTo>
                  <a:pt x="6096" y="16154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3" name="object 2473"/>
          <p:cNvSpPr/>
          <p:nvPr/>
        </p:nvSpPr>
        <p:spPr>
          <a:xfrm>
            <a:off x="4157472" y="43296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4" name="object 2474"/>
          <p:cNvSpPr/>
          <p:nvPr/>
        </p:nvSpPr>
        <p:spPr>
          <a:xfrm>
            <a:off x="4145280" y="4335779"/>
            <a:ext cx="167640" cy="166878"/>
          </a:xfrm>
          <a:custGeom>
            <a:avLst/>
            <a:gdLst/>
            <a:ahLst/>
            <a:cxnLst/>
            <a:rect l="l" t="t" r="r" b="b"/>
            <a:pathLst>
              <a:path w="167639" h="166877">
                <a:moveTo>
                  <a:pt x="6096" y="161544"/>
                </a:moveTo>
                <a:lnTo>
                  <a:pt x="167640" y="0"/>
                </a:lnTo>
                <a:lnTo>
                  <a:pt x="161544" y="5334"/>
                </a:lnTo>
                <a:lnTo>
                  <a:pt x="0" y="166878"/>
                </a:lnTo>
                <a:lnTo>
                  <a:pt x="6096" y="161544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5" name="object 2475"/>
          <p:cNvSpPr/>
          <p:nvPr/>
        </p:nvSpPr>
        <p:spPr>
          <a:xfrm>
            <a:off x="4151376" y="43357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6" name="object 2476"/>
          <p:cNvSpPr/>
          <p:nvPr/>
        </p:nvSpPr>
        <p:spPr>
          <a:xfrm>
            <a:off x="4138421" y="4341113"/>
            <a:ext cx="168402" cy="166116"/>
          </a:xfrm>
          <a:custGeom>
            <a:avLst/>
            <a:gdLst/>
            <a:ahLst/>
            <a:cxnLst/>
            <a:rect l="l" t="t" r="r" b="b"/>
            <a:pathLst>
              <a:path w="168401" h="166115">
                <a:moveTo>
                  <a:pt x="6858" y="161544"/>
                </a:moveTo>
                <a:lnTo>
                  <a:pt x="168402" y="0"/>
                </a:lnTo>
                <a:lnTo>
                  <a:pt x="161544" y="4572"/>
                </a:lnTo>
                <a:lnTo>
                  <a:pt x="0" y="166116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7" name="object 2477"/>
          <p:cNvSpPr/>
          <p:nvPr/>
        </p:nvSpPr>
        <p:spPr>
          <a:xfrm>
            <a:off x="4145279" y="43411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8" name="object 2478"/>
          <p:cNvSpPr/>
          <p:nvPr/>
        </p:nvSpPr>
        <p:spPr>
          <a:xfrm>
            <a:off x="4131564" y="4345685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8" y="161544"/>
                </a:moveTo>
                <a:lnTo>
                  <a:pt x="168402" y="0"/>
                </a:lnTo>
                <a:lnTo>
                  <a:pt x="161544" y="3810"/>
                </a:lnTo>
                <a:lnTo>
                  <a:pt x="0" y="165354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9" name="object 2479"/>
          <p:cNvSpPr/>
          <p:nvPr/>
        </p:nvSpPr>
        <p:spPr>
          <a:xfrm>
            <a:off x="4138422" y="43456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0" name="object 2480"/>
          <p:cNvSpPr/>
          <p:nvPr/>
        </p:nvSpPr>
        <p:spPr>
          <a:xfrm>
            <a:off x="4135374" y="4345685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1" name="object 2481"/>
          <p:cNvSpPr/>
          <p:nvPr/>
        </p:nvSpPr>
        <p:spPr>
          <a:xfrm>
            <a:off x="4131563" y="4347210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2" name="object 2482"/>
          <p:cNvSpPr/>
          <p:nvPr/>
        </p:nvSpPr>
        <p:spPr>
          <a:xfrm>
            <a:off x="4123944" y="4349495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3" h="164591">
                <a:moveTo>
                  <a:pt x="7620" y="161544"/>
                </a:moveTo>
                <a:lnTo>
                  <a:pt x="169164" y="0"/>
                </a:lnTo>
                <a:lnTo>
                  <a:pt x="162306" y="2286"/>
                </a:lnTo>
                <a:lnTo>
                  <a:pt x="0" y="164592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3" name="object 2483"/>
          <p:cNvSpPr/>
          <p:nvPr/>
        </p:nvSpPr>
        <p:spPr>
          <a:xfrm>
            <a:off x="4131564" y="43494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4" name="object 2484"/>
          <p:cNvSpPr/>
          <p:nvPr/>
        </p:nvSpPr>
        <p:spPr>
          <a:xfrm>
            <a:off x="4127754" y="4349495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5" name="object 2485"/>
          <p:cNvSpPr/>
          <p:nvPr/>
        </p:nvSpPr>
        <p:spPr>
          <a:xfrm>
            <a:off x="4123944" y="4351020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3"/>
                </a:moveTo>
                <a:lnTo>
                  <a:pt x="165354" y="0"/>
                </a:lnTo>
                <a:lnTo>
                  <a:pt x="162306" y="761"/>
                </a:lnTo>
                <a:lnTo>
                  <a:pt x="0" y="163067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6" name="object 2486"/>
          <p:cNvSpPr/>
          <p:nvPr/>
        </p:nvSpPr>
        <p:spPr>
          <a:xfrm>
            <a:off x="4116324" y="4351782"/>
            <a:ext cx="169926" cy="163829"/>
          </a:xfrm>
          <a:custGeom>
            <a:avLst/>
            <a:gdLst/>
            <a:ahLst/>
            <a:cxnLst/>
            <a:rect l="l" t="t" r="r" b="b"/>
            <a:pathLst>
              <a:path w="169925" h="163829">
                <a:moveTo>
                  <a:pt x="7620" y="162305"/>
                </a:moveTo>
                <a:lnTo>
                  <a:pt x="169926" y="0"/>
                </a:lnTo>
                <a:lnTo>
                  <a:pt x="162306" y="2285"/>
                </a:lnTo>
                <a:lnTo>
                  <a:pt x="0" y="163829"/>
                </a:lnTo>
                <a:lnTo>
                  <a:pt x="7620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7" name="object 2487"/>
          <p:cNvSpPr/>
          <p:nvPr/>
        </p:nvSpPr>
        <p:spPr>
          <a:xfrm>
            <a:off x="4123944" y="435178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8" name="object 2488"/>
          <p:cNvSpPr/>
          <p:nvPr/>
        </p:nvSpPr>
        <p:spPr>
          <a:xfrm>
            <a:off x="4121658" y="435178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2305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9" name="object 2489"/>
          <p:cNvSpPr/>
          <p:nvPr/>
        </p:nvSpPr>
        <p:spPr>
          <a:xfrm>
            <a:off x="4119371" y="435254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0" name="object 2490"/>
          <p:cNvSpPr/>
          <p:nvPr/>
        </p:nvSpPr>
        <p:spPr>
          <a:xfrm>
            <a:off x="4116324" y="435330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1" name="object 2491"/>
          <p:cNvSpPr/>
          <p:nvPr/>
        </p:nvSpPr>
        <p:spPr>
          <a:xfrm>
            <a:off x="4308348" y="4354067"/>
            <a:ext cx="161544" cy="185166"/>
          </a:xfrm>
          <a:custGeom>
            <a:avLst/>
            <a:gdLst/>
            <a:ahLst/>
            <a:cxnLst/>
            <a:rect l="l" t="t" r="r" b="b"/>
            <a:pathLst>
              <a:path w="161544" h="185165">
                <a:moveTo>
                  <a:pt x="0" y="185166"/>
                </a:moveTo>
                <a:lnTo>
                  <a:pt x="161544" y="23622"/>
                </a:lnTo>
                <a:lnTo>
                  <a:pt x="161544" y="0"/>
                </a:lnTo>
                <a:lnTo>
                  <a:pt x="0" y="161544"/>
                </a:lnTo>
                <a:lnTo>
                  <a:pt x="0" y="18516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2" name="object 2492"/>
          <p:cNvSpPr/>
          <p:nvPr/>
        </p:nvSpPr>
        <p:spPr>
          <a:xfrm>
            <a:off x="4308348" y="43776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3" name="object 2493"/>
          <p:cNvSpPr/>
          <p:nvPr/>
        </p:nvSpPr>
        <p:spPr>
          <a:xfrm>
            <a:off x="4287774" y="4351781"/>
            <a:ext cx="182118" cy="163830"/>
          </a:xfrm>
          <a:custGeom>
            <a:avLst/>
            <a:gdLst/>
            <a:ahLst/>
            <a:cxnLst/>
            <a:rect l="l" t="t" r="r" b="b"/>
            <a:pathLst>
              <a:path w="182117" h="163829">
                <a:moveTo>
                  <a:pt x="20574" y="163829"/>
                </a:moveTo>
                <a:lnTo>
                  <a:pt x="18211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0574" y="163829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4" name="object 2494"/>
          <p:cNvSpPr/>
          <p:nvPr/>
        </p:nvSpPr>
        <p:spPr>
          <a:xfrm>
            <a:off x="4308348" y="43540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5" name="object 2495"/>
          <p:cNvSpPr/>
          <p:nvPr/>
        </p:nvSpPr>
        <p:spPr>
          <a:xfrm>
            <a:off x="4301490" y="4353305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8" y="162305"/>
                </a:moveTo>
                <a:lnTo>
                  <a:pt x="168402" y="761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6" name="object 2496"/>
          <p:cNvSpPr/>
          <p:nvPr/>
        </p:nvSpPr>
        <p:spPr>
          <a:xfrm>
            <a:off x="4294631" y="4352544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8" y="162305"/>
                </a:moveTo>
                <a:lnTo>
                  <a:pt x="168402" y="761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7" name="object 2497"/>
          <p:cNvSpPr/>
          <p:nvPr/>
        </p:nvSpPr>
        <p:spPr>
          <a:xfrm>
            <a:off x="4287774" y="4351782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8" y="162305"/>
                </a:moveTo>
                <a:lnTo>
                  <a:pt x="168402" y="761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2305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8" name="object 2498"/>
          <p:cNvSpPr/>
          <p:nvPr/>
        </p:nvSpPr>
        <p:spPr>
          <a:xfrm>
            <a:off x="4271771" y="4347972"/>
            <a:ext cx="177546" cy="165354"/>
          </a:xfrm>
          <a:custGeom>
            <a:avLst/>
            <a:gdLst/>
            <a:ahLst/>
            <a:cxnLst/>
            <a:rect l="l" t="t" r="r" b="b"/>
            <a:pathLst>
              <a:path w="177546" h="165353">
                <a:moveTo>
                  <a:pt x="16001" y="165353"/>
                </a:moveTo>
                <a:lnTo>
                  <a:pt x="177545" y="3809"/>
                </a:lnTo>
                <a:lnTo>
                  <a:pt x="161543" y="0"/>
                </a:lnTo>
                <a:lnTo>
                  <a:pt x="0" y="161543"/>
                </a:lnTo>
                <a:lnTo>
                  <a:pt x="16001" y="16535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9" name="object 2499"/>
          <p:cNvSpPr/>
          <p:nvPr/>
        </p:nvSpPr>
        <p:spPr>
          <a:xfrm>
            <a:off x="4287773" y="43517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0" name="object 2500"/>
          <p:cNvSpPr/>
          <p:nvPr/>
        </p:nvSpPr>
        <p:spPr>
          <a:xfrm>
            <a:off x="4285487" y="435102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1" name="object 2501"/>
          <p:cNvSpPr/>
          <p:nvPr/>
        </p:nvSpPr>
        <p:spPr>
          <a:xfrm>
            <a:off x="4283202" y="435025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2" name="object 2502"/>
          <p:cNvSpPr/>
          <p:nvPr/>
        </p:nvSpPr>
        <p:spPr>
          <a:xfrm>
            <a:off x="4280915" y="435025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3" name="object 2503"/>
          <p:cNvSpPr/>
          <p:nvPr/>
        </p:nvSpPr>
        <p:spPr>
          <a:xfrm>
            <a:off x="4278630" y="434949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4" name="object 2504"/>
          <p:cNvSpPr/>
          <p:nvPr/>
        </p:nvSpPr>
        <p:spPr>
          <a:xfrm>
            <a:off x="4276343" y="434873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5" name="object 2505"/>
          <p:cNvSpPr/>
          <p:nvPr/>
        </p:nvSpPr>
        <p:spPr>
          <a:xfrm>
            <a:off x="4274058" y="434873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6" name="object 2506"/>
          <p:cNvSpPr/>
          <p:nvPr/>
        </p:nvSpPr>
        <p:spPr>
          <a:xfrm>
            <a:off x="4271771" y="434797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7" name="object 2507"/>
          <p:cNvSpPr/>
          <p:nvPr/>
        </p:nvSpPr>
        <p:spPr>
          <a:xfrm>
            <a:off x="4259580" y="4344162"/>
            <a:ext cx="173736" cy="165354"/>
          </a:xfrm>
          <a:custGeom>
            <a:avLst/>
            <a:gdLst/>
            <a:ahLst/>
            <a:cxnLst/>
            <a:rect l="l" t="t" r="r" b="b"/>
            <a:pathLst>
              <a:path w="173736" h="165353">
                <a:moveTo>
                  <a:pt x="12191" y="165353"/>
                </a:moveTo>
                <a:lnTo>
                  <a:pt x="173735" y="3809"/>
                </a:lnTo>
                <a:lnTo>
                  <a:pt x="161543" y="0"/>
                </a:lnTo>
                <a:lnTo>
                  <a:pt x="0" y="161543"/>
                </a:lnTo>
                <a:lnTo>
                  <a:pt x="12191" y="16535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8" name="object 2508"/>
          <p:cNvSpPr/>
          <p:nvPr/>
        </p:nvSpPr>
        <p:spPr>
          <a:xfrm>
            <a:off x="4271772" y="43479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9" name="object 2509"/>
          <p:cNvSpPr/>
          <p:nvPr/>
        </p:nvSpPr>
        <p:spPr>
          <a:xfrm>
            <a:off x="4270248" y="434797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0" name="object 2510"/>
          <p:cNvSpPr/>
          <p:nvPr/>
        </p:nvSpPr>
        <p:spPr>
          <a:xfrm>
            <a:off x="4269486" y="43472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1" name="object 2511"/>
          <p:cNvSpPr/>
          <p:nvPr/>
        </p:nvSpPr>
        <p:spPr>
          <a:xfrm>
            <a:off x="4267961" y="43464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2" name="object 2512"/>
          <p:cNvSpPr/>
          <p:nvPr/>
        </p:nvSpPr>
        <p:spPr>
          <a:xfrm>
            <a:off x="4267199" y="43464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3" name="object 2513"/>
          <p:cNvSpPr/>
          <p:nvPr/>
        </p:nvSpPr>
        <p:spPr>
          <a:xfrm>
            <a:off x="4265676" y="43456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4" name="object 2514"/>
          <p:cNvSpPr/>
          <p:nvPr/>
        </p:nvSpPr>
        <p:spPr>
          <a:xfrm>
            <a:off x="4264152" y="43456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5" name="object 2515"/>
          <p:cNvSpPr/>
          <p:nvPr/>
        </p:nvSpPr>
        <p:spPr>
          <a:xfrm>
            <a:off x="4263389" y="43449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6" name="object 2516"/>
          <p:cNvSpPr/>
          <p:nvPr/>
        </p:nvSpPr>
        <p:spPr>
          <a:xfrm>
            <a:off x="4261865" y="434492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7" name="object 2517"/>
          <p:cNvSpPr/>
          <p:nvPr/>
        </p:nvSpPr>
        <p:spPr>
          <a:xfrm>
            <a:off x="4261104" y="43441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8" name="object 2518"/>
          <p:cNvSpPr/>
          <p:nvPr/>
        </p:nvSpPr>
        <p:spPr>
          <a:xfrm>
            <a:off x="4259580" y="434416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9" name="object 2519"/>
          <p:cNvSpPr/>
          <p:nvPr/>
        </p:nvSpPr>
        <p:spPr>
          <a:xfrm>
            <a:off x="4255007" y="4341875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3830"/>
                </a:moveTo>
                <a:lnTo>
                  <a:pt x="16611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3830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0" name="object 2520"/>
          <p:cNvSpPr/>
          <p:nvPr/>
        </p:nvSpPr>
        <p:spPr>
          <a:xfrm>
            <a:off x="4259579" y="43441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1" name="object 2521"/>
          <p:cNvSpPr/>
          <p:nvPr/>
        </p:nvSpPr>
        <p:spPr>
          <a:xfrm>
            <a:off x="4258817" y="43433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2" name="object 2522"/>
          <p:cNvSpPr/>
          <p:nvPr/>
        </p:nvSpPr>
        <p:spPr>
          <a:xfrm>
            <a:off x="4257293" y="43426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3" name="object 2523"/>
          <p:cNvSpPr/>
          <p:nvPr/>
        </p:nvSpPr>
        <p:spPr>
          <a:xfrm>
            <a:off x="4256532" y="43418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4" name="object 2524"/>
          <p:cNvSpPr/>
          <p:nvPr/>
        </p:nvSpPr>
        <p:spPr>
          <a:xfrm>
            <a:off x="4255008" y="434187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5" name="object 2525"/>
          <p:cNvSpPr/>
          <p:nvPr/>
        </p:nvSpPr>
        <p:spPr>
          <a:xfrm>
            <a:off x="4251959" y="4338828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2"/>
                </a:moveTo>
                <a:lnTo>
                  <a:pt x="164592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4592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6" name="object 2526"/>
          <p:cNvSpPr/>
          <p:nvPr/>
        </p:nvSpPr>
        <p:spPr>
          <a:xfrm>
            <a:off x="4255007" y="43418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7" name="object 2527"/>
          <p:cNvSpPr/>
          <p:nvPr/>
        </p:nvSpPr>
        <p:spPr>
          <a:xfrm>
            <a:off x="4254245" y="434035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8" name="object 2528"/>
          <p:cNvSpPr/>
          <p:nvPr/>
        </p:nvSpPr>
        <p:spPr>
          <a:xfrm>
            <a:off x="4252721" y="433958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9" name="object 2529"/>
          <p:cNvSpPr/>
          <p:nvPr/>
        </p:nvSpPr>
        <p:spPr>
          <a:xfrm>
            <a:off x="4251960" y="433882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0" name="object 2530"/>
          <p:cNvSpPr/>
          <p:nvPr/>
        </p:nvSpPr>
        <p:spPr>
          <a:xfrm>
            <a:off x="4247388" y="4334256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5" h="166115">
                <a:moveTo>
                  <a:pt x="4572" y="166115"/>
                </a:moveTo>
                <a:lnTo>
                  <a:pt x="166116" y="457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6115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1" name="object 2531"/>
          <p:cNvSpPr/>
          <p:nvPr/>
        </p:nvSpPr>
        <p:spPr>
          <a:xfrm>
            <a:off x="4251960" y="43388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2" name="object 2532"/>
          <p:cNvSpPr/>
          <p:nvPr/>
        </p:nvSpPr>
        <p:spPr>
          <a:xfrm>
            <a:off x="4251198" y="43380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3" name="object 2533"/>
          <p:cNvSpPr/>
          <p:nvPr/>
        </p:nvSpPr>
        <p:spPr>
          <a:xfrm>
            <a:off x="4249674" y="43373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4" name="object 2534"/>
          <p:cNvSpPr/>
          <p:nvPr/>
        </p:nvSpPr>
        <p:spPr>
          <a:xfrm>
            <a:off x="4248911" y="43365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5" name="object 2535"/>
          <p:cNvSpPr/>
          <p:nvPr/>
        </p:nvSpPr>
        <p:spPr>
          <a:xfrm>
            <a:off x="4248149" y="433501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6" name="object 2536"/>
          <p:cNvSpPr/>
          <p:nvPr/>
        </p:nvSpPr>
        <p:spPr>
          <a:xfrm>
            <a:off x="4247388" y="433425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7" name="object 2537"/>
          <p:cNvSpPr/>
          <p:nvPr/>
        </p:nvSpPr>
        <p:spPr>
          <a:xfrm>
            <a:off x="4243578" y="4328922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8" name="object 2538"/>
          <p:cNvSpPr/>
          <p:nvPr/>
        </p:nvSpPr>
        <p:spPr>
          <a:xfrm>
            <a:off x="4247388" y="433425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9" name="object 2539"/>
          <p:cNvSpPr/>
          <p:nvPr/>
        </p:nvSpPr>
        <p:spPr>
          <a:xfrm>
            <a:off x="4246626" y="433349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0" name="object 2540"/>
          <p:cNvSpPr/>
          <p:nvPr/>
        </p:nvSpPr>
        <p:spPr>
          <a:xfrm>
            <a:off x="4245864" y="433197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1" name="object 2541"/>
          <p:cNvSpPr/>
          <p:nvPr/>
        </p:nvSpPr>
        <p:spPr>
          <a:xfrm>
            <a:off x="4245102" y="43312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2" name="object 2542"/>
          <p:cNvSpPr/>
          <p:nvPr/>
        </p:nvSpPr>
        <p:spPr>
          <a:xfrm>
            <a:off x="4244339" y="433044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3" name="object 2543"/>
          <p:cNvSpPr/>
          <p:nvPr/>
        </p:nvSpPr>
        <p:spPr>
          <a:xfrm>
            <a:off x="4243577" y="432892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4" name="object 2544"/>
          <p:cNvSpPr/>
          <p:nvPr/>
        </p:nvSpPr>
        <p:spPr>
          <a:xfrm>
            <a:off x="4239767" y="4323588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5" name="object 2545"/>
          <p:cNvSpPr/>
          <p:nvPr/>
        </p:nvSpPr>
        <p:spPr>
          <a:xfrm>
            <a:off x="4243577" y="43289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6" name="object 2546"/>
          <p:cNvSpPr/>
          <p:nvPr/>
        </p:nvSpPr>
        <p:spPr>
          <a:xfrm>
            <a:off x="4242815" y="432816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7" name="object 2547"/>
          <p:cNvSpPr/>
          <p:nvPr/>
        </p:nvSpPr>
        <p:spPr>
          <a:xfrm>
            <a:off x="4242054" y="432663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8" name="object 2548"/>
          <p:cNvSpPr/>
          <p:nvPr/>
        </p:nvSpPr>
        <p:spPr>
          <a:xfrm>
            <a:off x="4241292" y="432587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9" name="object 2549"/>
          <p:cNvSpPr/>
          <p:nvPr/>
        </p:nvSpPr>
        <p:spPr>
          <a:xfrm>
            <a:off x="4240530" y="432434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0" name="object 2550"/>
          <p:cNvSpPr/>
          <p:nvPr/>
        </p:nvSpPr>
        <p:spPr>
          <a:xfrm>
            <a:off x="4239767" y="432358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1" name="object 2551"/>
          <p:cNvSpPr/>
          <p:nvPr/>
        </p:nvSpPr>
        <p:spPr>
          <a:xfrm>
            <a:off x="4237481" y="4316730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2286" y="168401"/>
                </a:moveTo>
                <a:lnTo>
                  <a:pt x="163830" y="6857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8401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2" name="object 2552"/>
          <p:cNvSpPr/>
          <p:nvPr/>
        </p:nvSpPr>
        <p:spPr>
          <a:xfrm>
            <a:off x="4239767" y="43235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3" name="object 2553"/>
          <p:cNvSpPr/>
          <p:nvPr/>
        </p:nvSpPr>
        <p:spPr>
          <a:xfrm>
            <a:off x="4239005" y="4321302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4" name="object 2554"/>
          <p:cNvSpPr/>
          <p:nvPr/>
        </p:nvSpPr>
        <p:spPr>
          <a:xfrm>
            <a:off x="4238243" y="4319015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5" name="object 2555"/>
          <p:cNvSpPr/>
          <p:nvPr/>
        </p:nvSpPr>
        <p:spPr>
          <a:xfrm>
            <a:off x="4237482" y="4316730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6" name="object 2556"/>
          <p:cNvSpPr/>
          <p:nvPr/>
        </p:nvSpPr>
        <p:spPr>
          <a:xfrm>
            <a:off x="4235196" y="4309871"/>
            <a:ext cx="163830" cy="169164"/>
          </a:xfrm>
          <a:custGeom>
            <a:avLst/>
            <a:gdLst/>
            <a:ahLst/>
            <a:cxnLst/>
            <a:rect l="l" t="t" r="r" b="b"/>
            <a:pathLst>
              <a:path w="163829" h="169163">
                <a:moveTo>
                  <a:pt x="2286" y="169163"/>
                </a:moveTo>
                <a:lnTo>
                  <a:pt x="16383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9163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7" name="object 2557"/>
          <p:cNvSpPr/>
          <p:nvPr/>
        </p:nvSpPr>
        <p:spPr>
          <a:xfrm>
            <a:off x="4237482" y="431672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8" name="object 2558"/>
          <p:cNvSpPr/>
          <p:nvPr/>
        </p:nvSpPr>
        <p:spPr>
          <a:xfrm>
            <a:off x="4235958" y="4313681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1524" y="165354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9" name="object 2559"/>
          <p:cNvSpPr/>
          <p:nvPr/>
        </p:nvSpPr>
        <p:spPr>
          <a:xfrm>
            <a:off x="4235195" y="4309872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6" h="165353">
                <a:moveTo>
                  <a:pt x="762" y="165353"/>
                </a:moveTo>
                <a:lnTo>
                  <a:pt x="16230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535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0" name="object 2560"/>
          <p:cNvSpPr/>
          <p:nvPr/>
        </p:nvSpPr>
        <p:spPr>
          <a:xfrm>
            <a:off x="4233671" y="4302252"/>
            <a:ext cx="163068" cy="169164"/>
          </a:xfrm>
          <a:custGeom>
            <a:avLst/>
            <a:gdLst/>
            <a:ahLst/>
            <a:cxnLst/>
            <a:rect l="l" t="t" r="r" b="b"/>
            <a:pathLst>
              <a:path w="163067" h="169163">
                <a:moveTo>
                  <a:pt x="1524" y="169163"/>
                </a:moveTo>
                <a:lnTo>
                  <a:pt x="163068" y="761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9163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1" name="object 2561"/>
          <p:cNvSpPr/>
          <p:nvPr/>
        </p:nvSpPr>
        <p:spPr>
          <a:xfrm>
            <a:off x="4235195" y="43098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2" name="object 2562"/>
          <p:cNvSpPr/>
          <p:nvPr/>
        </p:nvSpPr>
        <p:spPr>
          <a:xfrm>
            <a:off x="4234433" y="4306062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6" h="165353">
                <a:moveTo>
                  <a:pt x="762" y="165353"/>
                </a:moveTo>
                <a:lnTo>
                  <a:pt x="16230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5353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3" name="object 2563"/>
          <p:cNvSpPr/>
          <p:nvPr/>
        </p:nvSpPr>
        <p:spPr>
          <a:xfrm>
            <a:off x="4233671" y="4302251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6" h="165353">
                <a:moveTo>
                  <a:pt x="762" y="165354"/>
                </a:moveTo>
                <a:lnTo>
                  <a:pt x="162306" y="381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535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4" name="object 2564"/>
          <p:cNvSpPr/>
          <p:nvPr/>
        </p:nvSpPr>
        <p:spPr>
          <a:xfrm>
            <a:off x="4232910" y="4294631"/>
            <a:ext cx="162306" cy="169164"/>
          </a:xfrm>
          <a:custGeom>
            <a:avLst/>
            <a:gdLst/>
            <a:ahLst/>
            <a:cxnLst/>
            <a:rect l="l" t="t" r="r" b="b"/>
            <a:pathLst>
              <a:path w="162305" h="169163">
                <a:moveTo>
                  <a:pt x="762" y="169163"/>
                </a:moveTo>
                <a:lnTo>
                  <a:pt x="162306" y="7619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916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5" name="object 2565"/>
          <p:cNvSpPr/>
          <p:nvPr/>
        </p:nvSpPr>
        <p:spPr>
          <a:xfrm>
            <a:off x="4233672" y="43022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6" name="object 2566"/>
          <p:cNvSpPr/>
          <p:nvPr/>
        </p:nvSpPr>
        <p:spPr>
          <a:xfrm>
            <a:off x="4232148" y="4285488"/>
            <a:ext cx="162306" cy="170688"/>
          </a:xfrm>
          <a:custGeom>
            <a:avLst/>
            <a:gdLst/>
            <a:ahLst/>
            <a:cxnLst/>
            <a:rect l="l" t="t" r="r" b="b"/>
            <a:pathLst>
              <a:path w="162306" h="170687">
                <a:moveTo>
                  <a:pt x="762" y="170687"/>
                </a:moveTo>
                <a:lnTo>
                  <a:pt x="162306" y="914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7" name="object 2567"/>
          <p:cNvSpPr/>
          <p:nvPr/>
        </p:nvSpPr>
        <p:spPr>
          <a:xfrm>
            <a:off x="4232910" y="42946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8" name="object 2568"/>
          <p:cNvSpPr/>
          <p:nvPr/>
        </p:nvSpPr>
        <p:spPr>
          <a:xfrm>
            <a:off x="4232148" y="4271010"/>
            <a:ext cx="162306" cy="176022"/>
          </a:xfrm>
          <a:custGeom>
            <a:avLst/>
            <a:gdLst/>
            <a:ahLst/>
            <a:cxnLst/>
            <a:rect l="l" t="t" r="r" b="b"/>
            <a:pathLst>
              <a:path w="162305" h="176022">
                <a:moveTo>
                  <a:pt x="0" y="176022"/>
                </a:moveTo>
                <a:lnTo>
                  <a:pt x="161544" y="14478"/>
                </a:lnTo>
                <a:lnTo>
                  <a:pt x="162306" y="0"/>
                </a:lnTo>
                <a:lnTo>
                  <a:pt x="761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9" name="object 2569"/>
          <p:cNvSpPr/>
          <p:nvPr/>
        </p:nvSpPr>
        <p:spPr>
          <a:xfrm>
            <a:off x="4232148" y="42854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0" name="object 2570"/>
          <p:cNvSpPr/>
          <p:nvPr/>
        </p:nvSpPr>
        <p:spPr>
          <a:xfrm>
            <a:off x="4232910" y="4254246"/>
            <a:ext cx="163830" cy="178308"/>
          </a:xfrm>
          <a:custGeom>
            <a:avLst/>
            <a:gdLst/>
            <a:ahLst/>
            <a:cxnLst/>
            <a:rect l="l" t="t" r="r" b="b"/>
            <a:pathLst>
              <a:path w="163829" h="178308">
                <a:moveTo>
                  <a:pt x="0" y="178307"/>
                </a:moveTo>
                <a:lnTo>
                  <a:pt x="161544" y="16763"/>
                </a:lnTo>
                <a:lnTo>
                  <a:pt x="163830" y="0"/>
                </a:lnTo>
                <a:lnTo>
                  <a:pt x="2285" y="162305"/>
                </a:lnTo>
                <a:lnTo>
                  <a:pt x="0" y="17830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1" name="object 2571"/>
          <p:cNvSpPr/>
          <p:nvPr/>
        </p:nvSpPr>
        <p:spPr>
          <a:xfrm>
            <a:off x="4232910" y="42710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2" name="object 2572"/>
          <p:cNvSpPr/>
          <p:nvPr/>
        </p:nvSpPr>
        <p:spPr>
          <a:xfrm>
            <a:off x="4235195" y="4236719"/>
            <a:ext cx="165354" cy="179832"/>
          </a:xfrm>
          <a:custGeom>
            <a:avLst/>
            <a:gdLst/>
            <a:ahLst/>
            <a:cxnLst/>
            <a:rect l="l" t="t" r="r" b="b"/>
            <a:pathLst>
              <a:path w="165353" h="179832">
                <a:moveTo>
                  <a:pt x="0" y="179832"/>
                </a:moveTo>
                <a:lnTo>
                  <a:pt x="161544" y="17526"/>
                </a:lnTo>
                <a:lnTo>
                  <a:pt x="165354" y="0"/>
                </a:lnTo>
                <a:lnTo>
                  <a:pt x="3809" y="161544"/>
                </a:lnTo>
                <a:lnTo>
                  <a:pt x="0" y="17983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3" name="object 2573"/>
          <p:cNvSpPr/>
          <p:nvPr/>
        </p:nvSpPr>
        <p:spPr>
          <a:xfrm>
            <a:off x="4235195" y="425424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4" name="object 2574"/>
          <p:cNvSpPr/>
          <p:nvPr/>
        </p:nvSpPr>
        <p:spPr>
          <a:xfrm>
            <a:off x="4239005" y="4216146"/>
            <a:ext cx="166878" cy="182118"/>
          </a:xfrm>
          <a:custGeom>
            <a:avLst/>
            <a:gdLst/>
            <a:ahLst/>
            <a:cxnLst/>
            <a:rect l="l" t="t" r="r" b="b"/>
            <a:pathLst>
              <a:path w="166877" h="182117">
                <a:moveTo>
                  <a:pt x="0" y="182117"/>
                </a:moveTo>
                <a:lnTo>
                  <a:pt x="161544" y="20573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8211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5" name="object 2575"/>
          <p:cNvSpPr/>
          <p:nvPr/>
        </p:nvSpPr>
        <p:spPr>
          <a:xfrm>
            <a:off x="4239005" y="42367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6" name="object 2576"/>
          <p:cNvSpPr/>
          <p:nvPr/>
        </p:nvSpPr>
        <p:spPr>
          <a:xfrm>
            <a:off x="4244339" y="4132325"/>
            <a:ext cx="185927" cy="245364"/>
          </a:xfrm>
          <a:custGeom>
            <a:avLst/>
            <a:gdLst/>
            <a:ahLst/>
            <a:cxnLst/>
            <a:rect l="l" t="t" r="r" b="b"/>
            <a:pathLst>
              <a:path w="185927" h="245363">
                <a:moveTo>
                  <a:pt x="0" y="245363"/>
                </a:moveTo>
                <a:lnTo>
                  <a:pt x="161544" y="83819"/>
                </a:lnTo>
                <a:lnTo>
                  <a:pt x="185927" y="0"/>
                </a:lnTo>
                <a:lnTo>
                  <a:pt x="24383" y="161543"/>
                </a:lnTo>
                <a:lnTo>
                  <a:pt x="0" y="245363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7" name="object 2577"/>
          <p:cNvSpPr/>
          <p:nvPr/>
        </p:nvSpPr>
        <p:spPr>
          <a:xfrm>
            <a:off x="4244339" y="42161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8" name="object 2578"/>
          <p:cNvSpPr/>
          <p:nvPr/>
        </p:nvSpPr>
        <p:spPr>
          <a:xfrm>
            <a:off x="4283202" y="4085844"/>
            <a:ext cx="336042" cy="161544"/>
          </a:xfrm>
          <a:custGeom>
            <a:avLst/>
            <a:gdLst/>
            <a:ahLst/>
            <a:cxnLst/>
            <a:rect l="l" t="t" r="r" b="b"/>
            <a:pathLst>
              <a:path w="336041" h="161544">
                <a:moveTo>
                  <a:pt x="174498" y="161544"/>
                </a:moveTo>
                <a:lnTo>
                  <a:pt x="336042" y="0"/>
                </a:lnTo>
                <a:lnTo>
                  <a:pt x="161544" y="0"/>
                </a:lnTo>
                <a:lnTo>
                  <a:pt x="0" y="161544"/>
                </a:lnTo>
                <a:lnTo>
                  <a:pt x="174498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9" name="object 2579"/>
          <p:cNvSpPr/>
          <p:nvPr/>
        </p:nvSpPr>
        <p:spPr>
          <a:xfrm>
            <a:off x="4457700" y="40858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0" name="object 2580"/>
          <p:cNvSpPr/>
          <p:nvPr/>
        </p:nvSpPr>
        <p:spPr>
          <a:xfrm>
            <a:off x="4283201" y="3937254"/>
            <a:ext cx="205740" cy="310134"/>
          </a:xfrm>
          <a:custGeom>
            <a:avLst/>
            <a:gdLst/>
            <a:ahLst/>
            <a:cxnLst/>
            <a:rect l="l" t="t" r="r" b="b"/>
            <a:pathLst>
              <a:path w="205739" h="310134">
                <a:moveTo>
                  <a:pt x="0" y="310134"/>
                </a:moveTo>
                <a:lnTo>
                  <a:pt x="161544" y="148590"/>
                </a:lnTo>
                <a:lnTo>
                  <a:pt x="205740" y="0"/>
                </a:lnTo>
                <a:lnTo>
                  <a:pt x="44195" y="161544"/>
                </a:lnTo>
                <a:lnTo>
                  <a:pt x="0" y="310134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1" name="object 2581"/>
          <p:cNvSpPr/>
          <p:nvPr/>
        </p:nvSpPr>
        <p:spPr>
          <a:xfrm>
            <a:off x="4283201" y="40858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2" name="object 2582"/>
          <p:cNvSpPr/>
          <p:nvPr/>
        </p:nvSpPr>
        <p:spPr>
          <a:xfrm>
            <a:off x="4327398" y="3788664"/>
            <a:ext cx="205740" cy="310134"/>
          </a:xfrm>
          <a:custGeom>
            <a:avLst/>
            <a:gdLst/>
            <a:ahLst/>
            <a:cxnLst/>
            <a:rect l="l" t="t" r="r" b="b"/>
            <a:pathLst>
              <a:path w="205739" h="310134">
                <a:moveTo>
                  <a:pt x="0" y="310134"/>
                </a:moveTo>
                <a:lnTo>
                  <a:pt x="161544" y="148590"/>
                </a:lnTo>
                <a:lnTo>
                  <a:pt x="205740" y="0"/>
                </a:lnTo>
                <a:lnTo>
                  <a:pt x="44195" y="161544"/>
                </a:lnTo>
                <a:lnTo>
                  <a:pt x="0" y="310134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3" name="object 2583"/>
          <p:cNvSpPr/>
          <p:nvPr/>
        </p:nvSpPr>
        <p:spPr>
          <a:xfrm>
            <a:off x="4327398" y="39372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4" name="object 2584"/>
          <p:cNvSpPr/>
          <p:nvPr/>
        </p:nvSpPr>
        <p:spPr>
          <a:xfrm>
            <a:off x="4728972" y="4354067"/>
            <a:ext cx="161544" cy="185166"/>
          </a:xfrm>
          <a:custGeom>
            <a:avLst/>
            <a:gdLst/>
            <a:ahLst/>
            <a:cxnLst/>
            <a:rect l="l" t="t" r="r" b="b"/>
            <a:pathLst>
              <a:path w="161544" h="185165">
                <a:moveTo>
                  <a:pt x="0" y="185166"/>
                </a:moveTo>
                <a:lnTo>
                  <a:pt x="161544" y="23622"/>
                </a:lnTo>
                <a:lnTo>
                  <a:pt x="161544" y="0"/>
                </a:lnTo>
                <a:lnTo>
                  <a:pt x="0" y="161544"/>
                </a:lnTo>
                <a:lnTo>
                  <a:pt x="0" y="18516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5" name="object 2585"/>
          <p:cNvSpPr/>
          <p:nvPr/>
        </p:nvSpPr>
        <p:spPr>
          <a:xfrm>
            <a:off x="4728972" y="43776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6" name="object 2586"/>
          <p:cNvSpPr/>
          <p:nvPr/>
        </p:nvSpPr>
        <p:spPr>
          <a:xfrm>
            <a:off x="4722114" y="4353305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8" y="162305"/>
                </a:moveTo>
                <a:lnTo>
                  <a:pt x="168402" y="761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2305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7" name="object 2587"/>
          <p:cNvSpPr/>
          <p:nvPr/>
        </p:nvSpPr>
        <p:spPr>
          <a:xfrm>
            <a:off x="4728972" y="43540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8" name="object 2588"/>
          <p:cNvSpPr/>
          <p:nvPr/>
        </p:nvSpPr>
        <p:spPr>
          <a:xfrm>
            <a:off x="4726686" y="435406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9" name="object 2589"/>
          <p:cNvSpPr/>
          <p:nvPr/>
        </p:nvSpPr>
        <p:spPr>
          <a:xfrm>
            <a:off x="4724399" y="435330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0" name="object 2590"/>
          <p:cNvSpPr/>
          <p:nvPr/>
        </p:nvSpPr>
        <p:spPr>
          <a:xfrm>
            <a:off x="4722114" y="435330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1" name="object 2591"/>
          <p:cNvSpPr/>
          <p:nvPr/>
        </p:nvSpPr>
        <p:spPr>
          <a:xfrm>
            <a:off x="4716018" y="4351782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3068"/>
                </a:moveTo>
                <a:lnTo>
                  <a:pt x="16764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3068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2" name="object 2592"/>
          <p:cNvSpPr/>
          <p:nvPr/>
        </p:nvSpPr>
        <p:spPr>
          <a:xfrm>
            <a:off x="4722114" y="43533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3" name="object 2593"/>
          <p:cNvSpPr/>
          <p:nvPr/>
        </p:nvSpPr>
        <p:spPr>
          <a:xfrm>
            <a:off x="4720590" y="435254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4" name="object 2594"/>
          <p:cNvSpPr/>
          <p:nvPr/>
        </p:nvSpPr>
        <p:spPr>
          <a:xfrm>
            <a:off x="4719065" y="435254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5" name="object 2595"/>
          <p:cNvSpPr/>
          <p:nvPr/>
        </p:nvSpPr>
        <p:spPr>
          <a:xfrm>
            <a:off x="4717542" y="43517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6" name="object 2596"/>
          <p:cNvSpPr/>
          <p:nvPr/>
        </p:nvSpPr>
        <p:spPr>
          <a:xfrm>
            <a:off x="4716018" y="43517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7" name="object 2597"/>
          <p:cNvSpPr/>
          <p:nvPr/>
        </p:nvSpPr>
        <p:spPr>
          <a:xfrm>
            <a:off x="4710683" y="4349496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3829"/>
                </a:moveTo>
                <a:lnTo>
                  <a:pt x="16687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3829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8" name="object 2598"/>
          <p:cNvSpPr/>
          <p:nvPr/>
        </p:nvSpPr>
        <p:spPr>
          <a:xfrm>
            <a:off x="4716017" y="43517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9" name="object 2599"/>
          <p:cNvSpPr/>
          <p:nvPr/>
        </p:nvSpPr>
        <p:spPr>
          <a:xfrm>
            <a:off x="4714493" y="43510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0" name="object 2600"/>
          <p:cNvSpPr/>
          <p:nvPr/>
        </p:nvSpPr>
        <p:spPr>
          <a:xfrm>
            <a:off x="4713732" y="43510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762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1" name="object 2601"/>
          <p:cNvSpPr/>
          <p:nvPr/>
        </p:nvSpPr>
        <p:spPr>
          <a:xfrm>
            <a:off x="4712208" y="43502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2" name="object 2602"/>
          <p:cNvSpPr/>
          <p:nvPr/>
        </p:nvSpPr>
        <p:spPr>
          <a:xfrm>
            <a:off x="4710683" y="43494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3" name="object 2603"/>
          <p:cNvSpPr/>
          <p:nvPr/>
        </p:nvSpPr>
        <p:spPr>
          <a:xfrm>
            <a:off x="4705349" y="4347209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3829"/>
                </a:moveTo>
                <a:lnTo>
                  <a:pt x="16687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3829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4" name="object 2604"/>
          <p:cNvSpPr/>
          <p:nvPr/>
        </p:nvSpPr>
        <p:spPr>
          <a:xfrm>
            <a:off x="4710683" y="43494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5" name="object 2605"/>
          <p:cNvSpPr/>
          <p:nvPr/>
        </p:nvSpPr>
        <p:spPr>
          <a:xfrm>
            <a:off x="4709159" y="434949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6" name="object 2606"/>
          <p:cNvSpPr/>
          <p:nvPr/>
        </p:nvSpPr>
        <p:spPr>
          <a:xfrm>
            <a:off x="4708398" y="43487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7" name="object 2607"/>
          <p:cNvSpPr/>
          <p:nvPr/>
        </p:nvSpPr>
        <p:spPr>
          <a:xfrm>
            <a:off x="4707636" y="43479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8" name="object 2608"/>
          <p:cNvSpPr/>
          <p:nvPr/>
        </p:nvSpPr>
        <p:spPr>
          <a:xfrm>
            <a:off x="4706111" y="434797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9" name="object 2609"/>
          <p:cNvSpPr/>
          <p:nvPr/>
        </p:nvSpPr>
        <p:spPr>
          <a:xfrm>
            <a:off x="4705349" y="43472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0" name="object 2610"/>
          <p:cNvSpPr/>
          <p:nvPr/>
        </p:nvSpPr>
        <p:spPr>
          <a:xfrm>
            <a:off x="4700016" y="4344162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4592"/>
                </a:moveTo>
                <a:lnTo>
                  <a:pt x="166878" y="3048"/>
                </a:lnTo>
                <a:lnTo>
                  <a:pt x="162306" y="0"/>
                </a:lnTo>
                <a:lnTo>
                  <a:pt x="0" y="161544"/>
                </a:lnTo>
                <a:lnTo>
                  <a:pt x="5334" y="164592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1" name="object 2611"/>
          <p:cNvSpPr/>
          <p:nvPr/>
        </p:nvSpPr>
        <p:spPr>
          <a:xfrm>
            <a:off x="4705350" y="43472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2" name="object 2612"/>
          <p:cNvSpPr/>
          <p:nvPr/>
        </p:nvSpPr>
        <p:spPr>
          <a:xfrm>
            <a:off x="4704588" y="43464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3" name="object 2613"/>
          <p:cNvSpPr/>
          <p:nvPr/>
        </p:nvSpPr>
        <p:spPr>
          <a:xfrm>
            <a:off x="4703064" y="43456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4" name="object 2614"/>
          <p:cNvSpPr/>
          <p:nvPr/>
        </p:nvSpPr>
        <p:spPr>
          <a:xfrm>
            <a:off x="4702302" y="43449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5" name="object 2615"/>
          <p:cNvSpPr/>
          <p:nvPr/>
        </p:nvSpPr>
        <p:spPr>
          <a:xfrm>
            <a:off x="4701539" y="43449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6" name="object 2616"/>
          <p:cNvSpPr/>
          <p:nvPr/>
        </p:nvSpPr>
        <p:spPr>
          <a:xfrm>
            <a:off x="4700015" y="43441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7" name="object 2617"/>
          <p:cNvSpPr/>
          <p:nvPr/>
        </p:nvSpPr>
        <p:spPr>
          <a:xfrm>
            <a:off x="4695444" y="4340351"/>
            <a:ext cx="166877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4572" y="165354"/>
                </a:moveTo>
                <a:lnTo>
                  <a:pt x="166878" y="3810"/>
                </a:lnTo>
                <a:lnTo>
                  <a:pt x="162306" y="0"/>
                </a:lnTo>
                <a:lnTo>
                  <a:pt x="0" y="161544"/>
                </a:lnTo>
                <a:lnTo>
                  <a:pt x="4572" y="16535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8" name="object 2618"/>
          <p:cNvSpPr/>
          <p:nvPr/>
        </p:nvSpPr>
        <p:spPr>
          <a:xfrm>
            <a:off x="4700016" y="434416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9" name="object 2619"/>
          <p:cNvSpPr/>
          <p:nvPr/>
        </p:nvSpPr>
        <p:spPr>
          <a:xfrm>
            <a:off x="4699254" y="43433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0" name="object 2620"/>
          <p:cNvSpPr/>
          <p:nvPr/>
        </p:nvSpPr>
        <p:spPr>
          <a:xfrm>
            <a:off x="4698492" y="43426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1" name="object 2621"/>
          <p:cNvSpPr/>
          <p:nvPr/>
        </p:nvSpPr>
        <p:spPr>
          <a:xfrm>
            <a:off x="4697730" y="43418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2" name="object 2622"/>
          <p:cNvSpPr/>
          <p:nvPr/>
        </p:nvSpPr>
        <p:spPr>
          <a:xfrm>
            <a:off x="4696967" y="43411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3" name="object 2623"/>
          <p:cNvSpPr/>
          <p:nvPr/>
        </p:nvSpPr>
        <p:spPr>
          <a:xfrm>
            <a:off x="4695443" y="43403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4" name="object 2624"/>
          <p:cNvSpPr/>
          <p:nvPr/>
        </p:nvSpPr>
        <p:spPr>
          <a:xfrm>
            <a:off x="4691634" y="4336541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3810" y="165353"/>
                </a:moveTo>
                <a:lnTo>
                  <a:pt x="16611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5353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5" name="object 2625"/>
          <p:cNvSpPr/>
          <p:nvPr/>
        </p:nvSpPr>
        <p:spPr>
          <a:xfrm>
            <a:off x="4695444" y="434035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6" name="object 2626"/>
          <p:cNvSpPr/>
          <p:nvPr/>
        </p:nvSpPr>
        <p:spPr>
          <a:xfrm>
            <a:off x="4694682" y="43395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7" name="object 2627"/>
          <p:cNvSpPr/>
          <p:nvPr/>
        </p:nvSpPr>
        <p:spPr>
          <a:xfrm>
            <a:off x="4693920" y="43388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8" name="object 2628"/>
          <p:cNvSpPr/>
          <p:nvPr/>
        </p:nvSpPr>
        <p:spPr>
          <a:xfrm>
            <a:off x="4693158" y="43380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9" name="object 2629"/>
          <p:cNvSpPr/>
          <p:nvPr/>
        </p:nvSpPr>
        <p:spPr>
          <a:xfrm>
            <a:off x="4692395" y="43373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0" name="object 2630"/>
          <p:cNvSpPr/>
          <p:nvPr/>
        </p:nvSpPr>
        <p:spPr>
          <a:xfrm>
            <a:off x="4691633" y="43365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1" name="object 2631"/>
          <p:cNvSpPr/>
          <p:nvPr/>
        </p:nvSpPr>
        <p:spPr>
          <a:xfrm>
            <a:off x="4687823" y="4331207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2" name="object 2632"/>
          <p:cNvSpPr/>
          <p:nvPr/>
        </p:nvSpPr>
        <p:spPr>
          <a:xfrm>
            <a:off x="4691633" y="43365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3" name="object 2633"/>
          <p:cNvSpPr/>
          <p:nvPr/>
        </p:nvSpPr>
        <p:spPr>
          <a:xfrm>
            <a:off x="4690871" y="433501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4" name="object 2634"/>
          <p:cNvSpPr/>
          <p:nvPr/>
        </p:nvSpPr>
        <p:spPr>
          <a:xfrm>
            <a:off x="4690110" y="43342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5" name="object 2635"/>
          <p:cNvSpPr/>
          <p:nvPr/>
        </p:nvSpPr>
        <p:spPr>
          <a:xfrm>
            <a:off x="4689348" y="433349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6" name="object 2636"/>
          <p:cNvSpPr/>
          <p:nvPr/>
        </p:nvSpPr>
        <p:spPr>
          <a:xfrm>
            <a:off x="4688586" y="433273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7" name="object 2637"/>
          <p:cNvSpPr/>
          <p:nvPr/>
        </p:nvSpPr>
        <p:spPr>
          <a:xfrm>
            <a:off x="4687823" y="43312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8" name="object 2638"/>
          <p:cNvSpPr/>
          <p:nvPr/>
        </p:nvSpPr>
        <p:spPr>
          <a:xfrm>
            <a:off x="4683251" y="4323587"/>
            <a:ext cx="166116" cy="169164"/>
          </a:xfrm>
          <a:custGeom>
            <a:avLst/>
            <a:gdLst/>
            <a:ahLst/>
            <a:cxnLst/>
            <a:rect l="l" t="t" r="r" b="b"/>
            <a:pathLst>
              <a:path w="166115" h="169163">
                <a:moveTo>
                  <a:pt x="4572" y="169163"/>
                </a:moveTo>
                <a:lnTo>
                  <a:pt x="166116" y="7619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9163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9" name="object 2639"/>
          <p:cNvSpPr/>
          <p:nvPr/>
        </p:nvSpPr>
        <p:spPr>
          <a:xfrm>
            <a:off x="4687823" y="43312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0" name="object 2640"/>
          <p:cNvSpPr/>
          <p:nvPr/>
        </p:nvSpPr>
        <p:spPr>
          <a:xfrm>
            <a:off x="4686299" y="432968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1" name="object 2641"/>
          <p:cNvSpPr/>
          <p:nvPr/>
        </p:nvSpPr>
        <p:spPr>
          <a:xfrm>
            <a:off x="4685538" y="4327397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2" name="object 2642"/>
          <p:cNvSpPr/>
          <p:nvPr/>
        </p:nvSpPr>
        <p:spPr>
          <a:xfrm>
            <a:off x="4684014" y="432587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3" name="object 2643"/>
          <p:cNvSpPr/>
          <p:nvPr/>
        </p:nvSpPr>
        <p:spPr>
          <a:xfrm>
            <a:off x="4683252" y="4323587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4" name="object 2644"/>
          <p:cNvSpPr/>
          <p:nvPr/>
        </p:nvSpPr>
        <p:spPr>
          <a:xfrm>
            <a:off x="4677917" y="4313682"/>
            <a:ext cx="166878" cy="171450"/>
          </a:xfrm>
          <a:custGeom>
            <a:avLst/>
            <a:gdLst/>
            <a:ahLst/>
            <a:cxnLst/>
            <a:rect l="l" t="t" r="r" b="b"/>
            <a:pathLst>
              <a:path w="166877" h="171450">
                <a:moveTo>
                  <a:pt x="5334" y="171450"/>
                </a:moveTo>
                <a:lnTo>
                  <a:pt x="166878" y="9905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71450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5" name="object 2645"/>
          <p:cNvSpPr/>
          <p:nvPr/>
        </p:nvSpPr>
        <p:spPr>
          <a:xfrm>
            <a:off x="4683251" y="43235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6" name="object 2646"/>
          <p:cNvSpPr/>
          <p:nvPr/>
        </p:nvSpPr>
        <p:spPr>
          <a:xfrm>
            <a:off x="4680203" y="4319016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3048" y="166115"/>
                </a:moveTo>
                <a:lnTo>
                  <a:pt x="164592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115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7" name="object 2647"/>
          <p:cNvSpPr/>
          <p:nvPr/>
        </p:nvSpPr>
        <p:spPr>
          <a:xfrm>
            <a:off x="4677918" y="4313682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6" y="166877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8" name="object 2648"/>
          <p:cNvSpPr/>
          <p:nvPr/>
        </p:nvSpPr>
        <p:spPr>
          <a:xfrm>
            <a:off x="4671821" y="4301490"/>
            <a:ext cx="167640" cy="173736"/>
          </a:xfrm>
          <a:custGeom>
            <a:avLst/>
            <a:gdLst/>
            <a:ahLst/>
            <a:cxnLst/>
            <a:rect l="l" t="t" r="r" b="b"/>
            <a:pathLst>
              <a:path w="167639" h="173736">
                <a:moveTo>
                  <a:pt x="6096" y="173736"/>
                </a:moveTo>
                <a:lnTo>
                  <a:pt x="167640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73736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9" name="object 2649"/>
          <p:cNvSpPr/>
          <p:nvPr/>
        </p:nvSpPr>
        <p:spPr>
          <a:xfrm>
            <a:off x="4677917" y="43136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0" name="object 2650"/>
          <p:cNvSpPr/>
          <p:nvPr/>
        </p:nvSpPr>
        <p:spPr>
          <a:xfrm>
            <a:off x="4674869" y="4307586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3048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1" name="object 2651"/>
          <p:cNvSpPr/>
          <p:nvPr/>
        </p:nvSpPr>
        <p:spPr>
          <a:xfrm>
            <a:off x="4671822" y="4301489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3048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2" name="object 2652"/>
          <p:cNvSpPr/>
          <p:nvPr/>
        </p:nvSpPr>
        <p:spPr>
          <a:xfrm>
            <a:off x="4665726" y="4287011"/>
            <a:ext cx="167640" cy="176022"/>
          </a:xfrm>
          <a:custGeom>
            <a:avLst/>
            <a:gdLst/>
            <a:ahLst/>
            <a:cxnLst/>
            <a:rect l="l" t="t" r="r" b="b"/>
            <a:pathLst>
              <a:path w="167639" h="176022">
                <a:moveTo>
                  <a:pt x="6096" y="176022"/>
                </a:moveTo>
                <a:lnTo>
                  <a:pt x="167640" y="14478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7602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3" name="object 2653"/>
          <p:cNvSpPr/>
          <p:nvPr/>
        </p:nvSpPr>
        <p:spPr>
          <a:xfrm>
            <a:off x="4671822" y="43014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4" name="object 2654"/>
          <p:cNvSpPr/>
          <p:nvPr/>
        </p:nvSpPr>
        <p:spPr>
          <a:xfrm>
            <a:off x="4652772" y="4250435"/>
            <a:ext cx="174498" cy="198120"/>
          </a:xfrm>
          <a:custGeom>
            <a:avLst/>
            <a:gdLst/>
            <a:ahLst/>
            <a:cxnLst/>
            <a:rect l="l" t="t" r="r" b="b"/>
            <a:pathLst>
              <a:path w="174498" h="198120">
                <a:moveTo>
                  <a:pt x="12953" y="198119"/>
                </a:moveTo>
                <a:lnTo>
                  <a:pt x="174497" y="36575"/>
                </a:lnTo>
                <a:lnTo>
                  <a:pt x="162305" y="0"/>
                </a:lnTo>
                <a:lnTo>
                  <a:pt x="0" y="161543"/>
                </a:lnTo>
                <a:lnTo>
                  <a:pt x="12953" y="198119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5" name="object 2655"/>
          <p:cNvSpPr/>
          <p:nvPr/>
        </p:nvSpPr>
        <p:spPr>
          <a:xfrm>
            <a:off x="4665726" y="42870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6" name="object 2656"/>
          <p:cNvSpPr/>
          <p:nvPr/>
        </p:nvSpPr>
        <p:spPr>
          <a:xfrm>
            <a:off x="4639056" y="4204715"/>
            <a:ext cx="176022" cy="207264"/>
          </a:xfrm>
          <a:custGeom>
            <a:avLst/>
            <a:gdLst/>
            <a:ahLst/>
            <a:cxnLst/>
            <a:rect l="l" t="t" r="r" b="b"/>
            <a:pathLst>
              <a:path w="176022" h="207263">
                <a:moveTo>
                  <a:pt x="13715" y="207263"/>
                </a:moveTo>
                <a:lnTo>
                  <a:pt x="176021" y="45719"/>
                </a:lnTo>
                <a:lnTo>
                  <a:pt x="161543" y="0"/>
                </a:lnTo>
                <a:lnTo>
                  <a:pt x="0" y="161543"/>
                </a:lnTo>
                <a:lnTo>
                  <a:pt x="13715" y="20726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7" name="object 2657"/>
          <p:cNvSpPr/>
          <p:nvPr/>
        </p:nvSpPr>
        <p:spPr>
          <a:xfrm>
            <a:off x="4652772" y="425043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8" name="object 2658"/>
          <p:cNvSpPr/>
          <p:nvPr/>
        </p:nvSpPr>
        <p:spPr>
          <a:xfrm>
            <a:off x="4587239" y="4027932"/>
            <a:ext cx="213360" cy="338328"/>
          </a:xfrm>
          <a:custGeom>
            <a:avLst/>
            <a:gdLst/>
            <a:ahLst/>
            <a:cxnLst/>
            <a:rect l="l" t="t" r="r" b="b"/>
            <a:pathLst>
              <a:path w="213360" h="338327">
                <a:moveTo>
                  <a:pt x="51815" y="338327"/>
                </a:moveTo>
                <a:lnTo>
                  <a:pt x="213359" y="176783"/>
                </a:lnTo>
                <a:lnTo>
                  <a:pt x="161543" y="0"/>
                </a:lnTo>
                <a:lnTo>
                  <a:pt x="0" y="161543"/>
                </a:lnTo>
                <a:lnTo>
                  <a:pt x="51815" y="33832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9" name="object 2659"/>
          <p:cNvSpPr/>
          <p:nvPr/>
        </p:nvSpPr>
        <p:spPr>
          <a:xfrm>
            <a:off x="4639055" y="42047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0" name="object 2660"/>
          <p:cNvSpPr/>
          <p:nvPr/>
        </p:nvSpPr>
        <p:spPr>
          <a:xfrm>
            <a:off x="4535423" y="3851910"/>
            <a:ext cx="213360" cy="337566"/>
          </a:xfrm>
          <a:custGeom>
            <a:avLst/>
            <a:gdLst/>
            <a:ahLst/>
            <a:cxnLst/>
            <a:rect l="l" t="t" r="r" b="b"/>
            <a:pathLst>
              <a:path w="213360" h="337565">
                <a:moveTo>
                  <a:pt x="51815" y="337565"/>
                </a:moveTo>
                <a:lnTo>
                  <a:pt x="213359" y="176021"/>
                </a:lnTo>
                <a:lnTo>
                  <a:pt x="161543" y="0"/>
                </a:lnTo>
                <a:lnTo>
                  <a:pt x="0" y="161543"/>
                </a:lnTo>
                <a:lnTo>
                  <a:pt x="51815" y="337565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1" name="object 2661"/>
          <p:cNvSpPr/>
          <p:nvPr/>
        </p:nvSpPr>
        <p:spPr>
          <a:xfrm>
            <a:off x="4587239" y="40279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2" name="object 2662"/>
          <p:cNvSpPr/>
          <p:nvPr/>
        </p:nvSpPr>
        <p:spPr>
          <a:xfrm>
            <a:off x="4482845" y="3675126"/>
            <a:ext cx="214122" cy="338328"/>
          </a:xfrm>
          <a:custGeom>
            <a:avLst/>
            <a:gdLst/>
            <a:ahLst/>
            <a:cxnLst/>
            <a:rect l="l" t="t" r="r" b="b"/>
            <a:pathLst>
              <a:path w="214122" h="338327">
                <a:moveTo>
                  <a:pt x="52577" y="338327"/>
                </a:moveTo>
                <a:lnTo>
                  <a:pt x="214121" y="176783"/>
                </a:lnTo>
                <a:lnTo>
                  <a:pt x="161543" y="0"/>
                </a:lnTo>
                <a:lnTo>
                  <a:pt x="0" y="161543"/>
                </a:lnTo>
                <a:lnTo>
                  <a:pt x="52577" y="33832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3" name="object 2663"/>
          <p:cNvSpPr/>
          <p:nvPr/>
        </p:nvSpPr>
        <p:spPr>
          <a:xfrm>
            <a:off x="4535423" y="38519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4" name="object 2664"/>
          <p:cNvSpPr/>
          <p:nvPr/>
        </p:nvSpPr>
        <p:spPr>
          <a:xfrm>
            <a:off x="4431029" y="3498342"/>
            <a:ext cx="213360" cy="338328"/>
          </a:xfrm>
          <a:custGeom>
            <a:avLst/>
            <a:gdLst/>
            <a:ahLst/>
            <a:cxnLst/>
            <a:rect l="l" t="t" r="r" b="b"/>
            <a:pathLst>
              <a:path w="213360" h="338327">
                <a:moveTo>
                  <a:pt x="51815" y="338327"/>
                </a:moveTo>
                <a:lnTo>
                  <a:pt x="213359" y="176783"/>
                </a:lnTo>
                <a:lnTo>
                  <a:pt x="161543" y="0"/>
                </a:lnTo>
                <a:lnTo>
                  <a:pt x="0" y="161543"/>
                </a:lnTo>
                <a:lnTo>
                  <a:pt x="51815" y="33832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5" name="object 2665"/>
          <p:cNvSpPr/>
          <p:nvPr/>
        </p:nvSpPr>
        <p:spPr>
          <a:xfrm>
            <a:off x="4482845" y="36751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6" name="object 2666"/>
          <p:cNvSpPr/>
          <p:nvPr/>
        </p:nvSpPr>
        <p:spPr>
          <a:xfrm>
            <a:off x="4423409" y="3498341"/>
            <a:ext cx="169164" cy="161544"/>
          </a:xfrm>
          <a:custGeom>
            <a:avLst/>
            <a:gdLst/>
            <a:ahLst/>
            <a:cxnLst/>
            <a:rect l="l" t="t" r="r" b="b"/>
            <a:pathLst>
              <a:path w="169163" h="161544">
                <a:moveTo>
                  <a:pt x="7620" y="161544"/>
                </a:moveTo>
                <a:lnTo>
                  <a:pt x="169164" y="0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7" name="object 2667"/>
          <p:cNvSpPr/>
          <p:nvPr/>
        </p:nvSpPr>
        <p:spPr>
          <a:xfrm>
            <a:off x="4431029" y="34983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8" name="object 2668"/>
          <p:cNvSpPr/>
          <p:nvPr/>
        </p:nvSpPr>
        <p:spPr>
          <a:xfrm>
            <a:off x="4116323" y="3659886"/>
            <a:ext cx="612647" cy="879347"/>
          </a:xfrm>
          <a:custGeom>
            <a:avLst/>
            <a:gdLst/>
            <a:ahLst/>
            <a:cxnLst/>
            <a:rect l="l" t="t" r="r" b="b"/>
            <a:pathLst>
              <a:path w="612648" h="879348">
                <a:moveTo>
                  <a:pt x="549401" y="788670"/>
                </a:moveTo>
                <a:lnTo>
                  <a:pt x="536447" y="752094"/>
                </a:lnTo>
                <a:lnTo>
                  <a:pt x="522731" y="706374"/>
                </a:lnTo>
                <a:lnTo>
                  <a:pt x="341375" y="587502"/>
                </a:lnTo>
                <a:lnTo>
                  <a:pt x="166877" y="587502"/>
                </a:lnTo>
                <a:lnTo>
                  <a:pt x="151637" y="515874"/>
                </a:lnTo>
                <a:lnTo>
                  <a:pt x="100583" y="687324"/>
                </a:lnTo>
                <a:lnTo>
                  <a:pt x="86867" y="732282"/>
                </a:lnTo>
                <a:lnTo>
                  <a:pt x="73913" y="768858"/>
                </a:lnTo>
                <a:lnTo>
                  <a:pt x="61721" y="797052"/>
                </a:lnTo>
                <a:lnTo>
                  <a:pt x="56387" y="808482"/>
                </a:lnTo>
                <a:lnTo>
                  <a:pt x="51053" y="817626"/>
                </a:lnTo>
                <a:lnTo>
                  <a:pt x="43666" y="828243"/>
                </a:lnTo>
                <a:lnTo>
                  <a:pt x="34950" y="837623"/>
                </a:lnTo>
                <a:lnTo>
                  <a:pt x="24926" y="845577"/>
                </a:lnTo>
                <a:lnTo>
                  <a:pt x="15239" y="851154"/>
                </a:lnTo>
                <a:lnTo>
                  <a:pt x="7619" y="854202"/>
                </a:lnTo>
                <a:lnTo>
                  <a:pt x="0" y="855726"/>
                </a:lnTo>
                <a:lnTo>
                  <a:pt x="0" y="879348"/>
                </a:lnTo>
                <a:lnTo>
                  <a:pt x="192023" y="879348"/>
                </a:lnTo>
                <a:lnTo>
                  <a:pt x="192023" y="855726"/>
                </a:lnTo>
                <a:lnTo>
                  <a:pt x="171449" y="853440"/>
                </a:lnTo>
                <a:lnTo>
                  <a:pt x="156505" y="850937"/>
                </a:lnTo>
                <a:lnTo>
                  <a:pt x="144303" y="846202"/>
                </a:lnTo>
                <a:lnTo>
                  <a:pt x="134617" y="839500"/>
                </a:lnTo>
                <a:lnTo>
                  <a:pt x="127222" y="831094"/>
                </a:lnTo>
                <a:lnTo>
                  <a:pt x="121894" y="821249"/>
                </a:lnTo>
                <a:lnTo>
                  <a:pt x="118409" y="810232"/>
                </a:lnTo>
                <a:lnTo>
                  <a:pt x="116540" y="798305"/>
                </a:lnTo>
                <a:lnTo>
                  <a:pt x="116063" y="785735"/>
                </a:lnTo>
                <a:lnTo>
                  <a:pt x="116753" y="772787"/>
                </a:lnTo>
                <a:lnTo>
                  <a:pt x="118385" y="759724"/>
                </a:lnTo>
                <a:lnTo>
                  <a:pt x="120734" y="746811"/>
                </a:lnTo>
                <a:lnTo>
                  <a:pt x="123576" y="734315"/>
                </a:lnTo>
                <a:lnTo>
                  <a:pt x="126684" y="722499"/>
                </a:lnTo>
                <a:lnTo>
                  <a:pt x="152399" y="633984"/>
                </a:lnTo>
                <a:lnTo>
                  <a:pt x="355853" y="633984"/>
                </a:lnTo>
                <a:lnTo>
                  <a:pt x="386333" y="741426"/>
                </a:lnTo>
                <a:lnTo>
                  <a:pt x="389872" y="753839"/>
                </a:lnTo>
                <a:lnTo>
                  <a:pt x="393410" y="766348"/>
                </a:lnTo>
                <a:lnTo>
                  <a:pt x="396651" y="778761"/>
                </a:lnTo>
                <a:lnTo>
                  <a:pt x="399297" y="790889"/>
                </a:lnTo>
                <a:lnTo>
                  <a:pt x="401051" y="802541"/>
                </a:lnTo>
                <a:lnTo>
                  <a:pt x="401615" y="813525"/>
                </a:lnTo>
                <a:lnTo>
                  <a:pt x="400691" y="823653"/>
                </a:lnTo>
                <a:lnTo>
                  <a:pt x="397984" y="832733"/>
                </a:lnTo>
                <a:lnTo>
                  <a:pt x="393194" y="840575"/>
                </a:lnTo>
                <a:lnTo>
                  <a:pt x="386025" y="846988"/>
                </a:lnTo>
                <a:lnTo>
                  <a:pt x="376180" y="851781"/>
                </a:lnTo>
                <a:lnTo>
                  <a:pt x="363360" y="854765"/>
                </a:lnTo>
                <a:lnTo>
                  <a:pt x="347269" y="855749"/>
                </a:lnTo>
                <a:lnTo>
                  <a:pt x="333755" y="855726"/>
                </a:lnTo>
                <a:lnTo>
                  <a:pt x="333755" y="879348"/>
                </a:lnTo>
                <a:lnTo>
                  <a:pt x="612647" y="879348"/>
                </a:lnTo>
                <a:lnTo>
                  <a:pt x="612647" y="855726"/>
                </a:lnTo>
                <a:lnTo>
                  <a:pt x="605789" y="854964"/>
                </a:lnTo>
                <a:lnTo>
                  <a:pt x="599693" y="853440"/>
                </a:lnTo>
                <a:lnTo>
                  <a:pt x="587580" y="848057"/>
                </a:lnTo>
                <a:lnTo>
                  <a:pt x="577857" y="840943"/>
                </a:lnTo>
                <a:lnTo>
                  <a:pt x="571499" y="832866"/>
                </a:lnTo>
                <a:lnTo>
                  <a:pt x="566927" y="825246"/>
                </a:lnTo>
                <a:lnTo>
                  <a:pt x="561593" y="815340"/>
                </a:lnTo>
                <a:lnTo>
                  <a:pt x="555497" y="803148"/>
                </a:lnTo>
                <a:lnTo>
                  <a:pt x="549401" y="788670"/>
                </a:lnTo>
                <a:close/>
              </a:path>
              <a:path w="612648" h="879348">
                <a:moveTo>
                  <a:pt x="314705" y="0"/>
                </a:moveTo>
                <a:lnTo>
                  <a:pt x="307085" y="0"/>
                </a:lnTo>
                <a:lnTo>
                  <a:pt x="255269" y="172212"/>
                </a:lnTo>
                <a:lnTo>
                  <a:pt x="203453" y="343662"/>
                </a:lnTo>
                <a:lnTo>
                  <a:pt x="151637" y="515874"/>
                </a:lnTo>
                <a:lnTo>
                  <a:pt x="166877" y="587502"/>
                </a:lnTo>
                <a:lnTo>
                  <a:pt x="255269" y="290322"/>
                </a:lnTo>
                <a:lnTo>
                  <a:pt x="297941" y="438912"/>
                </a:lnTo>
                <a:lnTo>
                  <a:pt x="341375" y="587502"/>
                </a:lnTo>
                <a:lnTo>
                  <a:pt x="522731" y="706374"/>
                </a:lnTo>
                <a:lnTo>
                  <a:pt x="470915" y="529590"/>
                </a:lnTo>
                <a:lnTo>
                  <a:pt x="419099" y="353568"/>
                </a:lnTo>
                <a:lnTo>
                  <a:pt x="366521" y="176784"/>
                </a:lnTo>
                <a:lnTo>
                  <a:pt x="314705" y="0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9" name="object 2669"/>
          <p:cNvSpPr/>
          <p:nvPr/>
        </p:nvSpPr>
        <p:spPr>
          <a:xfrm>
            <a:off x="4472177" y="4293870"/>
            <a:ext cx="39624" cy="140208"/>
          </a:xfrm>
          <a:custGeom>
            <a:avLst/>
            <a:gdLst/>
            <a:ahLst/>
            <a:cxnLst/>
            <a:rect l="l" t="t" r="r" b="b"/>
            <a:pathLst>
              <a:path w="39624" h="140208">
                <a:moveTo>
                  <a:pt x="0" y="0"/>
                </a:moveTo>
                <a:lnTo>
                  <a:pt x="30480" y="107442"/>
                </a:lnTo>
                <a:lnTo>
                  <a:pt x="39624" y="14020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0" name="object 2670"/>
          <p:cNvSpPr/>
          <p:nvPr/>
        </p:nvSpPr>
        <p:spPr>
          <a:xfrm>
            <a:off x="4511801" y="4434077"/>
            <a:ext cx="3810" cy="15240"/>
          </a:xfrm>
          <a:custGeom>
            <a:avLst/>
            <a:gdLst/>
            <a:ahLst/>
            <a:cxnLst/>
            <a:rect l="l" t="t" r="r" b="b"/>
            <a:pathLst>
              <a:path w="3810" h="15239">
                <a:moveTo>
                  <a:pt x="0" y="0"/>
                </a:moveTo>
                <a:lnTo>
                  <a:pt x="3810" y="1524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1" name="object 2671"/>
          <p:cNvSpPr/>
          <p:nvPr/>
        </p:nvSpPr>
        <p:spPr>
          <a:xfrm>
            <a:off x="4515611" y="4449317"/>
            <a:ext cx="1524" cy="12192"/>
          </a:xfrm>
          <a:custGeom>
            <a:avLst/>
            <a:gdLst/>
            <a:ahLst/>
            <a:cxnLst/>
            <a:rect l="l" t="t" r="r" b="b"/>
            <a:pathLst>
              <a:path w="1524" h="12191">
                <a:moveTo>
                  <a:pt x="0" y="0"/>
                </a:moveTo>
                <a:lnTo>
                  <a:pt x="1524" y="1219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2" name="object 2672"/>
          <p:cNvSpPr/>
          <p:nvPr/>
        </p:nvSpPr>
        <p:spPr>
          <a:xfrm>
            <a:off x="4517135" y="4461510"/>
            <a:ext cx="762" cy="19812"/>
          </a:xfrm>
          <a:custGeom>
            <a:avLst/>
            <a:gdLst/>
            <a:ahLst/>
            <a:cxnLst/>
            <a:rect l="l" t="t" r="r" b="b"/>
            <a:pathLst>
              <a:path w="762" h="19812">
                <a:moveTo>
                  <a:pt x="0" y="0"/>
                </a:moveTo>
                <a:lnTo>
                  <a:pt x="762" y="11430"/>
                </a:lnTo>
                <a:lnTo>
                  <a:pt x="0" y="1981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3" name="object 2673"/>
          <p:cNvSpPr/>
          <p:nvPr/>
        </p:nvSpPr>
        <p:spPr>
          <a:xfrm>
            <a:off x="4515611" y="4481322"/>
            <a:ext cx="1523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1524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4" name="object 2674"/>
          <p:cNvSpPr/>
          <p:nvPr/>
        </p:nvSpPr>
        <p:spPr>
          <a:xfrm>
            <a:off x="4512563" y="4489704"/>
            <a:ext cx="3047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3048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5" name="object 2675"/>
          <p:cNvSpPr/>
          <p:nvPr/>
        </p:nvSpPr>
        <p:spPr>
          <a:xfrm>
            <a:off x="4508754" y="4495800"/>
            <a:ext cx="3809" cy="6096"/>
          </a:xfrm>
          <a:custGeom>
            <a:avLst/>
            <a:gdLst/>
            <a:ahLst/>
            <a:cxnLst/>
            <a:rect l="l" t="t" r="r" b="b"/>
            <a:pathLst>
              <a:path w="3810" h="6096">
                <a:moveTo>
                  <a:pt x="3810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6" name="object 2676"/>
          <p:cNvSpPr/>
          <p:nvPr/>
        </p:nvSpPr>
        <p:spPr>
          <a:xfrm>
            <a:off x="4504944" y="4501895"/>
            <a:ext cx="3810" cy="3048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3810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7" name="object 2677"/>
          <p:cNvSpPr/>
          <p:nvPr/>
        </p:nvSpPr>
        <p:spPr>
          <a:xfrm>
            <a:off x="4500372" y="4504944"/>
            <a:ext cx="4572" cy="3048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8" name="object 2678"/>
          <p:cNvSpPr/>
          <p:nvPr/>
        </p:nvSpPr>
        <p:spPr>
          <a:xfrm>
            <a:off x="4495800" y="4507992"/>
            <a:ext cx="4572" cy="2286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9" name="object 2679"/>
          <p:cNvSpPr/>
          <p:nvPr/>
        </p:nvSpPr>
        <p:spPr>
          <a:xfrm>
            <a:off x="4489704" y="4510277"/>
            <a:ext cx="6096" cy="2286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6096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0" name="object 2680"/>
          <p:cNvSpPr/>
          <p:nvPr/>
        </p:nvSpPr>
        <p:spPr>
          <a:xfrm>
            <a:off x="4483608" y="4512564"/>
            <a:ext cx="6096" cy="1524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6096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1" name="object 2681"/>
          <p:cNvSpPr/>
          <p:nvPr/>
        </p:nvSpPr>
        <p:spPr>
          <a:xfrm>
            <a:off x="4476749" y="4514088"/>
            <a:ext cx="6858" cy="762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6858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2" name="object 2682"/>
          <p:cNvSpPr/>
          <p:nvPr/>
        </p:nvSpPr>
        <p:spPr>
          <a:xfrm>
            <a:off x="4461510" y="4514850"/>
            <a:ext cx="15240" cy="762"/>
          </a:xfrm>
          <a:custGeom>
            <a:avLst/>
            <a:gdLst/>
            <a:ahLst/>
            <a:cxnLst/>
            <a:rect l="l" t="t" r="r" b="b"/>
            <a:pathLst>
              <a:path w="15239" h="762">
                <a:moveTo>
                  <a:pt x="15239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3" name="object 2683"/>
          <p:cNvSpPr/>
          <p:nvPr/>
        </p:nvSpPr>
        <p:spPr>
          <a:xfrm>
            <a:off x="4450080" y="4515611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4" name="object 2684"/>
          <p:cNvSpPr/>
          <p:nvPr/>
        </p:nvSpPr>
        <p:spPr>
          <a:xfrm>
            <a:off x="4450079" y="4515611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0"/>
                </a:moveTo>
                <a:lnTo>
                  <a:pt x="0" y="2362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5" name="object 2685"/>
          <p:cNvSpPr/>
          <p:nvPr/>
        </p:nvSpPr>
        <p:spPr>
          <a:xfrm>
            <a:off x="4450079" y="4539233"/>
            <a:ext cx="278892" cy="0"/>
          </a:xfrm>
          <a:custGeom>
            <a:avLst/>
            <a:gdLst/>
            <a:ahLst/>
            <a:cxnLst/>
            <a:rect l="l" t="t" r="r" b="b"/>
            <a:pathLst>
              <a:path w="278891">
                <a:moveTo>
                  <a:pt x="0" y="0"/>
                </a:moveTo>
                <a:lnTo>
                  <a:pt x="278892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6" name="object 2686"/>
          <p:cNvSpPr/>
          <p:nvPr/>
        </p:nvSpPr>
        <p:spPr>
          <a:xfrm>
            <a:off x="4728972" y="4515611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2362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7" name="object 2687"/>
          <p:cNvSpPr/>
          <p:nvPr/>
        </p:nvSpPr>
        <p:spPr>
          <a:xfrm>
            <a:off x="4722114" y="4514849"/>
            <a:ext cx="6858" cy="761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6858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8" name="object 2688"/>
          <p:cNvSpPr/>
          <p:nvPr/>
        </p:nvSpPr>
        <p:spPr>
          <a:xfrm>
            <a:off x="4716018" y="4513326"/>
            <a:ext cx="6096" cy="1523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6096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9" name="object 2689"/>
          <p:cNvSpPr/>
          <p:nvPr/>
        </p:nvSpPr>
        <p:spPr>
          <a:xfrm>
            <a:off x="4710683" y="4511040"/>
            <a:ext cx="5334" cy="2285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533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0" name="object 2690"/>
          <p:cNvSpPr/>
          <p:nvPr/>
        </p:nvSpPr>
        <p:spPr>
          <a:xfrm>
            <a:off x="4705349" y="4508753"/>
            <a:ext cx="5334" cy="2285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533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1" name="object 2691"/>
          <p:cNvSpPr/>
          <p:nvPr/>
        </p:nvSpPr>
        <p:spPr>
          <a:xfrm>
            <a:off x="4700016" y="4505706"/>
            <a:ext cx="5334" cy="3047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5334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2" name="object 2692"/>
          <p:cNvSpPr/>
          <p:nvPr/>
        </p:nvSpPr>
        <p:spPr>
          <a:xfrm>
            <a:off x="4695444" y="4501895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3" name="object 2693"/>
          <p:cNvSpPr/>
          <p:nvPr/>
        </p:nvSpPr>
        <p:spPr>
          <a:xfrm>
            <a:off x="4691634" y="4498085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10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4" name="object 2694"/>
          <p:cNvSpPr/>
          <p:nvPr/>
        </p:nvSpPr>
        <p:spPr>
          <a:xfrm>
            <a:off x="4687823" y="4492751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3810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5" name="object 2695"/>
          <p:cNvSpPr/>
          <p:nvPr/>
        </p:nvSpPr>
        <p:spPr>
          <a:xfrm>
            <a:off x="4683251" y="4485131"/>
            <a:ext cx="4572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4572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6" name="object 2696"/>
          <p:cNvSpPr/>
          <p:nvPr/>
        </p:nvSpPr>
        <p:spPr>
          <a:xfrm>
            <a:off x="4677917" y="4475226"/>
            <a:ext cx="5334" cy="9906"/>
          </a:xfrm>
          <a:custGeom>
            <a:avLst/>
            <a:gdLst/>
            <a:ahLst/>
            <a:cxnLst/>
            <a:rect l="l" t="t" r="r" b="b"/>
            <a:pathLst>
              <a:path w="5334" h="9905">
                <a:moveTo>
                  <a:pt x="5334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7" name="object 2697"/>
          <p:cNvSpPr/>
          <p:nvPr/>
        </p:nvSpPr>
        <p:spPr>
          <a:xfrm>
            <a:off x="4665725" y="4448556"/>
            <a:ext cx="12192" cy="26670"/>
          </a:xfrm>
          <a:custGeom>
            <a:avLst/>
            <a:gdLst/>
            <a:ahLst/>
            <a:cxnLst/>
            <a:rect l="l" t="t" r="r" b="b"/>
            <a:pathLst>
              <a:path w="12191" h="26670">
                <a:moveTo>
                  <a:pt x="12191" y="26670"/>
                </a:moveTo>
                <a:lnTo>
                  <a:pt x="6095" y="14478"/>
                </a:ln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8" name="object 2698"/>
          <p:cNvSpPr/>
          <p:nvPr/>
        </p:nvSpPr>
        <p:spPr>
          <a:xfrm>
            <a:off x="4639056" y="4366259"/>
            <a:ext cx="26670" cy="82296"/>
          </a:xfrm>
          <a:custGeom>
            <a:avLst/>
            <a:gdLst/>
            <a:ahLst/>
            <a:cxnLst/>
            <a:rect l="l" t="t" r="r" b="b"/>
            <a:pathLst>
              <a:path w="26670" h="82296">
                <a:moveTo>
                  <a:pt x="26670" y="82295"/>
                </a:moveTo>
                <a:lnTo>
                  <a:pt x="13716" y="45719"/>
                </a:lnTo>
                <a:lnTo>
                  <a:pt x="0" y="0"/>
                </a:lnTo>
              </a:path>
            </a:pathLst>
          </a:custGeom>
          <a:ln w="12953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9" name="object 2699"/>
          <p:cNvSpPr/>
          <p:nvPr/>
        </p:nvSpPr>
        <p:spPr>
          <a:xfrm>
            <a:off x="4431029" y="3659886"/>
            <a:ext cx="208026" cy="706374"/>
          </a:xfrm>
          <a:custGeom>
            <a:avLst/>
            <a:gdLst/>
            <a:ahLst/>
            <a:cxnLst/>
            <a:rect l="l" t="t" r="r" b="b"/>
            <a:pathLst>
              <a:path w="208025" h="706374">
                <a:moveTo>
                  <a:pt x="208025" y="706374"/>
                </a:moveTo>
                <a:lnTo>
                  <a:pt x="156209" y="529590"/>
                </a:lnTo>
                <a:lnTo>
                  <a:pt x="104393" y="353568"/>
                </a:lnTo>
                <a:lnTo>
                  <a:pt x="51815" y="176784"/>
                </a:ln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0" name="object 2700"/>
          <p:cNvSpPr/>
          <p:nvPr/>
        </p:nvSpPr>
        <p:spPr>
          <a:xfrm>
            <a:off x="4423409" y="3659885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7620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1" name="object 2701"/>
          <p:cNvSpPr/>
          <p:nvPr/>
        </p:nvSpPr>
        <p:spPr>
          <a:xfrm>
            <a:off x="4203192" y="3659885"/>
            <a:ext cx="220217" cy="732282"/>
          </a:xfrm>
          <a:custGeom>
            <a:avLst/>
            <a:gdLst/>
            <a:ahLst/>
            <a:cxnLst/>
            <a:rect l="l" t="t" r="r" b="b"/>
            <a:pathLst>
              <a:path w="220217" h="732282">
                <a:moveTo>
                  <a:pt x="220217" y="0"/>
                </a:moveTo>
                <a:lnTo>
                  <a:pt x="168401" y="172212"/>
                </a:lnTo>
                <a:lnTo>
                  <a:pt x="116585" y="343662"/>
                </a:lnTo>
                <a:lnTo>
                  <a:pt x="64769" y="515873"/>
                </a:lnTo>
                <a:lnTo>
                  <a:pt x="13715" y="687324"/>
                </a:lnTo>
                <a:lnTo>
                  <a:pt x="0" y="732282"/>
                </a:lnTo>
              </a:path>
            </a:pathLst>
          </a:custGeom>
          <a:ln w="12953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2" name="object 2702"/>
          <p:cNvSpPr/>
          <p:nvPr/>
        </p:nvSpPr>
        <p:spPr>
          <a:xfrm>
            <a:off x="4178046" y="4392167"/>
            <a:ext cx="25145" cy="64769"/>
          </a:xfrm>
          <a:custGeom>
            <a:avLst/>
            <a:gdLst/>
            <a:ahLst/>
            <a:cxnLst/>
            <a:rect l="l" t="t" r="r" b="b"/>
            <a:pathLst>
              <a:path w="25146" h="64770">
                <a:moveTo>
                  <a:pt x="25146" y="0"/>
                </a:moveTo>
                <a:lnTo>
                  <a:pt x="12192" y="36576"/>
                </a:lnTo>
                <a:lnTo>
                  <a:pt x="0" y="64769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3" name="object 2703"/>
          <p:cNvSpPr/>
          <p:nvPr/>
        </p:nvSpPr>
        <p:spPr>
          <a:xfrm>
            <a:off x="4172711" y="4456938"/>
            <a:ext cx="5333" cy="11430"/>
          </a:xfrm>
          <a:custGeom>
            <a:avLst/>
            <a:gdLst/>
            <a:ahLst/>
            <a:cxnLst/>
            <a:rect l="l" t="t" r="r" b="b"/>
            <a:pathLst>
              <a:path w="5334" h="11429">
                <a:moveTo>
                  <a:pt x="5334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4" name="object 2704"/>
          <p:cNvSpPr/>
          <p:nvPr/>
        </p:nvSpPr>
        <p:spPr>
          <a:xfrm>
            <a:off x="4167377" y="4468367"/>
            <a:ext cx="5333" cy="9144"/>
          </a:xfrm>
          <a:custGeom>
            <a:avLst/>
            <a:gdLst/>
            <a:ahLst/>
            <a:cxnLst/>
            <a:rect l="l" t="t" r="r" b="b"/>
            <a:pathLst>
              <a:path w="5334" h="9144">
                <a:moveTo>
                  <a:pt x="5334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5" name="object 2705"/>
          <p:cNvSpPr/>
          <p:nvPr/>
        </p:nvSpPr>
        <p:spPr>
          <a:xfrm>
            <a:off x="4162805" y="4477511"/>
            <a:ext cx="4571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4572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6" name="object 2706"/>
          <p:cNvSpPr/>
          <p:nvPr/>
        </p:nvSpPr>
        <p:spPr>
          <a:xfrm>
            <a:off x="4157471" y="4484370"/>
            <a:ext cx="5333" cy="6858"/>
          </a:xfrm>
          <a:custGeom>
            <a:avLst/>
            <a:gdLst/>
            <a:ahLst/>
            <a:cxnLst/>
            <a:rect l="l" t="t" r="r" b="b"/>
            <a:pathLst>
              <a:path w="5334" h="6858">
                <a:moveTo>
                  <a:pt x="5334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7" name="object 2707"/>
          <p:cNvSpPr/>
          <p:nvPr/>
        </p:nvSpPr>
        <p:spPr>
          <a:xfrm>
            <a:off x="4151376" y="4491227"/>
            <a:ext cx="6095" cy="6096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6096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8" name="object 2708"/>
          <p:cNvSpPr/>
          <p:nvPr/>
        </p:nvSpPr>
        <p:spPr>
          <a:xfrm>
            <a:off x="4145280" y="4497323"/>
            <a:ext cx="6096" cy="5334"/>
          </a:xfrm>
          <a:custGeom>
            <a:avLst/>
            <a:gdLst/>
            <a:ahLst/>
            <a:cxnLst/>
            <a:rect l="l" t="t" r="r" b="b"/>
            <a:pathLst>
              <a:path w="6096" h="5334">
                <a:moveTo>
                  <a:pt x="6096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9" name="object 2709"/>
          <p:cNvSpPr/>
          <p:nvPr/>
        </p:nvSpPr>
        <p:spPr>
          <a:xfrm>
            <a:off x="4138421" y="4502657"/>
            <a:ext cx="6858" cy="4572"/>
          </a:xfrm>
          <a:custGeom>
            <a:avLst/>
            <a:gdLst/>
            <a:ahLst/>
            <a:cxnLst/>
            <a:rect l="l" t="t" r="r" b="b"/>
            <a:pathLst>
              <a:path w="6858" h="4572">
                <a:moveTo>
                  <a:pt x="6858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0" name="object 2710"/>
          <p:cNvSpPr/>
          <p:nvPr/>
        </p:nvSpPr>
        <p:spPr>
          <a:xfrm>
            <a:off x="4131564" y="4507229"/>
            <a:ext cx="6858" cy="3810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6858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1" name="object 2711"/>
          <p:cNvSpPr/>
          <p:nvPr/>
        </p:nvSpPr>
        <p:spPr>
          <a:xfrm>
            <a:off x="4123944" y="4511039"/>
            <a:ext cx="7620" cy="3048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7620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2" name="object 2712"/>
          <p:cNvSpPr/>
          <p:nvPr/>
        </p:nvSpPr>
        <p:spPr>
          <a:xfrm>
            <a:off x="4116324" y="4514088"/>
            <a:ext cx="7620" cy="1524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7620" y="0"/>
                </a:moveTo>
                <a:lnTo>
                  <a:pt x="0" y="1524"/>
                </a:lnTo>
              </a:path>
            </a:pathLst>
          </a:custGeom>
          <a:ln w="12953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3" name="object 2713"/>
          <p:cNvSpPr/>
          <p:nvPr/>
        </p:nvSpPr>
        <p:spPr>
          <a:xfrm>
            <a:off x="4116323" y="4515611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0"/>
                </a:moveTo>
                <a:lnTo>
                  <a:pt x="0" y="2362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4" name="object 2714"/>
          <p:cNvSpPr/>
          <p:nvPr/>
        </p:nvSpPr>
        <p:spPr>
          <a:xfrm>
            <a:off x="4116323" y="4539233"/>
            <a:ext cx="192024" cy="0"/>
          </a:xfrm>
          <a:custGeom>
            <a:avLst/>
            <a:gdLst/>
            <a:ahLst/>
            <a:cxnLst/>
            <a:rect l="l" t="t" r="r" b="b"/>
            <a:pathLst>
              <a:path w="19202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5" name="object 2715"/>
          <p:cNvSpPr/>
          <p:nvPr/>
        </p:nvSpPr>
        <p:spPr>
          <a:xfrm>
            <a:off x="4308348" y="4515611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2362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6" name="object 2716"/>
          <p:cNvSpPr/>
          <p:nvPr/>
        </p:nvSpPr>
        <p:spPr>
          <a:xfrm>
            <a:off x="4287774" y="4513325"/>
            <a:ext cx="20574" cy="2285"/>
          </a:xfrm>
          <a:custGeom>
            <a:avLst/>
            <a:gdLst/>
            <a:ahLst/>
            <a:cxnLst/>
            <a:rect l="l" t="t" r="r" b="b"/>
            <a:pathLst>
              <a:path w="20574" h="2286">
                <a:moveTo>
                  <a:pt x="2057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7" name="object 2717"/>
          <p:cNvSpPr/>
          <p:nvPr/>
        </p:nvSpPr>
        <p:spPr>
          <a:xfrm>
            <a:off x="4271771" y="4509516"/>
            <a:ext cx="16002" cy="3809"/>
          </a:xfrm>
          <a:custGeom>
            <a:avLst/>
            <a:gdLst/>
            <a:ahLst/>
            <a:cxnLst/>
            <a:rect l="l" t="t" r="r" b="b"/>
            <a:pathLst>
              <a:path w="16001" h="3810">
                <a:moveTo>
                  <a:pt x="16001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8" name="object 2718"/>
          <p:cNvSpPr/>
          <p:nvPr/>
        </p:nvSpPr>
        <p:spPr>
          <a:xfrm>
            <a:off x="4259580" y="4505706"/>
            <a:ext cx="12192" cy="3809"/>
          </a:xfrm>
          <a:custGeom>
            <a:avLst/>
            <a:gdLst/>
            <a:ahLst/>
            <a:cxnLst/>
            <a:rect l="l" t="t" r="r" b="b"/>
            <a:pathLst>
              <a:path w="12191" h="3810">
                <a:moveTo>
                  <a:pt x="12191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9" name="object 2719"/>
          <p:cNvSpPr/>
          <p:nvPr/>
        </p:nvSpPr>
        <p:spPr>
          <a:xfrm>
            <a:off x="4255007" y="4503419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0" name="object 2720"/>
          <p:cNvSpPr/>
          <p:nvPr/>
        </p:nvSpPr>
        <p:spPr>
          <a:xfrm>
            <a:off x="4251959" y="4500372"/>
            <a:ext cx="3048" cy="3047"/>
          </a:xfrm>
          <a:custGeom>
            <a:avLst/>
            <a:gdLst/>
            <a:ahLst/>
            <a:cxnLst/>
            <a:rect l="l" t="t" r="r" b="b"/>
            <a:pathLst>
              <a:path w="3048" h="3048">
                <a:moveTo>
                  <a:pt x="3048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1" name="object 2721"/>
          <p:cNvSpPr/>
          <p:nvPr/>
        </p:nvSpPr>
        <p:spPr>
          <a:xfrm>
            <a:off x="4247388" y="4495800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4572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2" name="object 2722"/>
          <p:cNvSpPr/>
          <p:nvPr/>
        </p:nvSpPr>
        <p:spPr>
          <a:xfrm>
            <a:off x="4243578" y="4490466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3810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3" name="object 2723"/>
          <p:cNvSpPr/>
          <p:nvPr/>
        </p:nvSpPr>
        <p:spPr>
          <a:xfrm>
            <a:off x="4239767" y="4485132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3810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4" name="object 2724"/>
          <p:cNvSpPr/>
          <p:nvPr/>
        </p:nvSpPr>
        <p:spPr>
          <a:xfrm>
            <a:off x="4237481" y="4479036"/>
            <a:ext cx="2286" cy="6096"/>
          </a:xfrm>
          <a:custGeom>
            <a:avLst/>
            <a:gdLst/>
            <a:ahLst/>
            <a:cxnLst/>
            <a:rect l="l" t="t" r="r" b="b"/>
            <a:pathLst>
              <a:path w="2286" h="6096">
                <a:moveTo>
                  <a:pt x="2286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5" name="object 2725"/>
          <p:cNvSpPr/>
          <p:nvPr/>
        </p:nvSpPr>
        <p:spPr>
          <a:xfrm>
            <a:off x="4235196" y="4471415"/>
            <a:ext cx="2286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2286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6" name="object 2726"/>
          <p:cNvSpPr/>
          <p:nvPr/>
        </p:nvSpPr>
        <p:spPr>
          <a:xfrm>
            <a:off x="4233671" y="4463796"/>
            <a:ext cx="1524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1524" y="7620"/>
                </a:moveTo>
                <a:lnTo>
                  <a:pt x="0" y="0"/>
                </a:lnTo>
              </a:path>
            </a:pathLst>
          </a:custGeom>
          <a:ln w="12953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7" name="object 2727"/>
          <p:cNvSpPr/>
          <p:nvPr/>
        </p:nvSpPr>
        <p:spPr>
          <a:xfrm>
            <a:off x="4232148" y="4432553"/>
            <a:ext cx="1524" cy="31242"/>
          </a:xfrm>
          <a:custGeom>
            <a:avLst/>
            <a:gdLst/>
            <a:ahLst/>
            <a:cxnLst/>
            <a:rect l="l" t="t" r="r" b="b"/>
            <a:pathLst>
              <a:path w="1524" h="31241">
                <a:moveTo>
                  <a:pt x="1524" y="31242"/>
                </a:moveTo>
                <a:lnTo>
                  <a:pt x="762" y="23622"/>
                </a:lnTo>
                <a:lnTo>
                  <a:pt x="0" y="14478"/>
                </a:lnTo>
                <a:lnTo>
                  <a:pt x="762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8" name="object 2728"/>
          <p:cNvSpPr/>
          <p:nvPr/>
        </p:nvSpPr>
        <p:spPr>
          <a:xfrm>
            <a:off x="4232910" y="4416552"/>
            <a:ext cx="2285" cy="16002"/>
          </a:xfrm>
          <a:custGeom>
            <a:avLst/>
            <a:gdLst/>
            <a:ahLst/>
            <a:cxnLst/>
            <a:rect l="l" t="t" r="r" b="b"/>
            <a:pathLst>
              <a:path w="2286" h="16001">
                <a:moveTo>
                  <a:pt x="0" y="16001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9" name="object 2729"/>
          <p:cNvSpPr/>
          <p:nvPr/>
        </p:nvSpPr>
        <p:spPr>
          <a:xfrm>
            <a:off x="4235195" y="4398263"/>
            <a:ext cx="3809" cy="18288"/>
          </a:xfrm>
          <a:custGeom>
            <a:avLst/>
            <a:gdLst/>
            <a:ahLst/>
            <a:cxnLst/>
            <a:rect l="l" t="t" r="r" b="b"/>
            <a:pathLst>
              <a:path w="3810" h="18287">
                <a:moveTo>
                  <a:pt x="0" y="18287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0" name="object 2730"/>
          <p:cNvSpPr/>
          <p:nvPr/>
        </p:nvSpPr>
        <p:spPr>
          <a:xfrm>
            <a:off x="4239005" y="4377690"/>
            <a:ext cx="5333" cy="20574"/>
          </a:xfrm>
          <a:custGeom>
            <a:avLst/>
            <a:gdLst/>
            <a:ahLst/>
            <a:cxnLst/>
            <a:rect l="l" t="t" r="r" b="b"/>
            <a:pathLst>
              <a:path w="5334" h="20574">
                <a:moveTo>
                  <a:pt x="0" y="20574"/>
                </a:moveTo>
                <a:lnTo>
                  <a:pt x="5333" y="0"/>
                </a:lnTo>
              </a:path>
            </a:pathLst>
          </a:custGeom>
          <a:ln w="12953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1" name="object 2731"/>
          <p:cNvSpPr/>
          <p:nvPr/>
        </p:nvSpPr>
        <p:spPr>
          <a:xfrm>
            <a:off x="4244339" y="4293869"/>
            <a:ext cx="24383" cy="83820"/>
          </a:xfrm>
          <a:custGeom>
            <a:avLst/>
            <a:gdLst/>
            <a:ahLst/>
            <a:cxnLst/>
            <a:rect l="l" t="t" r="r" b="b"/>
            <a:pathLst>
              <a:path w="24384" h="83820">
                <a:moveTo>
                  <a:pt x="0" y="83820"/>
                </a:moveTo>
                <a:lnTo>
                  <a:pt x="24383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2" name="object 2732"/>
          <p:cNvSpPr/>
          <p:nvPr/>
        </p:nvSpPr>
        <p:spPr>
          <a:xfrm>
            <a:off x="4268723" y="4293870"/>
            <a:ext cx="203454" cy="0"/>
          </a:xfrm>
          <a:custGeom>
            <a:avLst/>
            <a:gdLst/>
            <a:ahLst/>
            <a:cxnLst/>
            <a:rect l="l" t="t" r="r" b="b"/>
            <a:pathLst>
              <a:path w="203453">
                <a:moveTo>
                  <a:pt x="0" y="0"/>
                </a:moveTo>
                <a:lnTo>
                  <a:pt x="203454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3" name="object 2733"/>
          <p:cNvSpPr/>
          <p:nvPr/>
        </p:nvSpPr>
        <p:spPr>
          <a:xfrm>
            <a:off x="4283202" y="4247388"/>
            <a:ext cx="174498" cy="0"/>
          </a:xfrm>
          <a:custGeom>
            <a:avLst/>
            <a:gdLst/>
            <a:ahLst/>
            <a:cxnLst/>
            <a:rect l="l" t="t" r="r" b="b"/>
            <a:pathLst>
              <a:path w="174498">
                <a:moveTo>
                  <a:pt x="174498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4" name="object 2734"/>
          <p:cNvSpPr/>
          <p:nvPr/>
        </p:nvSpPr>
        <p:spPr>
          <a:xfrm>
            <a:off x="4283201" y="3950208"/>
            <a:ext cx="88391" cy="297180"/>
          </a:xfrm>
          <a:custGeom>
            <a:avLst/>
            <a:gdLst/>
            <a:ahLst/>
            <a:cxnLst/>
            <a:rect l="l" t="t" r="r" b="b"/>
            <a:pathLst>
              <a:path w="88391" h="297179">
                <a:moveTo>
                  <a:pt x="0" y="297179"/>
                </a:moveTo>
                <a:lnTo>
                  <a:pt x="44195" y="148589"/>
                </a:lnTo>
                <a:lnTo>
                  <a:pt x="88391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5" name="object 2735"/>
          <p:cNvSpPr/>
          <p:nvPr/>
        </p:nvSpPr>
        <p:spPr>
          <a:xfrm>
            <a:off x="4371594" y="3950207"/>
            <a:ext cx="86106" cy="297180"/>
          </a:xfrm>
          <a:custGeom>
            <a:avLst/>
            <a:gdLst/>
            <a:ahLst/>
            <a:cxnLst/>
            <a:rect l="l" t="t" r="r" b="b"/>
            <a:pathLst>
              <a:path w="86106" h="297179">
                <a:moveTo>
                  <a:pt x="0" y="0"/>
                </a:moveTo>
                <a:lnTo>
                  <a:pt x="42672" y="148590"/>
                </a:lnTo>
                <a:lnTo>
                  <a:pt x="86106" y="29718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6" name="object 2736"/>
          <p:cNvSpPr/>
          <p:nvPr/>
        </p:nvSpPr>
        <p:spPr>
          <a:xfrm>
            <a:off x="4767833" y="3784091"/>
            <a:ext cx="323850" cy="161544"/>
          </a:xfrm>
          <a:custGeom>
            <a:avLst/>
            <a:gdLst/>
            <a:ahLst/>
            <a:cxnLst/>
            <a:rect l="l" t="t" r="r" b="b"/>
            <a:pathLst>
              <a:path w="323850" h="161544">
                <a:moveTo>
                  <a:pt x="162305" y="161543"/>
                </a:moveTo>
                <a:lnTo>
                  <a:pt x="323849" y="0"/>
                </a:lnTo>
                <a:lnTo>
                  <a:pt x="161543" y="0"/>
                </a:lnTo>
                <a:lnTo>
                  <a:pt x="0" y="161543"/>
                </a:lnTo>
                <a:lnTo>
                  <a:pt x="162305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7" name="object 2737"/>
          <p:cNvSpPr/>
          <p:nvPr/>
        </p:nvSpPr>
        <p:spPr>
          <a:xfrm>
            <a:off x="4930139" y="3784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8" name="object 2738"/>
          <p:cNvSpPr/>
          <p:nvPr/>
        </p:nvSpPr>
        <p:spPr>
          <a:xfrm>
            <a:off x="4793741" y="4339589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10" y="161544"/>
                </a:moveTo>
                <a:lnTo>
                  <a:pt x="0" y="165354"/>
                </a:lnTo>
                <a:lnTo>
                  <a:pt x="165354" y="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9" name="object 2739"/>
          <p:cNvSpPr/>
          <p:nvPr/>
        </p:nvSpPr>
        <p:spPr>
          <a:xfrm>
            <a:off x="4797551" y="43395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0" name="object 2740"/>
          <p:cNvSpPr/>
          <p:nvPr/>
        </p:nvSpPr>
        <p:spPr>
          <a:xfrm>
            <a:off x="4789170" y="4343400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4572" y="161543"/>
                </a:moveTo>
                <a:lnTo>
                  <a:pt x="166116" y="0"/>
                </a:lnTo>
                <a:lnTo>
                  <a:pt x="162306" y="3809"/>
                </a:lnTo>
                <a:lnTo>
                  <a:pt x="0" y="165353"/>
                </a:lnTo>
                <a:lnTo>
                  <a:pt x="4572" y="161543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1" name="object 2741"/>
          <p:cNvSpPr/>
          <p:nvPr/>
        </p:nvSpPr>
        <p:spPr>
          <a:xfrm>
            <a:off x="4793742" y="43434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2" name="object 2742"/>
          <p:cNvSpPr/>
          <p:nvPr/>
        </p:nvSpPr>
        <p:spPr>
          <a:xfrm>
            <a:off x="4784598" y="4347210"/>
            <a:ext cx="166877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4572" y="161544"/>
                </a:moveTo>
                <a:lnTo>
                  <a:pt x="166878" y="0"/>
                </a:lnTo>
                <a:lnTo>
                  <a:pt x="161544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3" name="object 2743"/>
          <p:cNvSpPr/>
          <p:nvPr/>
        </p:nvSpPr>
        <p:spPr>
          <a:xfrm>
            <a:off x="4789170" y="434721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4" name="object 2744"/>
          <p:cNvSpPr/>
          <p:nvPr/>
        </p:nvSpPr>
        <p:spPr>
          <a:xfrm>
            <a:off x="4780026" y="4349495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5" name="object 2745"/>
          <p:cNvSpPr/>
          <p:nvPr/>
        </p:nvSpPr>
        <p:spPr>
          <a:xfrm>
            <a:off x="4784598" y="43494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6" name="object 2746"/>
          <p:cNvSpPr/>
          <p:nvPr/>
        </p:nvSpPr>
        <p:spPr>
          <a:xfrm>
            <a:off x="4773930" y="4351782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1544"/>
                </a:moveTo>
                <a:lnTo>
                  <a:pt x="167640" y="0"/>
                </a:lnTo>
                <a:lnTo>
                  <a:pt x="161544" y="1524"/>
                </a:lnTo>
                <a:lnTo>
                  <a:pt x="0" y="163830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7" name="object 2747"/>
          <p:cNvSpPr/>
          <p:nvPr/>
        </p:nvSpPr>
        <p:spPr>
          <a:xfrm>
            <a:off x="4780026" y="43517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8" name="object 2748"/>
          <p:cNvSpPr/>
          <p:nvPr/>
        </p:nvSpPr>
        <p:spPr>
          <a:xfrm>
            <a:off x="4776978" y="435178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9" name="object 2749"/>
          <p:cNvSpPr/>
          <p:nvPr/>
        </p:nvSpPr>
        <p:spPr>
          <a:xfrm>
            <a:off x="4773929" y="435254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0" name="object 2750"/>
          <p:cNvSpPr/>
          <p:nvPr/>
        </p:nvSpPr>
        <p:spPr>
          <a:xfrm>
            <a:off x="4767833" y="4353305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2305"/>
                </a:moveTo>
                <a:lnTo>
                  <a:pt x="167640" y="0"/>
                </a:lnTo>
                <a:lnTo>
                  <a:pt x="161544" y="1523"/>
                </a:lnTo>
                <a:lnTo>
                  <a:pt x="0" y="163067"/>
                </a:lnTo>
                <a:lnTo>
                  <a:pt x="6096" y="162305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1" name="object 2751"/>
          <p:cNvSpPr/>
          <p:nvPr/>
        </p:nvSpPr>
        <p:spPr>
          <a:xfrm>
            <a:off x="4773929" y="435330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2" name="object 2752"/>
          <p:cNvSpPr/>
          <p:nvPr/>
        </p:nvSpPr>
        <p:spPr>
          <a:xfrm>
            <a:off x="4772405" y="435330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3" name="object 2753"/>
          <p:cNvSpPr/>
          <p:nvPr/>
        </p:nvSpPr>
        <p:spPr>
          <a:xfrm>
            <a:off x="4770119" y="435406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4" name="object 2754"/>
          <p:cNvSpPr/>
          <p:nvPr/>
        </p:nvSpPr>
        <p:spPr>
          <a:xfrm>
            <a:off x="4767834" y="435406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5" name="object 2755"/>
          <p:cNvSpPr/>
          <p:nvPr/>
        </p:nvSpPr>
        <p:spPr>
          <a:xfrm>
            <a:off x="4969001" y="4354829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3"/>
                </a:moveTo>
                <a:lnTo>
                  <a:pt x="161544" y="22859"/>
                </a:lnTo>
                <a:lnTo>
                  <a:pt x="161544" y="0"/>
                </a:lnTo>
                <a:lnTo>
                  <a:pt x="0" y="161543"/>
                </a:lnTo>
                <a:lnTo>
                  <a:pt x="0" y="18440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6" name="object 2756"/>
          <p:cNvSpPr/>
          <p:nvPr/>
        </p:nvSpPr>
        <p:spPr>
          <a:xfrm>
            <a:off x="4969001" y="43776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7" name="object 2757"/>
          <p:cNvSpPr/>
          <p:nvPr/>
        </p:nvSpPr>
        <p:spPr>
          <a:xfrm>
            <a:off x="4959095" y="4351781"/>
            <a:ext cx="171450" cy="164592"/>
          </a:xfrm>
          <a:custGeom>
            <a:avLst/>
            <a:gdLst/>
            <a:ahLst/>
            <a:cxnLst/>
            <a:rect l="l" t="t" r="r" b="b"/>
            <a:pathLst>
              <a:path w="171450" h="164591">
                <a:moveTo>
                  <a:pt x="9905" y="164592"/>
                </a:moveTo>
                <a:lnTo>
                  <a:pt x="171449" y="3048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64592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8" name="object 2758"/>
          <p:cNvSpPr/>
          <p:nvPr/>
        </p:nvSpPr>
        <p:spPr>
          <a:xfrm>
            <a:off x="4969001" y="43548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9" name="object 2759"/>
          <p:cNvSpPr/>
          <p:nvPr/>
        </p:nvSpPr>
        <p:spPr>
          <a:xfrm>
            <a:off x="4966715" y="435406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0" name="object 2760"/>
          <p:cNvSpPr/>
          <p:nvPr/>
        </p:nvSpPr>
        <p:spPr>
          <a:xfrm>
            <a:off x="4965192" y="4353305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1" name="object 2761"/>
          <p:cNvSpPr/>
          <p:nvPr/>
        </p:nvSpPr>
        <p:spPr>
          <a:xfrm>
            <a:off x="4962906" y="435330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2" name="object 2762"/>
          <p:cNvSpPr/>
          <p:nvPr/>
        </p:nvSpPr>
        <p:spPr>
          <a:xfrm>
            <a:off x="4960619" y="435254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3" name="object 2763"/>
          <p:cNvSpPr/>
          <p:nvPr/>
        </p:nvSpPr>
        <p:spPr>
          <a:xfrm>
            <a:off x="4959096" y="43517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4" name="object 2764"/>
          <p:cNvSpPr/>
          <p:nvPr/>
        </p:nvSpPr>
        <p:spPr>
          <a:xfrm>
            <a:off x="4954523" y="4349496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3829"/>
                </a:moveTo>
                <a:lnTo>
                  <a:pt x="16611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3829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5" name="object 2765"/>
          <p:cNvSpPr/>
          <p:nvPr/>
        </p:nvSpPr>
        <p:spPr>
          <a:xfrm>
            <a:off x="4959095" y="43517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6" name="object 2766"/>
          <p:cNvSpPr/>
          <p:nvPr/>
        </p:nvSpPr>
        <p:spPr>
          <a:xfrm>
            <a:off x="4957571" y="43510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7" name="object 2767"/>
          <p:cNvSpPr/>
          <p:nvPr/>
        </p:nvSpPr>
        <p:spPr>
          <a:xfrm>
            <a:off x="4956810" y="435102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8" name="object 2768"/>
          <p:cNvSpPr/>
          <p:nvPr/>
        </p:nvSpPr>
        <p:spPr>
          <a:xfrm>
            <a:off x="4955286" y="43502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9" name="object 2769"/>
          <p:cNvSpPr/>
          <p:nvPr/>
        </p:nvSpPr>
        <p:spPr>
          <a:xfrm>
            <a:off x="4954523" y="434949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0" name="object 2770"/>
          <p:cNvSpPr/>
          <p:nvPr/>
        </p:nvSpPr>
        <p:spPr>
          <a:xfrm>
            <a:off x="4949951" y="4347209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3829"/>
                </a:moveTo>
                <a:lnTo>
                  <a:pt x="166116" y="2285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3829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1" name="object 2771"/>
          <p:cNvSpPr/>
          <p:nvPr/>
        </p:nvSpPr>
        <p:spPr>
          <a:xfrm>
            <a:off x="4954523" y="43494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2" name="object 2772"/>
          <p:cNvSpPr/>
          <p:nvPr/>
        </p:nvSpPr>
        <p:spPr>
          <a:xfrm>
            <a:off x="4952999" y="43487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3" name="object 2773"/>
          <p:cNvSpPr/>
          <p:nvPr/>
        </p:nvSpPr>
        <p:spPr>
          <a:xfrm>
            <a:off x="4952238" y="43479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2306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4" name="object 2774"/>
          <p:cNvSpPr/>
          <p:nvPr/>
        </p:nvSpPr>
        <p:spPr>
          <a:xfrm>
            <a:off x="4951476" y="43479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5" name="object 2775"/>
          <p:cNvSpPr/>
          <p:nvPr/>
        </p:nvSpPr>
        <p:spPr>
          <a:xfrm>
            <a:off x="4949952" y="43472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6" name="object 2776"/>
          <p:cNvSpPr/>
          <p:nvPr/>
        </p:nvSpPr>
        <p:spPr>
          <a:xfrm>
            <a:off x="4946903" y="4344162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048" y="164592"/>
                </a:moveTo>
                <a:lnTo>
                  <a:pt x="165354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4592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7" name="object 2777"/>
          <p:cNvSpPr/>
          <p:nvPr/>
        </p:nvSpPr>
        <p:spPr>
          <a:xfrm>
            <a:off x="4949951" y="434721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8" name="object 2778"/>
          <p:cNvSpPr/>
          <p:nvPr/>
        </p:nvSpPr>
        <p:spPr>
          <a:xfrm>
            <a:off x="4949189" y="43464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9" name="object 2779"/>
          <p:cNvSpPr/>
          <p:nvPr/>
        </p:nvSpPr>
        <p:spPr>
          <a:xfrm>
            <a:off x="4948427" y="43456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0" name="object 2780"/>
          <p:cNvSpPr/>
          <p:nvPr/>
        </p:nvSpPr>
        <p:spPr>
          <a:xfrm>
            <a:off x="4947665" y="43449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1" name="object 2781"/>
          <p:cNvSpPr/>
          <p:nvPr/>
        </p:nvSpPr>
        <p:spPr>
          <a:xfrm>
            <a:off x="4946904" y="43441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2" name="object 2782"/>
          <p:cNvSpPr/>
          <p:nvPr/>
        </p:nvSpPr>
        <p:spPr>
          <a:xfrm>
            <a:off x="4943856" y="4341113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3" name="object 2783"/>
          <p:cNvSpPr/>
          <p:nvPr/>
        </p:nvSpPr>
        <p:spPr>
          <a:xfrm>
            <a:off x="4946904" y="43441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4" name="object 2784"/>
          <p:cNvSpPr/>
          <p:nvPr/>
        </p:nvSpPr>
        <p:spPr>
          <a:xfrm>
            <a:off x="4946142" y="43433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5" name="object 2785"/>
          <p:cNvSpPr/>
          <p:nvPr/>
        </p:nvSpPr>
        <p:spPr>
          <a:xfrm>
            <a:off x="4945380" y="43426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6" name="object 2786"/>
          <p:cNvSpPr/>
          <p:nvPr/>
        </p:nvSpPr>
        <p:spPr>
          <a:xfrm>
            <a:off x="4944617" y="43418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7" name="object 2787"/>
          <p:cNvSpPr/>
          <p:nvPr/>
        </p:nvSpPr>
        <p:spPr>
          <a:xfrm>
            <a:off x="4943855" y="43411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8" name="object 2788"/>
          <p:cNvSpPr/>
          <p:nvPr/>
        </p:nvSpPr>
        <p:spPr>
          <a:xfrm>
            <a:off x="4940807" y="4336541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3048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9" name="object 2789"/>
          <p:cNvSpPr/>
          <p:nvPr/>
        </p:nvSpPr>
        <p:spPr>
          <a:xfrm>
            <a:off x="4943855" y="43411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0" name="object 2790"/>
          <p:cNvSpPr/>
          <p:nvPr/>
        </p:nvSpPr>
        <p:spPr>
          <a:xfrm>
            <a:off x="4943093" y="433958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1" name="object 2791"/>
          <p:cNvSpPr/>
          <p:nvPr/>
        </p:nvSpPr>
        <p:spPr>
          <a:xfrm>
            <a:off x="4942332" y="43388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2" name="object 2792"/>
          <p:cNvSpPr/>
          <p:nvPr/>
        </p:nvSpPr>
        <p:spPr>
          <a:xfrm>
            <a:off x="4941570" y="43380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3" name="object 2793"/>
          <p:cNvSpPr/>
          <p:nvPr/>
        </p:nvSpPr>
        <p:spPr>
          <a:xfrm>
            <a:off x="4940808" y="433654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4" name="object 2794"/>
          <p:cNvSpPr/>
          <p:nvPr/>
        </p:nvSpPr>
        <p:spPr>
          <a:xfrm>
            <a:off x="4938521" y="4332732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2286" y="166115"/>
                </a:moveTo>
                <a:lnTo>
                  <a:pt x="163830" y="3809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115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5" name="object 2795"/>
          <p:cNvSpPr/>
          <p:nvPr/>
        </p:nvSpPr>
        <p:spPr>
          <a:xfrm>
            <a:off x="4940807" y="43365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6" name="object 2796"/>
          <p:cNvSpPr/>
          <p:nvPr/>
        </p:nvSpPr>
        <p:spPr>
          <a:xfrm>
            <a:off x="4940045" y="433578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7" name="object 2797"/>
          <p:cNvSpPr/>
          <p:nvPr/>
        </p:nvSpPr>
        <p:spPr>
          <a:xfrm>
            <a:off x="4939283" y="433501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8" name="object 2798"/>
          <p:cNvSpPr/>
          <p:nvPr/>
        </p:nvSpPr>
        <p:spPr>
          <a:xfrm>
            <a:off x="4939283" y="433349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9" name="object 2799"/>
          <p:cNvSpPr/>
          <p:nvPr/>
        </p:nvSpPr>
        <p:spPr>
          <a:xfrm>
            <a:off x="4938521" y="433273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0" name="object 2800"/>
          <p:cNvSpPr/>
          <p:nvPr/>
        </p:nvSpPr>
        <p:spPr>
          <a:xfrm>
            <a:off x="4936236" y="4327398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6" y="166877"/>
                </a:moveTo>
                <a:lnTo>
                  <a:pt x="163830" y="5333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1" name="object 2801"/>
          <p:cNvSpPr/>
          <p:nvPr/>
        </p:nvSpPr>
        <p:spPr>
          <a:xfrm>
            <a:off x="4938522" y="4332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2" name="object 2802"/>
          <p:cNvSpPr/>
          <p:nvPr/>
        </p:nvSpPr>
        <p:spPr>
          <a:xfrm>
            <a:off x="4937760" y="43312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3" name="object 2803"/>
          <p:cNvSpPr/>
          <p:nvPr/>
        </p:nvSpPr>
        <p:spPr>
          <a:xfrm>
            <a:off x="4936998" y="4328921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4" name="object 2804"/>
          <p:cNvSpPr/>
          <p:nvPr/>
        </p:nvSpPr>
        <p:spPr>
          <a:xfrm>
            <a:off x="4936236" y="432739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5" name="object 2805"/>
          <p:cNvSpPr/>
          <p:nvPr/>
        </p:nvSpPr>
        <p:spPr>
          <a:xfrm>
            <a:off x="4934711" y="4320540"/>
            <a:ext cx="163829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1524" y="168401"/>
                </a:moveTo>
                <a:lnTo>
                  <a:pt x="16383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840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6" name="object 2806"/>
          <p:cNvSpPr/>
          <p:nvPr/>
        </p:nvSpPr>
        <p:spPr>
          <a:xfrm>
            <a:off x="4936235" y="432739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7" name="object 2807"/>
          <p:cNvSpPr/>
          <p:nvPr/>
        </p:nvSpPr>
        <p:spPr>
          <a:xfrm>
            <a:off x="4935473" y="4323588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762" y="165353"/>
                </a:moveTo>
                <a:lnTo>
                  <a:pt x="163068" y="3809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535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8" name="object 2808"/>
          <p:cNvSpPr/>
          <p:nvPr/>
        </p:nvSpPr>
        <p:spPr>
          <a:xfrm>
            <a:off x="4934711" y="4320540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6" h="165353">
                <a:moveTo>
                  <a:pt x="762" y="165354"/>
                </a:moveTo>
                <a:lnTo>
                  <a:pt x="16230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5354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9" name="object 2809"/>
          <p:cNvSpPr/>
          <p:nvPr/>
        </p:nvSpPr>
        <p:spPr>
          <a:xfrm>
            <a:off x="4932425" y="4302251"/>
            <a:ext cx="163830" cy="179832"/>
          </a:xfrm>
          <a:custGeom>
            <a:avLst/>
            <a:gdLst/>
            <a:ahLst/>
            <a:cxnLst/>
            <a:rect l="l" t="t" r="r" b="b"/>
            <a:pathLst>
              <a:path w="163829" h="179832">
                <a:moveTo>
                  <a:pt x="2286" y="179831"/>
                </a:moveTo>
                <a:lnTo>
                  <a:pt x="163830" y="18287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7983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0" name="object 2810"/>
          <p:cNvSpPr/>
          <p:nvPr/>
        </p:nvSpPr>
        <p:spPr>
          <a:xfrm>
            <a:off x="4934711" y="43205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1" name="object 2811"/>
          <p:cNvSpPr/>
          <p:nvPr/>
        </p:nvSpPr>
        <p:spPr>
          <a:xfrm>
            <a:off x="4930902" y="4278629"/>
            <a:ext cx="163068" cy="185928"/>
          </a:xfrm>
          <a:custGeom>
            <a:avLst/>
            <a:gdLst/>
            <a:ahLst/>
            <a:cxnLst/>
            <a:rect l="l" t="t" r="r" b="b"/>
            <a:pathLst>
              <a:path w="163067" h="185927">
                <a:moveTo>
                  <a:pt x="1524" y="185927"/>
                </a:moveTo>
                <a:lnTo>
                  <a:pt x="163068" y="2362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8592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2" name="object 2812"/>
          <p:cNvSpPr/>
          <p:nvPr/>
        </p:nvSpPr>
        <p:spPr>
          <a:xfrm>
            <a:off x="4932426" y="430225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3" name="object 2813"/>
          <p:cNvSpPr/>
          <p:nvPr/>
        </p:nvSpPr>
        <p:spPr>
          <a:xfrm>
            <a:off x="4930139" y="4248149"/>
            <a:ext cx="162306" cy="192024"/>
          </a:xfrm>
          <a:custGeom>
            <a:avLst/>
            <a:gdLst/>
            <a:ahLst/>
            <a:cxnLst/>
            <a:rect l="l" t="t" r="r" b="b"/>
            <a:pathLst>
              <a:path w="162305" h="192024">
                <a:moveTo>
                  <a:pt x="762" y="192024"/>
                </a:moveTo>
                <a:lnTo>
                  <a:pt x="162306" y="3048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9202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4" name="object 2814"/>
          <p:cNvSpPr/>
          <p:nvPr/>
        </p:nvSpPr>
        <p:spPr>
          <a:xfrm>
            <a:off x="4930901" y="42786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5" name="object 2815"/>
          <p:cNvSpPr/>
          <p:nvPr/>
        </p:nvSpPr>
        <p:spPr>
          <a:xfrm>
            <a:off x="4930139" y="3929634"/>
            <a:ext cx="161544" cy="480059"/>
          </a:xfrm>
          <a:custGeom>
            <a:avLst/>
            <a:gdLst/>
            <a:ahLst/>
            <a:cxnLst/>
            <a:rect l="l" t="t" r="r" b="b"/>
            <a:pathLst>
              <a:path w="161544" h="480060">
                <a:moveTo>
                  <a:pt x="0" y="480060"/>
                </a:moveTo>
                <a:lnTo>
                  <a:pt x="161544" y="318516"/>
                </a:lnTo>
                <a:lnTo>
                  <a:pt x="161544" y="0"/>
                </a:lnTo>
                <a:lnTo>
                  <a:pt x="0" y="161544"/>
                </a:lnTo>
                <a:lnTo>
                  <a:pt x="0" y="48006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6" name="object 2816"/>
          <p:cNvSpPr/>
          <p:nvPr/>
        </p:nvSpPr>
        <p:spPr>
          <a:xfrm>
            <a:off x="4930139" y="42481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7" name="object 2817"/>
          <p:cNvSpPr/>
          <p:nvPr/>
        </p:nvSpPr>
        <p:spPr>
          <a:xfrm>
            <a:off x="4930139" y="3911345"/>
            <a:ext cx="169164" cy="179832"/>
          </a:xfrm>
          <a:custGeom>
            <a:avLst/>
            <a:gdLst/>
            <a:ahLst/>
            <a:cxnLst/>
            <a:rect l="l" t="t" r="r" b="b"/>
            <a:pathLst>
              <a:path w="169163" h="179832">
                <a:moveTo>
                  <a:pt x="0" y="179832"/>
                </a:moveTo>
                <a:lnTo>
                  <a:pt x="161544" y="18288"/>
                </a:lnTo>
                <a:lnTo>
                  <a:pt x="169164" y="0"/>
                </a:lnTo>
                <a:lnTo>
                  <a:pt x="7619" y="161544"/>
                </a:lnTo>
                <a:lnTo>
                  <a:pt x="0" y="17983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8" name="object 2818"/>
          <p:cNvSpPr/>
          <p:nvPr/>
        </p:nvSpPr>
        <p:spPr>
          <a:xfrm>
            <a:off x="4930139" y="39296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9" name="object 2819"/>
          <p:cNvSpPr/>
          <p:nvPr/>
        </p:nvSpPr>
        <p:spPr>
          <a:xfrm>
            <a:off x="4937760" y="3895343"/>
            <a:ext cx="169926" cy="177546"/>
          </a:xfrm>
          <a:custGeom>
            <a:avLst/>
            <a:gdLst/>
            <a:ahLst/>
            <a:cxnLst/>
            <a:rect l="l" t="t" r="r" b="b"/>
            <a:pathLst>
              <a:path w="169925" h="177546">
                <a:moveTo>
                  <a:pt x="0" y="177546"/>
                </a:moveTo>
                <a:lnTo>
                  <a:pt x="161544" y="16002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77546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0" name="object 2820"/>
          <p:cNvSpPr/>
          <p:nvPr/>
        </p:nvSpPr>
        <p:spPr>
          <a:xfrm>
            <a:off x="4937760" y="39113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1" name="object 2821"/>
          <p:cNvSpPr/>
          <p:nvPr/>
        </p:nvSpPr>
        <p:spPr>
          <a:xfrm>
            <a:off x="4937760" y="3906011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2" name="object 2822"/>
          <p:cNvSpPr/>
          <p:nvPr/>
        </p:nvSpPr>
        <p:spPr>
          <a:xfrm>
            <a:off x="4940807" y="3900677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0" y="166877"/>
                </a:moveTo>
                <a:lnTo>
                  <a:pt x="161544" y="533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3" name="object 2823"/>
          <p:cNvSpPr/>
          <p:nvPr/>
        </p:nvSpPr>
        <p:spPr>
          <a:xfrm>
            <a:off x="4943094" y="3895344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4" name="object 2824"/>
          <p:cNvSpPr/>
          <p:nvPr/>
        </p:nvSpPr>
        <p:spPr>
          <a:xfrm>
            <a:off x="4946142" y="3882390"/>
            <a:ext cx="169926" cy="174498"/>
          </a:xfrm>
          <a:custGeom>
            <a:avLst/>
            <a:gdLst/>
            <a:ahLst/>
            <a:cxnLst/>
            <a:rect l="l" t="t" r="r" b="b"/>
            <a:pathLst>
              <a:path w="169925" h="174498">
                <a:moveTo>
                  <a:pt x="0" y="174498"/>
                </a:moveTo>
                <a:lnTo>
                  <a:pt x="161544" y="12954"/>
                </a:lnTo>
                <a:lnTo>
                  <a:pt x="169926" y="0"/>
                </a:lnTo>
                <a:lnTo>
                  <a:pt x="7619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5" name="object 2825"/>
          <p:cNvSpPr/>
          <p:nvPr/>
        </p:nvSpPr>
        <p:spPr>
          <a:xfrm>
            <a:off x="4946142" y="38953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6" name="object 2826"/>
          <p:cNvSpPr/>
          <p:nvPr/>
        </p:nvSpPr>
        <p:spPr>
          <a:xfrm>
            <a:off x="4946142" y="3890772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0" y="166116"/>
                </a:moveTo>
                <a:lnTo>
                  <a:pt x="161544" y="4572"/>
                </a:lnTo>
                <a:lnTo>
                  <a:pt x="163830" y="0"/>
                </a:lnTo>
                <a:lnTo>
                  <a:pt x="2285" y="162306"/>
                </a:lnTo>
                <a:lnTo>
                  <a:pt x="0" y="166116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7" name="object 2827"/>
          <p:cNvSpPr/>
          <p:nvPr/>
        </p:nvSpPr>
        <p:spPr>
          <a:xfrm>
            <a:off x="4948427" y="3886961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0" y="166115"/>
                </a:moveTo>
                <a:lnTo>
                  <a:pt x="161544" y="3809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8" name="object 2828"/>
          <p:cNvSpPr/>
          <p:nvPr/>
        </p:nvSpPr>
        <p:spPr>
          <a:xfrm>
            <a:off x="4951476" y="3882389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0" y="166115"/>
                </a:moveTo>
                <a:lnTo>
                  <a:pt x="161544" y="4571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9" name="object 2829"/>
          <p:cNvSpPr/>
          <p:nvPr/>
        </p:nvSpPr>
        <p:spPr>
          <a:xfrm>
            <a:off x="4953761" y="3870959"/>
            <a:ext cx="170688" cy="172974"/>
          </a:xfrm>
          <a:custGeom>
            <a:avLst/>
            <a:gdLst/>
            <a:ahLst/>
            <a:cxnLst/>
            <a:rect l="l" t="t" r="r" b="b"/>
            <a:pathLst>
              <a:path w="170687" h="172974">
                <a:moveTo>
                  <a:pt x="0" y="172974"/>
                </a:moveTo>
                <a:lnTo>
                  <a:pt x="162306" y="11430"/>
                </a:lnTo>
                <a:lnTo>
                  <a:pt x="170688" y="0"/>
                </a:lnTo>
                <a:lnTo>
                  <a:pt x="9144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0" name="object 2830"/>
          <p:cNvSpPr/>
          <p:nvPr/>
        </p:nvSpPr>
        <p:spPr>
          <a:xfrm>
            <a:off x="4953761" y="388238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1" name="object 2831"/>
          <p:cNvSpPr/>
          <p:nvPr/>
        </p:nvSpPr>
        <p:spPr>
          <a:xfrm>
            <a:off x="5015484" y="4341876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10" y="161544"/>
                </a:moveTo>
                <a:lnTo>
                  <a:pt x="0" y="165354"/>
                </a:lnTo>
                <a:lnTo>
                  <a:pt x="165354" y="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2" name="object 2832"/>
          <p:cNvSpPr/>
          <p:nvPr/>
        </p:nvSpPr>
        <p:spPr>
          <a:xfrm>
            <a:off x="5019294" y="43418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3" name="object 2833"/>
          <p:cNvSpPr/>
          <p:nvPr/>
        </p:nvSpPr>
        <p:spPr>
          <a:xfrm>
            <a:off x="5010911" y="4345685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1544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4" name="object 2834"/>
          <p:cNvSpPr/>
          <p:nvPr/>
        </p:nvSpPr>
        <p:spPr>
          <a:xfrm>
            <a:off x="5015483" y="43456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5" name="object 2835"/>
          <p:cNvSpPr/>
          <p:nvPr/>
        </p:nvSpPr>
        <p:spPr>
          <a:xfrm>
            <a:off x="5006339" y="4348733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4591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6" name="object 2836"/>
          <p:cNvSpPr/>
          <p:nvPr/>
        </p:nvSpPr>
        <p:spPr>
          <a:xfrm>
            <a:off x="5010911" y="43487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7" name="object 2837"/>
          <p:cNvSpPr/>
          <p:nvPr/>
        </p:nvSpPr>
        <p:spPr>
          <a:xfrm>
            <a:off x="5001005" y="4351020"/>
            <a:ext cx="166878" cy="163829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2305"/>
                </a:moveTo>
                <a:lnTo>
                  <a:pt x="166878" y="0"/>
                </a:lnTo>
                <a:lnTo>
                  <a:pt x="161544" y="2285"/>
                </a:lnTo>
                <a:lnTo>
                  <a:pt x="0" y="163829"/>
                </a:lnTo>
                <a:lnTo>
                  <a:pt x="5334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8" name="object 2838"/>
          <p:cNvSpPr/>
          <p:nvPr/>
        </p:nvSpPr>
        <p:spPr>
          <a:xfrm>
            <a:off x="5006339" y="435102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9" name="object 2839"/>
          <p:cNvSpPr/>
          <p:nvPr/>
        </p:nvSpPr>
        <p:spPr>
          <a:xfrm>
            <a:off x="4995671" y="4353306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4" y="161544"/>
                </a:moveTo>
                <a:lnTo>
                  <a:pt x="166878" y="0"/>
                </a:lnTo>
                <a:lnTo>
                  <a:pt x="161544" y="1524"/>
                </a:lnTo>
                <a:lnTo>
                  <a:pt x="0" y="163068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0" name="object 2840"/>
          <p:cNvSpPr/>
          <p:nvPr/>
        </p:nvSpPr>
        <p:spPr>
          <a:xfrm>
            <a:off x="5001005" y="43533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1" name="object 2841"/>
          <p:cNvSpPr/>
          <p:nvPr/>
        </p:nvSpPr>
        <p:spPr>
          <a:xfrm>
            <a:off x="4998719" y="435330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2" name="object 2842"/>
          <p:cNvSpPr/>
          <p:nvPr/>
        </p:nvSpPr>
        <p:spPr>
          <a:xfrm>
            <a:off x="4995672" y="435406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3" name="object 2843"/>
          <p:cNvSpPr/>
          <p:nvPr/>
        </p:nvSpPr>
        <p:spPr>
          <a:xfrm>
            <a:off x="4930139" y="3784091"/>
            <a:ext cx="161544" cy="237744"/>
          </a:xfrm>
          <a:custGeom>
            <a:avLst/>
            <a:gdLst/>
            <a:ahLst/>
            <a:cxnLst/>
            <a:rect l="l" t="t" r="r" b="b"/>
            <a:pathLst>
              <a:path w="161544" h="237744">
                <a:moveTo>
                  <a:pt x="0" y="237743"/>
                </a:moveTo>
                <a:lnTo>
                  <a:pt x="161544" y="76199"/>
                </a:lnTo>
                <a:lnTo>
                  <a:pt x="161544" y="0"/>
                </a:lnTo>
                <a:lnTo>
                  <a:pt x="0" y="161543"/>
                </a:lnTo>
                <a:lnTo>
                  <a:pt x="0" y="23774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4" name="object 2844"/>
          <p:cNvSpPr/>
          <p:nvPr/>
        </p:nvSpPr>
        <p:spPr>
          <a:xfrm>
            <a:off x="4930139" y="38602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5" name="object 2845"/>
          <p:cNvSpPr/>
          <p:nvPr/>
        </p:nvSpPr>
        <p:spPr>
          <a:xfrm>
            <a:off x="5196839" y="4354829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3"/>
                </a:moveTo>
                <a:lnTo>
                  <a:pt x="161544" y="22859"/>
                </a:lnTo>
                <a:lnTo>
                  <a:pt x="161544" y="0"/>
                </a:lnTo>
                <a:lnTo>
                  <a:pt x="0" y="161543"/>
                </a:lnTo>
                <a:lnTo>
                  <a:pt x="0" y="18440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6" name="object 2846"/>
          <p:cNvSpPr/>
          <p:nvPr/>
        </p:nvSpPr>
        <p:spPr>
          <a:xfrm>
            <a:off x="5196839" y="43776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7" name="object 2847"/>
          <p:cNvSpPr/>
          <p:nvPr/>
        </p:nvSpPr>
        <p:spPr>
          <a:xfrm>
            <a:off x="5184647" y="4351781"/>
            <a:ext cx="173736" cy="164592"/>
          </a:xfrm>
          <a:custGeom>
            <a:avLst/>
            <a:gdLst/>
            <a:ahLst/>
            <a:cxnLst/>
            <a:rect l="l" t="t" r="r" b="b"/>
            <a:pathLst>
              <a:path w="173736" h="164591">
                <a:moveTo>
                  <a:pt x="12191" y="164592"/>
                </a:moveTo>
                <a:lnTo>
                  <a:pt x="173735" y="3048"/>
                </a:lnTo>
                <a:lnTo>
                  <a:pt x="162305" y="0"/>
                </a:lnTo>
                <a:lnTo>
                  <a:pt x="0" y="161544"/>
                </a:lnTo>
                <a:lnTo>
                  <a:pt x="12191" y="164592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8" name="object 2848"/>
          <p:cNvSpPr/>
          <p:nvPr/>
        </p:nvSpPr>
        <p:spPr>
          <a:xfrm>
            <a:off x="5196839" y="43548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9" name="object 2849"/>
          <p:cNvSpPr/>
          <p:nvPr/>
        </p:nvSpPr>
        <p:spPr>
          <a:xfrm>
            <a:off x="5194553" y="435406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0" name="object 2850"/>
          <p:cNvSpPr/>
          <p:nvPr/>
        </p:nvSpPr>
        <p:spPr>
          <a:xfrm>
            <a:off x="5192268" y="435330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1" name="object 2851"/>
          <p:cNvSpPr/>
          <p:nvPr/>
        </p:nvSpPr>
        <p:spPr>
          <a:xfrm>
            <a:off x="5189981" y="435330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2" name="object 2852"/>
          <p:cNvSpPr/>
          <p:nvPr/>
        </p:nvSpPr>
        <p:spPr>
          <a:xfrm>
            <a:off x="5187696" y="435254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3" name="object 2853"/>
          <p:cNvSpPr/>
          <p:nvPr/>
        </p:nvSpPr>
        <p:spPr>
          <a:xfrm>
            <a:off x="5184647" y="435178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4" name="object 2854"/>
          <p:cNvSpPr/>
          <p:nvPr/>
        </p:nvSpPr>
        <p:spPr>
          <a:xfrm>
            <a:off x="5180076" y="4349496"/>
            <a:ext cx="166877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4572" y="163829"/>
                </a:moveTo>
                <a:lnTo>
                  <a:pt x="16687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3829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5" name="object 2855"/>
          <p:cNvSpPr/>
          <p:nvPr/>
        </p:nvSpPr>
        <p:spPr>
          <a:xfrm>
            <a:off x="5184648" y="435178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6" name="object 2856"/>
          <p:cNvSpPr/>
          <p:nvPr/>
        </p:nvSpPr>
        <p:spPr>
          <a:xfrm>
            <a:off x="5183886" y="43510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7" name="object 2857"/>
          <p:cNvSpPr/>
          <p:nvPr/>
        </p:nvSpPr>
        <p:spPr>
          <a:xfrm>
            <a:off x="5182361" y="43510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8" name="object 2858"/>
          <p:cNvSpPr/>
          <p:nvPr/>
        </p:nvSpPr>
        <p:spPr>
          <a:xfrm>
            <a:off x="5180837" y="43502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9" name="object 2859"/>
          <p:cNvSpPr/>
          <p:nvPr/>
        </p:nvSpPr>
        <p:spPr>
          <a:xfrm>
            <a:off x="5180076" y="434949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0" name="object 2860"/>
          <p:cNvSpPr/>
          <p:nvPr/>
        </p:nvSpPr>
        <p:spPr>
          <a:xfrm>
            <a:off x="5175504" y="4347209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3829"/>
                </a:moveTo>
                <a:lnTo>
                  <a:pt x="16611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3829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1" name="object 2861"/>
          <p:cNvSpPr/>
          <p:nvPr/>
        </p:nvSpPr>
        <p:spPr>
          <a:xfrm>
            <a:off x="5180076" y="43494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2" name="object 2862"/>
          <p:cNvSpPr/>
          <p:nvPr/>
        </p:nvSpPr>
        <p:spPr>
          <a:xfrm>
            <a:off x="5178552" y="43487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3" name="object 2863"/>
          <p:cNvSpPr/>
          <p:nvPr/>
        </p:nvSpPr>
        <p:spPr>
          <a:xfrm>
            <a:off x="5177789" y="434873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4" name="object 2864"/>
          <p:cNvSpPr/>
          <p:nvPr/>
        </p:nvSpPr>
        <p:spPr>
          <a:xfrm>
            <a:off x="5176265" y="43479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5" name="object 2865"/>
          <p:cNvSpPr/>
          <p:nvPr/>
        </p:nvSpPr>
        <p:spPr>
          <a:xfrm>
            <a:off x="5175504" y="43472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6" name="object 2866"/>
          <p:cNvSpPr/>
          <p:nvPr/>
        </p:nvSpPr>
        <p:spPr>
          <a:xfrm>
            <a:off x="5170932" y="4344162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4592"/>
                </a:moveTo>
                <a:lnTo>
                  <a:pt x="16611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4592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7" name="object 2867"/>
          <p:cNvSpPr/>
          <p:nvPr/>
        </p:nvSpPr>
        <p:spPr>
          <a:xfrm>
            <a:off x="5175504" y="43472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8" name="object 2868"/>
          <p:cNvSpPr/>
          <p:nvPr/>
        </p:nvSpPr>
        <p:spPr>
          <a:xfrm>
            <a:off x="5173980" y="43464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9" name="object 2869"/>
          <p:cNvSpPr/>
          <p:nvPr/>
        </p:nvSpPr>
        <p:spPr>
          <a:xfrm>
            <a:off x="5173217" y="43456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0" name="object 2870"/>
          <p:cNvSpPr/>
          <p:nvPr/>
        </p:nvSpPr>
        <p:spPr>
          <a:xfrm>
            <a:off x="5172455" y="43449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1" name="object 2871"/>
          <p:cNvSpPr/>
          <p:nvPr/>
        </p:nvSpPr>
        <p:spPr>
          <a:xfrm>
            <a:off x="5170931" y="43441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2" name="object 2872"/>
          <p:cNvSpPr/>
          <p:nvPr/>
        </p:nvSpPr>
        <p:spPr>
          <a:xfrm>
            <a:off x="5167884" y="4341113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3" name="object 2873"/>
          <p:cNvSpPr/>
          <p:nvPr/>
        </p:nvSpPr>
        <p:spPr>
          <a:xfrm>
            <a:off x="5170932" y="43441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4" name="object 2874"/>
          <p:cNvSpPr/>
          <p:nvPr/>
        </p:nvSpPr>
        <p:spPr>
          <a:xfrm>
            <a:off x="5170170" y="43433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5" name="object 2875"/>
          <p:cNvSpPr/>
          <p:nvPr/>
        </p:nvSpPr>
        <p:spPr>
          <a:xfrm>
            <a:off x="5169408" y="43426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6" name="object 2876"/>
          <p:cNvSpPr/>
          <p:nvPr/>
        </p:nvSpPr>
        <p:spPr>
          <a:xfrm>
            <a:off x="5168645" y="43418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7" name="object 2877"/>
          <p:cNvSpPr/>
          <p:nvPr/>
        </p:nvSpPr>
        <p:spPr>
          <a:xfrm>
            <a:off x="5167883" y="43411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8" name="object 2878"/>
          <p:cNvSpPr/>
          <p:nvPr/>
        </p:nvSpPr>
        <p:spPr>
          <a:xfrm>
            <a:off x="5164835" y="4337303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9" name="object 2879"/>
          <p:cNvSpPr/>
          <p:nvPr/>
        </p:nvSpPr>
        <p:spPr>
          <a:xfrm>
            <a:off x="5167883" y="43411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0" name="object 2880"/>
          <p:cNvSpPr/>
          <p:nvPr/>
        </p:nvSpPr>
        <p:spPr>
          <a:xfrm>
            <a:off x="5167121" y="43403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1" name="object 2881"/>
          <p:cNvSpPr/>
          <p:nvPr/>
        </p:nvSpPr>
        <p:spPr>
          <a:xfrm>
            <a:off x="5166360" y="433882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2" name="object 2882"/>
          <p:cNvSpPr/>
          <p:nvPr/>
        </p:nvSpPr>
        <p:spPr>
          <a:xfrm>
            <a:off x="5165598" y="433806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3" name="object 2883"/>
          <p:cNvSpPr/>
          <p:nvPr/>
        </p:nvSpPr>
        <p:spPr>
          <a:xfrm>
            <a:off x="5164836" y="43373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4" name="object 2884"/>
          <p:cNvSpPr/>
          <p:nvPr/>
        </p:nvSpPr>
        <p:spPr>
          <a:xfrm>
            <a:off x="5162549" y="4333494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6" y="165354"/>
                </a:moveTo>
                <a:lnTo>
                  <a:pt x="163830" y="381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5354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5" name="object 2885"/>
          <p:cNvSpPr/>
          <p:nvPr/>
        </p:nvSpPr>
        <p:spPr>
          <a:xfrm>
            <a:off x="5164835" y="43373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6" name="object 2886"/>
          <p:cNvSpPr/>
          <p:nvPr/>
        </p:nvSpPr>
        <p:spPr>
          <a:xfrm>
            <a:off x="5164073" y="43365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7" name="object 2887"/>
          <p:cNvSpPr/>
          <p:nvPr/>
        </p:nvSpPr>
        <p:spPr>
          <a:xfrm>
            <a:off x="5163311" y="433501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2306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8" name="object 2888"/>
          <p:cNvSpPr/>
          <p:nvPr/>
        </p:nvSpPr>
        <p:spPr>
          <a:xfrm>
            <a:off x="5163311" y="433425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9" name="object 2889"/>
          <p:cNvSpPr/>
          <p:nvPr/>
        </p:nvSpPr>
        <p:spPr>
          <a:xfrm>
            <a:off x="5162549" y="433349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0" name="object 2890"/>
          <p:cNvSpPr/>
          <p:nvPr/>
        </p:nvSpPr>
        <p:spPr>
          <a:xfrm>
            <a:off x="5160264" y="4328160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6" y="166877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1" name="object 2891"/>
          <p:cNvSpPr/>
          <p:nvPr/>
        </p:nvSpPr>
        <p:spPr>
          <a:xfrm>
            <a:off x="5162550" y="43334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2" name="object 2892"/>
          <p:cNvSpPr/>
          <p:nvPr/>
        </p:nvSpPr>
        <p:spPr>
          <a:xfrm>
            <a:off x="5161788" y="433197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3" name="object 2893"/>
          <p:cNvSpPr/>
          <p:nvPr/>
        </p:nvSpPr>
        <p:spPr>
          <a:xfrm>
            <a:off x="5161788" y="4330446"/>
            <a:ext cx="161544" cy="163068"/>
          </a:xfrm>
          <a:custGeom>
            <a:avLst/>
            <a:gdLst/>
            <a:ahLst/>
            <a:cxnLst/>
            <a:rect l="l" t="t" r="r" b="b"/>
            <a:pathLst>
              <a:path w="161544" h="163067">
                <a:moveTo>
                  <a:pt x="0" y="163067"/>
                </a:moveTo>
                <a:lnTo>
                  <a:pt x="161544" y="1523"/>
                </a:lnTo>
                <a:lnTo>
                  <a:pt x="161544" y="0"/>
                </a:lnTo>
                <a:lnTo>
                  <a:pt x="0" y="162305"/>
                </a:lnTo>
                <a:lnTo>
                  <a:pt x="0" y="16306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4" name="object 2894"/>
          <p:cNvSpPr/>
          <p:nvPr/>
        </p:nvSpPr>
        <p:spPr>
          <a:xfrm>
            <a:off x="5161026" y="432968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5" name="object 2895"/>
          <p:cNvSpPr/>
          <p:nvPr/>
        </p:nvSpPr>
        <p:spPr>
          <a:xfrm>
            <a:off x="5160264" y="432815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6" name="object 2896"/>
          <p:cNvSpPr/>
          <p:nvPr/>
        </p:nvSpPr>
        <p:spPr>
          <a:xfrm>
            <a:off x="5158740" y="4322064"/>
            <a:ext cx="163068" cy="167640"/>
          </a:xfrm>
          <a:custGeom>
            <a:avLst/>
            <a:gdLst/>
            <a:ahLst/>
            <a:cxnLst/>
            <a:rect l="l" t="t" r="r" b="b"/>
            <a:pathLst>
              <a:path w="163067" h="167639">
                <a:moveTo>
                  <a:pt x="1524" y="167639"/>
                </a:moveTo>
                <a:lnTo>
                  <a:pt x="16306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763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7" name="object 2897"/>
          <p:cNvSpPr/>
          <p:nvPr/>
        </p:nvSpPr>
        <p:spPr>
          <a:xfrm>
            <a:off x="5160264" y="4328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8" name="object 2898"/>
          <p:cNvSpPr/>
          <p:nvPr/>
        </p:nvSpPr>
        <p:spPr>
          <a:xfrm>
            <a:off x="5159502" y="4325112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762" y="164592"/>
                </a:moveTo>
                <a:lnTo>
                  <a:pt x="16230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459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9" name="object 2899"/>
          <p:cNvSpPr/>
          <p:nvPr/>
        </p:nvSpPr>
        <p:spPr>
          <a:xfrm>
            <a:off x="5158739" y="4322063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762" y="164591"/>
                </a:moveTo>
                <a:lnTo>
                  <a:pt x="16230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4591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0" name="object 2900"/>
          <p:cNvSpPr/>
          <p:nvPr/>
        </p:nvSpPr>
        <p:spPr>
          <a:xfrm>
            <a:off x="5156453" y="4303775"/>
            <a:ext cx="163830" cy="179832"/>
          </a:xfrm>
          <a:custGeom>
            <a:avLst/>
            <a:gdLst/>
            <a:ahLst/>
            <a:cxnLst/>
            <a:rect l="l" t="t" r="r" b="b"/>
            <a:pathLst>
              <a:path w="163829" h="179832">
                <a:moveTo>
                  <a:pt x="2286" y="179831"/>
                </a:moveTo>
                <a:lnTo>
                  <a:pt x="163830" y="1828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7983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1" name="object 2901"/>
          <p:cNvSpPr/>
          <p:nvPr/>
        </p:nvSpPr>
        <p:spPr>
          <a:xfrm>
            <a:off x="5158739" y="43220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2" name="object 2902"/>
          <p:cNvSpPr/>
          <p:nvPr/>
        </p:nvSpPr>
        <p:spPr>
          <a:xfrm>
            <a:off x="5154168" y="4279392"/>
            <a:ext cx="163830" cy="185928"/>
          </a:xfrm>
          <a:custGeom>
            <a:avLst/>
            <a:gdLst/>
            <a:ahLst/>
            <a:cxnLst/>
            <a:rect l="l" t="t" r="r" b="b"/>
            <a:pathLst>
              <a:path w="163829" h="185927">
                <a:moveTo>
                  <a:pt x="2286" y="185927"/>
                </a:moveTo>
                <a:lnTo>
                  <a:pt x="163830" y="24383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8592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3" name="object 2903"/>
          <p:cNvSpPr/>
          <p:nvPr/>
        </p:nvSpPr>
        <p:spPr>
          <a:xfrm>
            <a:off x="5156454" y="43037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4" name="object 2904"/>
          <p:cNvSpPr/>
          <p:nvPr/>
        </p:nvSpPr>
        <p:spPr>
          <a:xfrm>
            <a:off x="5154167" y="4248149"/>
            <a:ext cx="162306" cy="192786"/>
          </a:xfrm>
          <a:custGeom>
            <a:avLst/>
            <a:gdLst/>
            <a:ahLst/>
            <a:cxnLst/>
            <a:rect l="l" t="t" r="r" b="b"/>
            <a:pathLst>
              <a:path w="162305" h="192786">
                <a:moveTo>
                  <a:pt x="0" y="192786"/>
                </a:moveTo>
                <a:lnTo>
                  <a:pt x="162306" y="31242"/>
                </a:lnTo>
                <a:lnTo>
                  <a:pt x="161544" y="0"/>
                </a:lnTo>
                <a:lnTo>
                  <a:pt x="0" y="161544"/>
                </a:lnTo>
                <a:lnTo>
                  <a:pt x="0" y="19278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5" name="object 2905"/>
          <p:cNvSpPr/>
          <p:nvPr/>
        </p:nvSpPr>
        <p:spPr>
          <a:xfrm>
            <a:off x="5154167" y="427939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6" name="object 2906"/>
          <p:cNvSpPr/>
          <p:nvPr/>
        </p:nvSpPr>
        <p:spPr>
          <a:xfrm>
            <a:off x="5154167" y="4016502"/>
            <a:ext cx="161544" cy="393192"/>
          </a:xfrm>
          <a:custGeom>
            <a:avLst/>
            <a:gdLst/>
            <a:ahLst/>
            <a:cxnLst/>
            <a:rect l="l" t="t" r="r" b="b"/>
            <a:pathLst>
              <a:path w="161544" h="393191">
                <a:moveTo>
                  <a:pt x="0" y="393191"/>
                </a:moveTo>
                <a:lnTo>
                  <a:pt x="161544" y="231647"/>
                </a:lnTo>
                <a:lnTo>
                  <a:pt x="161544" y="0"/>
                </a:lnTo>
                <a:lnTo>
                  <a:pt x="0" y="162305"/>
                </a:lnTo>
                <a:lnTo>
                  <a:pt x="0" y="39319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7" name="object 2907"/>
          <p:cNvSpPr/>
          <p:nvPr/>
        </p:nvSpPr>
        <p:spPr>
          <a:xfrm>
            <a:off x="5154167" y="42481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8" name="object 2908"/>
          <p:cNvSpPr/>
          <p:nvPr/>
        </p:nvSpPr>
        <p:spPr>
          <a:xfrm>
            <a:off x="5153405" y="3969257"/>
            <a:ext cx="162306" cy="209550"/>
          </a:xfrm>
          <a:custGeom>
            <a:avLst/>
            <a:gdLst/>
            <a:ahLst/>
            <a:cxnLst/>
            <a:rect l="l" t="t" r="r" b="b"/>
            <a:pathLst>
              <a:path w="162305" h="209550">
                <a:moveTo>
                  <a:pt x="762" y="209550"/>
                </a:moveTo>
                <a:lnTo>
                  <a:pt x="162306" y="47244"/>
                </a:lnTo>
                <a:lnTo>
                  <a:pt x="161544" y="0"/>
                </a:lnTo>
                <a:lnTo>
                  <a:pt x="0" y="162306"/>
                </a:lnTo>
                <a:lnTo>
                  <a:pt x="762" y="20955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9" name="object 2909"/>
          <p:cNvSpPr/>
          <p:nvPr/>
        </p:nvSpPr>
        <p:spPr>
          <a:xfrm>
            <a:off x="5154167" y="401650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0" name="object 2910"/>
          <p:cNvSpPr/>
          <p:nvPr/>
        </p:nvSpPr>
        <p:spPr>
          <a:xfrm>
            <a:off x="5151881" y="3930396"/>
            <a:ext cx="163068" cy="201168"/>
          </a:xfrm>
          <a:custGeom>
            <a:avLst/>
            <a:gdLst/>
            <a:ahLst/>
            <a:cxnLst/>
            <a:rect l="l" t="t" r="r" b="b"/>
            <a:pathLst>
              <a:path w="163067" h="201167">
                <a:moveTo>
                  <a:pt x="1524" y="201167"/>
                </a:moveTo>
                <a:lnTo>
                  <a:pt x="163068" y="388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20116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1" name="object 2911"/>
          <p:cNvSpPr/>
          <p:nvPr/>
        </p:nvSpPr>
        <p:spPr>
          <a:xfrm>
            <a:off x="5153405" y="396925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2" name="object 2912"/>
          <p:cNvSpPr/>
          <p:nvPr/>
        </p:nvSpPr>
        <p:spPr>
          <a:xfrm>
            <a:off x="5150358" y="3899915"/>
            <a:ext cx="163830" cy="192024"/>
          </a:xfrm>
          <a:custGeom>
            <a:avLst/>
            <a:gdLst/>
            <a:ahLst/>
            <a:cxnLst/>
            <a:rect l="l" t="t" r="r" b="b"/>
            <a:pathLst>
              <a:path w="163829" h="192024">
                <a:moveTo>
                  <a:pt x="1524" y="192024"/>
                </a:moveTo>
                <a:lnTo>
                  <a:pt x="163830" y="3048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9202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3" name="object 2913"/>
          <p:cNvSpPr/>
          <p:nvPr/>
        </p:nvSpPr>
        <p:spPr>
          <a:xfrm>
            <a:off x="5151882" y="393039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4" name="object 2914"/>
          <p:cNvSpPr/>
          <p:nvPr/>
        </p:nvSpPr>
        <p:spPr>
          <a:xfrm>
            <a:off x="5147309" y="3877818"/>
            <a:ext cx="164592" cy="183642"/>
          </a:xfrm>
          <a:custGeom>
            <a:avLst/>
            <a:gdLst/>
            <a:ahLst/>
            <a:cxnLst/>
            <a:rect l="l" t="t" r="r" b="b"/>
            <a:pathLst>
              <a:path w="164591" h="183641">
                <a:moveTo>
                  <a:pt x="3048" y="183642"/>
                </a:moveTo>
                <a:lnTo>
                  <a:pt x="164592" y="2209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8364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5" name="object 2915"/>
          <p:cNvSpPr/>
          <p:nvPr/>
        </p:nvSpPr>
        <p:spPr>
          <a:xfrm>
            <a:off x="5150357" y="38999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6" name="object 2916"/>
          <p:cNvSpPr/>
          <p:nvPr/>
        </p:nvSpPr>
        <p:spPr>
          <a:xfrm>
            <a:off x="5145024" y="3866387"/>
            <a:ext cx="163830" cy="172974"/>
          </a:xfrm>
          <a:custGeom>
            <a:avLst/>
            <a:gdLst/>
            <a:ahLst/>
            <a:cxnLst/>
            <a:rect l="l" t="t" r="r" b="b"/>
            <a:pathLst>
              <a:path w="163829" h="172974">
                <a:moveTo>
                  <a:pt x="2286" y="172974"/>
                </a:moveTo>
                <a:lnTo>
                  <a:pt x="163830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7297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7" name="object 2917"/>
          <p:cNvSpPr/>
          <p:nvPr/>
        </p:nvSpPr>
        <p:spPr>
          <a:xfrm>
            <a:off x="5147310" y="38778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8" name="object 2918"/>
          <p:cNvSpPr/>
          <p:nvPr/>
        </p:nvSpPr>
        <p:spPr>
          <a:xfrm>
            <a:off x="5141975" y="3854958"/>
            <a:ext cx="164592" cy="172974"/>
          </a:xfrm>
          <a:custGeom>
            <a:avLst/>
            <a:gdLst/>
            <a:ahLst/>
            <a:cxnLst/>
            <a:rect l="l" t="t" r="r" b="b"/>
            <a:pathLst>
              <a:path w="164591" h="172974">
                <a:moveTo>
                  <a:pt x="3048" y="172974"/>
                </a:moveTo>
                <a:lnTo>
                  <a:pt x="164592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297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9" name="object 2919"/>
          <p:cNvSpPr/>
          <p:nvPr/>
        </p:nvSpPr>
        <p:spPr>
          <a:xfrm>
            <a:off x="5145023" y="38663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0" name="object 2920"/>
          <p:cNvSpPr/>
          <p:nvPr/>
        </p:nvSpPr>
        <p:spPr>
          <a:xfrm>
            <a:off x="5138166" y="3844289"/>
            <a:ext cx="165354" cy="172212"/>
          </a:xfrm>
          <a:custGeom>
            <a:avLst/>
            <a:gdLst/>
            <a:ahLst/>
            <a:cxnLst/>
            <a:rect l="l" t="t" r="r" b="b"/>
            <a:pathLst>
              <a:path w="165353" h="172212">
                <a:moveTo>
                  <a:pt x="3810" y="172212"/>
                </a:moveTo>
                <a:lnTo>
                  <a:pt x="165354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2212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1" name="object 2921"/>
          <p:cNvSpPr/>
          <p:nvPr/>
        </p:nvSpPr>
        <p:spPr>
          <a:xfrm>
            <a:off x="5141976" y="38549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2" name="object 2922"/>
          <p:cNvSpPr/>
          <p:nvPr/>
        </p:nvSpPr>
        <p:spPr>
          <a:xfrm>
            <a:off x="5140452" y="3849623"/>
            <a:ext cx="163068" cy="166878"/>
          </a:xfrm>
          <a:custGeom>
            <a:avLst/>
            <a:gdLst/>
            <a:ahLst/>
            <a:cxnLst/>
            <a:rect l="l" t="t" r="r" b="b"/>
            <a:pathLst>
              <a:path w="163067" h="166877">
                <a:moveTo>
                  <a:pt x="1524" y="166877"/>
                </a:moveTo>
                <a:lnTo>
                  <a:pt x="163068" y="533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87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3" name="object 2923"/>
          <p:cNvSpPr/>
          <p:nvPr/>
        </p:nvSpPr>
        <p:spPr>
          <a:xfrm>
            <a:off x="5138165" y="3844289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6" y="166877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4" name="object 2924"/>
          <p:cNvSpPr/>
          <p:nvPr/>
        </p:nvSpPr>
        <p:spPr>
          <a:xfrm>
            <a:off x="5134356" y="3833621"/>
            <a:ext cx="165354" cy="172212"/>
          </a:xfrm>
          <a:custGeom>
            <a:avLst/>
            <a:gdLst/>
            <a:ahLst/>
            <a:cxnLst/>
            <a:rect l="l" t="t" r="r" b="b"/>
            <a:pathLst>
              <a:path w="165353" h="172212">
                <a:moveTo>
                  <a:pt x="3810" y="172212"/>
                </a:moveTo>
                <a:lnTo>
                  <a:pt x="165354" y="10668"/>
                </a:lnTo>
                <a:lnTo>
                  <a:pt x="161544" y="0"/>
                </a:lnTo>
                <a:lnTo>
                  <a:pt x="0" y="162306"/>
                </a:lnTo>
                <a:lnTo>
                  <a:pt x="3810" y="172212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5" name="object 2925"/>
          <p:cNvSpPr/>
          <p:nvPr/>
        </p:nvSpPr>
        <p:spPr>
          <a:xfrm>
            <a:off x="5138166" y="38442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6" name="object 2926"/>
          <p:cNvSpPr/>
          <p:nvPr/>
        </p:nvSpPr>
        <p:spPr>
          <a:xfrm>
            <a:off x="5129783" y="3824477"/>
            <a:ext cx="166116" cy="171450"/>
          </a:xfrm>
          <a:custGeom>
            <a:avLst/>
            <a:gdLst/>
            <a:ahLst/>
            <a:cxnLst/>
            <a:rect l="l" t="t" r="r" b="b"/>
            <a:pathLst>
              <a:path w="166115" h="171450">
                <a:moveTo>
                  <a:pt x="4572" y="171450"/>
                </a:moveTo>
                <a:lnTo>
                  <a:pt x="166116" y="9144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145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7" name="object 2927"/>
          <p:cNvSpPr/>
          <p:nvPr/>
        </p:nvSpPr>
        <p:spPr>
          <a:xfrm>
            <a:off x="5134355" y="383362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8" name="object 2928"/>
          <p:cNvSpPr/>
          <p:nvPr/>
        </p:nvSpPr>
        <p:spPr>
          <a:xfrm>
            <a:off x="5132069" y="3829049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6" y="166877"/>
                </a:moveTo>
                <a:lnTo>
                  <a:pt x="163830" y="457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9" name="object 2929"/>
          <p:cNvSpPr/>
          <p:nvPr/>
        </p:nvSpPr>
        <p:spPr>
          <a:xfrm>
            <a:off x="5129784" y="3824478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2286" y="166115"/>
                </a:moveTo>
                <a:lnTo>
                  <a:pt x="163830" y="457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115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0" name="object 2930"/>
          <p:cNvSpPr/>
          <p:nvPr/>
        </p:nvSpPr>
        <p:spPr>
          <a:xfrm>
            <a:off x="5124449" y="3814572"/>
            <a:ext cx="166878" cy="171450"/>
          </a:xfrm>
          <a:custGeom>
            <a:avLst/>
            <a:gdLst/>
            <a:ahLst/>
            <a:cxnLst/>
            <a:rect l="l" t="t" r="r" b="b"/>
            <a:pathLst>
              <a:path w="166877" h="171450">
                <a:moveTo>
                  <a:pt x="5334" y="171450"/>
                </a:moveTo>
                <a:lnTo>
                  <a:pt x="166878" y="9905"/>
                </a:lnTo>
                <a:lnTo>
                  <a:pt x="162306" y="0"/>
                </a:lnTo>
                <a:lnTo>
                  <a:pt x="0" y="162306"/>
                </a:lnTo>
                <a:lnTo>
                  <a:pt x="5334" y="171450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1" name="object 2931"/>
          <p:cNvSpPr/>
          <p:nvPr/>
        </p:nvSpPr>
        <p:spPr>
          <a:xfrm>
            <a:off x="5129783" y="38244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2" name="object 2932"/>
          <p:cNvSpPr/>
          <p:nvPr/>
        </p:nvSpPr>
        <p:spPr>
          <a:xfrm>
            <a:off x="5127497" y="3819906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2286" y="166115"/>
                </a:moveTo>
                <a:lnTo>
                  <a:pt x="163830" y="457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115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3" name="object 2933"/>
          <p:cNvSpPr/>
          <p:nvPr/>
        </p:nvSpPr>
        <p:spPr>
          <a:xfrm>
            <a:off x="5124450" y="3814572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3048" y="166877"/>
                </a:moveTo>
                <a:lnTo>
                  <a:pt x="164592" y="5333"/>
                </a:lnTo>
                <a:lnTo>
                  <a:pt x="162306" y="0"/>
                </a:lnTo>
                <a:lnTo>
                  <a:pt x="0" y="162305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4" name="object 2934"/>
          <p:cNvSpPr/>
          <p:nvPr/>
        </p:nvSpPr>
        <p:spPr>
          <a:xfrm>
            <a:off x="5119116" y="3806189"/>
            <a:ext cx="167640" cy="170688"/>
          </a:xfrm>
          <a:custGeom>
            <a:avLst/>
            <a:gdLst/>
            <a:ahLst/>
            <a:cxnLst/>
            <a:rect l="l" t="t" r="r" b="b"/>
            <a:pathLst>
              <a:path w="167639" h="170687">
                <a:moveTo>
                  <a:pt x="5334" y="170687"/>
                </a:moveTo>
                <a:lnTo>
                  <a:pt x="167640" y="8381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7068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5" name="object 2935"/>
          <p:cNvSpPr/>
          <p:nvPr/>
        </p:nvSpPr>
        <p:spPr>
          <a:xfrm>
            <a:off x="5124450" y="38145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6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6" name="object 2936"/>
          <p:cNvSpPr/>
          <p:nvPr/>
        </p:nvSpPr>
        <p:spPr>
          <a:xfrm>
            <a:off x="5122926" y="3812285"/>
            <a:ext cx="163829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1524" y="164591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7" name="object 2937"/>
          <p:cNvSpPr/>
          <p:nvPr/>
        </p:nvSpPr>
        <p:spPr>
          <a:xfrm>
            <a:off x="5121402" y="3809237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2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8" name="object 2938"/>
          <p:cNvSpPr/>
          <p:nvPr/>
        </p:nvSpPr>
        <p:spPr>
          <a:xfrm>
            <a:off x="5119115" y="3806190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1"/>
                </a:moveTo>
                <a:lnTo>
                  <a:pt x="16383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4591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9" name="object 2939"/>
          <p:cNvSpPr/>
          <p:nvPr/>
        </p:nvSpPr>
        <p:spPr>
          <a:xfrm>
            <a:off x="5113020" y="3797807"/>
            <a:ext cx="167640" cy="169926"/>
          </a:xfrm>
          <a:custGeom>
            <a:avLst/>
            <a:gdLst/>
            <a:ahLst/>
            <a:cxnLst/>
            <a:rect l="l" t="t" r="r" b="b"/>
            <a:pathLst>
              <a:path w="167639" h="169925">
                <a:moveTo>
                  <a:pt x="6096" y="169925"/>
                </a:moveTo>
                <a:lnTo>
                  <a:pt x="167640" y="8381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9925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0" name="object 2940"/>
          <p:cNvSpPr/>
          <p:nvPr/>
        </p:nvSpPr>
        <p:spPr>
          <a:xfrm>
            <a:off x="5119116" y="38061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1" name="object 2941"/>
          <p:cNvSpPr/>
          <p:nvPr/>
        </p:nvSpPr>
        <p:spPr>
          <a:xfrm>
            <a:off x="5116830" y="3803141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2"/>
                </a:moveTo>
                <a:lnTo>
                  <a:pt x="163830" y="3048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2" name="object 2942"/>
          <p:cNvSpPr/>
          <p:nvPr/>
        </p:nvSpPr>
        <p:spPr>
          <a:xfrm>
            <a:off x="5115305" y="3800855"/>
            <a:ext cx="163829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1524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3" name="object 2943"/>
          <p:cNvSpPr/>
          <p:nvPr/>
        </p:nvSpPr>
        <p:spPr>
          <a:xfrm>
            <a:off x="5113019" y="3797807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2"/>
                </a:moveTo>
                <a:lnTo>
                  <a:pt x="16383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4" name="object 2944"/>
          <p:cNvSpPr/>
          <p:nvPr/>
        </p:nvSpPr>
        <p:spPr>
          <a:xfrm>
            <a:off x="5106924" y="3790187"/>
            <a:ext cx="167640" cy="169164"/>
          </a:xfrm>
          <a:custGeom>
            <a:avLst/>
            <a:gdLst/>
            <a:ahLst/>
            <a:cxnLst/>
            <a:rect l="l" t="t" r="r" b="b"/>
            <a:pathLst>
              <a:path w="167639" h="169163">
                <a:moveTo>
                  <a:pt x="6096" y="169163"/>
                </a:moveTo>
                <a:lnTo>
                  <a:pt x="167640" y="7619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9163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5" name="object 2945"/>
          <p:cNvSpPr/>
          <p:nvPr/>
        </p:nvSpPr>
        <p:spPr>
          <a:xfrm>
            <a:off x="5113020" y="37978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6" name="object 2946"/>
          <p:cNvSpPr/>
          <p:nvPr/>
        </p:nvSpPr>
        <p:spPr>
          <a:xfrm>
            <a:off x="5111496" y="379628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7" name="object 2947"/>
          <p:cNvSpPr/>
          <p:nvPr/>
        </p:nvSpPr>
        <p:spPr>
          <a:xfrm>
            <a:off x="5110733" y="379475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8" name="object 2948"/>
          <p:cNvSpPr/>
          <p:nvPr/>
        </p:nvSpPr>
        <p:spPr>
          <a:xfrm>
            <a:off x="5109209" y="379323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9" name="object 2949"/>
          <p:cNvSpPr/>
          <p:nvPr/>
        </p:nvSpPr>
        <p:spPr>
          <a:xfrm>
            <a:off x="5107686" y="379171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1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0" name="object 2950"/>
          <p:cNvSpPr/>
          <p:nvPr/>
        </p:nvSpPr>
        <p:spPr>
          <a:xfrm>
            <a:off x="5106923" y="379018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1" name="object 2951"/>
          <p:cNvSpPr/>
          <p:nvPr/>
        </p:nvSpPr>
        <p:spPr>
          <a:xfrm>
            <a:off x="5100065" y="3784092"/>
            <a:ext cx="168402" cy="167640"/>
          </a:xfrm>
          <a:custGeom>
            <a:avLst/>
            <a:gdLst/>
            <a:ahLst/>
            <a:cxnLst/>
            <a:rect l="l" t="t" r="r" b="b"/>
            <a:pathLst>
              <a:path w="168401" h="167639">
                <a:moveTo>
                  <a:pt x="6858" y="167639"/>
                </a:moveTo>
                <a:lnTo>
                  <a:pt x="16840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7639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2" name="object 2952"/>
          <p:cNvSpPr/>
          <p:nvPr/>
        </p:nvSpPr>
        <p:spPr>
          <a:xfrm>
            <a:off x="5106923" y="37901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3" name="object 2953"/>
          <p:cNvSpPr/>
          <p:nvPr/>
        </p:nvSpPr>
        <p:spPr>
          <a:xfrm>
            <a:off x="5105399" y="378942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4" name="object 2954"/>
          <p:cNvSpPr/>
          <p:nvPr/>
        </p:nvSpPr>
        <p:spPr>
          <a:xfrm>
            <a:off x="5104638" y="378790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5" name="object 2955"/>
          <p:cNvSpPr/>
          <p:nvPr/>
        </p:nvSpPr>
        <p:spPr>
          <a:xfrm>
            <a:off x="5103114" y="378713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6" name="object 2956"/>
          <p:cNvSpPr/>
          <p:nvPr/>
        </p:nvSpPr>
        <p:spPr>
          <a:xfrm>
            <a:off x="5102352" y="378561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4F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7" name="object 2957"/>
          <p:cNvSpPr/>
          <p:nvPr/>
        </p:nvSpPr>
        <p:spPr>
          <a:xfrm>
            <a:off x="5100827" y="378485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8" name="object 2958"/>
          <p:cNvSpPr/>
          <p:nvPr/>
        </p:nvSpPr>
        <p:spPr>
          <a:xfrm>
            <a:off x="5100065" y="378409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9" name="object 2959"/>
          <p:cNvSpPr/>
          <p:nvPr/>
        </p:nvSpPr>
        <p:spPr>
          <a:xfrm>
            <a:off x="5092446" y="3777995"/>
            <a:ext cx="169164" cy="167640"/>
          </a:xfrm>
          <a:custGeom>
            <a:avLst/>
            <a:gdLst/>
            <a:ahLst/>
            <a:cxnLst/>
            <a:rect l="l" t="t" r="r" b="b"/>
            <a:pathLst>
              <a:path w="169163" h="167639">
                <a:moveTo>
                  <a:pt x="7620" y="167639"/>
                </a:moveTo>
                <a:lnTo>
                  <a:pt x="169164" y="6095"/>
                </a:lnTo>
                <a:lnTo>
                  <a:pt x="161544" y="0"/>
                </a:lnTo>
                <a:lnTo>
                  <a:pt x="0" y="162305"/>
                </a:lnTo>
                <a:lnTo>
                  <a:pt x="7620" y="167639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0" name="object 2960"/>
          <p:cNvSpPr/>
          <p:nvPr/>
        </p:nvSpPr>
        <p:spPr>
          <a:xfrm>
            <a:off x="5100066" y="3784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1" name="object 2961"/>
          <p:cNvSpPr/>
          <p:nvPr/>
        </p:nvSpPr>
        <p:spPr>
          <a:xfrm>
            <a:off x="5098542" y="378256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2" name="object 2962"/>
          <p:cNvSpPr/>
          <p:nvPr/>
        </p:nvSpPr>
        <p:spPr>
          <a:xfrm>
            <a:off x="5097018" y="378180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3" name="object 2963"/>
          <p:cNvSpPr/>
          <p:nvPr/>
        </p:nvSpPr>
        <p:spPr>
          <a:xfrm>
            <a:off x="5096255" y="378104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4" name="object 2964"/>
          <p:cNvSpPr/>
          <p:nvPr/>
        </p:nvSpPr>
        <p:spPr>
          <a:xfrm>
            <a:off x="5094731" y="37802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5" name="object 2965"/>
          <p:cNvSpPr/>
          <p:nvPr/>
        </p:nvSpPr>
        <p:spPr>
          <a:xfrm>
            <a:off x="5093208" y="37795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6" name="object 2966"/>
          <p:cNvSpPr/>
          <p:nvPr/>
        </p:nvSpPr>
        <p:spPr>
          <a:xfrm>
            <a:off x="5092445" y="377799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7" name="object 2967"/>
          <p:cNvSpPr/>
          <p:nvPr/>
        </p:nvSpPr>
        <p:spPr>
          <a:xfrm>
            <a:off x="5084825" y="3774185"/>
            <a:ext cx="169164" cy="166116"/>
          </a:xfrm>
          <a:custGeom>
            <a:avLst/>
            <a:gdLst/>
            <a:ahLst/>
            <a:cxnLst/>
            <a:rect l="l" t="t" r="r" b="b"/>
            <a:pathLst>
              <a:path w="169163" h="166115">
                <a:moveTo>
                  <a:pt x="7620" y="166115"/>
                </a:moveTo>
                <a:lnTo>
                  <a:pt x="169164" y="3809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611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8" name="object 2968"/>
          <p:cNvSpPr/>
          <p:nvPr/>
        </p:nvSpPr>
        <p:spPr>
          <a:xfrm>
            <a:off x="5092445" y="377799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9" name="object 2969"/>
          <p:cNvSpPr/>
          <p:nvPr/>
        </p:nvSpPr>
        <p:spPr>
          <a:xfrm>
            <a:off x="5090921" y="37779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0" name="object 2970"/>
          <p:cNvSpPr/>
          <p:nvPr/>
        </p:nvSpPr>
        <p:spPr>
          <a:xfrm>
            <a:off x="5090160" y="37772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1" name="object 2971"/>
          <p:cNvSpPr/>
          <p:nvPr/>
        </p:nvSpPr>
        <p:spPr>
          <a:xfrm>
            <a:off x="5088636" y="37764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2" name="object 2972"/>
          <p:cNvSpPr/>
          <p:nvPr/>
        </p:nvSpPr>
        <p:spPr>
          <a:xfrm>
            <a:off x="5087873" y="37757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3" name="object 2973"/>
          <p:cNvSpPr/>
          <p:nvPr/>
        </p:nvSpPr>
        <p:spPr>
          <a:xfrm>
            <a:off x="5086349" y="37749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4" name="object 2974"/>
          <p:cNvSpPr/>
          <p:nvPr/>
        </p:nvSpPr>
        <p:spPr>
          <a:xfrm>
            <a:off x="5085588" y="37741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5" name="object 2975"/>
          <p:cNvSpPr/>
          <p:nvPr/>
        </p:nvSpPr>
        <p:spPr>
          <a:xfrm>
            <a:off x="5084826" y="37741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6" name="object 2976"/>
          <p:cNvSpPr/>
          <p:nvPr/>
        </p:nvSpPr>
        <p:spPr>
          <a:xfrm>
            <a:off x="5076444" y="3770375"/>
            <a:ext cx="169926" cy="165354"/>
          </a:xfrm>
          <a:custGeom>
            <a:avLst/>
            <a:gdLst/>
            <a:ahLst/>
            <a:cxnLst/>
            <a:rect l="l" t="t" r="r" b="b"/>
            <a:pathLst>
              <a:path w="169925" h="165353">
                <a:moveTo>
                  <a:pt x="8382" y="165353"/>
                </a:moveTo>
                <a:lnTo>
                  <a:pt x="16992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535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7" name="object 2977"/>
          <p:cNvSpPr/>
          <p:nvPr/>
        </p:nvSpPr>
        <p:spPr>
          <a:xfrm>
            <a:off x="5084826" y="37741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8" name="object 2978"/>
          <p:cNvSpPr/>
          <p:nvPr/>
        </p:nvSpPr>
        <p:spPr>
          <a:xfrm>
            <a:off x="5083302" y="37734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9" name="object 2979"/>
          <p:cNvSpPr/>
          <p:nvPr/>
        </p:nvSpPr>
        <p:spPr>
          <a:xfrm>
            <a:off x="5081777" y="37726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0" name="object 2980"/>
          <p:cNvSpPr/>
          <p:nvPr/>
        </p:nvSpPr>
        <p:spPr>
          <a:xfrm>
            <a:off x="5081015" y="377266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762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1" name="object 2981"/>
          <p:cNvSpPr/>
          <p:nvPr/>
        </p:nvSpPr>
        <p:spPr>
          <a:xfrm>
            <a:off x="5079492" y="37718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2" name="object 2982"/>
          <p:cNvSpPr/>
          <p:nvPr/>
        </p:nvSpPr>
        <p:spPr>
          <a:xfrm>
            <a:off x="5078730" y="37711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3" name="object 2983"/>
          <p:cNvSpPr/>
          <p:nvPr/>
        </p:nvSpPr>
        <p:spPr>
          <a:xfrm>
            <a:off x="5077205" y="377113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4" name="object 2984"/>
          <p:cNvSpPr/>
          <p:nvPr/>
        </p:nvSpPr>
        <p:spPr>
          <a:xfrm>
            <a:off x="5076443" y="37703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5" name="object 2985"/>
          <p:cNvSpPr/>
          <p:nvPr/>
        </p:nvSpPr>
        <p:spPr>
          <a:xfrm>
            <a:off x="5067300" y="3768090"/>
            <a:ext cx="170688" cy="163830"/>
          </a:xfrm>
          <a:custGeom>
            <a:avLst/>
            <a:gdLst/>
            <a:ahLst/>
            <a:cxnLst/>
            <a:rect l="l" t="t" r="r" b="b"/>
            <a:pathLst>
              <a:path w="170687" h="163829">
                <a:moveTo>
                  <a:pt x="9144" y="163829"/>
                </a:moveTo>
                <a:lnTo>
                  <a:pt x="170688" y="2285"/>
                </a:lnTo>
                <a:lnTo>
                  <a:pt x="162306" y="0"/>
                </a:lnTo>
                <a:lnTo>
                  <a:pt x="0" y="161543"/>
                </a:lnTo>
                <a:lnTo>
                  <a:pt x="9144" y="163829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6" name="object 2986"/>
          <p:cNvSpPr/>
          <p:nvPr/>
        </p:nvSpPr>
        <p:spPr>
          <a:xfrm>
            <a:off x="5076444" y="37703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7" name="object 2987"/>
          <p:cNvSpPr/>
          <p:nvPr/>
        </p:nvSpPr>
        <p:spPr>
          <a:xfrm>
            <a:off x="5074920" y="377037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8" name="object 2988"/>
          <p:cNvSpPr/>
          <p:nvPr/>
        </p:nvSpPr>
        <p:spPr>
          <a:xfrm>
            <a:off x="5074158" y="37696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9" name="object 2989"/>
          <p:cNvSpPr/>
          <p:nvPr/>
        </p:nvSpPr>
        <p:spPr>
          <a:xfrm>
            <a:off x="5072633" y="376961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0" name="object 2990"/>
          <p:cNvSpPr/>
          <p:nvPr/>
        </p:nvSpPr>
        <p:spPr>
          <a:xfrm>
            <a:off x="5071109" y="37688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1" name="object 2991"/>
          <p:cNvSpPr/>
          <p:nvPr/>
        </p:nvSpPr>
        <p:spPr>
          <a:xfrm>
            <a:off x="5070348" y="376885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2" name="object 2992"/>
          <p:cNvSpPr/>
          <p:nvPr/>
        </p:nvSpPr>
        <p:spPr>
          <a:xfrm>
            <a:off x="5068824" y="37680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3" name="object 2993"/>
          <p:cNvSpPr/>
          <p:nvPr/>
        </p:nvSpPr>
        <p:spPr>
          <a:xfrm>
            <a:off x="5067299" y="376808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4" name="object 2994"/>
          <p:cNvSpPr/>
          <p:nvPr/>
        </p:nvSpPr>
        <p:spPr>
          <a:xfrm>
            <a:off x="5058156" y="3766565"/>
            <a:ext cx="171450" cy="163068"/>
          </a:xfrm>
          <a:custGeom>
            <a:avLst/>
            <a:gdLst/>
            <a:ahLst/>
            <a:cxnLst/>
            <a:rect l="l" t="t" r="r" b="b"/>
            <a:pathLst>
              <a:path w="171450" h="163067">
                <a:moveTo>
                  <a:pt x="9144" y="163068"/>
                </a:moveTo>
                <a:lnTo>
                  <a:pt x="171450" y="1524"/>
                </a:lnTo>
                <a:lnTo>
                  <a:pt x="162306" y="0"/>
                </a:lnTo>
                <a:lnTo>
                  <a:pt x="0" y="161544"/>
                </a:lnTo>
                <a:lnTo>
                  <a:pt x="9144" y="163068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5" name="object 2995"/>
          <p:cNvSpPr/>
          <p:nvPr/>
        </p:nvSpPr>
        <p:spPr>
          <a:xfrm>
            <a:off x="5067300" y="376808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6" name="object 2996"/>
          <p:cNvSpPr/>
          <p:nvPr/>
        </p:nvSpPr>
        <p:spPr>
          <a:xfrm>
            <a:off x="5065776" y="3767327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7" name="object 2997"/>
          <p:cNvSpPr/>
          <p:nvPr/>
        </p:nvSpPr>
        <p:spPr>
          <a:xfrm>
            <a:off x="5064252" y="3767327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8" name="object 2998"/>
          <p:cNvSpPr/>
          <p:nvPr/>
        </p:nvSpPr>
        <p:spPr>
          <a:xfrm>
            <a:off x="5062727" y="3767328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9" name="object 2999"/>
          <p:cNvSpPr/>
          <p:nvPr/>
        </p:nvSpPr>
        <p:spPr>
          <a:xfrm>
            <a:off x="5061203" y="3766566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0" name="object 3000"/>
          <p:cNvSpPr/>
          <p:nvPr/>
        </p:nvSpPr>
        <p:spPr>
          <a:xfrm>
            <a:off x="5059680" y="3766566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1" name="object 3001"/>
          <p:cNvSpPr/>
          <p:nvPr/>
        </p:nvSpPr>
        <p:spPr>
          <a:xfrm>
            <a:off x="5058155" y="3766566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2" name="object 3002"/>
          <p:cNvSpPr/>
          <p:nvPr/>
        </p:nvSpPr>
        <p:spPr>
          <a:xfrm>
            <a:off x="5049011" y="3765804"/>
            <a:ext cx="171450" cy="162306"/>
          </a:xfrm>
          <a:custGeom>
            <a:avLst/>
            <a:gdLst/>
            <a:ahLst/>
            <a:cxnLst/>
            <a:rect l="l" t="t" r="r" b="b"/>
            <a:pathLst>
              <a:path w="171450" h="162305">
                <a:moveTo>
                  <a:pt x="9144" y="162305"/>
                </a:moveTo>
                <a:lnTo>
                  <a:pt x="171450" y="761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3" name="object 3003"/>
          <p:cNvSpPr/>
          <p:nvPr/>
        </p:nvSpPr>
        <p:spPr>
          <a:xfrm>
            <a:off x="5058155" y="376656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4" name="object 3004"/>
          <p:cNvSpPr/>
          <p:nvPr/>
        </p:nvSpPr>
        <p:spPr>
          <a:xfrm>
            <a:off x="5056631" y="3766566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5" name="object 3005"/>
          <p:cNvSpPr/>
          <p:nvPr/>
        </p:nvSpPr>
        <p:spPr>
          <a:xfrm>
            <a:off x="5055108" y="3766566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6" name="object 3006"/>
          <p:cNvSpPr/>
          <p:nvPr/>
        </p:nvSpPr>
        <p:spPr>
          <a:xfrm>
            <a:off x="5053583" y="37658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7" name="object 3007"/>
          <p:cNvSpPr/>
          <p:nvPr/>
        </p:nvSpPr>
        <p:spPr>
          <a:xfrm>
            <a:off x="5052059" y="37658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8" name="object 3008"/>
          <p:cNvSpPr/>
          <p:nvPr/>
        </p:nvSpPr>
        <p:spPr>
          <a:xfrm>
            <a:off x="5050536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9" name="object 3009"/>
          <p:cNvSpPr/>
          <p:nvPr/>
        </p:nvSpPr>
        <p:spPr>
          <a:xfrm>
            <a:off x="5049011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0" name="object 3010"/>
          <p:cNvSpPr/>
          <p:nvPr/>
        </p:nvSpPr>
        <p:spPr>
          <a:xfrm>
            <a:off x="5040629" y="3765804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2" y="161543"/>
                </a:moveTo>
                <a:lnTo>
                  <a:pt x="169926" y="0"/>
                </a:lnTo>
                <a:lnTo>
                  <a:pt x="162306" y="761"/>
                </a:lnTo>
                <a:lnTo>
                  <a:pt x="0" y="162305"/>
                </a:lnTo>
                <a:lnTo>
                  <a:pt x="8382" y="161543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1" name="object 3011"/>
          <p:cNvSpPr/>
          <p:nvPr/>
        </p:nvSpPr>
        <p:spPr>
          <a:xfrm>
            <a:off x="5049011" y="3765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2" name="object 3012"/>
          <p:cNvSpPr/>
          <p:nvPr/>
        </p:nvSpPr>
        <p:spPr>
          <a:xfrm>
            <a:off x="5047487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3" name="object 3013"/>
          <p:cNvSpPr/>
          <p:nvPr/>
        </p:nvSpPr>
        <p:spPr>
          <a:xfrm>
            <a:off x="5045964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4" name="object 3014"/>
          <p:cNvSpPr/>
          <p:nvPr/>
        </p:nvSpPr>
        <p:spPr>
          <a:xfrm>
            <a:off x="5044440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5" name="object 3015"/>
          <p:cNvSpPr/>
          <p:nvPr/>
        </p:nvSpPr>
        <p:spPr>
          <a:xfrm>
            <a:off x="5042915" y="37658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6" name="object 3016"/>
          <p:cNvSpPr/>
          <p:nvPr/>
        </p:nvSpPr>
        <p:spPr>
          <a:xfrm>
            <a:off x="5040630" y="37658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2306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7" name="object 3017"/>
          <p:cNvSpPr/>
          <p:nvPr/>
        </p:nvSpPr>
        <p:spPr>
          <a:xfrm>
            <a:off x="5033009" y="3766566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7620" y="161544"/>
                </a:moveTo>
                <a:lnTo>
                  <a:pt x="169926" y="0"/>
                </a:lnTo>
                <a:lnTo>
                  <a:pt x="161544" y="762"/>
                </a:lnTo>
                <a:lnTo>
                  <a:pt x="0" y="162306"/>
                </a:lnTo>
                <a:lnTo>
                  <a:pt x="7620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8" name="object 3018"/>
          <p:cNvSpPr/>
          <p:nvPr/>
        </p:nvSpPr>
        <p:spPr>
          <a:xfrm>
            <a:off x="5040629" y="376656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9" name="object 3019"/>
          <p:cNvSpPr/>
          <p:nvPr/>
        </p:nvSpPr>
        <p:spPr>
          <a:xfrm>
            <a:off x="5039105" y="3766566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0" name="object 3020"/>
          <p:cNvSpPr/>
          <p:nvPr/>
        </p:nvSpPr>
        <p:spPr>
          <a:xfrm>
            <a:off x="5036819" y="376656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1" name="object 3021"/>
          <p:cNvSpPr/>
          <p:nvPr/>
        </p:nvSpPr>
        <p:spPr>
          <a:xfrm>
            <a:off x="5035296" y="37665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1544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2" name="object 3022"/>
          <p:cNvSpPr/>
          <p:nvPr/>
        </p:nvSpPr>
        <p:spPr>
          <a:xfrm>
            <a:off x="5033009" y="376732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3" name="object 3023"/>
          <p:cNvSpPr/>
          <p:nvPr/>
        </p:nvSpPr>
        <p:spPr>
          <a:xfrm>
            <a:off x="5025390" y="3767328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7620" y="161543"/>
                </a:moveTo>
                <a:lnTo>
                  <a:pt x="16916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4" name="object 3024"/>
          <p:cNvSpPr/>
          <p:nvPr/>
        </p:nvSpPr>
        <p:spPr>
          <a:xfrm>
            <a:off x="5033010" y="37673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5" name="object 3025"/>
          <p:cNvSpPr/>
          <p:nvPr/>
        </p:nvSpPr>
        <p:spPr>
          <a:xfrm>
            <a:off x="5030724" y="376732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6" name="object 3026"/>
          <p:cNvSpPr/>
          <p:nvPr/>
        </p:nvSpPr>
        <p:spPr>
          <a:xfrm>
            <a:off x="5027675" y="37680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7" name="object 3027"/>
          <p:cNvSpPr/>
          <p:nvPr/>
        </p:nvSpPr>
        <p:spPr>
          <a:xfrm>
            <a:off x="5025390" y="37680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8" name="object 3028"/>
          <p:cNvSpPr/>
          <p:nvPr/>
        </p:nvSpPr>
        <p:spPr>
          <a:xfrm>
            <a:off x="5017769" y="3768851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3" h="164591">
                <a:moveTo>
                  <a:pt x="7620" y="161544"/>
                </a:moveTo>
                <a:lnTo>
                  <a:pt x="169164" y="0"/>
                </a:lnTo>
                <a:lnTo>
                  <a:pt x="161544" y="2286"/>
                </a:lnTo>
                <a:lnTo>
                  <a:pt x="0" y="164592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9" name="object 3029"/>
          <p:cNvSpPr/>
          <p:nvPr/>
        </p:nvSpPr>
        <p:spPr>
          <a:xfrm>
            <a:off x="5025389" y="37688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0" name="object 3030"/>
          <p:cNvSpPr/>
          <p:nvPr/>
        </p:nvSpPr>
        <p:spPr>
          <a:xfrm>
            <a:off x="5023103" y="37688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1" name="object 3031"/>
          <p:cNvSpPr/>
          <p:nvPr/>
        </p:nvSpPr>
        <p:spPr>
          <a:xfrm>
            <a:off x="5020056" y="376961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2" name="object 3032"/>
          <p:cNvSpPr/>
          <p:nvPr/>
        </p:nvSpPr>
        <p:spPr>
          <a:xfrm>
            <a:off x="5017769" y="3770376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3068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3" name="object 3033"/>
          <p:cNvSpPr/>
          <p:nvPr/>
        </p:nvSpPr>
        <p:spPr>
          <a:xfrm>
            <a:off x="5010150" y="3771138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7620" y="162306"/>
                </a:moveTo>
                <a:lnTo>
                  <a:pt x="169164" y="0"/>
                </a:lnTo>
                <a:lnTo>
                  <a:pt x="161544" y="3810"/>
                </a:lnTo>
                <a:lnTo>
                  <a:pt x="0" y="165354"/>
                </a:lnTo>
                <a:lnTo>
                  <a:pt x="7620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4" name="object 3034"/>
          <p:cNvSpPr/>
          <p:nvPr/>
        </p:nvSpPr>
        <p:spPr>
          <a:xfrm>
            <a:off x="5017770" y="377113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5" name="object 3035"/>
          <p:cNvSpPr/>
          <p:nvPr/>
        </p:nvSpPr>
        <p:spPr>
          <a:xfrm>
            <a:off x="5013960" y="3771138"/>
            <a:ext cx="165354" cy="163829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2306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830"/>
                </a:lnTo>
                <a:lnTo>
                  <a:pt x="3810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6" name="object 3036"/>
          <p:cNvSpPr/>
          <p:nvPr/>
        </p:nvSpPr>
        <p:spPr>
          <a:xfrm>
            <a:off x="5010150" y="3772661"/>
            <a:ext cx="165354" cy="163829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2306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2306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7" name="object 3037"/>
          <p:cNvSpPr/>
          <p:nvPr/>
        </p:nvSpPr>
        <p:spPr>
          <a:xfrm>
            <a:off x="5002530" y="3774948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7620" y="161544"/>
                </a:moveTo>
                <a:lnTo>
                  <a:pt x="169164" y="0"/>
                </a:lnTo>
                <a:lnTo>
                  <a:pt x="162306" y="3810"/>
                </a:lnTo>
                <a:lnTo>
                  <a:pt x="0" y="165354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8" name="object 3038"/>
          <p:cNvSpPr/>
          <p:nvPr/>
        </p:nvSpPr>
        <p:spPr>
          <a:xfrm>
            <a:off x="5010150" y="37749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9" name="object 3039"/>
          <p:cNvSpPr/>
          <p:nvPr/>
        </p:nvSpPr>
        <p:spPr>
          <a:xfrm>
            <a:off x="5006340" y="3774948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0" name="object 3040"/>
          <p:cNvSpPr/>
          <p:nvPr/>
        </p:nvSpPr>
        <p:spPr>
          <a:xfrm>
            <a:off x="5002529" y="3776472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4"/>
                </a:moveTo>
                <a:lnTo>
                  <a:pt x="165354" y="0"/>
                </a:lnTo>
                <a:lnTo>
                  <a:pt x="162306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1" name="object 3041"/>
          <p:cNvSpPr/>
          <p:nvPr/>
        </p:nvSpPr>
        <p:spPr>
          <a:xfrm>
            <a:off x="4995671" y="3778757"/>
            <a:ext cx="169164" cy="166116"/>
          </a:xfrm>
          <a:custGeom>
            <a:avLst/>
            <a:gdLst/>
            <a:ahLst/>
            <a:cxnLst/>
            <a:rect l="l" t="t" r="r" b="b"/>
            <a:pathLst>
              <a:path w="169163" h="166115">
                <a:moveTo>
                  <a:pt x="6858" y="161543"/>
                </a:moveTo>
                <a:lnTo>
                  <a:pt x="169164" y="0"/>
                </a:lnTo>
                <a:lnTo>
                  <a:pt x="161544" y="4571"/>
                </a:lnTo>
                <a:lnTo>
                  <a:pt x="0" y="166115"/>
                </a:lnTo>
                <a:lnTo>
                  <a:pt x="6858" y="161543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2" name="object 3042"/>
          <p:cNvSpPr/>
          <p:nvPr/>
        </p:nvSpPr>
        <p:spPr>
          <a:xfrm>
            <a:off x="5002529" y="377875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3" name="object 3043"/>
          <p:cNvSpPr/>
          <p:nvPr/>
        </p:nvSpPr>
        <p:spPr>
          <a:xfrm>
            <a:off x="4988814" y="3783329"/>
            <a:ext cx="168402" cy="166878"/>
          </a:xfrm>
          <a:custGeom>
            <a:avLst/>
            <a:gdLst/>
            <a:ahLst/>
            <a:cxnLst/>
            <a:rect l="l" t="t" r="r" b="b"/>
            <a:pathLst>
              <a:path w="168401" h="166877">
                <a:moveTo>
                  <a:pt x="6858" y="161544"/>
                </a:moveTo>
                <a:lnTo>
                  <a:pt x="168402" y="0"/>
                </a:lnTo>
                <a:lnTo>
                  <a:pt x="161544" y="4572"/>
                </a:lnTo>
                <a:lnTo>
                  <a:pt x="0" y="166878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4" name="object 3044"/>
          <p:cNvSpPr/>
          <p:nvPr/>
        </p:nvSpPr>
        <p:spPr>
          <a:xfrm>
            <a:off x="4995672" y="37833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5" name="object 3045"/>
          <p:cNvSpPr/>
          <p:nvPr/>
        </p:nvSpPr>
        <p:spPr>
          <a:xfrm>
            <a:off x="4974336" y="3787901"/>
            <a:ext cx="176022" cy="175260"/>
          </a:xfrm>
          <a:custGeom>
            <a:avLst/>
            <a:gdLst/>
            <a:ahLst/>
            <a:cxnLst/>
            <a:rect l="l" t="t" r="r" b="b"/>
            <a:pathLst>
              <a:path w="176022" h="175260">
                <a:moveTo>
                  <a:pt x="14477" y="162305"/>
                </a:moveTo>
                <a:lnTo>
                  <a:pt x="176021" y="0"/>
                </a:lnTo>
                <a:lnTo>
                  <a:pt x="161543" y="13715"/>
                </a:lnTo>
                <a:lnTo>
                  <a:pt x="0" y="175259"/>
                </a:lnTo>
                <a:lnTo>
                  <a:pt x="14477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6" name="object 3046"/>
          <p:cNvSpPr/>
          <p:nvPr/>
        </p:nvSpPr>
        <p:spPr>
          <a:xfrm>
            <a:off x="4988814" y="378790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7" name="object 3047"/>
          <p:cNvSpPr/>
          <p:nvPr/>
        </p:nvSpPr>
        <p:spPr>
          <a:xfrm>
            <a:off x="4767833" y="3927377"/>
            <a:ext cx="429006" cy="611856"/>
          </a:xfrm>
          <a:custGeom>
            <a:avLst/>
            <a:gdLst/>
            <a:ahLst/>
            <a:cxnLst/>
            <a:rect l="l" t="t" r="r" b="b"/>
            <a:pathLst>
              <a:path w="429005" h="611856">
                <a:moveTo>
                  <a:pt x="243509" y="90085"/>
                </a:moveTo>
                <a:lnTo>
                  <a:pt x="257568" y="107406"/>
                </a:lnTo>
                <a:lnTo>
                  <a:pt x="263651" y="125700"/>
                </a:lnTo>
                <a:lnTo>
                  <a:pt x="265937" y="158466"/>
                </a:lnTo>
                <a:lnTo>
                  <a:pt x="266699" y="185136"/>
                </a:lnTo>
                <a:lnTo>
                  <a:pt x="267461" y="217902"/>
                </a:lnTo>
                <a:lnTo>
                  <a:pt x="267461" y="482316"/>
                </a:lnTo>
                <a:lnTo>
                  <a:pt x="266699" y="511272"/>
                </a:lnTo>
                <a:lnTo>
                  <a:pt x="265175" y="533370"/>
                </a:lnTo>
                <a:lnTo>
                  <a:pt x="263651" y="550134"/>
                </a:lnTo>
                <a:lnTo>
                  <a:pt x="257555" y="566898"/>
                </a:lnTo>
                <a:lnTo>
                  <a:pt x="238505" y="585948"/>
                </a:lnTo>
                <a:lnTo>
                  <a:pt x="227837" y="588996"/>
                </a:lnTo>
                <a:lnTo>
                  <a:pt x="227837" y="611856"/>
                </a:lnTo>
                <a:lnTo>
                  <a:pt x="429005" y="611856"/>
                </a:lnTo>
                <a:lnTo>
                  <a:pt x="429005" y="588996"/>
                </a:lnTo>
                <a:lnTo>
                  <a:pt x="416813" y="585948"/>
                </a:lnTo>
                <a:lnTo>
                  <a:pt x="407669" y="581376"/>
                </a:lnTo>
                <a:lnTo>
                  <a:pt x="397582" y="572371"/>
                </a:lnTo>
                <a:lnTo>
                  <a:pt x="392065" y="560938"/>
                </a:lnTo>
                <a:lnTo>
                  <a:pt x="389521" y="547955"/>
                </a:lnTo>
                <a:lnTo>
                  <a:pt x="388619" y="537942"/>
                </a:lnTo>
                <a:lnTo>
                  <a:pt x="386333" y="513558"/>
                </a:lnTo>
                <a:lnTo>
                  <a:pt x="386333" y="251430"/>
                </a:lnTo>
                <a:lnTo>
                  <a:pt x="385571" y="204186"/>
                </a:lnTo>
                <a:lnTo>
                  <a:pt x="384047" y="164562"/>
                </a:lnTo>
                <a:lnTo>
                  <a:pt x="382523" y="134082"/>
                </a:lnTo>
                <a:lnTo>
                  <a:pt x="379475" y="111984"/>
                </a:lnTo>
                <a:lnTo>
                  <a:pt x="374141" y="89124"/>
                </a:lnTo>
                <a:lnTo>
                  <a:pt x="366521" y="68550"/>
                </a:lnTo>
                <a:lnTo>
                  <a:pt x="356615" y="49500"/>
                </a:lnTo>
                <a:lnTo>
                  <a:pt x="341583" y="27683"/>
                </a:lnTo>
                <a:lnTo>
                  <a:pt x="324059" y="12413"/>
                </a:lnTo>
                <a:lnTo>
                  <a:pt x="304716" y="3311"/>
                </a:lnTo>
                <a:lnTo>
                  <a:pt x="284231" y="0"/>
                </a:lnTo>
                <a:lnTo>
                  <a:pt x="273771" y="398"/>
                </a:lnTo>
                <a:lnTo>
                  <a:pt x="252836" y="5065"/>
                </a:lnTo>
                <a:lnTo>
                  <a:pt x="232445" y="14580"/>
                </a:lnTo>
                <a:lnTo>
                  <a:pt x="213272" y="28565"/>
                </a:lnTo>
                <a:lnTo>
                  <a:pt x="195992" y="46641"/>
                </a:lnTo>
                <a:lnTo>
                  <a:pt x="177545" y="71598"/>
                </a:lnTo>
                <a:lnTo>
                  <a:pt x="162305" y="94458"/>
                </a:lnTo>
                <a:lnTo>
                  <a:pt x="162305" y="18258"/>
                </a:lnTo>
                <a:lnTo>
                  <a:pt x="0" y="18258"/>
                </a:lnTo>
                <a:lnTo>
                  <a:pt x="0" y="41118"/>
                </a:lnTo>
                <a:lnTo>
                  <a:pt x="12191" y="44928"/>
                </a:lnTo>
                <a:lnTo>
                  <a:pt x="17525" y="47214"/>
                </a:lnTo>
                <a:lnTo>
                  <a:pt x="32765" y="59406"/>
                </a:lnTo>
                <a:lnTo>
                  <a:pt x="38861" y="74646"/>
                </a:lnTo>
                <a:lnTo>
                  <a:pt x="41147" y="92172"/>
                </a:lnTo>
                <a:lnTo>
                  <a:pt x="42671" y="116556"/>
                </a:lnTo>
                <a:lnTo>
                  <a:pt x="43433" y="147036"/>
                </a:lnTo>
                <a:lnTo>
                  <a:pt x="43433" y="482316"/>
                </a:lnTo>
                <a:lnTo>
                  <a:pt x="42671" y="513558"/>
                </a:lnTo>
                <a:lnTo>
                  <a:pt x="41612" y="527675"/>
                </a:lnTo>
                <a:lnTo>
                  <a:pt x="40861" y="540804"/>
                </a:lnTo>
                <a:lnTo>
                  <a:pt x="39405" y="552848"/>
                </a:lnTo>
                <a:lnTo>
                  <a:pt x="36228" y="563713"/>
                </a:lnTo>
                <a:lnTo>
                  <a:pt x="30316" y="573302"/>
                </a:lnTo>
                <a:lnTo>
                  <a:pt x="20656" y="581519"/>
                </a:lnTo>
                <a:lnTo>
                  <a:pt x="12191" y="585948"/>
                </a:lnTo>
                <a:lnTo>
                  <a:pt x="6095" y="588234"/>
                </a:lnTo>
                <a:lnTo>
                  <a:pt x="0" y="588996"/>
                </a:lnTo>
                <a:lnTo>
                  <a:pt x="0" y="611856"/>
                </a:lnTo>
                <a:lnTo>
                  <a:pt x="201167" y="611856"/>
                </a:lnTo>
                <a:lnTo>
                  <a:pt x="201167" y="588996"/>
                </a:lnTo>
                <a:lnTo>
                  <a:pt x="191261" y="585948"/>
                </a:lnTo>
                <a:lnTo>
                  <a:pt x="180778" y="580175"/>
                </a:lnTo>
                <a:lnTo>
                  <a:pt x="173320" y="571533"/>
                </a:lnTo>
                <a:lnTo>
                  <a:pt x="168372" y="560660"/>
                </a:lnTo>
                <a:lnTo>
                  <a:pt x="165421" y="548197"/>
                </a:lnTo>
                <a:lnTo>
                  <a:pt x="163951" y="534782"/>
                </a:lnTo>
                <a:lnTo>
                  <a:pt x="163447" y="521056"/>
                </a:lnTo>
                <a:lnTo>
                  <a:pt x="163278" y="495226"/>
                </a:lnTo>
                <a:lnTo>
                  <a:pt x="162584" y="484400"/>
                </a:lnTo>
                <a:lnTo>
                  <a:pt x="162305" y="482316"/>
                </a:lnTo>
                <a:lnTo>
                  <a:pt x="162305" y="163800"/>
                </a:lnTo>
                <a:lnTo>
                  <a:pt x="169925" y="145512"/>
                </a:lnTo>
                <a:lnTo>
                  <a:pt x="178307" y="129510"/>
                </a:lnTo>
                <a:lnTo>
                  <a:pt x="188902" y="112183"/>
                </a:lnTo>
                <a:lnTo>
                  <a:pt x="203045" y="97201"/>
                </a:lnTo>
                <a:lnTo>
                  <a:pt x="219149" y="87624"/>
                </a:lnTo>
                <a:lnTo>
                  <a:pt x="227440" y="85818"/>
                </a:lnTo>
                <a:lnTo>
                  <a:pt x="235626" y="86511"/>
                </a:lnTo>
                <a:lnTo>
                  <a:pt x="243509" y="90085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8" name="object 3048"/>
          <p:cNvSpPr/>
          <p:nvPr/>
        </p:nvSpPr>
        <p:spPr>
          <a:xfrm>
            <a:off x="4767833" y="3945635"/>
            <a:ext cx="162306" cy="0"/>
          </a:xfrm>
          <a:custGeom>
            <a:avLst/>
            <a:gdLst/>
            <a:ahLst/>
            <a:cxnLst/>
            <a:rect l="l" t="t" r="r" b="b"/>
            <a:pathLst>
              <a:path w="162305">
                <a:moveTo>
                  <a:pt x="162305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9" name="object 3049"/>
          <p:cNvSpPr/>
          <p:nvPr/>
        </p:nvSpPr>
        <p:spPr>
          <a:xfrm>
            <a:off x="4767833" y="3945635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0" name="object 3050"/>
          <p:cNvSpPr/>
          <p:nvPr/>
        </p:nvSpPr>
        <p:spPr>
          <a:xfrm>
            <a:off x="4767833" y="3968495"/>
            <a:ext cx="12192" cy="3809"/>
          </a:xfrm>
          <a:custGeom>
            <a:avLst/>
            <a:gdLst/>
            <a:ahLst/>
            <a:cxnLst/>
            <a:rect l="l" t="t" r="r" b="b"/>
            <a:pathLst>
              <a:path w="12191" h="3810">
                <a:moveTo>
                  <a:pt x="0" y="0"/>
                </a:moveTo>
                <a:lnTo>
                  <a:pt x="12192" y="3809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1" name="object 3051"/>
          <p:cNvSpPr/>
          <p:nvPr/>
        </p:nvSpPr>
        <p:spPr>
          <a:xfrm>
            <a:off x="4780026" y="3972305"/>
            <a:ext cx="5334" cy="2285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0" y="0"/>
                </a:moveTo>
                <a:lnTo>
                  <a:pt x="5334" y="2285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2" name="object 3052"/>
          <p:cNvSpPr/>
          <p:nvPr/>
        </p:nvSpPr>
        <p:spPr>
          <a:xfrm>
            <a:off x="4785360" y="3974592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0" y="0"/>
                </a:moveTo>
                <a:lnTo>
                  <a:pt x="4572" y="2285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3" name="object 3053"/>
          <p:cNvSpPr/>
          <p:nvPr/>
        </p:nvSpPr>
        <p:spPr>
          <a:xfrm>
            <a:off x="4789932" y="3976877"/>
            <a:ext cx="4572" cy="3047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0" y="0"/>
                </a:moveTo>
                <a:lnTo>
                  <a:pt x="4572" y="3047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4" name="object 3054"/>
          <p:cNvSpPr/>
          <p:nvPr/>
        </p:nvSpPr>
        <p:spPr>
          <a:xfrm>
            <a:off x="4794504" y="3979926"/>
            <a:ext cx="3048" cy="3047"/>
          </a:xfrm>
          <a:custGeom>
            <a:avLst/>
            <a:gdLst/>
            <a:ahLst/>
            <a:cxnLst/>
            <a:rect l="l" t="t" r="r" b="b"/>
            <a:pathLst>
              <a:path w="3048" h="3048">
                <a:moveTo>
                  <a:pt x="0" y="0"/>
                </a:moveTo>
                <a:lnTo>
                  <a:pt x="3048" y="3047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5" name="object 3055"/>
          <p:cNvSpPr/>
          <p:nvPr/>
        </p:nvSpPr>
        <p:spPr>
          <a:xfrm>
            <a:off x="4797551" y="3982973"/>
            <a:ext cx="3048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0" y="0"/>
                </a:moveTo>
                <a:lnTo>
                  <a:pt x="3048" y="381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6" name="object 3056"/>
          <p:cNvSpPr/>
          <p:nvPr/>
        </p:nvSpPr>
        <p:spPr>
          <a:xfrm>
            <a:off x="4800600" y="3986783"/>
            <a:ext cx="2286" cy="3810"/>
          </a:xfrm>
          <a:custGeom>
            <a:avLst/>
            <a:gdLst/>
            <a:ahLst/>
            <a:cxnLst/>
            <a:rect l="l" t="t" r="r" b="b"/>
            <a:pathLst>
              <a:path w="2286" h="3810">
                <a:moveTo>
                  <a:pt x="0" y="0"/>
                </a:moveTo>
                <a:lnTo>
                  <a:pt x="2286" y="381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7" name="object 3057"/>
          <p:cNvSpPr/>
          <p:nvPr/>
        </p:nvSpPr>
        <p:spPr>
          <a:xfrm>
            <a:off x="4802885" y="3990594"/>
            <a:ext cx="2286" cy="4572"/>
          </a:xfrm>
          <a:custGeom>
            <a:avLst/>
            <a:gdLst/>
            <a:ahLst/>
            <a:cxnLst/>
            <a:rect l="l" t="t" r="r" b="b"/>
            <a:pathLst>
              <a:path w="2286" h="4572">
                <a:moveTo>
                  <a:pt x="0" y="0"/>
                </a:moveTo>
                <a:lnTo>
                  <a:pt x="2286" y="4572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8" name="object 3058"/>
          <p:cNvSpPr/>
          <p:nvPr/>
        </p:nvSpPr>
        <p:spPr>
          <a:xfrm>
            <a:off x="4805172" y="3995166"/>
            <a:ext cx="1524" cy="6858"/>
          </a:xfrm>
          <a:custGeom>
            <a:avLst/>
            <a:gdLst/>
            <a:ahLst/>
            <a:cxnLst/>
            <a:rect l="l" t="t" r="r" b="b"/>
            <a:pathLst>
              <a:path w="1524" h="6858">
                <a:moveTo>
                  <a:pt x="0" y="0"/>
                </a:moveTo>
                <a:lnTo>
                  <a:pt x="1524" y="6858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9" name="object 3059"/>
          <p:cNvSpPr/>
          <p:nvPr/>
        </p:nvSpPr>
        <p:spPr>
          <a:xfrm>
            <a:off x="4806695" y="4002023"/>
            <a:ext cx="2286" cy="17526"/>
          </a:xfrm>
          <a:custGeom>
            <a:avLst/>
            <a:gdLst/>
            <a:ahLst/>
            <a:cxnLst/>
            <a:rect l="l" t="t" r="r" b="b"/>
            <a:pathLst>
              <a:path w="2286" h="17525">
                <a:moveTo>
                  <a:pt x="0" y="0"/>
                </a:moveTo>
                <a:lnTo>
                  <a:pt x="2286" y="1752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0" name="object 3060"/>
          <p:cNvSpPr/>
          <p:nvPr/>
        </p:nvSpPr>
        <p:spPr>
          <a:xfrm>
            <a:off x="4808982" y="4019550"/>
            <a:ext cx="2286" cy="445008"/>
          </a:xfrm>
          <a:custGeom>
            <a:avLst/>
            <a:gdLst/>
            <a:ahLst/>
            <a:cxnLst/>
            <a:rect l="l" t="t" r="r" b="b"/>
            <a:pathLst>
              <a:path w="2286" h="445008">
                <a:moveTo>
                  <a:pt x="0" y="0"/>
                </a:moveTo>
                <a:lnTo>
                  <a:pt x="1524" y="24384"/>
                </a:lnTo>
                <a:lnTo>
                  <a:pt x="2286" y="54864"/>
                </a:lnTo>
                <a:lnTo>
                  <a:pt x="2286" y="390144"/>
                </a:lnTo>
                <a:lnTo>
                  <a:pt x="1524" y="421386"/>
                </a:lnTo>
                <a:lnTo>
                  <a:pt x="0" y="445008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1" name="object 3061"/>
          <p:cNvSpPr/>
          <p:nvPr/>
        </p:nvSpPr>
        <p:spPr>
          <a:xfrm>
            <a:off x="4806696" y="4464557"/>
            <a:ext cx="2285" cy="17526"/>
          </a:xfrm>
          <a:custGeom>
            <a:avLst/>
            <a:gdLst/>
            <a:ahLst/>
            <a:cxnLst/>
            <a:rect l="l" t="t" r="r" b="b"/>
            <a:pathLst>
              <a:path w="2286" h="17525">
                <a:moveTo>
                  <a:pt x="2286" y="0"/>
                </a:moveTo>
                <a:lnTo>
                  <a:pt x="0" y="1752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2" name="object 3062"/>
          <p:cNvSpPr/>
          <p:nvPr/>
        </p:nvSpPr>
        <p:spPr>
          <a:xfrm>
            <a:off x="4805171" y="4482083"/>
            <a:ext cx="1523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1524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3" name="object 3063"/>
          <p:cNvSpPr/>
          <p:nvPr/>
        </p:nvSpPr>
        <p:spPr>
          <a:xfrm>
            <a:off x="4803648" y="4488179"/>
            <a:ext cx="1523" cy="4572"/>
          </a:xfrm>
          <a:custGeom>
            <a:avLst/>
            <a:gdLst/>
            <a:ahLst/>
            <a:cxnLst/>
            <a:rect l="l" t="t" r="r" b="b"/>
            <a:pathLst>
              <a:path w="1524" h="4572">
                <a:moveTo>
                  <a:pt x="1524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4" name="object 3064"/>
          <p:cNvSpPr/>
          <p:nvPr/>
        </p:nvSpPr>
        <p:spPr>
          <a:xfrm>
            <a:off x="4800600" y="4492751"/>
            <a:ext cx="3047" cy="4572"/>
          </a:xfrm>
          <a:custGeom>
            <a:avLst/>
            <a:gdLst/>
            <a:ahLst/>
            <a:cxnLst/>
            <a:rect l="l" t="t" r="r" b="b"/>
            <a:pathLst>
              <a:path w="3048" h="4572">
                <a:moveTo>
                  <a:pt x="3048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5" name="object 3065"/>
          <p:cNvSpPr/>
          <p:nvPr/>
        </p:nvSpPr>
        <p:spPr>
          <a:xfrm>
            <a:off x="4797552" y="4497323"/>
            <a:ext cx="3047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3048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6" name="object 3066"/>
          <p:cNvSpPr/>
          <p:nvPr/>
        </p:nvSpPr>
        <p:spPr>
          <a:xfrm>
            <a:off x="4793741" y="4501133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10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7" name="object 3067"/>
          <p:cNvSpPr/>
          <p:nvPr/>
        </p:nvSpPr>
        <p:spPr>
          <a:xfrm>
            <a:off x="4789170" y="4504944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8" name="object 3068"/>
          <p:cNvSpPr/>
          <p:nvPr/>
        </p:nvSpPr>
        <p:spPr>
          <a:xfrm>
            <a:off x="4784598" y="4508754"/>
            <a:ext cx="4572" cy="2286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884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9" name="object 3069"/>
          <p:cNvSpPr/>
          <p:nvPr/>
        </p:nvSpPr>
        <p:spPr>
          <a:xfrm>
            <a:off x="4780026" y="4511039"/>
            <a:ext cx="4572" cy="2286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0" name="object 3070"/>
          <p:cNvSpPr/>
          <p:nvPr/>
        </p:nvSpPr>
        <p:spPr>
          <a:xfrm>
            <a:off x="4773930" y="4513326"/>
            <a:ext cx="6096" cy="2286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6096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1" name="object 3071"/>
          <p:cNvSpPr/>
          <p:nvPr/>
        </p:nvSpPr>
        <p:spPr>
          <a:xfrm>
            <a:off x="4767833" y="4515611"/>
            <a:ext cx="6096" cy="762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6096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2" name="object 3072"/>
          <p:cNvSpPr/>
          <p:nvPr/>
        </p:nvSpPr>
        <p:spPr>
          <a:xfrm>
            <a:off x="4767833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3" name="object 3073"/>
          <p:cNvSpPr/>
          <p:nvPr/>
        </p:nvSpPr>
        <p:spPr>
          <a:xfrm>
            <a:off x="4767833" y="4539233"/>
            <a:ext cx="201168" cy="0"/>
          </a:xfrm>
          <a:custGeom>
            <a:avLst/>
            <a:gdLst/>
            <a:ahLst/>
            <a:cxnLst/>
            <a:rect l="l" t="t" r="r" b="b"/>
            <a:pathLst>
              <a:path w="201167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4" name="object 3074"/>
          <p:cNvSpPr/>
          <p:nvPr/>
        </p:nvSpPr>
        <p:spPr>
          <a:xfrm>
            <a:off x="4969001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5" name="object 3075"/>
          <p:cNvSpPr/>
          <p:nvPr/>
        </p:nvSpPr>
        <p:spPr>
          <a:xfrm>
            <a:off x="4959095" y="4513325"/>
            <a:ext cx="9906" cy="3047"/>
          </a:xfrm>
          <a:custGeom>
            <a:avLst/>
            <a:gdLst/>
            <a:ahLst/>
            <a:cxnLst/>
            <a:rect l="l" t="t" r="r" b="b"/>
            <a:pathLst>
              <a:path w="9905" h="3048">
                <a:moveTo>
                  <a:pt x="9905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6" name="object 3076"/>
          <p:cNvSpPr/>
          <p:nvPr/>
        </p:nvSpPr>
        <p:spPr>
          <a:xfrm>
            <a:off x="4954523" y="4511040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7" name="object 3077"/>
          <p:cNvSpPr/>
          <p:nvPr/>
        </p:nvSpPr>
        <p:spPr>
          <a:xfrm>
            <a:off x="4949951" y="4508753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8" name="object 3078"/>
          <p:cNvSpPr/>
          <p:nvPr/>
        </p:nvSpPr>
        <p:spPr>
          <a:xfrm>
            <a:off x="4946903" y="4505706"/>
            <a:ext cx="3048" cy="3047"/>
          </a:xfrm>
          <a:custGeom>
            <a:avLst/>
            <a:gdLst/>
            <a:ahLst/>
            <a:cxnLst/>
            <a:rect l="l" t="t" r="r" b="b"/>
            <a:pathLst>
              <a:path w="3048" h="3048">
                <a:moveTo>
                  <a:pt x="3048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9" name="object 3079"/>
          <p:cNvSpPr/>
          <p:nvPr/>
        </p:nvSpPr>
        <p:spPr>
          <a:xfrm>
            <a:off x="4943856" y="4502657"/>
            <a:ext cx="3048" cy="3047"/>
          </a:xfrm>
          <a:custGeom>
            <a:avLst/>
            <a:gdLst/>
            <a:ahLst/>
            <a:cxnLst/>
            <a:rect l="l" t="t" r="r" b="b"/>
            <a:pathLst>
              <a:path w="3048" h="3048">
                <a:moveTo>
                  <a:pt x="3048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0" name="object 3080"/>
          <p:cNvSpPr/>
          <p:nvPr/>
        </p:nvSpPr>
        <p:spPr>
          <a:xfrm>
            <a:off x="4940807" y="4498847"/>
            <a:ext cx="3048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3048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1" name="object 3081"/>
          <p:cNvSpPr/>
          <p:nvPr/>
        </p:nvSpPr>
        <p:spPr>
          <a:xfrm>
            <a:off x="4938521" y="4494276"/>
            <a:ext cx="2286" cy="4572"/>
          </a:xfrm>
          <a:custGeom>
            <a:avLst/>
            <a:gdLst/>
            <a:ahLst/>
            <a:cxnLst/>
            <a:rect l="l" t="t" r="r" b="b"/>
            <a:pathLst>
              <a:path w="2286" h="4572">
                <a:moveTo>
                  <a:pt x="2286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2" name="object 3082"/>
          <p:cNvSpPr/>
          <p:nvPr/>
        </p:nvSpPr>
        <p:spPr>
          <a:xfrm>
            <a:off x="4936236" y="4488942"/>
            <a:ext cx="2286" cy="5334"/>
          </a:xfrm>
          <a:custGeom>
            <a:avLst/>
            <a:gdLst/>
            <a:ahLst/>
            <a:cxnLst/>
            <a:rect l="l" t="t" r="r" b="b"/>
            <a:pathLst>
              <a:path w="2286" h="5334">
                <a:moveTo>
                  <a:pt x="2286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3" name="object 3083"/>
          <p:cNvSpPr/>
          <p:nvPr/>
        </p:nvSpPr>
        <p:spPr>
          <a:xfrm>
            <a:off x="4934711" y="4482084"/>
            <a:ext cx="1524" cy="6858"/>
          </a:xfrm>
          <a:custGeom>
            <a:avLst/>
            <a:gdLst/>
            <a:ahLst/>
            <a:cxnLst/>
            <a:rect l="l" t="t" r="r" b="b"/>
            <a:pathLst>
              <a:path w="1524" h="6858">
                <a:moveTo>
                  <a:pt x="1524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4" name="object 3084"/>
          <p:cNvSpPr/>
          <p:nvPr/>
        </p:nvSpPr>
        <p:spPr>
          <a:xfrm>
            <a:off x="4932425" y="4464557"/>
            <a:ext cx="2286" cy="17526"/>
          </a:xfrm>
          <a:custGeom>
            <a:avLst/>
            <a:gdLst/>
            <a:ahLst/>
            <a:cxnLst/>
            <a:rect l="l" t="t" r="r" b="b"/>
            <a:pathLst>
              <a:path w="2286" h="17525">
                <a:moveTo>
                  <a:pt x="2286" y="17525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5" name="object 3085"/>
          <p:cNvSpPr/>
          <p:nvPr/>
        </p:nvSpPr>
        <p:spPr>
          <a:xfrm>
            <a:off x="4930140" y="4091177"/>
            <a:ext cx="2286" cy="373380"/>
          </a:xfrm>
          <a:custGeom>
            <a:avLst/>
            <a:gdLst/>
            <a:ahLst/>
            <a:cxnLst/>
            <a:rect l="l" t="t" r="r" b="b"/>
            <a:pathLst>
              <a:path w="2286" h="373379">
                <a:moveTo>
                  <a:pt x="2286" y="373379"/>
                </a:moveTo>
                <a:lnTo>
                  <a:pt x="762" y="348995"/>
                </a:lnTo>
                <a:lnTo>
                  <a:pt x="0" y="318515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6" name="object 3086"/>
          <p:cNvSpPr/>
          <p:nvPr/>
        </p:nvSpPr>
        <p:spPr>
          <a:xfrm>
            <a:off x="4930139" y="4072889"/>
            <a:ext cx="7619" cy="18288"/>
          </a:xfrm>
          <a:custGeom>
            <a:avLst/>
            <a:gdLst/>
            <a:ahLst/>
            <a:cxnLst/>
            <a:rect l="l" t="t" r="r" b="b"/>
            <a:pathLst>
              <a:path w="7620" h="18287">
                <a:moveTo>
                  <a:pt x="0" y="18287"/>
                </a:moveTo>
                <a:lnTo>
                  <a:pt x="7619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7" name="object 3087"/>
          <p:cNvSpPr/>
          <p:nvPr/>
        </p:nvSpPr>
        <p:spPr>
          <a:xfrm>
            <a:off x="4937760" y="4056887"/>
            <a:ext cx="8381" cy="16002"/>
          </a:xfrm>
          <a:custGeom>
            <a:avLst/>
            <a:gdLst/>
            <a:ahLst/>
            <a:cxnLst/>
            <a:rect l="l" t="t" r="r" b="b"/>
            <a:pathLst>
              <a:path w="8382" h="16001">
                <a:moveTo>
                  <a:pt x="0" y="16001"/>
                </a:moveTo>
                <a:lnTo>
                  <a:pt x="8381" y="0"/>
                </a:lnTo>
              </a:path>
            </a:pathLst>
          </a:custGeom>
          <a:ln w="12953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8" name="object 3088"/>
          <p:cNvSpPr/>
          <p:nvPr/>
        </p:nvSpPr>
        <p:spPr>
          <a:xfrm>
            <a:off x="4946142" y="4043934"/>
            <a:ext cx="7619" cy="12954"/>
          </a:xfrm>
          <a:custGeom>
            <a:avLst/>
            <a:gdLst/>
            <a:ahLst/>
            <a:cxnLst/>
            <a:rect l="l" t="t" r="r" b="b"/>
            <a:pathLst>
              <a:path w="7620" h="12953">
                <a:moveTo>
                  <a:pt x="0" y="12953"/>
                </a:moveTo>
                <a:lnTo>
                  <a:pt x="7619" y="0"/>
                </a:lnTo>
              </a:path>
            </a:pathLst>
          </a:custGeom>
          <a:ln w="12953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9" name="object 3089"/>
          <p:cNvSpPr/>
          <p:nvPr/>
        </p:nvSpPr>
        <p:spPr>
          <a:xfrm>
            <a:off x="4953761" y="4032503"/>
            <a:ext cx="9144" cy="11430"/>
          </a:xfrm>
          <a:custGeom>
            <a:avLst/>
            <a:gdLst/>
            <a:ahLst/>
            <a:cxnLst/>
            <a:rect l="l" t="t" r="r" b="b"/>
            <a:pathLst>
              <a:path w="9144" h="11429">
                <a:moveTo>
                  <a:pt x="0" y="11429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0" name="object 3090"/>
          <p:cNvSpPr/>
          <p:nvPr/>
        </p:nvSpPr>
        <p:spPr>
          <a:xfrm>
            <a:off x="4962905" y="4024122"/>
            <a:ext cx="8382" cy="8382"/>
          </a:xfrm>
          <a:custGeom>
            <a:avLst/>
            <a:gdLst/>
            <a:ahLst/>
            <a:cxnLst/>
            <a:rect l="l" t="t" r="r" b="b"/>
            <a:pathLst>
              <a:path w="8382" h="8382">
                <a:moveTo>
                  <a:pt x="0" y="8381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1" name="object 3091"/>
          <p:cNvSpPr/>
          <p:nvPr/>
        </p:nvSpPr>
        <p:spPr>
          <a:xfrm>
            <a:off x="4971288" y="4021074"/>
            <a:ext cx="4572" cy="3048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0" y="3048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2" name="object 3092"/>
          <p:cNvSpPr/>
          <p:nvPr/>
        </p:nvSpPr>
        <p:spPr>
          <a:xfrm>
            <a:off x="4975860" y="4018025"/>
            <a:ext cx="3810" cy="3048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0" y="3048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3" name="object 3093"/>
          <p:cNvSpPr/>
          <p:nvPr/>
        </p:nvSpPr>
        <p:spPr>
          <a:xfrm>
            <a:off x="4979670" y="4015740"/>
            <a:ext cx="4572" cy="2286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0" y="2286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4" name="object 3094"/>
          <p:cNvSpPr/>
          <p:nvPr/>
        </p:nvSpPr>
        <p:spPr>
          <a:xfrm>
            <a:off x="4984242" y="4014215"/>
            <a:ext cx="4572" cy="1524"/>
          </a:xfrm>
          <a:custGeom>
            <a:avLst/>
            <a:gdLst/>
            <a:ahLst/>
            <a:cxnLst/>
            <a:rect l="l" t="t" r="r" b="b"/>
            <a:pathLst>
              <a:path w="4572" h="1524">
                <a:moveTo>
                  <a:pt x="0" y="1524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5" name="object 3095"/>
          <p:cNvSpPr/>
          <p:nvPr/>
        </p:nvSpPr>
        <p:spPr>
          <a:xfrm>
            <a:off x="4988814" y="4013454"/>
            <a:ext cx="4572" cy="762"/>
          </a:xfrm>
          <a:custGeom>
            <a:avLst/>
            <a:gdLst/>
            <a:ahLst/>
            <a:cxnLst/>
            <a:rect l="l" t="t" r="r" b="b"/>
            <a:pathLst>
              <a:path w="4572" h="762">
                <a:moveTo>
                  <a:pt x="0" y="762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6" name="object 3096"/>
          <p:cNvSpPr/>
          <p:nvPr/>
        </p:nvSpPr>
        <p:spPr>
          <a:xfrm>
            <a:off x="4993385" y="4013454"/>
            <a:ext cx="4572" cy="0"/>
          </a:xfrm>
          <a:custGeom>
            <a:avLst/>
            <a:gdLst/>
            <a:ahLst/>
            <a:cxnLst/>
            <a:rect l="l" t="t" r="r" b="b"/>
            <a:pathLst>
              <a:path w="4572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7" name="object 3097"/>
          <p:cNvSpPr/>
          <p:nvPr/>
        </p:nvSpPr>
        <p:spPr>
          <a:xfrm>
            <a:off x="4997957" y="4013454"/>
            <a:ext cx="5334" cy="761"/>
          </a:xfrm>
          <a:custGeom>
            <a:avLst/>
            <a:gdLst/>
            <a:ahLst/>
            <a:cxnLst/>
            <a:rect l="l" t="t" r="r" b="b"/>
            <a:pathLst>
              <a:path w="5334" h="762">
                <a:moveTo>
                  <a:pt x="0" y="0"/>
                </a:moveTo>
                <a:lnTo>
                  <a:pt x="5334" y="761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8" name="object 3098"/>
          <p:cNvSpPr/>
          <p:nvPr/>
        </p:nvSpPr>
        <p:spPr>
          <a:xfrm>
            <a:off x="5003292" y="4014216"/>
            <a:ext cx="5334" cy="1523"/>
          </a:xfrm>
          <a:custGeom>
            <a:avLst/>
            <a:gdLst/>
            <a:ahLst/>
            <a:cxnLst/>
            <a:rect l="l" t="t" r="r" b="b"/>
            <a:pathLst>
              <a:path w="5334" h="1524">
                <a:moveTo>
                  <a:pt x="0" y="0"/>
                </a:moveTo>
                <a:lnTo>
                  <a:pt x="5334" y="1523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9" name="object 3099"/>
          <p:cNvSpPr/>
          <p:nvPr/>
        </p:nvSpPr>
        <p:spPr>
          <a:xfrm>
            <a:off x="5008626" y="4015739"/>
            <a:ext cx="4572" cy="3047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0" y="0"/>
                </a:moveTo>
                <a:lnTo>
                  <a:pt x="4572" y="3047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0" name="object 3100"/>
          <p:cNvSpPr/>
          <p:nvPr/>
        </p:nvSpPr>
        <p:spPr>
          <a:xfrm>
            <a:off x="5013198" y="4018788"/>
            <a:ext cx="5334" cy="4572"/>
          </a:xfrm>
          <a:custGeom>
            <a:avLst/>
            <a:gdLst/>
            <a:ahLst/>
            <a:cxnLst/>
            <a:rect l="l" t="t" r="r" b="b"/>
            <a:pathLst>
              <a:path w="5334" h="4572">
                <a:moveTo>
                  <a:pt x="0" y="0"/>
                </a:moveTo>
                <a:lnTo>
                  <a:pt x="5334" y="4572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1" name="object 3101"/>
          <p:cNvSpPr/>
          <p:nvPr/>
        </p:nvSpPr>
        <p:spPr>
          <a:xfrm>
            <a:off x="5018532" y="4023360"/>
            <a:ext cx="3810" cy="6096"/>
          </a:xfrm>
          <a:custGeom>
            <a:avLst/>
            <a:gdLst/>
            <a:ahLst/>
            <a:cxnLst/>
            <a:rect l="l" t="t" r="r" b="b"/>
            <a:pathLst>
              <a:path w="3810" h="6096">
                <a:moveTo>
                  <a:pt x="0" y="0"/>
                </a:moveTo>
                <a:lnTo>
                  <a:pt x="3810" y="6096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2" name="object 3102"/>
          <p:cNvSpPr/>
          <p:nvPr/>
        </p:nvSpPr>
        <p:spPr>
          <a:xfrm>
            <a:off x="5022342" y="4029455"/>
            <a:ext cx="3810" cy="6858"/>
          </a:xfrm>
          <a:custGeom>
            <a:avLst/>
            <a:gdLst/>
            <a:ahLst/>
            <a:cxnLst/>
            <a:rect l="l" t="t" r="r" b="b"/>
            <a:pathLst>
              <a:path w="3810" h="6858">
                <a:moveTo>
                  <a:pt x="0" y="0"/>
                </a:moveTo>
                <a:lnTo>
                  <a:pt x="3810" y="6858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3" name="object 3103"/>
          <p:cNvSpPr/>
          <p:nvPr/>
        </p:nvSpPr>
        <p:spPr>
          <a:xfrm>
            <a:off x="5026151" y="4036314"/>
            <a:ext cx="3048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0" y="0"/>
                </a:moveTo>
                <a:lnTo>
                  <a:pt x="3048" y="8382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4" name="object 3104"/>
          <p:cNvSpPr/>
          <p:nvPr/>
        </p:nvSpPr>
        <p:spPr>
          <a:xfrm>
            <a:off x="5029200" y="4044695"/>
            <a:ext cx="2286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0" y="0"/>
                </a:moveTo>
                <a:lnTo>
                  <a:pt x="2286" y="8382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5" name="object 3105"/>
          <p:cNvSpPr/>
          <p:nvPr/>
        </p:nvSpPr>
        <p:spPr>
          <a:xfrm>
            <a:off x="5031485" y="4053077"/>
            <a:ext cx="1524" cy="12954"/>
          </a:xfrm>
          <a:custGeom>
            <a:avLst/>
            <a:gdLst/>
            <a:ahLst/>
            <a:cxnLst/>
            <a:rect l="l" t="t" r="r" b="b"/>
            <a:pathLst>
              <a:path w="1524" h="12953">
                <a:moveTo>
                  <a:pt x="0" y="0"/>
                </a:moveTo>
                <a:lnTo>
                  <a:pt x="1524" y="1295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6" name="object 3106"/>
          <p:cNvSpPr/>
          <p:nvPr/>
        </p:nvSpPr>
        <p:spPr>
          <a:xfrm>
            <a:off x="5033010" y="4066032"/>
            <a:ext cx="2286" cy="394716"/>
          </a:xfrm>
          <a:custGeom>
            <a:avLst/>
            <a:gdLst/>
            <a:ahLst/>
            <a:cxnLst/>
            <a:rect l="l" t="t" r="r" b="b"/>
            <a:pathLst>
              <a:path w="2286" h="394715">
                <a:moveTo>
                  <a:pt x="0" y="0"/>
                </a:moveTo>
                <a:lnTo>
                  <a:pt x="762" y="19812"/>
                </a:lnTo>
                <a:lnTo>
                  <a:pt x="1524" y="46482"/>
                </a:lnTo>
                <a:lnTo>
                  <a:pt x="2286" y="79248"/>
                </a:lnTo>
                <a:lnTo>
                  <a:pt x="2286" y="343662"/>
                </a:lnTo>
                <a:lnTo>
                  <a:pt x="1524" y="372618"/>
                </a:lnTo>
                <a:lnTo>
                  <a:pt x="0" y="394716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7" name="object 3107"/>
          <p:cNvSpPr/>
          <p:nvPr/>
        </p:nvSpPr>
        <p:spPr>
          <a:xfrm>
            <a:off x="5031486" y="4460748"/>
            <a:ext cx="1523" cy="16764"/>
          </a:xfrm>
          <a:custGeom>
            <a:avLst/>
            <a:gdLst/>
            <a:ahLst/>
            <a:cxnLst/>
            <a:rect l="l" t="t" r="r" b="b"/>
            <a:pathLst>
              <a:path w="1524" h="16763">
                <a:moveTo>
                  <a:pt x="1524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8" name="object 3108"/>
          <p:cNvSpPr/>
          <p:nvPr/>
        </p:nvSpPr>
        <p:spPr>
          <a:xfrm>
            <a:off x="5029961" y="4477511"/>
            <a:ext cx="1523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1524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9" name="object 3109"/>
          <p:cNvSpPr/>
          <p:nvPr/>
        </p:nvSpPr>
        <p:spPr>
          <a:xfrm>
            <a:off x="5028437" y="4483607"/>
            <a:ext cx="1523" cy="5334"/>
          </a:xfrm>
          <a:custGeom>
            <a:avLst/>
            <a:gdLst/>
            <a:ahLst/>
            <a:cxnLst/>
            <a:rect l="l" t="t" r="r" b="b"/>
            <a:pathLst>
              <a:path w="1524" h="5334">
                <a:moveTo>
                  <a:pt x="1524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0" name="object 3110"/>
          <p:cNvSpPr/>
          <p:nvPr/>
        </p:nvSpPr>
        <p:spPr>
          <a:xfrm>
            <a:off x="5025390" y="4488942"/>
            <a:ext cx="3047" cy="5334"/>
          </a:xfrm>
          <a:custGeom>
            <a:avLst/>
            <a:gdLst/>
            <a:ahLst/>
            <a:cxnLst/>
            <a:rect l="l" t="t" r="r" b="b"/>
            <a:pathLst>
              <a:path w="3048" h="5334">
                <a:moveTo>
                  <a:pt x="3048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1" name="object 3111"/>
          <p:cNvSpPr/>
          <p:nvPr/>
        </p:nvSpPr>
        <p:spPr>
          <a:xfrm>
            <a:off x="5022341" y="4494276"/>
            <a:ext cx="3047" cy="4572"/>
          </a:xfrm>
          <a:custGeom>
            <a:avLst/>
            <a:gdLst/>
            <a:ahLst/>
            <a:cxnLst/>
            <a:rect l="l" t="t" r="r" b="b"/>
            <a:pathLst>
              <a:path w="3048" h="4572">
                <a:moveTo>
                  <a:pt x="3048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2" name="object 3112"/>
          <p:cNvSpPr/>
          <p:nvPr/>
        </p:nvSpPr>
        <p:spPr>
          <a:xfrm>
            <a:off x="5019294" y="4498848"/>
            <a:ext cx="3047" cy="4572"/>
          </a:xfrm>
          <a:custGeom>
            <a:avLst/>
            <a:gdLst/>
            <a:ahLst/>
            <a:cxnLst/>
            <a:rect l="l" t="t" r="r" b="b"/>
            <a:pathLst>
              <a:path w="3048" h="4572">
                <a:moveTo>
                  <a:pt x="3048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3" name="object 3113"/>
          <p:cNvSpPr/>
          <p:nvPr/>
        </p:nvSpPr>
        <p:spPr>
          <a:xfrm>
            <a:off x="5015484" y="4503420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10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4" name="object 3114"/>
          <p:cNvSpPr/>
          <p:nvPr/>
        </p:nvSpPr>
        <p:spPr>
          <a:xfrm>
            <a:off x="5010911" y="4507229"/>
            <a:ext cx="4572" cy="3048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5" name="object 3115"/>
          <p:cNvSpPr/>
          <p:nvPr/>
        </p:nvSpPr>
        <p:spPr>
          <a:xfrm>
            <a:off x="5006339" y="4510277"/>
            <a:ext cx="4572" cy="3048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6" name="object 3116"/>
          <p:cNvSpPr/>
          <p:nvPr/>
        </p:nvSpPr>
        <p:spPr>
          <a:xfrm>
            <a:off x="5001005" y="4513326"/>
            <a:ext cx="5334" cy="1524"/>
          </a:xfrm>
          <a:custGeom>
            <a:avLst/>
            <a:gdLst/>
            <a:ahLst/>
            <a:cxnLst/>
            <a:rect l="l" t="t" r="r" b="b"/>
            <a:pathLst>
              <a:path w="5334" h="1524">
                <a:moveTo>
                  <a:pt x="5334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7" name="object 3117"/>
          <p:cNvSpPr/>
          <p:nvPr/>
        </p:nvSpPr>
        <p:spPr>
          <a:xfrm>
            <a:off x="4995671" y="4514850"/>
            <a:ext cx="5334" cy="1524"/>
          </a:xfrm>
          <a:custGeom>
            <a:avLst/>
            <a:gdLst/>
            <a:ahLst/>
            <a:cxnLst/>
            <a:rect l="l" t="t" r="r" b="b"/>
            <a:pathLst>
              <a:path w="5334" h="1524">
                <a:moveTo>
                  <a:pt x="5334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8" name="object 3118"/>
          <p:cNvSpPr/>
          <p:nvPr/>
        </p:nvSpPr>
        <p:spPr>
          <a:xfrm>
            <a:off x="4995672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9" name="object 3119"/>
          <p:cNvSpPr/>
          <p:nvPr/>
        </p:nvSpPr>
        <p:spPr>
          <a:xfrm>
            <a:off x="4995672" y="4539233"/>
            <a:ext cx="201168" cy="0"/>
          </a:xfrm>
          <a:custGeom>
            <a:avLst/>
            <a:gdLst/>
            <a:ahLst/>
            <a:cxnLst/>
            <a:rect l="l" t="t" r="r" b="b"/>
            <a:pathLst>
              <a:path w="201167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0" name="object 3120"/>
          <p:cNvSpPr/>
          <p:nvPr/>
        </p:nvSpPr>
        <p:spPr>
          <a:xfrm>
            <a:off x="5196839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1" name="object 3121"/>
          <p:cNvSpPr/>
          <p:nvPr/>
        </p:nvSpPr>
        <p:spPr>
          <a:xfrm>
            <a:off x="5184647" y="4513325"/>
            <a:ext cx="12192" cy="3047"/>
          </a:xfrm>
          <a:custGeom>
            <a:avLst/>
            <a:gdLst/>
            <a:ahLst/>
            <a:cxnLst/>
            <a:rect l="l" t="t" r="r" b="b"/>
            <a:pathLst>
              <a:path w="12191" h="3048">
                <a:moveTo>
                  <a:pt x="12191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2" name="object 3122"/>
          <p:cNvSpPr/>
          <p:nvPr/>
        </p:nvSpPr>
        <p:spPr>
          <a:xfrm>
            <a:off x="5180076" y="4511040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3" name="object 3123"/>
          <p:cNvSpPr/>
          <p:nvPr/>
        </p:nvSpPr>
        <p:spPr>
          <a:xfrm>
            <a:off x="5175504" y="4508753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4" name="object 3124"/>
          <p:cNvSpPr/>
          <p:nvPr/>
        </p:nvSpPr>
        <p:spPr>
          <a:xfrm>
            <a:off x="5170932" y="4505706"/>
            <a:ext cx="4572" cy="3047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5" name="object 3125"/>
          <p:cNvSpPr/>
          <p:nvPr/>
        </p:nvSpPr>
        <p:spPr>
          <a:xfrm>
            <a:off x="5167884" y="4502657"/>
            <a:ext cx="3048" cy="3047"/>
          </a:xfrm>
          <a:custGeom>
            <a:avLst/>
            <a:gdLst/>
            <a:ahLst/>
            <a:cxnLst/>
            <a:rect l="l" t="t" r="r" b="b"/>
            <a:pathLst>
              <a:path w="3048" h="3048">
                <a:moveTo>
                  <a:pt x="3048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6" name="object 3126"/>
          <p:cNvSpPr/>
          <p:nvPr/>
        </p:nvSpPr>
        <p:spPr>
          <a:xfrm>
            <a:off x="5164835" y="4498847"/>
            <a:ext cx="3048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3048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7" name="object 3127"/>
          <p:cNvSpPr/>
          <p:nvPr/>
        </p:nvSpPr>
        <p:spPr>
          <a:xfrm>
            <a:off x="5162549" y="4495038"/>
            <a:ext cx="2286" cy="3810"/>
          </a:xfrm>
          <a:custGeom>
            <a:avLst/>
            <a:gdLst/>
            <a:ahLst/>
            <a:cxnLst/>
            <a:rect l="l" t="t" r="r" b="b"/>
            <a:pathLst>
              <a:path w="2286" h="3810">
                <a:moveTo>
                  <a:pt x="2286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8" name="object 3128"/>
          <p:cNvSpPr/>
          <p:nvPr/>
        </p:nvSpPr>
        <p:spPr>
          <a:xfrm>
            <a:off x="5160264" y="4489704"/>
            <a:ext cx="2286" cy="5334"/>
          </a:xfrm>
          <a:custGeom>
            <a:avLst/>
            <a:gdLst/>
            <a:ahLst/>
            <a:cxnLst/>
            <a:rect l="l" t="t" r="r" b="b"/>
            <a:pathLst>
              <a:path w="2286" h="5334">
                <a:moveTo>
                  <a:pt x="2286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9" name="object 3129"/>
          <p:cNvSpPr/>
          <p:nvPr/>
        </p:nvSpPr>
        <p:spPr>
          <a:xfrm>
            <a:off x="5158740" y="4483608"/>
            <a:ext cx="1524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1524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0" name="object 3130"/>
          <p:cNvSpPr/>
          <p:nvPr/>
        </p:nvSpPr>
        <p:spPr>
          <a:xfrm>
            <a:off x="5156453" y="4465319"/>
            <a:ext cx="2286" cy="18288"/>
          </a:xfrm>
          <a:custGeom>
            <a:avLst/>
            <a:gdLst/>
            <a:ahLst/>
            <a:cxnLst/>
            <a:rect l="l" t="t" r="r" b="b"/>
            <a:pathLst>
              <a:path w="2286" h="18287">
                <a:moveTo>
                  <a:pt x="2286" y="18287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1" name="object 3131"/>
          <p:cNvSpPr/>
          <p:nvPr/>
        </p:nvSpPr>
        <p:spPr>
          <a:xfrm>
            <a:off x="5150358" y="4061460"/>
            <a:ext cx="6096" cy="403860"/>
          </a:xfrm>
          <a:custGeom>
            <a:avLst/>
            <a:gdLst/>
            <a:ahLst/>
            <a:cxnLst/>
            <a:rect l="l" t="t" r="r" b="b"/>
            <a:pathLst>
              <a:path w="6096" h="403860">
                <a:moveTo>
                  <a:pt x="6096" y="403860"/>
                </a:moveTo>
                <a:lnTo>
                  <a:pt x="3810" y="379476"/>
                </a:lnTo>
                <a:lnTo>
                  <a:pt x="3810" y="348234"/>
                </a:lnTo>
                <a:lnTo>
                  <a:pt x="3810" y="117348"/>
                </a:lnTo>
                <a:lnTo>
                  <a:pt x="3048" y="70104"/>
                </a:lnTo>
                <a:lnTo>
                  <a:pt x="1524" y="30480"/>
                </a:lnTo>
                <a:lnTo>
                  <a:pt x="0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2" name="object 3132"/>
          <p:cNvSpPr/>
          <p:nvPr/>
        </p:nvSpPr>
        <p:spPr>
          <a:xfrm>
            <a:off x="5147309" y="4039362"/>
            <a:ext cx="3048" cy="22098"/>
          </a:xfrm>
          <a:custGeom>
            <a:avLst/>
            <a:gdLst/>
            <a:ahLst/>
            <a:cxnLst/>
            <a:rect l="l" t="t" r="r" b="b"/>
            <a:pathLst>
              <a:path w="3048" h="22098">
                <a:moveTo>
                  <a:pt x="3048" y="2209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3" name="object 3133"/>
          <p:cNvSpPr/>
          <p:nvPr/>
        </p:nvSpPr>
        <p:spPr>
          <a:xfrm>
            <a:off x="5145024" y="4027931"/>
            <a:ext cx="2286" cy="11430"/>
          </a:xfrm>
          <a:custGeom>
            <a:avLst/>
            <a:gdLst/>
            <a:ahLst/>
            <a:cxnLst/>
            <a:rect l="l" t="t" r="r" b="b"/>
            <a:pathLst>
              <a:path w="2286" h="11429">
                <a:moveTo>
                  <a:pt x="2286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4" name="object 3134"/>
          <p:cNvSpPr/>
          <p:nvPr/>
        </p:nvSpPr>
        <p:spPr>
          <a:xfrm>
            <a:off x="5141975" y="4016502"/>
            <a:ext cx="3048" cy="11430"/>
          </a:xfrm>
          <a:custGeom>
            <a:avLst/>
            <a:gdLst/>
            <a:ahLst/>
            <a:cxnLst/>
            <a:rect l="l" t="t" r="r" b="b"/>
            <a:pathLst>
              <a:path w="3048" h="11429">
                <a:moveTo>
                  <a:pt x="3048" y="1143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5" name="object 3135"/>
          <p:cNvSpPr/>
          <p:nvPr/>
        </p:nvSpPr>
        <p:spPr>
          <a:xfrm>
            <a:off x="5138166" y="4005833"/>
            <a:ext cx="3810" cy="10668"/>
          </a:xfrm>
          <a:custGeom>
            <a:avLst/>
            <a:gdLst/>
            <a:ahLst/>
            <a:cxnLst/>
            <a:rect l="l" t="t" r="r" b="b"/>
            <a:pathLst>
              <a:path w="3810" h="10667">
                <a:moveTo>
                  <a:pt x="3810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6" name="object 3136"/>
          <p:cNvSpPr/>
          <p:nvPr/>
        </p:nvSpPr>
        <p:spPr>
          <a:xfrm>
            <a:off x="5134356" y="3995927"/>
            <a:ext cx="3810" cy="9906"/>
          </a:xfrm>
          <a:custGeom>
            <a:avLst/>
            <a:gdLst/>
            <a:ahLst/>
            <a:cxnLst/>
            <a:rect l="l" t="t" r="r" b="b"/>
            <a:pathLst>
              <a:path w="3810" h="9905">
                <a:moveTo>
                  <a:pt x="3810" y="9905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7" name="object 3137"/>
          <p:cNvSpPr/>
          <p:nvPr/>
        </p:nvSpPr>
        <p:spPr>
          <a:xfrm>
            <a:off x="5129783" y="3986021"/>
            <a:ext cx="4572" cy="9906"/>
          </a:xfrm>
          <a:custGeom>
            <a:avLst/>
            <a:gdLst/>
            <a:ahLst/>
            <a:cxnLst/>
            <a:rect l="l" t="t" r="r" b="b"/>
            <a:pathLst>
              <a:path w="4572" h="9905">
                <a:moveTo>
                  <a:pt x="4572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8" name="object 3138"/>
          <p:cNvSpPr/>
          <p:nvPr/>
        </p:nvSpPr>
        <p:spPr>
          <a:xfrm>
            <a:off x="5124449" y="3976878"/>
            <a:ext cx="5334" cy="9144"/>
          </a:xfrm>
          <a:custGeom>
            <a:avLst/>
            <a:gdLst/>
            <a:ahLst/>
            <a:cxnLst/>
            <a:rect l="l" t="t" r="r" b="b"/>
            <a:pathLst>
              <a:path w="5334" h="9144">
                <a:moveTo>
                  <a:pt x="5334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9" name="object 3139"/>
          <p:cNvSpPr/>
          <p:nvPr/>
        </p:nvSpPr>
        <p:spPr>
          <a:xfrm>
            <a:off x="5119116" y="3967733"/>
            <a:ext cx="5334" cy="9144"/>
          </a:xfrm>
          <a:custGeom>
            <a:avLst/>
            <a:gdLst/>
            <a:ahLst/>
            <a:cxnLst/>
            <a:rect l="l" t="t" r="r" b="b"/>
            <a:pathLst>
              <a:path w="5334" h="9144">
                <a:moveTo>
                  <a:pt x="5334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0" name="object 3140"/>
          <p:cNvSpPr/>
          <p:nvPr/>
        </p:nvSpPr>
        <p:spPr>
          <a:xfrm>
            <a:off x="5113020" y="3959351"/>
            <a:ext cx="6096" cy="8382"/>
          </a:xfrm>
          <a:custGeom>
            <a:avLst/>
            <a:gdLst/>
            <a:ahLst/>
            <a:cxnLst/>
            <a:rect l="l" t="t" r="r" b="b"/>
            <a:pathLst>
              <a:path w="6096" h="8382">
                <a:moveTo>
                  <a:pt x="6096" y="8381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1" name="object 3141"/>
          <p:cNvSpPr/>
          <p:nvPr/>
        </p:nvSpPr>
        <p:spPr>
          <a:xfrm>
            <a:off x="5106924" y="3951731"/>
            <a:ext cx="6096" cy="7620"/>
          </a:xfrm>
          <a:custGeom>
            <a:avLst/>
            <a:gdLst/>
            <a:ahLst/>
            <a:cxnLst/>
            <a:rect l="l" t="t" r="r" b="b"/>
            <a:pathLst>
              <a:path w="6096" h="7620">
                <a:moveTo>
                  <a:pt x="6096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2" name="object 3142"/>
          <p:cNvSpPr/>
          <p:nvPr/>
        </p:nvSpPr>
        <p:spPr>
          <a:xfrm>
            <a:off x="5100065" y="3945636"/>
            <a:ext cx="6858" cy="6095"/>
          </a:xfrm>
          <a:custGeom>
            <a:avLst/>
            <a:gdLst/>
            <a:ahLst/>
            <a:cxnLst/>
            <a:rect l="l" t="t" r="r" b="b"/>
            <a:pathLst>
              <a:path w="6858" h="6096">
                <a:moveTo>
                  <a:pt x="6858" y="6095"/>
                </a:moveTo>
                <a:lnTo>
                  <a:pt x="0" y="0"/>
                </a:lnTo>
              </a:path>
            </a:pathLst>
          </a:custGeom>
          <a:ln w="12953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3" name="object 3143"/>
          <p:cNvSpPr/>
          <p:nvPr/>
        </p:nvSpPr>
        <p:spPr>
          <a:xfrm>
            <a:off x="5092446" y="3940301"/>
            <a:ext cx="7620" cy="5333"/>
          </a:xfrm>
          <a:custGeom>
            <a:avLst/>
            <a:gdLst/>
            <a:ahLst/>
            <a:cxnLst/>
            <a:rect l="l" t="t" r="r" b="b"/>
            <a:pathLst>
              <a:path w="7620" h="5334">
                <a:moveTo>
                  <a:pt x="7620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4" name="object 3144"/>
          <p:cNvSpPr/>
          <p:nvPr/>
        </p:nvSpPr>
        <p:spPr>
          <a:xfrm>
            <a:off x="5084825" y="3935729"/>
            <a:ext cx="7620" cy="4571"/>
          </a:xfrm>
          <a:custGeom>
            <a:avLst/>
            <a:gdLst/>
            <a:ahLst/>
            <a:cxnLst/>
            <a:rect l="l" t="t" r="r" b="b"/>
            <a:pathLst>
              <a:path w="7620" h="4572">
                <a:moveTo>
                  <a:pt x="7620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5" name="object 3145"/>
          <p:cNvSpPr/>
          <p:nvPr/>
        </p:nvSpPr>
        <p:spPr>
          <a:xfrm>
            <a:off x="5076444" y="3931919"/>
            <a:ext cx="8382" cy="3809"/>
          </a:xfrm>
          <a:custGeom>
            <a:avLst/>
            <a:gdLst/>
            <a:ahLst/>
            <a:cxnLst/>
            <a:rect l="l" t="t" r="r" b="b"/>
            <a:pathLst>
              <a:path w="8382" h="3810">
                <a:moveTo>
                  <a:pt x="838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6" name="object 3146"/>
          <p:cNvSpPr/>
          <p:nvPr/>
        </p:nvSpPr>
        <p:spPr>
          <a:xfrm>
            <a:off x="5067300" y="3929634"/>
            <a:ext cx="9144" cy="2285"/>
          </a:xfrm>
          <a:custGeom>
            <a:avLst/>
            <a:gdLst/>
            <a:ahLst/>
            <a:cxnLst/>
            <a:rect l="l" t="t" r="r" b="b"/>
            <a:pathLst>
              <a:path w="9144" h="2286">
                <a:moveTo>
                  <a:pt x="914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7" name="object 3147"/>
          <p:cNvSpPr/>
          <p:nvPr/>
        </p:nvSpPr>
        <p:spPr>
          <a:xfrm>
            <a:off x="5058156" y="3928109"/>
            <a:ext cx="9144" cy="1523"/>
          </a:xfrm>
          <a:custGeom>
            <a:avLst/>
            <a:gdLst/>
            <a:ahLst/>
            <a:cxnLst/>
            <a:rect l="l" t="t" r="r" b="b"/>
            <a:pathLst>
              <a:path w="9144" h="1524">
                <a:moveTo>
                  <a:pt x="9144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8" name="object 3148"/>
          <p:cNvSpPr/>
          <p:nvPr/>
        </p:nvSpPr>
        <p:spPr>
          <a:xfrm>
            <a:off x="5049011" y="3927348"/>
            <a:ext cx="9144" cy="761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9144" y="762"/>
                </a:moveTo>
                <a:lnTo>
                  <a:pt x="0" y="0"/>
                </a:lnTo>
              </a:path>
            </a:pathLst>
          </a:custGeom>
          <a:ln w="12953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9" name="object 3149"/>
          <p:cNvSpPr/>
          <p:nvPr/>
        </p:nvSpPr>
        <p:spPr>
          <a:xfrm>
            <a:off x="5040629" y="3927348"/>
            <a:ext cx="8382" cy="762"/>
          </a:xfrm>
          <a:custGeom>
            <a:avLst/>
            <a:gdLst/>
            <a:ahLst/>
            <a:cxnLst/>
            <a:rect l="l" t="t" r="r" b="b"/>
            <a:pathLst>
              <a:path w="8382" h="762">
                <a:moveTo>
                  <a:pt x="8382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0" name="object 3150"/>
          <p:cNvSpPr/>
          <p:nvPr/>
        </p:nvSpPr>
        <p:spPr>
          <a:xfrm>
            <a:off x="5033009" y="3928110"/>
            <a:ext cx="7620" cy="762"/>
          </a:xfrm>
          <a:custGeom>
            <a:avLst/>
            <a:gdLst/>
            <a:ahLst/>
            <a:cxnLst/>
            <a:rect l="l" t="t" r="r" b="b"/>
            <a:pathLst>
              <a:path w="7620" h="762">
                <a:moveTo>
                  <a:pt x="7620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1" name="object 3151"/>
          <p:cNvSpPr/>
          <p:nvPr/>
        </p:nvSpPr>
        <p:spPr>
          <a:xfrm>
            <a:off x="5025390" y="3928872"/>
            <a:ext cx="7620" cy="1524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7620" y="0"/>
                </a:moveTo>
                <a:lnTo>
                  <a:pt x="0" y="1524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2" name="object 3152"/>
          <p:cNvSpPr/>
          <p:nvPr/>
        </p:nvSpPr>
        <p:spPr>
          <a:xfrm>
            <a:off x="5017769" y="3930395"/>
            <a:ext cx="7620" cy="3048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7620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3" name="object 3153"/>
          <p:cNvSpPr/>
          <p:nvPr/>
        </p:nvSpPr>
        <p:spPr>
          <a:xfrm>
            <a:off x="5010150" y="3933444"/>
            <a:ext cx="7620" cy="3048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7620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4" name="object 3154"/>
          <p:cNvSpPr/>
          <p:nvPr/>
        </p:nvSpPr>
        <p:spPr>
          <a:xfrm>
            <a:off x="5002530" y="3936492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5" name="object 3155"/>
          <p:cNvSpPr/>
          <p:nvPr/>
        </p:nvSpPr>
        <p:spPr>
          <a:xfrm>
            <a:off x="4995671" y="3940301"/>
            <a:ext cx="6858" cy="4572"/>
          </a:xfrm>
          <a:custGeom>
            <a:avLst/>
            <a:gdLst/>
            <a:ahLst/>
            <a:cxnLst/>
            <a:rect l="l" t="t" r="r" b="b"/>
            <a:pathLst>
              <a:path w="6858" h="4572">
                <a:moveTo>
                  <a:pt x="6858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6" name="object 3156"/>
          <p:cNvSpPr/>
          <p:nvPr/>
        </p:nvSpPr>
        <p:spPr>
          <a:xfrm>
            <a:off x="4988814" y="3944873"/>
            <a:ext cx="6858" cy="5334"/>
          </a:xfrm>
          <a:custGeom>
            <a:avLst/>
            <a:gdLst/>
            <a:ahLst/>
            <a:cxnLst/>
            <a:rect l="l" t="t" r="r" b="b"/>
            <a:pathLst>
              <a:path w="6858" h="5334">
                <a:moveTo>
                  <a:pt x="6858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7" name="object 3157"/>
          <p:cNvSpPr/>
          <p:nvPr/>
        </p:nvSpPr>
        <p:spPr>
          <a:xfrm>
            <a:off x="4974336" y="3950207"/>
            <a:ext cx="14478" cy="12954"/>
          </a:xfrm>
          <a:custGeom>
            <a:avLst/>
            <a:gdLst/>
            <a:ahLst/>
            <a:cxnLst/>
            <a:rect l="l" t="t" r="r" b="b"/>
            <a:pathLst>
              <a:path w="14477" h="12953">
                <a:moveTo>
                  <a:pt x="14477" y="0"/>
                </a:moveTo>
                <a:lnTo>
                  <a:pt x="0" y="12954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8" name="object 3158"/>
          <p:cNvSpPr/>
          <p:nvPr/>
        </p:nvSpPr>
        <p:spPr>
          <a:xfrm>
            <a:off x="4959857" y="3963161"/>
            <a:ext cx="14478" cy="16002"/>
          </a:xfrm>
          <a:custGeom>
            <a:avLst/>
            <a:gdLst/>
            <a:ahLst/>
            <a:cxnLst/>
            <a:rect l="l" t="t" r="r" b="b"/>
            <a:pathLst>
              <a:path w="14477" h="16001">
                <a:moveTo>
                  <a:pt x="14477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9" name="object 3159"/>
          <p:cNvSpPr/>
          <p:nvPr/>
        </p:nvSpPr>
        <p:spPr>
          <a:xfrm>
            <a:off x="4945379" y="3979164"/>
            <a:ext cx="14478" cy="19812"/>
          </a:xfrm>
          <a:custGeom>
            <a:avLst/>
            <a:gdLst/>
            <a:ahLst/>
            <a:cxnLst/>
            <a:rect l="l" t="t" r="r" b="b"/>
            <a:pathLst>
              <a:path w="14477" h="19812">
                <a:moveTo>
                  <a:pt x="14477" y="0"/>
                </a:moveTo>
                <a:lnTo>
                  <a:pt x="0" y="19812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0" name="object 3160"/>
          <p:cNvSpPr/>
          <p:nvPr/>
        </p:nvSpPr>
        <p:spPr>
          <a:xfrm>
            <a:off x="4930139" y="3998976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39" h="22860">
                <a:moveTo>
                  <a:pt x="15239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1" name="object 3161"/>
          <p:cNvSpPr/>
          <p:nvPr/>
        </p:nvSpPr>
        <p:spPr>
          <a:xfrm>
            <a:off x="4930139" y="3945635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7620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2" name="object 3162"/>
          <p:cNvSpPr/>
          <p:nvPr/>
        </p:nvSpPr>
        <p:spPr>
          <a:xfrm>
            <a:off x="5394960" y="3566160"/>
            <a:ext cx="176022" cy="161544"/>
          </a:xfrm>
          <a:custGeom>
            <a:avLst/>
            <a:gdLst/>
            <a:ahLst/>
            <a:cxnLst/>
            <a:rect l="l" t="t" r="r" b="b"/>
            <a:pathLst>
              <a:path w="176022" h="161544">
                <a:moveTo>
                  <a:pt x="14477" y="161544"/>
                </a:moveTo>
                <a:lnTo>
                  <a:pt x="176021" y="0"/>
                </a:lnTo>
                <a:lnTo>
                  <a:pt x="162305" y="0"/>
                </a:lnTo>
                <a:lnTo>
                  <a:pt x="0" y="161544"/>
                </a:lnTo>
                <a:lnTo>
                  <a:pt x="14477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3" name="object 3163"/>
          <p:cNvSpPr/>
          <p:nvPr/>
        </p:nvSpPr>
        <p:spPr>
          <a:xfrm>
            <a:off x="5409438" y="3566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4" name="object 3164"/>
          <p:cNvSpPr/>
          <p:nvPr/>
        </p:nvSpPr>
        <p:spPr>
          <a:xfrm>
            <a:off x="5458968" y="4296917"/>
            <a:ext cx="168402" cy="169163"/>
          </a:xfrm>
          <a:custGeom>
            <a:avLst/>
            <a:gdLst/>
            <a:ahLst/>
            <a:cxnLst/>
            <a:rect l="l" t="t" r="r" b="b"/>
            <a:pathLst>
              <a:path w="168401" h="169163">
                <a:moveTo>
                  <a:pt x="6858" y="162306"/>
                </a:moveTo>
                <a:lnTo>
                  <a:pt x="168402" y="0"/>
                </a:lnTo>
                <a:lnTo>
                  <a:pt x="161544" y="6858"/>
                </a:lnTo>
                <a:lnTo>
                  <a:pt x="0" y="169164"/>
                </a:lnTo>
                <a:lnTo>
                  <a:pt x="6858" y="16230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5" name="object 3165"/>
          <p:cNvSpPr/>
          <p:nvPr/>
        </p:nvSpPr>
        <p:spPr>
          <a:xfrm>
            <a:off x="5465826" y="429691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6" name="object 3166"/>
          <p:cNvSpPr/>
          <p:nvPr/>
        </p:nvSpPr>
        <p:spPr>
          <a:xfrm>
            <a:off x="5452109" y="4303776"/>
            <a:ext cx="168402" cy="166877"/>
          </a:xfrm>
          <a:custGeom>
            <a:avLst/>
            <a:gdLst/>
            <a:ahLst/>
            <a:cxnLst/>
            <a:rect l="l" t="t" r="r" b="b"/>
            <a:pathLst>
              <a:path w="168401" h="166877">
                <a:moveTo>
                  <a:pt x="6858" y="162305"/>
                </a:moveTo>
                <a:lnTo>
                  <a:pt x="168402" y="0"/>
                </a:lnTo>
                <a:lnTo>
                  <a:pt x="161544" y="5333"/>
                </a:lnTo>
                <a:lnTo>
                  <a:pt x="0" y="166877"/>
                </a:lnTo>
                <a:lnTo>
                  <a:pt x="6858" y="162305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7" name="object 3167"/>
          <p:cNvSpPr/>
          <p:nvPr/>
        </p:nvSpPr>
        <p:spPr>
          <a:xfrm>
            <a:off x="5458967" y="430377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8" name="object 3168"/>
          <p:cNvSpPr/>
          <p:nvPr/>
        </p:nvSpPr>
        <p:spPr>
          <a:xfrm>
            <a:off x="5445252" y="4309110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8" y="161543"/>
                </a:moveTo>
                <a:lnTo>
                  <a:pt x="168402" y="0"/>
                </a:lnTo>
                <a:lnTo>
                  <a:pt x="161544" y="3047"/>
                </a:lnTo>
                <a:lnTo>
                  <a:pt x="0" y="164591"/>
                </a:lnTo>
                <a:lnTo>
                  <a:pt x="6858" y="161543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9" name="object 3169"/>
          <p:cNvSpPr/>
          <p:nvPr/>
        </p:nvSpPr>
        <p:spPr>
          <a:xfrm>
            <a:off x="5452110" y="43091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0" name="object 3170"/>
          <p:cNvSpPr/>
          <p:nvPr/>
        </p:nvSpPr>
        <p:spPr>
          <a:xfrm>
            <a:off x="5449062" y="430911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1" name="object 3171"/>
          <p:cNvSpPr/>
          <p:nvPr/>
        </p:nvSpPr>
        <p:spPr>
          <a:xfrm>
            <a:off x="5445251" y="431063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2" name="object 3172"/>
          <p:cNvSpPr/>
          <p:nvPr/>
        </p:nvSpPr>
        <p:spPr>
          <a:xfrm>
            <a:off x="5438393" y="4312157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8" y="161544"/>
                </a:moveTo>
                <a:lnTo>
                  <a:pt x="168402" y="0"/>
                </a:lnTo>
                <a:lnTo>
                  <a:pt x="161544" y="762"/>
                </a:lnTo>
                <a:lnTo>
                  <a:pt x="0" y="162306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3" name="object 3173"/>
          <p:cNvSpPr/>
          <p:nvPr/>
        </p:nvSpPr>
        <p:spPr>
          <a:xfrm>
            <a:off x="5445251" y="43121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4" name="object 3174"/>
          <p:cNvSpPr/>
          <p:nvPr/>
        </p:nvSpPr>
        <p:spPr>
          <a:xfrm>
            <a:off x="5442965" y="431215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5" name="object 3175"/>
          <p:cNvSpPr/>
          <p:nvPr/>
        </p:nvSpPr>
        <p:spPr>
          <a:xfrm>
            <a:off x="5440680" y="431215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6" name="object 3176"/>
          <p:cNvSpPr/>
          <p:nvPr/>
        </p:nvSpPr>
        <p:spPr>
          <a:xfrm>
            <a:off x="5438393" y="4312920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7" name="object 3177"/>
          <p:cNvSpPr/>
          <p:nvPr/>
        </p:nvSpPr>
        <p:spPr>
          <a:xfrm>
            <a:off x="5435346" y="431215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8" name="object 3178"/>
          <p:cNvSpPr/>
          <p:nvPr/>
        </p:nvSpPr>
        <p:spPr>
          <a:xfrm>
            <a:off x="5438394" y="43129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9" name="object 3179"/>
          <p:cNvSpPr/>
          <p:nvPr/>
        </p:nvSpPr>
        <p:spPr>
          <a:xfrm>
            <a:off x="5436870" y="43129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0" name="object 3180"/>
          <p:cNvSpPr/>
          <p:nvPr/>
        </p:nvSpPr>
        <p:spPr>
          <a:xfrm>
            <a:off x="5435346" y="43121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1" name="object 3181"/>
          <p:cNvSpPr/>
          <p:nvPr/>
        </p:nvSpPr>
        <p:spPr>
          <a:xfrm>
            <a:off x="5431535" y="431063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3067"/>
                </a:moveTo>
                <a:lnTo>
                  <a:pt x="165354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3067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2" name="object 3182"/>
          <p:cNvSpPr/>
          <p:nvPr/>
        </p:nvSpPr>
        <p:spPr>
          <a:xfrm>
            <a:off x="5435345" y="43121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3" name="object 3183"/>
          <p:cNvSpPr/>
          <p:nvPr/>
        </p:nvSpPr>
        <p:spPr>
          <a:xfrm>
            <a:off x="5433821" y="43113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4" name="object 3184"/>
          <p:cNvSpPr/>
          <p:nvPr/>
        </p:nvSpPr>
        <p:spPr>
          <a:xfrm>
            <a:off x="5433060" y="431139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5" name="object 3185"/>
          <p:cNvSpPr/>
          <p:nvPr/>
        </p:nvSpPr>
        <p:spPr>
          <a:xfrm>
            <a:off x="5431536" y="43106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6" name="object 3186"/>
          <p:cNvSpPr/>
          <p:nvPr/>
        </p:nvSpPr>
        <p:spPr>
          <a:xfrm>
            <a:off x="5427725" y="4307585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4591"/>
                </a:moveTo>
                <a:lnTo>
                  <a:pt x="165354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4591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7" name="object 3187"/>
          <p:cNvSpPr/>
          <p:nvPr/>
        </p:nvSpPr>
        <p:spPr>
          <a:xfrm>
            <a:off x="5431535" y="43106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8" name="object 3188"/>
          <p:cNvSpPr/>
          <p:nvPr/>
        </p:nvSpPr>
        <p:spPr>
          <a:xfrm>
            <a:off x="5430773" y="43098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9" name="object 3189"/>
          <p:cNvSpPr/>
          <p:nvPr/>
        </p:nvSpPr>
        <p:spPr>
          <a:xfrm>
            <a:off x="5429249" y="43091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0" name="object 3190"/>
          <p:cNvSpPr/>
          <p:nvPr/>
        </p:nvSpPr>
        <p:spPr>
          <a:xfrm>
            <a:off x="5428488" y="43083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1" name="object 3191"/>
          <p:cNvSpPr/>
          <p:nvPr/>
        </p:nvSpPr>
        <p:spPr>
          <a:xfrm>
            <a:off x="5427726" y="43075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2" name="object 3192"/>
          <p:cNvSpPr/>
          <p:nvPr/>
        </p:nvSpPr>
        <p:spPr>
          <a:xfrm>
            <a:off x="5423916" y="4303775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10" y="165353"/>
                </a:moveTo>
                <a:lnTo>
                  <a:pt x="165354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5353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3" name="object 3193"/>
          <p:cNvSpPr/>
          <p:nvPr/>
        </p:nvSpPr>
        <p:spPr>
          <a:xfrm>
            <a:off x="5427726" y="43075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4" name="object 3194"/>
          <p:cNvSpPr/>
          <p:nvPr/>
        </p:nvSpPr>
        <p:spPr>
          <a:xfrm>
            <a:off x="5426964" y="43068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5" name="object 3195"/>
          <p:cNvSpPr/>
          <p:nvPr/>
        </p:nvSpPr>
        <p:spPr>
          <a:xfrm>
            <a:off x="5426202" y="43060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6" name="object 3196"/>
          <p:cNvSpPr/>
          <p:nvPr/>
        </p:nvSpPr>
        <p:spPr>
          <a:xfrm>
            <a:off x="5425439" y="43052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7" name="object 3197"/>
          <p:cNvSpPr/>
          <p:nvPr/>
        </p:nvSpPr>
        <p:spPr>
          <a:xfrm>
            <a:off x="5424677" y="43045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8" name="object 3198"/>
          <p:cNvSpPr/>
          <p:nvPr/>
        </p:nvSpPr>
        <p:spPr>
          <a:xfrm>
            <a:off x="5423915" y="43037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9" name="object 3199"/>
          <p:cNvSpPr/>
          <p:nvPr/>
        </p:nvSpPr>
        <p:spPr>
          <a:xfrm>
            <a:off x="5420106" y="4298442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0" name="object 3200"/>
          <p:cNvSpPr/>
          <p:nvPr/>
        </p:nvSpPr>
        <p:spPr>
          <a:xfrm>
            <a:off x="5423916" y="43037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1" name="object 3201"/>
          <p:cNvSpPr/>
          <p:nvPr/>
        </p:nvSpPr>
        <p:spPr>
          <a:xfrm>
            <a:off x="5423154" y="430225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2" name="object 3202"/>
          <p:cNvSpPr/>
          <p:nvPr/>
        </p:nvSpPr>
        <p:spPr>
          <a:xfrm>
            <a:off x="5422392" y="430148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3" name="object 3203"/>
          <p:cNvSpPr/>
          <p:nvPr/>
        </p:nvSpPr>
        <p:spPr>
          <a:xfrm>
            <a:off x="5421630" y="43007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4" name="object 3204"/>
          <p:cNvSpPr/>
          <p:nvPr/>
        </p:nvSpPr>
        <p:spPr>
          <a:xfrm>
            <a:off x="5420867" y="42999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5" name="object 3205"/>
          <p:cNvSpPr/>
          <p:nvPr/>
        </p:nvSpPr>
        <p:spPr>
          <a:xfrm>
            <a:off x="5420105" y="429844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6" name="object 3206"/>
          <p:cNvSpPr/>
          <p:nvPr/>
        </p:nvSpPr>
        <p:spPr>
          <a:xfrm>
            <a:off x="5417057" y="4293107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7" name="object 3207"/>
          <p:cNvSpPr/>
          <p:nvPr/>
        </p:nvSpPr>
        <p:spPr>
          <a:xfrm>
            <a:off x="5420105" y="42984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8" name="object 3208"/>
          <p:cNvSpPr/>
          <p:nvPr/>
        </p:nvSpPr>
        <p:spPr>
          <a:xfrm>
            <a:off x="5419343" y="42976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9" name="object 3209"/>
          <p:cNvSpPr/>
          <p:nvPr/>
        </p:nvSpPr>
        <p:spPr>
          <a:xfrm>
            <a:off x="5418582" y="429615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0" name="object 3210"/>
          <p:cNvSpPr/>
          <p:nvPr/>
        </p:nvSpPr>
        <p:spPr>
          <a:xfrm>
            <a:off x="5417820" y="429539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1" name="object 3211"/>
          <p:cNvSpPr/>
          <p:nvPr/>
        </p:nvSpPr>
        <p:spPr>
          <a:xfrm>
            <a:off x="5417820" y="429387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2" name="object 3212"/>
          <p:cNvSpPr/>
          <p:nvPr/>
        </p:nvSpPr>
        <p:spPr>
          <a:xfrm>
            <a:off x="5417058" y="429310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3" name="object 3213"/>
          <p:cNvSpPr/>
          <p:nvPr/>
        </p:nvSpPr>
        <p:spPr>
          <a:xfrm>
            <a:off x="5414771" y="4286249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2286" y="168401"/>
                </a:moveTo>
                <a:lnTo>
                  <a:pt x="16383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8401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4" name="object 3214"/>
          <p:cNvSpPr/>
          <p:nvPr/>
        </p:nvSpPr>
        <p:spPr>
          <a:xfrm>
            <a:off x="5417057" y="42931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5" name="object 3215"/>
          <p:cNvSpPr/>
          <p:nvPr/>
        </p:nvSpPr>
        <p:spPr>
          <a:xfrm>
            <a:off x="5416295" y="4290821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6" name="object 3216"/>
          <p:cNvSpPr/>
          <p:nvPr/>
        </p:nvSpPr>
        <p:spPr>
          <a:xfrm>
            <a:off x="5415533" y="4288536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7" name="object 3217"/>
          <p:cNvSpPr/>
          <p:nvPr/>
        </p:nvSpPr>
        <p:spPr>
          <a:xfrm>
            <a:off x="5414771" y="4286249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8" name="object 3218"/>
          <p:cNvSpPr/>
          <p:nvPr/>
        </p:nvSpPr>
        <p:spPr>
          <a:xfrm>
            <a:off x="5412486" y="4279392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2286" y="168401"/>
                </a:moveTo>
                <a:lnTo>
                  <a:pt x="16383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840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9" name="object 3219"/>
          <p:cNvSpPr/>
          <p:nvPr/>
        </p:nvSpPr>
        <p:spPr>
          <a:xfrm>
            <a:off x="5414772" y="42862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0" name="object 3220"/>
          <p:cNvSpPr/>
          <p:nvPr/>
        </p:nvSpPr>
        <p:spPr>
          <a:xfrm>
            <a:off x="5413248" y="4283202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1"/>
                </a:moveTo>
                <a:lnTo>
                  <a:pt x="163068" y="3047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1" name="object 3221"/>
          <p:cNvSpPr/>
          <p:nvPr/>
        </p:nvSpPr>
        <p:spPr>
          <a:xfrm>
            <a:off x="5412486" y="4279391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762" y="165353"/>
                </a:moveTo>
                <a:lnTo>
                  <a:pt x="163068" y="3809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5353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2" name="object 3222"/>
          <p:cNvSpPr/>
          <p:nvPr/>
        </p:nvSpPr>
        <p:spPr>
          <a:xfrm>
            <a:off x="5410961" y="4269485"/>
            <a:ext cx="163068" cy="171450"/>
          </a:xfrm>
          <a:custGeom>
            <a:avLst/>
            <a:gdLst/>
            <a:ahLst/>
            <a:cxnLst/>
            <a:rect l="l" t="t" r="r" b="b"/>
            <a:pathLst>
              <a:path w="163067" h="171450">
                <a:moveTo>
                  <a:pt x="1524" y="171450"/>
                </a:moveTo>
                <a:lnTo>
                  <a:pt x="163068" y="9905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7145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3" name="object 3223"/>
          <p:cNvSpPr/>
          <p:nvPr/>
        </p:nvSpPr>
        <p:spPr>
          <a:xfrm>
            <a:off x="5412485" y="42793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4" name="object 3224"/>
          <p:cNvSpPr/>
          <p:nvPr/>
        </p:nvSpPr>
        <p:spPr>
          <a:xfrm>
            <a:off x="5410199" y="4255769"/>
            <a:ext cx="163068" cy="175260"/>
          </a:xfrm>
          <a:custGeom>
            <a:avLst/>
            <a:gdLst/>
            <a:ahLst/>
            <a:cxnLst/>
            <a:rect l="l" t="t" r="r" b="b"/>
            <a:pathLst>
              <a:path w="163067" h="175260">
                <a:moveTo>
                  <a:pt x="762" y="175260"/>
                </a:moveTo>
                <a:lnTo>
                  <a:pt x="163068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7526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5" name="object 3225"/>
          <p:cNvSpPr/>
          <p:nvPr/>
        </p:nvSpPr>
        <p:spPr>
          <a:xfrm>
            <a:off x="5410961" y="426948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6" name="object 3226"/>
          <p:cNvSpPr/>
          <p:nvPr/>
        </p:nvSpPr>
        <p:spPr>
          <a:xfrm>
            <a:off x="5409438" y="4236720"/>
            <a:ext cx="162306" cy="180594"/>
          </a:xfrm>
          <a:custGeom>
            <a:avLst/>
            <a:gdLst/>
            <a:ahLst/>
            <a:cxnLst/>
            <a:rect l="l" t="t" r="r" b="b"/>
            <a:pathLst>
              <a:path w="162306" h="180594">
                <a:moveTo>
                  <a:pt x="762" y="180593"/>
                </a:moveTo>
                <a:lnTo>
                  <a:pt x="162306" y="19049"/>
                </a:lnTo>
                <a:lnTo>
                  <a:pt x="161544" y="0"/>
                </a:lnTo>
                <a:lnTo>
                  <a:pt x="0" y="161543"/>
                </a:lnTo>
                <a:lnTo>
                  <a:pt x="762" y="18059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7" name="object 3227"/>
          <p:cNvSpPr/>
          <p:nvPr/>
        </p:nvSpPr>
        <p:spPr>
          <a:xfrm>
            <a:off x="5410200" y="42557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8" name="object 3228"/>
          <p:cNvSpPr/>
          <p:nvPr/>
        </p:nvSpPr>
        <p:spPr>
          <a:xfrm>
            <a:off x="5409438" y="4213098"/>
            <a:ext cx="161544" cy="185166"/>
          </a:xfrm>
          <a:custGeom>
            <a:avLst/>
            <a:gdLst/>
            <a:ahLst/>
            <a:cxnLst/>
            <a:rect l="l" t="t" r="r" b="b"/>
            <a:pathLst>
              <a:path w="161544" h="185165">
                <a:moveTo>
                  <a:pt x="0" y="185165"/>
                </a:moveTo>
                <a:lnTo>
                  <a:pt x="161544" y="23621"/>
                </a:lnTo>
                <a:lnTo>
                  <a:pt x="161544" y="0"/>
                </a:lnTo>
                <a:lnTo>
                  <a:pt x="0" y="161543"/>
                </a:lnTo>
                <a:lnTo>
                  <a:pt x="0" y="18516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9" name="object 3229"/>
          <p:cNvSpPr/>
          <p:nvPr/>
        </p:nvSpPr>
        <p:spPr>
          <a:xfrm>
            <a:off x="5409438" y="42367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0" name="object 3230"/>
          <p:cNvSpPr/>
          <p:nvPr/>
        </p:nvSpPr>
        <p:spPr>
          <a:xfrm>
            <a:off x="5409438" y="3846576"/>
            <a:ext cx="161544" cy="528066"/>
          </a:xfrm>
          <a:custGeom>
            <a:avLst/>
            <a:gdLst/>
            <a:ahLst/>
            <a:cxnLst/>
            <a:rect l="l" t="t" r="r" b="b"/>
            <a:pathLst>
              <a:path w="161544" h="528065">
                <a:moveTo>
                  <a:pt x="0" y="528065"/>
                </a:moveTo>
                <a:lnTo>
                  <a:pt x="161544" y="366521"/>
                </a:lnTo>
                <a:lnTo>
                  <a:pt x="161544" y="0"/>
                </a:lnTo>
                <a:lnTo>
                  <a:pt x="0" y="161543"/>
                </a:lnTo>
                <a:lnTo>
                  <a:pt x="0" y="52806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1" name="object 3231"/>
          <p:cNvSpPr/>
          <p:nvPr/>
        </p:nvSpPr>
        <p:spPr>
          <a:xfrm>
            <a:off x="5409438" y="42130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2" name="object 3232"/>
          <p:cNvSpPr/>
          <p:nvPr/>
        </p:nvSpPr>
        <p:spPr>
          <a:xfrm>
            <a:off x="5458967" y="4347209"/>
            <a:ext cx="168402" cy="169926"/>
          </a:xfrm>
          <a:custGeom>
            <a:avLst/>
            <a:gdLst/>
            <a:ahLst/>
            <a:cxnLst/>
            <a:rect l="l" t="t" r="r" b="b"/>
            <a:pathLst>
              <a:path w="168401" h="169925">
                <a:moveTo>
                  <a:pt x="0" y="169925"/>
                </a:moveTo>
                <a:lnTo>
                  <a:pt x="161544" y="8381"/>
                </a:lnTo>
                <a:lnTo>
                  <a:pt x="168402" y="0"/>
                </a:lnTo>
                <a:lnTo>
                  <a:pt x="6858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3" name="object 3233"/>
          <p:cNvSpPr/>
          <p:nvPr/>
        </p:nvSpPr>
        <p:spPr>
          <a:xfrm>
            <a:off x="5458967" y="43555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4" name="object 3234"/>
          <p:cNvSpPr/>
          <p:nvPr/>
        </p:nvSpPr>
        <p:spPr>
          <a:xfrm>
            <a:off x="5465826" y="4338066"/>
            <a:ext cx="167640" cy="170688"/>
          </a:xfrm>
          <a:custGeom>
            <a:avLst/>
            <a:gdLst/>
            <a:ahLst/>
            <a:cxnLst/>
            <a:rect l="l" t="t" r="r" b="b"/>
            <a:pathLst>
              <a:path w="167639" h="170687">
                <a:moveTo>
                  <a:pt x="0" y="170687"/>
                </a:moveTo>
                <a:lnTo>
                  <a:pt x="161544" y="9143"/>
                </a:lnTo>
                <a:lnTo>
                  <a:pt x="167640" y="0"/>
                </a:lnTo>
                <a:lnTo>
                  <a:pt x="6095" y="162305"/>
                </a:lnTo>
                <a:lnTo>
                  <a:pt x="0" y="17068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5" name="object 3235"/>
          <p:cNvSpPr/>
          <p:nvPr/>
        </p:nvSpPr>
        <p:spPr>
          <a:xfrm>
            <a:off x="5465826" y="43472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6" name="object 3236"/>
          <p:cNvSpPr/>
          <p:nvPr/>
        </p:nvSpPr>
        <p:spPr>
          <a:xfrm>
            <a:off x="5471922" y="4328160"/>
            <a:ext cx="167640" cy="172212"/>
          </a:xfrm>
          <a:custGeom>
            <a:avLst/>
            <a:gdLst/>
            <a:ahLst/>
            <a:cxnLst/>
            <a:rect l="l" t="t" r="r" b="b"/>
            <a:pathLst>
              <a:path w="167639" h="172212">
                <a:moveTo>
                  <a:pt x="0" y="172212"/>
                </a:moveTo>
                <a:lnTo>
                  <a:pt x="161544" y="9906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7" name="object 3237"/>
          <p:cNvSpPr/>
          <p:nvPr/>
        </p:nvSpPr>
        <p:spPr>
          <a:xfrm>
            <a:off x="5471922" y="433806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8" name="object 3238"/>
          <p:cNvSpPr/>
          <p:nvPr/>
        </p:nvSpPr>
        <p:spPr>
          <a:xfrm>
            <a:off x="5471922" y="4333494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457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9" name="object 3239"/>
          <p:cNvSpPr/>
          <p:nvPr/>
        </p:nvSpPr>
        <p:spPr>
          <a:xfrm>
            <a:off x="5474970" y="4328160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0" name="object 3240"/>
          <p:cNvSpPr/>
          <p:nvPr/>
        </p:nvSpPr>
        <p:spPr>
          <a:xfrm>
            <a:off x="5478017" y="4317492"/>
            <a:ext cx="167640" cy="172212"/>
          </a:xfrm>
          <a:custGeom>
            <a:avLst/>
            <a:gdLst/>
            <a:ahLst/>
            <a:cxnLst/>
            <a:rect l="l" t="t" r="r" b="b"/>
            <a:pathLst>
              <a:path w="167639" h="172212">
                <a:moveTo>
                  <a:pt x="0" y="172212"/>
                </a:moveTo>
                <a:lnTo>
                  <a:pt x="161544" y="10668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1" name="object 3241"/>
          <p:cNvSpPr/>
          <p:nvPr/>
        </p:nvSpPr>
        <p:spPr>
          <a:xfrm>
            <a:off x="5478017" y="4328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2" name="object 3242"/>
          <p:cNvSpPr/>
          <p:nvPr/>
        </p:nvSpPr>
        <p:spPr>
          <a:xfrm>
            <a:off x="5478017" y="4322826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3" name="object 3243"/>
          <p:cNvSpPr/>
          <p:nvPr/>
        </p:nvSpPr>
        <p:spPr>
          <a:xfrm>
            <a:off x="5481066" y="4317492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4" name="object 3244"/>
          <p:cNvSpPr/>
          <p:nvPr/>
        </p:nvSpPr>
        <p:spPr>
          <a:xfrm>
            <a:off x="5484114" y="4305299"/>
            <a:ext cx="166878" cy="173736"/>
          </a:xfrm>
          <a:custGeom>
            <a:avLst/>
            <a:gdLst/>
            <a:ahLst/>
            <a:cxnLst/>
            <a:rect l="l" t="t" r="r" b="b"/>
            <a:pathLst>
              <a:path w="166877" h="173736">
                <a:moveTo>
                  <a:pt x="0" y="173736"/>
                </a:moveTo>
                <a:lnTo>
                  <a:pt x="161544" y="12192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5" name="object 3245"/>
          <p:cNvSpPr/>
          <p:nvPr/>
        </p:nvSpPr>
        <p:spPr>
          <a:xfrm>
            <a:off x="5484114" y="43174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6" name="object 3246"/>
          <p:cNvSpPr/>
          <p:nvPr/>
        </p:nvSpPr>
        <p:spPr>
          <a:xfrm>
            <a:off x="5484114" y="4311395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0" y="167639"/>
                </a:moveTo>
                <a:lnTo>
                  <a:pt x="161544" y="6095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7" name="object 3247"/>
          <p:cNvSpPr/>
          <p:nvPr/>
        </p:nvSpPr>
        <p:spPr>
          <a:xfrm>
            <a:off x="5486400" y="4305299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0" y="167639"/>
                </a:moveTo>
                <a:lnTo>
                  <a:pt x="161544" y="609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8" name="object 3248"/>
          <p:cNvSpPr/>
          <p:nvPr/>
        </p:nvSpPr>
        <p:spPr>
          <a:xfrm>
            <a:off x="5489448" y="4292346"/>
            <a:ext cx="166878" cy="174498"/>
          </a:xfrm>
          <a:custGeom>
            <a:avLst/>
            <a:gdLst/>
            <a:ahLst/>
            <a:cxnLst/>
            <a:rect l="l" t="t" r="r" b="b"/>
            <a:pathLst>
              <a:path w="166877" h="174498">
                <a:moveTo>
                  <a:pt x="0" y="174498"/>
                </a:moveTo>
                <a:lnTo>
                  <a:pt x="161544" y="12954"/>
                </a:lnTo>
                <a:lnTo>
                  <a:pt x="166878" y="0"/>
                </a:lnTo>
                <a:lnTo>
                  <a:pt x="5333" y="162306"/>
                </a:lnTo>
                <a:lnTo>
                  <a:pt x="0" y="174498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9" name="object 3249"/>
          <p:cNvSpPr/>
          <p:nvPr/>
        </p:nvSpPr>
        <p:spPr>
          <a:xfrm>
            <a:off x="5489448" y="43053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0" name="object 3250"/>
          <p:cNvSpPr/>
          <p:nvPr/>
        </p:nvSpPr>
        <p:spPr>
          <a:xfrm>
            <a:off x="5494782" y="4278629"/>
            <a:ext cx="166116" cy="176022"/>
          </a:xfrm>
          <a:custGeom>
            <a:avLst/>
            <a:gdLst/>
            <a:ahLst/>
            <a:cxnLst/>
            <a:rect l="l" t="t" r="r" b="b"/>
            <a:pathLst>
              <a:path w="166115" h="176022">
                <a:moveTo>
                  <a:pt x="0" y="176022"/>
                </a:moveTo>
                <a:lnTo>
                  <a:pt x="161544" y="13716"/>
                </a:lnTo>
                <a:lnTo>
                  <a:pt x="166116" y="0"/>
                </a:lnTo>
                <a:lnTo>
                  <a:pt x="4571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1" name="object 3251"/>
          <p:cNvSpPr/>
          <p:nvPr/>
        </p:nvSpPr>
        <p:spPr>
          <a:xfrm>
            <a:off x="5494782" y="429234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2" name="object 3252"/>
          <p:cNvSpPr/>
          <p:nvPr/>
        </p:nvSpPr>
        <p:spPr>
          <a:xfrm>
            <a:off x="5499354" y="4264151"/>
            <a:ext cx="166116" cy="176022"/>
          </a:xfrm>
          <a:custGeom>
            <a:avLst/>
            <a:gdLst/>
            <a:ahLst/>
            <a:cxnLst/>
            <a:rect l="l" t="t" r="r" b="b"/>
            <a:pathLst>
              <a:path w="166115" h="176022">
                <a:moveTo>
                  <a:pt x="0" y="176022"/>
                </a:moveTo>
                <a:lnTo>
                  <a:pt x="161544" y="14478"/>
                </a:lnTo>
                <a:lnTo>
                  <a:pt x="166116" y="0"/>
                </a:lnTo>
                <a:lnTo>
                  <a:pt x="4571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3" name="object 3253"/>
          <p:cNvSpPr/>
          <p:nvPr/>
        </p:nvSpPr>
        <p:spPr>
          <a:xfrm>
            <a:off x="5499354" y="42786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4" name="object 3254"/>
          <p:cNvSpPr/>
          <p:nvPr/>
        </p:nvSpPr>
        <p:spPr>
          <a:xfrm>
            <a:off x="5490972" y="4249673"/>
            <a:ext cx="174498" cy="176022"/>
          </a:xfrm>
          <a:custGeom>
            <a:avLst/>
            <a:gdLst/>
            <a:ahLst/>
            <a:cxnLst/>
            <a:rect l="l" t="t" r="r" b="b"/>
            <a:pathLst>
              <a:path w="174498" h="176022">
                <a:moveTo>
                  <a:pt x="12953" y="176022"/>
                </a:moveTo>
                <a:lnTo>
                  <a:pt x="174497" y="14478"/>
                </a:lnTo>
                <a:lnTo>
                  <a:pt x="161543" y="0"/>
                </a:lnTo>
                <a:lnTo>
                  <a:pt x="0" y="162306"/>
                </a:lnTo>
                <a:lnTo>
                  <a:pt x="12953" y="176022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5" name="object 3255"/>
          <p:cNvSpPr/>
          <p:nvPr/>
        </p:nvSpPr>
        <p:spPr>
          <a:xfrm>
            <a:off x="5503926" y="42641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6" name="object 3256"/>
          <p:cNvSpPr/>
          <p:nvPr/>
        </p:nvSpPr>
        <p:spPr>
          <a:xfrm>
            <a:off x="5503926" y="3784092"/>
            <a:ext cx="161544" cy="224028"/>
          </a:xfrm>
          <a:custGeom>
            <a:avLst/>
            <a:gdLst/>
            <a:ahLst/>
            <a:cxnLst/>
            <a:rect l="l" t="t" r="r" b="b"/>
            <a:pathLst>
              <a:path w="161544" h="224027">
                <a:moveTo>
                  <a:pt x="0" y="224027"/>
                </a:moveTo>
                <a:lnTo>
                  <a:pt x="161544" y="62483"/>
                </a:lnTo>
                <a:lnTo>
                  <a:pt x="161544" y="0"/>
                </a:lnTo>
                <a:lnTo>
                  <a:pt x="0" y="161543"/>
                </a:lnTo>
                <a:lnTo>
                  <a:pt x="0" y="22402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7" name="object 3257"/>
          <p:cNvSpPr/>
          <p:nvPr/>
        </p:nvSpPr>
        <p:spPr>
          <a:xfrm>
            <a:off x="5503926" y="38465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8" name="object 3258"/>
          <p:cNvSpPr/>
          <p:nvPr/>
        </p:nvSpPr>
        <p:spPr>
          <a:xfrm>
            <a:off x="5409438" y="3784091"/>
            <a:ext cx="256032" cy="161544"/>
          </a:xfrm>
          <a:custGeom>
            <a:avLst/>
            <a:gdLst/>
            <a:ahLst/>
            <a:cxnLst/>
            <a:rect l="l" t="t" r="r" b="b"/>
            <a:pathLst>
              <a:path w="256032" h="161544">
                <a:moveTo>
                  <a:pt x="94487" y="161544"/>
                </a:moveTo>
                <a:lnTo>
                  <a:pt x="256031" y="0"/>
                </a:lnTo>
                <a:lnTo>
                  <a:pt x="161543" y="0"/>
                </a:lnTo>
                <a:lnTo>
                  <a:pt x="0" y="161544"/>
                </a:lnTo>
                <a:lnTo>
                  <a:pt x="94487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9" name="object 3259"/>
          <p:cNvSpPr/>
          <p:nvPr/>
        </p:nvSpPr>
        <p:spPr>
          <a:xfrm>
            <a:off x="5503926" y="3784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0" name="object 3260"/>
          <p:cNvSpPr/>
          <p:nvPr/>
        </p:nvSpPr>
        <p:spPr>
          <a:xfrm>
            <a:off x="5409438" y="3566159"/>
            <a:ext cx="161544" cy="379476"/>
          </a:xfrm>
          <a:custGeom>
            <a:avLst/>
            <a:gdLst/>
            <a:ahLst/>
            <a:cxnLst/>
            <a:rect l="l" t="t" r="r" b="b"/>
            <a:pathLst>
              <a:path w="161544" h="379475">
                <a:moveTo>
                  <a:pt x="0" y="379475"/>
                </a:moveTo>
                <a:lnTo>
                  <a:pt x="161544" y="217931"/>
                </a:lnTo>
                <a:lnTo>
                  <a:pt x="161544" y="0"/>
                </a:lnTo>
                <a:lnTo>
                  <a:pt x="0" y="161543"/>
                </a:lnTo>
                <a:lnTo>
                  <a:pt x="0" y="37947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1" name="object 3261"/>
          <p:cNvSpPr/>
          <p:nvPr/>
        </p:nvSpPr>
        <p:spPr>
          <a:xfrm>
            <a:off x="5409438" y="3784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2" name="object 3262"/>
          <p:cNvSpPr/>
          <p:nvPr/>
        </p:nvSpPr>
        <p:spPr>
          <a:xfrm>
            <a:off x="5238750" y="3727704"/>
            <a:ext cx="265176" cy="819495"/>
          </a:xfrm>
          <a:custGeom>
            <a:avLst/>
            <a:gdLst/>
            <a:ahLst/>
            <a:cxnLst/>
            <a:rect l="l" t="t" r="r" b="b"/>
            <a:pathLst>
              <a:path w="265175" h="819495">
                <a:moveTo>
                  <a:pt x="149351" y="19812"/>
                </a:moveTo>
                <a:lnTo>
                  <a:pt x="144624" y="31649"/>
                </a:lnTo>
                <a:lnTo>
                  <a:pt x="139729" y="43431"/>
                </a:lnTo>
                <a:lnTo>
                  <a:pt x="134660" y="55149"/>
                </a:lnTo>
                <a:lnTo>
                  <a:pt x="129415" y="66796"/>
                </a:lnTo>
                <a:lnTo>
                  <a:pt x="123989" y="78364"/>
                </a:lnTo>
                <a:lnTo>
                  <a:pt x="118377" y="89845"/>
                </a:lnTo>
                <a:lnTo>
                  <a:pt x="112576" y="101231"/>
                </a:lnTo>
                <a:lnTo>
                  <a:pt x="106582" y="112515"/>
                </a:lnTo>
                <a:lnTo>
                  <a:pt x="100390" y="123689"/>
                </a:lnTo>
                <a:lnTo>
                  <a:pt x="93996" y="134744"/>
                </a:lnTo>
                <a:lnTo>
                  <a:pt x="87397" y="145674"/>
                </a:lnTo>
                <a:lnTo>
                  <a:pt x="80587" y="156470"/>
                </a:lnTo>
                <a:lnTo>
                  <a:pt x="73563" y="167124"/>
                </a:lnTo>
                <a:lnTo>
                  <a:pt x="66321" y="177629"/>
                </a:lnTo>
                <a:lnTo>
                  <a:pt x="58856" y="187977"/>
                </a:lnTo>
                <a:lnTo>
                  <a:pt x="51164" y="198160"/>
                </a:lnTo>
                <a:lnTo>
                  <a:pt x="43242" y="208170"/>
                </a:lnTo>
                <a:lnTo>
                  <a:pt x="35085" y="217999"/>
                </a:lnTo>
                <a:lnTo>
                  <a:pt x="26688" y="227640"/>
                </a:lnTo>
                <a:lnTo>
                  <a:pt x="25145" y="229361"/>
                </a:lnTo>
                <a:lnTo>
                  <a:pt x="0" y="258318"/>
                </a:lnTo>
                <a:lnTo>
                  <a:pt x="0" y="280416"/>
                </a:lnTo>
                <a:lnTo>
                  <a:pt x="51816" y="280416"/>
                </a:lnTo>
                <a:lnTo>
                  <a:pt x="51816" y="644652"/>
                </a:lnTo>
                <a:lnTo>
                  <a:pt x="51498" y="658296"/>
                </a:lnTo>
                <a:lnTo>
                  <a:pt x="51593" y="671885"/>
                </a:lnTo>
                <a:lnTo>
                  <a:pt x="52179" y="685363"/>
                </a:lnTo>
                <a:lnTo>
                  <a:pt x="53338" y="698671"/>
                </a:lnTo>
                <a:lnTo>
                  <a:pt x="55149" y="711750"/>
                </a:lnTo>
                <a:lnTo>
                  <a:pt x="57693" y="724543"/>
                </a:lnTo>
                <a:lnTo>
                  <a:pt x="61048" y="736993"/>
                </a:lnTo>
                <a:lnTo>
                  <a:pt x="65295" y="749040"/>
                </a:lnTo>
                <a:lnTo>
                  <a:pt x="70515" y="760628"/>
                </a:lnTo>
                <a:lnTo>
                  <a:pt x="76786" y="771697"/>
                </a:lnTo>
                <a:lnTo>
                  <a:pt x="84190" y="782191"/>
                </a:lnTo>
                <a:lnTo>
                  <a:pt x="92805" y="792051"/>
                </a:lnTo>
                <a:lnTo>
                  <a:pt x="102713" y="801219"/>
                </a:lnTo>
                <a:lnTo>
                  <a:pt x="113992" y="809638"/>
                </a:lnTo>
                <a:lnTo>
                  <a:pt x="126492" y="815340"/>
                </a:lnTo>
                <a:lnTo>
                  <a:pt x="134874" y="817626"/>
                </a:lnTo>
                <a:lnTo>
                  <a:pt x="148977" y="819495"/>
                </a:lnTo>
                <a:lnTo>
                  <a:pt x="162154" y="819367"/>
                </a:lnTo>
                <a:lnTo>
                  <a:pt x="174438" y="817393"/>
                </a:lnTo>
                <a:lnTo>
                  <a:pt x="185858" y="813726"/>
                </a:lnTo>
                <a:lnTo>
                  <a:pt x="196446" y="808519"/>
                </a:lnTo>
                <a:lnTo>
                  <a:pt x="206233" y="801925"/>
                </a:lnTo>
                <a:lnTo>
                  <a:pt x="215251" y="794096"/>
                </a:lnTo>
                <a:lnTo>
                  <a:pt x="223530" y="785186"/>
                </a:lnTo>
                <a:lnTo>
                  <a:pt x="231103" y="775347"/>
                </a:lnTo>
                <a:lnTo>
                  <a:pt x="237999" y="764732"/>
                </a:lnTo>
                <a:lnTo>
                  <a:pt x="244250" y="753493"/>
                </a:lnTo>
                <a:lnTo>
                  <a:pt x="249887" y="741784"/>
                </a:lnTo>
                <a:lnTo>
                  <a:pt x="254943" y="729757"/>
                </a:lnTo>
                <a:lnTo>
                  <a:pt x="265176" y="697992"/>
                </a:lnTo>
                <a:lnTo>
                  <a:pt x="252222" y="684276"/>
                </a:lnTo>
                <a:lnTo>
                  <a:pt x="246126" y="698754"/>
                </a:lnTo>
                <a:lnTo>
                  <a:pt x="240030" y="711708"/>
                </a:lnTo>
                <a:lnTo>
                  <a:pt x="226392" y="731895"/>
                </a:lnTo>
                <a:lnTo>
                  <a:pt x="206580" y="745957"/>
                </a:lnTo>
                <a:lnTo>
                  <a:pt x="196596" y="745998"/>
                </a:lnTo>
                <a:lnTo>
                  <a:pt x="192786" y="744474"/>
                </a:lnTo>
                <a:lnTo>
                  <a:pt x="180792" y="731419"/>
                </a:lnTo>
                <a:lnTo>
                  <a:pt x="172858" y="707457"/>
                </a:lnTo>
                <a:lnTo>
                  <a:pt x="171084" y="681508"/>
                </a:lnTo>
                <a:lnTo>
                  <a:pt x="170688" y="280416"/>
                </a:lnTo>
                <a:lnTo>
                  <a:pt x="265176" y="280416"/>
                </a:lnTo>
                <a:lnTo>
                  <a:pt x="265176" y="217932"/>
                </a:lnTo>
                <a:lnTo>
                  <a:pt x="170688" y="217932"/>
                </a:lnTo>
                <a:lnTo>
                  <a:pt x="170687" y="0"/>
                </a:lnTo>
                <a:lnTo>
                  <a:pt x="156209" y="0"/>
                </a:lnTo>
                <a:lnTo>
                  <a:pt x="149351" y="19812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3" name="object 3263"/>
          <p:cNvSpPr/>
          <p:nvPr/>
        </p:nvSpPr>
        <p:spPr>
          <a:xfrm>
            <a:off x="5394960" y="3727704"/>
            <a:ext cx="14478" cy="0"/>
          </a:xfrm>
          <a:custGeom>
            <a:avLst/>
            <a:gdLst/>
            <a:ahLst/>
            <a:cxnLst/>
            <a:rect l="l" t="t" r="r" b="b"/>
            <a:pathLst>
              <a:path w="14477">
                <a:moveTo>
                  <a:pt x="14477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4" name="object 3264"/>
          <p:cNvSpPr/>
          <p:nvPr/>
        </p:nvSpPr>
        <p:spPr>
          <a:xfrm>
            <a:off x="5380482" y="3727704"/>
            <a:ext cx="14477" cy="38100"/>
          </a:xfrm>
          <a:custGeom>
            <a:avLst/>
            <a:gdLst/>
            <a:ahLst/>
            <a:cxnLst/>
            <a:rect l="l" t="t" r="r" b="b"/>
            <a:pathLst>
              <a:path w="14477" h="38100">
                <a:moveTo>
                  <a:pt x="14477" y="0"/>
                </a:moveTo>
                <a:lnTo>
                  <a:pt x="7619" y="19812"/>
                </a:lnTo>
                <a:lnTo>
                  <a:pt x="0" y="3810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5" name="object 3265"/>
          <p:cNvSpPr/>
          <p:nvPr/>
        </p:nvSpPr>
        <p:spPr>
          <a:xfrm>
            <a:off x="5365242" y="3765804"/>
            <a:ext cx="15239" cy="35814"/>
          </a:xfrm>
          <a:custGeom>
            <a:avLst/>
            <a:gdLst/>
            <a:ahLst/>
            <a:cxnLst/>
            <a:rect l="l" t="t" r="r" b="b"/>
            <a:pathLst>
              <a:path w="15239" h="35813">
                <a:moveTo>
                  <a:pt x="15239" y="0"/>
                </a:moveTo>
                <a:lnTo>
                  <a:pt x="0" y="3581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6" name="object 3266"/>
          <p:cNvSpPr/>
          <p:nvPr/>
        </p:nvSpPr>
        <p:spPr>
          <a:xfrm>
            <a:off x="5347716" y="3801617"/>
            <a:ext cx="17525" cy="33528"/>
          </a:xfrm>
          <a:custGeom>
            <a:avLst/>
            <a:gdLst/>
            <a:ahLst/>
            <a:cxnLst/>
            <a:rect l="l" t="t" r="r" b="b"/>
            <a:pathLst>
              <a:path w="17525" h="33527">
                <a:moveTo>
                  <a:pt x="17525" y="0"/>
                </a:moveTo>
                <a:lnTo>
                  <a:pt x="0" y="33528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7" name="object 3267"/>
          <p:cNvSpPr/>
          <p:nvPr/>
        </p:nvSpPr>
        <p:spPr>
          <a:xfrm>
            <a:off x="5330190" y="3835145"/>
            <a:ext cx="17525" cy="32004"/>
          </a:xfrm>
          <a:custGeom>
            <a:avLst/>
            <a:gdLst/>
            <a:ahLst/>
            <a:cxnLst/>
            <a:rect l="l" t="t" r="r" b="b"/>
            <a:pathLst>
              <a:path w="17525" h="32003">
                <a:moveTo>
                  <a:pt x="17525" y="0"/>
                </a:moveTo>
                <a:lnTo>
                  <a:pt x="0" y="32004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8" name="object 3268"/>
          <p:cNvSpPr/>
          <p:nvPr/>
        </p:nvSpPr>
        <p:spPr>
          <a:xfrm>
            <a:off x="5320283" y="3867150"/>
            <a:ext cx="9905" cy="15240"/>
          </a:xfrm>
          <a:custGeom>
            <a:avLst/>
            <a:gdLst/>
            <a:ahLst/>
            <a:cxnLst/>
            <a:rect l="l" t="t" r="r" b="b"/>
            <a:pathLst>
              <a:path w="9905" h="15239">
                <a:moveTo>
                  <a:pt x="9905" y="0"/>
                </a:moveTo>
                <a:lnTo>
                  <a:pt x="0" y="15240"/>
                </a:lnTo>
              </a:path>
            </a:pathLst>
          </a:custGeom>
          <a:ln w="12953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9" name="object 3269"/>
          <p:cNvSpPr/>
          <p:nvPr/>
        </p:nvSpPr>
        <p:spPr>
          <a:xfrm>
            <a:off x="5310377" y="3882389"/>
            <a:ext cx="9905" cy="15240"/>
          </a:xfrm>
          <a:custGeom>
            <a:avLst/>
            <a:gdLst/>
            <a:ahLst/>
            <a:cxnLst/>
            <a:rect l="l" t="t" r="r" b="b"/>
            <a:pathLst>
              <a:path w="9905" h="15239">
                <a:moveTo>
                  <a:pt x="9905" y="0"/>
                </a:moveTo>
                <a:lnTo>
                  <a:pt x="0" y="15240"/>
                </a:lnTo>
              </a:path>
            </a:pathLst>
          </a:custGeom>
          <a:ln w="12953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0" name="object 3270"/>
          <p:cNvSpPr/>
          <p:nvPr/>
        </p:nvSpPr>
        <p:spPr>
          <a:xfrm>
            <a:off x="5299709" y="3897629"/>
            <a:ext cx="10667" cy="15240"/>
          </a:xfrm>
          <a:custGeom>
            <a:avLst/>
            <a:gdLst/>
            <a:ahLst/>
            <a:cxnLst/>
            <a:rect l="l" t="t" r="r" b="b"/>
            <a:pathLst>
              <a:path w="10667" h="15239">
                <a:moveTo>
                  <a:pt x="10667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1" name="object 3271"/>
          <p:cNvSpPr/>
          <p:nvPr/>
        </p:nvSpPr>
        <p:spPr>
          <a:xfrm>
            <a:off x="5288280" y="3912870"/>
            <a:ext cx="11429" cy="15240"/>
          </a:xfrm>
          <a:custGeom>
            <a:avLst/>
            <a:gdLst/>
            <a:ahLst/>
            <a:cxnLst/>
            <a:rect l="l" t="t" r="r" b="b"/>
            <a:pathLst>
              <a:path w="11429" h="15239">
                <a:moveTo>
                  <a:pt x="11429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2" name="object 3272"/>
          <p:cNvSpPr/>
          <p:nvPr/>
        </p:nvSpPr>
        <p:spPr>
          <a:xfrm>
            <a:off x="5263895" y="3928110"/>
            <a:ext cx="24383" cy="28956"/>
          </a:xfrm>
          <a:custGeom>
            <a:avLst/>
            <a:gdLst/>
            <a:ahLst/>
            <a:cxnLst/>
            <a:rect l="l" t="t" r="r" b="b"/>
            <a:pathLst>
              <a:path w="24384" h="28955">
                <a:moveTo>
                  <a:pt x="24384" y="0"/>
                </a:moveTo>
                <a:lnTo>
                  <a:pt x="0" y="28956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3" name="object 3273"/>
          <p:cNvSpPr/>
          <p:nvPr/>
        </p:nvSpPr>
        <p:spPr>
          <a:xfrm>
            <a:off x="5238749" y="3957066"/>
            <a:ext cx="25145" cy="28956"/>
          </a:xfrm>
          <a:custGeom>
            <a:avLst/>
            <a:gdLst/>
            <a:ahLst/>
            <a:cxnLst/>
            <a:rect l="l" t="t" r="r" b="b"/>
            <a:pathLst>
              <a:path w="25146" h="28955">
                <a:moveTo>
                  <a:pt x="25146" y="0"/>
                </a:moveTo>
                <a:lnTo>
                  <a:pt x="0" y="28956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4" name="object 3274"/>
          <p:cNvSpPr/>
          <p:nvPr/>
        </p:nvSpPr>
        <p:spPr>
          <a:xfrm>
            <a:off x="5238750" y="3986022"/>
            <a:ext cx="0" cy="22098"/>
          </a:xfrm>
          <a:custGeom>
            <a:avLst/>
            <a:gdLst/>
            <a:ahLst/>
            <a:cxnLst/>
            <a:rect l="l" t="t" r="r" b="b"/>
            <a:pathLst>
              <a:path h="22098">
                <a:moveTo>
                  <a:pt x="0" y="0"/>
                </a:moveTo>
                <a:lnTo>
                  <a:pt x="0" y="2209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5" name="object 3275"/>
          <p:cNvSpPr/>
          <p:nvPr/>
        </p:nvSpPr>
        <p:spPr>
          <a:xfrm>
            <a:off x="5238750" y="4008120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6" name="object 3276"/>
          <p:cNvSpPr/>
          <p:nvPr/>
        </p:nvSpPr>
        <p:spPr>
          <a:xfrm>
            <a:off x="5290566" y="4008120"/>
            <a:ext cx="2286" cy="422148"/>
          </a:xfrm>
          <a:custGeom>
            <a:avLst/>
            <a:gdLst/>
            <a:ahLst/>
            <a:cxnLst/>
            <a:rect l="l" t="t" r="r" b="b"/>
            <a:pathLst>
              <a:path w="2286" h="422148">
                <a:moveTo>
                  <a:pt x="0" y="0"/>
                </a:moveTo>
                <a:lnTo>
                  <a:pt x="0" y="320802"/>
                </a:lnTo>
                <a:lnTo>
                  <a:pt x="0" y="364236"/>
                </a:lnTo>
                <a:lnTo>
                  <a:pt x="762" y="397764"/>
                </a:lnTo>
                <a:lnTo>
                  <a:pt x="2286" y="42214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7" name="object 3277"/>
          <p:cNvSpPr/>
          <p:nvPr/>
        </p:nvSpPr>
        <p:spPr>
          <a:xfrm>
            <a:off x="5292851" y="4430267"/>
            <a:ext cx="1524" cy="16002"/>
          </a:xfrm>
          <a:custGeom>
            <a:avLst/>
            <a:gdLst/>
            <a:ahLst/>
            <a:cxnLst/>
            <a:rect l="l" t="t" r="r" b="b"/>
            <a:pathLst>
              <a:path w="1524" h="16001">
                <a:moveTo>
                  <a:pt x="0" y="0"/>
                </a:moveTo>
                <a:lnTo>
                  <a:pt x="1524" y="1600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8" name="object 3278"/>
          <p:cNvSpPr/>
          <p:nvPr/>
        </p:nvSpPr>
        <p:spPr>
          <a:xfrm>
            <a:off x="5294376" y="4446270"/>
            <a:ext cx="2286" cy="9144"/>
          </a:xfrm>
          <a:custGeom>
            <a:avLst/>
            <a:gdLst/>
            <a:ahLst/>
            <a:cxnLst/>
            <a:rect l="l" t="t" r="r" b="b"/>
            <a:pathLst>
              <a:path w="2286" h="9144">
                <a:moveTo>
                  <a:pt x="0" y="0"/>
                </a:moveTo>
                <a:lnTo>
                  <a:pt x="2286" y="914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9" name="object 3279"/>
          <p:cNvSpPr/>
          <p:nvPr/>
        </p:nvSpPr>
        <p:spPr>
          <a:xfrm>
            <a:off x="5296661" y="4455414"/>
            <a:ext cx="3048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0" y="0"/>
                </a:moveTo>
                <a:lnTo>
                  <a:pt x="3048" y="9144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0" name="object 3280"/>
          <p:cNvSpPr/>
          <p:nvPr/>
        </p:nvSpPr>
        <p:spPr>
          <a:xfrm>
            <a:off x="5299710" y="4464557"/>
            <a:ext cx="3048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0" y="0"/>
                </a:moveTo>
                <a:lnTo>
                  <a:pt x="3048" y="9144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1" name="object 3281"/>
          <p:cNvSpPr/>
          <p:nvPr/>
        </p:nvSpPr>
        <p:spPr>
          <a:xfrm>
            <a:off x="5302757" y="4473701"/>
            <a:ext cx="3810" cy="9144"/>
          </a:xfrm>
          <a:custGeom>
            <a:avLst/>
            <a:gdLst/>
            <a:ahLst/>
            <a:cxnLst/>
            <a:rect l="l" t="t" r="r" b="b"/>
            <a:pathLst>
              <a:path w="3810" h="9144">
                <a:moveTo>
                  <a:pt x="0" y="0"/>
                </a:moveTo>
                <a:lnTo>
                  <a:pt x="3810" y="914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2" name="object 3282"/>
          <p:cNvSpPr/>
          <p:nvPr/>
        </p:nvSpPr>
        <p:spPr>
          <a:xfrm>
            <a:off x="5306567" y="4482845"/>
            <a:ext cx="4572" cy="8382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0" y="0"/>
                </a:moveTo>
                <a:lnTo>
                  <a:pt x="4572" y="838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3" name="object 3283"/>
          <p:cNvSpPr/>
          <p:nvPr/>
        </p:nvSpPr>
        <p:spPr>
          <a:xfrm>
            <a:off x="5311139" y="4491227"/>
            <a:ext cx="5334" cy="8382"/>
          </a:xfrm>
          <a:custGeom>
            <a:avLst/>
            <a:gdLst/>
            <a:ahLst/>
            <a:cxnLst/>
            <a:rect l="l" t="t" r="r" b="b"/>
            <a:pathLst>
              <a:path w="5334" h="8382">
                <a:moveTo>
                  <a:pt x="0" y="0"/>
                </a:moveTo>
                <a:lnTo>
                  <a:pt x="5334" y="8382"/>
                </a:lnTo>
              </a:path>
            </a:pathLst>
          </a:custGeom>
          <a:ln w="12953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4" name="object 3284"/>
          <p:cNvSpPr/>
          <p:nvPr/>
        </p:nvSpPr>
        <p:spPr>
          <a:xfrm>
            <a:off x="5316473" y="4499610"/>
            <a:ext cx="5334" cy="8382"/>
          </a:xfrm>
          <a:custGeom>
            <a:avLst/>
            <a:gdLst/>
            <a:ahLst/>
            <a:cxnLst/>
            <a:rect l="l" t="t" r="r" b="b"/>
            <a:pathLst>
              <a:path w="5334" h="8382">
                <a:moveTo>
                  <a:pt x="0" y="0"/>
                </a:moveTo>
                <a:lnTo>
                  <a:pt x="5334" y="8382"/>
                </a:lnTo>
              </a:path>
            </a:pathLst>
          </a:custGeom>
          <a:ln w="12953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5" name="object 3285"/>
          <p:cNvSpPr/>
          <p:nvPr/>
        </p:nvSpPr>
        <p:spPr>
          <a:xfrm>
            <a:off x="5321807" y="4507992"/>
            <a:ext cx="6096" cy="7620"/>
          </a:xfrm>
          <a:custGeom>
            <a:avLst/>
            <a:gdLst/>
            <a:ahLst/>
            <a:cxnLst/>
            <a:rect l="l" t="t" r="r" b="b"/>
            <a:pathLst>
              <a:path w="6096" h="7620">
                <a:moveTo>
                  <a:pt x="0" y="0"/>
                </a:moveTo>
                <a:lnTo>
                  <a:pt x="6096" y="762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6" name="object 3286"/>
          <p:cNvSpPr/>
          <p:nvPr/>
        </p:nvSpPr>
        <p:spPr>
          <a:xfrm>
            <a:off x="5327904" y="4515611"/>
            <a:ext cx="6858" cy="7620"/>
          </a:xfrm>
          <a:custGeom>
            <a:avLst/>
            <a:gdLst/>
            <a:ahLst/>
            <a:cxnLst/>
            <a:rect l="l" t="t" r="r" b="b"/>
            <a:pathLst>
              <a:path w="6858" h="7620">
                <a:moveTo>
                  <a:pt x="0" y="0"/>
                </a:moveTo>
                <a:lnTo>
                  <a:pt x="6858" y="762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7" name="object 3287"/>
          <p:cNvSpPr/>
          <p:nvPr/>
        </p:nvSpPr>
        <p:spPr>
          <a:xfrm>
            <a:off x="5334761" y="4523232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0" y="0"/>
                </a:moveTo>
                <a:lnTo>
                  <a:pt x="6858" y="6858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8" name="object 3288"/>
          <p:cNvSpPr/>
          <p:nvPr/>
        </p:nvSpPr>
        <p:spPr>
          <a:xfrm>
            <a:off x="5341620" y="4530089"/>
            <a:ext cx="7620" cy="5333"/>
          </a:xfrm>
          <a:custGeom>
            <a:avLst/>
            <a:gdLst/>
            <a:ahLst/>
            <a:cxnLst/>
            <a:rect l="l" t="t" r="r" b="b"/>
            <a:pathLst>
              <a:path w="7620" h="5334">
                <a:moveTo>
                  <a:pt x="0" y="0"/>
                </a:moveTo>
                <a:lnTo>
                  <a:pt x="7620" y="5333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9" name="object 3289"/>
          <p:cNvSpPr/>
          <p:nvPr/>
        </p:nvSpPr>
        <p:spPr>
          <a:xfrm>
            <a:off x="5349239" y="4535423"/>
            <a:ext cx="7620" cy="4571"/>
          </a:xfrm>
          <a:custGeom>
            <a:avLst/>
            <a:gdLst/>
            <a:ahLst/>
            <a:cxnLst/>
            <a:rect l="l" t="t" r="r" b="b"/>
            <a:pathLst>
              <a:path w="7620" h="4572">
                <a:moveTo>
                  <a:pt x="0" y="0"/>
                </a:moveTo>
                <a:lnTo>
                  <a:pt x="7620" y="4571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0" name="object 3290"/>
          <p:cNvSpPr/>
          <p:nvPr/>
        </p:nvSpPr>
        <p:spPr>
          <a:xfrm>
            <a:off x="5356860" y="4539995"/>
            <a:ext cx="8382" cy="3047"/>
          </a:xfrm>
          <a:custGeom>
            <a:avLst/>
            <a:gdLst/>
            <a:ahLst/>
            <a:cxnLst/>
            <a:rect l="l" t="t" r="r" b="b"/>
            <a:pathLst>
              <a:path w="8382" h="3048">
                <a:moveTo>
                  <a:pt x="0" y="0"/>
                </a:moveTo>
                <a:lnTo>
                  <a:pt x="8382" y="3047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1" name="object 3291"/>
          <p:cNvSpPr/>
          <p:nvPr/>
        </p:nvSpPr>
        <p:spPr>
          <a:xfrm>
            <a:off x="5365242" y="4543044"/>
            <a:ext cx="8382" cy="2285"/>
          </a:xfrm>
          <a:custGeom>
            <a:avLst/>
            <a:gdLst/>
            <a:ahLst/>
            <a:cxnLst/>
            <a:rect l="l" t="t" r="r" b="b"/>
            <a:pathLst>
              <a:path w="8382" h="2286">
                <a:moveTo>
                  <a:pt x="0" y="0"/>
                </a:moveTo>
                <a:lnTo>
                  <a:pt x="8382" y="2285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2" name="object 3292"/>
          <p:cNvSpPr/>
          <p:nvPr/>
        </p:nvSpPr>
        <p:spPr>
          <a:xfrm>
            <a:off x="5373623" y="4545329"/>
            <a:ext cx="9144" cy="1523"/>
          </a:xfrm>
          <a:custGeom>
            <a:avLst/>
            <a:gdLst/>
            <a:ahLst/>
            <a:cxnLst/>
            <a:rect l="l" t="t" r="r" b="b"/>
            <a:pathLst>
              <a:path w="9144" h="1524">
                <a:moveTo>
                  <a:pt x="0" y="0"/>
                </a:moveTo>
                <a:lnTo>
                  <a:pt x="9144" y="1523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3" name="object 3293"/>
          <p:cNvSpPr/>
          <p:nvPr/>
        </p:nvSpPr>
        <p:spPr>
          <a:xfrm>
            <a:off x="5382767" y="4546854"/>
            <a:ext cx="9144" cy="761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0" y="0"/>
                </a:moveTo>
                <a:lnTo>
                  <a:pt x="9144" y="761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4" name="object 3294"/>
          <p:cNvSpPr/>
          <p:nvPr/>
        </p:nvSpPr>
        <p:spPr>
          <a:xfrm>
            <a:off x="5391911" y="4546854"/>
            <a:ext cx="9144" cy="762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0" y="762"/>
                </a:moveTo>
                <a:lnTo>
                  <a:pt x="9144" y="0"/>
                </a:lnTo>
              </a:path>
            </a:pathLst>
          </a:custGeom>
          <a:ln w="12953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5" name="object 3295"/>
          <p:cNvSpPr/>
          <p:nvPr/>
        </p:nvSpPr>
        <p:spPr>
          <a:xfrm>
            <a:off x="5401055" y="4546092"/>
            <a:ext cx="9144" cy="762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0" y="762"/>
                </a:moveTo>
                <a:lnTo>
                  <a:pt x="9144" y="0"/>
                </a:lnTo>
              </a:path>
            </a:pathLst>
          </a:custGeom>
          <a:ln w="12953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6" name="object 3296"/>
          <p:cNvSpPr/>
          <p:nvPr/>
        </p:nvSpPr>
        <p:spPr>
          <a:xfrm>
            <a:off x="5410200" y="4543044"/>
            <a:ext cx="9144" cy="3048"/>
          </a:xfrm>
          <a:custGeom>
            <a:avLst/>
            <a:gdLst/>
            <a:ahLst/>
            <a:cxnLst/>
            <a:rect l="l" t="t" r="r" b="b"/>
            <a:pathLst>
              <a:path w="9144" h="3048">
                <a:moveTo>
                  <a:pt x="0" y="3048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7" name="object 3297"/>
          <p:cNvSpPr/>
          <p:nvPr/>
        </p:nvSpPr>
        <p:spPr>
          <a:xfrm>
            <a:off x="5419344" y="4539996"/>
            <a:ext cx="8382" cy="3048"/>
          </a:xfrm>
          <a:custGeom>
            <a:avLst/>
            <a:gdLst/>
            <a:ahLst/>
            <a:cxnLst/>
            <a:rect l="l" t="t" r="r" b="b"/>
            <a:pathLst>
              <a:path w="8382" h="3048">
                <a:moveTo>
                  <a:pt x="0" y="3048"/>
                </a:moveTo>
                <a:lnTo>
                  <a:pt x="8382" y="0"/>
                </a:lnTo>
              </a:path>
            </a:pathLst>
          </a:custGeom>
          <a:ln w="12953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8" name="object 3298"/>
          <p:cNvSpPr/>
          <p:nvPr/>
        </p:nvSpPr>
        <p:spPr>
          <a:xfrm>
            <a:off x="5427726" y="4535423"/>
            <a:ext cx="8382" cy="4572"/>
          </a:xfrm>
          <a:custGeom>
            <a:avLst/>
            <a:gdLst/>
            <a:ahLst/>
            <a:cxnLst/>
            <a:rect l="l" t="t" r="r" b="b"/>
            <a:pathLst>
              <a:path w="8382" h="4572">
                <a:moveTo>
                  <a:pt x="0" y="4572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9" name="object 3299"/>
          <p:cNvSpPr/>
          <p:nvPr/>
        </p:nvSpPr>
        <p:spPr>
          <a:xfrm>
            <a:off x="5436107" y="4530851"/>
            <a:ext cx="7620" cy="4572"/>
          </a:xfrm>
          <a:custGeom>
            <a:avLst/>
            <a:gdLst/>
            <a:ahLst/>
            <a:cxnLst/>
            <a:rect l="l" t="t" r="r" b="b"/>
            <a:pathLst>
              <a:path w="7620" h="4572">
                <a:moveTo>
                  <a:pt x="0" y="4572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0" name="object 3300"/>
          <p:cNvSpPr/>
          <p:nvPr/>
        </p:nvSpPr>
        <p:spPr>
          <a:xfrm>
            <a:off x="5443727" y="4523993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0" y="6857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1" name="object 3301"/>
          <p:cNvSpPr/>
          <p:nvPr/>
        </p:nvSpPr>
        <p:spPr>
          <a:xfrm>
            <a:off x="5451348" y="4517136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0" y="6857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2" name="object 3302"/>
          <p:cNvSpPr/>
          <p:nvPr/>
        </p:nvSpPr>
        <p:spPr>
          <a:xfrm>
            <a:off x="5458967" y="4508753"/>
            <a:ext cx="6858" cy="8382"/>
          </a:xfrm>
          <a:custGeom>
            <a:avLst/>
            <a:gdLst/>
            <a:ahLst/>
            <a:cxnLst/>
            <a:rect l="l" t="t" r="r" b="b"/>
            <a:pathLst>
              <a:path w="6858" h="8382">
                <a:moveTo>
                  <a:pt x="0" y="8381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3" name="object 3303"/>
          <p:cNvSpPr/>
          <p:nvPr/>
        </p:nvSpPr>
        <p:spPr>
          <a:xfrm>
            <a:off x="5465826" y="4500372"/>
            <a:ext cx="6095" cy="8382"/>
          </a:xfrm>
          <a:custGeom>
            <a:avLst/>
            <a:gdLst/>
            <a:ahLst/>
            <a:cxnLst/>
            <a:rect l="l" t="t" r="r" b="b"/>
            <a:pathLst>
              <a:path w="6096" h="8382">
                <a:moveTo>
                  <a:pt x="0" y="8382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4" name="object 3304"/>
          <p:cNvSpPr/>
          <p:nvPr/>
        </p:nvSpPr>
        <p:spPr>
          <a:xfrm>
            <a:off x="5471922" y="4489704"/>
            <a:ext cx="6095" cy="10668"/>
          </a:xfrm>
          <a:custGeom>
            <a:avLst/>
            <a:gdLst/>
            <a:ahLst/>
            <a:cxnLst/>
            <a:rect l="l" t="t" r="r" b="b"/>
            <a:pathLst>
              <a:path w="6096" h="10667">
                <a:moveTo>
                  <a:pt x="0" y="10668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5" name="object 3305"/>
          <p:cNvSpPr/>
          <p:nvPr/>
        </p:nvSpPr>
        <p:spPr>
          <a:xfrm>
            <a:off x="5478017" y="4479036"/>
            <a:ext cx="6095" cy="10668"/>
          </a:xfrm>
          <a:custGeom>
            <a:avLst/>
            <a:gdLst/>
            <a:ahLst/>
            <a:cxnLst/>
            <a:rect l="l" t="t" r="r" b="b"/>
            <a:pathLst>
              <a:path w="6096" h="10667">
                <a:moveTo>
                  <a:pt x="0" y="10667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6" name="object 3306"/>
          <p:cNvSpPr/>
          <p:nvPr/>
        </p:nvSpPr>
        <p:spPr>
          <a:xfrm>
            <a:off x="5484114" y="4466843"/>
            <a:ext cx="5333" cy="12192"/>
          </a:xfrm>
          <a:custGeom>
            <a:avLst/>
            <a:gdLst/>
            <a:ahLst/>
            <a:cxnLst/>
            <a:rect l="l" t="t" r="r" b="b"/>
            <a:pathLst>
              <a:path w="5334" h="12191">
                <a:moveTo>
                  <a:pt x="0" y="12192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7" name="object 3307"/>
          <p:cNvSpPr/>
          <p:nvPr/>
        </p:nvSpPr>
        <p:spPr>
          <a:xfrm>
            <a:off x="5489448" y="4454652"/>
            <a:ext cx="5333" cy="12192"/>
          </a:xfrm>
          <a:custGeom>
            <a:avLst/>
            <a:gdLst/>
            <a:ahLst/>
            <a:cxnLst/>
            <a:rect l="l" t="t" r="r" b="b"/>
            <a:pathLst>
              <a:path w="5334" h="12191">
                <a:moveTo>
                  <a:pt x="0" y="12192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8" name="object 3308"/>
          <p:cNvSpPr/>
          <p:nvPr/>
        </p:nvSpPr>
        <p:spPr>
          <a:xfrm>
            <a:off x="5494782" y="4440173"/>
            <a:ext cx="4571" cy="14478"/>
          </a:xfrm>
          <a:custGeom>
            <a:avLst/>
            <a:gdLst/>
            <a:ahLst/>
            <a:cxnLst/>
            <a:rect l="l" t="t" r="r" b="b"/>
            <a:pathLst>
              <a:path w="4572" h="14477">
                <a:moveTo>
                  <a:pt x="0" y="14477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9" name="object 3309"/>
          <p:cNvSpPr/>
          <p:nvPr/>
        </p:nvSpPr>
        <p:spPr>
          <a:xfrm>
            <a:off x="5499354" y="4425695"/>
            <a:ext cx="4571" cy="14478"/>
          </a:xfrm>
          <a:custGeom>
            <a:avLst/>
            <a:gdLst/>
            <a:ahLst/>
            <a:cxnLst/>
            <a:rect l="l" t="t" r="r" b="b"/>
            <a:pathLst>
              <a:path w="4572" h="14477">
                <a:moveTo>
                  <a:pt x="0" y="14477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0" name="object 3310"/>
          <p:cNvSpPr/>
          <p:nvPr/>
        </p:nvSpPr>
        <p:spPr>
          <a:xfrm>
            <a:off x="5490972" y="4411979"/>
            <a:ext cx="12954" cy="13716"/>
          </a:xfrm>
          <a:custGeom>
            <a:avLst/>
            <a:gdLst/>
            <a:ahLst/>
            <a:cxnLst/>
            <a:rect l="l" t="t" r="r" b="b"/>
            <a:pathLst>
              <a:path w="12953" h="13715">
                <a:moveTo>
                  <a:pt x="12953" y="13715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1" name="object 3311"/>
          <p:cNvSpPr/>
          <p:nvPr/>
        </p:nvSpPr>
        <p:spPr>
          <a:xfrm>
            <a:off x="5484876" y="4411979"/>
            <a:ext cx="6095" cy="14478"/>
          </a:xfrm>
          <a:custGeom>
            <a:avLst/>
            <a:gdLst/>
            <a:ahLst/>
            <a:cxnLst/>
            <a:rect l="l" t="t" r="r" b="b"/>
            <a:pathLst>
              <a:path w="6096" h="14477">
                <a:moveTo>
                  <a:pt x="6096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2" name="object 3312"/>
          <p:cNvSpPr/>
          <p:nvPr/>
        </p:nvSpPr>
        <p:spPr>
          <a:xfrm>
            <a:off x="5478780" y="4426457"/>
            <a:ext cx="6095" cy="12954"/>
          </a:xfrm>
          <a:custGeom>
            <a:avLst/>
            <a:gdLst/>
            <a:ahLst/>
            <a:cxnLst/>
            <a:rect l="l" t="t" r="r" b="b"/>
            <a:pathLst>
              <a:path w="6096" h="12953">
                <a:moveTo>
                  <a:pt x="6096" y="0"/>
                </a:moveTo>
                <a:lnTo>
                  <a:pt x="0" y="1295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3" name="object 3313"/>
          <p:cNvSpPr/>
          <p:nvPr/>
        </p:nvSpPr>
        <p:spPr>
          <a:xfrm>
            <a:off x="5471921" y="4439411"/>
            <a:ext cx="6858" cy="10668"/>
          </a:xfrm>
          <a:custGeom>
            <a:avLst/>
            <a:gdLst/>
            <a:ahLst/>
            <a:cxnLst/>
            <a:rect l="l" t="t" r="r" b="b"/>
            <a:pathLst>
              <a:path w="6858" h="10667">
                <a:moveTo>
                  <a:pt x="6858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4" name="object 3314"/>
          <p:cNvSpPr/>
          <p:nvPr/>
        </p:nvSpPr>
        <p:spPr>
          <a:xfrm>
            <a:off x="5465826" y="4450079"/>
            <a:ext cx="6095" cy="9144"/>
          </a:xfrm>
          <a:custGeom>
            <a:avLst/>
            <a:gdLst/>
            <a:ahLst/>
            <a:cxnLst/>
            <a:rect l="l" t="t" r="r" b="b"/>
            <a:pathLst>
              <a:path w="6096" h="9144">
                <a:moveTo>
                  <a:pt x="6096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5" name="object 3315"/>
          <p:cNvSpPr/>
          <p:nvPr/>
        </p:nvSpPr>
        <p:spPr>
          <a:xfrm>
            <a:off x="5458968" y="4459223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6858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6" name="object 3316"/>
          <p:cNvSpPr/>
          <p:nvPr/>
        </p:nvSpPr>
        <p:spPr>
          <a:xfrm>
            <a:off x="5452109" y="4466082"/>
            <a:ext cx="6858" cy="4572"/>
          </a:xfrm>
          <a:custGeom>
            <a:avLst/>
            <a:gdLst/>
            <a:ahLst/>
            <a:cxnLst/>
            <a:rect l="l" t="t" r="r" b="b"/>
            <a:pathLst>
              <a:path w="6858" h="4572">
                <a:moveTo>
                  <a:pt x="6858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7" name="object 3317"/>
          <p:cNvSpPr/>
          <p:nvPr/>
        </p:nvSpPr>
        <p:spPr>
          <a:xfrm>
            <a:off x="5445252" y="4470654"/>
            <a:ext cx="6858" cy="3048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6858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8" name="object 3318"/>
          <p:cNvSpPr/>
          <p:nvPr/>
        </p:nvSpPr>
        <p:spPr>
          <a:xfrm>
            <a:off x="5438393" y="4473701"/>
            <a:ext cx="6858" cy="762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6858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9" name="object 3319"/>
          <p:cNvSpPr/>
          <p:nvPr/>
        </p:nvSpPr>
        <p:spPr>
          <a:xfrm>
            <a:off x="5435346" y="4473702"/>
            <a:ext cx="3048" cy="761"/>
          </a:xfrm>
          <a:custGeom>
            <a:avLst/>
            <a:gdLst/>
            <a:ahLst/>
            <a:cxnLst/>
            <a:rect l="l" t="t" r="r" b="b"/>
            <a:pathLst>
              <a:path w="3048" h="762">
                <a:moveTo>
                  <a:pt x="3048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0" name="object 3320"/>
          <p:cNvSpPr/>
          <p:nvPr/>
        </p:nvSpPr>
        <p:spPr>
          <a:xfrm>
            <a:off x="5431535" y="4472177"/>
            <a:ext cx="3810" cy="1523"/>
          </a:xfrm>
          <a:custGeom>
            <a:avLst/>
            <a:gdLst/>
            <a:ahLst/>
            <a:cxnLst/>
            <a:rect l="l" t="t" r="r" b="b"/>
            <a:pathLst>
              <a:path w="3810" h="1524">
                <a:moveTo>
                  <a:pt x="3810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1" name="object 3321"/>
          <p:cNvSpPr/>
          <p:nvPr/>
        </p:nvSpPr>
        <p:spPr>
          <a:xfrm>
            <a:off x="5427725" y="4469129"/>
            <a:ext cx="3810" cy="3047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3810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2" name="object 3322"/>
          <p:cNvSpPr/>
          <p:nvPr/>
        </p:nvSpPr>
        <p:spPr>
          <a:xfrm>
            <a:off x="5423916" y="4465319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10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3" name="object 3323"/>
          <p:cNvSpPr/>
          <p:nvPr/>
        </p:nvSpPr>
        <p:spPr>
          <a:xfrm>
            <a:off x="5420106" y="4459986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3810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4" name="object 3324"/>
          <p:cNvSpPr/>
          <p:nvPr/>
        </p:nvSpPr>
        <p:spPr>
          <a:xfrm>
            <a:off x="5417057" y="4454651"/>
            <a:ext cx="3048" cy="5334"/>
          </a:xfrm>
          <a:custGeom>
            <a:avLst/>
            <a:gdLst/>
            <a:ahLst/>
            <a:cxnLst/>
            <a:rect l="l" t="t" r="r" b="b"/>
            <a:pathLst>
              <a:path w="3048" h="5334">
                <a:moveTo>
                  <a:pt x="3048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5" name="object 3325"/>
          <p:cNvSpPr/>
          <p:nvPr/>
        </p:nvSpPr>
        <p:spPr>
          <a:xfrm>
            <a:off x="5414771" y="4447793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2286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6" name="object 3326"/>
          <p:cNvSpPr/>
          <p:nvPr/>
        </p:nvSpPr>
        <p:spPr>
          <a:xfrm>
            <a:off x="5412486" y="4440936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2286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7" name="object 3327"/>
          <p:cNvSpPr/>
          <p:nvPr/>
        </p:nvSpPr>
        <p:spPr>
          <a:xfrm>
            <a:off x="5410961" y="4431029"/>
            <a:ext cx="1524" cy="9906"/>
          </a:xfrm>
          <a:custGeom>
            <a:avLst/>
            <a:gdLst/>
            <a:ahLst/>
            <a:cxnLst/>
            <a:rect l="l" t="t" r="r" b="b"/>
            <a:pathLst>
              <a:path w="1524" h="9905">
                <a:moveTo>
                  <a:pt x="1524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8" name="object 3328"/>
          <p:cNvSpPr/>
          <p:nvPr/>
        </p:nvSpPr>
        <p:spPr>
          <a:xfrm>
            <a:off x="5409437" y="4008119"/>
            <a:ext cx="1524" cy="422909"/>
          </a:xfrm>
          <a:custGeom>
            <a:avLst/>
            <a:gdLst/>
            <a:ahLst/>
            <a:cxnLst/>
            <a:rect l="l" t="t" r="r" b="b"/>
            <a:pathLst>
              <a:path w="1524" h="422910">
                <a:moveTo>
                  <a:pt x="1524" y="422910"/>
                </a:moveTo>
                <a:lnTo>
                  <a:pt x="762" y="409194"/>
                </a:lnTo>
                <a:lnTo>
                  <a:pt x="0" y="390144"/>
                </a:lnTo>
                <a:lnTo>
                  <a:pt x="0" y="366522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9" name="object 3329"/>
          <p:cNvSpPr/>
          <p:nvPr/>
        </p:nvSpPr>
        <p:spPr>
          <a:xfrm>
            <a:off x="5409438" y="4008120"/>
            <a:ext cx="94488" cy="0"/>
          </a:xfrm>
          <a:custGeom>
            <a:avLst/>
            <a:gdLst/>
            <a:ahLst/>
            <a:cxnLst/>
            <a:rect l="l" t="t" r="r" b="b"/>
            <a:pathLst>
              <a:path w="94487">
                <a:moveTo>
                  <a:pt x="0" y="0"/>
                </a:moveTo>
                <a:lnTo>
                  <a:pt x="94488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0" name="object 3330"/>
          <p:cNvSpPr/>
          <p:nvPr/>
        </p:nvSpPr>
        <p:spPr>
          <a:xfrm>
            <a:off x="5503926" y="3945636"/>
            <a:ext cx="0" cy="62484"/>
          </a:xfrm>
          <a:custGeom>
            <a:avLst/>
            <a:gdLst/>
            <a:ahLst/>
            <a:cxnLst/>
            <a:rect l="l" t="t" r="r" b="b"/>
            <a:pathLst>
              <a:path h="62484">
                <a:moveTo>
                  <a:pt x="0" y="62484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1" name="object 3331"/>
          <p:cNvSpPr/>
          <p:nvPr/>
        </p:nvSpPr>
        <p:spPr>
          <a:xfrm>
            <a:off x="5409438" y="3945635"/>
            <a:ext cx="94488" cy="0"/>
          </a:xfrm>
          <a:custGeom>
            <a:avLst/>
            <a:gdLst/>
            <a:ahLst/>
            <a:cxnLst/>
            <a:rect l="l" t="t" r="r" b="b"/>
            <a:pathLst>
              <a:path w="94487">
                <a:moveTo>
                  <a:pt x="94487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2" name="object 3332"/>
          <p:cNvSpPr/>
          <p:nvPr/>
        </p:nvSpPr>
        <p:spPr>
          <a:xfrm>
            <a:off x="5409438" y="3727703"/>
            <a:ext cx="0" cy="217932"/>
          </a:xfrm>
          <a:custGeom>
            <a:avLst/>
            <a:gdLst/>
            <a:ahLst/>
            <a:cxnLst/>
            <a:rect l="l" t="t" r="r" b="b"/>
            <a:pathLst>
              <a:path h="217932">
                <a:moveTo>
                  <a:pt x="0" y="21793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3" name="object 3333"/>
          <p:cNvSpPr/>
          <p:nvPr/>
        </p:nvSpPr>
        <p:spPr>
          <a:xfrm>
            <a:off x="5544311" y="3784091"/>
            <a:ext cx="323850" cy="161544"/>
          </a:xfrm>
          <a:custGeom>
            <a:avLst/>
            <a:gdLst/>
            <a:ahLst/>
            <a:cxnLst/>
            <a:rect l="l" t="t" r="r" b="b"/>
            <a:pathLst>
              <a:path w="323850" h="161544">
                <a:moveTo>
                  <a:pt x="162305" y="161544"/>
                </a:moveTo>
                <a:lnTo>
                  <a:pt x="323849" y="0"/>
                </a:lnTo>
                <a:lnTo>
                  <a:pt x="161543" y="0"/>
                </a:lnTo>
                <a:lnTo>
                  <a:pt x="0" y="161544"/>
                </a:lnTo>
                <a:lnTo>
                  <a:pt x="162305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4" name="object 3334"/>
          <p:cNvSpPr/>
          <p:nvPr/>
        </p:nvSpPr>
        <p:spPr>
          <a:xfrm>
            <a:off x="5706617" y="3784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5" name="object 3335"/>
          <p:cNvSpPr/>
          <p:nvPr/>
        </p:nvSpPr>
        <p:spPr>
          <a:xfrm>
            <a:off x="5570219" y="4341114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048" y="162306"/>
                </a:moveTo>
                <a:lnTo>
                  <a:pt x="0" y="165354"/>
                </a:lnTo>
                <a:lnTo>
                  <a:pt x="165354" y="0"/>
                </a:lnTo>
                <a:lnTo>
                  <a:pt x="3048" y="16230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6" name="object 3336"/>
          <p:cNvSpPr/>
          <p:nvPr/>
        </p:nvSpPr>
        <p:spPr>
          <a:xfrm>
            <a:off x="5573267" y="43411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6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7" name="object 3337"/>
          <p:cNvSpPr/>
          <p:nvPr/>
        </p:nvSpPr>
        <p:spPr>
          <a:xfrm>
            <a:off x="5565648" y="4344923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1544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8" name="object 3338"/>
          <p:cNvSpPr/>
          <p:nvPr/>
        </p:nvSpPr>
        <p:spPr>
          <a:xfrm>
            <a:off x="5570220" y="43449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9" name="object 3339"/>
          <p:cNvSpPr/>
          <p:nvPr/>
        </p:nvSpPr>
        <p:spPr>
          <a:xfrm>
            <a:off x="5561076" y="4347972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0" name="object 3340"/>
          <p:cNvSpPr/>
          <p:nvPr/>
        </p:nvSpPr>
        <p:spPr>
          <a:xfrm>
            <a:off x="5565648" y="43479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1" name="object 3341"/>
          <p:cNvSpPr/>
          <p:nvPr/>
        </p:nvSpPr>
        <p:spPr>
          <a:xfrm>
            <a:off x="5555742" y="4350257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1544"/>
                </a:moveTo>
                <a:lnTo>
                  <a:pt x="166878" y="0"/>
                </a:lnTo>
                <a:lnTo>
                  <a:pt x="161544" y="2286"/>
                </a:lnTo>
                <a:lnTo>
                  <a:pt x="0" y="163830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2" name="object 3342"/>
          <p:cNvSpPr/>
          <p:nvPr/>
        </p:nvSpPr>
        <p:spPr>
          <a:xfrm>
            <a:off x="5561076" y="43502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3" name="object 3343"/>
          <p:cNvSpPr/>
          <p:nvPr/>
        </p:nvSpPr>
        <p:spPr>
          <a:xfrm>
            <a:off x="5558790" y="4350257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3068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4" name="object 3344"/>
          <p:cNvSpPr/>
          <p:nvPr/>
        </p:nvSpPr>
        <p:spPr>
          <a:xfrm>
            <a:off x="5555741" y="435102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2306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5" name="object 3345"/>
          <p:cNvSpPr/>
          <p:nvPr/>
        </p:nvSpPr>
        <p:spPr>
          <a:xfrm>
            <a:off x="5550408" y="4352544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4" y="161543"/>
                </a:moveTo>
                <a:lnTo>
                  <a:pt x="166878" y="0"/>
                </a:lnTo>
                <a:lnTo>
                  <a:pt x="161544" y="1523"/>
                </a:lnTo>
                <a:lnTo>
                  <a:pt x="0" y="163067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6" name="object 3346"/>
          <p:cNvSpPr/>
          <p:nvPr/>
        </p:nvSpPr>
        <p:spPr>
          <a:xfrm>
            <a:off x="5555742" y="43525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7" name="object 3347"/>
          <p:cNvSpPr/>
          <p:nvPr/>
        </p:nvSpPr>
        <p:spPr>
          <a:xfrm>
            <a:off x="5553456" y="435254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8" name="object 3348"/>
          <p:cNvSpPr/>
          <p:nvPr/>
        </p:nvSpPr>
        <p:spPr>
          <a:xfrm>
            <a:off x="5550407" y="435330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9" name="object 3349"/>
          <p:cNvSpPr/>
          <p:nvPr/>
        </p:nvSpPr>
        <p:spPr>
          <a:xfrm>
            <a:off x="5544311" y="4354067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1543"/>
                </a:moveTo>
                <a:lnTo>
                  <a:pt x="167640" y="0"/>
                </a:lnTo>
                <a:lnTo>
                  <a:pt x="161544" y="761"/>
                </a:lnTo>
                <a:lnTo>
                  <a:pt x="0" y="162305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0" name="object 3350"/>
          <p:cNvSpPr/>
          <p:nvPr/>
        </p:nvSpPr>
        <p:spPr>
          <a:xfrm>
            <a:off x="5550407" y="43540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1" name="object 3351"/>
          <p:cNvSpPr/>
          <p:nvPr/>
        </p:nvSpPr>
        <p:spPr>
          <a:xfrm>
            <a:off x="5548121" y="435406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2" name="object 3352"/>
          <p:cNvSpPr/>
          <p:nvPr/>
        </p:nvSpPr>
        <p:spPr>
          <a:xfrm>
            <a:off x="5545836" y="435406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3" name="object 3353"/>
          <p:cNvSpPr/>
          <p:nvPr/>
        </p:nvSpPr>
        <p:spPr>
          <a:xfrm>
            <a:off x="5544311" y="435482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4" name="object 3354"/>
          <p:cNvSpPr/>
          <p:nvPr/>
        </p:nvSpPr>
        <p:spPr>
          <a:xfrm>
            <a:off x="5758433" y="4354829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4"/>
                </a:moveTo>
                <a:lnTo>
                  <a:pt x="161544" y="22860"/>
                </a:lnTo>
                <a:lnTo>
                  <a:pt x="161544" y="0"/>
                </a:lnTo>
                <a:lnTo>
                  <a:pt x="0" y="161544"/>
                </a:lnTo>
                <a:lnTo>
                  <a:pt x="0" y="18440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5" name="object 3355"/>
          <p:cNvSpPr/>
          <p:nvPr/>
        </p:nvSpPr>
        <p:spPr>
          <a:xfrm>
            <a:off x="5758433" y="43776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6" name="object 3356"/>
          <p:cNvSpPr/>
          <p:nvPr/>
        </p:nvSpPr>
        <p:spPr>
          <a:xfrm>
            <a:off x="5747765" y="4353305"/>
            <a:ext cx="172212" cy="163068"/>
          </a:xfrm>
          <a:custGeom>
            <a:avLst/>
            <a:gdLst/>
            <a:ahLst/>
            <a:cxnLst/>
            <a:rect l="l" t="t" r="r" b="b"/>
            <a:pathLst>
              <a:path w="172212" h="163067">
                <a:moveTo>
                  <a:pt x="10667" y="163067"/>
                </a:moveTo>
                <a:lnTo>
                  <a:pt x="172211" y="1523"/>
                </a:lnTo>
                <a:lnTo>
                  <a:pt x="161543" y="0"/>
                </a:lnTo>
                <a:lnTo>
                  <a:pt x="0" y="161543"/>
                </a:lnTo>
                <a:lnTo>
                  <a:pt x="10667" y="163067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7" name="object 3357"/>
          <p:cNvSpPr/>
          <p:nvPr/>
        </p:nvSpPr>
        <p:spPr>
          <a:xfrm>
            <a:off x="5758433" y="43548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8" name="object 3358"/>
          <p:cNvSpPr/>
          <p:nvPr/>
        </p:nvSpPr>
        <p:spPr>
          <a:xfrm>
            <a:off x="5754623" y="435406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6"/>
                </a:moveTo>
                <a:lnTo>
                  <a:pt x="165354" y="762"/>
                </a:lnTo>
                <a:lnTo>
                  <a:pt x="162306" y="0"/>
                </a:lnTo>
                <a:lnTo>
                  <a:pt x="0" y="162306"/>
                </a:lnTo>
                <a:lnTo>
                  <a:pt x="3810" y="162306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9" name="object 3359"/>
          <p:cNvSpPr/>
          <p:nvPr/>
        </p:nvSpPr>
        <p:spPr>
          <a:xfrm>
            <a:off x="5751575" y="435406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8" y="162306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0" name="object 3360"/>
          <p:cNvSpPr/>
          <p:nvPr/>
        </p:nvSpPr>
        <p:spPr>
          <a:xfrm>
            <a:off x="5747766" y="4353305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6"/>
                </a:moveTo>
                <a:lnTo>
                  <a:pt x="165354" y="76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2306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1" name="object 3361"/>
          <p:cNvSpPr/>
          <p:nvPr/>
        </p:nvSpPr>
        <p:spPr>
          <a:xfrm>
            <a:off x="5738622" y="4351782"/>
            <a:ext cx="170688" cy="163068"/>
          </a:xfrm>
          <a:custGeom>
            <a:avLst/>
            <a:gdLst/>
            <a:ahLst/>
            <a:cxnLst/>
            <a:rect l="l" t="t" r="r" b="b"/>
            <a:pathLst>
              <a:path w="170687" h="163067">
                <a:moveTo>
                  <a:pt x="9144" y="163067"/>
                </a:moveTo>
                <a:lnTo>
                  <a:pt x="17068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3067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2" name="object 3362"/>
          <p:cNvSpPr/>
          <p:nvPr/>
        </p:nvSpPr>
        <p:spPr>
          <a:xfrm>
            <a:off x="5747766" y="43533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3" name="object 3363"/>
          <p:cNvSpPr/>
          <p:nvPr/>
        </p:nvSpPr>
        <p:spPr>
          <a:xfrm>
            <a:off x="5746242" y="435330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4" name="object 3364"/>
          <p:cNvSpPr/>
          <p:nvPr/>
        </p:nvSpPr>
        <p:spPr>
          <a:xfrm>
            <a:off x="5744718" y="435330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5" name="object 3365"/>
          <p:cNvSpPr/>
          <p:nvPr/>
        </p:nvSpPr>
        <p:spPr>
          <a:xfrm>
            <a:off x="5743955" y="435254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6" name="object 3366"/>
          <p:cNvSpPr/>
          <p:nvPr/>
        </p:nvSpPr>
        <p:spPr>
          <a:xfrm>
            <a:off x="5742431" y="435254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7" name="object 3367"/>
          <p:cNvSpPr/>
          <p:nvPr/>
        </p:nvSpPr>
        <p:spPr>
          <a:xfrm>
            <a:off x="5740908" y="43517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8" name="object 3368"/>
          <p:cNvSpPr/>
          <p:nvPr/>
        </p:nvSpPr>
        <p:spPr>
          <a:xfrm>
            <a:off x="5739383" y="435178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9" name="object 3369"/>
          <p:cNvSpPr/>
          <p:nvPr/>
        </p:nvSpPr>
        <p:spPr>
          <a:xfrm>
            <a:off x="5738621" y="435178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0" name="object 3370"/>
          <p:cNvSpPr/>
          <p:nvPr/>
        </p:nvSpPr>
        <p:spPr>
          <a:xfrm>
            <a:off x="5731002" y="4348734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3" h="164591">
                <a:moveTo>
                  <a:pt x="7620" y="164591"/>
                </a:moveTo>
                <a:lnTo>
                  <a:pt x="169164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4591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1" name="object 3371"/>
          <p:cNvSpPr/>
          <p:nvPr/>
        </p:nvSpPr>
        <p:spPr>
          <a:xfrm>
            <a:off x="5738622" y="43517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2" name="object 3372"/>
          <p:cNvSpPr/>
          <p:nvPr/>
        </p:nvSpPr>
        <p:spPr>
          <a:xfrm>
            <a:off x="5737098" y="43510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3" name="object 3373"/>
          <p:cNvSpPr/>
          <p:nvPr/>
        </p:nvSpPr>
        <p:spPr>
          <a:xfrm>
            <a:off x="5735574" y="43502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4" name="object 3374"/>
          <p:cNvSpPr/>
          <p:nvPr/>
        </p:nvSpPr>
        <p:spPr>
          <a:xfrm>
            <a:off x="5734811" y="435025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5" name="object 3375"/>
          <p:cNvSpPr/>
          <p:nvPr/>
        </p:nvSpPr>
        <p:spPr>
          <a:xfrm>
            <a:off x="5733287" y="43494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6" name="object 3376"/>
          <p:cNvSpPr/>
          <p:nvPr/>
        </p:nvSpPr>
        <p:spPr>
          <a:xfrm>
            <a:off x="5731764" y="43487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7" name="object 3377"/>
          <p:cNvSpPr/>
          <p:nvPr/>
        </p:nvSpPr>
        <p:spPr>
          <a:xfrm>
            <a:off x="5731002" y="43487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8" name="object 3378"/>
          <p:cNvSpPr/>
          <p:nvPr/>
        </p:nvSpPr>
        <p:spPr>
          <a:xfrm>
            <a:off x="5724905" y="4344923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6096" y="165353"/>
                </a:moveTo>
                <a:lnTo>
                  <a:pt x="167640" y="3809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5353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9" name="object 3379"/>
          <p:cNvSpPr/>
          <p:nvPr/>
        </p:nvSpPr>
        <p:spPr>
          <a:xfrm>
            <a:off x="5731001" y="43487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0" name="object 3380"/>
          <p:cNvSpPr/>
          <p:nvPr/>
        </p:nvSpPr>
        <p:spPr>
          <a:xfrm>
            <a:off x="5729477" y="43479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1" name="object 3381"/>
          <p:cNvSpPr/>
          <p:nvPr/>
        </p:nvSpPr>
        <p:spPr>
          <a:xfrm>
            <a:off x="5728715" y="43472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2" name="object 3382"/>
          <p:cNvSpPr/>
          <p:nvPr/>
        </p:nvSpPr>
        <p:spPr>
          <a:xfrm>
            <a:off x="5727954" y="43464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3" name="object 3383"/>
          <p:cNvSpPr/>
          <p:nvPr/>
        </p:nvSpPr>
        <p:spPr>
          <a:xfrm>
            <a:off x="5727192" y="43456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2306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4" name="object 3384"/>
          <p:cNvSpPr/>
          <p:nvPr/>
        </p:nvSpPr>
        <p:spPr>
          <a:xfrm>
            <a:off x="5725668" y="43456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5" name="object 3385"/>
          <p:cNvSpPr/>
          <p:nvPr/>
        </p:nvSpPr>
        <p:spPr>
          <a:xfrm>
            <a:off x="5724905" y="43449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6" name="object 3386"/>
          <p:cNvSpPr/>
          <p:nvPr/>
        </p:nvSpPr>
        <p:spPr>
          <a:xfrm>
            <a:off x="5720333" y="4340351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5" h="166115">
                <a:moveTo>
                  <a:pt x="4572" y="166116"/>
                </a:moveTo>
                <a:lnTo>
                  <a:pt x="166116" y="4572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6116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7" name="object 3387"/>
          <p:cNvSpPr/>
          <p:nvPr/>
        </p:nvSpPr>
        <p:spPr>
          <a:xfrm>
            <a:off x="5724905" y="43449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8" name="object 3388"/>
          <p:cNvSpPr/>
          <p:nvPr/>
        </p:nvSpPr>
        <p:spPr>
          <a:xfrm>
            <a:off x="5724143" y="43441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9" name="object 3389"/>
          <p:cNvSpPr/>
          <p:nvPr/>
        </p:nvSpPr>
        <p:spPr>
          <a:xfrm>
            <a:off x="5723382" y="434263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0" name="object 3390"/>
          <p:cNvSpPr/>
          <p:nvPr/>
        </p:nvSpPr>
        <p:spPr>
          <a:xfrm>
            <a:off x="5721858" y="434187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1" name="object 3391"/>
          <p:cNvSpPr/>
          <p:nvPr/>
        </p:nvSpPr>
        <p:spPr>
          <a:xfrm>
            <a:off x="5721095" y="43411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2" name="object 3392"/>
          <p:cNvSpPr/>
          <p:nvPr/>
        </p:nvSpPr>
        <p:spPr>
          <a:xfrm>
            <a:off x="5720333" y="43403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3" name="object 3393"/>
          <p:cNvSpPr/>
          <p:nvPr/>
        </p:nvSpPr>
        <p:spPr>
          <a:xfrm>
            <a:off x="5716523" y="4335017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4" name="object 3394"/>
          <p:cNvSpPr/>
          <p:nvPr/>
        </p:nvSpPr>
        <p:spPr>
          <a:xfrm>
            <a:off x="5720333" y="43403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5" name="object 3395"/>
          <p:cNvSpPr/>
          <p:nvPr/>
        </p:nvSpPr>
        <p:spPr>
          <a:xfrm>
            <a:off x="5719571" y="433958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6" name="object 3396"/>
          <p:cNvSpPr/>
          <p:nvPr/>
        </p:nvSpPr>
        <p:spPr>
          <a:xfrm>
            <a:off x="5718810" y="433806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7" name="object 3397"/>
          <p:cNvSpPr/>
          <p:nvPr/>
        </p:nvSpPr>
        <p:spPr>
          <a:xfrm>
            <a:off x="5718048" y="433730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8" name="object 3398"/>
          <p:cNvSpPr/>
          <p:nvPr/>
        </p:nvSpPr>
        <p:spPr>
          <a:xfrm>
            <a:off x="5717286" y="43365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9" name="object 3399"/>
          <p:cNvSpPr/>
          <p:nvPr/>
        </p:nvSpPr>
        <p:spPr>
          <a:xfrm>
            <a:off x="5716523" y="43357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0" name="object 3400"/>
          <p:cNvSpPr/>
          <p:nvPr/>
        </p:nvSpPr>
        <p:spPr>
          <a:xfrm>
            <a:off x="5716523" y="433501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0" y="162306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1" name="object 3401"/>
          <p:cNvSpPr/>
          <p:nvPr/>
        </p:nvSpPr>
        <p:spPr>
          <a:xfrm>
            <a:off x="5712713" y="4328159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3810" y="168401"/>
                </a:moveTo>
                <a:lnTo>
                  <a:pt x="165354" y="6857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8401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2" name="object 3402"/>
          <p:cNvSpPr/>
          <p:nvPr/>
        </p:nvSpPr>
        <p:spPr>
          <a:xfrm>
            <a:off x="5716523" y="43350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3" name="object 3403"/>
          <p:cNvSpPr/>
          <p:nvPr/>
        </p:nvSpPr>
        <p:spPr>
          <a:xfrm>
            <a:off x="5715761" y="433349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4" name="object 3404"/>
          <p:cNvSpPr/>
          <p:nvPr/>
        </p:nvSpPr>
        <p:spPr>
          <a:xfrm>
            <a:off x="5714999" y="433197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5" name="object 3405"/>
          <p:cNvSpPr/>
          <p:nvPr/>
        </p:nvSpPr>
        <p:spPr>
          <a:xfrm>
            <a:off x="5714238" y="433044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6" name="object 3406"/>
          <p:cNvSpPr/>
          <p:nvPr/>
        </p:nvSpPr>
        <p:spPr>
          <a:xfrm>
            <a:off x="5713476" y="432892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7" name="object 3407"/>
          <p:cNvSpPr/>
          <p:nvPr/>
        </p:nvSpPr>
        <p:spPr>
          <a:xfrm>
            <a:off x="5712714" y="432815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8" name="object 3408"/>
          <p:cNvSpPr/>
          <p:nvPr/>
        </p:nvSpPr>
        <p:spPr>
          <a:xfrm>
            <a:off x="5709666" y="4319778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1" h="169925">
                <a:moveTo>
                  <a:pt x="3048" y="169925"/>
                </a:moveTo>
                <a:lnTo>
                  <a:pt x="164592" y="838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9925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9" name="object 3409"/>
          <p:cNvSpPr/>
          <p:nvPr/>
        </p:nvSpPr>
        <p:spPr>
          <a:xfrm>
            <a:off x="5712714" y="4328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0" name="object 3410"/>
          <p:cNvSpPr/>
          <p:nvPr/>
        </p:nvSpPr>
        <p:spPr>
          <a:xfrm>
            <a:off x="5711952" y="4325112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762" y="164591"/>
                </a:moveTo>
                <a:lnTo>
                  <a:pt x="16230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459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1" name="object 3411"/>
          <p:cNvSpPr/>
          <p:nvPr/>
        </p:nvSpPr>
        <p:spPr>
          <a:xfrm>
            <a:off x="5710427" y="4322825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29"/>
                </a:moveTo>
                <a:lnTo>
                  <a:pt x="163068" y="2285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2" name="object 3412"/>
          <p:cNvSpPr/>
          <p:nvPr/>
        </p:nvSpPr>
        <p:spPr>
          <a:xfrm>
            <a:off x="5709665" y="4319778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762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4591"/>
                </a:lnTo>
                <a:close/>
              </a:path>
            </a:pathLst>
          </a:custGeom>
          <a:solidFill>
            <a:srgbClr val="56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3" name="object 3413"/>
          <p:cNvSpPr/>
          <p:nvPr/>
        </p:nvSpPr>
        <p:spPr>
          <a:xfrm>
            <a:off x="5708142" y="4312920"/>
            <a:ext cx="163068" cy="168402"/>
          </a:xfrm>
          <a:custGeom>
            <a:avLst/>
            <a:gdLst/>
            <a:ahLst/>
            <a:cxnLst/>
            <a:rect l="l" t="t" r="r" b="b"/>
            <a:pathLst>
              <a:path w="163067" h="168401">
                <a:moveTo>
                  <a:pt x="1524" y="168401"/>
                </a:moveTo>
                <a:lnTo>
                  <a:pt x="163068" y="685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8401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4" name="object 3414"/>
          <p:cNvSpPr/>
          <p:nvPr/>
        </p:nvSpPr>
        <p:spPr>
          <a:xfrm>
            <a:off x="5709666" y="43197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5" name="object 3415"/>
          <p:cNvSpPr/>
          <p:nvPr/>
        </p:nvSpPr>
        <p:spPr>
          <a:xfrm>
            <a:off x="5708904" y="4316730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2"/>
                </a:moveTo>
                <a:lnTo>
                  <a:pt x="16230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4592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6" name="object 3416"/>
          <p:cNvSpPr/>
          <p:nvPr/>
        </p:nvSpPr>
        <p:spPr>
          <a:xfrm>
            <a:off x="5708142" y="4312919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6" h="165353">
                <a:moveTo>
                  <a:pt x="762" y="165354"/>
                </a:moveTo>
                <a:lnTo>
                  <a:pt x="162306" y="381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5354"/>
                </a:lnTo>
                <a:close/>
              </a:path>
            </a:pathLst>
          </a:custGeom>
          <a:solidFill>
            <a:srgbClr val="57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7" name="object 3417"/>
          <p:cNvSpPr/>
          <p:nvPr/>
        </p:nvSpPr>
        <p:spPr>
          <a:xfrm>
            <a:off x="5707380" y="4303014"/>
            <a:ext cx="162306" cy="171450"/>
          </a:xfrm>
          <a:custGeom>
            <a:avLst/>
            <a:gdLst/>
            <a:ahLst/>
            <a:cxnLst/>
            <a:rect l="l" t="t" r="r" b="b"/>
            <a:pathLst>
              <a:path w="162306" h="171450">
                <a:moveTo>
                  <a:pt x="762" y="171450"/>
                </a:moveTo>
                <a:lnTo>
                  <a:pt x="162306" y="9905"/>
                </a:lnTo>
                <a:lnTo>
                  <a:pt x="161544" y="0"/>
                </a:lnTo>
                <a:lnTo>
                  <a:pt x="0" y="161544"/>
                </a:lnTo>
                <a:lnTo>
                  <a:pt x="762" y="17145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8" name="object 3418"/>
          <p:cNvSpPr/>
          <p:nvPr/>
        </p:nvSpPr>
        <p:spPr>
          <a:xfrm>
            <a:off x="5708142" y="43129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9" name="object 3419"/>
          <p:cNvSpPr/>
          <p:nvPr/>
        </p:nvSpPr>
        <p:spPr>
          <a:xfrm>
            <a:off x="5706617" y="4273295"/>
            <a:ext cx="162306" cy="191262"/>
          </a:xfrm>
          <a:custGeom>
            <a:avLst/>
            <a:gdLst/>
            <a:ahLst/>
            <a:cxnLst/>
            <a:rect l="l" t="t" r="r" b="b"/>
            <a:pathLst>
              <a:path w="162306" h="191262">
                <a:moveTo>
                  <a:pt x="762" y="191262"/>
                </a:moveTo>
                <a:lnTo>
                  <a:pt x="162306" y="2971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9126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0" name="object 3420"/>
          <p:cNvSpPr/>
          <p:nvPr/>
        </p:nvSpPr>
        <p:spPr>
          <a:xfrm>
            <a:off x="5707379" y="43030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1" name="object 3421"/>
          <p:cNvSpPr/>
          <p:nvPr/>
        </p:nvSpPr>
        <p:spPr>
          <a:xfrm>
            <a:off x="5706617" y="4238243"/>
            <a:ext cx="161544" cy="196596"/>
          </a:xfrm>
          <a:custGeom>
            <a:avLst/>
            <a:gdLst/>
            <a:ahLst/>
            <a:cxnLst/>
            <a:rect l="l" t="t" r="r" b="b"/>
            <a:pathLst>
              <a:path w="161544" h="196596">
                <a:moveTo>
                  <a:pt x="0" y="196595"/>
                </a:moveTo>
                <a:lnTo>
                  <a:pt x="161544" y="35051"/>
                </a:lnTo>
                <a:lnTo>
                  <a:pt x="161544" y="0"/>
                </a:lnTo>
                <a:lnTo>
                  <a:pt x="0" y="161543"/>
                </a:lnTo>
                <a:lnTo>
                  <a:pt x="0" y="19659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2" name="object 3422"/>
          <p:cNvSpPr/>
          <p:nvPr/>
        </p:nvSpPr>
        <p:spPr>
          <a:xfrm>
            <a:off x="5706617" y="42732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3" name="object 3423"/>
          <p:cNvSpPr/>
          <p:nvPr/>
        </p:nvSpPr>
        <p:spPr>
          <a:xfrm>
            <a:off x="5706617" y="4101084"/>
            <a:ext cx="161544" cy="298704"/>
          </a:xfrm>
          <a:custGeom>
            <a:avLst/>
            <a:gdLst/>
            <a:ahLst/>
            <a:cxnLst/>
            <a:rect l="l" t="t" r="r" b="b"/>
            <a:pathLst>
              <a:path w="161544" h="298703">
                <a:moveTo>
                  <a:pt x="0" y="298704"/>
                </a:moveTo>
                <a:lnTo>
                  <a:pt x="161544" y="137160"/>
                </a:lnTo>
                <a:lnTo>
                  <a:pt x="161544" y="0"/>
                </a:lnTo>
                <a:lnTo>
                  <a:pt x="0" y="162306"/>
                </a:lnTo>
                <a:lnTo>
                  <a:pt x="0" y="29870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4" name="object 3424"/>
          <p:cNvSpPr/>
          <p:nvPr/>
        </p:nvSpPr>
        <p:spPr>
          <a:xfrm>
            <a:off x="5706617" y="42382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5" name="object 3425"/>
          <p:cNvSpPr/>
          <p:nvPr/>
        </p:nvSpPr>
        <p:spPr>
          <a:xfrm>
            <a:off x="5706617" y="4065269"/>
            <a:ext cx="162305" cy="198120"/>
          </a:xfrm>
          <a:custGeom>
            <a:avLst/>
            <a:gdLst/>
            <a:ahLst/>
            <a:cxnLst/>
            <a:rect l="l" t="t" r="r" b="b"/>
            <a:pathLst>
              <a:path w="162305" h="198120">
                <a:moveTo>
                  <a:pt x="0" y="198119"/>
                </a:moveTo>
                <a:lnTo>
                  <a:pt x="161544" y="35813"/>
                </a:lnTo>
                <a:lnTo>
                  <a:pt x="162305" y="0"/>
                </a:lnTo>
                <a:lnTo>
                  <a:pt x="761" y="161543"/>
                </a:lnTo>
                <a:lnTo>
                  <a:pt x="0" y="198119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6" name="object 3426"/>
          <p:cNvSpPr/>
          <p:nvPr/>
        </p:nvSpPr>
        <p:spPr>
          <a:xfrm>
            <a:off x="5706617" y="410108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7" name="object 3427"/>
          <p:cNvSpPr/>
          <p:nvPr/>
        </p:nvSpPr>
        <p:spPr>
          <a:xfrm>
            <a:off x="5707379" y="4030218"/>
            <a:ext cx="163829" cy="196596"/>
          </a:xfrm>
          <a:custGeom>
            <a:avLst/>
            <a:gdLst/>
            <a:ahLst/>
            <a:cxnLst/>
            <a:rect l="l" t="t" r="r" b="b"/>
            <a:pathLst>
              <a:path w="163829" h="196596">
                <a:moveTo>
                  <a:pt x="0" y="196596"/>
                </a:moveTo>
                <a:lnTo>
                  <a:pt x="161544" y="35052"/>
                </a:lnTo>
                <a:lnTo>
                  <a:pt x="163829" y="0"/>
                </a:lnTo>
                <a:lnTo>
                  <a:pt x="2285" y="161544"/>
                </a:lnTo>
                <a:lnTo>
                  <a:pt x="0" y="19659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8" name="object 3428"/>
          <p:cNvSpPr/>
          <p:nvPr/>
        </p:nvSpPr>
        <p:spPr>
          <a:xfrm>
            <a:off x="5707379" y="40652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9" name="object 3429"/>
          <p:cNvSpPr/>
          <p:nvPr/>
        </p:nvSpPr>
        <p:spPr>
          <a:xfrm>
            <a:off x="5709666" y="3997451"/>
            <a:ext cx="166115" cy="194310"/>
          </a:xfrm>
          <a:custGeom>
            <a:avLst/>
            <a:gdLst/>
            <a:ahLst/>
            <a:cxnLst/>
            <a:rect l="l" t="t" r="r" b="b"/>
            <a:pathLst>
              <a:path w="166115" h="194310">
                <a:moveTo>
                  <a:pt x="0" y="194310"/>
                </a:moveTo>
                <a:lnTo>
                  <a:pt x="161544" y="32766"/>
                </a:lnTo>
                <a:lnTo>
                  <a:pt x="166115" y="0"/>
                </a:lnTo>
                <a:lnTo>
                  <a:pt x="4571" y="161544"/>
                </a:lnTo>
                <a:lnTo>
                  <a:pt x="0" y="19431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0" name="object 3430"/>
          <p:cNvSpPr/>
          <p:nvPr/>
        </p:nvSpPr>
        <p:spPr>
          <a:xfrm>
            <a:off x="5709666" y="40302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1" name="object 3431"/>
          <p:cNvSpPr/>
          <p:nvPr/>
        </p:nvSpPr>
        <p:spPr>
          <a:xfrm>
            <a:off x="5714238" y="3965447"/>
            <a:ext cx="167639" cy="193548"/>
          </a:xfrm>
          <a:custGeom>
            <a:avLst/>
            <a:gdLst/>
            <a:ahLst/>
            <a:cxnLst/>
            <a:rect l="l" t="t" r="r" b="b"/>
            <a:pathLst>
              <a:path w="167639" h="193548">
                <a:moveTo>
                  <a:pt x="0" y="193548"/>
                </a:moveTo>
                <a:lnTo>
                  <a:pt x="161544" y="32004"/>
                </a:lnTo>
                <a:lnTo>
                  <a:pt x="167639" y="0"/>
                </a:lnTo>
                <a:lnTo>
                  <a:pt x="5333" y="161544"/>
                </a:lnTo>
                <a:lnTo>
                  <a:pt x="0" y="19354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2" name="object 3432"/>
          <p:cNvSpPr/>
          <p:nvPr/>
        </p:nvSpPr>
        <p:spPr>
          <a:xfrm>
            <a:off x="5714238" y="39974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3" name="object 3433"/>
          <p:cNvSpPr/>
          <p:nvPr/>
        </p:nvSpPr>
        <p:spPr>
          <a:xfrm>
            <a:off x="5719572" y="3946398"/>
            <a:ext cx="166878" cy="180594"/>
          </a:xfrm>
          <a:custGeom>
            <a:avLst/>
            <a:gdLst/>
            <a:ahLst/>
            <a:cxnLst/>
            <a:rect l="l" t="t" r="r" b="b"/>
            <a:pathLst>
              <a:path w="166877" h="180594">
                <a:moveTo>
                  <a:pt x="0" y="180593"/>
                </a:moveTo>
                <a:lnTo>
                  <a:pt x="162306" y="19049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8059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4" name="object 3434"/>
          <p:cNvSpPr/>
          <p:nvPr/>
        </p:nvSpPr>
        <p:spPr>
          <a:xfrm>
            <a:off x="5719572" y="396544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5" name="object 3435"/>
          <p:cNvSpPr/>
          <p:nvPr/>
        </p:nvSpPr>
        <p:spPr>
          <a:xfrm>
            <a:off x="5719572" y="3956304"/>
            <a:ext cx="164592" cy="170688"/>
          </a:xfrm>
          <a:custGeom>
            <a:avLst/>
            <a:gdLst/>
            <a:ahLst/>
            <a:cxnLst/>
            <a:rect l="l" t="t" r="r" b="b"/>
            <a:pathLst>
              <a:path w="164591" h="170687">
                <a:moveTo>
                  <a:pt x="0" y="170687"/>
                </a:moveTo>
                <a:lnTo>
                  <a:pt x="162306" y="914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6" name="object 3436"/>
          <p:cNvSpPr/>
          <p:nvPr/>
        </p:nvSpPr>
        <p:spPr>
          <a:xfrm>
            <a:off x="5722620" y="3946398"/>
            <a:ext cx="163830" cy="171450"/>
          </a:xfrm>
          <a:custGeom>
            <a:avLst/>
            <a:gdLst/>
            <a:ahLst/>
            <a:cxnLst/>
            <a:rect l="l" t="t" r="r" b="b"/>
            <a:pathLst>
              <a:path w="163829" h="171450">
                <a:moveTo>
                  <a:pt x="0" y="171450"/>
                </a:moveTo>
                <a:lnTo>
                  <a:pt x="161544" y="9905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7" name="object 3437"/>
          <p:cNvSpPr/>
          <p:nvPr/>
        </p:nvSpPr>
        <p:spPr>
          <a:xfrm>
            <a:off x="5724905" y="3930396"/>
            <a:ext cx="167640" cy="177546"/>
          </a:xfrm>
          <a:custGeom>
            <a:avLst/>
            <a:gdLst/>
            <a:ahLst/>
            <a:cxnLst/>
            <a:rect l="l" t="t" r="r" b="b"/>
            <a:pathLst>
              <a:path w="167639" h="177546">
                <a:moveTo>
                  <a:pt x="0" y="177545"/>
                </a:moveTo>
                <a:lnTo>
                  <a:pt x="161544" y="16001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7754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8" name="object 3438"/>
          <p:cNvSpPr/>
          <p:nvPr/>
        </p:nvSpPr>
        <p:spPr>
          <a:xfrm>
            <a:off x="5724905" y="39463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9" name="object 3439"/>
          <p:cNvSpPr/>
          <p:nvPr/>
        </p:nvSpPr>
        <p:spPr>
          <a:xfrm>
            <a:off x="5724905" y="3938016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1" h="169925">
                <a:moveTo>
                  <a:pt x="0" y="169925"/>
                </a:moveTo>
                <a:lnTo>
                  <a:pt x="161544" y="8381"/>
                </a:lnTo>
                <a:lnTo>
                  <a:pt x="164592" y="0"/>
                </a:lnTo>
                <a:lnTo>
                  <a:pt x="3047" y="162305"/>
                </a:lnTo>
                <a:lnTo>
                  <a:pt x="0" y="16992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0" name="object 3440"/>
          <p:cNvSpPr/>
          <p:nvPr/>
        </p:nvSpPr>
        <p:spPr>
          <a:xfrm>
            <a:off x="5727954" y="3930396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1" h="169925">
                <a:moveTo>
                  <a:pt x="0" y="169925"/>
                </a:moveTo>
                <a:lnTo>
                  <a:pt x="161544" y="7619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1" name="object 3441"/>
          <p:cNvSpPr/>
          <p:nvPr/>
        </p:nvSpPr>
        <p:spPr>
          <a:xfrm>
            <a:off x="5731001" y="3915917"/>
            <a:ext cx="169164" cy="176022"/>
          </a:xfrm>
          <a:custGeom>
            <a:avLst/>
            <a:gdLst/>
            <a:ahLst/>
            <a:cxnLst/>
            <a:rect l="l" t="t" r="r" b="b"/>
            <a:pathLst>
              <a:path w="169163" h="176022">
                <a:moveTo>
                  <a:pt x="0" y="176022"/>
                </a:moveTo>
                <a:lnTo>
                  <a:pt x="161544" y="14478"/>
                </a:lnTo>
                <a:lnTo>
                  <a:pt x="169164" y="0"/>
                </a:lnTo>
                <a:lnTo>
                  <a:pt x="7619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2" name="object 3442"/>
          <p:cNvSpPr/>
          <p:nvPr/>
        </p:nvSpPr>
        <p:spPr>
          <a:xfrm>
            <a:off x="5731001" y="39303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3" name="object 3443"/>
          <p:cNvSpPr/>
          <p:nvPr/>
        </p:nvSpPr>
        <p:spPr>
          <a:xfrm>
            <a:off x="5731001" y="3926585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4"/>
                </a:moveTo>
                <a:lnTo>
                  <a:pt x="161544" y="3810"/>
                </a:lnTo>
                <a:lnTo>
                  <a:pt x="163830" y="0"/>
                </a:lnTo>
                <a:lnTo>
                  <a:pt x="1523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4" name="object 3444"/>
          <p:cNvSpPr/>
          <p:nvPr/>
        </p:nvSpPr>
        <p:spPr>
          <a:xfrm>
            <a:off x="5732526" y="3922775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4"/>
                </a:moveTo>
                <a:lnTo>
                  <a:pt x="162306" y="3810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5" name="object 3445"/>
          <p:cNvSpPr/>
          <p:nvPr/>
        </p:nvSpPr>
        <p:spPr>
          <a:xfrm>
            <a:off x="5734811" y="3919728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1"/>
                </a:moveTo>
                <a:lnTo>
                  <a:pt x="161544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6" name="object 3446"/>
          <p:cNvSpPr/>
          <p:nvPr/>
        </p:nvSpPr>
        <p:spPr>
          <a:xfrm>
            <a:off x="5736335" y="3915918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3"/>
                </a:moveTo>
                <a:lnTo>
                  <a:pt x="161544" y="3809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7" name="object 3447"/>
          <p:cNvSpPr/>
          <p:nvPr/>
        </p:nvSpPr>
        <p:spPr>
          <a:xfrm>
            <a:off x="5738622" y="3903725"/>
            <a:ext cx="169164" cy="173736"/>
          </a:xfrm>
          <a:custGeom>
            <a:avLst/>
            <a:gdLst/>
            <a:ahLst/>
            <a:cxnLst/>
            <a:rect l="l" t="t" r="r" b="b"/>
            <a:pathLst>
              <a:path w="169163" h="173736">
                <a:moveTo>
                  <a:pt x="0" y="173736"/>
                </a:moveTo>
                <a:lnTo>
                  <a:pt x="161544" y="12192"/>
                </a:lnTo>
                <a:lnTo>
                  <a:pt x="169164" y="0"/>
                </a:lnTo>
                <a:lnTo>
                  <a:pt x="7619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8" name="object 3448"/>
          <p:cNvSpPr/>
          <p:nvPr/>
        </p:nvSpPr>
        <p:spPr>
          <a:xfrm>
            <a:off x="5738622" y="39159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9" name="object 3449"/>
          <p:cNvSpPr/>
          <p:nvPr/>
        </p:nvSpPr>
        <p:spPr>
          <a:xfrm>
            <a:off x="5738622" y="3909821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1544" y="609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0" name="object 3450"/>
          <p:cNvSpPr/>
          <p:nvPr/>
        </p:nvSpPr>
        <p:spPr>
          <a:xfrm>
            <a:off x="5742432" y="3903726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1544" y="609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1" name="object 3451"/>
          <p:cNvSpPr/>
          <p:nvPr/>
        </p:nvSpPr>
        <p:spPr>
          <a:xfrm>
            <a:off x="5746242" y="3897630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7" h="167639">
                <a:moveTo>
                  <a:pt x="0" y="167639"/>
                </a:moveTo>
                <a:lnTo>
                  <a:pt x="161544" y="6095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2" name="object 3452"/>
          <p:cNvSpPr/>
          <p:nvPr/>
        </p:nvSpPr>
        <p:spPr>
          <a:xfrm>
            <a:off x="5746242" y="39037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3" name="object 3453"/>
          <p:cNvSpPr/>
          <p:nvPr/>
        </p:nvSpPr>
        <p:spPr>
          <a:xfrm>
            <a:off x="5706617" y="3784092"/>
            <a:ext cx="161544" cy="295656"/>
          </a:xfrm>
          <a:custGeom>
            <a:avLst/>
            <a:gdLst/>
            <a:ahLst/>
            <a:cxnLst/>
            <a:rect l="l" t="t" r="r" b="b"/>
            <a:pathLst>
              <a:path w="161544" h="295655">
                <a:moveTo>
                  <a:pt x="0" y="295655"/>
                </a:moveTo>
                <a:lnTo>
                  <a:pt x="161544" y="134111"/>
                </a:lnTo>
                <a:lnTo>
                  <a:pt x="161544" y="0"/>
                </a:lnTo>
                <a:lnTo>
                  <a:pt x="0" y="161543"/>
                </a:lnTo>
                <a:lnTo>
                  <a:pt x="0" y="29565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4" name="object 3454"/>
          <p:cNvSpPr/>
          <p:nvPr/>
        </p:nvSpPr>
        <p:spPr>
          <a:xfrm>
            <a:off x="5706617" y="39182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5" name="object 3455"/>
          <p:cNvSpPr/>
          <p:nvPr/>
        </p:nvSpPr>
        <p:spPr>
          <a:xfrm>
            <a:off x="5864351" y="3921251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0" y="166877"/>
                </a:moveTo>
                <a:lnTo>
                  <a:pt x="161544" y="5333"/>
                </a:lnTo>
                <a:lnTo>
                  <a:pt x="165354" y="0"/>
                </a:lnTo>
                <a:lnTo>
                  <a:pt x="3810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6" name="object 3456"/>
          <p:cNvSpPr/>
          <p:nvPr/>
        </p:nvSpPr>
        <p:spPr>
          <a:xfrm>
            <a:off x="5864351" y="39265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7" name="object 3457"/>
          <p:cNvSpPr/>
          <p:nvPr/>
        </p:nvSpPr>
        <p:spPr>
          <a:xfrm>
            <a:off x="5868161" y="3915917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0" y="166877"/>
                </a:moveTo>
                <a:lnTo>
                  <a:pt x="161544" y="5333"/>
                </a:lnTo>
                <a:lnTo>
                  <a:pt x="165354" y="0"/>
                </a:lnTo>
                <a:lnTo>
                  <a:pt x="3810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8" name="object 3458"/>
          <p:cNvSpPr/>
          <p:nvPr/>
        </p:nvSpPr>
        <p:spPr>
          <a:xfrm>
            <a:off x="5868161" y="39212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9" name="object 3459"/>
          <p:cNvSpPr/>
          <p:nvPr/>
        </p:nvSpPr>
        <p:spPr>
          <a:xfrm>
            <a:off x="5871972" y="3909821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0" y="167639"/>
                </a:moveTo>
                <a:lnTo>
                  <a:pt x="161544" y="609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0" name="object 3460"/>
          <p:cNvSpPr/>
          <p:nvPr/>
        </p:nvSpPr>
        <p:spPr>
          <a:xfrm>
            <a:off x="5871972" y="39159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1" name="object 3461"/>
          <p:cNvSpPr/>
          <p:nvPr/>
        </p:nvSpPr>
        <p:spPr>
          <a:xfrm>
            <a:off x="5871972" y="3912869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1"/>
                </a:moveTo>
                <a:lnTo>
                  <a:pt x="161544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2" name="object 3462"/>
          <p:cNvSpPr/>
          <p:nvPr/>
        </p:nvSpPr>
        <p:spPr>
          <a:xfrm>
            <a:off x="5873495" y="3909822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2"/>
                </a:moveTo>
                <a:lnTo>
                  <a:pt x="161544" y="3048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3" name="object 3463"/>
          <p:cNvSpPr/>
          <p:nvPr/>
        </p:nvSpPr>
        <p:spPr>
          <a:xfrm>
            <a:off x="5875020" y="3902964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0" y="168401"/>
                </a:moveTo>
                <a:lnTo>
                  <a:pt x="161544" y="6857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4" name="object 3464"/>
          <p:cNvSpPr/>
          <p:nvPr/>
        </p:nvSpPr>
        <p:spPr>
          <a:xfrm>
            <a:off x="5875020" y="39098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5" name="object 3465"/>
          <p:cNvSpPr/>
          <p:nvPr/>
        </p:nvSpPr>
        <p:spPr>
          <a:xfrm>
            <a:off x="5875020" y="3906012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4"/>
                </a:moveTo>
                <a:lnTo>
                  <a:pt x="161544" y="3810"/>
                </a:lnTo>
                <a:lnTo>
                  <a:pt x="163068" y="0"/>
                </a:lnTo>
                <a:lnTo>
                  <a:pt x="761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6" name="object 3466"/>
          <p:cNvSpPr/>
          <p:nvPr/>
        </p:nvSpPr>
        <p:spPr>
          <a:xfrm>
            <a:off x="5875782" y="3902963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2"/>
                </a:moveTo>
                <a:lnTo>
                  <a:pt x="162306" y="3048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7" name="object 3467"/>
          <p:cNvSpPr/>
          <p:nvPr/>
        </p:nvSpPr>
        <p:spPr>
          <a:xfrm>
            <a:off x="5877305" y="3895343"/>
            <a:ext cx="163830" cy="169164"/>
          </a:xfrm>
          <a:custGeom>
            <a:avLst/>
            <a:gdLst/>
            <a:ahLst/>
            <a:cxnLst/>
            <a:rect l="l" t="t" r="r" b="b"/>
            <a:pathLst>
              <a:path w="163829" h="169163">
                <a:moveTo>
                  <a:pt x="0" y="169163"/>
                </a:moveTo>
                <a:lnTo>
                  <a:pt x="161544" y="7619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8" name="object 3468"/>
          <p:cNvSpPr/>
          <p:nvPr/>
        </p:nvSpPr>
        <p:spPr>
          <a:xfrm>
            <a:off x="5877305" y="39029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9" name="object 3469"/>
          <p:cNvSpPr/>
          <p:nvPr/>
        </p:nvSpPr>
        <p:spPr>
          <a:xfrm>
            <a:off x="5877305" y="3899153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4"/>
                </a:moveTo>
                <a:lnTo>
                  <a:pt x="161544" y="3810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0" name="object 3470"/>
          <p:cNvSpPr/>
          <p:nvPr/>
        </p:nvSpPr>
        <p:spPr>
          <a:xfrm>
            <a:off x="5878829" y="3895344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0" y="165353"/>
                </a:moveTo>
                <a:lnTo>
                  <a:pt x="161544" y="3809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1" name="object 3471"/>
          <p:cNvSpPr/>
          <p:nvPr/>
        </p:nvSpPr>
        <p:spPr>
          <a:xfrm>
            <a:off x="5879592" y="3887724"/>
            <a:ext cx="163830" cy="169164"/>
          </a:xfrm>
          <a:custGeom>
            <a:avLst/>
            <a:gdLst/>
            <a:ahLst/>
            <a:cxnLst/>
            <a:rect l="l" t="t" r="r" b="b"/>
            <a:pathLst>
              <a:path w="163829" h="169163">
                <a:moveTo>
                  <a:pt x="0" y="169163"/>
                </a:moveTo>
                <a:lnTo>
                  <a:pt x="161544" y="7619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2" name="object 3472"/>
          <p:cNvSpPr/>
          <p:nvPr/>
        </p:nvSpPr>
        <p:spPr>
          <a:xfrm>
            <a:off x="5879592" y="38953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3" name="object 3473"/>
          <p:cNvSpPr/>
          <p:nvPr/>
        </p:nvSpPr>
        <p:spPr>
          <a:xfrm>
            <a:off x="5881877" y="3870197"/>
            <a:ext cx="163830" cy="179070"/>
          </a:xfrm>
          <a:custGeom>
            <a:avLst/>
            <a:gdLst/>
            <a:ahLst/>
            <a:cxnLst/>
            <a:rect l="l" t="t" r="r" b="b"/>
            <a:pathLst>
              <a:path w="163829" h="179070">
                <a:moveTo>
                  <a:pt x="0" y="179070"/>
                </a:moveTo>
                <a:lnTo>
                  <a:pt x="161544" y="17526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7907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4" name="object 3474"/>
          <p:cNvSpPr/>
          <p:nvPr/>
        </p:nvSpPr>
        <p:spPr>
          <a:xfrm>
            <a:off x="5881877" y="38877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5" name="object 3475"/>
          <p:cNvSpPr/>
          <p:nvPr/>
        </p:nvSpPr>
        <p:spPr>
          <a:xfrm>
            <a:off x="5884164" y="3849624"/>
            <a:ext cx="163068" cy="182118"/>
          </a:xfrm>
          <a:custGeom>
            <a:avLst/>
            <a:gdLst/>
            <a:ahLst/>
            <a:cxnLst/>
            <a:rect l="l" t="t" r="r" b="b"/>
            <a:pathLst>
              <a:path w="163067" h="182117">
                <a:moveTo>
                  <a:pt x="0" y="182117"/>
                </a:moveTo>
                <a:lnTo>
                  <a:pt x="161544" y="20573"/>
                </a:lnTo>
                <a:lnTo>
                  <a:pt x="163068" y="0"/>
                </a:lnTo>
                <a:lnTo>
                  <a:pt x="761" y="161543"/>
                </a:lnTo>
                <a:lnTo>
                  <a:pt x="0" y="18211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6" name="object 3476"/>
          <p:cNvSpPr/>
          <p:nvPr/>
        </p:nvSpPr>
        <p:spPr>
          <a:xfrm>
            <a:off x="5884164" y="38701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7" name="object 3477"/>
          <p:cNvSpPr/>
          <p:nvPr/>
        </p:nvSpPr>
        <p:spPr>
          <a:xfrm>
            <a:off x="5884164" y="3830573"/>
            <a:ext cx="163068" cy="180594"/>
          </a:xfrm>
          <a:custGeom>
            <a:avLst/>
            <a:gdLst/>
            <a:ahLst/>
            <a:cxnLst/>
            <a:rect l="l" t="t" r="r" b="b"/>
            <a:pathLst>
              <a:path w="163067" h="180594">
                <a:moveTo>
                  <a:pt x="762" y="180594"/>
                </a:moveTo>
                <a:lnTo>
                  <a:pt x="163068" y="1905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8059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8" name="object 3478"/>
          <p:cNvSpPr/>
          <p:nvPr/>
        </p:nvSpPr>
        <p:spPr>
          <a:xfrm>
            <a:off x="5884926" y="384962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9" name="object 3479"/>
          <p:cNvSpPr/>
          <p:nvPr/>
        </p:nvSpPr>
        <p:spPr>
          <a:xfrm>
            <a:off x="5881878" y="3813809"/>
            <a:ext cx="163830" cy="178308"/>
          </a:xfrm>
          <a:custGeom>
            <a:avLst/>
            <a:gdLst/>
            <a:ahLst/>
            <a:cxnLst/>
            <a:rect l="l" t="t" r="r" b="b"/>
            <a:pathLst>
              <a:path w="163829" h="178308">
                <a:moveTo>
                  <a:pt x="2286" y="178307"/>
                </a:moveTo>
                <a:lnTo>
                  <a:pt x="163830" y="16763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7830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0" name="object 3480"/>
          <p:cNvSpPr/>
          <p:nvPr/>
        </p:nvSpPr>
        <p:spPr>
          <a:xfrm>
            <a:off x="5884164" y="38305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1" name="object 3481"/>
          <p:cNvSpPr/>
          <p:nvPr/>
        </p:nvSpPr>
        <p:spPr>
          <a:xfrm>
            <a:off x="5879591" y="3806952"/>
            <a:ext cx="163830" cy="169164"/>
          </a:xfrm>
          <a:custGeom>
            <a:avLst/>
            <a:gdLst/>
            <a:ahLst/>
            <a:cxnLst/>
            <a:rect l="l" t="t" r="r" b="b"/>
            <a:pathLst>
              <a:path w="163829" h="169163">
                <a:moveTo>
                  <a:pt x="2286" y="169163"/>
                </a:moveTo>
                <a:lnTo>
                  <a:pt x="16383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916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2" name="object 3482"/>
          <p:cNvSpPr/>
          <p:nvPr/>
        </p:nvSpPr>
        <p:spPr>
          <a:xfrm>
            <a:off x="5881877" y="381381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3" name="object 3483"/>
          <p:cNvSpPr/>
          <p:nvPr/>
        </p:nvSpPr>
        <p:spPr>
          <a:xfrm>
            <a:off x="5880353" y="3810762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1524" y="165354"/>
                </a:moveTo>
                <a:lnTo>
                  <a:pt x="163068" y="3048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4" name="object 3484"/>
          <p:cNvSpPr/>
          <p:nvPr/>
        </p:nvSpPr>
        <p:spPr>
          <a:xfrm>
            <a:off x="5879592" y="3806951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762" y="165353"/>
                </a:moveTo>
                <a:lnTo>
                  <a:pt x="163068" y="3809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5353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5" name="object 3485"/>
          <p:cNvSpPr/>
          <p:nvPr/>
        </p:nvSpPr>
        <p:spPr>
          <a:xfrm>
            <a:off x="5877306" y="3799331"/>
            <a:ext cx="163830" cy="169164"/>
          </a:xfrm>
          <a:custGeom>
            <a:avLst/>
            <a:gdLst/>
            <a:ahLst/>
            <a:cxnLst/>
            <a:rect l="l" t="t" r="r" b="b"/>
            <a:pathLst>
              <a:path w="163829" h="169163">
                <a:moveTo>
                  <a:pt x="2286" y="169163"/>
                </a:moveTo>
                <a:lnTo>
                  <a:pt x="163830" y="7619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916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6" name="object 3486"/>
          <p:cNvSpPr/>
          <p:nvPr/>
        </p:nvSpPr>
        <p:spPr>
          <a:xfrm>
            <a:off x="5879592" y="38069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7" name="object 3487"/>
          <p:cNvSpPr/>
          <p:nvPr/>
        </p:nvSpPr>
        <p:spPr>
          <a:xfrm>
            <a:off x="5874257" y="3793236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1" h="168401">
                <a:moveTo>
                  <a:pt x="3048" y="168401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8" name="object 3488"/>
          <p:cNvSpPr/>
          <p:nvPr/>
        </p:nvSpPr>
        <p:spPr>
          <a:xfrm>
            <a:off x="5877305" y="379933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9" name="object 3489"/>
          <p:cNvSpPr/>
          <p:nvPr/>
        </p:nvSpPr>
        <p:spPr>
          <a:xfrm>
            <a:off x="5876543" y="3797808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30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0" name="object 3490"/>
          <p:cNvSpPr/>
          <p:nvPr/>
        </p:nvSpPr>
        <p:spPr>
          <a:xfrm>
            <a:off x="5875782" y="3795521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1" name="object 3491"/>
          <p:cNvSpPr/>
          <p:nvPr/>
        </p:nvSpPr>
        <p:spPr>
          <a:xfrm>
            <a:off x="5874258" y="3793236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2" name="object 3492"/>
          <p:cNvSpPr/>
          <p:nvPr/>
        </p:nvSpPr>
        <p:spPr>
          <a:xfrm>
            <a:off x="5871209" y="3787901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3" name="object 3493"/>
          <p:cNvSpPr/>
          <p:nvPr/>
        </p:nvSpPr>
        <p:spPr>
          <a:xfrm>
            <a:off x="5874257" y="37932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4" name="object 3494"/>
          <p:cNvSpPr/>
          <p:nvPr/>
        </p:nvSpPr>
        <p:spPr>
          <a:xfrm>
            <a:off x="5873495" y="379171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5" name="object 3495"/>
          <p:cNvSpPr/>
          <p:nvPr/>
        </p:nvSpPr>
        <p:spPr>
          <a:xfrm>
            <a:off x="5872733" y="379018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6" name="object 3496"/>
          <p:cNvSpPr/>
          <p:nvPr/>
        </p:nvSpPr>
        <p:spPr>
          <a:xfrm>
            <a:off x="5871971" y="378866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7" name="object 3497"/>
          <p:cNvSpPr/>
          <p:nvPr/>
        </p:nvSpPr>
        <p:spPr>
          <a:xfrm>
            <a:off x="5871210" y="378790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8" name="object 3498"/>
          <p:cNvSpPr/>
          <p:nvPr/>
        </p:nvSpPr>
        <p:spPr>
          <a:xfrm>
            <a:off x="5867400" y="3782567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9" name="object 3499"/>
          <p:cNvSpPr/>
          <p:nvPr/>
        </p:nvSpPr>
        <p:spPr>
          <a:xfrm>
            <a:off x="5871210" y="3787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0" name="object 3500"/>
          <p:cNvSpPr/>
          <p:nvPr/>
        </p:nvSpPr>
        <p:spPr>
          <a:xfrm>
            <a:off x="5870448" y="378637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1" name="object 3501"/>
          <p:cNvSpPr/>
          <p:nvPr/>
        </p:nvSpPr>
        <p:spPr>
          <a:xfrm>
            <a:off x="5869686" y="378561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2" name="object 3502"/>
          <p:cNvSpPr/>
          <p:nvPr/>
        </p:nvSpPr>
        <p:spPr>
          <a:xfrm>
            <a:off x="5868923" y="378409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3" name="object 3503"/>
          <p:cNvSpPr/>
          <p:nvPr/>
        </p:nvSpPr>
        <p:spPr>
          <a:xfrm>
            <a:off x="5868161" y="378333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4" name="object 3504"/>
          <p:cNvSpPr/>
          <p:nvPr/>
        </p:nvSpPr>
        <p:spPr>
          <a:xfrm>
            <a:off x="5867399" y="378256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5" name="object 3505"/>
          <p:cNvSpPr/>
          <p:nvPr/>
        </p:nvSpPr>
        <p:spPr>
          <a:xfrm>
            <a:off x="5863590" y="3777995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5"/>
                </a:moveTo>
                <a:lnTo>
                  <a:pt x="16535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11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6" name="object 3506"/>
          <p:cNvSpPr/>
          <p:nvPr/>
        </p:nvSpPr>
        <p:spPr>
          <a:xfrm>
            <a:off x="5867400" y="37825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7" name="object 3507"/>
          <p:cNvSpPr/>
          <p:nvPr/>
        </p:nvSpPr>
        <p:spPr>
          <a:xfrm>
            <a:off x="5866638" y="378180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8" name="object 3508"/>
          <p:cNvSpPr/>
          <p:nvPr/>
        </p:nvSpPr>
        <p:spPr>
          <a:xfrm>
            <a:off x="5865876" y="378028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9" name="object 3509"/>
          <p:cNvSpPr/>
          <p:nvPr/>
        </p:nvSpPr>
        <p:spPr>
          <a:xfrm>
            <a:off x="5865114" y="377952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0" name="object 3510"/>
          <p:cNvSpPr/>
          <p:nvPr/>
        </p:nvSpPr>
        <p:spPr>
          <a:xfrm>
            <a:off x="5864352" y="377875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1" name="object 3511"/>
          <p:cNvSpPr/>
          <p:nvPr/>
        </p:nvSpPr>
        <p:spPr>
          <a:xfrm>
            <a:off x="5863589" y="377799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2" name="object 3512"/>
          <p:cNvSpPr/>
          <p:nvPr/>
        </p:nvSpPr>
        <p:spPr>
          <a:xfrm>
            <a:off x="5859017" y="3774185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4572" y="165354"/>
                </a:moveTo>
                <a:lnTo>
                  <a:pt x="166116" y="3810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5354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3" name="object 3513"/>
          <p:cNvSpPr/>
          <p:nvPr/>
        </p:nvSpPr>
        <p:spPr>
          <a:xfrm>
            <a:off x="5863589" y="37779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4" name="object 3514"/>
          <p:cNvSpPr/>
          <p:nvPr/>
        </p:nvSpPr>
        <p:spPr>
          <a:xfrm>
            <a:off x="5862827" y="37772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5" name="object 3515"/>
          <p:cNvSpPr/>
          <p:nvPr/>
        </p:nvSpPr>
        <p:spPr>
          <a:xfrm>
            <a:off x="5861303" y="37764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6" name="object 3516"/>
          <p:cNvSpPr/>
          <p:nvPr/>
        </p:nvSpPr>
        <p:spPr>
          <a:xfrm>
            <a:off x="5860542" y="37757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7" name="object 3517"/>
          <p:cNvSpPr/>
          <p:nvPr/>
        </p:nvSpPr>
        <p:spPr>
          <a:xfrm>
            <a:off x="5859780" y="37749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8" name="object 3518"/>
          <p:cNvSpPr/>
          <p:nvPr/>
        </p:nvSpPr>
        <p:spPr>
          <a:xfrm>
            <a:off x="5859017" y="37741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9" name="object 3519"/>
          <p:cNvSpPr/>
          <p:nvPr/>
        </p:nvSpPr>
        <p:spPr>
          <a:xfrm>
            <a:off x="5854445" y="3771137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4591"/>
                </a:moveTo>
                <a:lnTo>
                  <a:pt x="16611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4591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0" name="object 3520"/>
          <p:cNvSpPr/>
          <p:nvPr/>
        </p:nvSpPr>
        <p:spPr>
          <a:xfrm>
            <a:off x="5859017" y="37741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1" name="object 3521"/>
          <p:cNvSpPr/>
          <p:nvPr/>
        </p:nvSpPr>
        <p:spPr>
          <a:xfrm>
            <a:off x="5857493" y="37734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2" name="object 3522"/>
          <p:cNvSpPr/>
          <p:nvPr/>
        </p:nvSpPr>
        <p:spPr>
          <a:xfrm>
            <a:off x="5856732" y="37726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3" name="object 3523"/>
          <p:cNvSpPr/>
          <p:nvPr/>
        </p:nvSpPr>
        <p:spPr>
          <a:xfrm>
            <a:off x="5855208" y="37718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4" name="object 3524"/>
          <p:cNvSpPr/>
          <p:nvPr/>
        </p:nvSpPr>
        <p:spPr>
          <a:xfrm>
            <a:off x="5854445" y="37711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5" name="object 3525"/>
          <p:cNvSpPr/>
          <p:nvPr/>
        </p:nvSpPr>
        <p:spPr>
          <a:xfrm>
            <a:off x="5849111" y="3768852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3829"/>
                </a:moveTo>
                <a:lnTo>
                  <a:pt x="166878" y="2285"/>
                </a:lnTo>
                <a:lnTo>
                  <a:pt x="162306" y="0"/>
                </a:lnTo>
                <a:lnTo>
                  <a:pt x="0" y="161543"/>
                </a:lnTo>
                <a:lnTo>
                  <a:pt x="5334" y="163829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6" name="object 3526"/>
          <p:cNvSpPr/>
          <p:nvPr/>
        </p:nvSpPr>
        <p:spPr>
          <a:xfrm>
            <a:off x="5854445" y="37711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7" name="object 3527"/>
          <p:cNvSpPr/>
          <p:nvPr/>
        </p:nvSpPr>
        <p:spPr>
          <a:xfrm>
            <a:off x="5852921" y="37703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8" name="object 3528"/>
          <p:cNvSpPr/>
          <p:nvPr/>
        </p:nvSpPr>
        <p:spPr>
          <a:xfrm>
            <a:off x="5852160" y="377037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9" name="object 3529"/>
          <p:cNvSpPr/>
          <p:nvPr/>
        </p:nvSpPr>
        <p:spPr>
          <a:xfrm>
            <a:off x="5850636" y="37696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0" name="object 3530"/>
          <p:cNvSpPr/>
          <p:nvPr/>
        </p:nvSpPr>
        <p:spPr>
          <a:xfrm>
            <a:off x="5849111" y="37688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1" name="object 3531"/>
          <p:cNvSpPr/>
          <p:nvPr/>
        </p:nvSpPr>
        <p:spPr>
          <a:xfrm>
            <a:off x="5844539" y="3767327"/>
            <a:ext cx="166877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4572" y="163067"/>
                </a:moveTo>
                <a:lnTo>
                  <a:pt x="16687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3067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2" name="object 3532"/>
          <p:cNvSpPr/>
          <p:nvPr/>
        </p:nvSpPr>
        <p:spPr>
          <a:xfrm>
            <a:off x="5849111" y="376885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3" name="object 3533"/>
          <p:cNvSpPr/>
          <p:nvPr/>
        </p:nvSpPr>
        <p:spPr>
          <a:xfrm>
            <a:off x="5848349" y="37680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4" name="object 3534"/>
          <p:cNvSpPr/>
          <p:nvPr/>
        </p:nvSpPr>
        <p:spPr>
          <a:xfrm>
            <a:off x="5846826" y="37680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5" name="object 3535"/>
          <p:cNvSpPr/>
          <p:nvPr/>
        </p:nvSpPr>
        <p:spPr>
          <a:xfrm>
            <a:off x="5845302" y="37673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6" name="object 3536"/>
          <p:cNvSpPr/>
          <p:nvPr/>
        </p:nvSpPr>
        <p:spPr>
          <a:xfrm>
            <a:off x="5844539" y="376732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7" name="object 3537"/>
          <p:cNvSpPr/>
          <p:nvPr/>
        </p:nvSpPr>
        <p:spPr>
          <a:xfrm>
            <a:off x="5838443" y="3766566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2305"/>
                </a:moveTo>
                <a:lnTo>
                  <a:pt x="167640" y="761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8" name="object 3538"/>
          <p:cNvSpPr/>
          <p:nvPr/>
        </p:nvSpPr>
        <p:spPr>
          <a:xfrm>
            <a:off x="5844539" y="37673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9" name="object 3539"/>
          <p:cNvSpPr/>
          <p:nvPr/>
        </p:nvSpPr>
        <p:spPr>
          <a:xfrm>
            <a:off x="5843015" y="37665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0" name="object 3540"/>
          <p:cNvSpPr/>
          <p:nvPr/>
        </p:nvSpPr>
        <p:spPr>
          <a:xfrm>
            <a:off x="5841492" y="37665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1" name="object 3541"/>
          <p:cNvSpPr/>
          <p:nvPr/>
        </p:nvSpPr>
        <p:spPr>
          <a:xfrm>
            <a:off x="5839968" y="37665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2" name="object 3542"/>
          <p:cNvSpPr/>
          <p:nvPr/>
        </p:nvSpPr>
        <p:spPr>
          <a:xfrm>
            <a:off x="5838443" y="37665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3" name="object 3543"/>
          <p:cNvSpPr/>
          <p:nvPr/>
        </p:nvSpPr>
        <p:spPr>
          <a:xfrm>
            <a:off x="5833110" y="3765804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4" y="162306"/>
                </a:moveTo>
                <a:lnTo>
                  <a:pt x="166878" y="762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2306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4" name="object 3544"/>
          <p:cNvSpPr/>
          <p:nvPr/>
        </p:nvSpPr>
        <p:spPr>
          <a:xfrm>
            <a:off x="5838444" y="3766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5" name="object 3545"/>
          <p:cNvSpPr/>
          <p:nvPr/>
        </p:nvSpPr>
        <p:spPr>
          <a:xfrm>
            <a:off x="5836920" y="37658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6" name="object 3546"/>
          <p:cNvSpPr/>
          <p:nvPr/>
        </p:nvSpPr>
        <p:spPr>
          <a:xfrm>
            <a:off x="5834634" y="37658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7" name="object 3547"/>
          <p:cNvSpPr/>
          <p:nvPr/>
        </p:nvSpPr>
        <p:spPr>
          <a:xfrm>
            <a:off x="5833109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8" name="object 3548"/>
          <p:cNvSpPr/>
          <p:nvPr/>
        </p:nvSpPr>
        <p:spPr>
          <a:xfrm>
            <a:off x="5826252" y="3765804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8" y="161544"/>
                </a:moveTo>
                <a:lnTo>
                  <a:pt x="168402" y="0"/>
                </a:lnTo>
                <a:lnTo>
                  <a:pt x="161544" y="762"/>
                </a:lnTo>
                <a:lnTo>
                  <a:pt x="0" y="162306"/>
                </a:lnTo>
                <a:lnTo>
                  <a:pt x="6858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9" name="object 3549"/>
          <p:cNvSpPr/>
          <p:nvPr/>
        </p:nvSpPr>
        <p:spPr>
          <a:xfrm>
            <a:off x="5833110" y="3765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0" name="object 3550"/>
          <p:cNvSpPr/>
          <p:nvPr/>
        </p:nvSpPr>
        <p:spPr>
          <a:xfrm>
            <a:off x="5831586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1" name="object 3551"/>
          <p:cNvSpPr/>
          <p:nvPr/>
        </p:nvSpPr>
        <p:spPr>
          <a:xfrm>
            <a:off x="5829299" y="37658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2" name="object 3552"/>
          <p:cNvSpPr/>
          <p:nvPr/>
        </p:nvSpPr>
        <p:spPr>
          <a:xfrm>
            <a:off x="5827776" y="37658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3" name="object 3553"/>
          <p:cNvSpPr/>
          <p:nvPr/>
        </p:nvSpPr>
        <p:spPr>
          <a:xfrm>
            <a:off x="5826252" y="37665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4" name="object 3554"/>
          <p:cNvSpPr/>
          <p:nvPr/>
        </p:nvSpPr>
        <p:spPr>
          <a:xfrm>
            <a:off x="5819393" y="3766566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1543"/>
                </a:moveTo>
                <a:lnTo>
                  <a:pt x="16840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6858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5" name="object 3555"/>
          <p:cNvSpPr/>
          <p:nvPr/>
        </p:nvSpPr>
        <p:spPr>
          <a:xfrm>
            <a:off x="5826251" y="3766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6" name="object 3556"/>
          <p:cNvSpPr/>
          <p:nvPr/>
        </p:nvSpPr>
        <p:spPr>
          <a:xfrm>
            <a:off x="5823965" y="376656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7" name="object 3557"/>
          <p:cNvSpPr/>
          <p:nvPr/>
        </p:nvSpPr>
        <p:spPr>
          <a:xfrm>
            <a:off x="5821680" y="37665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8" name="object 3558"/>
          <p:cNvSpPr/>
          <p:nvPr/>
        </p:nvSpPr>
        <p:spPr>
          <a:xfrm>
            <a:off x="5819393" y="376732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9" name="object 3559"/>
          <p:cNvSpPr/>
          <p:nvPr/>
        </p:nvSpPr>
        <p:spPr>
          <a:xfrm>
            <a:off x="5811774" y="3768089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7620" y="161543"/>
                </a:moveTo>
                <a:lnTo>
                  <a:pt x="169164" y="0"/>
                </a:lnTo>
                <a:lnTo>
                  <a:pt x="161544" y="2285"/>
                </a:lnTo>
                <a:lnTo>
                  <a:pt x="0" y="163829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0" name="object 3560"/>
          <p:cNvSpPr/>
          <p:nvPr/>
        </p:nvSpPr>
        <p:spPr>
          <a:xfrm>
            <a:off x="5819394" y="37680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1" name="object 3561"/>
          <p:cNvSpPr/>
          <p:nvPr/>
        </p:nvSpPr>
        <p:spPr>
          <a:xfrm>
            <a:off x="5816346" y="37680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2" name="object 3562"/>
          <p:cNvSpPr/>
          <p:nvPr/>
        </p:nvSpPr>
        <p:spPr>
          <a:xfrm>
            <a:off x="5814059" y="376885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3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3" name="object 3563"/>
          <p:cNvSpPr/>
          <p:nvPr/>
        </p:nvSpPr>
        <p:spPr>
          <a:xfrm>
            <a:off x="5811774" y="376961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4" name="object 3564"/>
          <p:cNvSpPr/>
          <p:nvPr/>
        </p:nvSpPr>
        <p:spPr>
          <a:xfrm>
            <a:off x="5804915" y="3770376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8" y="161543"/>
                </a:moveTo>
                <a:lnTo>
                  <a:pt x="168402" y="0"/>
                </a:lnTo>
                <a:lnTo>
                  <a:pt x="161544" y="3047"/>
                </a:lnTo>
                <a:lnTo>
                  <a:pt x="0" y="164591"/>
                </a:lnTo>
                <a:lnTo>
                  <a:pt x="6858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5" name="object 3565"/>
          <p:cNvSpPr/>
          <p:nvPr/>
        </p:nvSpPr>
        <p:spPr>
          <a:xfrm>
            <a:off x="5811773" y="37703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6" name="object 3566"/>
          <p:cNvSpPr/>
          <p:nvPr/>
        </p:nvSpPr>
        <p:spPr>
          <a:xfrm>
            <a:off x="5808725" y="377037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7" name="object 3567"/>
          <p:cNvSpPr/>
          <p:nvPr/>
        </p:nvSpPr>
        <p:spPr>
          <a:xfrm>
            <a:off x="5804916" y="3771900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8" name="object 3568"/>
          <p:cNvSpPr/>
          <p:nvPr/>
        </p:nvSpPr>
        <p:spPr>
          <a:xfrm>
            <a:off x="5797296" y="3773423"/>
            <a:ext cx="169164" cy="166116"/>
          </a:xfrm>
          <a:custGeom>
            <a:avLst/>
            <a:gdLst/>
            <a:ahLst/>
            <a:cxnLst/>
            <a:rect l="l" t="t" r="r" b="b"/>
            <a:pathLst>
              <a:path w="169163" h="166115">
                <a:moveTo>
                  <a:pt x="7620" y="161544"/>
                </a:moveTo>
                <a:lnTo>
                  <a:pt x="169164" y="0"/>
                </a:lnTo>
                <a:lnTo>
                  <a:pt x="162306" y="3810"/>
                </a:lnTo>
                <a:lnTo>
                  <a:pt x="0" y="166116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9" name="object 3569"/>
          <p:cNvSpPr/>
          <p:nvPr/>
        </p:nvSpPr>
        <p:spPr>
          <a:xfrm>
            <a:off x="5804916" y="37734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0" name="object 3570"/>
          <p:cNvSpPr/>
          <p:nvPr/>
        </p:nvSpPr>
        <p:spPr>
          <a:xfrm>
            <a:off x="5790437" y="3777233"/>
            <a:ext cx="169164" cy="166877"/>
          </a:xfrm>
          <a:custGeom>
            <a:avLst/>
            <a:gdLst/>
            <a:ahLst/>
            <a:cxnLst/>
            <a:rect l="l" t="t" r="r" b="b"/>
            <a:pathLst>
              <a:path w="169163" h="166877">
                <a:moveTo>
                  <a:pt x="6858" y="162306"/>
                </a:moveTo>
                <a:lnTo>
                  <a:pt x="169164" y="0"/>
                </a:lnTo>
                <a:lnTo>
                  <a:pt x="161544" y="5334"/>
                </a:lnTo>
                <a:lnTo>
                  <a:pt x="0" y="166878"/>
                </a:lnTo>
                <a:lnTo>
                  <a:pt x="6858" y="162306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1" name="object 3571"/>
          <p:cNvSpPr/>
          <p:nvPr/>
        </p:nvSpPr>
        <p:spPr>
          <a:xfrm>
            <a:off x="5797295" y="37772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6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2" name="object 3572"/>
          <p:cNvSpPr/>
          <p:nvPr/>
        </p:nvSpPr>
        <p:spPr>
          <a:xfrm>
            <a:off x="5782818" y="3782567"/>
            <a:ext cx="169164" cy="167640"/>
          </a:xfrm>
          <a:custGeom>
            <a:avLst/>
            <a:gdLst/>
            <a:ahLst/>
            <a:cxnLst/>
            <a:rect l="l" t="t" r="r" b="b"/>
            <a:pathLst>
              <a:path w="169163" h="167639">
                <a:moveTo>
                  <a:pt x="7620" y="161543"/>
                </a:moveTo>
                <a:lnTo>
                  <a:pt x="169164" y="0"/>
                </a:lnTo>
                <a:lnTo>
                  <a:pt x="161544" y="6095"/>
                </a:lnTo>
                <a:lnTo>
                  <a:pt x="0" y="167639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3" name="object 3573"/>
          <p:cNvSpPr/>
          <p:nvPr/>
        </p:nvSpPr>
        <p:spPr>
          <a:xfrm>
            <a:off x="5790438" y="37825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4" name="object 3574"/>
          <p:cNvSpPr/>
          <p:nvPr/>
        </p:nvSpPr>
        <p:spPr>
          <a:xfrm>
            <a:off x="5775959" y="3788663"/>
            <a:ext cx="168402" cy="168402"/>
          </a:xfrm>
          <a:custGeom>
            <a:avLst/>
            <a:gdLst/>
            <a:ahLst/>
            <a:cxnLst/>
            <a:rect l="l" t="t" r="r" b="b"/>
            <a:pathLst>
              <a:path w="168401" h="168401">
                <a:moveTo>
                  <a:pt x="6858" y="161543"/>
                </a:moveTo>
                <a:lnTo>
                  <a:pt x="0" y="168401"/>
                </a:lnTo>
                <a:lnTo>
                  <a:pt x="168402" y="0"/>
                </a:lnTo>
                <a:lnTo>
                  <a:pt x="6858" y="161543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5" name="object 3575"/>
          <p:cNvSpPr/>
          <p:nvPr/>
        </p:nvSpPr>
        <p:spPr>
          <a:xfrm>
            <a:off x="5782817" y="37886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6" name="object 3576"/>
          <p:cNvSpPr/>
          <p:nvPr/>
        </p:nvSpPr>
        <p:spPr>
          <a:xfrm>
            <a:off x="5544311" y="3927706"/>
            <a:ext cx="340971" cy="611527"/>
          </a:xfrm>
          <a:custGeom>
            <a:avLst/>
            <a:gdLst/>
            <a:ahLst/>
            <a:cxnLst/>
            <a:rect l="l" t="t" r="r" b="b"/>
            <a:pathLst>
              <a:path w="340971" h="611527">
                <a:moveTo>
                  <a:pt x="314705" y="8023"/>
                </a:moveTo>
                <a:lnTo>
                  <a:pt x="310133" y="4975"/>
                </a:lnTo>
                <a:lnTo>
                  <a:pt x="298942" y="1202"/>
                </a:lnTo>
                <a:lnTo>
                  <a:pt x="287976" y="0"/>
                </a:lnTo>
                <a:lnTo>
                  <a:pt x="277283" y="1102"/>
                </a:lnTo>
                <a:lnTo>
                  <a:pt x="266912" y="4245"/>
                </a:lnTo>
                <a:lnTo>
                  <a:pt x="256911" y="9165"/>
                </a:lnTo>
                <a:lnTo>
                  <a:pt x="247327" y="15596"/>
                </a:lnTo>
                <a:lnTo>
                  <a:pt x="238210" y="23275"/>
                </a:lnTo>
                <a:lnTo>
                  <a:pt x="229607" y="31937"/>
                </a:lnTo>
                <a:lnTo>
                  <a:pt x="221566" y="41318"/>
                </a:lnTo>
                <a:lnTo>
                  <a:pt x="214136" y="51152"/>
                </a:lnTo>
                <a:lnTo>
                  <a:pt x="207364" y="61177"/>
                </a:lnTo>
                <a:lnTo>
                  <a:pt x="201299" y="71126"/>
                </a:lnTo>
                <a:lnTo>
                  <a:pt x="195989" y="80737"/>
                </a:lnTo>
                <a:lnTo>
                  <a:pt x="191482" y="89744"/>
                </a:lnTo>
                <a:lnTo>
                  <a:pt x="190499" y="91843"/>
                </a:lnTo>
                <a:lnTo>
                  <a:pt x="171449" y="129943"/>
                </a:lnTo>
                <a:lnTo>
                  <a:pt x="162305" y="152041"/>
                </a:lnTo>
                <a:lnTo>
                  <a:pt x="162305" y="17929"/>
                </a:lnTo>
                <a:lnTo>
                  <a:pt x="0" y="17929"/>
                </a:lnTo>
                <a:lnTo>
                  <a:pt x="0" y="40789"/>
                </a:lnTo>
                <a:lnTo>
                  <a:pt x="9143" y="43075"/>
                </a:lnTo>
                <a:lnTo>
                  <a:pt x="16763" y="45361"/>
                </a:lnTo>
                <a:lnTo>
                  <a:pt x="26822" y="51081"/>
                </a:lnTo>
                <a:lnTo>
                  <a:pt x="33939" y="60364"/>
                </a:lnTo>
                <a:lnTo>
                  <a:pt x="38632" y="72287"/>
                </a:lnTo>
                <a:lnTo>
                  <a:pt x="41417" y="85925"/>
                </a:lnTo>
                <a:lnTo>
                  <a:pt x="42812" y="100354"/>
                </a:lnTo>
                <a:lnTo>
                  <a:pt x="43333" y="114651"/>
                </a:lnTo>
                <a:lnTo>
                  <a:pt x="43498" y="127892"/>
                </a:lnTo>
                <a:lnTo>
                  <a:pt x="43823" y="139153"/>
                </a:lnTo>
                <a:lnTo>
                  <a:pt x="44195" y="143659"/>
                </a:lnTo>
                <a:lnTo>
                  <a:pt x="44195" y="472081"/>
                </a:lnTo>
                <a:lnTo>
                  <a:pt x="43433" y="507133"/>
                </a:lnTo>
                <a:lnTo>
                  <a:pt x="42411" y="519627"/>
                </a:lnTo>
                <a:lnTo>
                  <a:pt x="41760" y="532747"/>
                </a:lnTo>
                <a:lnTo>
                  <a:pt x="40634" y="545853"/>
                </a:lnTo>
                <a:lnTo>
                  <a:pt x="38187" y="558305"/>
                </a:lnTo>
                <a:lnTo>
                  <a:pt x="33572" y="569466"/>
                </a:lnTo>
                <a:lnTo>
                  <a:pt x="25944" y="578696"/>
                </a:lnTo>
                <a:lnTo>
                  <a:pt x="14456" y="585355"/>
                </a:lnTo>
                <a:lnTo>
                  <a:pt x="11429" y="586381"/>
                </a:lnTo>
                <a:lnTo>
                  <a:pt x="6095" y="587905"/>
                </a:lnTo>
                <a:lnTo>
                  <a:pt x="0" y="588667"/>
                </a:lnTo>
                <a:lnTo>
                  <a:pt x="0" y="611527"/>
                </a:lnTo>
                <a:lnTo>
                  <a:pt x="214121" y="611527"/>
                </a:lnTo>
                <a:lnTo>
                  <a:pt x="214121" y="588667"/>
                </a:lnTo>
                <a:lnTo>
                  <a:pt x="203453" y="587143"/>
                </a:lnTo>
                <a:lnTo>
                  <a:pt x="194309" y="585619"/>
                </a:lnTo>
                <a:lnTo>
                  <a:pt x="186689" y="582571"/>
                </a:lnTo>
                <a:lnTo>
                  <a:pt x="180593" y="578761"/>
                </a:lnTo>
                <a:lnTo>
                  <a:pt x="172201" y="568942"/>
                </a:lnTo>
                <a:lnTo>
                  <a:pt x="166470" y="557142"/>
                </a:lnTo>
                <a:lnTo>
                  <a:pt x="163494" y="544372"/>
                </a:lnTo>
                <a:lnTo>
                  <a:pt x="163067" y="536851"/>
                </a:lnTo>
                <a:lnTo>
                  <a:pt x="162305" y="507133"/>
                </a:lnTo>
                <a:lnTo>
                  <a:pt x="162305" y="472081"/>
                </a:lnTo>
                <a:lnTo>
                  <a:pt x="162634" y="457558"/>
                </a:lnTo>
                <a:lnTo>
                  <a:pt x="162784" y="442983"/>
                </a:lnTo>
                <a:lnTo>
                  <a:pt x="162711" y="413704"/>
                </a:lnTo>
                <a:lnTo>
                  <a:pt x="162568" y="399016"/>
                </a:lnTo>
                <a:lnTo>
                  <a:pt x="162406" y="384304"/>
                </a:lnTo>
                <a:lnTo>
                  <a:pt x="162267" y="369578"/>
                </a:lnTo>
                <a:lnTo>
                  <a:pt x="162212" y="340112"/>
                </a:lnTo>
                <a:lnTo>
                  <a:pt x="162377" y="325386"/>
                </a:lnTo>
                <a:lnTo>
                  <a:pt x="162723" y="310676"/>
                </a:lnTo>
                <a:lnTo>
                  <a:pt x="163291" y="295989"/>
                </a:lnTo>
                <a:lnTo>
                  <a:pt x="164120" y="281333"/>
                </a:lnTo>
                <a:lnTo>
                  <a:pt x="165251" y="266715"/>
                </a:lnTo>
                <a:lnTo>
                  <a:pt x="166722" y="252142"/>
                </a:lnTo>
                <a:lnTo>
                  <a:pt x="168575" y="237624"/>
                </a:lnTo>
                <a:lnTo>
                  <a:pt x="170848" y="223166"/>
                </a:lnTo>
                <a:lnTo>
                  <a:pt x="173582" y="208777"/>
                </a:lnTo>
                <a:lnTo>
                  <a:pt x="176818" y="194464"/>
                </a:lnTo>
                <a:lnTo>
                  <a:pt x="180593" y="180235"/>
                </a:lnTo>
                <a:lnTo>
                  <a:pt x="186689" y="164233"/>
                </a:lnTo>
                <a:lnTo>
                  <a:pt x="194309" y="149755"/>
                </a:lnTo>
                <a:lnTo>
                  <a:pt x="201929" y="137563"/>
                </a:lnTo>
                <a:lnTo>
                  <a:pt x="210573" y="129302"/>
                </a:lnTo>
                <a:lnTo>
                  <a:pt x="218059" y="124764"/>
                </a:lnTo>
                <a:lnTo>
                  <a:pt x="224609" y="123434"/>
                </a:lnTo>
                <a:lnTo>
                  <a:pt x="230443" y="124793"/>
                </a:lnTo>
                <a:lnTo>
                  <a:pt x="235784" y="128326"/>
                </a:lnTo>
                <a:lnTo>
                  <a:pt x="240852" y="133515"/>
                </a:lnTo>
                <a:lnTo>
                  <a:pt x="245868" y="139845"/>
                </a:lnTo>
                <a:lnTo>
                  <a:pt x="251054" y="146799"/>
                </a:lnTo>
                <a:lnTo>
                  <a:pt x="256631" y="153860"/>
                </a:lnTo>
                <a:lnTo>
                  <a:pt x="262821" y="160512"/>
                </a:lnTo>
                <a:lnTo>
                  <a:pt x="269844" y="166238"/>
                </a:lnTo>
                <a:lnTo>
                  <a:pt x="277923" y="170522"/>
                </a:lnTo>
                <a:lnTo>
                  <a:pt x="287277" y="172846"/>
                </a:lnTo>
                <a:lnTo>
                  <a:pt x="298129" y="172695"/>
                </a:lnTo>
                <a:lnTo>
                  <a:pt x="298703" y="172615"/>
                </a:lnTo>
                <a:lnTo>
                  <a:pt x="303275" y="171853"/>
                </a:lnTo>
                <a:lnTo>
                  <a:pt x="307847" y="170329"/>
                </a:lnTo>
                <a:lnTo>
                  <a:pt x="311657" y="167281"/>
                </a:lnTo>
                <a:lnTo>
                  <a:pt x="316229" y="164233"/>
                </a:lnTo>
                <a:lnTo>
                  <a:pt x="322993" y="156829"/>
                </a:lnTo>
                <a:lnTo>
                  <a:pt x="328690" y="147313"/>
                </a:lnTo>
                <a:lnTo>
                  <a:pt x="333315" y="136064"/>
                </a:lnTo>
                <a:lnTo>
                  <a:pt x="336861" y="123462"/>
                </a:lnTo>
                <a:lnTo>
                  <a:pt x="339323" y="109887"/>
                </a:lnTo>
                <a:lnTo>
                  <a:pt x="340695" y="95719"/>
                </a:lnTo>
                <a:lnTo>
                  <a:pt x="340971" y="81338"/>
                </a:lnTo>
                <a:lnTo>
                  <a:pt x="340146" y="67124"/>
                </a:lnTo>
                <a:lnTo>
                  <a:pt x="338215" y="53457"/>
                </a:lnTo>
                <a:lnTo>
                  <a:pt x="335171" y="40717"/>
                </a:lnTo>
                <a:lnTo>
                  <a:pt x="331008" y="29284"/>
                </a:lnTo>
                <a:lnTo>
                  <a:pt x="325721" y="19537"/>
                </a:lnTo>
                <a:lnTo>
                  <a:pt x="319277" y="11833"/>
                </a:lnTo>
                <a:lnTo>
                  <a:pt x="314705" y="8023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7" name="object 3577"/>
          <p:cNvSpPr/>
          <p:nvPr/>
        </p:nvSpPr>
        <p:spPr>
          <a:xfrm>
            <a:off x="5544311" y="3945635"/>
            <a:ext cx="162306" cy="0"/>
          </a:xfrm>
          <a:custGeom>
            <a:avLst/>
            <a:gdLst/>
            <a:ahLst/>
            <a:cxnLst/>
            <a:rect l="l" t="t" r="r" b="b"/>
            <a:pathLst>
              <a:path w="162305">
                <a:moveTo>
                  <a:pt x="162305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8" name="object 3578"/>
          <p:cNvSpPr/>
          <p:nvPr/>
        </p:nvSpPr>
        <p:spPr>
          <a:xfrm>
            <a:off x="5544311" y="3945635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9" name="object 3579"/>
          <p:cNvSpPr/>
          <p:nvPr/>
        </p:nvSpPr>
        <p:spPr>
          <a:xfrm>
            <a:off x="5544311" y="3968495"/>
            <a:ext cx="9144" cy="2285"/>
          </a:xfrm>
          <a:custGeom>
            <a:avLst/>
            <a:gdLst/>
            <a:ahLst/>
            <a:cxnLst/>
            <a:rect l="l" t="t" r="r" b="b"/>
            <a:pathLst>
              <a:path w="9144" h="2286">
                <a:moveTo>
                  <a:pt x="0" y="0"/>
                </a:moveTo>
                <a:lnTo>
                  <a:pt x="9144" y="2285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0" name="object 3580"/>
          <p:cNvSpPr/>
          <p:nvPr/>
        </p:nvSpPr>
        <p:spPr>
          <a:xfrm>
            <a:off x="5553455" y="3970782"/>
            <a:ext cx="7620" cy="2285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0" y="0"/>
                </a:moveTo>
                <a:lnTo>
                  <a:pt x="7620" y="228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1" name="object 3581"/>
          <p:cNvSpPr/>
          <p:nvPr/>
        </p:nvSpPr>
        <p:spPr>
          <a:xfrm>
            <a:off x="5561076" y="3973067"/>
            <a:ext cx="6858" cy="3047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0" y="0"/>
                </a:moveTo>
                <a:lnTo>
                  <a:pt x="6858" y="3047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2" name="object 3582"/>
          <p:cNvSpPr/>
          <p:nvPr/>
        </p:nvSpPr>
        <p:spPr>
          <a:xfrm>
            <a:off x="5567933" y="3976116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0" y="0"/>
                </a:moveTo>
                <a:lnTo>
                  <a:pt x="4572" y="381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3" name="object 3583"/>
          <p:cNvSpPr/>
          <p:nvPr/>
        </p:nvSpPr>
        <p:spPr>
          <a:xfrm>
            <a:off x="5572505" y="3979926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0" y="0"/>
                </a:moveTo>
                <a:lnTo>
                  <a:pt x="3810" y="5334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4" name="object 3584"/>
          <p:cNvSpPr/>
          <p:nvPr/>
        </p:nvSpPr>
        <p:spPr>
          <a:xfrm>
            <a:off x="5576316" y="3985260"/>
            <a:ext cx="3048" cy="5334"/>
          </a:xfrm>
          <a:custGeom>
            <a:avLst/>
            <a:gdLst/>
            <a:ahLst/>
            <a:cxnLst/>
            <a:rect l="l" t="t" r="r" b="b"/>
            <a:pathLst>
              <a:path w="3048" h="5334">
                <a:moveTo>
                  <a:pt x="0" y="0"/>
                </a:moveTo>
                <a:lnTo>
                  <a:pt x="3048" y="5334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5" name="object 3585"/>
          <p:cNvSpPr/>
          <p:nvPr/>
        </p:nvSpPr>
        <p:spPr>
          <a:xfrm>
            <a:off x="5579364" y="3990594"/>
            <a:ext cx="3048" cy="7620"/>
          </a:xfrm>
          <a:custGeom>
            <a:avLst/>
            <a:gdLst/>
            <a:ahLst/>
            <a:cxnLst/>
            <a:rect l="l" t="t" r="r" b="b"/>
            <a:pathLst>
              <a:path w="3048" h="7620">
                <a:moveTo>
                  <a:pt x="0" y="0"/>
                </a:moveTo>
                <a:lnTo>
                  <a:pt x="3048" y="762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6" name="object 3586"/>
          <p:cNvSpPr/>
          <p:nvPr/>
        </p:nvSpPr>
        <p:spPr>
          <a:xfrm>
            <a:off x="5582411" y="3998214"/>
            <a:ext cx="2286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0" y="0"/>
                </a:moveTo>
                <a:lnTo>
                  <a:pt x="2286" y="838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7" name="object 3587"/>
          <p:cNvSpPr/>
          <p:nvPr/>
        </p:nvSpPr>
        <p:spPr>
          <a:xfrm>
            <a:off x="5584698" y="4006595"/>
            <a:ext cx="1524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0" y="0"/>
                </a:moveTo>
                <a:lnTo>
                  <a:pt x="1524" y="914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8" name="object 3588"/>
          <p:cNvSpPr/>
          <p:nvPr/>
        </p:nvSpPr>
        <p:spPr>
          <a:xfrm>
            <a:off x="5584698" y="4015739"/>
            <a:ext cx="3809" cy="457200"/>
          </a:xfrm>
          <a:custGeom>
            <a:avLst/>
            <a:gdLst/>
            <a:ahLst/>
            <a:cxnLst/>
            <a:rect l="l" t="t" r="r" b="b"/>
            <a:pathLst>
              <a:path w="3810" h="457200">
                <a:moveTo>
                  <a:pt x="1524" y="0"/>
                </a:moveTo>
                <a:lnTo>
                  <a:pt x="2286" y="13716"/>
                </a:lnTo>
                <a:lnTo>
                  <a:pt x="3048" y="32766"/>
                </a:lnTo>
                <a:lnTo>
                  <a:pt x="3810" y="55626"/>
                </a:lnTo>
                <a:lnTo>
                  <a:pt x="3810" y="384048"/>
                </a:lnTo>
                <a:lnTo>
                  <a:pt x="3048" y="419100"/>
                </a:lnTo>
                <a:lnTo>
                  <a:pt x="1524" y="446531"/>
                </a:lnTo>
                <a:lnTo>
                  <a:pt x="0" y="45720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9" name="object 3589"/>
          <p:cNvSpPr/>
          <p:nvPr/>
        </p:nvSpPr>
        <p:spPr>
          <a:xfrm>
            <a:off x="5583174" y="4472939"/>
            <a:ext cx="1523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1524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0" name="object 3590"/>
          <p:cNvSpPr/>
          <p:nvPr/>
        </p:nvSpPr>
        <p:spPr>
          <a:xfrm>
            <a:off x="5581649" y="4482083"/>
            <a:ext cx="1523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1524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1" name="object 3591"/>
          <p:cNvSpPr/>
          <p:nvPr/>
        </p:nvSpPr>
        <p:spPr>
          <a:xfrm>
            <a:off x="5579364" y="4489704"/>
            <a:ext cx="2285" cy="5334"/>
          </a:xfrm>
          <a:custGeom>
            <a:avLst/>
            <a:gdLst/>
            <a:ahLst/>
            <a:cxnLst/>
            <a:rect l="l" t="t" r="r" b="b"/>
            <a:pathLst>
              <a:path w="2286" h="5334">
                <a:moveTo>
                  <a:pt x="2286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2" name="object 3592"/>
          <p:cNvSpPr/>
          <p:nvPr/>
        </p:nvSpPr>
        <p:spPr>
          <a:xfrm>
            <a:off x="5576316" y="4495038"/>
            <a:ext cx="3047" cy="4572"/>
          </a:xfrm>
          <a:custGeom>
            <a:avLst/>
            <a:gdLst/>
            <a:ahLst/>
            <a:cxnLst/>
            <a:rect l="l" t="t" r="r" b="b"/>
            <a:pathLst>
              <a:path w="3048" h="4572">
                <a:moveTo>
                  <a:pt x="3048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3" name="object 3593"/>
          <p:cNvSpPr/>
          <p:nvPr/>
        </p:nvSpPr>
        <p:spPr>
          <a:xfrm>
            <a:off x="5573268" y="4499610"/>
            <a:ext cx="3047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3048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4" name="object 3594"/>
          <p:cNvSpPr/>
          <p:nvPr/>
        </p:nvSpPr>
        <p:spPr>
          <a:xfrm>
            <a:off x="5570219" y="4503420"/>
            <a:ext cx="3047" cy="3048"/>
          </a:xfrm>
          <a:custGeom>
            <a:avLst/>
            <a:gdLst/>
            <a:ahLst/>
            <a:cxnLst/>
            <a:rect l="l" t="t" r="r" b="b"/>
            <a:pathLst>
              <a:path w="3048" h="3048">
                <a:moveTo>
                  <a:pt x="3048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5" name="object 3595"/>
          <p:cNvSpPr/>
          <p:nvPr/>
        </p:nvSpPr>
        <p:spPr>
          <a:xfrm>
            <a:off x="5565648" y="4506467"/>
            <a:ext cx="4572" cy="3048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6" name="object 3596"/>
          <p:cNvSpPr/>
          <p:nvPr/>
        </p:nvSpPr>
        <p:spPr>
          <a:xfrm>
            <a:off x="5561076" y="4509516"/>
            <a:ext cx="4572" cy="2286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7" name="object 3597"/>
          <p:cNvSpPr/>
          <p:nvPr/>
        </p:nvSpPr>
        <p:spPr>
          <a:xfrm>
            <a:off x="5555742" y="4511801"/>
            <a:ext cx="5334" cy="2286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5334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8" name="object 3598"/>
          <p:cNvSpPr/>
          <p:nvPr/>
        </p:nvSpPr>
        <p:spPr>
          <a:xfrm>
            <a:off x="5550408" y="4514088"/>
            <a:ext cx="5334" cy="1524"/>
          </a:xfrm>
          <a:custGeom>
            <a:avLst/>
            <a:gdLst/>
            <a:ahLst/>
            <a:cxnLst/>
            <a:rect l="l" t="t" r="r" b="b"/>
            <a:pathLst>
              <a:path w="5334" h="1524">
                <a:moveTo>
                  <a:pt x="5334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9" name="object 3599"/>
          <p:cNvSpPr/>
          <p:nvPr/>
        </p:nvSpPr>
        <p:spPr>
          <a:xfrm>
            <a:off x="5544311" y="4515611"/>
            <a:ext cx="6096" cy="762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6096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0" name="object 3600"/>
          <p:cNvSpPr/>
          <p:nvPr/>
        </p:nvSpPr>
        <p:spPr>
          <a:xfrm>
            <a:off x="5544311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1" name="object 3601"/>
          <p:cNvSpPr/>
          <p:nvPr/>
        </p:nvSpPr>
        <p:spPr>
          <a:xfrm>
            <a:off x="5544311" y="4539233"/>
            <a:ext cx="214122" cy="0"/>
          </a:xfrm>
          <a:custGeom>
            <a:avLst/>
            <a:gdLst/>
            <a:ahLst/>
            <a:cxnLst/>
            <a:rect l="l" t="t" r="r" b="b"/>
            <a:pathLst>
              <a:path w="214122">
                <a:moveTo>
                  <a:pt x="0" y="0"/>
                </a:moveTo>
                <a:lnTo>
                  <a:pt x="214122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2" name="object 3602"/>
          <p:cNvSpPr/>
          <p:nvPr/>
        </p:nvSpPr>
        <p:spPr>
          <a:xfrm>
            <a:off x="5758433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3" name="object 3603"/>
          <p:cNvSpPr/>
          <p:nvPr/>
        </p:nvSpPr>
        <p:spPr>
          <a:xfrm>
            <a:off x="5747765" y="4514849"/>
            <a:ext cx="10668" cy="1523"/>
          </a:xfrm>
          <a:custGeom>
            <a:avLst/>
            <a:gdLst/>
            <a:ahLst/>
            <a:cxnLst/>
            <a:rect l="l" t="t" r="r" b="b"/>
            <a:pathLst>
              <a:path w="10667" h="1524">
                <a:moveTo>
                  <a:pt x="10667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4" name="object 3604"/>
          <p:cNvSpPr/>
          <p:nvPr/>
        </p:nvSpPr>
        <p:spPr>
          <a:xfrm>
            <a:off x="5738622" y="4513325"/>
            <a:ext cx="9144" cy="1523"/>
          </a:xfrm>
          <a:custGeom>
            <a:avLst/>
            <a:gdLst/>
            <a:ahLst/>
            <a:cxnLst/>
            <a:rect l="l" t="t" r="r" b="b"/>
            <a:pathLst>
              <a:path w="9144" h="1524">
                <a:moveTo>
                  <a:pt x="9144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5" name="object 3605"/>
          <p:cNvSpPr/>
          <p:nvPr/>
        </p:nvSpPr>
        <p:spPr>
          <a:xfrm>
            <a:off x="5731002" y="4510278"/>
            <a:ext cx="7620" cy="3047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7620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6" name="object 3606"/>
          <p:cNvSpPr/>
          <p:nvPr/>
        </p:nvSpPr>
        <p:spPr>
          <a:xfrm>
            <a:off x="5724905" y="4506467"/>
            <a:ext cx="6096" cy="3809"/>
          </a:xfrm>
          <a:custGeom>
            <a:avLst/>
            <a:gdLst/>
            <a:ahLst/>
            <a:cxnLst/>
            <a:rect l="l" t="t" r="r" b="b"/>
            <a:pathLst>
              <a:path w="6096" h="3810">
                <a:moveTo>
                  <a:pt x="6096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7" name="object 3607"/>
          <p:cNvSpPr/>
          <p:nvPr/>
        </p:nvSpPr>
        <p:spPr>
          <a:xfrm>
            <a:off x="5720333" y="4501895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4572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8" name="object 3608"/>
          <p:cNvSpPr/>
          <p:nvPr/>
        </p:nvSpPr>
        <p:spPr>
          <a:xfrm>
            <a:off x="5716523" y="4496561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3810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9" name="object 3609"/>
          <p:cNvSpPr/>
          <p:nvPr/>
        </p:nvSpPr>
        <p:spPr>
          <a:xfrm>
            <a:off x="5712713" y="4489703"/>
            <a:ext cx="3810" cy="6858"/>
          </a:xfrm>
          <a:custGeom>
            <a:avLst/>
            <a:gdLst/>
            <a:ahLst/>
            <a:cxnLst/>
            <a:rect l="l" t="t" r="r" b="b"/>
            <a:pathLst>
              <a:path w="3810" h="6858">
                <a:moveTo>
                  <a:pt x="3810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0" name="object 3610"/>
          <p:cNvSpPr/>
          <p:nvPr/>
        </p:nvSpPr>
        <p:spPr>
          <a:xfrm>
            <a:off x="5709666" y="4481322"/>
            <a:ext cx="3048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3048" y="8382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1" name="object 3611"/>
          <p:cNvSpPr/>
          <p:nvPr/>
        </p:nvSpPr>
        <p:spPr>
          <a:xfrm>
            <a:off x="5708142" y="4474464"/>
            <a:ext cx="1524" cy="6858"/>
          </a:xfrm>
          <a:custGeom>
            <a:avLst/>
            <a:gdLst/>
            <a:ahLst/>
            <a:cxnLst/>
            <a:rect l="l" t="t" r="r" b="b"/>
            <a:pathLst>
              <a:path w="1524" h="6858">
                <a:moveTo>
                  <a:pt x="1524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2" name="object 3612"/>
          <p:cNvSpPr/>
          <p:nvPr/>
        </p:nvSpPr>
        <p:spPr>
          <a:xfrm>
            <a:off x="5706618" y="4191762"/>
            <a:ext cx="3047" cy="282702"/>
          </a:xfrm>
          <a:custGeom>
            <a:avLst/>
            <a:gdLst/>
            <a:ahLst/>
            <a:cxnLst/>
            <a:rect l="l" t="t" r="r" b="b"/>
            <a:pathLst>
              <a:path w="3048" h="282701">
                <a:moveTo>
                  <a:pt x="1524" y="282701"/>
                </a:moveTo>
                <a:lnTo>
                  <a:pt x="762" y="272795"/>
                </a:lnTo>
                <a:lnTo>
                  <a:pt x="0" y="243077"/>
                </a:lnTo>
                <a:lnTo>
                  <a:pt x="0" y="208025"/>
                </a:lnTo>
                <a:lnTo>
                  <a:pt x="0" y="71627"/>
                </a:lnTo>
                <a:lnTo>
                  <a:pt x="762" y="35051"/>
                </a:lnTo>
                <a:lnTo>
                  <a:pt x="3048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3" name="object 3613"/>
          <p:cNvSpPr/>
          <p:nvPr/>
        </p:nvSpPr>
        <p:spPr>
          <a:xfrm>
            <a:off x="5709666" y="4126991"/>
            <a:ext cx="9905" cy="64769"/>
          </a:xfrm>
          <a:custGeom>
            <a:avLst/>
            <a:gdLst/>
            <a:ahLst/>
            <a:cxnLst/>
            <a:rect l="l" t="t" r="r" b="b"/>
            <a:pathLst>
              <a:path w="9905" h="64770">
                <a:moveTo>
                  <a:pt x="0" y="64769"/>
                </a:moveTo>
                <a:lnTo>
                  <a:pt x="4571" y="32003"/>
                </a:lnTo>
                <a:lnTo>
                  <a:pt x="9905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4" name="object 3614"/>
          <p:cNvSpPr/>
          <p:nvPr/>
        </p:nvSpPr>
        <p:spPr>
          <a:xfrm>
            <a:off x="5719572" y="4107942"/>
            <a:ext cx="5333" cy="19050"/>
          </a:xfrm>
          <a:custGeom>
            <a:avLst/>
            <a:gdLst/>
            <a:ahLst/>
            <a:cxnLst/>
            <a:rect l="l" t="t" r="r" b="b"/>
            <a:pathLst>
              <a:path w="5334" h="19050">
                <a:moveTo>
                  <a:pt x="0" y="19050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5" name="object 3615"/>
          <p:cNvSpPr/>
          <p:nvPr/>
        </p:nvSpPr>
        <p:spPr>
          <a:xfrm>
            <a:off x="5724905" y="4091940"/>
            <a:ext cx="6095" cy="16002"/>
          </a:xfrm>
          <a:custGeom>
            <a:avLst/>
            <a:gdLst/>
            <a:ahLst/>
            <a:cxnLst/>
            <a:rect l="l" t="t" r="r" b="b"/>
            <a:pathLst>
              <a:path w="6096" h="16001">
                <a:moveTo>
                  <a:pt x="0" y="16001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6" name="object 3616"/>
          <p:cNvSpPr/>
          <p:nvPr/>
        </p:nvSpPr>
        <p:spPr>
          <a:xfrm>
            <a:off x="5731001" y="4077461"/>
            <a:ext cx="7619" cy="14478"/>
          </a:xfrm>
          <a:custGeom>
            <a:avLst/>
            <a:gdLst/>
            <a:ahLst/>
            <a:cxnLst/>
            <a:rect l="l" t="t" r="r" b="b"/>
            <a:pathLst>
              <a:path w="7620" h="14477">
                <a:moveTo>
                  <a:pt x="0" y="14477"/>
                </a:moveTo>
                <a:lnTo>
                  <a:pt x="7619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7" name="object 3617"/>
          <p:cNvSpPr/>
          <p:nvPr/>
        </p:nvSpPr>
        <p:spPr>
          <a:xfrm>
            <a:off x="5738622" y="4065269"/>
            <a:ext cx="7619" cy="12192"/>
          </a:xfrm>
          <a:custGeom>
            <a:avLst/>
            <a:gdLst/>
            <a:ahLst/>
            <a:cxnLst/>
            <a:rect l="l" t="t" r="r" b="b"/>
            <a:pathLst>
              <a:path w="7620" h="12191">
                <a:moveTo>
                  <a:pt x="0" y="12191"/>
                </a:moveTo>
                <a:lnTo>
                  <a:pt x="7619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8" name="object 3618"/>
          <p:cNvSpPr/>
          <p:nvPr/>
        </p:nvSpPr>
        <p:spPr>
          <a:xfrm>
            <a:off x="5746242" y="4059174"/>
            <a:ext cx="5333" cy="6096"/>
          </a:xfrm>
          <a:custGeom>
            <a:avLst/>
            <a:gdLst/>
            <a:ahLst/>
            <a:cxnLst/>
            <a:rect l="l" t="t" r="r" b="b"/>
            <a:pathLst>
              <a:path w="5334" h="6096">
                <a:moveTo>
                  <a:pt x="0" y="6095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9" name="object 3619"/>
          <p:cNvSpPr/>
          <p:nvPr/>
        </p:nvSpPr>
        <p:spPr>
          <a:xfrm>
            <a:off x="5751576" y="4054601"/>
            <a:ext cx="6096" cy="4572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0" y="457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0" name="object 3620"/>
          <p:cNvSpPr/>
          <p:nvPr/>
        </p:nvSpPr>
        <p:spPr>
          <a:xfrm>
            <a:off x="5757672" y="4052315"/>
            <a:ext cx="6096" cy="2286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0" y="2286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1" name="object 3621"/>
          <p:cNvSpPr/>
          <p:nvPr/>
        </p:nvSpPr>
        <p:spPr>
          <a:xfrm>
            <a:off x="5763767" y="4051554"/>
            <a:ext cx="6096" cy="762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0" y="76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2" name="object 3622"/>
          <p:cNvSpPr/>
          <p:nvPr/>
        </p:nvSpPr>
        <p:spPr>
          <a:xfrm>
            <a:off x="5769864" y="4051554"/>
            <a:ext cx="5334" cy="761"/>
          </a:xfrm>
          <a:custGeom>
            <a:avLst/>
            <a:gdLst/>
            <a:ahLst/>
            <a:cxnLst/>
            <a:rect l="l" t="t" r="r" b="b"/>
            <a:pathLst>
              <a:path w="5334" h="762">
                <a:moveTo>
                  <a:pt x="0" y="0"/>
                </a:moveTo>
                <a:lnTo>
                  <a:pt x="5334" y="761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3" name="object 3623"/>
          <p:cNvSpPr/>
          <p:nvPr/>
        </p:nvSpPr>
        <p:spPr>
          <a:xfrm>
            <a:off x="5775198" y="4052316"/>
            <a:ext cx="4572" cy="3047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0" y="0"/>
                </a:moveTo>
                <a:lnTo>
                  <a:pt x="4572" y="3047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4" name="object 3624"/>
          <p:cNvSpPr/>
          <p:nvPr/>
        </p:nvSpPr>
        <p:spPr>
          <a:xfrm>
            <a:off x="5779770" y="4055364"/>
            <a:ext cx="6096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0" y="0"/>
                </a:moveTo>
                <a:lnTo>
                  <a:pt x="6096" y="6858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5" name="object 3625"/>
          <p:cNvSpPr/>
          <p:nvPr/>
        </p:nvSpPr>
        <p:spPr>
          <a:xfrm>
            <a:off x="5785866" y="4062222"/>
            <a:ext cx="12954" cy="17526"/>
          </a:xfrm>
          <a:custGeom>
            <a:avLst/>
            <a:gdLst/>
            <a:ahLst/>
            <a:cxnLst/>
            <a:rect l="l" t="t" r="r" b="b"/>
            <a:pathLst>
              <a:path w="12953" h="17525">
                <a:moveTo>
                  <a:pt x="0" y="0"/>
                </a:moveTo>
                <a:lnTo>
                  <a:pt x="12954" y="17526"/>
                </a:lnTo>
              </a:path>
            </a:pathLst>
          </a:custGeom>
          <a:ln w="12953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6" name="object 3626"/>
          <p:cNvSpPr/>
          <p:nvPr/>
        </p:nvSpPr>
        <p:spPr>
          <a:xfrm>
            <a:off x="5798820" y="4079748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0" y="0"/>
                </a:moveTo>
                <a:lnTo>
                  <a:pt x="4572" y="4572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7" name="object 3627"/>
          <p:cNvSpPr/>
          <p:nvPr/>
        </p:nvSpPr>
        <p:spPr>
          <a:xfrm>
            <a:off x="5803392" y="4084320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0" y="0"/>
                </a:moveTo>
                <a:lnTo>
                  <a:pt x="4572" y="4572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8" name="object 3628"/>
          <p:cNvSpPr/>
          <p:nvPr/>
        </p:nvSpPr>
        <p:spPr>
          <a:xfrm>
            <a:off x="5807964" y="4088892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0" y="0"/>
                </a:moveTo>
                <a:lnTo>
                  <a:pt x="4572" y="381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9" name="object 3629"/>
          <p:cNvSpPr/>
          <p:nvPr/>
        </p:nvSpPr>
        <p:spPr>
          <a:xfrm>
            <a:off x="5812535" y="4092701"/>
            <a:ext cx="4572" cy="3047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0" y="0"/>
                </a:moveTo>
                <a:lnTo>
                  <a:pt x="4572" y="3047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0" name="object 3630"/>
          <p:cNvSpPr/>
          <p:nvPr/>
        </p:nvSpPr>
        <p:spPr>
          <a:xfrm>
            <a:off x="5817107" y="4095749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0" y="0"/>
                </a:moveTo>
                <a:lnTo>
                  <a:pt x="4572" y="2285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1" name="object 3631"/>
          <p:cNvSpPr/>
          <p:nvPr/>
        </p:nvSpPr>
        <p:spPr>
          <a:xfrm>
            <a:off x="5821679" y="4098035"/>
            <a:ext cx="5334" cy="1523"/>
          </a:xfrm>
          <a:custGeom>
            <a:avLst/>
            <a:gdLst/>
            <a:ahLst/>
            <a:cxnLst/>
            <a:rect l="l" t="t" r="r" b="b"/>
            <a:pathLst>
              <a:path w="5334" h="1524">
                <a:moveTo>
                  <a:pt x="0" y="0"/>
                </a:moveTo>
                <a:lnTo>
                  <a:pt x="5334" y="1523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2" name="object 3632"/>
          <p:cNvSpPr/>
          <p:nvPr/>
        </p:nvSpPr>
        <p:spPr>
          <a:xfrm>
            <a:off x="5827014" y="4099560"/>
            <a:ext cx="5334" cy="761"/>
          </a:xfrm>
          <a:custGeom>
            <a:avLst/>
            <a:gdLst/>
            <a:ahLst/>
            <a:cxnLst/>
            <a:rect l="l" t="t" r="r" b="b"/>
            <a:pathLst>
              <a:path w="5334" h="762">
                <a:moveTo>
                  <a:pt x="0" y="0"/>
                </a:moveTo>
                <a:lnTo>
                  <a:pt x="5334" y="761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3" name="object 3633"/>
          <p:cNvSpPr/>
          <p:nvPr/>
        </p:nvSpPr>
        <p:spPr>
          <a:xfrm>
            <a:off x="5832348" y="4100322"/>
            <a:ext cx="5334" cy="761"/>
          </a:xfrm>
          <a:custGeom>
            <a:avLst/>
            <a:gdLst/>
            <a:ahLst/>
            <a:cxnLst/>
            <a:rect l="l" t="t" r="r" b="b"/>
            <a:pathLst>
              <a:path w="5334" h="762">
                <a:moveTo>
                  <a:pt x="0" y="0"/>
                </a:moveTo>
                <a:lnTo>
                  <a:pt x="5334" y="76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4" name="object 3634"/>
          <p:cNvSpPr/>
          <p:nvPr/>
        </p:nvSpPr>
        <p:spPr>
          <a:xfrm>
            <a:off x="5837682" y="4100321"/>
            <a:ext cx="5334" cy="762"/>
          </a:xfrm>
          <a:custGeom>
            <a:avLst/>
            <a:gdLst/>
            <a:ahLst/>
            <a:cxnLst/>
            <a:rect l="l" t="t" r="r" b="b"/>
            <a:pathLst>
              <a:path w="5334" h="762">
                <a:moveTo>
                  <a:pt x="0" y="762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5" name="object 3635"/>
          <p:cNvSpPr/>
          <p:nvPr/>
        </p:nvSpPr>
        <p:spPr>
          <a:xfrm>
            <a:off x="5843016" y="4099560"/>
            <a:ext cx="4572" cy="762"/>
          </a:xfrm>
          <a:custGeom>
            <a:avLst/>
            <a:gdLst/>
            <a:ahLst/>
            <a:cxnLst/>
            <a:rect l="l" t="t" r="r" b="b"/>
            <a:pathLst>
              <a:path w="4572" h="762">
                <a:moveTo>
                  <a:pt x="0" y="762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6" name="object 3636"/>
          <p:cNvSpPr/>
          <p:nvPr/>
        </p:nvSpPr>
        <p:spPr>
          <a:xfrm>
            <a:off x="5847588" y="4098036"/>
            <a:ext cx="4572" cy="1524"/>
          </a:xfrm>
          <a:custGeom>
            <a:avLst/>
            <a:gdLst/>
            <a:ahLst/>
            <a:cxnLst/>
            <a:rect l="l" t="t" r="r" b="b"/>
            <a:pathLst>
              <a:path w="4572" h="1524">
                <a:moveTo>
                  <a:pt x="0" y="1524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7" name="object 3637"/>
          <p:cNvSpPr/>
          <p:nvPr/>
        </p:nvSpPr>
        <p:spPr>
          <a:xfrm>
            <a:off x="5852160" y="4094987"/>
            <a:ext cx="3810" cy="3048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0" y="3048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8" name="object 3638"/>
          <p:cNvSpPr/>
          <p:nvPr/>
        </p:nvSpPr>
        <p:spPr>
          <a:xfrm>
            <a:off x="5855970" y="4091940"/>
            <a:ext cx="4572" cy="3048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0" y="3048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9" name="object 3639"/>
          <p:cNvSpPr/>
          <p:nvPr/>
        </p:nvSpPr>
        <p:spPr>
          <a:xfrm>
            <a:off x="5860542" y="4088129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0" y="3810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0" name="object 3640"/>
          <p:cNvSpPr/>
          <p:nvPr/>
        </p:nvSpPr>
        <p:spPr>
          <a:xfrm>
            <a:off x="5864351" y="4082795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0" y="5334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1" name="object 3641"/>
          <p:cNvSpPr/>
          <p:nvPr/>
        </p:nvSpPr>
        <p:spPr>
          <a:xfrm>
            <a:off x="5868161" y="4077461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0" y="5334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2" name="object 3642"/>
          <p:cNvSpPr/>
          <p:nvPr/>
        </p:nvSpPr>
        <p:spPr>
          <a:xfrm>
            <a:off x="5871972" y="4071365"/>
            <a:ext cx="3047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0" y="6095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3" name="object 3643"/>
          <p:cNvSpPr/>
          <p:nvPr/>
        </p:nvSpPr>
        <p:spPr>
          <a:xfrm>
            <a:off x="5875020" y="4064508"/>
            <a:ext cx="2285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0" y="6858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4" name="object 3644"/>
          <p:cNvSpPr/>
          <p:nvPr/>
        </p:nvSpPr>
        <p:spPr>
          <a:xfrm>
            <a:off x="5877305" y="4056887"/>
            <a:ext cx="2285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0" y="7619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5" name="object 3645"/>
          <p:cNvSpPr/>
          <p:nvPr/>
        </p:nvSpPr>
        <p:spPr>
          <a:xfrm>
            <a:off x="5879592" y="4049268"/>
            <a:ext cx="2285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0" y="7619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6" name="object 3646"/>
          <p:cNvSpPr/>
          <p:nvPr/>
        </p:nvSpPr>
        <p:spPr>
          <a:xfrm>
            <a:off x="5881877" y="4031741"/>
            <a:ext cx="2285" cy="17526"/>
          </a:xfrm>
          <a:custGeom>
            <a:avLst/>
            <a:gdLst/>
            <a:ahLst/>
            <a:cxnLst/>
            <a:rect l="l" t="t" r="r" b="b"/>
            <a:pathLst>
              <a:path w="2286" h="17525">
                <a:moveTo>
                  <a:pt x="0" y="17525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7" name="object 3647"/>
          <p:cNvSpPr/>
          <p:nvPr/>
        </p:nvSpPr>
        <p:spPr>
          <a:xfrm>
            <a:off x="5884164" y="3992118"/>
            <a:ext cx="762" cy="39624"/>
          </a:xfrm>
          <a:custGeom>
            <a:avLst/>
            <a:gdLst/>
            <a:ahLst/>
            <a:cxnLst/>
            <a:rect l="l" t="t" r="r" b="b"/>
            <a:pathLst>
              <a:path w="762" h="39624">
                <a:moveTo>
                  <a:pt x="0" y="39624"/>
                </a:moveTo>
                <a:lnTo>
                  <a:pt x="761" y="19050"/>
                </a:lnTo>
                <a:lnTo>
                  <a:pt x="0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8" name="object 3648"/>
          <p:cNvSpPr/>
          <p:nvPr/>
        </p:nvSpPr>
        <p:spPr>
          <a:xfrm>
            <a:off x="5881878" y="3976115"/>
            <a:ext cx="2286" cy="16002"/>
          </a:xfrm>
          <a:custGeom>
            <a:avLst/>
            <a:gdLst/>
            <a:ahLst/>
            <a:cxnLst/>
            <a:rect l="l" t="t" r="r" b="b"/>
            <a:pathLst>
              <a:path w="2286" h="16001">
                <a:moveTo>
                  <a:pt x="2286" y="16001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9" name="object 3649"/>
          <p:cNvSpPr/>
          <p:nvPr/>
        </p:nvSpPr>
        <p:spPr>
          <a:xfrm>
            <a:off x="5879591" y="3968496"/>
            <a:ext cx="2286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2286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0" name="object 3650"/>
          <p:cNvSpPr/>
          <p:nvPr/>
        </p:nvSpPr>
        <p:spPr>
          <a:xfrm>
            <a:off x="5877306" y="3961637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2286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1" name="object 3651"/>
          <p:cNvSpPr/>
          <p:nvPr/>
        </p:nvSpPr>
        <p:spPr>
          <a:xfrm>
            <a:off x="5874257" y="3954780"/>
            <a:ext cx="3048" cy="6858"/>
          </a:xfrm>
          <a:custGeom>
            <a:avLst/>
            <a:gdLst/>
            <a:ahLst/>
            <a:cxnLst/>
            <a:rect l="l" t="t" r="r" b="b"/>
            <a:pathLst>
              <a:path w="3048" h="6858">
                <a:moveTo>
                  <a:pt x="3048" y="6858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2" name="object 3652"/>
          <p:cNvSpPr/>
          <p:nvPr/>
        </p:nvSpPr>
        <p:spPr>
          <a:xfrm>
            <a:off x="5871209" y="3949445"/>
            <a:ext cx="3048" cy="5334"/>
          </a:xfrm>
          <a:custGeom>
            <a:avLst/>
            <a:gdLst/>
            <a:ahLst/>
            <a:cxnLst/>
            <a:rect l="l" t="t" r="r" b="b"/>
            <a:pathLst>
              <a:path w="3048" h="5334">
                <a:moveTo>
                  <a:pt x="3048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3" name="object 3653"/>
          <p:cNvSpPr/>
          <p:nvPr/>
        </p:nvSpPr>
        <p:spPr>
          <a:xfrm>
            <a:off x="5867400" y="3944111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3810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4" name="object 3654"/>
          <p:cNvSpPr/>
          <p:nvPr/>
        </p:nvSpPr>
        <p:spPr>
          <a:xfrm>
            <a:off x="5863590" y="3939539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3810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5" name="object 3655"/>
          <p:cNvSpPr/>
          <p:nvPr/>
        </p:nvSpPr>
        <p:spPr>
          <a:xfrm>
            <a:off x="5859017" y="3935729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6" name="object 3656"/>
          <p:cNvSpPr/>
          <p:nvPr/>
        </p:nvSpPr>
        <p:spPr>
          <a:xfrm>
            <a:off x="5854445" y="3932681"/>
            <a:ext cx="4572" cy="3047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7" name="object 3657"/>
          <p:cNvSpPr/>
          <p:nvPr/>
        </p:nvSpPr>
        <p:spPr>
          <a:xfrm>
            <a:off x="5849111" y="3930396"/>
            <a:ext cx="5334" cy="2285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533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8" name="object 3658"/>
          <p:cNvSpPr/>
          <p:nvPr/>
        </p:nvSpPr>
        <p:spPr>
          <a:xfrm>
            <a:off x="5844539" y="3928871"/>
            <a:ext cx="4572" cy="1523"/>
          </a:xfrm>
          <a:custGeom>
            <a:avLst/>
            <a:gdLst/>
            <a:ahLst/>
            <a:cxnLst/>
            <a:rect l="l" t="t" r="r" b="b"/>
            <a:pathLst>
              <a:path w="4572" h="1524">
                <a:moveTo>
                  <a:pt x="4572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9" name="object 3659"/>
          <p:cNvSpPr/>
          <p:nvPr/>
        </p:nvSpPr>
        <p:spPr>
          <a:xfrm>
            <a:off x="5838443" y="3928110"/>
            <a:ext cx="6096" cy="761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6096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0" name="object 3660"/>
          <p:cNvSpPr/>
          <p:nvPr/>
        </p:nvSpPr>
        <p:spPr>
          <a:xfrm>
            <a:off x="5833110" y="3927348"/>
            <a:ext cx="5334" cy="761"/>
          </a:xfrm>
          <a:custGeom>
            <a:avLst/>
            <a:gdLst/>
            <a:ahLst/>
            <a:cxnLst/>
            <a:rect l="l" t="t" r="r" b="b"/>
            <a:pathLst>
              <a:path w="5334" h="762">
                <a:moveTo>
                  <a:pt x="5334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1" name="object 3661"/>
          <p:cNvSpPr/>
          <p:nvPr/>
        </p:nvSpPr>
        <p:spPr>
          <a:xfrm>
            <a:off x="5826252" y="3927348"/>
            <a:ext cx="6858" cy="762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6858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2" name="object 3662"/>
          <p:cNvSpPr/>
          <p:nvPr/>
        </p:nvSpPr>
        <p:spPr>
          <a:xfrm>
            <a:off x="5819393" y="3928110"/>
            <a:ext cx="6858" cy="1524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6858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3" name="object 3663"/>
          <p:cNvSpPr/>
          <p:nvPr/>
        </p:nvSpPr>
        <p:spPr>
          <a:xfrm>
            <a:off x="5811774" y="3929633"/>
            <a:ext cx="7620" cy="2286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7620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4" name="object 3664"/>
          <p:cNvSpPr/>
          <p:nvPr/>
        </p:nvSpPr>
        <p:spPr>
          <a:xfrm>
            <a:off x="5804915" y="3931920"/>
            <a:ext cx="6858" cy="3048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6858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5" name="object 3665"/>
          <p:cNvSpPr/>
          <p:nvPr/>
        </p:nvSpPr>
        <p:spPr>
          <a:xfrm>
            <a:off x="5797296" y="3934967"/>
            <a:ext cx="7620" cy="4572"/>
          </a:xfrm>
          <a:custGeom>
            <a:avLst/>
            <a:gdLst/>
            <a:ahLst/>
            <a:cxnLst/>
            <a:rect l="l" t="t" r="r" b="b"/>
            <a:pathLst>
              <a:path w="7620" h="4572">
                <a:moveTo>
                  <a:pt x="7620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6" name="object 3666"/>
          <p:cNvSpPr/>
          <p:nvPr/>
        </p:nvSpPr>
        <p:spPr>
          <a:xfrm>
            <a:off x="5790437" y="3939539"/>
            <a:ext cx="6858" cy="4572"/>
          </a:xfrm>
          <a:custGeom>
            <a:avLst/>
            <a:gdLst/>
            <a:ahLst/>
            <a:cxnLst/>
            <a:rect l="l" t="t" r="r" b="b"/>
            <a:pathLst>
              <a:path w="6858" h="4572">
                <a:moveTo>
                  <a:pt x="6858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7" name="object 3667"/>
          <p:cNvSpPr/>
          <p:nvPr/>
        </p:nvSpPr>
        <p:spPr>
          <a:xfrm>
            <a:off x="5782818" y="3944111"/>
            <a:ext cx="7620" cy="6096"/>
          </a:xfrm>
          <a:custGeom>
            <a:avLst/>
            <a:gdLst/>
            <a:ahLst/>
            <a:cxnLst/>
            <a:rect l="l" t="t" r="r" b="b"/>
            <a:pathLst>
              <a:path w="7620" h="6096">
                <a:moveTo>
                  <a:pt x="7620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8" name="object 3668"/>
          <p:cNvSpPr/>
          <p:nvPr/>
        </p:nvSpPr>
        <p:spPr>
          <a:xfrm>
            <a:off x="5775959" y="3950207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6858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9" name="object 3669"/>
          <p:cNvSpPr/>
          <p:nvPr/>
        </p:nvSpPr>
        <p:spPr>
          <a:xfrm>
            <a:off x="5768340" y="3957066"/>
            <a:ext cx="7620" cy="9144"/>
          </a:xfrm>
          <a:custGeom>
            <a:avLst/>
            <a:gdLst/>
            <a:ahLst/>
            <a:cxnLst/>
            <a:rect l="l" t="t" r="r" b="b"/>
            <a:pathLst>
              <a:path w="7620" h="9144">
                <a:moveTo>
                  <a:pt x="7620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0" name="object 3670"/>
          <p:cNvSpPr/>
          <p:nvPr/>
        </p:nvSpPr>
        <p:spPr>
          <a:xfrm>
            <a:off x="5759957" y="3966210"/>
            <a:ext cx="8382" cy="10668"/>
          </a:xfrm>
          <a:custGeom>
            <a:avLst/>
            <a:gdLst/>
            <a:ahLst/>
            <a:cxnLst/>
            <a:rect l="l" t="t" r="r" b="b"/>
            <a:pathLst>
              <a:path w="8382" h="10667">
                <a:moveTo>
                  <a:pt x="8382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1" name="object 3671"/>
          <p:cNvSpPr/>
          <p:nvPr/>
        </p:nvSpPr>
        <p:spPr>
          <a:xfrm>
            <a:off x="5751575" y="3976877"/>
            <a:ext cx="8381" cy="12192"/>
          </a:xfrm>
          <a:custGeom>
            <a:avLst/>
            <a:gdLst/>
            <a:ahLst/>
            <a:cxnLst/>
            <a:rect l="l" t="t" r="r" b="b"/>
            <a:pathLst>
              <a:path w="8382" h="12191">
                <a:moveTo>
                  <a:pt x="8382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2" name="object 3672"/>
          <p:cNvSpPr/>
          <p:nvPr/>
        </p:nvSpPr>
        <p:spPr>
          <a:xfrm>
            <a:off x="5743194" y="3989070"/>
            <a:ext cx="8381" cy="14478"/>
          </a:xfrm>
          <a:custGeom>
            <a:avLst/>
            <a:gdLst/>
            <a:ahLst/>
            <a:cxnLst/>
            <a:rect l="l" t="t" r="r" b="b"/>
            <a:pathLst>
              <a:path w="8382" h="14477">
                <a:moveTo>
                  <a:pt x="8382" y="0"/>
                </a:moveTo>
                <a:lnTo>
                  <a:pt x="0" y="14478"/>
                </a:lnTo>
              </a:path>
            </a:pathLst>
          </a:custGeom>
          <a:ln w="12953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3" name="object 3673"/>
          <p:cNvSpPr/>
          <p:nvPr/>
        </p:nvSpPr>
        <p:spPr>
          <a:xfrm>
            <a:off x="5734812" y="4003548"/>
            <a:ext cx="8381" cy="16002"/>
          </a:xfrm>
          <a:custGeom>
            <a:avLst/>
            <a:gdLst/>
            <a:ahLst/>
            <a:cxnLst/>
            <a:rect l="l" t="t" r="r" b="b"/>
            <a:pathLst>
              <a:path w="8382" h="16001">
                <a:moveTo>
                  <a:pt x="8382" y="0"/>
                </a:moveTo>
                <a:lnTo>
                  <a:pt x="0" y="16002"/>
                </a:lnTo>
              </a:path>
            </a:pathLst>
          </a:custGeom>
          <a:ln w="12953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4" name="object 3674"/>
          <p:cNvSpPr/>
          <p:nvPr/>
        </p:nvSpPr>
        <p:spPr>
          <a:xfrm>
            <a:off x="5725667" y="4019549"/>
            <a:ext cx="9143" cy="18288"/>
          </a:xfrm>
          <a:custGeom>
            <a:avLst/>
            <a:gdLst/>
            <a:ahLst/>
            <a:cxnLst/>
            <a:rect l="l" t="t" r="r" b="b"/>
            <a:pathLst>
              <a:path w="9144" h="18287">
                <a:moveTo>
                  <a:pt x="9144" y="0"/>
                </a:moveTo>
                <a:lnTo>
                  <a:pt x="0" y="18288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5" name="object 3675"/>
          <p:cNvSpPr/>
          <p:nvPr/>
        </p:nvSpPr>
        <p:spPr>
          <a:xfrm>
            <a:off x="5706617" y="4037838"/>
            <a:ext cx="19049" cy="41910"/>
          </a:xfrm>
          <a:custGeom>
            <a:avLst/>
            <a:gdLst/>
            <a:ahLst/>
            <a:cxnLst/>
            <a:rect l="l" t="t" r="r" b="b"/>
            <a:pathLst>
              <a:path w="19050" h="41910">
                <a:moveTo>
                  <a:pt x="19050" y="0"/>
                </a:moveTo>
                <a:lnTo>
                  <a:pt x="9144" y="19812"/>
                </a:lnTo>
                <a:lnTo>
                  <a:pt x="0" y="4191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6" name="object 3676"/>
          <p:cNvSpPr/>
          <p:nvPr/>
        </p:nvSpPr>
        <p:spPr>
          <a:xfrm>
            <a:off x="5706617" y="3945636"/>
            <a:ext cx="0" cy="134112"/>
          </a:xfrm>
          <a:custGeom>
            <a:avLst/>
            <a:gdLst/>
            <a:ahLst/>
            <a:cxnLst/>
            <a:rect l="l" t="t" r="r" b="b"/>
            <a:pathLst>
              <a:path h="134112">
                <a:moveTo>
                  <a:pt x="0" y="13411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7" name="object 3677"/>
          <p:cNvSpPr/>
          <p:nvPr/>
        </p:nvSpPr>
        <p:spPr>
          <a:xfrm>
            <a:off x="6016752" y="3496055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6">
                <a:moveTo>
                  <a:pt x="6858" y="161544"/>
                </a:moveTo>
                <a:lnTo>
                  <a:pt x="168402" y="0"/>
                </a:lnTo>
                <a:lnTo>
                  <a:pt x="161544" y="0"/>
                </a:lnTo>
                <a:lnTo>
                  <a:pt x="0" y="162306"/>
                </a:lnTo>
                <a:lnTo>
                  <a:pt x="6858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8" name="object 3678"/>
          <p:cNvSpPr/>
          <p:nvPr/>
        </p:nvSpPr>
        <p:spPr>
          <a:xfrm>
            <a:off x="6023610" y="34960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9" name="object 3679"/>
          <p:cNvSpPr/>
          <p:nvPr/>
        </p:nvSpPr>
        <p:spPr>
          <a:xfrm>
            <a:off x="6021324" y="349605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0" name="object 3680"/>
          <p:cNvSpPr/>
          <p:nvPr/>
        </p:nvSpPr>
        <p:spPr>
          <a:xfrm>
            <a:off x="6019799" y="3496055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1" name="object 3681"/>
          <p:cNvSpPr/>
          <p:nvPr/>
        </p:nvSpPr>
        <p:spPr>
          <a:xfrm>
            <a:off x="6018276" y="34960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2" name="object 3682"/>
          <p:cNvSpPr/>
          <p:nvPr/>
        </p:nvSpPr>
        <p:spPr>
          <a:xfrm>
            <a:off x="6016752" y="34960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6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3" name="object 3683"/>
          <p:cNvSpPr/>
          <p:nvPr/>
        </p:nvSpPr>
        <p:spPr>
          <a:xfrm>
            <a:off x="6009893" y="3496055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2305"/>
                </a:moveTo>
                <a:lnTo>
                  <a:pt x="168402" y="0"/>
                </a:lnTo>
                <a:lnTo>
                  <a:pt x="162306" y="1523"/>
                </a:lnTo>
                <a:lnTo>
                  <a:pt x="0" y="163067"/>
                </a:lnTo>
                <a:lnTo>
                  <a:pt x="6858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4" name="object 3684"/>
          <p:cNvSpPr/>
          <p:nvPr/>
        </p:nvSpPr>
        <p:spPr>
          <a:xfrm>
            <a:off x="6016751" y="349605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5" name="object 3685"/>
          <p:cNvSpPr/>
          <p:nvPr/>
        </p:nvSpPr>
        <p:spPr>
          <a:xfrm>
            <a:off x="6014465" y="349605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6" name="object 3686"/>
          <p:cNvSpPr/>
          <p:nvPr/>
        </p:nvSpPr>
        <p:spPr>
          <a:xfrm>
            <a:off x="6012180" y="349681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6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7" name="object 3687"/>
          <p:cNvSpPr/>
          <p:nvPr/>
        </p:nvSpPr>
        <p:spPr>
          <a:xfrm>
            <a:off x="6009893" y="349757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8" name="object 3688"/>
          <p:cNvSpPr/>
          <p:nvPr/>
        </p:nvSpPr>
        <p:spPr>
          <a:xfrm>
            <a:off x="6003798" y="3497579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096" y="161544"/>
                </a:moveTo>
                <a:lnTo>
                  <a:pt x="168402" y="0"/>
                </a:lnTo>
                <a:lnTo>
                  <a:pt x="161544" y="2286"/>
                </a:lnTo>
                <a:lnTo>
                  <a:pt x="0" y="163830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9" name="object 3689"/>
          <p:cNvSpPr/>
          <p:nvPr/>
        </p:nvSpPr>
        <p:spPr>
          <a:xfrm>
            <a:off x="6009894" y="349757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0" name="object 3690"/>
          <p:cNvSpPr/>
          <p:nvPr/>
        </p:nvSpPr>
        <p:spPr>
          <a:xfrm>
            <a:off x="6006846" y="3497579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048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1" name="object 3691"/>
          <p:cNvSpPr/>
          <p:nvPr/>
        </p:nvSpPr>
        <p:spPr>
          <a:xfrm>
            <a:off x="6003797" y="349910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2" name="object 3692"/>
          <p:cNvSpPr/>
          <p:nvPr/>
        </p:nvSpPr>
        <p:spPr>
          <a:xfrm>
            <a:off x="5997702" y="3499866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1544"/>
                </a:moveTo>
                <a:lnTo>
                  <a:pt x="167640" y="0"/>
                </a:lnTo>
                <a:lnTo>
                  <a:pt x="162306" y="3048"/>
                </a:lnTo>
                <a:lnTo>
                  <a:pt x="0" y="164592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3" name="object 3693"/>
          <p:cNvSpPr/>
          <p:nvPr/>
        </p:nvSpPr>
        <p:spPr>
          <a:xfrm>
            <a:off x="6003798" y="34998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4" name="object 3694"/>
          <p:cNvSpPr/>
          <p:nvPr/>
        </p:nvSpPr>
        <p:spPr>
          <a:xfrm>
            <a:off x="5992367" y="3502913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39" h="166115">
                <a:moveTo>
                  <a:pt x="5334" y="161544"/>
                </a:moveTo>
                <a:lnTo>
                  <a:pt x="167640" y="0"/>
                </a:lnTo>
                <a:lnTo>
                  <a:pt x="161544" y="3810"/>
                </a:lnTo>
                <a:lnTo>
                  <a:pt x="0" y="166116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5" name="object 3695"/>
          <p:cNvSpPr/>
          <p:nvPr/>
        </p:nvSpPr>
        <p:spPr>
          <a:xfrm>
            <a:off x="5997701" y="350291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6" name="object 3696"/>
          <p:cNvSpPr/>
          <p:nvPr/>
        </p:nvSpPr>
        <p:spPr>
          <a:xfrm>
            <a:off x="5987033" y="3506723"/>
            <a:ext cx="166878" cy="166877"/>
          </a:xfrm>
          <a:custGeom>
            <a:avLst/>
            <a:gdLst/>
            <a:ahLst/>
            <a:cxnLst/>
            <a:rect l="l" t="t" r="r" b="b"/>
            <a:pathLst>
              <a:path w="166877" h="166877">
                <a:moveTo>
                  <a:pt x="5334" y="162305"/>
                </a:moveTo>
                <a:lnTo>
                  <a:pt x="166878" y="0"/>
                </a:lnTo>
                <a:lnTo>
                  <a:pt x="0" y="166877"/>
                </a:lnTo>
                <a:lnTo>
                  <a:pt x="5334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7" name="object 3697"/>
          <p:cNvSpPr/>
          <p:nvPr/>
        </p:nvSpPr>
        <p:spPr>
          <a:xfrm>
            <a:off x="5992367" y="350672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8" name="object 3698"/>
          <p:cNvSpPr/>
          <p:nvPr/>
        </p:nvSpPr>
        <p:spPr>
          <a:xfrm>
            <a:off x="5916167" y="3784091"/>
            <a:ext cx="328422" cy="161544"/>
          </a:xfrm>
          <a:custGeom>
            <a:avLst/>
            <a:gdLst/>
            <a:ahLst/>
            <a:cxnLst/>
            <a:rect l="l" t="t" r="r" b="b"/>
            <a:pathLst>
              <a:path w="328422" h="161544">
                <a:moveTo>
                  <a:pt x="166877" y="161544"/>
                </a:moveTo>
                <a:lnTo>
                  <a:pt x="328421" y="0"/>
                </a:lnTo>
                <a:lnTo>
                  <a:pt x="161543" y="0"/>
                </a:lnTo>
                <a:lnTo>
                  <a:pt x="0" y="161544"/>
                </a:lnTo>
                <a:lnTo>
                  <a:pt x="166877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9" name="object 3699"/>
          <p:cNvSpPr/>
          <p:nvPr/>
        </p:nvSpPr>
        <p:spPr>
          <a:xfrm>
            <a:off x="6083045" y="3784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0" name="object 3700"/>
          <p:cNvSpPr/>
          <p:nvPr/>
        </p:nvSpPr>
        <p:spPr>
          <a:xfrm>
            <a:off x="6060185" y="3670554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7" h="167639">
                <a:moveTo>
                  <a:pt x="161544" y="5333"/>
                </a:moveTo>
                <a:lnTo>
                  <a:pt x="166878" y="0"/>
                </a:lnTo>
                <a:lnTo>
                  <a:pt x="4571" y="161543"/>
                </a:lnTo>
                <a:lnTo>
                  <a:pt x="0" y="167639"/>
                </a:lnTo>
                <a:lnTo>
                  <a:pt x="161544" y="533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1" name="object 3701"/>
          <p:cNvSpPr/>
          <p:nvPr/>
        </p:nvSpPr>
        <p:spPr>
          <a:xfrm>
            <a:off x="6060185" y="367588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2" name="object 3702"/>
          <p:cNvSpPr/>
          <p:nvPr/>
        </p:nvSpPr>
        <p:spPr>
          <a:xfrm>
            <a:off x="6064757" y="3663696"/>
            <a:ext cx="166878" cy="168402"/>
          </a:xfrm>
          <a:custGeom>
            <a:avLst/>
            <a:gdLst/>
            <a:ahLst/>
            <a:cxnLst/>
            <a:rect l="l" t="t" r="r" b="b"/>
            <a:pathLst>
              <a:path w="166877" h="168401">
                <a:moveTo>
                  <a:pt x="0" y="168401"/>
                </a:moveTo>
                <a:lnTo>
                  <a:pt x="162306" y="6857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3" name="object 3703"/>
          <p:cNvSpPr/>
          <p:nvPr/>
        </p:nvSpPr>
        <p:spPr>
          <a:xfrm>
            <a:off x="6064757" y="367055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4" name="object 3704"/>
          <p:cNvSpPr/>
          <p:nvPr/>
        </p:nvSpPr>
        <p:spPr>
          <a:xfrm>
            <a:off x="6070092" y="3656075"/>
            <a:ext cx="166116" cy="169164"/>
          </a:xfrm>
          <a:custGeom>
            <a:avLst/>
            <a:gdLst/>
            <a:ahLst/>
            <a:cxnLst/>
            <a:rect l="l" t="t" r="r" b="b"/>
            <a:pathLst>
              <a:path w="166115" h="169163">
                <a:moveTo>
                  <a:pt x="0" y="169163"/>
                </a:moveTo>
                <a:lnTo>
                  <a:pt x="161544" y="7619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5" name="object 3705"/>
          <p:cNvSpPr/>
          <p:nvPr/>
        </p:nvSpPr>
        <p:spPr>
          <a:xfrm>
            <a:off x="6070092" y="36636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6" name="object 3706"/>
          <p:cNvSpPr/>
          <p:nvPr/>
        </p:nvSpPr>
        <p:spPr>
          <a:xfrm>
            <a:off x="6074664" y="3648456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3" h="169163">
                <a:moveTo>
                  <a:pt x="0" y="169163"/>
                </a:moveTo>
                <a:lnTo>
                  <a:pt x="161544" y="7619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7" name="object 3707"/>
          <p:cNvSpPr/>
          <p:nvPr/>
        </p:nvSpPr>
        <p:spPr>
          <a:xfrm>
            <a:off x="6074664" y="36560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8" name="object 3708"/>
          <p:cNvSpPr/>
          <p:nvPr/>
        </p:nvSpPr>
        <p:spPr>
          <a:xfrm>
            <a:off x="6074664" y="3652266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4"/>
                </a:moveTo>
                <a:lnTo>
                  <a:pt x="161544" y="3810"/>
                </a:lnTo>
                <a:lnTo>
                  <a:pt x="163830" y="0"/>
                </a:lnTo>
                <a:lnTo>
                  <a:pt x="1523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9" name="object 3709"/>
          <p:cNvSpPr/>
          <p:nvPr/>
        </p:nvSpPr>
        <p:spPr>
          <a:xfrm>
            <a:off x="6076188" y="3648456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4"/>
                </a:moveTo>
                <a:lnTo>
                  <a:pt x="162306" y="3810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0" name="object 3710"/>
          <p:cNvSpPr/>
          <p:nvPr/>
        </p:nvSpPr>
        <p:spPr>
          <a:xfrm>
            <a:off x="6078473" y="3640835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1" h="169163">
                <a:moveTo>
                  <a:pt x="0" y="169163"/>
                </a:moveTo>
                <a:lnTo>
                  <a:pt x="161544" y="7619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1" name="object 3711"/>
          <p:cNvSpPr/>
          <p:nvPr/>
        </p:nvSpPr>
        <p:spPr>
          <a:xfrm>
            <a:off x="6078473" y="36484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2" name="object 3712"/>
          <p:cNvSpPr/>
          <p:nvPr/>
        </p:nvSpPr>
        <p:spPr>
          <a:xfrm>
            <a:off x="6078473" y="3644645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4"/>
                </a:moveTo>
                <a:lnTo>
                  <a:pt x="161544" y="3810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3" name="object 3713"/>
          <p:cNvSpPr/>
          <p:nvPr/>
        </p:nvSpPr>
        <p:spPr>
          <a:xfrm>
            <a:off x="6079998" y="3640835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4"/>
                </a:moveTo>
                <a:lnTo>
                  <a:pt x="161544" y="3810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4" name="object 3714"/>
          <p:cNvSpPr/>
          <p:nvPr/>
        </p:nvSpPr>
        <p:spPr>
          <a:xfrm>
            <a:off x="6081522" y="3631691"/>
            <a:ext cx="164592" cy="170688"/>
          </a:xfrm>
          <a:custGeom>
            <a:avLst/>
            <a:gdLst/>
            <a:ahLst/>
            <a:cxnLst/>
            <a:rect l="l" t="t" r="r" b="b"/>
            <a:pathLst>
              <a:path w="164591" h="170687">
                <a:moveTo>
                  <a:pt x="0" y="170687"/>
                </a:moveTo>
                <a:lnTo>
                  <a:pt x="161544" y="9143"/>
                </a:lnTo>
                <a:lnTo>
                  <a:pt x="164592" y="0"/>
                </a:lnTo>
                <a:lnTo>
                  <a:pt x="3047" y="162305"/>
                </a:lnTo>
                <a:lnTo>
                  <a:pt x="0" y="170687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5" name="object 3715"/>
          <p:cNvSpPr/>
          <p:nvPr/>
        </p:nvSpPr>
        <p:spPr>
          <a:xfrm>
            <a:off x="6081522" y="36408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6" name="object 3716"/>
          <p:cNvSpPr/>
          <p:nvPr/>
        </p:nvSpPr>
        <p:spPr>
          <a:xfrm>
            <a:off x="6081522" y="3636263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0" y="166115"/>
                </a:moveTo>
                <a:lnTo>
                  <a:pt x="161544" y="4571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7" name="object 3717"/>
          <p:cNvSpPr/>
          <p:nvPr/>
        </p:nvSpPr>
        <p:spPr>
          <a:xfrm>
            <a:off x="6083045" y="3631691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0" y="166115"/>
                </a:moveTo>
                <a:lnTo>
                  <a:pt x="161544" y="4571"/>
                </a:lnTo>
                <a:lnTo>
                  <a:pt x="163068" y="0"/>
                </a:lnTo>
                <a:lnTo>
                  <a:pt x="1523" y="162305"/>
                </a:lnTo>
                <a:lnTo>
                  <a:pt x="0" y="16611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8" name="object 3718"/>
          <p:cNvSpPr/>
          <p:nvPr/>
        </p:nvSpPr>
        <p:spPr>
          <a:xfrm>
            <a:off x="6084570" y="3623310"/>
            <a:ext cx="163830" cy="170688"/>
          </a:xfrm>
          <a:custGeom>
            <a:avLst/>
            <a:gdLst/>
            <a:ahLst/>
            <a:cxnLst/>
            <a:rect l="l" t="t" r="r" b="b"/>
            <a:pathLst>
              <a:path w="163829" h="170687">
                <a:moveTo>
                  <a:pt x="0" y="170687"/>
                </a:moveTo>
                <a:lnTo>
                  <a:pt x="161544" y="8381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9" name="object 3719"/>
          <p:cNvSpPr/>
          <p:nvPr/>
        </p:nvSpPr>
        <p:spPr>
          <a:xfrm>
            <a:off x="6084570" y="363169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0" name="object 3720"/>
          <p:cNvSpPr/>
          <p:nvPr/>
        </p:nvSpPr>
        <p:spPr>
          <a:xfrm>
            <a:off x="6086855" y="3614166"/>
            <a:ext cx="163068" cy="170688"/>
          </a:xfrm>
          <a:custGeom>
            <a:avLst/>
            <a:gdLst/>
            <a:ahLst/>
            <a:cxnLst/>
            <a:rect l="l" t="t" r="r" b="b"/>
            <a:pathLst>
              <a:path w="163067" h="170687">
                <a:moveTo>
                  <a:pt x="0" y="170687"/>
                </a:moveTo>
                <a:lnTo>
                  <a:pt x="161544" y="9143"/>
                </a:lnTo>
                <a:lnTo>
                  <a:pt x="163068" y="0"/>
                </a:lnTo>
                <a:lnTo>
                  <a:pt x="761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1" name="object 3721"/>
          <p:cNvSpPr/>
          <p:nvPr/>
        </p:nvSpPr>
        <p:spPr>
          <a:xfrm>
            <a:off x="6086855" y="36233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2" name="object 3722"/>
          <p:cNvSpPr/>
          <p:nvPr/>
        </p:nvSpPr>
        <p:spPr>
          <a:xfrm>
            <a:off x="6087617" y="3604260"/>
            <a:ext cx="163068" cy="171450"/>
          </a:xfrm>
          <a:custGeom>
            <a:avLst/>
            <a:gdLst/>
            <a:ahLst/>
            <a:cxnLst/>
            <a:rect l="l" t="t" r="r" b="b"/>
            <a:pathLst>
              <a:path w="163067" h="171450">
                <a:moveTo>
                  <a:pt x="0" y="171450"/>
                </a:moveTo>
                <a:lnTo>
                  <a:pt x="162306" y="9905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3" name="object 3723"/>
          <p:cNvSpPr/>
          <p:nvPr/>
        </p:nvSpPr>
        <p:spPr>
          <a:xfrm>
            <a:off x="6087617" y="361416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4" name="object 3724"/>
          <p:cNvSpPr/>
          <p:nvPr/>
        </p:nvSpPr>
        <p:spPr>
          <a:xfrm>
            <a:off x="6089142" y="3594354"/>
            <a:ext cx="161544" cy="171450"/>
          </a:xfrm>
          <a:custGeom>
            <a:avLst/>
            <a:gdLst/>
            <a:ahLst/>
            <a:cxnLst/>
            <a:rect l="l" t="t" r="r" b="b"/>
            <a:pathLst>
              <a:path w="161544" h="171450">
                <a:moveTo>
                  <a:pt x="0" y="171450"/>
                </a:moveTo>
                <a:lnTo>
                  <a:pt x="161544" y="9905"/>
                </a:lnTo>
                <a:lnTo>
                  <a:pt x="161544" y="0"/>
                </a:lnTo>
                <a:lnTo>
                  <a:pt x="0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5" name="object 3725"/>
          <p:cNvSpPr/>
          <p:nvPr/>
        </p:nvSpPr>
        <p:spPr>
          <a:xfrm>
            <a:off x="6089142" y="36042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6" name="object 3726"/>
          <p:cNvSpPr/>
          <p:nvPr/>
        </p:nvSpPr>
        <p:spPr>
          <a:xfrm>
            <a:off x="6089142" y="3584448"/>
            <a:ext cx="161544" cy="171450"/>
          </a:xfrm>
          <a:custGeom>
            <a:avLst/>
            <a:gdLst/>
            <a:ahLst/>
            <a:cxnLst/>
            <a:rect l="l" t="t" r="r" b="b"/>
            <a:pathLst>
              <a:path w="161544" h="171450">
                <a:moveTo>
                  <a:pt x="0" y="171450"/>
                </a:moveTo>
                <a:lnTo>
                  <a:pt x="161544" y="9905"/>
                </a:lnTo>
                <a:lnTo>
                  <a:pt x="161544" y="0"/>
                </a:lnTo>
                <a:lnTo>
                  <a:pt x="0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7" name="object 3727"/>
          <p:cNvSpPr/>
          <p:nvPr/>
        </p:nvSpPr>
        <p:spPr>
          <a:xfrm>
            <a:off x="6089142" y="35943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8" name="object 3728"/>
          <p:cNvSpPr/>
          <p:nvPr/>
        </p:nvSpPr>
        <p:spPr>
          <a:xfrm>
            <a:off x="6087618" y="3574542"/>
            <a:ext cx="163068" cy="171450"/>
          </a:xfrm>
          <a:custGeom>
            <a:avLst/>
            <a:gdLst/>
            <a:ahLst/>
            <a:cxnLst/>
            <a:rect l="l" t="t" r="r" b="b"/>
            <a:pathLst>
              <a:path w="163067" h="171450">
                <a:moveTo>
                  <a:pt x="1524" y="171450"/>
                </a:moveTo>
                <a:lnTo>
                  <a:pt x="163068" y="9905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7145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9" name="object 3729"/>
          <p:cNvSpPr/>
          <p:nvPr/>
        </p:nvSpPr>
        <p:spPr>
          <a:xfrm>
            <a:off x="6089142" y="35844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0" name="object 3730"/>
          <p:cNvSpPr/>
          <p:nvPr/>
        </p:nvSpPr>
        <p:spPr>
          <a:xfrm>
            <a:off x="6086855" y="3565397"/>
            <a:ext cx="163068" cy="170688"/>
          </a:xfrm>
          <a:custGeom>
            <a:avLst/>
            <a:gdLst/>
            <a:ahLst/>
            <a:cxnLst/>
            <a:rect l="l" t="t" r="r" b="b"/>
            <a:pathLst>
              <a:path w="163067" h="170687">
                <a:moveTo>
                  <a:pt x="762" y="170687"/>
                </a:moveTo>
                <a:lnTo>
                  <a:pt x="163068" y="914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1" name="object 3731"/>
          <p:cNvSpPr/>
          <p:nvPr/>
        </p:nvSpPr>
        <p:spPr>
          <a:xfrm>
            <a:off x="6087617" y="357454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2" name="object 3732"/>
          <p:cNvSpPr/>
          <p:nvPr/>
        </p:nvSpPr>
        <p:spPr>
          <a:xfrm>
            <a:off x="6084569" y="3556254"/>
            <a:ext cx="163830" cy="170688"/>
          </a:xfrm>
          <a:custGeom>
            <a:avLst/>
            <a:gdLst/>
            <a:ahLst/>
            <a:cxnLst/>
            <a:rect l="l" t="t" r="r" b="b"/>
            <a:pathLst>
              <a:path w="163829" h="170687">
                <a:moveTo>
                  <a:pt x="2286" y="170687"/>
                </a:moveTo>
                <a:lnTo>
                  <a:pt x="163830" y="9143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3" name="object 3733"/>
          <p:cNvSpPr/>
          <p:nvPr/>
        </p:nvSpPr>
        <p:spPr>
          <a:xfrm>
            <a:off x="6086855" y="35653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4" name="object 3734"/>
          <p:cNvSpPr/>
          <p:nvPr/>
        </p:nvSpPr>
        <p:spPr>
          <a:xfrm>
            <a:off x="6081522" y="3547872"/>
            <a:ext cx="164592" cy="170688"/>
          </a:xfrm>
          <a:custGeom>
            <a:avLst/>
            <a:gdLst/>
            <a:ahLst/>
            <a:cxnLst/>
            <a:rect l="l" t="t" r="r" b="b"/>
            <a:pathLst>
              <a:path w="164591" h="170687">
                <a:moveTo>
                  <a:pt x="3048" y="170687"/>
                </a:moveTo>
                <a:lnTo>
                  <a:pt x="164592" y="838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7068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5" name="object 3735"/>
          <p:cNvSpPr/>
          <p:nvPr/>
        </p:nvSpPr>
        <p:spPr>
          <a:xfrm>
            <a:off x="6084570" y="355625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6" name="object 3736"/>
          <p:cNvSpPr/>
          <p:nvPr/>
        </p:nvSpPr>
        <p:spPr>
          <a:xfrm>
            <a:off x="6083046" y="3552444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1524" y="166115"/>
                </a:moveTo>
                <a:lnTo>
                  <a:pt x="163068" y="380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115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7" name="object 3737"/>
          <p:cNvSpPr/>
          <p:nvPr/>
        </p:nvSpPr>
        <p:spPr>
          <a:xfrm>
            <a:off x="6081521" y="3547872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1524" y="166115"/>
                </a:moveTo>
                <a:lnTo>
                  <a:pt x="163068" y="457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11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8" name="object 3738"/>
          <p:cNvSpPr/>
          <p:nvPr/>
        </p:nvSpPr>
        <p:spPr>
          <a:xfrm>
            <a:off x="6078474" y="3540252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1" h="169163">
                <a:moveTo>
                  <a:pt x="3048" y="169163"/>
                </a:moveTo>
                <a:lnTo>
                  <a:pt x="164592" y="761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9163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9" name="object 3739"/>
          <p:cNvSpPr/>
          <p:nvPr/>
        </p:nvSpPr>
        <p:spPr>
          <a:xfrm>
            <a:off x="6081522" y="35478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0" name="object 3740"/>
          <p:cNvSpPr/>
          <p:nvPr/>
        </p:nvSpPr>
        <p:spPr>
          <a:xfrm>
            <a:off x="6079998" y="3544062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1524" y="165353"/>
                </a:moveTo>
                <a:lnTo>
                  <a:pt x="163068" y="380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1" name="object 3741"/>
          <p:cNvSpPr/>
          <p:nvPr/>
        </p:nvSpPr>
        <p:spPr>
          <a:xfrm>
            <a:off x="6078474" y="3540251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1524" y="165353"/>
                </a:moveTo>
                <a:lnTo>
                  <a:pt x="163068" y="380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2" name="object 3742"/>
          <p:cNvSpPr/>
          <p:nvPr/>
        </p:nvSpPr>
        <p:spPr>
          <a:xfrm>
            <a:off x="6074663" y="3531869"/>
            <a:ext cx="165354" cy="169926"/>
          </a:xfrm>
          <a:custGeom>
            <a:avLst/>
            <a:gdLst/>
            <a:ahLst/>
            <a:cxnLst/>
            <a:rect l="l" t="t" r="r" b="b"/>
            <a:pathLst>
              <a:path w="165353" h="169925">
                <a:moveTo>
                  <a:pt x="3810" y="169925"/>
                </a:moveTo>
                <a:lnTo>
                  <a:pt x="165354" y="838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9925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3" name="object 3743"/>
          <p:cNvSpPr/>
          <p:nvPr/>
        </p:nvSpPr>
        <p:spPr>
          <a:xfrm>
            <a:off x="6078473" y="35402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4" name="object 3744"/>
          <p:cNvSpPr/>
          <p:nvPr/>
        </p:nvSpPr>
        <p:spPr>
          <a:xfrm>
            <a:off x="6076187" y="3535679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2286" y="166115"/>
                </a:moveTo>
                <a:lnTo>
                  <a:pt x="163830" y="4571"/>
                </a:lnTo>
                <a:lnTo>
                  <a:pt x="162306" y="0"/>
                </a:lnTo>
                <a:lnTo>
                  <a:pt x="0" y="162305"/>
                </a:lnTo>
                <a:lnTo>
                  <a:pt x="2286" y="166115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5" name="object 3745"/>
          <p:cNvSpPr/>
          <p:nvPr/>
        </p:nvSpPr>
        <p:spPr>
          <a:xfrm>
            <a:off x="6074664" y="3531869"/>
            <a:ext cx="163829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1524" y="166115"/>
                </a:moveTo>
                <a:lnTo>
                  <a:pt x="163830" y="380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115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6" name="object 3746"/>
          <p:cNvSpPr/>
          <p:nvPr/>
        </p:nvSpPr>
        <p:spPr>
          <a:xfrm>
            <a:off x="6070092" y="3524250"/>
            <a:ext cx="166116" cy="169164"/>
          </a:xfrm>
          <a:custGeom>
            <a:avLst/>
            <a:gdLst/>
            <a:ahLst/>
            <a:cxnLst/>
            <a:rect l="l" t="t" r="r" b="b"/>
            <a:pathLst>
              <a:path w="166115" h="169163">
                <a:moveTo>
                  <a:pt x="4572" y="169163"/>
                </a:moveTo>
                <a:lnTo>
                  <a:pt x="166116" y="7619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9163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7" name="object 3747"/>
          <p:cNvSpPr/>
          <p:nvPr/>
        </p:nvSpPr>
        <p:spPr>
          <a:xfrm>
            <a:off x="6074664" y="35318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8" name="object 3748"/>
          <p:cNvSpPr/>
          <p:nvPr/>
        </p:nvSpPr>
        <p:spPr>
          <a:xfrm>
            <a:off x="6073140" y="3529584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9" name="object 3749"/>
          <p:cNvSpPr/>
          <p:nvPr/>
        </p:nvSpPr>
        <p:spPr>
          <a:xfrm>
            <a:off x="6071615" y="3527297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0" name="object 3750"/>
          <p:cNvSpPr/>
          <p:nvPr/>
        </p:nvSpPr>
        <p:spPr>
          <a:xfrm>
            <a:off x="6070092" y="3524250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1" name="object 3751"/>
          <p:cNvSpPr/>
          <p:nvPr/>
        </p:nvSpPr>
        <p:spPr>
          <a:xfrm>
            <a:off x="6065520" y="3517392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5" h="168401">
                <a:moveTo>
                  <a:pt x="4572" y="168401"/>
                </a:moveTo>
                <a:lnTo>
                  <a:pt x="166116" y="6857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8401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2" name="object 3752"/>
          <p:cNvSpPr/>
          <p:nvPr/>
        </p:nvSpPr>
        <p:spPr>
          <a:xfrm>
            <a:off x="6070092" y="35242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3" name="object 3753"/>
          <p:cNvSpPr/>
          <p:nvPr/>
        </p:nvSpPr>
        <p:spPr>
          <a:xfrm>
            <a:off x="6069330" y="352348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4" name="object 3754"/>
          <p:cNvSpPr/>
          <p:nvPr/>
        </p:nvSpPr>
        <p:spPr>
          <a:xfrm>
            <a:off x="6067805" y="352196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5" name="object 3755"/>
          <p:cNvSpPr/>
          <p:nvPr/>
        </p:nvSpPr>
        <p:spPr>
          <a:xfrm>
            <a:off x="6067043" y="352043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6" name="object 3756"/>
          <p:cNvSpPr/>
          <p:nvPr/>
        </p:nvSpPr>
        <p:spPr>
          <a:xfrm>
            <a:off x="6066282" y="351891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7" name="object 3757"/>
          <p:cNvSpPr/>
          <p:nvPr/>
        </p:nvSpPr>
        <p:spPr>
          <a:xfrm>
            <a:off x="6065520" y="351739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8" name="object 3758"/>
          <p:cNvSpPr/>
          <p:nvPr/>
        </p:nvSpPr>
        <p:spPr>
          <a:xfrm>
            <a:off x="6060186" y="3512058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7" h="167639">
                <a:moveTo>
                  <a:pt x="5334" y="167639"/>
                </a:moveTo>
                <a:lnTo>
                  <a:pt x="166878" y="5333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7639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9" name="object 3759"/>
          <p:cNvSpPr/>
          <p:nvPr/>
        </p:nvSpPr>
        <p:spPr>
          <a:xfrm>
            <a:off x="6065520" y="351739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0" name="object 3760"/>
          <p:cNvSpPr/>
          <p:nvPr/>
        </p:nvSpPr>
        <p:spPr>
          <a:xfrm>
            <a:off x="6063996" y="351663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1" name="object 3761"/>
          <p:cNvSpPr/>
          <p:nvPr/>
        </p:nvSpPr>
        <p:spPr>
          <a:xfrm>
            <a:off x="6063233" y="351510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2" name="object 3762"/>
          <p:cNvSpPr/>
          <p:nvPr/>
        </p:nvSpPr>
        <p:spPr>
          <a:xfrm>
            <a:off x="6062471" y="351434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3" name="object 3763"/>
          <p:cNvSpPr/>
          <p:nvPr/>
        </p:nvSpPr>
        <p:spPr>
          <a:xfrm>
            <a:off x="6060948" y="351282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4" name="object 3764"/>
          <p:cNvSpPr/>
          <p:nvPr/>
        </p:nvSpPr>
        <p:spPr>
          <a:xfrm>
            <a:off x="6060186" y="351205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5" name="object 3765"/>
          <p:cNvSpPr/>
          <p:nvPr/>
        </p:nvSpPr>
        <p:spPr>
          <a:xfrm>
            <a:off x="6054851" y="3506723"/>
            <a:ext cx="166878" cy="166878"/>
          </a:xfrm>
          <a:custGeom>
            <a:avLst/>
            <a:gdLst/>
            <a:ahLst/>
            <a:cxnLst/>
            <a:rect l="l" t="t" r="r" b="b"/>
            <a:pathLst>
              <a:path w="166877" h="166877">
                <a:moveTo>
                  <a:pt x="5334" y="166877"/>
                </a:moveTo>
                <a:lnTo>
                  <a:pt x="166878" y="5333"/>
                </a:lnTo>
                <a:lnTo>
                  <a:pt x="161544" y="0"/>
                </a:lnTo>
                <a:lnTo>
                  <a:pt x="0" y="162305"/>
                </a:lnTo>
                <a:lnTo>
                  <a:pt x="5334" y="166877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6" name="object 3766"/>
          <p:cNvSpPr/>
          <p:nvPr/>
        </p:nvSpPr>
        <p:spPr>
          <a:xfrm>
            <a:off x="6060185" y="35120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7" name="object 3767"/>
          <p:cNvSpPr/>
          <p:nvPr/>
        </p:nvSpPr>
        <p:spPr>
          <a:xfrm>
            <a:off x="6059423" y="351129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8" name="object 3768"/>
          <p:cNvSpPr/>
          <p:nvPr/>
        </p:nvSpPr>
        <p:spPr>
          <a:xfrm>
            <a:off x="6057899" y="35105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9" name="object 3769"/>
          <p:cNvSpPr/>
          <p:nvPr/>
        </p:nvSpPr>
        <p:spPr>
          <a:xfrm>
            <a:off x="6057138" y="35097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0" name="object 3770"/>
          <p:cNvSpPr/>
          <p:nvPr/>
        </p:nvSpPr>
        <p:spPr>
          <a:xfrm>
            <a:off x="6056376" y="35090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1" name="object 3771"/>
          <p:cNvSpPr/>
          <p:nvPr/>
        </p:nvSpPr>
        <p:spPr>
          <a:xfrm>
            <a:off x="6055614" y="350748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2" name="object 3772"/>
          <p:cNvSpPr/>
          <p:nvPr/>
        </p:nvSpPr>
        <p:spPr>
          <a:xfrm>
            <a:off x="6054852" y="350672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3" name="object 3773"/>
          <p:cNvSpPr/>
          <p:nvPr/>
        </p:nvSpPr>
        <p:spPr>
          <a:xfrm>
            <a:off x="6048755" y="3502913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39" h="166115">
                <a:moveTo>
                  <a:pt x="6096" y="166115"/>
                </a:moveTo>
                <a:lnTo>
                  <a:pt x="167640" y="3809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611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4" name="object 3774"/>
          <p:cNvSpPr/>
          <p:nvPr/>
        </p:nvSpPr>
        <p:spPr>
          <a:xfrm>
            <a:off x="6054851" y="350672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5" name="object 3775"/>
          <p:cNvSpPr/>
          <p:nvPr/>
        </p:nvSpPr>
        <p:spPr>
          <a:xfrm>
            <a:off x="6053327" y="35067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6" name="object 3776"/>
          <p:cNvSpPr/>
          <p:nvPr/>
        </p:nvSpPr>
        <p:spPr>
          <a:xfrm>
            <a:off x="6052565" y="35059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7" name="object 3777"/>
          <p:cNvSpPr/>
          <p:nvPr/>
        </p:nvSpPr>
        <p:spPr>
          <a:xfrm>
            <a:off x="6051804" y="35051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8" name="object 3778"/>
          <p:cNvSpPr/>
          <p:nvPr/>
        </p:nvSpPr>
        <p:spPr>
          <a:xfrm>
            <a:off x="6051042" y="35044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9" name="object 3779"/>
          <p:cNvSpPr/>
          <p:nvPr/>
        </p:nvSpPr>
        <p:spPr>
          <a:xfrm>
            <a:off x="6049518" y="35036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0" name="object 3780"/>
          <p:cNvSpPr/>
          <p:nvPr/>
        </p:nvSpPr>
        <p:spPr>
          <a:xfrm>
            <a:off x="6048755" y="35029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1" name="object 3781"/>
          <p:cNvSpPr/>
          <p:nvPr/>
        </p:nvSpPr>
        <p:spPr>
          <a:xfrm>
            <a:off x="6042659" y="3499865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4591"/>
                </a:moveTo>
                <a:lnTo>
                  <a:pt x="16764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4591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2" name="object 3782"/>
          <p:cNvSpPr/>
          <p:nvPr/>
        </p:nvSpPr>
        <p:spPr>
          <a:xfrm>
            <a:off x="6048755" y="35029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3" name="object 3783"/>
          <p:cNvSpPr/>
          <p:nvPr/>
        </p:nvSpPr>
        <p:spPr>
          <a:xfrm>
            <a:off x="6047993" y="35021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4" name="object 3784"/>
          <p:cNvSpPr/>
          <p:nvPr/>
        </p:nvSpPr>
        <p:spPr>
          <a:xfrm>
            <a:off x="6046470" y="350215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5" name="object 3785"/>
          <p:cNvSpPr/>
          <p:nvPr/>
        </p:nvSpPr>
        <p:spPr>
          <a:xfrm>
            <a:off x="6044946" y="35013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6" name="object 3786"/>
          <p:cNvSpPr/>
          <p:nvPr/>
        </p:nvSpPr>
        <p:spPr>
          <a:xfrm>
            <a:off x="6044183" y="35006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7" name="object 3787"/>
          <p:cNvSpPr/>
          <p:nvPr/>
        </p:nvSpPr>
        <p:spPr>
          <a:xfrm>
            <a:off x="6042659" y="34998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8" name="object 3788"/>
          <p:cNvSpPr/>
          <p:nvPr/>
        </p:nvSpPr>
        <p:spPr>
          <a:xfrm>
            <a:off x="6036564" y="3497580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3829"/>
                </a:moveTo>
                <a:lnTo>
                  <a:pt x="16764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3829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9" name="object 3789"/>
          <p:cNvSpPr/>
          <p:nvPr/>
        </p:nvSpPr>
        <p:spPr>
          <a:xfrm>
            <a:off x="6042660" y="34998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0" name="object 3790"/>
          <p:cNvSpPr/>
          <p:nvPr/>
        </p:nvSpPr>
        <p:spPr>
          <a:xfrm>
            <a:off x="6041898" y="34991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1" name="object 3791"/>
          <p:cNvSpPr/>
          <p:nvPr/>
        </p:nvSpPr>
        <p:spPr>
          <a:xfrm>
            <a:off x="6040374" y="34991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2" name="object 3792"/>
          <p:cNvSpPr/>
          <p:nvPr/>
        </p:nvSpPr>
        <p:spPr>
          <a:xfrm>
            <a:off x="6038849" y="34983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3" name="object 3793"/>
          <p:cNvSpPr/>
          <p:nvPr/>
        </p:nvSpPr>
        <p:spPr>
          <a:xfrm>
            <a:off x="6038088" y="349834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4" name="object 3794"/>
          <p:cNvSpPr/>
          <p:nvPr/>
        </p:nvSpPr>
        <p:spPr>
          <a:xfrm>
            <a:off x="6036564" y="34975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5" name="object 3795"/>
          <p:cNvSpPr/>
          <p:nvPr/>
        </p:nvSpPr>
        <p:spPr>
          <a:xfrm>
            <a:off x="6029706" y="3496055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3067"/>
                </a:moveTo>
                <a:lnTo>
                  <a:pt x="168402" y="1523"/>
                </a:lnTo>
                <a:lnTo>
                  <a:pt x="162306" y="0"/>
                </a:lnTo>
                <a:lnTo>
                  <a:pt x="0" y="162305"/>
                </a:lnTo>
                <a:lnTo>
                  <a:pt x="6858" y="163067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6" name="object 3796"/>
          <p:cNvSpPr/>
          <p:nvPr/>
        </p:nvSpPr>
        <p:spPr>
          <a:xfrm>
            <a:off x="6036564" y="34975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7" name="object 3797"/>
          <p:cNvSpPr/>
          <p:nvPr/>
        </p:nvSpPr>
        <p:spPr>
          <a:xfrm>
            <a:off x="6035040" y="349757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8" name="object 3798"/>
          <p:cNvSpPr/>
          <p:nvPr/>
        </p:nvSpPr>
        <p:spPr>
          <a:xfrm>
            <a:off x="6034277" y="349681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9" name="object 3799"/>
          <p:cNvSpPr/>
          <p:nvPr/>
        </p:nvSpPr>
        <p:spPr>
          <a:xfrm>
            <a:off x="6032753" y="34968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0" name="object 3800"/>
          <p:cNvSpPr/>
          <p:nvPr/>
        </p:nvSpPr>
        <p:spPr>
          <a:xfrm>
            <a:off x="6031230" y="349681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1" name="object 3801"/>
          <p:cNvSpPr/>
          <p:nvPr/>
        </p:nvSpPr>
        <p:spPr>
          <a:xfrm>
            <a:off x="6029705" y="34960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2" name="object 3802"/>
          <p:cNvSpPr/>
          <p:nvPr/>
        </p:nvSpPr>
        <p:spPr>
          <a:xfrm>
            <a:off x="6023609" y="3496055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096" y="162305"/>
                </a:moveTo>
                <a:lnTo>
                  <a:pt x="168402" y="0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3" name="object 3803"/>
          <p:cNvSpPr/>
          <p:nvPr/>
        </p:nvSpPr>
        <p:spPr>
          <a:xfrm>
            <a:off x="6029705" y="34960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F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4" name="object 3804"/>
          <p:cNvSpPr/>
          <p:nvPr/>
        </p:nvSpPr>
        <p:spPr>
          <a:xfrm>
            <a:off x="6028181" y="3496055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5" name="object 3805"/>
          <p:cNvSpPr/>
          <p:nvPr/>
        </p:nvSpPr>
        <p:spPr>
          <a:xfrm>
            <a:off x="6026658" y="34960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6" name="object 3806"/>
          <p:cNvSpPr/>
          <p:nvPr/>
        </p:nvSpPr>
        <p:spPr>
          <a:xfrm>
            <a:off x="6025133" y="34960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7" name="object 3807"/>
          <p:cNvSpPr/>
          <p:nvPr/>
        </p:nvSpPr>
        <p:spPr>
          <a:xfrm>
            <a:off x="6023609" y="34960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8" name="object 3808"/>
          <p:cNvSpPr/>
          <p:nvPr/>
        </p:nvSpPr>
        <p:spPr>
          <a:xfrm>
            <a:off x="5943600" y="4341876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4572" y="161543"/>
                </a:moveTo>
                <a:lnTo>
                  <a:pt x="166116" y="0"/>
                </a:lnTo>
                <a:lnTo>
                  <a:pt x="162306" y="3809"/>
                </a:lnTo>
                <a:lnTo>
                  <a:pt x="0" y="165353"/>
                </a:lnTo>
                <a:lnTo>
                  <a:pt x="4572" y="16154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9" name="object 3809"/>
          <p:cNvSpPr/>
          <p:nvPr/>
        </p:nvSpPr>
        <p:spPr>
          <a:xfrm>
            <a:off x="5948172" y="43418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0" name="object 3810"/>
          <p:cNvSpPr/>
          <p:nvPr/>
        </p:nvSpPr>
        <p:spPr>
          <a:xfrm>
            <a:off x="5939028" y="4345685"/>
            <a:ext cx="166877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4572" y="161543"/>
                </a:moveTo>
                <a:lnTo>
                  <a:pt x="166878" y="0"/>
                </a:lnTo>
                <a:lnTo>
                  <a:pt x="161544" y="3047"/>
                </a:lnTo>
                <a:lnTo>
                  <a:pt x="0" y="164591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1" name="object 3811"/>
          <p:cNvSpPr/>
          <p:nvPr/>
        </p:nvSpPr>
        <p:spPr>
          <a:xfrm>
            <a:off x="5943600" y="434568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E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2" name="object 3812"/>
          <p:cNvSpPr/>
          <p:nvPr/>
        </p:nvSpPr>
        <p:spPr>
          <a:xfrm>
            <a:off x="5934455" y="4348733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3" name="object 3813"/>
          <p:cNvSpPr/>
          <p:nvPr/>
        </p:nvSpPr>
        <p:spPr>
          <a:xfrm>
            <a:off x="5939027" y="43487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4" name="object 3814"/>
          <p:cNvSpPr/>
          <p:nvPr/>
        </p:nvSpPr>
        <p:spPr>
          <a:xfrm>
            <a:off x="5928359" y="4351020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1544"/>
                </a:moveTo>
                <a:lnTo>
                  <a:pt x="167640" y="0"/>
                </a:lnTo>
                <a:lnTo>
                  <a:pt x="161544" y="2286"/>
                </a:lnTo>
                <a:lnTo>
                  <a:pt x="0" y="163830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5" name="object 3815"/>
          <p:cNvSpPr/>
          <p:nvPr/>
        </p:nvSpPr>
        <p:spPr>
          <a:xfrm>
            <a:off x="5934455" y="43510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6" name="object 3816"/>
          <p:cNvSpPr/>
          <p:nvPr/>
        </p:nvSpPr>
        <p:spPr>
          <a:xfrm>
            <a:off x="5931407" y="435102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7" name="object 3817"/>
          <p:cNvSpPr/>
          <p:nvPr/>
        </p:nvSpPr>
        <p:spPr>
          <a:xfrm>
            <a:off x="5928359" y="435178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2306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8" name="object 3818"/>
          <p:cNvSpPr/>
          <p:nvPr/>
        </p:nvSpPr>
        <p:spPr>
          <a:xfrm>
            <a:off x="5922264" y="4353306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1543"/>
                </a:moveTo>
                <a:lnTo>
                  <a:pt x="167640" y="0"/>
                </a:lnTo>
                <a:lnTo>
                  <a:pt x="162306" y="761"/>
                </a:lnTo>
                <a:lnTo>
                  <a:pt x="0" y="162305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9" name="object 3819"/>
          <p:cNvSpPr/>
          <p:nvPr/>
        </p:nvSpPr>
        <p:spPr>
          <a:xfrm>
            <a:off x="5928360" y="43533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0" name="object 3820"/>
          <p:cNvSpPr/>
          <p:nvPr/>
        </p:nvSpPr>
        <p:spPr>
          <a:xfrm>
            <a:off x="5926836" y="435330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1" name="object 3821"/>
          <p:cNvSpPr/>
          <p:nvPr/>
        </p:nvSpPr>
        <p:spPr>
          <a:xfrm>
            <a:off x="5924549" y="435330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2" name="object 3822"/>
          <p:cNvSpPr/>
          <p:nvPr/>
        </p:nvSpPr>
        <p:spPr>
          <a:xfrm>
            <a:off x="5922264" y="435406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3" name="object 3823"/>
          <p:cNvSpPr/>
          <p:nvPr/>
        </p:nvSpPr>
        <p:spPr>
          <a:xfrm>
            <a:off x="5916168" y="4354067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096" y="161543"/>
                </a:moveTo>
                <a:lnTo>
                  <a:pt x="168402" y="0"/>
                </a:lnTo>
                <a:lnTo>
                  <a:pt x="161544" y="761"/>
                </a:lnTo>
                <a:lnTo>
                  <a:pt x="0" y="162305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4" name="object 3824"/>
          <p:cNvSpPr/>
          <p:nvPr/>
        </p:nvSpPr>
        <p:spPr>
          <a:xfrm>
            <a:off x="5922264" y="435406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0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5" name="object 3825"/>
          <p:cNvSpPr/>
          <p:nvPr/>
        </p:nvSpPr>
        <p:spPr>
          <a:xfrm>
            <a:off x="5920740" y="4354067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6" name="object 3826"/>
          <p:cNvSpPr/>
          <p:nvPr/>
        </p:nvSpPr>
        <p:spPr>
          <a:xfrm>
            <a:off x="5918453" y="435482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7" name="object 3827"/>
          <p:cNvSpPr/>
          <p:nvPr/>
        </p:nvSpPr>
        <p:spPr>
          <a:xfrm>
            <a:off x="5916168" y="435482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8" name="object 3828"/>
          <p:cNvSpPr/>
          <p:nvPr/>
        </p:nvSpPr>
        <p:spPr>
          <a:xfrm>
            <a:off x="6131051" y="4354829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4"/>
                </a:moveTo>
                <a:lnTo>
                  <a:pt x="161544" y="22860"/>
                </a:lnTo>
                <a:lnTo>
                  <a:pt x="161544" y="0"/>
                </a:lnTo>
                <a:lnTo>
                  <a:pt x="0" y="161544"/>
                </a:lnTo>
                <a:lnTo>
                  <a:pt x="0" y="18440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9" name="object 3829"/>
          <p:cNvSpPr/>
          <p:nvPr/>
        </p:nvSpPr>
        <p:spPr>
          <a:xfrm>
            <a:off x="6131051" y="43776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0" name="object 3830"/>
          <p:cNvSpPr/>
          <p:nvPr/>
        </p:nvSpPr>
        <p:spPr>
          <a:xfrm>
            <a:off x="6117335" y="4352543"/>
            <a:ext cx="175260" cy="163830"/>
          </a:xfrm>
          <a:custGeom>
            <a:avLst/>
            <a:gdLst/>
            <a:ahLst/>
            <a:cxnLst/>
            <a:rect l="l" t="t" r="r" b="b"/>
            <a:pathLst>
              <a:path w="175260" h="163829">
                <a:moveTo>
                  <a:pt x="13715" y="163830"/>
                </a:moveTo>
                <a:lnTo>
                  <a:pt x="175259" y="2286"/>
                </a:lnTo>
                <a:lnTo>
                  <a:pt x="162305" y="0"/>
                </a:lnTo>
                <a:lnTo>
                  <a:pt x="0" y="161544"/>
                </a:lnTo>
                <a:lnTo>
                  <a:pt x="13715" y="163830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1" name="object 3831"/>
          <p:cNvSpPr/>
          <p:nvPr/>
        </p:nvSpPr>
        <p:spPr>
          <a:xfrm>
            <a:off x="6131051" y="43548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2" name="object 3832"/>
          <p:cNvSpPr/>
          <p:nvPr/>
        </p:nvSpPr>
        <p:spPr>
          <a:xfrm>
            <a:off x="6128003" y="435406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3" name="object 3833"/>
          <p:cNvSpPr/>
          <p:nvPr/>
        </p:nvSpPr>
        <p:spPr>
          <a:xfrm>
            <a:off x="6125718" y="435406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4" name="object 3834"/>
          <p:cNvSpPr/>
          <p:nvPr/>
        </p:nvSpPr>
        <p:spPr>
          <a:xfrm>
            <a:off x="6122669" y="435330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762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0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5" name="object 3835"/>
          <p:cNvSpPr/>
          <p:nvPr/>
        </p:nvSpPr>
        <p:spPr>
          <a:xfrm>
            <a:off x="6120384" y="4353306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2286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6" name="object 3836"/>
          <p:cNvSpPr/>
          <p:nvPr/>
        </p:nvSpPr>
        <p:spPr>
          <a:xfrm>
            <a:off x="6117335" y="435254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762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7" name="object 3837"/>
          <p:cNvSpPr/>
          <p:nvPr/>
        </p:nvSpPr>
        <p:spPr>
          <a:xfrm>
            <a:off x="6112001" y="4351020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5334" y="163067"/>
                </a:moveTo>
                <a:lnTo>
                  <a:pt x="16764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3067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8" name="object 3838"/>
          <p:cNvSpPr/>
          <p:nvPr/>
        </p:nvSpPr>
        <p:spPr>
          <a:xfrm>
            <a:off x="6117335" y="435254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9" name="object 3839"/>
          <p:cNvSpPr/>
          <p:nvPr/>
        </p:nvSpPr>
        <p:spPr>
          <a:xfrm>
            <a:off x="6116573" y="43517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0" name="object 3840"/>
          <p:cNvSpPr/>
          <p:nvPr/>
        </p:nvSpPr>
        <p:spPr>
          <a:xfrm>
            <a:off x="6115049" y="43517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1" name="object 3841"/>
          <p:cNvSpPr/>
          <p:nvPr/>
        </p:nvSpPr>
        <p:spPr>
          <a:xfrm>
            <a:off x="6113526" y="43510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2" name="object 3842"/>
          <p:cNvSpPr/>
          <p:nvPr/>
        </p:nvSpPr>
        <p:spPr>
          <a:xfrm>
            <a:off x="6112002" y="43510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3" name="object 3843"/>
          <p:cNvSpPr/>
          <p:nvPr/>
        </p:nvSpPr>
        <p:spPr>
          <a:xfrm>
            <a:off x="6106667" y="4348734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3829"/>
                </a:moveTo>
                <a:lnTo>
                  <a:pt x="16687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3829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4" name="object 3844"/>
          <p:cNvSpPr/>
          <p:nvPr/>
        </p:nvSpPr>
        <p:spPr>
          <a:xfrm>
            <a:off x="6112001" y="43510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5" name="object 3845"/>
          <p:cNvSpPr/>
          <p:nvPr/>
        </p:nvSpPr>
        <p:spPr>
          <a:xfrm>
            <a:off x="6110477" y="43502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6" name="object 3846"/>
          <p:cNvSpPr/>
          <p:nvPr/>
        </p:nvSpPr>
        <p:spPr>
          <a:xfrm>
            <a:off x="6109715" y="434949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7" name="object 3847"/>
          <p:cNvSpPr/>
          <p:nvPr/>
        </p:nvSpPr>
        <p:spPr>
          <a:xfrm>
            <a:off x="6108192" y="43487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8" name="object 3848"/>
          <p:cNvSpPr/>
          <p:nvPr/>
        </p:nvSpPr>
        <p:spPr>
          <a:xfrm>
            <a:off x="6106668" y="43487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9" name="object 3849"/>
          <p:cNvSpPr/>
          <p:nvPr/>
        </p:nvSpPr>
        <p:spPr>
          <a:xfrm>
            <a:off x="6102095" y="4345685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4592"/>
                </a:moveTo>
                <a:lnTo>
                  <a:pt x="166116" y="3048"/>
                </a:lnTo>
                <a:lnTo>
                  <a:pt x="162306" y="0"/>
                </a:lnTo>
                <a:lnTo>
                  <a:pt x="0" y="161544"/>
                </a:lnTo>
                <a:lnTo>
                  <a:pt x="4572" y="164592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0" name="object 3850"/>
          <p:cNvSpPr/>
          <p:nvPr/>
        </p:nvSpPr>
        <p:spPr>
          <a:xfrm>
            <a:off x="6106667" y="43487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1" name="object 3851"/>
          <p:cNvSpPr/>
          <p:nvPr/>
        </p:nvSpPr>
        <p:spPr>
          <a:xfrm>
            <a:off x="6105905" y="43479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2" name="object 3852"/>
          <p:cNvSpPr/>
          <p:nvPr/>
        </p:nvSpPr>
        <p:spPr>
          <a:xfrm>
            <a:off x="6104381" y="43472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3" name="object 3853"/>
          <p:cNvSpPr/>
          <p:nvPr/>
        </p:nvSpPr>
        <p:spPr>
          <a:xfrm>
            <a:off x="6103620" y="43464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4" name="object 3854"/>
          <p:cNvSpPr/>
          <p:nvPr/>
        </p:nvSpPr>
        <p:spPr>
          <a:xfrm>
            <a:off x="6102096" y="43456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5" name="object 3855"/>
          <p:cNvSpPr/>
          <p:nvPr/>
        </p:nvSpPr>
        <p:spPr>
          <a:xfrm>
            <a:off x="6098285" y="4342637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3810" y="164591"/>
                </a:moveTo>
                <a:lnTo>
                  <a:pt x="16611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4591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6" name="object 3856"/>
          <p:cNvSpPr/>
          <p:nvPr/>
        </p:nvSpPr>
        <p:spPr>
          <a:xfrm>
            <a:off x="6102095" y="434568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7" name="object 3857"/>
          <p:cNvSpPr/>
          <p:nvPr/>
        </p:nvSpPr>
        <p:spPr>
          <a:xfrm>
            <a:off x="6101333" y="43449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8" name="object 3858"/>
          <p:cNvSpPr/>
          <p:nvPr/>
        </p:nvSpPr>
        <p:spPr>
          <a:xfrm>
            <a:off x="6100571" y="43441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9" name="object 3859"/>
          <p:cNvSpPr/>
          <p:nvPr/>
        </p:nvSpPr>
        <p:spPr>
          <a:xfrm>
            <a:off x="6099810" y="43433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0" name="object 3860"/>
          <p:cNvSpPr/>
          <p:nvPr/>
        </p:nvSpPr>
        <p:spPr>
          <a:xfrm>
            <a:off x="6098286" y="43426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1" name="object 3861"/>
          <p:cNvSpPr/>
          <p:nvPr/>
        </p:nvSpPr>
        <p:spPr>
          <a:xfrm>
            <a:off x="6095237" y="4338828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2" name="object 3862"/>
          <p:cNvSpPr/>
          <p:nvPr/>
        </p:nvSpPr>
        <p:spPr>
          <a:xfrm>
            <a:off x="6098285" y="43426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3" name="object 3863"/>
          <p:cNvSpPr/>
          <p:nvPr/>
        </p:nvSpPr>
        <p:spPr>
          <a:xfrm>
            <a:off x="6097523" y="43418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4" name="object 3864"/>
          <p:cNvSpPr/>
          <p:nvPr/>
        </p:nvSpPr>
        <p:spPr>
          <a:xfrm>
            <a:off x="6096761" y="434035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5" name="object 3865"/>
          <p:cNvSpPr/>
          <p:nvPr/>
        </p:nvSpPr>
        <p:spPr>
          <a:xfrm>
            <a:off x="6095999" y="433958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6" name="object 3866"/>
          <p:cNvSpPr/>
          <p:nvPr/>
        </p:nvSpPr>
        <p:spPr>
          <a:xfrm>
            <a:off x="6095238" y="43388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7" name="object 3867"/>
          <p:cNvSpPr/>
          <p:nvPr/>
        </p:nvSpPr>
        <p:spPr>
          <a:xfrm>
            <a:off x="6092952" y="4334256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2286" y="166116"/>
                </a:moveTo>
                <a:lnTo>
                  <a:pt x="163830" y="4572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611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8" name="object 3868"/>
          <p:cNvSpPr/>
          <p:nvPr/>
        </p:nvSpPr>
        <p:spPr>
          <a:xfrm>
            <a:off x="6095238" y="43388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9" name="object 3869"/>
          <p:cNvSpPr/>
          <p:nvPr/>
        </p:nvSpPr>
        <p:spPr>
          <a:xfrm>
            <a:off x="6094476" y="43380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0" name="object 3870"/>
          <p:cNvSpPr/>
          <p:nvPr/>
        </p:nvSpPr>
        <p:spPr>
          <a:xfrm>
            <a:off x="6093714" y="433654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1" name="object 3871"/>
          <p:cNvSpPr/>
          <p:nvPr/>
        </p:nvSpPr>
        <p:spPr>
          <a:xfrm>
            <a:off x="6092952" y="43357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2" name="object 3872"/>
          <p:cNvSpPr/>
          <p:nvPr/>
        </p:nvSpPr>
        <p:spPr>
          <a:xfrm>
            <a:off x="6092951" y="433425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0" y="16306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3" name="object 3873"/>
          <p:cNvSpPr/>
          <p:nvPr/>
        </p:nvSpPr>
        <p:spPr>
          <a:xfrm>
            <a:off x="6090665" y="4329683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6" y="166877"/>
                </a:moveTo>
                <a:lnTo>
                  <a:pt x="163830" y="457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4" name="object 3874"/>
          <p:cNvSpPr/>
          <p:nvPr/>
        </p:nvSpPr>
        <p:spPr>
          <a:xfrm>
            <a:off x="6092951" y="433425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5" name="object 3875"/>
          <p:cNvSpPr/>
          <p:nvPr/>
        </p:nvSpPr>
        <p:spPr>
          <a:xfrm>
            <a:off x="6092189" y="433349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6" name="object 3876"/>
          <p:cNvSpPr/>
          <p:nvPr/>
        </p:nvSpPr>
        <p:spPr>
          <a:xfrm>
            <a:off x="6091427" y="433197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7" name="object 3877"/>
          <p:cNvSpPr/>
          <p:nvPr/>
        </p:nvSpPr>
        <p:spPr>
          <a:xfrm>
            <a:off x="6090665" y="433044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2306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8" name="object 3878"/>
          <p:cNvSpPr/>
          <p:nvPr/>
        </p:nvSpPr>
        <p:spPr>
          <a:xfrm>
            <a:off x="6090666" y="432968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9" name="object 3879"/>
          <p:cNvSpPr/>
          <p:nvPr/>
        </p:nvSpPr>
        <p:spPr>
          <a:xfrm>
            <a:off x="6088380" y="4322825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2286" y="168401"/>
                </a:moveTo>
                <a:lnTo>
                  <a:pt x="16383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8401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0" name="object 3880"/>
          <p:cNvSpPr/>
          <p:nvPr/>
        </p:nvSpPr>
        <p:spPr>
          <a:xfrm>
            <a:off x="6090666" y="43296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1" name="object 3881"/>
          <p:cNvSpPr/>
          <p:nvPr/>
        </p:nvSpPr>
        <p:spPr>
          <a:xfrm>
            <a:off x="6089142" y="4326635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2"/>
                </a:moveTo>
                <a:lnTo>
                  <a:pt x="163068" y="3048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2" name="object 3882"/>
          <p:cNvSpPr/>
          <p:nvPr/>
        </p:nvSpPr>
        <p:spPr>
          <a:xfrm>
            <a:off x="6088380" y="4322825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762" y="165354"/>
                </a:moveTo>
                <a:lnTo>
                  <a:pt x="16306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5354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3" name="object 3883"/>
          <p:cNvSpPr/>
          <p:nvPr/>
        </p:nvSpPr>
        <p:spPr>
          <a:xfrm>
            <a:off x="6086855" y="4315206"/>
            <a:ext cx="163068" cy="169164"/>
          </a:xfrm>
          <a:custGeom>
            <a:avLst/>
            <a:gdLst/>
            <a:ahLst/>
            <a:cxnLst/>
            <a:rect l="l" t="t" r="r" b="b"/>
            <a:pathLst>
              <a:path w="163067" h="169163">
                <a:moveTo>
                  <a:pt x="1524" y="169163"/>
                </a:moveTo>
                <a:lnTo>
                  <a:pt x="163068" y="761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9163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4" name="object 3884"/>
          <p:cNvSpPr/>
          <p:nvPr/>
        </p:nvSpPr>
        <p:spPr>
          <a:xfrm>
            <a:off x="6088379" y="43228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5" name="object 3885"/>
          <p:cNvSpPr/>
          <p:nvPr/>
        </p:nvSpPr>
        <p:spPr>
          <a:xfrm>
            <a:off x="6085331" y="4306061"/>
            <a:ext cx="163068" cy="170688"/>
          </a:xfrm>
          <a:custGeom>
            <a:avLst/>
            <a:gdLst/>
            <a:ahLst/>
            <a:cxnLst/>
            <a:rect l="l" t="t" r="r" b="b"/>
            <a:pathLst>
              <a:path w="163067" h="170687">
                <a:moveTo>
                  <a:pt x="1524" y="170687"/>
                </a:moveTo>
                <a:lnTo>
                  <a:pt x="163068" y="914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6" name="object 3886"/>
          <p:cNvSpPr/>
          <p:nvPr/>
        </p:nvSpPr>
        <p:spPr>
          <a:xfrm>
            <a:off x="6086855" y="43152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7" name="object 3887"/>
          <p:cNvSpPr/>
          <p:nvPr/>
        </p:nvSpPr>
        <p:spPr>
          <a:xfrm>
            <a:off x="6083808" y="4283201"/>
            <a:ext cx="163068" cy="184404"/>
          </a:xfrm>
          <a:custGeom>
            <a:avLst/>
            <a:gdLst/>
            <a:ahLst/>
            <a:cxnLst/>
            <a:rect l="l" t="t" r="r" b="b"/>
            <a:pathLst>
              <a:path w="163067" h="184403">
                <a:moveTo>
                  <a:pt x="1524" y="184403"/>
                </a:moveTo>
                <a:lnTo>
                  <a:pt x="163068" y="2285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8440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8" name="object 3888"/>
          <p:cNvSpPr/>
          <p:nvPr/>
        </p:nvSpPr>
        <p:spPr>
          <a:xfrm>
            <a:off x="6085332" y="43060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9" name="object 3889"/>
          <p:cNvSpPr/>
          <p:nvPr/>
        </p:nvSpPr>
        <p:spPr>
          <a:xfrm>
            <a:off x="6083045" y="4254245"/>
            <a:ext cx="162306" cy="190500"/>
          </a:xfrm>
          <a:custGeom>
            <a:avLst/>
            <a:gdLst/>
            <a:ahLst/>
            <a:cxnLst/>
            <a:rect l="l" t="t" r="r" b="b"/>
            <a:pathLst>
              <a:path w="162306" h="190500">
                <a:moveTo>
                  <a:pt x="762" y="190500"/>
                </a:moveTo>
                <a:lnTo>
                  <a:pt x="162306" y="28955"/>
                </a:lnTo>
                <a:lnTo>
                  <a:pt x="161544" y="0"/>
                </a:lnTo>
                <a:lnTo>
                  <a:pt x="0" y="161544"/>
                </a:lnTo>
                <a:lnTo>
                  <a:pt x="762" y="19050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0" name="object 3890"/>
          <p:cNvSpPr/>
          <p:nvPr/>
        </p:nvSpPr>
        <p:spPr>
          <a:xfrm>
            <a:off x="6083807" y="42832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1" name="object 3891"/>
          <p:cNvSpPr/>
          <p:nvPr/>
        </p:nvSpPr>
        <p:spPr>
          <a:xfrm>
            <a:off x="6083045" y="3784091"/>
            <a:ext cx="161544" cy="631698"/>
          </a:xfrm>
          <a:custGeom>
            <a:avLst/>
            <a:gdLst/>
            <a:ahLst/>
            <a:cxnLst/>
            <a:rect l="l" t="t" r="r" b="b"/>
            <a:pathLst>
              <a:path w="161544" h="631698">
                <a:moveTo>
                  <a:pt x="0" y="631698"/>
                </a:moveTo>
                <a:lnTo>
                  <a:pt x="161544" y="470154"/>
                </a:lnTo>
                <a:lnTo>
                  <a:pt x="161543" y="0"/>
                </a:lnTo>
                <a:lnTo>
                  <a:pt x="0" y="161544"/>
                </a:lnTo>
                <a:lnTo>
                  <a:pt x="0" y="63169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2" name="object 3892"/>
          <p:cNvSpPr/>
          <p:nvPr/>
        </p:nvSpPr>
        <p:spPr>
          <a:xfrm>
            <a:off x="6083045" y="42542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3" name="object 3893"/>
          <p:cNvSpPr/>
          <p:nvPr/>
        </p:nvSpPr>
        <p:spPr>
          <a:xfrm>
            <a:off x="5957953" y="3657599"/>
            <a:ext cx="131135" cy="196596"/>
          </a:xfrm>
          <a:custGeom>
            <a:avLst/>
            <a:gdLst/>
            <a:ahLst/>
            <a:cxnLst/>
            <a:rect l="l" t="t" r="r" b="b"/>
            <a:pathLst>
              <a:path w="131135" h="196596">
                <a:moveTo>
                  <a:pt x="78610" y="1523"/>
                </a:moveTo>
                <a:lnTo>
                  <a:pt x="71752" y="761"/>
                </a:lnTo>
                <a:lnTo>
                  <a:pt x="65656" y="0"/>
                </a:lnTo>
                <a:lnTo>
                  <a:pt x="51940" y="1524"/>
                </a:lnTo>
                <a:lnTo>
                  <a:pt x="41452" y="6449"/>
                </a:lnTo>
                <a:lnTo>
                  <a:pt x="32141" y="13205"/>
                </a:lnTo>
                <a:lnTo>
                  <a:pt x="24006" y="21572"/>
                </a:lnTo>
                <a:lnTo>
                  <a:pt x="17051" y="31330"/>
                </a:lnTo>
                <a:lnTo>
                  <a:pt x="11275" y="42259"/>
                </a:lnTo>
                <a:lnTo>
                  <a:pt x="6681" y="54141"/>
                </a:lnTo>
                <a:lnTo>
                  <a:pt x="3269" y="66754"/>
                </a:lnTo>
                <a:lnTo>
                  <a:pt x="1042" y="79880"/>
                </a:lnTo>
                <a:lnTo>
                  <a:pt x="0" y="93299"/>
                </a:lnTo>
                <a:lnTo>
                  <a:pt x="144" y="106791"/>
                </a:lnTo>
                <a:lnTo>
                  <a:pt x="1476" y="120137"/>
                </a:lnTo>
                <a:lnTo>
                  <a:pt x="3998" y="133117"/>
                </a:lnTo>
                <a:lnTo>
                  <a:pt x="7710" y="145512"/>
                </a:lnTo>
                <a:lnTo>
                  <a:pt x="12614" y="157101"/>
                </a:lnTo>
                <a:lnTo>
                  <a:pt x="18712" y="167666"/>
                </a:lnTo>
                <a:lnTo>
                  <a:pt x="26004" y="176986"/>
                </a:lnTo>
                <a:lnTo>
                  <a:pt x="34492" y="184842"/>
                </a:lnTo>
                <a:lnTo>
                  <a:pt x="44177" y="191015"/>
                </a:lnTo>
                <a:lnTo>
                  <a:pt x="51940" y="194310"/>
                </a:lnTo>
                <a:lnTo>
                  <a:pt x="58798" y="195834"/>
                </a:lnTo>
                <a:lnTo>
                  <a:pt x="65656" y="196596"/>
                </a:lnTo>
                <a:lnTo>
                  <a:pt x="77488" y="194442"/>
                </a:lnTo>
                <a:lnTo>
                  <a:pt x="88143" y="190163"/>
                </a:lnTo>
                <a:lnTo>
                  <a:pt x="97623" y="183980"/>
                </a:lnTo>
                <a:lnTo>
                  <a:pt x="105926" y="176114"/>
                </a:lnTo>
                <a:lnTo>
                  <a:pt x="113054" y="166786"/>
                </a:lnTo>
                <a:lnTo>
                  <a:pt x="119006" y="156216"/>
                </a:lnTo>
                <a:lnTo>
                  <a:pt x="123783" y="144624"/>
                </a:lnTo>
                <a:lnTo>
                  <a:pt x="127384" y="132233"/>
                </a:lnTo>
                <a:lnTo>
                  <a:pt x="129810" y="119263"/>
                </a:lnTo>
                <a:lnTo>
                  <a:pt x="131060" y="105934"/>
                </a:lnTo>
                <a:lnTo>
                  <a:pt x="131135" y="92467"/>
                </a:lnTo>
                <a:lnTo>
                  <a:pt x="130035" y="79084"/>
                </a:lnTo>
                <a:lnTo>
                  <a:pt x="127760" y="66004"/>
                </a:lnTo>
                <a:lnTo>
                  <a:pt x="124310" y="53449"/>
                </a:lnTo>
                <a:lnTo>
                  <a:pt x="119686" y="41639"/>
                </a:lnTo>
                <a:lnTo>
                  <a:pt x="113886" y="30796"/>
                </a:lnTo>
                <a:lnTo>
                  <a:pt x="106912" y="21139"/>
                </a:lnTo>
                <a:lnTo>
                  <a:pt x="98764" y="12891"/>
                </a:lnTo>
                <a:lnTo>
                  <a:pt x="89440" y="6271"/>
                </a:lnTo>
                <a:lnTo>
                  <a:pt x="78610" y="1523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4" name="object 3894"/>
          <p:cNvSpPr/>
          <p:nvPr/>
        </p:nvSpPr>
        <p:spPr>
          <a:xfrm>
            <a:off x="5916168" y="3945635"/>
            <a:ext cx="214884" cy="593598"/>
          </a:xfrm>
          <a:custGeom>
            <a:avLst/>
            <a:gdLst/>
            <a:ahLst/>
            <a:cxnLst/>
            <a:rect l="l" t="t" r="r" b="b"/>
            <a:pathLst>
              <a:path w="214884" h="593598">
                <a:moveTo>
                  <a:pt x="166877" y="0"/>
                </a:moveTo>
                <a:lnTo>
                  <a:pt x="0" y="0"/>
                </a:lnTo>
                <a:lnTo>
                  <a:pt x="0" y="22859"/>
                </a:lnTo>
                <a:lnTo>
                  <a:pt x="12953" y="25145"/>
                </a:lnTo>
                <a:lnTo>
                  <a:pt x="18287" y="27431"/>
                </a:lnTo>
                <a:lnTo>
                  <a:pt x="30241" y="33528"/>
                </a:lnTo>
                <a:lnTo>
                  <a:pt x="37782" y="42803"/>
                </a:lnTo>
                <a:lnTo>
                  <a:pt x="42061" y="54313"/>
                </a:lnTo>
                <a:lnTo>
                  <a:pt x="44228" y="67111"/>
                </a:lnTo>
                <a:lnTo>
                  <a:pt x="45431" y="80253"/>
                </a:lnTo>
                <a:lnTo>
                  <a:pt x="46822" y="92793"/>
                </a:lnTo>
                <a:lnTo>
                  <a:pt x="47243" y="95249"/>
                </a:lnTo>
                <a:lnTo>
                  <a:pt x="48005" y="123443"/>
                </a:lnTo>
                <a:lnTo>
                  <a:pt x="48005" y="470153"/>
                </a:lnTo>
                <a:lnTo>
                  <a:pt x="47359" y="481994"/>
                </a:lnTo>
                <a:lnTo>
                  <a:pt x="47170" y="494814"/>
                </a:lnTo>
                <a:lnTo>
                  <a:pt x="46883" y="508103"/>
                </a:lnTo>
                <a:lnTo>
                  <a:pt x="45943" y="521355"/>
                </a:lnTo>
                <a:lnTo>
                  <a:pt x="43795" y="534061"/>
                </a:lnTo>
                <a:lnTo>
                  <a:pt x="39883" y="545713"/>
                </a:lnTo>
                <a:lnTo>
                  <a:pt x="33653" y="555802"/>
                </a:lnTo>
                <a:lnTo>
                  <a:pt x="24551" y="563821"/>
                </a:lnTo>
                <a:lnTo>
                  <a:pt x="12191" y="569213"/>
                </a:lnTo>
                <a:lnTo>
                  <a:pt x="0" y="570738"/>
                </a:lnTo>
                <a:lnTo>
                  <a:pt x="0" y="593597"/>
                </a:lnTo>
                <a:lnTo>
                  <a:pt x="214883" y="593597"/>
                </a:lnTo>
                <a:lnTo>
                  <a:pt x="214883" y="570738"/>
                </a:lnTo>
                <a:lnTo>
                  <a:pt x="201167" y="568451"/>
                </a:lnTo>
                <a:lnTo>
                  <a:pt x="187719" y="563099"/>
                </a:lnTo>
                <a:lnTo>
                  <a:pt x="178699" y="553939"/>
                </a:lnTo>
                <a:lnTo>
                  <a:pt x="173150" y="542060"/>
                </a:lnTo>
                <a:lnTo>
                  <a:pt x="170117" y="528548"/>
                </a:lnTo>
                <a:lnTo>
                  <a:pt x="168643" y="514491"/>
                </a:lnTo>
                <a:lnTo>
                  <a:pt x="167773" y="500975"/>
                </a:lnTo>
                <a:lnTo>
                  <a:pt x="167639" y="499109"/>
                </a:lnTo>
                <a:lnTo>
                  <a:pt x="166877" y="470153"/>
                </a:lnTo>
                <a:lnTo>
                  <a:pt x="166877" y="0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5" name="object 3895"/>
          <p:cNvSpPr/>
          <p:nvPr/>
        </p:nvSpPr>
        <p:spPr>
          <a:xfrm>
            <a:off x="6016752" y="3657599"/>
            <a:ext cx="6858" cy="762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6858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6" name="object 3896"/>
          <p:cNvSpPr/>
          <p:nvPr/>
        </p:nvSpPr>
        <p:spPr>
          <a:xfrm>
            <a:off x="6009893" y="3658361"/>
            <a:ext cx="6858" cy="762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6858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7" name="object 3897"/>
          <p:cNvSpPr/>
          <p:nvPr/>
        </p:nvSpPr>
        <p:spPr>
          <a:xfrm>
            <a:off x="6003798" y="3659123"/>
            <a:ext cx="6096" cy="2286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6096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8" name="object 3898"/>
          <p:cNvSpPr/>
          <p:nvPr/>
        </p:nvSpPr>
        <p:spPr>
          <a:xfrm>
            <a:off x="5997702" y="3661410"/>
            <a:ext cx="6096" cy="3048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6096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9" name="object 3899"/>
          <p:cNvSpPr/>
          <p:nvPr/>
        </p:nvSpPr>
        <p:spPr>
          <a:xfrm>
            <a:off x="5992367" y="3664457"/>
            <a:ext cx="5334" cy="4572"/>
          </a:xfrm>
          <a:custGeom>
            <a:avLst/>
            <a:gdLst/>
            <a:ahLst/>
            <a:cxnLst/>
            <a:rect l="l" t="t" r="r" b="b"/>
            <a:pathLst>
              <a:path w="5334" h="4572">
                <a:moveTo>
                  <a:pt x="5334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0" name="object 3900"/>
          <p:cNvSpPr/>
          <p:nvPr/>
        </p:nvSpPr>
        <p:spPr>
          <a:xfrm>
            <a:off x="5987033" y="3669029"/>
            <a:ext cx="5334" cy="4572"/>
          </a:xfrm>
          <a:custGeom>
            <a:avLst/>
            <a:gdLst/>
            <a:ahLst/>
            <a:cxnLst/>
            <a:rect l="l" t="t" r="r" b="b"/>
            <a:pathLst>
              <a:path w="5334" h="4572">
                <a:moveTo>
                  <a:pt x="5334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1" name="object 3901"/>
          <p:cNvSpPr/>
          <p:nvPr/>
        </p:nvSpPr>
        <p:spPr>
          <a:xfrm>
            <a:off x="5981699" y="3673601"/>
            <a:ext cx="5333" cy="6096"/>
          </a:xfrm>
          <a:custGeom>
            <a:avLst/>
            <a:gdLst/>
            <a:ahLst/>
            <a:cxnLst/>
            <a:rect l="l" t="t" r="r" b="b"/>
            <a:pathLst>
              <a:path w="5334" h="6096">
                <a:moveTo>
                  <a:pt x="5334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2" name="object 3902"/>
          <p:cNvSpPr/>
          <p:nvPr/>
        </p:nvSpPr>
        <p:spPr>
          <a:xfrm>
            <a:off x="5977128" y="3679698"/>
            <a:ext cx="4571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4572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3" name="object 3903"/>
          <p:cNvSpPr/>
          <p:nvPr/>
        </p:nvSpPr>
        <p:spPr>
          <a:xfrm>
            <a:off x="5972555" y="3685794"/>
            <a:ext cx="4571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4572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4" name="object 3904"/>
          <p:cNvSpPr/>
          <p:nvPr/>
        </p:nvSpPr>
        <p:spPr>
          <a:xfrm>
            <a:off x="5968745" y="3693414"/>
            <a:ext cx="3809" cy="8382"/>
          </a:xfrm>
          <a:custGeom>
            <a:avLst/>
            <a:gdLst/>
            <a:ahLst/>
            <a:cxnLst/>
            <a:rect l="l" t="t" r="r" b="b"/>
            <a:pathLst>
              <a:path w="3810" h="8382">
                <a:moveTo>
                  <a:pt x="3810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5" name="object 3905"/>
          <p:cNvSpPr/>
          <p:nvPr/>
        </p:nvSpPr>
        <p:spPr>
          <a:xfrm>
            <a:off x="5965697" y="3701795"/>
            <a:ext cx="3047" cy="7620"/>
          </a:xfrm>
          <a:custGeom>
            <a:avLst/>
            <a:gdLst/>
            <a:ahLst/>
            <a:cxnLst/>
            <a:rect l="l" t="t" r="r" b="b"/>
            <a:pathLst>
              <a:path w="3048" h="7620">
                <a:moveTo>
                  <a:pt x="3048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6" name="object 3906"/>
          <p:cNvSpPr/>
          <p:nvPr/>
        </p:nvSpPr>
        <p:spPr>
          <a:xfrm>
            <a:off x="5962650" y="3709416"/>
            <a:ext cx="3047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3048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7" name="object 3907"/>
          <p:cNvSpPr/>
          <p:nvPr/>
        </p:nvSpPr>
        <p:spPr>
          <a:xfrm>
            <a:off x="5960364" y="3718560"/>
            <a:ext cx="2285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2286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8" name="object 3908"/>
          <p:cNvSpPr/>
          <p:nvPr/>
        </p:nvSpPr>
        <p:spPr>
          <a:xfrm>
            <a:off x="5958840" y="3726942"/>
            <a:ext cx="1523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1524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9" name="object 3909"/>
          <p:cNvSpPr/>
          <p:nvPr/>
        </p:nvSpPr>
        <p:spPr>
          <a:xfrm>
            <a:off x="5958077" y="3736085"/>
            <a:ext cx="762" cy="39624"/>
          </a:xfrm>
          <a:custGeom>
            <a:avLst/>
            <a:gdLst/>
            <a:ahLst/>
            <a:cxnLst/>
            <a:rect l="l" t="t" r="r" b="b"/>
            <a:pathLst>
              <a:path w="762" h="39624">
                <a:moveTo>
                  <a:pt x="762" y="0"/>
                </a:moveTo>
                <a:lnTo>
                  <a:pt x="0" y="9906"/>
                </a:lnTo>
                <a:lnTo>
                  <a:pt x="0" y="19812"/>
                </a:lnTo>
                <a:lnTo>
                  <a:pt x="0" y="29718"/>
                </a:lnTo>
                <a:lnTo>
                  <a:pt x="762" y="39624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0" name="object 3910"/>
          <p:cNvSpPr/>
          <p:nvPr/>
        </p:nvSpPr>
        <p:spPr>
          <a:xfrm>
            <a:off x="5958839" y="3775710"/>
            <a:ext cx="1524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0" y="0"/>
                </a:moveTo>
                <a:lnTo>
                  <a:pt x="1524" y="914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1" name="object 3911"/>
          <p:cNvSpPr/>
          <p:nvPr/>
        </p:nvSpPr>
        <p:spPr>
          <a:xfrm>
            <a:off x="5960364" y="3784854"/>
            <a:ext cx="2286" cy="9144"/>
          </a:xfrm>
          <a:custGeom>
            <a:avLst/>
            <a:gdLst/>
            <a:ahLst/>
            <a:cxnLst/>
            <a:rect l="l" t="t" r="r" b="b"/>
            <a:pathLst>
              <a:path w="2286" h="9144">
                <a:moveTo>
                  <a:pt x="0" y="0"/>
                </a:moveTo>
                <a:lnTo>
                  <a:pt x="2286" y="9144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2" name="object 3912"/>
          <p:cNvSpPr/>
          <p:nvPr/>
        </p:nvSpPr>
        <p:spPr>
          <a:xfrm>
            <a:off x="5962650" y="3793998"/>
            <a:ext cx="3048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0" y="0"/>
                </a:moveTo>
                <a:lnTo>
                  <a:pt x="3048" y="8382"/>
                </a:lnTo>
              </a:path>
            </a:pathLst>
          </a:custGeom>
          <a:ln w="12953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3" name="object 3913"/>
          <p:cNvSpPr/>
          <p:nvPr/>
        </p:nvSpPr>
        <p:spPr>
          <a:xfrm>
            <a:off x="5965698" y="3802379"/>
            <a:ext cx="3048" cy="7620"/>
          </a:xfrm>
          <a:custGeom>
            <a:avLst/>
            <a:gdLst/>
            <a:ahLst/>
            <a:cxnLst/>
            <a:rect l="l" t="t" r="r" b="b"/>
            <a:pathLst>
              <a:path w="3048" h="7620">
                <a:moveTo>
                  <a:pt x="0" y="0"/>
                </a:moveTo>
                <a:lnTo>
                  <a:pt x="3048" y="762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4" name="object 3914"/>
          <p:cNvSpPr/>
          <p:nvPr/>
        </p:nvSpPr>
        <p:spPr>
          <a:xfrm>
            <a:off x="5968745" y="3809999"/>
            <a:ext cx="3810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0" y="0"/>
                </a:moveTo>
                <a:lnTo>
                  <a:pt x="3810" y="7620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5" name="object 3915"/>
          <p:cNvSpPr/>
          <p:nvPr/>
        </p:nvSpPr>
        <p:spPr>
          <a:xfrm>
            <a:off x="5972555" y="3817620"/>
            <a:ext cx="4572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0" y="0"/>
                </a:moveTo>
                <a:lnTo>
                  <a:pt x="4572" y="762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6" name="object 3916"/>
          <p:cNvSpPr/>
          <p:nvPr/>
        </p:nvSpPr>
        <p:spPr>
          <a:xfrm>
            <a:off x="5977127" y="3825239"/>
            <a:ext cx="4572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0" y="0"/>
                </a:moveTo>
                <a:lnTo>
                  <a:pt x="4572" y="6858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7" name="object 3917"/>
          <p:cNvSpPr/>
          <p:nvPr/>
        </p:nvSpPr>
        <p:spPr>
          <a:xfrm>
            <a:off x="5981700" y="3832098"/>
            <a:ext cx="5334" cy="6096"/>
          </a:xfrm>
          <a:custGeom>
            <a:avLst/>
            <a:gdLst/>
            <a:ahLst/>
            <a:cxnLst/>
            <a:rect l="l" t="t" r="r" b="b"/>
            <a:pathLst>
              <a:path w="5334" h="6096">
                <a:moveTo>
                  <a:pt x="0" y="0"/>
                </a:moveTo>
                <a:lnTo>
                  <a:pt x="5334" y="6096"/>
                </a:lnTo>
              </a:path>
            </a:pathLst>
          </a:custGeom>
          <a:ln w="12953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8" name="object 3918"/>
          <p:cNvSpPr/>
          <p:nvPr/>
        </p:nvSpPr>
        <p:spPr>
          <a:xfrm>
            <a:off x="5987033" y="3838194"/>
            <a:ext cx="5334" cy="4572"/>
          </a:xfrm>
          <a:custGeom>
            <a:avLst/>
            <a:gdLst/>
            <a:ahLst/>
            <a:cxnLst/>
            <a:rect l="l" t="t" r="r" b="b"/>
            <a:pathLst>
              <a:path w="5334" h="4572">
                <a:moveTo>
                  <a:pt x="0" y="0"/>
                </a:moveTo>
                <a:lnTo>
                  <a:pt x="5334" y="4572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9" name="object 3919"/>
          <p:cNvSpPr/>
          <p:nvPr/>
        </p:nvSpPr>
        <p:spPr>
          <a:xfrm>
            <a:off x="5992367" y="3842766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0" y="0"/>
                </a:moveTo>
                <a:lnTo>
                  <a:pt x="5334" y="381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0" name="object 3920"/>
          <p:cNvSpPr/>
          <p:nvPr/>
        </p:nvSpPr>
        <p:spPr>
          <a:xfrm>
            <a:off x="5997701" y="3846576"/>
            <a:ext cx="6096" cy="3047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0" y="0"/>
                </a:moveTo>
                <a:lnTo>
                  <a:pt x="6096" y="3047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1" name="object 3921"/>
          <p:cNvSpPr/>
          <p:nvPr/>
        </p:nvSpPr>
        <p:spPr>
          <a:xfrm>
            <a:off x="6003798" y="3849623"/>
            <a:ext cx="6096" cy="2285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0" y="0"/>
                </a:moveTo>
                <a:lnTo>
                  <a:pt x="6096" y="2285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2" name="object 3922"/>
          <p:cNvSpPr/>
          <p:nvPr/>
        </p:nvSpPr>
        <p:spPr>
          <a:xfrm>
            <a:off x="6009894" y="3851910"/>
            <a:ext cx="6858" cy="1523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0" y="0"/>
                </a:moveTo>
                <a:lnTo>
                  <a:pt x="6858" y="1523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3" name="object 3923"/>
          <p:cNvSpPr/>
          <p:nvPr/>
        </p:nvSpPr>
        <p:spPr>
          <a:xfrm>
            <a:off x="6016751" y="3853433"/>
            <a:ext cx="6858" cy="761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0" y="0"/>
                </a:moveTo>
                <a:lnTo>
                  <a:pt x="6858" y="761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4" name="object 3924"/>
          <p:cNvSpPr/>
          <p:nvPr/>
        </p:nvSpPr>
        <p:spPr>
          <a:xfrm>
            <a:off x="6023610" y="3853433"/>
            <a:ext cx="6096" cy="762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0" y="76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5" name="object 3925"/>
          <p:cNvSpPr/>
          <p:nvPr/>
        </p:nvSpPr>
        <p:spPr>
          <a:xfrm>
            <a:off x="6029705" y="3851909"/>
            <a:ext cx="6858" cy="1524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0" y="1524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6" name="object 3926"/>
          <p:cNvSpPr/>
          <p:nvPr/>
        </p:nvSpPr>
        <p:spPr>
          <a:xfrm>
            <a:off x="6036564" y="3849624"/>
            <a:ext cx="6096" cy="2286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0" y="2286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7" name="object 3927"/>
          <p:cNvSpPr/>
          <p:nvPr/>
        </p:nvSpPr>
        <p:spPr>
          <a:xfrm>
            <a:off x="6042660" y="3846575"/>
            <a:ext cx="6096" cy="3048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0" y="3048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8" name="object 3928"/>
          <p:cNvSpPr/>
          <p:nvPr/>
        </p:nvSpPr>
        <p:spPr>
          <a:xfrm>
            <a:off x="6048755" y="3842766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0" y="3810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9" name="object 3929"/>
          <p:cNvSpPr/>
          <p:nvPr/>
        </p:nvSpPr>
        <p:spPr>
          <a:xfrm>
            <a:off x="6054089" y="3838194"/>
            <a:ext cx="6096" cy="4572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0" y="457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0" name="object 3930"/>
          <p:cNvSpPr/>
          <p:nvPr/>
        </p:nvSpPr>
        <p:spPr>
          <a:xfrm>
            <a:off x="6060185" y="3832098"/>
            <a:ext cx="4571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0" y="6096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1" name="object 3931"/>
          <p:cNvSpPr/>
          <p:nvPr/>
        </p:nvSpPr>
        <p:spPr>
          <a:xfrm>
            <a:off x="6064757" y="3825240"/>
            <a:ext cx="5333" cy="6858"/>
          </a:xfrm>
          <a:custGeom>
            <a:avLst/>
            <a:gdLst/>
            <a:ahLst/>
            <a:cxnLst/>
            <a:rect l="l" t="t" r="r" b="b"/>
            <a:pathLst>
              <a:path w="5334" h="6858">
                <a:moveTo>
                  <a:pt x="0" y="6857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2" name="object 3932"/>
          <p:cNvSpPr/>
          <p:nvPr/>
        </p:nvSpPr>
        <p:spPr>
          <a:xfrm>
            <a:off x="6070092" y="3817619"/>
            <a:ext cx="4571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0" y="7619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3" name="object 3933"/>
          <p:cNvSpPr/>
          <p:nvPr/>
        </p:nvSpPr>
        <p:spPr>
          <a:xfrm>
            <a:off x="6074664" y="3810000"/>
            <a:ext cx="3809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0" y="7619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4" name="object 3934"/>
          <p:cNvSpPr/>
          <p:nvPr/>
        </p:nvSpPr>
        <p:spPr>
          <a:xfrm>
            <a:off x="6078473" y="3802379"/>
            <a:ext cx="3047" cy="7620"/>
          </a:xfrm>
          <a:custGeom>
            <a:avLst/>
            <a:gdLst/>
            <a:ahLst/>
            <a:cxnLst/>
            <a:rect l="l" t="t" r="r" b="b"/>
            <a:pathLst>
              <a:path w="3048" h="7620">
                <a:moveTo>
                  <a:pt x="0" y="7619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5" name="object 3935"/>
          <p:cNvSpPr/>
          <p:nvPr/>
        </p:nvSpPr>
        <p:spPr>
          <a:xfrm>
            <a:off x="6081522" y="3793997"/>
            <a:ext cx="3047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0" y="8382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6" name="object 3936"/>
          <p:cNvSpPr/>
          <p:nvPr/>
        </p:nvSpPr>
        <p:spPr>
          <a:xfrm>
            <a:off x="6084570" y="3784854"/>
            <a:ext cx="2285" cy="9144"/>
          </a:xfrm>
          <a:custGeom>
            <a:avLst/>
            <a:gdLst/>
            <a:ahLst/>
            <a:cxnLst/>
            <a:rect l="l" t="t" r="r" b="b"/>
            <a:pathLst>
              <a:path w="2286" h="9144">
                <a:moveTo>
                  <a:pt x="0" y="9144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7" name="object 3937"/>
          <p:cNvSpPr/>
          <p:nvPr/>
        </p:nvSpPr>
        <p:spPr>
          <a:xfrm>
            <a:off x="6086855" y="3775710"/>
            <a:ext cx="761" cy="9144"/>
          </a:xfrm>
          <a:custGeom>
            <a:avLst/>
            <a:gdLst/>
            <a:ahLst/>
            <a:cxnLst/>
            <a:rect l="l" t="t" r="r" b="b"/>
            <a:pathLst>
              <a:path w="762" h="9144">
                <a:moveTo>
                  <a:pt x="0" y="9143"/>
                </a:moveTo>
                <a:lnTo>
                  <a:pt x="761" y="0"/>
                </a:lnTo>
              </a:path>
            </a:pathLst>
          </a:custGeom>
          <a:ln w="12953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8" name="object 3938"/>
          <p:cNvSpPr/>
          <p:nvPr/>
        </p:nvSpPr>
        <p:spPr>
          <a:xfrm>
            <a:off x="6087617" y="3736086"/>
            <a:ext cx="1524" cy="39624"/>
          </a:xfrm>
          <a:custGeom>
            <a:avLst/>
            <a:gdLst/>
            <a:ahLst/>
            <a:cxnLst/>
            <a:rect l="l" t="t" r="r" b="b"/>
            <a:pathLst>
              <a:path w="1524" h="39624">
                <a:moveTo>
                  <a:pt x="0" y="39624"/>
                </a:moveTo>
                <a:lnTo>
                  <a:pt x="1523" y="29718"/>
                </a:lnTo>
                <a:lnTo>
                  <a:pt x="1523" y="19812"/>
                </a:lnTo>
                <a:lnTo>
                  <a:pt x="1523" y="9906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9" name="object 3939"/>
          <p:cNvSpPr/>
          <p:nvPr/>
        </p:nvSpPr>
        <p:spPr>
          <a:xfrm>
            <a:off x="6086855" y="3726941"/>
            <a:ext cx="762" cy="9144"/>
          </a:xfrm>
          <a:custGeom>
            <a:avLst/>
            <a:gdLst/>
            <a:ahLst/>
            <a:cxnLst/>
            <a:rect l="l" t="t" r="r" b="b"/>
            <a:pathLst>
              <a:path w="762" h="9144">
                <a:moveTo>
                  <a:pt x="762" y="9144"/>
                </a:moveTo>
                <a:lnTo>
                  <a:pt x="0" y="0"/>
                </a:lnTo>
              </a:path>
            </a:pathLst>
          </a:custGeom>
          <a:ln w="12953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0" name="object 3940"/>
          <p:cNvSpPr/>
          <p:nvPr/>
        </p:nvSpPr>
        <p:spPr>
          <a:xfrm>
            <a:off x="6084569" y="3718560"/>
            <a:ext cx="2286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2286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1" name="object 3941"/>
          <p:cNvSpPr/>
          <p:nvPr/>
        </p:nvSpPr>
        <p:spPr>
          <a:xfrm>
            <a:off x="6081522" y="3709416"/>
            <a:ext cx="3048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3048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2" name="object 3942"/>
          <p:cNvSpPr/>
          <p:nvPr/>
        </p:nvSpPr>
        <p:spPr>
          <a:xfrm>
            <a:off x="6078474" y="3701796"/>
            <a:ext cx="3048" cy="7620"/>
          </a:xfrm>
          <a:custGeom>
            <a:avLst/>
            <a:gdLst/>
            <a:ahLst/>
            <a:cxnLst/>
            <a:rect l="l" t="t" r="r" b="b"/>
            <a:pathLst>
              <a:path w="3048" h="7620">
                <a:moveTo>
                  <a:pt x="3048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3" name="object 3943"/>
          <p:cNvSpPr/>
          <p:nvPr/>
        </p:nvSpPr>
        <p:spPr>
          <a:xfrm>
            <a:off x="6074663" y="3693413"/>
            <a:ext cx="3810" cy="8382"/>
          </a:xfrm>
          <a:custGeom>
            <a:avLst/>
            <a:gdLst/>
            <a:ahLst/>
            <a:cxnLst/>
            <a:rect l="l" t="t" r="r" b="b"/>
            <a:pathLst>
              <a:path w="3810" h="8382">
                <a:moveTo>
                  <a:pt x="3810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4" name="object 3944"/>
          <p:cNvSpPr/>
          <p:nvPr/>
        </p:nvSpPr>
        <p:spPr>
          <a:xfrm>
            <a:off x="6070092" y="3685794"/>
            <a:ext cx="4572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4572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5" name="object 3945"/>
          <p:cNvSpPr/>
          <p:nvPr/>
        </p:nvSpPr>
        <p:spPr>
          <a:xfrm>
            <a:off x="6065520" y="3679698"/>
            <a:ext cx="4572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4572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6" name="object 3946"/>
          <p:cNvSpPr/>
          <p:nvPr/>
        </p:nvSpPr>
        <p:spPr>
          <a:xfrm>
            <a:off x="6060186" y="3673602"/>
            <a:ext cx="5334" cy="6096"/>
          </a:xfrm>
          <a:custGeom>
            <a:avLst/>
            <a:gdLst/>
            <a:ahLst/>
            <a:cxnLst/>
            <a:rect l="l" t="t" r="r" b="b"/>
            <a:pathLst>
              <a:path w="5334" h="6096">
                <a:moveTo>
                  <a:pt x="5334" y="6096"/>
                </a:moveTo>
                <a:lnTo>
                  <a:pt x="0" y="0"/>
                </a:lnTo>
              </a:path>
            </a:pathLst>
          </a:custGeom>
          <a:ln w="12953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7" name="object 3947"/>
          <p:cNvSpPr/>
          <p:nvPr/>
        </p:nvSpPr>
        <p:spPr>
          <a:xfrm>
            <a:off x="6054851" y="3669029"/>
            <a:ext cx="5334" cy="4572"/>
          </a:xfrm>
          <a:custGeom>
            <a:avLst/>
            <a:gdLst/>
            <a:ahLst/>
            <a:cxnLst/>
            <a:rect l="l" t="t" r="r" b="b"/>
            <a:pathLst>
              <a:path w="5334" h="4572">
                <a:moveTo>
                  <a:pt x="5334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8" name="object 3948"/>
          <p:cNvSpPr/>
          <p:nvPr/>
        </p:nvSpPr>
        <p:spPr>
          <a:xfrm>
            <a:off x="6048755" y="3664457"/>
            <a:ext cx="6096" cy="4571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6096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9" name="object 3949"/>
          <p:cNvSpPr/>
          <p:nvPr/>
        </p:nvSpPr>
        <p:spPr>
          <a:xfrm>
            <a:off x="6042659" y="3661409"/>
            <a:ext cx="6096" cy="3047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6096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0" name="object 3950"/>
          <p:cNvSpPr/>
          <p:nvPr/>
        </p:nvSpPr>
        <p:spPr>
          <a:xfrm>
            <a:off x="6036564" y="3659124"/>
            <a:ext cx="6096" cy="2285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6096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1" name="object 3951"/>
          <p:cNvSpPr/>
          <p:nvPr/>
        </p:nvSpPr>
        <p:spPr>
          <a:xfrm>
            <a:off x="6029706" y="3658361"/>
            <a:ext cx="6858" cy="761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6858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2" name="object 3952"/>
          <p:cNvSpPr/>
          <p:nvPr/>
        </p:nvSpPr>
        <p:spPr>
          <a:xfrm>
            <a:off x="6023609" y="3657599"/>
            <a:ext cx="6096" cy="761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6096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3" name="object 3953"/>
          <p:cNvSpPr/>
          <p:nvPr/>
        </p:nvSpPr>
        <p:spPr>
          <a:xfrm>
            <a:off x="5916167" y="3945635"/>
            <a:ext cx="166878" cy="0"/>
          </a:xfrm>
          <a:custGeom>
            <a:avLst/>
            <a:gdLst/>
            <a:ahLst/>
            <a:cxnLst/>
            <a:rect l="l" t="t" r="r" b="b"/>
            <a:pathLst>
              <a:path w="166877">
                <a:moveTo>
                  <a:pt x="166877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4" name="object 3954"/>
          <p:cNvSpPr/>
          <p:nvPr/>
        </p:nvSpPr>
        <p:spPr>
          <a:xfrm>
            <a:off x="5916167" y="3945635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5" name="object 3955"/>
          <p:cNvSpPr/>
          <p:nvPr/>
        </p:nvSpPr>
        <p:spPr>
          <a:xfrm>
            <a:off x="5916167" y="3968495"/>
            <a:ext cx="12954" cy="2285"/>
          </a:xfrm>
          <a:custGeom>
            <a:avLst/>
            <a:gdLst/>
            <a:ahLst/>
            <a:cxnLst/>
            <a:rect l="l" t="t" r="r" b="b"/>
            <a:pathLst>
              <a:path w="12953" h="2286">
                <a:moveTo>
                  <a:pt x="0" y="0"/>
                </a:moveTo>
                <a:lnTo>
                  <a:pt x="12954" y="2285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6" name="object 3956"/>
          <p:cNvSpPr/>
          <p:nvPr/>
        </p:nvSpPr>
        <p:spPr>
          <a:xfrm>
            <a:off x="5929122" y="3970782"/>
            <a:ext cx="5334" cy="2285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0" y="0"/>
                </a:moveTo>
                <a:lnTo>
                  <a:pt x="5334" y="228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7" name="object 3957"/>
          <p:cNvSpPr/>
          <p:nvPr/>
        </p:nvSpPr>
        <p:spPr>
          <a:xfrm>
            <a:off x="5934455" y="3973067"/>
            <a:ext cx="5334" cy="2285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0" y="0"/>
                </a:moveTo>
                <a:lnTo>
                  <a:pt x="5334" y="2285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8" name="object 3958"/>
          <p:cNvSpPr/>
          <p:nvPr/>
        </p:nvSpPr>
        <p:spPr>
          <a:xfrm>
            <a:off x="5939789" y="3975354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0" y="0"/>
                </a:moveTo>
                <a:lnTo>
                  <a:pt x="4572" y="2285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9" name="object 3959"/>
          <p:cNvSpPr/>
          <p:nvPr/>
        </p:nvSpPr>
        <p:spPr>
          <a:xfrm>
            <a:off x="5944361" y="3977639"/>
            <a:ext cx="3810" cy="3047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0" y="0"/>
                </a:moveTo>
                <a:lnTo>
                  <a:pt x="3810" y="3047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0" name="object 3960"/>
          <p:cNvSpPr/>
          <p:nvPr/>
        </p:nvSpPr>
        <p:spPr>
          <a:xfrm>
            <a:off x="5948172" y="3980688"/>
            <a:ext cx="3048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0" y="0"/>
                </a:moveTo>
                <a:lnTo>
                  <a:pt x="3048" y="381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1" name="object 3961"/>
          <p:cNvSpPr/>
          <p:nvPr/>
        </p:nvSpPr>
        <p:spPr>
          <a:xfrm>
            <a:off x="5951220" y="3984498"/>
            <a:ext cx="3048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0" y="0"/>
                </a:moveTo>
                <a:lnTo>
                  <a:pt x="3048" y="3810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2" name="object 3962"/>
          <p:cNvSpPr/>
          <p:nvPr/>
        </p:nvSpPr>
        <p:spPr>
          <a:xfrm>
            <a:off x="5954267" y="3988307"/>
            <a:ext cx="2286" cy="5334"/>
          </a:xfrm>
          <a:custGeom>
            <a:avLst/>
            <a:gdLst/>
            <a:ahLst/>
            <a:cxnLst/>
            <a:rect l="l" t="t" r="r" b="b"/>
            <a:pathLst>
              <a:path w="2286" h="5334">
                <a:moveTo>
                  <a:pt x="0" y="0"/>
                </a:moveTo>
                <a:lnTo>
                  <a:pt x="2286" y="533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3" name="object 3963"/>
          <p:cNvSpPr/>
          <p:nvPr/>
        </p:nvSpPr>
        <p:spPr>
          <a:xfrm>
            <a:off x="5956554" y="3993642"/>
            <a:ext cx="1524" cy="6858"/>
          </a:xfrm>
          <a:custGeom>
            <a:avLst/>
            <a:gdLst/>
            <a:ahLst/>
            <a:cxnLst/>
            <a:rect l="l" t="t" r="r" b="b"/>
            <a:pathLst>
              <a:path w="1524" h="6858">
                <a:moveTo>
                  <a:pt x="0" y="0"/>
                </a:moveTo>
                <a:lnTo>
                  <a:pt x="1524" y="685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4" name="object 3964"/>
          <p:cNvSpPr/>
          <p:nvPr/>
        </p:nvSpPr>
        <p:spPr>
          <a:xfrm>
            <a:off x="5958077" y="4000499"/>
            <a:ext cx="1524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0" y="0"/>
                </a:moveTo>
                <a:lnTo>
                  <a:pt x="1524" y="7620"/>
                </a:lnTo>
              </a:path>
            </a:pathLst>
          </a:custGeom>
          <a:ln w="12953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5" name="object 3965"/>
          <p:cNvSpPr/>
          <p:nvPr/>
        </p:nvSpPr>
        <p:spPr>
          <a:xfrm>
            <a:off x="5959601" y="4008120"/>
            <a:ext cx="1524" cy="9906"/>
          </a:xfrm>
          <a:custGeom>
            <a:avLst/>
            <a:gdLst/>
            <a:ahLst/>
            <a:cxnLst/>
            <a:rect l="l" t="t" r="r" b="b"/>
            <a:pathLst>
              <a:path w="1524" h="9905">
                <a:moveTo>
                  <a:pt x="0" y="0"/>
                </a:moveTo>
                <a:lnTo>
                  <a:pt x="1524" y="990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6" name="object 3966"/>
          <p:cNvSpPr/>
          <p:nvPr/>
        </p:nvSpPr>
        <p:spPr>
          <a:xfrm>
            <a:off x="5961126" y="4018026"/>
            <a:ext cx="3048" cy="448818"/>
          </a:xfrm>
          <a:custGeom>
            <a:avLst/>
            <a:gdLst/>
            <a:ahLst/>
            <a:cxnLst/>
            <a:rect l="l" t="t" r="r" b="b"/>
            <a:pathLst>
              <a:path w="3048" h="448817">
                <a:moveTo>
                  <a:pt x="0" y="0"/>
                </a:moveTo>
                <a:lnTo>
                  <a:pt x="2286" y="22860"/>
                </a:lnTo>
                <a:lnTo>
                  <a:pt x="3048" y="51053"/>
                </a:lnTo>
                <a:lnTo>
                  <a:pt x="3048" y="397764"/>
                </a:lnTo>
                <a:lnTo>
                  <a:pt x="2286" y="426720"/>
                </a:lnTo>
                <a:lnTo>
                  <a:pt x="762" y="448818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7" name="object 3967"/>
          <p:cNvSpPr/>
          <p:nvPr/>
        </p:nvSpPr>
        <p:spPr>
          <a:xfrm>
            <a:off x="5958840" y="4466844"/>
            <a:ext cx="3047" cy="16764"/>
          </a:xfrm>
          <a:custGeom>
            <a:avLst/>
            <a:gdLst/>
            <a:ahLst/>
            <a:cxnLst/>
            <a:rect l="l" t="t" r="r" b="b"/>
            <a:pathLst>
              <a:path w="3048" h="16763">
                <a:moveTo>
                  <a:pt x="3048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8" name="object 3968"/>
          <p:cNvSpPr/>
          <p:nvPr/>
        </p:nvSpPr>
        <p:spPr>
          <a:xfrm>
            <a:off x="5957315" y="4483607"/>
            <a:ext cx="1523" cy="5334"/>
          </a:xfrm>
          <a:custGeom>
            <a:avLst/>
            <a:gdLst/>
            <a:ahLst/>
            <a:cxnLst/>
            <a:rect l="l" t="t" r="r" b="b"/>
            <a:pathLst>
              <a:path w="1524" h="5334">
                <a:moveTo>
                  <a:pt x="1524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9" name="object 3969"/>
          <p:cNvSpPr/>
          <p:nvPr/>
        </p:nvSpPr>
        <p:spPr>
          <a:xfrm>
            <a:off x="5955030" y="4488942"/>
            <a:ext cx="2285" cy="4572"/>
          </a:xfrm>
          <a:custGeom>
            <a:avLst/>
            <a:gdLst/>
            <a:ahLst/>
            <a:cxnLst/>
            <a:rect l="l" t="t" r="r" b="b"/>
            <a:pathLst>
              <a:path w="2286" h="4572">
                <a:moveTo>
                  <a:pt x="2286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0" name="object 3970"/>
          <p:cNvSpPr/>
          <p:nvPr/>
        </p:nvSpPr>
        <p:spPr>
          <a:xfrm>
            <a:off x="5951981" y="4493514"/>
            <a:ext cx="3047" cy="5334"/>
          </a:xfrm>
          <a:custGeom>
            <a:avLst/>
            <a:gdLst/>
            <a:ahLst/>
            <a:cxnLst/>
            <a:rect l="l" t="t" r="r" b="b"/>
            <a:pathLst>
              <a:path w="3048" h="5334">
                <a:moveTo>
                  <a:pt x="3048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1" name="object 3971"/>
          <p:cNvSpPr/>
          <p:nvPr/>
        </p:nvSpPr>
        <p:spPr>
          <a:xfrm>
            <a:off x="5948172" y="4498848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3810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2" name="object 3972"/>
          <p:cNvSpPr/>
          <p:nvPr/>
        </p:nvSpPr>
        <p:spPr>
          <a:xfrm>
            <a:off x="5943600" y="4503420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3" name="object 3973"/>
          <p:cNvSpPr/>
          <p:nvPr/>
        </p:nvSpPr>
        <p:spPr>
          <a:xfrm>
            <a:off x="5939028" y="4507229"/>
            <a:ext cx="4572" cy="3048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4" name="object 3974"/>
          <p:cNvSpPr/>
          <p:nvPr/>
        </p:nvSpPr>
        <p:spPr>
          <a:xfrm>
            <a:off x="5934455" y="4510277"/>
            <a:ext cx="4572" cy="2286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5" name="object 3975"/>
          <p:cNvSpPr/>
          <p:nvPr/>
        </p:nvSpPr>
        <p:spPr>
          <a:xfrm>
            <a:off x="5928359" y="4512564"/>
            <a:ext cx="6096" cy="2286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6096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6" name="object 3976"/>
          <p:cNvSpPr/>
          <p:nvPr/>
        </p:nvSpPr>
        <p:spPr>
          <a:xfrm>
            <a:off x="5922264" y="4514849"/>
            <a:ext cx="6096" cy="762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6096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7" name="object 3977"/>
          <p:cNvSpPr/>
          <p:nvPr/>
        </p:nvSpPr>
        <p:spPr>
          <a:xfrm>
            <a:off x="5916168" y="4515611"/>
            <a:ext cx="6096" cy="762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6096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C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8" name="object 3978"/>
          <p:cNvSpPr/>
          <p:nvPr/>
        </p:nvSpPr>
        <p:spPr>
          <a:xfrm>
            <a:off x="5916167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9" name="object 3979"/>
          <p:cNvSpPr/>
          <p:nvPr/>
        </p:nvSpPr>
        <p:spPr>
          <a:xfrm>
            <a:off x="5916167" y="4539233"/>
            <a:ext cx="214884" cy="0"/>
          </a:xfrm>
          <a:custGeom>
            <a:avLst/>
            <a:gdLst/>
            <a:ahLst/>
            <a:cxnLst/>
            <a:rect l="l" t="t" r="r" b="b"/>
            <a:pathLst>
              <a:path w="214884">
                <a:moveTo>
                  <a:pt x="0" y="0"/>
                </a:moveTo>
                <a:lnTo>
                  <a:pt x="214884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0" name="object 3980"/>
          <p:cNvSpPr/>
          <p:nvPr/>
        </p:nvSpPr>
        <p:spPr>
          <a:xfrm>
            <a:off x="6131051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1" name="object 3981"/>
          <p:cNvSpPr/>
          <p:nvPr/>
        </p:nvSpPr>
        <p:spPr>
          <a:xfrm>
            <a:off x="6117335" y="4514087"/>
            <a:ext cx="13716" cy="2285"/>
          </a:xfrm>
          <a:custGeom>
            <a:avLst/>
            <a:gdLst/>
            <a:ahLst/>
            <a:cxnLst/>
            <a:rect l="l" t="t" r="r" b="b"/>
            <a:pathLst>
              <a:path w="13715" h="2286">
                <a:moveTo>
                  <a:pt x="13715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2" name="object 3982"/>
          <p:cNvSpPr/>
          <p:nvPr/>
        </p:nvSpPr>
        <p:spPr>
          <a:xfrm>
            <a:off x="6112001" y="4512564"/>
            <a:ext cx="5334" cy="1523"/>
          </a:xfrm>
          <a:custGeom>
            <a:avLst/>
            <a:gdLst/>
            <a:ahLst/>
            <a:cxnLst/>
            <a:rect l="l" t="t" r="r" b="b"/>
            <a:pathLst>
              <a:path w="5334" h="1524">
                <a:moveTo>
                  <a:pt x="5334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3" name="object 3983"/>
          <p:cNvSpPr/>
          <p:nvPr/>
        </p:nvSpPr>
        <p:spPr>
          <a:xfrm>
            <a:off x="6106667" y="4510278"/>
            <a:ext cx="5334" cy="2285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533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4" name="object 3984"/>
          <p:cNvSpPr/>
          <p:nvPr/>
        </p:nvSpPr>
        <p:spPr>
          <a:xfrm>
            <a:off x="6102095" y="4507229"/>
            <a:ext cx="4572" cy="3047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5" name="object 3985"/>
          <p:cNvSpPr/>
          <p:nvPr/>
        </p:nvSpPr>
        <p:spPr>
          <a:xfrm>
            <a:off x="6098285" y="4504181"/>
            <a:ext cx="3810" cy="3047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3810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6" name="object 3986"/>
          <p:cNvSpPr/>
          <p:nvPr/>
        </p:nvSpPr>
        <p:spPr>
          <a:xfrm>
            <a:off x="6095237" y="4500372"/>
            <a:ext cx="3048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3048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7" name="object 3987"/>
          <p:cNvSpPr/>
          <p:nvPr/>
        </p:nvSpPr>
        <p:spPr>
          <a:xfrm>
            <a:off x="6092952" y="4496562"/>
            <a:ext cx="2286" cy="3810"/>
          </a:xfrm>
          <a:custGeom>
            <a:avLst/>
            <a:gdLst/>
            <a:ahLst/>
            <a:cxnLst/>
            <a:rect l="l" t="t" r="r" b="b"/>
            <a:pathLst>
              <a:path w="2286" h="3810">
                <a:moveTo>
                  <a:pt x="2286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8" name="object 3988"/>
          <p:cNvSpPr/>
          <p:nvPr/>
        </p:nvSpPr>
        <p:spPr>
          <a:xfrm>
            <a:off x="6090665" y="4491227"/>
            <a:ext cx="2286" cy="5334"/>
          </a:xfrm>
          <a:custGeom>
            <a:avLst/>
            <a:gdLst/>
            <a:ahLst/>
            <a:cxnLst/>
            <a:rect l="l" t="t" r="r" b="b"/>
            <a:pathLst>
              <a:path w="2286" h="5334">
                <a:moveTo>
                  <a:pt x="2286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9" name="object 3989"/>
          <p:cNvSpPr/>
          <p:nvPr/>
        </p:nvSpPr>
        <p:spPr>
          <a:xfrm>
            <a:off x="6088380" y="4484369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2286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0" name="object 3990"/>
          <p:cNvSpPr/>
          <p:nvPr/>
        </p:nvSpPr>
        <p:spPr>
          <a:xfrm>
            <a:off x="6086855" y="4476750"/>
            <a:ext cx="1524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1524" y="7619"/>
                </a:moveTo>
                <a:lnTo>
                  <a:pt x="0" y="0"/>
                </a:lnTo>
              </a:path>
            </a:pathLst>
          </a:custGeom>
          <a:ln w="12953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1" name="object 3991"/>
          <p:cNvSpPr/>
          <p:nvPr/>
        </p:nvSpPr>
        <p:spPr>
          <a:xfrm>
            <a:off x="6085331" y="4467606"/>
            <a:ext cx="1524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1524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2" name="object 3992"/>
          <p:cNvSpPr/>
          <p:nvPr/>
        </p:nvSpPr>
        <p:spPr>
          <a:xfrm>
            <a:off x="6083046" y="3945635"/>
            <a:ext cx="2286" cy="521970"/>
          </a:xfrm>
          <a:custGeom>
            <a:avLst/>
            <a:gdLst/>
            <a:ahLst/>
            <a:cxnLst/>
            <a:rect l="l" t="t" r="r" b="b"/>
            <a:pathLst>
              <a:path w="2286" h="521970">
                <a:moveTo>
                  <a:pt x="2286" y="521970"/>
                </a:moveTo>
                <a:lnTo>
                  <a:pt x="762" y="499110"/>
                </a:lnTo>
                <a:lnTo>
                  <a:pt x="0" y="470154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3" name="object 3993"/>
          <p:cNvSpPr/>
          <p:nvPr/>
        </p:nvSpPr>
        <p:spPr>
          <a:xfrm>
            <a:off x="6353555" y="4312920"/>
            <a:ext cx="179070" cy="181356"/>
          </a:xfrm>
          <a:custGeom>
            <a:avLst/>
            <a:gdLst/>
            <a:ahLst/>
            <a:cxnLst/>
            <a:rect l="l" t="t" r="r" b="b"/>
            <a:pathLst>
              <a:path w="179070" h="181355">
                <a:moveTo>
                  <a:pt x="0" y="181356"/>
                </a:moveTo>
                <a:lnTo>
                  <a:pt x="161544" y="19050"/>
                </a:lnTo>
                <a:lnTo>
                  <a:pt x="179070" y="0"/>
                </a:lnTo>
                <a:lnTo>
                  <a:pt x="17526" y="161544"/>
                </a:lnTo>
                <a:lnTo>
                  <a:pt x="0" y="18135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4" name="object 3994"/>
          <p:cNvSpPr/>
          <p:nvPr/>
        </p:nvSpPr>
        <p:spPr>
          <a:xfrm>
            <a:off x="6353555" y="433197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5" name="object 3995"/>
          <p:cNvSpPr/>
          <p:nvPr/>
        </p:nvSpPr>
        <p:spPr>
          <a:xfrm>
            <a:off x="6371082" y="4290060"/>
            <a:ext cx="179069" cy="184404"/>
          </a:xfrm>
          <a:custGeom>
            <a:avLst/>
            <a:gdLst/>
            <a:ahLst/>
            <a:cxnLst/>
            <a:rect l="l" t="t" r="r" b="b"/>
            <a:pathLst>
              <a:path w="179070" h="184403">
                <a:moveTo>
                  <a:pt x="0" y="184403"/>
                </a:moveTo>
                <a:lnTo>
                  <a:pt x="161544" y="22859"/>
                </a:lnTo>
                <a:lnTo>
                  <a:pt x="179069" y="0"/>
                </a:lnTo>
                <a:lnTo>
                  <a:pt x="17526" y="161543"/>
                </a:lnTo>
                <a:lnTo>
                  <a:pt x="0" y="184403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6" name="object 3996"/>
          <p:cNvSpPr/>
          <p:nvPr/>
        </p:nvSpPr>
        <p:spPr>
          <a:xfrm>
            <a:off x="6371082" y="43129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7" name="object 3997"/>
          <p:cNvSpPr/>
          <p:nvPr/>
        </p:nvSpPr>
        <p:spPr>
          <a:xfrm>
            <a:off x="6368796" y="4259579"/>
            <a:ext cx="168402" cy="167640"/>
          </a:xfrm>
          <a:custGeom>
            <a:avLst/>
            <a:gdLst/>
            <a:ahLst/>
            <a:cxnLst/>
            <a:rect l="l" t="t" r="r" b="b"/>
            <a:pathLst>
              <a:path w="168402" h="167639">
                <a:moveTo>
                  <a:pt x="6858" y="161543"/>
                </a:moveTo>
                <a:lnTo>
                  <a:pt x="168402" y="0"/>
                </a:lnTo>
                <a:lnTo>
                  <a:pt x="161544" y="6095"/>
                </a:lnTo>
                <a:lnTo>
                  <a:pt x="0" y="167639"/>
                </a:lnTo>
                <a:lnTo>
                  <a:pt x="6858" y="16154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8" name="object 3998"/>
          <p:cNvSpPr/>
          <p:nvPr/>
        </p:nvSpPr>
        <p:spPr>
          <a:xfrm>
            <a:off x="6375654" y="42595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9" name="object 3999"/>
          <p:cNvSpPr/>
          <p:nvPr/>
        </p:nvSpPr>
        <p:spPr>
          <a:xfrm>
            <a:off x="6362699" y="4265676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40" h="166115">
                <a:moveTo>
                  <a:pt x="6096" y="161543"/>
                </a:moveTo>
                <a:lnTo>
                  <a:pt x="167640" y="0"/>
                </a:lnTo>
                <a:lnTo>
                  <a:pt x="161544" y="4571"/>
                </a:lnTo>
                <a:lnTo>
                  <a:pt x="0" y="166115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0" name="object 4000"/>
          <p:cNvSpPr/>
          <p:nvPr/>
        </p:nvSpPr>
        <p:spPr>
          <a:xfrm>
            <a:off x="6368795" y="42656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1" name="object 4001"/>
          <p:cNvSpPr/>
          <p:nvPr/>
        </p:nvSpPr>
        <p:spPr>
          <a:xfrm>
            <a:off x="6356604" y="4270248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40" h="165353">
                <a:moveTo>
                  <a:pt x="6096" y="161543"/>
                </a:moveTo>
                <a:lnTo>
                  <a:pt x="167640" y="0"/>
                </a:lnTo>
                <a:lnTo>
                  <a:pt x="161544" y="3809"/>
                </a:lnTo>
                <a:lnTo>
                  <a:pt x="0" y="165353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2" name="object 4002"/>
          <p:cNvSpPr/>
          <p:nvPr/>
        </p:nvSpPr>
        <p:spPr>
          <a:xfrm>
            <a:off x="6362700" y="42702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3" name="object 4003"/>
          <p:cNvSpPr/>
          <p:nvPr/>
        </p:nvSpPr>
        <p:spPr>
          <a:xfrm>
            <a:off x="6350508" y="4274057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40" h="164591">
                <a:moveTo>
                  <a:pt x="6096" y="161544"/>
                </a:moveTo>
                <a:lnTo>
                  <a:pt x="167640" y="0"/>
                </a:lnTo>
                <a:lnTo>
                  <a:pt x="161544" y="3048"/>
                </a:lnTo>
                <a:lnTo>
                  <a:pt x="0" y="164592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4" name="object 4004"/>
          <p:cNvSpPr/>
          <p:nvPr/>
        </p:nvSpPr>
        <p:spPr>
          <a:xfrm>
            <a:off x="6356604" y="42740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5" name="object 4005"/>
          <p:cNvSpPr/>
          <p:nvPr/>
        </p:nvSpPr>
        <p:spPr>
          <a:xfrm>
            <a:off x="6353556" y="4274057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6" name="object 4006"/>
          <p:cNvSpPr/>
          <p:nvPr/>
        </p:nvSpPr>
        <p:spPr>
          <a:xfrm>
            <a:off x="6350507" y="427558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7" name="object 4007"/>
          <p:cNvSpPr/>
          <p:nvPr/>
        </p:nvSpPr>
        <p:spPr>
          <a:xfrm>
            <a:off x="6345173" y="4277106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8" h="163067">
                <a:moveTo>
                  <a:pt x="5334" y="161543"/>
                </a:moveTo>
                <a:lnTo>
                  <a:pt x="166878" y="0"/>
                </a:lnTo>
                <a:lnTo>
                  <a:pt x="161544" y="1523"/>
                </a:lnTo>
                <a:lnTo>
                  <a:pt x="0" y="163067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8" name="object 4008"/>
          <p:cNvSpPr/>
          <p:nvPr/>
        </p:nvSpPr>
        <p:spPr>
          <a:xfrm>
            <a:off x="6350507" y="42771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9" name="object 4009"/>
          <p:cNvSpPr/>
          <p:nvPr/>
        </p:nvSpPr>
        <p:spPr>
          <a:xfrm>
            <a:off x="6347459" y="427710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0" name="object 4010"/>
          <p:cNvSpPr/>
          <p:nvPr/>
        </p:nvSpPr>
        <p:spPr>
          <a:xfrm>
            <a:off x="6345174" y="427786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1" name="object 4011"/>
          <p:cNvSpPr/>
          <p:nvPr/>
        </p:nvSpPr>
        <p:spPr>
          <a:xfrm>
            <a:off x="6339839" y="4278629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8" h="162305">
                <a:moveTo>
                  <a:pt x="5334" y="161543"/>
                </a:moveTo>
                <a:lnTo>
                  <a:pt x="166878" y="0"/>
                </a:lnTo>
                <a:lnTo>
                  <a:pt x="161544" y="761"/>
                </a:lnTo>
                <a:lnTo>
                  <a:pt x="0" y="162305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2" name="object 4012"/>
          <p:cNvSpPr/>
          <p:nvPr/>
        </p:nvSpPr>
        <p:spPr>
          <a:xfrm>
            <a:off x="6345173" y="42786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3" name="object 4013"/>
          <p:cNvSpPr/>
          <p:nvPr/>
        </p:nvSpPr>
        <p:spPr>
          <a:xfrm>
            <a:off x="6342887" y="427862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4" name="object 4014"/>
          <p:cNvSpPr/>
          <p:nvPr/>
        </p:nvSpPr>
        <p:spPr>
          <a:xfrm>
            <a:off x="6341364" y="42786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1543"/>
                </a:moveTo>
                <a:lnTo>
                  <a:pt x="163068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5" name="object 4015"/>
          <p:cNvSpPr/>
          <p:nvPr/>
        </p:nvSpPr>
        <p:spPr>
          <a:xfrm>
            <a:off x="6339840" y="427939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6" name="object 4016"/>
          <p:cNvSpPr/>
          <p:nvPr/>
        </p:nvSpPr>
        <p:spPr>
          <a:xfrm>
            <a:off x="6334505" y="4278629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4" y="162305"/>
                </a:moveTo>
                <a:lnTo>
                  <a:pt x="166878" y="761"/>
                </a:lnTo>
                <a:lnTo>
                  <a:pt x="162306" y="0"/>
                </a:lnTo>
                <a:lnTo>
                  <a:pt x="0" y="162305"/>
                </a:lnTo>
                <a:lnTo>
                  <a:pt x="5334" y="162305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7" name="object 4017"/>
          <p:cNvSpPr/>
          <p:nvPr/>
        </p:nvSpPr>
        <p:spPr>
          <a:xfrm>
            <a:off x="6339839" y="42793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8" name="object 4018"/>
          <p:cNvSpPr/>
          <p:nvPr/>
        </p:nvSpPr>
        <p:spPr>
          <a:xfrm>
            <a:off x="6338315" y="427939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9" name="object 4019"/>
          <p:cNvSpPr/>
          <p:nvPr/>
        </p:nvSpPr>
        <p:spPr>
          <a:xfrm>
            <a:off x="6336792" y="427939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0" name="object 4020"/>
          <p:cNvSpPr/>
          <p:nvPr/>
        </p:nvSpPr>
        <p:spPr>
          <a:xfrm>
            <a:off x="6334506" y="427862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1" name="object 4021"/>
          <p:cNvSpPr/>
          <p:nvPr/>
        </p:nvSpPr>
        <p:spPr>
          <a:xfrm>
            <a:off x="6330695" y="4277867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3810" y="163068"/>
                </a:moveTo>
                <a:lnTo>
                  <a:pt x="166116" y="762"/>
                </a:lnTo>
                <a:lnTo>
                  <a:pt x="161544" y="0"/>
                </a:lnTo>
                <a:lnTo>
                  <a:pt x="0" y="162306"/>
                </a:lnTo>
                <a:lnTo>
                  <a:pt x="3810" y="163068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2" name="object 4022"/>
          <p:cNvSpPr/>
          <p:nvPr/>
        </p:nvSpPr>
        <p:spPr>
          <a:xfrm>
            <a:off x="6334505" y="427862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3" name="object 4023"/>
          <p:cNvSpPr/>
          <p:nvPr/>
        </p:nvSpPr>
        <p:spPr>
          <a:xfrm>
            <a:off x="6333743" y="42786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4" name="object 4024"/>
          <p:cNvSpPr/>
          <p:nvPr/>
        </p:nvSpPr>
        <p:spPr>
          <a:xfrm>
            <a:off x="6332220" y="427862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5" name="object 4025"/>
          <p:cNvSpPr/>
          <p:nvPr/>
        </p:nvSpPr>
        <p:spPr>
          <a:xfrm>
            <a:off x="6330696" y="427786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6" name="object 4026"/>
          <p:cNvSpPr/>
          <p:nvPr/>
        </p:nvSpPr>
        <p:spPr>
          <a:xfrm>
            <a:off x="6326123" y="4277105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2" y="163067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3067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7" name="object 4027"/>
          <p:cNvSpPr/>
          <p:nvPr/>
        </p:nvSpPr>
        <p:spPr>
          <a:xfrm>
            <a:off x="6330695" y="427786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8" name="object 4028"/>
          <p:cNvSpPr/>
          <p:nvPr/>
        </p:nvSpPr>
        <p:spPr>
          <a:xfrm>
            <a:off x="6329171" y="427786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9" name="object 4029"/>
          <p:cNvSpPr/>
          <p:nvPr/>
        </p:nvSpPr>
        <p:spPr>
          <a:xfrm>
            <a:off x="6327648" y="427710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0" name="object 4030"/>
          <p:cNvSpPr/>
          <p:nvPr/>
        </p:nvSpPr>
        <p:spPr>
          <a:xfrm>
            <a:off x="6326124" y="427710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1" name="object 4031"/>
          <p:cNvSpPr/>
          <p:nvPr/>
        </p:nvSpPr>
        <p:spPr>
          <a:xfrm>
            <a:off x="6322313" y="4274819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3830"/>
                </a:moveTo>
                <a:lnTo>
                  <a:pt x="165354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3830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2" name="object 4032"/>
          <p:cNvSpPr/>
          <p:nvPr/>
        </p:nvSpPr>
        <p:spPr>
          <a:xfrm>
            <a:off x="6326123" y="42771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3" name="object 4033"/>
          <p:cNvSpPr/>
          <p:nvPr/>
        </p:nvSpPr>
        <p:spPr>
          <a:xfrm>
            <a:off x="6325361" y="427634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4" name="object 4034"/>
          <p:cNvSpPr/>
          <p:nvPr/>
        </p:nvSpPr>
        <p:spPr>
          <a:xfrm>
            <a:off x="6323837" y="42755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5" name="object 4035"/>
          <p:cNvSpPr/>
          <p:nvPr/>
        </p:nvSpPr>
        <p:spPr>
          <a:xfrm>
            <a:off x="6322314" y="42748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6" name="object 4036"/>
          <p:cNvSpPr/>
          <p:nvPr/>
        </p:nvSpPr>
        <p:spPr>
          <a:xfrm>
            <a:off x="6319266" y="4272534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7" name="object 4037"/>
          <p:cNvSpPr/>
          <p:nvPr/>
        </p:nvSpPr>
        <p:spPr>
          <a:xfrm>
            <a:off x="6322314" y="42748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8" name="object 4038"/>
          <p:cNvSpPr/>
          <p:nvPr/>
        </p:nvSpPr>
        <p:spPr>
          <a:xfrm>
            <a:off x="6321552" y="427405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9" name="object 4039"/>
          <p:cNvSpPr/>
          <p:nvPr/>
        </p:nvSpPr>
        <p:spPr>
          <a:xfrm>
            <a:off x="6320027" y="42732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0" name="object 4040"/>
          <p:cNvSpPr/>
          <p:nvPr/>
        </p:nvSpPr>
        <p:spPr>
          <a:xfrm>
            <a:off x="6319265" y="42725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1" name="object 4041"/>
          <p:cNvSpPr/>
          <p:nvPr/>
        </p:nvSpPr>
        <p:spPr>
          <a:xfrm>
            <a:off x="6315456" y="4269485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4592"/>
                </a:moveTo>
                <a:lnTo>
                  <a:pt x="165354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4592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2" name="object 4042"/>
          <p:cNvSpPr/>
          <p:nvPr/>
        </p:nvSpPr>
        <p:spPr>
          <a:xfrm>
            <a:off x="6319266" y="42725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3" name="object 4043"/>
          <p:cNvSpPr/>
          <p:nvPr/>
        </p:nvSpPr>
        <p:spPr>
          <a:xfrm>
            <a:off x="6317742" y="42717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4" name="object 4044"/>
          <p:cNvSpPr/>
          <p:nvPr/>
        </p:nvSpPr>
        <p:spPr>
          <a:xfrm>
            <a:off x="6316980" y="42710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5" name="object 4045"/>
          <p:cNvSpPr/>
          <p:nvPr/>
        </p:nvSpPr>
        <p:spPr>
          <a:xfrm>
            <a:off x="6316217" y="42702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6" name="object 4046"/>
          <p:cNvSpPr/>
          <p:nvPr/>
        </p:nvSpPr>
        <p:spPr>
          <a:xfrm>
            <a:off x="6315455" y="42694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7" name="object 4047"/>
          <p:cNvSpPr/>
          <p:nvPr/>
        </p:nvSpPr>
        <p:spPr>
          <a:xfrm>
            <a:off x="6312407" y="4266437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8" name="object 4048"/>
          <p:cNvSpPr/>
          <p:nvPr/>
        </p:nvSpPr>
        <p:spPr>
          <a:xfrm>
            <a:off x="6315455" y="42694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9" name="object 4049"/>
          <p:cNvSpPr/>
          <p:nvPr/>
        </p:nvSpPr>
        <p:spPr>
          <a:xfrm>
            <a:off x="6314693" y="42687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0" name="object 4050"/>
          <p:cNvSpPr/>
          <p:nvPr/>
        </p:nvSpPr>
        <p:spPr>
          <a:xfrm>
            <a:off x="6313932" y="42679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1" name="object 4051"/>
          <p:cNvSpPr/>
          <p:nvPr/>
        </p:nvSpPr>
        <p:spPr>
          <a:xfrm>
            <a:off x="6313170" y="42671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2" name="object 4052"/>
          <p:cNvSpPr/>
          <p:nvPr/>
        </p:nvSpPr>
        <p:spPr>
          <a:xfrm>
            <a:off x="6312408" y="42664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3" name="object 4053"/>
          <p:cNvSpPr/>
          <p:nvPr/>
        </p:nvSpPr>
        <p:spPr>
          <a:xfrm>
            <a:off x="6310121" y="4261866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2286" y="166116"/>
                </a:moveTo>
                <a:lnTo>
                  <a:pt x="163830" y="457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6116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4" name="object 4054"/>
          <p:cNvSpPr/>
          <p:nvPr/>
        </p:nvSpPr>
        <p:spPr>
          <a:xfrm>
            <a:off x="6312407" y="42664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5" name="object 4055"/>
          <p:cNvSpPr/>
          <p:nvPr/>
        </p:nvSpPr>
        <p:spPr>
          <a:xfrm>
            <a:off x="6311645" y="426491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6" name="object 4056"/>
          <p:cNvSpPr/>
          <p:nvPr/>
        </p:nvSpPr>
        <p:spPr>
          <a:xfrm>
            <a:off x="6310883" y="42641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7" name="object 4057"/>
          <p:cNvSpPr/>
          <p:nvPr/>
        </p:nvSpPr>
        <p:spPr>
          <a:xfrm>
            <a:off x="6310121" y="426338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8" name="object 4058"/>
          <p:cNvSpPr/>
          <p:nvPr/>
        </p:nvSpPr>
        <p:spPr>
          <a:xfrm>
            <a:off x="6310122" y="426186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0" y="16306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9" name="object 4059"/>
          <p:cNvSpPr/>
          <p:nvPr/>
        </p:nvSpPr>
        <p:spPr>
          <a:xfrm>
            <a:off x="6304026" y="4250436"/>
            <a:ext cx="167640" cy="172974"/>
          </a:xfrm>
          <a:custGeom>
            <a:avLst/>
            <a:gdLst/>
            <a:ahLst/>
            <a:cxnLst/>
            <a:rect l="l" t="t" r="r" b="b"/>
            <a:pathLst>
              <a:path w="167639" h="172974">
                <a:moveTo>
                  <a:pt x="6096" y="172974"/>
                </a:moveTo>
                <a:lnTo>
                  <a:pt x="167640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72974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0" name="object 4060"/>
          <p:cNvSpPr/>
          <p:nvPr/>
        </p:nvSpPr>
        <p:spPr>
          <a:xfrm>
            <a:off x="6310122" y="42618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1" name="object 4061"/>
          <p:cNvSpPr/>
          <p:nvPr/>
        </p:nvSpPr>
        <p:spPr>
          <a:xfrm>
            <a:off x="6308598" y="4259580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2" name="object 4062"/>
          <p:cNvSpPr/>
          <p:nvPr/>
        </p:nvSpPr>
        <p:spPr>
          <a:xfrm>
            <a:off x="6307074" y="4256531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3" name="object 4063"/>
          <p:cNvSpPr/>
          <p:nvPr/>
        </p:nvSpPr>
        <p:spPr>
          <a:xfrm>
            <a:off x="6305549" y="4253484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4" name="object 4064"/>
          <p:cNvSpPr/>
          <p:nvPr/>
        </p:nvSpPr>
        <p:spPr>
          <a:xfrm>
            <a:off x="6304026" y="4250435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2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5" name="object 4065"/>
          <p:cNvSpPr/>
          <p:nvPr/>
        </p:nvSpPr>
        <p:spPr>
          <a:xfrm>
            <a:off x="6299454" y="4238243"/>
            <a:ext cx="166116" cy="173736"/>
          </a:xfrm>
          <a:custGeom>
            <a:avLst/>
            <a:gdLst/>
            <a:ahLst/>
            <a:cxnLst/>
            <a:rect l="l" t="t" r="r" b="b"/>
            <a:pathLst>
              <a:path w="166115" h="173736">
                <a:moveTo>
                  <a:pt x="4572" y="173736"/>
                </a:moveTo>
                <a:lnTo>
                  <a:pt x="166116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3736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6" name="object 4066"/>
          <p:cNvSpPr/>
          <p:nvPr/>
        </p:nvSpPr>
        <p:spPr>
          <a:xfrm>
            <a:off x="6304026" y="42504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7" name="object 4067"/>
          <p:cNvSpPr/>
          <p:nvPr/>
        </p:nvSpPr>
        <p:spPr>
          <a:xfrm>
            <a:off x="6302502" y="4247387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8" name="object 4068"/>
          <p:cNvSpPr/>
          <p:nvPr/>
        </p:nvSpPr>
        <p:spPr>
          <a:xfrm>
            <a:off x="6301739" y="4244340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2"/>
                </a:moveTo>
                <a:lnTo>
                  <a:pt x="16230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459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9" name="object 4069"/>
          <p:cNvSpPr/>
          <p:nvPr/>
        </p:nvSpPr>
        <p:spPr>
          <a:xfrm>
            <a:off x="6300215" y="4241291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0" name="object 4070"/>
          <p:cNvSpPr/>
          <p:nvPr/>
        </p:nvSpPr>
        <p:spPr>
          <a:xfrm>
            <a:off x="6299454" y="4238243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2"/>
                </a:moveTo>
                <a:lnTo>
                  <a:pt x="16230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4592"/>
                </a:lnTo>
                <a:close/>
              </a:path>
            </a:pathLst>
          </a:custGeom>
          <a:solidFill>
            <a:srgbClr val="56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1" name="object 4071"/>
          <p:cNvSpPr/>
          <p:nvPr/>
        </p:nvSpPr>
        <p:spPr>
          <a:xfrm>
            <a:off x="6296406" y="4225290"/>
            <a:ext cx="164592" cy="174498"/>
          </a:xfrm>
          <a:custGeom>
            <a:avLst/>
            <a:gdLst/>
            <a:ahLst/>
            <a:cxnLst/>
            <a:rect l="l" t="t" r="r" b="b"/>
            <a:pathLst>
              <a:path w="164591" h="174498">
                <a:moveTo>
                  <a:pt x="3048" y="174498"/>
                </a:moveTo>
                <a:lnTo>
                  <a:pt x="164592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4498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2" name="object 4072"/>
          <p:cNvSpPr/>
          <p:nvPr/>
        </p:nvSpPr>
        <p:spPr>
          <a:xfrm>
            <a:off x="6299454" y="42382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3" name="object 4073"/>
          <p:cNvSpPr/>
          <p:nvPr/>
        </p:nvSpPr>
        <p:spPr>
          <a:xfrm>
            <a:off x="6297930" y="4231386"/>
            <a:ext cx="163068" cy="168402"/>
          </a:xfrm>
          <a:custGeom>
            <a:avLst/>
            <a:gdLst/>
            <a:ahLst/>
            <a:cxnLst/>
            <a:rect l="l" t="t" r="r" b="b"/>
            <a:pathLst>
              <a:path w="163067" h="168401">
                <a:moveTo>
                  <a:pt x="1524" y="168401"/>
                </a:moveTo>
                <a:lnTo>
                  <a:pt x="163068" y="685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8401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4" name="object 4074"/>
          <p:cNvSpPr/>
          <p:nvPr/>
        </p:nvSpPr>
        <p:spPr>
          <a:xfrm>
            <a:off x="6296405" y="4225289"/>
            <a:ext cx="163068" cy="167640"/>
          </a:xfrm>
          <a:custGeom>
            <a:avLst/>
            <a:gdLst/>
            <a:ahLst/>
            <a:cxnLst/>
            <a:rect l="l" t="t" r="r" b="b"/>
            <a:pathLst>
              <a:path w="163067" h="167639">
                <a:moveTo>
                  <a:pt x="1524" y="167639"/>
                </a:moveTo>
                <a:lnTo>
                  <a:pt x="16306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7639"/>
                </a:lnTo>
                <a:close/>
              </a:path>
            </a:pathLst>
          </a:custGeom>
          <a:solidFill>
            <a:srgbClr val="57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5" name="object 4075"/>
          <p:cNvSpPr/>
          <p:nvPr/>
        </p:nvSpPr>
        <p:spPr>
          <a:xfrm>
            <a:off x="6295643" y="4210811"/>
            <a:ext cx="162306" cy="176022"/>
          </a:xfrm>
          <a:custGeom>
            <a:avLst/>
            <a:gdLst/>
            <a:ahLst/>
            <a:cxnLst/>
            <a:rect l="l" t="t" r="r" b="b"/>
            <a:pathLst>
              <a:path w="162306" h="176022">
                <a:moveTo>
                  <a:pt x="762" y="176022"/>
                </a:moveTo>
                <a:lnTo>
                  <a:pt x="162306" y="1447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7602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6" name="object 4076"/>
          <p:cNvSpPr/>
          <p:nvPr/>
        </p:nvSpPr>
        <p:spPr>
          <a:xfrm>
            <a:off x="6296405" y="42252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7" name="object 4077"/>
          <p:cNvSpPr/>
          <p:nvPr/>
        </p:nvSpPr>
        <p:spPr>
          <a:xfrm>
            <a:off x="6295644" y="4201667"/>
            <a:ext cx="162306" cy="170688"/>
          </a:xfrm>
          <a:custGeom>
            <a:avLst/>
            <a:gdLst/>
            <a:ahLst/>
            <a:cxnLst/>
            <a:rect l="l" t="t" r="r" b="b"/>
            <a:pathLst>
              <a:path w="162305" h="170687">
                <a:moveTo>
                  <a:pt x="0" y="170687"/>
                </a:moveTo>
                <a:lnTo>
                  <a:pt x="161544" y="9143"/>
                </a:lnTo>
                <a:lnTo>
                  <a:pt x="162306" y="0"/>
                </a:lnTo>
                <a:lnTo>
                  <a:pt x="0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8" name="object 4078"/>
          <p:cNvSpPr/>
          <p:nvPr/>
        </p:nvSpPr>
        <p:spPr>
          <a:xfrm>
            <a:off x="6295644" y="42108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9" name="object 4079"/>
          <p:cNvSpPr/>
          <p:nvPr/>
        </p:nvSpPr>
        <p:spPr>
          <a:xfrm>
            <a:off x="6295644" y="4193285"/>
            <a:ext cx="163068" cy="169926"/>
          </a:xfrm>
          <a:custGeom>
            <a:avLst/>
            <a:gdLst/>
            <a:ahLst/>
            <a:cxnLst/>
            <a:rect l="l" t="t" r="r" b="b"/>
            <a:pathLst>
              <a:path w="163067" h="169925">
                <a:moveTo>
                  <a:pt x="0" y="169925"/>
                </a:moveTo>
                <a:lnTo>
                  <a:pt x="162306" y="8381"/>
                </a:lnTo>
                <a:lnTo>
                  <a:pt x="163068" y="0"/>
                </a:lnTo>
                <a:lnTo>
                  <a:pt x="761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0" name="object 4080"/>
          <p:cNvSpPr/>
          <p:nvPr/>
        </p:nvSpPr>
        <p:spPr>
          <a:xfrm>
            <a:off x="6295644" y="420166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1" name="object 4081"/>
          <p:cNvSpPr/>
          <p:nvPr/>
        </p:nvSpPr>
        <p:spPr>
          <a:xfrm>
            <a:off x="6296405" y="4175759"/>
            <a:ext cx="165354" cy="179070"/>
          </a:xfrm>
          <a:custGeom>
            <a:avLst/>
            <a:gdLst/>
            <a:ahLst/>
            <a:cxnLst/>
            <a:rect l="l" t="t" r="r" b="b"/>
            <a:pathLst>
              <a:path w="165353" h="179070">
                <a:moveTo>
                  <a:pt x="0" y="179069"/>
                </a:moveTo>
                <a:lnTo>
                  <a:pt x="162306" y="1752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7906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2" name="object 4082"/>
          <p:cNvSpPr/>
          <p:nvPr/>
        </p:nvSpPr>
        <p:spPr>
          <a:xfrm>
            <a:off x="6296405" y="419328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3" name="object 4083"/>
          <p:cNvSpPr/>
          <p:nvPr/>
        </p:nvSpPr>
        <p:spPr>
          <a:xfrm>
            <a:off x="6300216" y="4158234"/>
            <a:ext cx="166878" cy="179070"/>
          </a:xfrm>
          <a:custGeom>
            <a:avLst/>
            <a:gdLst/>
            <a:ahLst/>
            <a:cxnLst/>
            <a:rect l="l" t="t" r="r" b="b"/>
            <a:pathLst>
              <a:path w="166877" h="179070">
                <a:moveTo>
                  <a:pt x="0" y="179069"/>
                </a:moveTo>
                <a:lnTo>
                  <a:pt x="161544" y="17525"/>
                </a:lnTo>
                <a:lnTo>
                  <a:pt x="166878" y="0"/>
                </a:lnTo>
                <a:lnTo>
                  <a:pt x="4571" y="162305"/>
                </a:lnTo>
                <a:lnTo>
                  <a:pt x="0" y="17906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4" name="object 4084"/>
          <p:cNvSpPr/>
          <p:nvPr/>
        </p:nvSpPr>
        <p:spPr>
          <a:xfrm>
            <a:off x="6300216" y="41757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5" name="object 4085"/>
          <p:cNvSpPr/>
          <p:nvPr/>
        </p:nvSpPr>
        <p:spPr>
          <a:xfrm>
            <a:off x="6300216" y="4170426"/>
            <a:ext cx="163068" cy="166878"/>
          </a:xfrm>
          <a:custGeom>
            <a:avLst/>
            <a:gdLst/>
            <a:ahLst/>
            <a:cxnLst/>
            <a:rect l="l" t="t" r="r" b="b"/>
            <a:pathLst>
              <a:path w="163067" h="166877">
                <a:moveTo>
                  <a:pt x="0" y="166877"/>
                </a:moveTo>
                <a:lnTo>
                  <a:pt x="161544" y="5333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6" name="object 4086"/>
          <p:cNvSpPr/>
          <p:nvPr/>
        </p:nvSpPr>
        <p:spPr>
          <a:xfrm>
            <a:off x="6301739" y="4164330"/>
            <a:ext cx="163068" cy="167640"/>
          </a:xfrm>
          <a:custGeom>
            <a:avLst/>
            <a:gdLst/>
            <a:ahLst/>
            <a:cxnLst/>
            <a:rect l="l" t="t" r="r" b="b"/>
            <a:pathLst>
              <a:path w="163067" h="167639">
                <a:moveTo>
                  <a:pt x="0" y="167639"/>
                </a:moveTo>
                <a:lnTo>
                  <a:pt x="161544" y="6095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7" name="object 4087"/>
          <p:cNvSpPr/>
          <p:nvPr/>
        </p:nvSpPr>
        <p:spPr>
          <a:xfrm>
            <a:off x="6303264" y="4158233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0" y="167639"/>
                </a:moveTo>
                <a:lnTo>
                  <a:pt x="161544" y="6095"/>
                </a:lnTo>
                <a:lnTo>
                  <a:pt x="163830" y="0"/>
                </a:lnTo>
                <a:lnTo>
                  <a:pt x="1523" y="162305"/>
                </a:lnTo>
                <a:lnTo>
                  <a:pt x="0" y="16763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8" name="object 4088"/>
          <p:cNvSpPr/>
          <p:nvPr/>
        </p:nvSpPr>
        <p:spPr>
          <a:xfrm>
            <a:off x="6304788" y="4141469"/>
            <a:ext cx="169164" cy="179070"/>
          </a:xfrm>
          <a:custGeom>
            <a:avLst/>
            <a:gdLst/>
            <a:ahLst/>
            <a:cxnLst/>
            <a:rect l="l" t="t" r="r" b="b"/>
            <a:pathLst>
              <a:path w="169163" h="179070">
                <a:moveTo>
                  <a:pt x="0" y="179069"/>
                </a:moveTo>
                <a:lnTo>
                  <a:pt x="162306" y="16763"/>
                </a:lnTo>
                <a:lnTo>
                  <a:pt x="169164" y="0"/>
                </a:lnTo>
                <a:lnTo>
                  <a:pt x="7619" y="161543"/>
                </a:lnTo>
                <a:lnTo>
                  <a:pt x="0" y="179069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9" name="object 4089"/>
          <p:cNvSpPr/>
          <p:nvPr/>
        </p:nvSpPr>
        <p:spPr>
          <a:xfrm>
            <a:off x="6304788" y="41582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6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0" name="object 4090"/>
          <p:cNvSpPr/>
          <p:nvPr/>
        </p:nvSpPr>
        <p:spPr>
          <a:xfrm>
            <a:off x="6304788" y="4149851"/>
            <a:ext cx="165354" cy="170688"/>
          </a:xfrm>
          <a:custGeom>
            <a:avLst/>
            <a:gdLst/>
            <a:ahLst/>
            <a:cxnLst/>
            <a:rect l="l" t="t" r="r" b="b"/>
            <a:pathLst>
              <a:path w="165353" h="170687">
                <a:moveTo>
                  <a:pt x="0" y="170687"/>
                </a:moveTo>
                <a:lnTo>
                  <a:pt x="162306" y="8381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1" name="object 4091"/>
          <p:cNvSpPr/>
          <p:nvPr/>
        </p:nvSpPr>
        <p:spPr>
          <a:xfrm>
            <a:off x="6308598" y="4141469"/>
            <a:ext cx="165354" cy="169926"/>
          </a:xfrm>
          <a:custGeom>
            <a:avLst/>
            <a:gdLst/>
            <a:ahLst/>
            <a:cxnLst/>
            <a:rect l="l" t="t" r="r" b="b"/>
            <a:pathLst>
              <a:path w="165353" h="169925">
                <a:moveTo>
                  <a:pt x="0" y="169925"/>
                </a:moveTo>
                <a:lnTo>
                  <a:pt x="161544" y="8381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2" name="object 4092"/>
          <p:cNvSpPr/>
          <p:nvPr/>
        </p:nvSpPr>
        <p:spPr>
          <a:xfrm>
            <a:off x="6312407" y="4128516"/>
            <a:ext cx="168402" cy="174498"/>
          </a:xfrm>
          <a:custGeom>
            <a:avLst/>
            <a:gdLst/>
            <a:ahLst/>
            <a:cxnLst/>
            <a:rect l="l" t="t" r="r" b="b"/>
            <a:pathLst>
              <a:path w="168401" h="174498">
                <a:moveTo>
                  <a:pt x="0" y="174498"/>
                </a:moveTo>
                <a:lnTo>
                  <a:pt x="161544" y="12954"/>
                </a:lnTo>
                <a:lnTo>
                  <a:pt x="168402" y="0"/>
                </a:lnTo>
                <a:lnTo>
                  <a:pt x="6095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3" name="object 4093"/>
          <p:cNvSpPr/>
          <p:nvPr/>
        </p:nvSpPr>
        <p:spPr>
          <a:xfrm>
            <a:off x="6312407" y="41414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4" name="object 4094"/>
          <p:cNvSpPr/>
          <p:nvPr/>
        </p:nvSpPr>
        <p:spPr>
          <a:xfrm>
            <a:off x="6312407" y="4136898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0" y="166116"/>
                </a:moveTo>
                <a:lnTo>
                  <a:pt x="161544" y="4572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5" name="object 4095"/>
          <p:cNvSpPr/>
          <p:nvPr/>
        </p:nvSpPr>
        <p:spPr>
          <a:xfrm>
            <a:off x="6314694" y="4133088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4"/>
                </a:moveTo>
                <a:lnTo>
                  <a:pt x="161544" y="3810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6" name="object 4096"/>
          <p:cNvSpPr/>
          <p:nvPr/>
        </p:nvSpPr>
        <p:spPr>
          <a:xfrm>
            <a:off x="6316979" y="4128516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0" y="166116"/>
                </a:moveTo>
                <a:lnTo>
                  <a:pt x="161544" y="4572"/>
                </a:lnTo>
                <a:lnTo>
                  <a:pt x="163830" y="0"/>
                </a:lnTo>
                <a:lnTo>
                  <a:pt x="1523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7" name="object 4097"/>
          <p:cNvSpPr/>
          <p:nvPr/>
        </p:nvSpPr>
        <p:spPr>
          <a:xfrm>
            <a:off x="6318504" y="4116324"/>
            <a:ext cx="169164" cy="173736"/>
          </a:xfrm>
          <a:custGeom>
            <a:avLst/>
            <a:gdLst/>
            <a:ahLst/>
            <a:cxnLst/>
            <a:rect l="l" t="t" r="r" b="b"/>
            <a:pathLst>
              <a:path w="169163" h="173736">
                <a:moveTo>
                  <a:pt x="0" y="173736"/>
                </a:moveTo>
                <a:lnTo>
                  <a:pt x="162306" y="12192"/>
                </a:lnTo>
                <a:lnTo>
                  <a:pt x="169164" y="0"/>
                </a:lnTo>
                <a:lnTo>
                  <a:pt x="7619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8" name="object 4098"/>
          <p:cNvSpPr/>
          <p:nvPr/>
        </p:nvSpPr>
        <p:spPr>
          <a:xfrm>
            <a:off x="6318504" y="412851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9" name="object 4099"/>
          <p:cNvSpPr/>
          <p:nvPr/>
        </p:nvSpPr>
        <p:spPr>
          <a:xfrm>
            <a:off x="6318504" y="4122420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2306" y="609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0" name="object 4100"/>
          <p:cNvSpPr/>
          <p:nvPr/>
        </p:nvSpPr>
        <p:spPr>
          <a:xfrm>
            <a:off x="6322314" y="4116324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1544" y="609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1" name="object 4101"/>
          <p:cNvSpPr/>
          <p:nvPr/>
        </p:nvSpPr>
        <p:spPr>
          <a:xfrm>
            <a:off x="6326123" y="4103369"/>
            <a:ext cx="169926" cy="174498"/>
          </a:xfrm>
          <a:custGeom>
            <a:avLst/>
            <a:gdLst/>
            <a:ahLst/>
            <a:cxnLst/>
            <a:rect l="l" t="t" r="r" b="b"/>
            <a:pathLst>
              <a:path w="169925" h="174498">
                <a:moveTo>
                  <a:pt x="0" y="174498"/>
                </a:moveTo>
                <a:lnTo>
                  <a:pt x="161544" y="12954"/>
                </a:lnTo>
                <a:lnTo>
                  <a:pt x="169926" y="0"/>
                </a:lnTo>
                <a:lnTo>
                  <a:pt x="8381" y="162306"/>
                </a:lnTo>
                <a:lnTo>
                  <a:pt x="0" y="174498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2" name="object 4102"/>
          <p:cNvSpPr/>
          <p:nvPr/>
        </p:nvSpPr>
        <p:spPr>
          <a:xfrm>
            <a:off x="6326123" y="41163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3" name="object 4103"/>
          <p:cNvSpPr/>
          <p:nvPr/>
        </p:nvSpPr>
        <p:spPr>
          <a:xfrm>
            <a:off x="6326123" y="4110227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5" h="167639">
                <a:moveTo>
                  <a:pt x="0" y="167639"/>
                </a:moveTo>
                <a:lnTo>
                  <a:pt x="161544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4" name="object 4104"/>
          <p:cNvSpPr/>
          <p:nvPr/>
        </p:nvSpPr>
        <p:spPr>
          <a:xfrm>
            <a:off x="6330695" y="4103370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0" y="168401"/>
                </a:moveTo>
                <a:lnTo>
                  <a:pt x="161544" y="6857"/>
                </a:lnTo>
                <a:lnTo>
                  <a:pt x="165354" y="0"/>
                </a:lnTo>
                <a:lnTo>
                  <a:pt x="3809" y="162305"/>
                </a:lnTo>
                <a:lnTo>
                  <a:pt x="0" y="168401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5" name="object 4105"/>
          <p:cNvSpPr/>
          <p:nvPr/>
        </p:nvSpPr>
        <p:spPr>
          <a:xfrm>
            <a:off x="6334505" y="4091178"/>
            <a:ext cx="170688" cy="174498"/>
          </a:xfrm>
          <a:custGeom>
            <a:avLst/>
            <a:gdLst/>
            <a:ahLst/>
            <a:cxnLst/>
            <a:rect l="l" t="t" r="r" b="b"/>
            <a:pathLst>
              <a:path w="170688" h="174498">
                <a:moveTo>
                  <a:pt x="0" y="174498"/>
                </a:moveTo>
                <a:lnTo>
                  <a:pt x="161544" y="12192"/>
                </a:lnTo>
                <a:lnTo>
                  <a:pt x="170688" y="0"/>
                </a:lnTo>
                <a:lnTo>
                  <a:pt x="9143" y="162306"/>
                </a:lnTo>
                <a:lnTo>
                  <a:pt x="0" y="17449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6" name="object 4106"/>
          <p:cNvSpPr/>
          <p:nvPr/>
        </p:nvSpPr>
        <p:spPr>
          <a:xfrm>
            <a:off x="6334505" y="410337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7" name="object 4107"/>
          <p:cNvSpPr/>
          <p:nvPr/>
        </p:nvSpPr>
        <p:spPr>
          <a:xfrm>
            <a:off x="6343650" y="4079747"/>
            <a:ext cx="172212" cy="173736"/>
          </a:xfrm>
          <a:custGeom>
            <a:avLst/>
            <a:gdLst/>
            <a:ahLst/>
            <a:cxnLst/>
            <a:rect l="l" t="t" r="r" b="b"/>
            <a:pathLst>
              <a:path w="172211" h="173736">
                <a:moveTo>
                  <a:pt x="0" y="173736"/>
                </a:moveTo>
                <a:lnTo>
                  <a:pt x="161544" y="11430"/>
                </a:lnTo>
                <a:lnTo>
                  <a:pt x="172212" y="0"/>
                </a:lnTo>
                <a:lnTo>
                  <a:pt x="9905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8" name="object 4108"/>
          <p:cNvSpPr/>
          <p:nvPr/>
        </p:nvSpPr>
        <p:spPr>
          <a:xfrm>
            <a:off x="6343650" y="409117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9" name="object 4109"/>
          <p:cNvSpPr/>
          <p:nvPr/>
        </p:nvSpPr>
        <p:spPr>
          <a:xfrm>
            <a:off x="6353555" y="4067556"/>
            <a:ext cx="172974" cy="173736"/>
          </a:xfrm>
          <a:custGeom>
            <a:avLst/>
            <a:gdLst/>
            <a:ahLst/>
            <a:cxnLst/>
            <a:rect l="l" t="t" r="r" b="b"/>
            <a:pathLst>
              <a:path w="172974" h="173736">
                <a:moveTo>
                  <a:pt x="0" y="173736"/>
                </a:moveTo>
                <a:lnTo>
                  <a:pt x="162306" y="12192"/>
                </a:lnTo>
                <a:lnTo>
                  <a:pt x="172974" y="0"/>
                </a:lnTo>
                <a:lnTo>
                  <a:pt x="11429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0" name="object 4110"/>
          <p:cNvSpPr/>
          <p:nvPr/>
        </p:nvSpPr>
        <p:spPr>
          <a:xfrm>
            <a:off x="6353555" y="407974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1" name="object 4111"/>
          <p:cNvSpPr/>
          <p:nvPr/>
        </p:nvSpPr>
        <p:spPr>
          <a:xfrm>
            <a:off x="6357365" y="4002023"/>
            <a:ext cx="192786" cy="184404"/>
          </a:xfrm>
          <a:custGeom>
            <a:avLst/>
            <a:gdLst/>
            <a:ahLst/>
            <a:cxnLst/>
            <a:rect l="l" t="t" r="r" b="b"/>
            <a:pathLst>
              <a:path w="192786" h="184403">
                <a:moveTo>
                  <a:pt x="31241" y="161544"/>
                </a:moveTo>
                <a:lnTo>
                  <a:pt x="192785" y="0"/>
                </a:lnTo>
                <a:lnTo>
                  <a:pt x="161543" y="22098"/>
                </a:lnTo>
                <a:lnTo>
                  <a:pt x="0" y="184404"/>
                </a:lnTo>
                <a:lnTo>
                  <a:pt x="31241" y="16154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2" name="object 4112"/>
          <p:cNvSpPr/>
          <p:nvPr/>
        </p:nvSpPr>
        <p:spPr>
          <a:xfrm>
            <a:off x="6388607" y="40020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3" name="object 4113"/>
          <p:cNvSpPr/>
          <p:nvPr/>
        </p:nvSpPr>
        <p:spPr>
          <a:xfrm>
            <a:off x="6329172" y="4024121"/>
            <a:ext cx="189738" cy="182880"/>
          </a:xfrm>
          <a:custGeom>
            <a:avLst/>
            <a:gdLst/>
            <a:ahLst/>
            <a:cxnLst/>
            <a:rect l="l" t="t" r="r" b="b"/>
            <a:pathLst>
              <a:path w="189738" h="182879">
                <a:moveTo>
                  <a:pt x="28194" y="162305"/>
                </a:moveTo>
                <a:lnTo>
                  <a:pt x="189738" y="0"/>
                </a:lnTo>
                <a:lnTo>
                  <a:pt x="161544" y="21335"/>
                </a:lnTo>
                <a:lnTo>
                  <a:pt x="0" y="182879"/>
                </a:lnTo>
                <a:lnTo>
                  <a:pt x="28194" y="162305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4" name="object 4114"/>
          <p:cNvSpPr/>
          <p:nvPr/>
        </p:nvSpPr>
        <p:spPr>
          <a:xfrm>
            <a:off x="6357366" y="402412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5" name="object 4115"/>
          <p:cNvSpPr/>
          <p:nvPr/>
        </p:nvSpPr>
        <p:spPr>
          <a:xfrm>
            <a:off x="6303264" y="4045457"/>
            <a:ext cx="187452" cy="181356"/>
          </a:xfrm>
          <a:custGeom>
            <a:avLst/>
            <a:gdLst/>
            <a:ahLst/>
            <a:cxnLst/>
            <a:rect l="l" t="t" r="r" b="b"/>
            <a:pathLst>
              <a:path w="187451" h="181355">
                <a:moveTo>
                  <a:pt x="25908" y="161544"/>
                </a:moveTo>
                <a:lnTo>
                  <a:pt x="187452" y="0"/>
                </a:lnTo>
                <a:lnTo>
                  <a:pt x="161544" y="19812"/>
                </a:lnTo>
                <a:lnTo>
                  <a:pt x="0" y="181356"/>
                </a:lnTo>
                <a:lnTo>
                  <a:pt x="25908" y="161544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6" name="object 4116"/>
          <p:cNvSpPr/>
          <p:nvPr/>
        </p:nvSpPr>
        <p:spPr>
          <a:xfrm>
            <a:off x="6329172" y="40454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7" name="object 4117"/>
          <p:cNvSpPr/>
          <p:nvPr/>
        </p:nvSpPr>
        <p:spPr>
          <a:xfrm>
            <a:off x="6280404" y="4065270"/>
            <a:ext cx="184404" cy="179832"/>
          </a:xfrm>
          <a:custGeom>
            <a:avLst/>
            <a:gdLst/>
            <a:ahLst/>
            <a:cxnLst/>
            <a:rect l="l" t="t" r="r" b="b"/>
            <a:pathLst>
              <a:path w="184403" h="179832">
                <a:moveTo>
                  <a:pt x="22860" y="161544"/>
                </a:moveTo>
                <a:lnTo>
                  <a:pt x="184404" y="0"/>
                </a:lnTo>
                <a:lnTo>
                  <a:pt x="161544" y="18288"/>
                </a:lnTo>
                <a:lnTo>
                  <a:pt x="0" y="179832"/>
                </a:lnTo>
                <a:lnTo>
                  <a:pt x="22860" y="161544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8" name="object 4118"/>
          <p:cNvSpPr/>
          <p:nvPr/>
        </p:nvSpPr>
        <p:spPr>
          <a:xfrm>
            <a:off x="6303264" y="40652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9" name="object 4119"/>
          <p:cNvSpPr/>
          <p:nvPr/>
        </p:nvSpPr>
        <p:spPr>
          <a:xfrm>
            <a:off x="6291834" y="4065270"/>
            <a:ext cx="172974" cy="170688"/>
          </a:xfrm>
          <a:custGeom>
            <a:avLst/>
            <a:gdLst/>
            <a:ahLst/>
            <a:cxnLst/>
            <a:rect l="l" t="t" r="r" b="b"/>
            <a:pathLst>
              <a:path w="172974" h="170687">
                <a:moveTo>
                  <a:pt x="11429" y="161544"/>
                </a:moveTo>
                <a:lnTo>
                  <a:pt x="172973" y="0"/>
                </a:lnTo>
                <a:lnTo>
                  <a:pt x="161543" y="9144"/>
                </a:lnTo>
                <a:lnTo>
                  <a:pt x="0" y="170688"/>
                </a:lnTo>
                <a:lnTo>
                  <a:pt x="11429" y="161544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0" name="object 4120"/>
          <p:cNvSpPr/>
          <p:nvPr/>
        </p:nvSpPr>
        <p:spPr>
          <a:xfrm>
            <a:off x="6280403" y="4074413"/>
            <a:ext cx="172974" cy="170688"/>
          </a:xfrm>
          <a:custGeom>
            <a:avLst/>
            <a:gdLst/>
            <a:ahLst/>
            <a:cxnLst/>
            <a:rect l="l" t="t" r="r" b="b"/>
            <a:pathLst>
              <a:path w="172974" h="170687">
                <a:moveTo>
                  <a:pt x="11429" y="161543"/>
                </a:moveTo>
                <a:lnTo>
                  <a:pt x="172973" y="0"/>
                </a:lnTo>
                <a:lnTo>
                  <a:pt x="161543" y="9143"/>
                </a:lnTo>
                <a:lnTo>
                  <a:pt x="0" y="170687"/>
                </a:lnTo>
                <a:lnTo>
                  <a:pt x="11429" y="161543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1" name="object 4121"/>
          <p:cNvSpPr/>
          <p:nvPr/>
        </p:nvSpPr>
        <p:spPr>
          <a:xfrm>
            <a:off x="6260592" y="4083557"/>
            <a:ext cx="181356" cy="179070"/>
          </a:xfrm>
          <a:custGeom>
            <a:avLst/>
            <a:gdLst/>
            <a:ahLst/>
            <a:cxnLst/>
            <a:rect l="l" t="t" r="r" b="b"/>
            <a:pathLst>
              <a:path w="181356" h="179070">
                <a:moveTo>
                  <a:pt x="19812" y="161544"/>
                </a:moveTo>
                <a:lnTo>
                  <a:pt x="181356" y="0"/>
                </a:lnTo>
                <a:lnTo>
                  <a:pt x="161544" y="17526"/>
                </a:lnTo>
                <a:lnTo>
                  <a:pt x="0" y="179070"/>
                </a:lnTo>
                <a:lnTo>
                  <a:pt x="19812" y="161544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2" name="object 4122"/>
          <p:cNvSpPr/>
          <p:nvPr/>
        </p:nvSpPr>
        <p:spPr>
          <a:xfrm>
            <a:off x="6280404" y="40835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3" name="object 4123"/>
          <p:cNvSpPr/>
          <p:nvPr/>
        </p:nvSpPr>
        <p:spPr>
          <a:xfrm>
            <a:off x="6243828" y="4101083"/>
            <a:ext cx="178308" cy="177546"/>
          </a:xfrm>
          <a:custGeom>
            <a:avLst/>
            <a:gdLst/>
            <a:ahLst/>
            <a:cxnLst/>
            <a:rect l="l" t="t" r="r" b="b"/>
            <a:pathLst>
              <a:path w="178308" h="177546">
                <a:moveTo>
                  <a:pt x="16763" y="161544"/>
                </a:moveTo>
                <a:lnTo>
                  <a:pt x="178307" y="0"/>
                </a:lnTo>
                <a:lnTo>
                  <a:pt x="161543" y="16002"/>
                </a:lnTo>
                <a:lnTo>
                  <a:pt x="0" y="177546"/>
                </a:lnTo>
                <a:lnTo>
                  <a:pt x="16763" y="161544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4" name="object 4124"/>
          <p:cNvSpPr/>
          <p:nvPr/>
        </p:nvSpPr>
        <p:spPr>
          <a:xfrm>
            <a:off x="6260592" y="41010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5" name="object 4125"/>
          <p:cNvSpPr/>
          <p:nvPr/>
        </p:nvSpPr>
        <p:spPr>
          <a:xfrm>
            <a:off x="6287261" y="3998213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0" y="166115"/>
                </a:moveTo>
                <a:lnTo>
                  <a:pt x="161544" y="4571"/>
                </a:lnTo>
                <a:lnTo>
                  <a:pt x="165354" y="0"/>
                </a:lnTo>
                <a:lnTo>
                  <a:pt x="3810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6" name="object 4126"/>
          <p:cNvSpPr/>
          <p:nvPr/>
        </p:nvSpPr>
        <p:spPr>
          <a:xfrm>
            <a:off x="6287261" y="40027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7" name="object 4127"/>
          <p:cNvSpPr/>
          <p:nvPr/>
        </p:nvSpPr>
        <p:spPr>
          <a:xfrm>
            <a:off x="6291072" y="3986021"/>
            <a:ext cx="168402" cy="173736"/>
          </a:xfrm>
          <a:custGeom>
            <a:avLst/>
            <a:gdLst/>
            <a:ahLst/>
            <a:cxnLst/>
            <a:rect l="l" t="t" r="r" b="b"/>
            <a:pathLst>
              <a:path w="168401" h="173736">
                <a:moveTo>
                  <a:pt x="0" y="173736"/>
                </a:moveTo>
                <a:lnTo>
                  <a:pt x="161544" y="12192"/>
                </a:lnTo>
                <a:lnTo>
                  <a:pt x="168402" y="0"/>
                </a:lnTo>
                <a:lnTo>
                  <a:pt x="6858" y="162306"/>
                </a:lnTo>
                <a:lnTo>
                  <a:pt x="0" y="173736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8" name="object 4128"/>
          <p:cNvSpPr/>
          <p:nvPr/>
        </p:nvSpPr>
        <p:spPr>
          <a:xfrm>
            <a:off x="6291072" y="39982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9" name="object 4129"/>
          <p:cNvSpPr/>
          <p:nvPr/>
        </p:nvSpPr>
        <p:spPr>
          <a:xfrm>
            <a:off x="6291072" y="3993641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0" y="166115"/>
                </a:moveTo>
                <a:lnTo>
                  <a:pt x="161544" y="4571"/>
                </a:lnTo>
                <a:lnTo>
                  <a:pt x="163830" y="0"/>
                </a:lnTo>
                <a:lnTo>
                  <a:pt x="2285" y="162305"/>
                </a:lnTo>
                <a:lnTo>
                  <a:pt x="0" y="166115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0" name="object 4130"/>
          <p:cNvSpPr/>
          <p:nvPr/>
        </p:nvSpPr>
        <p:spPr>
          <a:xfrm>
            <a:off x="6293357" y="3989832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0" y="166116"/>
                </a:moveTo>
                <a:lnTo>
                  <a:pt x="161544" y="3810"/>
                </a:lnTo>
                <a:lnTo>
                  <a:pt x="163830" y="0"/>
                </a:lnTo>
                <a:lnTo>
                  <a:pt x="2285" y="162306"/>
                </a:lnTo>
                <a:lnTo>
                  <a:pt x="0" y="166116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1" name="object 4131"/>
          <p:cNvSpPr/>
          <p:nvPr/>
        </p:nvSpPr>
        <p:spPr>
          <a:xfrm>
            <a:off x="6295644" y="3986022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0" y="166115"/>
                </a:moveTo>
                <a:lnTo>
                  <a:pt x="161544" y="3809"/>
                </a:lnTo>
                <a:lnTo>
                  <a:pt x="163830" y="0"/>
                </a:lnTo>
                <a:lnTo>
                  <a:pt x="2285" y="162305"/>
                </a:lnTo>
                <a:lnTo>
                  <a:pt x="0" y="166115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2" name="object 4132"/>
          <p:cNvSpPr/>
          <p:nvPr/>
        </p:nvSpPr>
        <p:spPr>
          <a:xfrm>
            <a:off x="6297929" y="3979925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0" y="168401"/>
                </a:moveTo>
                <a:lnTo>
                  <a:pt x="161544" y="6095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3" name="object 4133"/>
          <p:cNvSpPr/>
          <p:nvPr/>
        </p:nvSpPr>
        <p:spPr>
          <a:xfrm>
            <a:off x="6297929" y="398602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4" name="object 4134"/>
          <p:cNvSpPr/>
          <p:nvPr/>
        </p:nvSpPr>
        <p:spPr>
          <a:xfrm>
            <a:off x="6297929" y="3982973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3"/>
                </a:moveTo>
                <a:lnTo>
                  <a:pt x="161544" y="3047"/>
                </a:lnTo>
                <a:lnTo>
                  <a:pt x="163068" y="0"/>
                </a:lnTo>
                <a:lnTo>
                  <a:pt x="761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5" name="object 4135"/>
          <p:cNvSpPr/>
          <p:nvPr/>
        </p:nvSpPr>
        <p:spPr>
          <a:xfrm>
            <a:off x="6298692" y="3979925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2"/>
                </a:moveTo>
                <a:lnTo>
                  <a:pt x="162306" y="3048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6" name="object 4136"/>
          <p:cNvSpPr/>
          <p:nvPr/>
        </p:nvSpPr>
        <p:spPr>
          <a:xfrm>
            <a:off x="6300216" y="3973830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0" y="167639"/>
                </a:moveTo>
                <a:lnTo>
                  <a:pt x="161544" y="6095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7" name="object 4137"/>
          <p:cNvSpPr/>
          <p:nvPr/>
        </p:nvSpPr>
        <p:spPr>
          <a:xfrm>
            <a:off x="6300216" y="39799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8" name="object 4138"/>
          <p:cNvSpPr/>
          <p:nvPr/>
        </p:nvSpPr>
        <p:spPr>
          <a:xfrm>
            <a:off x="6300216" y="3976878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1"/>
                </a:moveTo>
                <a:lnTo>
                  <a:pt x="161544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9" name="object 4139"/>
          <p:cNvSpPr/>
          <p:nvPr/>
        </p:nvSpPr>
        <p:spPr>
          <a:xfrm>
            <a:off x="6301739" y="3973830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0" y="164592"/>
                </a:moveTo>
                <a:lnTo>
                  <a:pt x="161544" y="3048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0" name="object 4140"/>
          <p:cNvSpPr/>
          <p:nvPr/>
        </p:nvSpPr>
        <p:spPr>
          <a:xfrm>
            <a:off x="6302501" y="3966971"/>
            <a:ext cx="163068" cy="168402"/>
          </a:xfrm>
          <a:custGeom>
            <a:avLst/>
            <a:gdLst/>
            <a:ahLst/>
            <a:cxnLst/>
            <a:rect l="l" t="t" r="r" b="b"/>
            <a:pathLst>
              <a:path w="163067" h="168401">
                <a:moveTo>
                  <a:pt x="0" y="168401"/>
                </a:moveTo>
                <a:lnTo>
                  <a:pt x="161544" y="685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1" name="object 4141"/>
          <p:cNvSpPr/>
          <p:nvPr/>
        </p:nvSpPr>
        <p:spPr>
          <a:xfrm>
            <a:off x="6302501" y="39738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2" name="object 4142"/>
          <p:cNvSpPr/>
          <p:nvPr/>
        </p:nvSpPr>
        <p:spPr>
          <a:xfrm>
            <a:off x="6304026" y="3960114"/>
            <a:ext cx="163068" cy="168402"/>
          </a:xfrm>
          <a:custGeom>
            <a:avLst/>
            <a:gdLst/>
            <a:ahLst/>
            <a:cxnLst/>
            <a:rect l="l" t="t" r="r" b="b"/>
            <a:pathLst>
              <a:path w="163067" h="168401">
                <a:moveTo>
                  <a:pt x="0" y="168401"/>
                </a:moveTo>
                <a:lnTo>
                  <a:pt x="161544" y="685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3" name="object 4143"/>
          <p:cNvSpPr/>
          <p:nvPr/>
        </p:nvSpPr>
        <p:spPr>
          <a:xfrm>
            <a:off x="6304026" y="39669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4" name="object 4144"/>
          <p:cNvSpPr/>
          <p:nvPr/>
        </p:nvSpPr>
        <p:spPr>
          <a:xfrm>
            <a:off x="6305550" y="3944873"/>
            <a:ext cx="162306" cy="176784"/>
          </a:xfrm>
          <a:custGeom>
            <a:avLst/>
            <a:gdLst/>
            <a:ahLst/>
            <a:cxnLst/>
            <a:rect l="l" t="t" r="r" b="b"/>
            <a:pathLst>
              <a:path w="162305" h="176784">
                <a:moveTo>
                  <a:pt x="0" y="176784"/>
                </a:moveTo>
                <a:lnTo>
                  <a:pt x="161544" y="15240"/>
                </a:lnTo>
                <a:lnTo>
                  <a:pt x="162306" y="0"/>
                </a:lnTo>
                <a:lnTo>
                  <a:pt x="761" y="161544"/>
                </a:lnTo>
                <a:lnTo>
                  <a:pt x="0" y="17678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5" name="object 4145"/>
          <p:cNvSpPr/>
          <p:nvPr/>
        </p:nvSpPr>
        <p:spPr>
          <a:xfrm>
            <a:off x="6305550" y="39601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6" name="object 4146"/>
          <p:cNvSpPr/>
          <p:nvPr/>
        </p:nvSpPr>
        <p:spPr>
          <a:xfrm>
            <a:off x="6306311" y="3938777"/>
            <a:ext cx="161544" cy="167640"/>
          </a:xfrm>
          <a:custGeom>
            <a:avLst/>
            <a:gdLst/>
            <a:ahLst/>
            <a:cxnLst/>
            <a:rect l="l" t="t" r="r" b="b"/>
            <a:pathLst>
              <a:path w="161544" h="167639">
                <a:moveTo>
                  <a:pt x="0" y="167639"/>
                </a:moveTo>
                <a:lnTo>
                  <a:pt x="16154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7" name="object 4147"/>
          <p:cNvSpPr/>
          <p:nvPr/>
        </p:nvSpPr>
        <p:spPr>
          <a:xfrm>
            <a:off x="6306311" y="39448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8" name="object 4148"/>
          <p:cNvSpPr/>
          <p:nvPr/>
        </p:nvSpPr>
        <p:spPr>
          <a:xfrm>
            <a:off x="6305549" y="3931920"/>
            <a:ext cx="162306" cy="168402"/>
          </a:xfrm>
          <a:custGeom>
            <a:avLst/>
            <a:gdLst/>
            <a:ahLst/>
            <a:cxnLst/>
            <a:rect l="l" t="t" r="r" b="b"/>
            <a:pathLst>
              <a:path w="162306" h="168401">
                <a:moveTo>
                  <a:pt x="762" y="168401"/>
                </a:moveTo>
                <a:lnTo>
                  <a:pt x="162306" y="6857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840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9" name="object 4149"/>
          <p:cNvSpPr/>
          <p:nvPr/>
        </p:nvSpPr>
        <p:spPr>
          <a:xfrm>
            <a:off x="6306311" y="39387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0" name="object 4150"/>
          <p:cNvSpPr/>
          <p:nvPr/>
        </p:nvSpPr>
        <p:spPr>
          <a:xfrm>
            <a:off x="6302502" y="3918966"/>
            <a:ext cx="164592" cy="175260"/>
          </a:xfrm>
          <a:custGeom>
            <a:avLst/>
            <a:gdLst/>
            <a:ahLst/>
            <a:cxnLst/>
            <a:rect l="l" t="t" r="r" b="b"/>
            <a:pathLst>
              <a:path w="164591" h="175260">
                <a:moveTo>
                  <a:pt x="3048" y="175260"/>
                </a:moveTo>
                <a:lnTo>
                  <a:pt x="164592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526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1" name="object 4151"/>
          <p:cNvSpPr/>
          <p:nvPr/>
        </p:nvSpPr>
        <p:spPr>
          <a:xfrm>
            <a:off x="6305550" y="393192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2" name="object 4152"/>
          <p:cNvSpPr/>
          <p:nvPr/>
        </p:nvSpPr>
        <p:spPr>
          <a:xfrm>
            <a:off x="6304026" y="3925824"/>
            <a:ext cx="163068" cy="168402"/>
          </a:xfrm>
          <a:custGeom>
            <a:avLst/>
            <a:gdLst/>
            <a:ahLst/>
            <a:cxnLst/>
            <a:rect l="l" t="t" r="r" b="b"/>
            <a:pathLst>
              <a:path w="163067" h="168401">
                <a:moveTo>
                  <a:pt x="1524" y="168401"/>
                </a:moveTo>
                <a:lnTo>
                  <a:pt x="16306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840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3" name="object 4153"/>
          <p:cNvSpPr/>
          <p:nvPr/>
        </p:nvSpPr>
        <p:spPr>
          <a:xfrm>
            <a:off x="6302502" y="3918965"/>
            <a:ext cx="163068" cy="168402"/>
          </a:xfrm>
          <a:custGeom>
            <a:avLst/>
            <a:gdLst/>
            <a:ahLst/>
            <a:cxnLst/>
            <a:rect l="l" t="t" r="r" b="b"/>
            <a:pathLst>
              <a:path w="163067" h="168401">
                <a:moveTo>
                  <a:pt x="1524" y="168401"/>
                </a:moveTo>
                <a:lnTo>
                  <a:pt x="163068" y="685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8401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4" name="object 4154"/>
          <p:cNvSpPr/>
          <p:nvPr/>
        </p:nvSpPr>
        <p:spPr>
          <a:xfrm>
            <a:off x="6297167" y="3906012"/>
            <a:ext cx="166878" cy="174498"/>
          </a:xfrm>
          <a:custGeom>
            <a:avLst/>
            <a:gdLst/>
            <a:ahLst/>
            <a:cxnLst/>
            <a:rect l="l" t="t" r="r" b="b"/>
            <a:pathLst>
              <a:path w="166877" h="174498">
                <a:moveTo>
                  <a:pt x="5334" y="174498"/>
                </a:moveTo>
                <a:lnTo>
                  <a:pt x="166878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74498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5" name="object 4155"/>
          <p:cNvSpPr/>
          <p:nvPr/>
        </p:nvSpPr>
        <p:spPr>
          <a:xfrm>
            <a:off x="6302501" y="39189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6" name="object 4156"/>
          <p:cNvSpPr/>
          <p:nvPr/>
        </p:nvSpPr>
        <p:spPr>
          <a:xfrm>
            <a:off x="6300215" y="3915156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6" y="165354"/>
                </a:moveTo>
                <a:lnTo>
                  <a:pt x="163830" y="381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5354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7" name="object 4157"/>
          <p:cNvSpPr/>
          <p:nvPr/>
        </p:nvSpPr>
        <p:spPr>
          <a:xfrm>
            <a:off x="6298692" y="3910583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1524" y="166115"/>
                </a:moveTo>
                <a:lnTo>
                  <a:pt x="163068" y="457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115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8" name="object 4158"/>
          <p:cNvSpPr/>
          <p:nvPr/>
        </p:nvSpPr>
        <p:spPr>
          <a:xfrm>
            <a:off x="6297168" y="3906011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1524" y="166116"/>
                </a:moveTo>
                <a:lnTo>
                  <a:pt x="163068" y="457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6116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9" name="object 4159"/>
          <p:cNvSpPr/>
          <p:nvPr/>
        </p:nvSpPr>
        <p:spPr>
          <a:xfrm>
            <a:off x="6290309" y="3892295"/>
            <a:ext cx="168402" cy="175260"/>
          </a:xfrm>
          <a:custGeom>
            <a:avLst/>
            <a:gdLst/>
            <a:ahLst/>
            <a:cxnLst/>
            <a:rect l="l" t="t" r="r" b="b"/>
            <a:pathLst>
              <a:path w="168401" h="175260">
                <a:moveTo>
                  <a:pt x="6858" y="175260"/>
                </a:moveTo>
                <a:lnTo>
                  <a:pt x="168402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75260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0" name="object 4160"/>
          <p:cNvSpPr/>
          <p:nvPr/>
        </p:nvSpPr>
        <p:spPr>
          <a:xfrm>
            <a:off x="6297167" y="39060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1" name="object 4161"/>
          <p:cNvSpPr/>
          <p:nvPr/>
        </p:nvSpPr>
        <p:spPr>
          <a:xfrm>
            <a:off x="6293357" y="3899153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3810" y="168401"/>
                </a:moveTo>
                <a:lnTo>
                  <a:pt x="165354" y="6857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8401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2" name="object 4162"/>
          <p:cNvSpPr/>
          <p:nvPr/>
        </p:nvSpPr>
        <p:spPr>
          <a:xfrm>
            <a:off x="6290309" y="3892296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3048" y="168401"/>
                </a:moveTo>
                <a:lnTo>
                  <a:pt x="165354" y="685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3" name="object 4163"/>
          <p:cNvSpPr/>
          <p:nvPr/>
        </p:nvSpPr>
        <p:spPr>
          <a:xfrm>
            <a:off x="6284976" y="3883151"/>
            <a:ext cx="166878" cy="170688"/>
          </a:xfrm>
          <a:custGeom>
            <a:avLst/>
            <a:gdLst/>
            <a:ahLst/>
            <a:cxnLst/>
            <a:rect l="l" t="t" r="r" b="b"/>
            <a:pathLst>
              <a:path w="166877" h="170687">
                <a:moveTo>
                  <a:pt x="5334" y="170687"/>
                </a:moveTo>
                <a:lnTo>
                  <a:pt x="166878" y="9143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7068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4" name="object 4164"/>
          <p:cNvSpPr/>
          <p:nvPr/>
        </p:nvSpPr>
        <p:spPr>
          <a:xfrm>
            <a:off x="6290310" y="38922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5" name="object 4165"/>
          <p:cNvSpPr/>
          <p:nvPr/>
        </p:nvSpPr>
        <p:spPr>
          <a:xfrm>
            <a:off x="6281166" y="3874007"/>
            <a:ext cx="165354" cy="170688"/>
          </a:xfrm>
          <a:custGeom>
            <a:avLst/>
            <a:gdLst/>
            <a:ahLst/>
            <a:cxnLst/>
            <a:rect l="l" t="t" r="r" b="b"/>
            <a:pathLst>
              <a:path w="165353" h="170687">
                <a:moveTo>
                  <a:pt x="3810" y="170687"/>
                </a:moveTo>
                <a:lnTo>
                  <a:pt x="165354" y="914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70687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6" name="object 4166"/>
          <p:cNvSpPr/>
          <p:nvPr/>
        </p:nvSpPr>
        <p:spPr>
          <a:xfrm>
            <a:off x="6284976" y="38831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7" name="object 4167"/>
          <p:cNvSpPr/>
          <p:nvPr/>
        </p:nvSpPr>
        <p:spPr>
          <a:xfrm>
            <a:off x="6283452" y="3880103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1"/>
                </a:moveTo>
                <a:lnTo>
                  <a:pt x="163068" y="3047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8" name="object 4168"/>
          <p:cNvSpPr/>
          <p:nvPr/>
        </p:nvSpPr>
        <p:spPr>
          <a:xfrm>
            <a:off x="6282689" y="3877056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762" y="164592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4592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9" name="object 4169"/>
          <p:cNvSpPr/>
          <p:nvPr/>
        </p:nvSpPr>
        <p:spPr>
          <a:xfrm>
            <a:off x="6281165" y="3874007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0" name="object 4170"/>
          <p:cNvSpPr/>
          <p:nvPr/>
        </p:nvSpPr>
        <p:spPr>
          <a:xfrm>
            <a:off x="6278880" y="3866387"/>
            <a:ext cx="163830" cy="169164"/>
          </a:xfrm>
          <a:custGeom>
            <a:avLst/>
            <a:gdLst/>
            <a:ahLst/>
            <a:cxnLst/>
            <a:rect l="l" t="t" r="r" b="b"/>
            <a:pathLst>
              <a:path w="163829" h="169163">
                <a:moveTo>
                  <a:pt x="2286" y="169163"/>
                </a:moveTo>
                <a:lnTo>
                  <a:pt x="163830" y="7619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9163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1" name="object 4171"/>
          <p:cNvSpPr/>
          <p:nvPr/>
        </p:nvSpPr>
        <p:spPr>
          <a:xfrm>
            <a:off x="6281166" y="38740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2" name="object 4172"/>
          <p:cNvSpPr/>
          <p:nvPr/>
        </p:nvSpPr>
        <p:spPr>
          <a:xfrm>
            <a:off x="6280404" y="3871721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3" name="object 4173"/>
          <p:cNvSpPr/>
          <p:nvPr/>
        </p:nvSpPr>
        <p:spPr>
          <a:xfrm>
            <a:off x="6279642" y="3868674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1"/>
                </a:moveTo>
                <a:lnTo>
                  <a:pt x="16230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459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4" name="object 4174"/>
          <p:cNvSpPr/>
          <p:nvPr/>
        </p:nvSpPr>
        <p:spPr>
          <a:xfrm>
            <a:off x="6278880" y="3866387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5" name="object 4175"/>
          <p:cNvSpPr/>
          <p:nvPr/>
        </p:nvSpPr>
        <p:spPr>
          <a:xfrm>
            <a:off x="6278117" y="3859530"/>
            <a:ext cx="162306" cy="168402"/>
          </a:xfrm>
          <a:custGeom>
            <a:avLst/>
            <a:gdLst/>
            <a:ahLst/>
            <a:cxnLst/>
            <a:rect l="l" t="t" r="r" b="b"/>
            <a:pathLst>
              <a:path w="162306" h="168401">
                <a:moveTo>
                  <a:pt x="762" y="168401"/>
                </a:moveTo>
                <a:lnTo>
                  <a:pt x="162306" y="685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840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6" name="object 4176"/>
          <p:cNvSpPr/>
          <p:nvPr/>
        </p:nvSpPr>
        <p:spPr>
          <a:xfrm>
            <a:off x="6278879" y="38663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7" name="object 4177"/>
          <p:cNvSpPr/>
          <p:nvPr/>
        </p:nvSpPr>
        <p:spPr>
          <a:xfrm>
            <a:off x="6278879" y="3862578"/>
            <a:ext cx="161544" cy="165354"/>
          </a:xfrm>
          <a:custGeom>
            <a:avLst/>
            <a:gdLst/>
            <a:ahLst/>
            <a:cxnLst/>
            <a:rect l="l" t="t" r="r" b="b"/>
            <a:pathLst>
              <a:path w="161544" h="165353">
                <a:moveTo>
                  <a:pt x="0" y="165353"/>
                </a:moveTo>
                <a:lnTo>
                  <a:pt x="161544" y="3809"/>
                </a:lnTo>
                <a:lnTo>
                  <a:pt x="161544" y="0"/>
                </a:lnTo>
                <a:lnTo>
                  <a:pt x="0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8" name="object 4178"/>
          <p:cNvSpPr/>
          <p:nvPr/>
        </p:nvSpPr>
        <p:spPr>
          <a:xfrm>
            <a:off x="6278117" y="3859530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2"/>
                </a:moveTo>
                <a:lnTo>
                  <a:pt x="16230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459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9" name="object 4179"/>
          <p:cNvSpPr/>
          <p:nvPr/>
        </p:nvSpPr>
        <p:spPr>
          <a:xfrm>
            <a:off x="6278117" y="3851909"/>
            <a:ext cx="162306" cy="169164"/>
          </a:xfrm>
          <a:custGeom>
            <a:avLst/>
            <a:gdLst/>
            <a:ahLst/>
            <a:cxnLst/>
            <a:rect l="l" t="t" r="r" b="b"/>
            <a:pathLst>
              <a:path w="162305" h="169163">
                <a:moveTo>
                  <a:pt x="0" y="169163"/>
                </a:moveTo>
                <a:lnTo>
                  <a:pt x="161544" y="7619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0" name="object 4180"/>
          <p:cNvSpPr/>
          <p:nvPr/>
        </p:nvSpPr>
        <p:spPr>
          <a:xfrm>
            <a:off x="6278117" y="38595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1" name="object 4181"/>
          <p:cNvSpPr/>
          <p:nvPr/>
        </p:nvSpPr>
        <p:spPr>
          <a:xfrm>
            <a:off x="6278117" y="3855719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0" y="165354"/>
                </a:moveTo>
                <a:lnTo>
                  <a:pt x="161544" y="3810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2" name="object 4182"/>
          <p:cNvSpPr/>
          <p:nvPr/>
        </p:nvSpPr>
        <p:spPr>
          <a:xfrm>
            <a:off x="6278879" y="3851910"/>
            <a:ext cx="161544" cy="165354"/>
          </a:xfrm>
          <a:custGeom>
            <a:avLst/>
            <a:gdLst/>
            <a:ahLst/>
            <a:cxnLst/>
            <a:rect l="l" t="t" r="r" b="b"/>
            <a:pathLst>
              <a:path w="161544" h="165353">
                <a:moveTo>
                  <a:pt x="0" y="165353"/>
                </a:moveTo>
                <a:lnTo>
                  <a:pt x="161544" y="3809"/>
                </a:lnTo>
                <a:lnTo>
                  <a:pt x="161544" y="0"/>
                </a:lnTo>
                <a:lnTo>
                  <a:pt x="0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3" name="object 4183"/>
          <p:cNvSpPr/>
          <p:nvPr/>
        </p:nvSpPr>
        <p:spPr>
          <a:xfrm>
            <a:off x="6278879" y="3845052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0" y="168401"/>
                </a:moveTo>
                <a:lnTo>
                  <a:pt x="161544" y="6857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4" name="object 4184"/>
          <p:cNvSpPr/>
          <p:nvPr/>
        </p:nvSpPr>
        <p:spPr>
          <a:xfrm>
            <a:off x="6278879" y="38519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5" name="object 4185"/>
          <p:cNvSpPr/>
          <p:nvPr/>
        </p:nvSpPr>
        <p:spPr>
          <a:xfrm>
            <a:off x="6278879" y="3849624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0" y="163830"/>
                </a:moveTo>
                <a:lnTo>
                  <a:pt x="161544" y="2286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383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6" name="object 4186"/>
          <p:cNvSpPr/>
          <p:nvPr/>
        </p:nvSpPr>
        <p:spPr>
          <a:xfrm>
            <a:off x="6279642" y="3847337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0" y="163829"/>
                </a:moveTo>
                <a:lnTo>
                  <a:pt x="161544" y="2285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382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7" name="object 4187"/>
          <p:cNvSpPr/>
          <p:nvPr/>
        </p:nvSpPr>
        <p:spPr>
          <a:xfrm>
            <a:off x="6280404" y="3845052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0" y="163829"/>
                </a:moveTo>
                <a:lnTo>
                  <a:pt x="161544" y="2285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3829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8" name="object 4188"/>
          <p:cNvSpPr/>
          <p:nvPr/>
        </p:nvSpPr>
        <p:spPr>
          <a:xfrm>
            <a:off x="6281166" y="3838955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1544" y="609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9" name="object 4189"/>
          <p:cNvSpPr/>
          <p:nvPr/>
        </p:nvSpPr>
        <p:spPr>
          <a:xfrm>
            <a:off x="6281166" y="38450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0" name="object 4190"/>
          <p:cNvSpPr/>
          <p:nvPr/>
        </p:nvSpPr>
        <p:spPr>
          <a:xfrm>
            <a:off x="6284976" y="3832859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5" h="167639">
                <a:moveTo>
                  <a:pt x="0" y="167639"/>
                </a:moveTo>
                <a:lnTo>
                  <a:pt x="161544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1" name="object 4191"/>
          <p:cNvSpPr/>
          <p:nvPr/>
        </p:nvSpPr>
        <p:spPr>
          <a:xfrm>
            <a:off x="6284976" y="38389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2" name="object 4192"/>
          <p:cNvSpPr/>
          <p:nvPr/>
        </p:nvSpPr>
        <p:spPr>
          <a:xfrm>
            <a:off x="6534149" y="4299204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2285" y="161544"/>
                </a:moveTo>
                <a:lnTo>
                  <a:pt x="164591" y="0"/>
                </a:lnTo>
                <a:lnTo>
                  <a:pt x="161543" y="2286"/>
                </a:lnTo>
                <a:lnTo>
                  <a:pt x="0" y="163830"/>
                </a:lnTo>
                <a:lnTo>
                  <a:pt x="2285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3" name="object 4193"/>
          <p:cNvSpPr/>
          <p:nvPr/>
        </p:nvSpPr>
        <p:spPr>
          <a:xfrm>
            <a:off x="6536435" y="429920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4" name="object 4194"/>
          <p:cNvSpPr/>
          <p:nvPr/>
        </p:nvSpPr>
        <p:spPr>
          <a:xfrm>
            <a:off x="6531102" y="4301489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5" name="object 4195"/>
          <p:cNvSpPr/>
          <p:nvPr/>
        </p:nvSpPr>
        <p:spPr>
          <a:xfrm>
            <a:off x="6534150" y="43014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6" name="object 4196"/>
          <p:cNvSpPr/>
          <p:nvPr/>
        </p:nvSpPr>
        <p:spPr>
          <a:xfrm>
            <a:off x="6528053" y="430301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2306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7" name="object 4197"/>
          <p:cNvSpPr/>
          <p:nvPr/>
        </p:nvSpPr>
        <p:spPr>
          <a:xfrm>
            <a:off x="6531101" y="43030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8" name="object 4198"/>
          <p:cNvSpPr/>
          <p:nvPr/>
        </p:nvSpPr>
        <p:spPr>
          <a:xfrm>
            <a:off x="6525768" y="4304538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2285" y="161544"/>
                </a:moveTo>
                <a:lnTo>
                  <a:pt x="164591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9" name="object 4199"/>
          <p:cNvSpPr/>
          <p:nvPr/>
        </p:nvSpPr>
        <p:spPr>
          <a:xfrm>
            <a:off x="6528054" y="430453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0" name="object 4200"/>
          <p:cNvSpPr/>
          <p:nvPr/>
        </p:nvSpPr>
        <p:spPr>
          <a:xfrm>
            <a:off x="6522719" y="4304538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1" name="object 4201"/>
          <p:cNvSpPr/>
          <p:nvPr/>
        </p:nvSpPr>
        <p:spPr>
          <a:xfrm>
            <a:off x="6525767" y="43045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2" name="object 4202"/>
          <p:cNvSpPr/>
          <p:nvPr/>
        </p:nvSpPr>
        <p:spPr>
          <a:xfrm>
            <a:off x="6520434" y="4303014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3068"/>
                </a:moveTo>
                <a:lnTo>
                  <a:pt x="163829" y="1524"/>
                </a:lnTo>
                <a:lnTo>
                  <a:pt x="161543" y="0"/>
                </a:lnTo>
                <a:lnTo>
                  <a:pt x="0" y="162306"/>
                </a:lnTo>
                <a:lnTo>
                  <a:pt x="2285" y="163068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3" name="object 4203"/>
          <p:cNvSpPr/>
          <p:nvPr/>
        </p:nvSpPr>
        <p:spPr>
          <a:xfrm>
            <a:off x="6522720" y="43045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4" name="object 4204"/>
          <p:cNvSpPr/>
          <p:nvPr/>
        </p:nvSpPr>
        <p:spPr>
          <a:xfrm>
            <a:off x="6521958" y="43037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5" name="object 4205"/>
          <p:cNvSpPr/>
          <p:nvPr/>
        </p:nvSpPr>
        <p:spPr>
          <a:xfrm>
            <a:off x="6520433" y="43030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6" name="object 4206"/>
          <p:cNvSpPr/>
          <p:nvPr/>
        </p:nvSpPr>
        <p:spPr>
          <a:xfrm>
            <a:off x="6518147" y="4301490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5" y="163830"/>
                </a:moveTo>
                <a:lnTo>
                  <a:pt x="163829" y="1524"/>
                </a:lnTo>
                <a:lnTo>
                  <a:pt x="161543" y="0"/>
                </a:lnTo>
                <a:lnTo>
                  <a:pt x="0" y="162306"/>
                </a:lnTo>
                <a:lnTo>
                  <a:pt x="2285" y="163830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7" name="object 4207"/>
          <p:cNvSpPr/>
          <p:nvPr/>
        </p:nvSpPr>
        <p:spPr>
          <a:xfrm>
            <a:off x="6520433" y="430301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8" name="object 4208"/>
          <p:cNvSpPr/>
          <p:nvPr/>
        </p:nvSpPr>
        <p:spPr>
          <a:xfrm>
            <a:off x="6518909" y="430225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9" name="object 4209"/>
          <p:cNvSpPr/>
          <p:nvPr/>
        </p:nvSpPr>
        <p:spPr>
          <a:xfrm>
            <a:off x="6518148" y="430148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761" y="163067"/>
                </a:moveTo>
                <a:lnTo>
                  <a:pt x="163067" y="761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3067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0" name="object 4210"/>
          <p:cNvSpPr/>
          <p:nvPr/>
        </p:nvSpPr>
        <p:spPr>
          <a:xfrm>
            <a:off x="6515862" y="429996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5" y="163830"/>
                </a:moveTo>
                <a:lnTo>
                  <a:pt x="163829" y="1524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3830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1" name="object 4211"/>
          <p:cNvSpPr/>
          <p:nvPr/>
        </p:nvSpPr>
        <p:spPr>
          <a:xfrm>
            <a:off x="6518148" y="430148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2" name="object 4212"/>
          <p:cNvSpPr/>
          <p:nvPr/>
        </p:nvSpPr>
        <p:spPr>
          <a:xfrm>
            <a:off x="6516624" y="430072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3" name="object 4213"/>
          <p:cNvSpPr/>
          <p:nvPr/>
        </p:nvSpPr>
        <p:spPr>
          <a:xfrm>
            <a:off x="6515861" y="42999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5"/>
                </a:moveTo>
                <a:lnTo>
                  <a:pt x="163067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4" name="object 4214"/>
          <p:cNvSpPr/>
          <p:nvPr/>
        </p:nvSpPr>
        <p:spPr>
          <a:xfrm>
            <a:off x="6513575" y="4296918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5" y="164591"/>
                </a:moveTo>
                <a:lnTo>
                  <a:pt x="163829" y="3047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4591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5" name="object 4215"/>
          <p:cNvSpPr/>
          <p:nvPr/>
        </p:nvSpPr>
        <p:spPr>
          <a:xfrm>
            <a:off x="6515861" y="42999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6" name="object 4216"/>
          <p:cNvSpPr/>
          <p:nvPr/>
        </p:nvSpPr>
        <p:spPr>
          <a:xfrm>
            <a:off x="6515099" y="429844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7" name="object 4217"/>
          <p:cNvSpPr/>
          <p:nvPr/>
        </p:nvSpPr>
        <p:spPr>
          <a:xfrm>
            <a:off x="6514338" y="42976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8" name="object 4218"/>
          <p:cNvSpPr/>
          <p:nvPr/>
        </p:nvSpPr>
        <p:spPr>
          <a:xfrm>
            <a:off x="6513576" y="429691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9" name="object 4219"/>
          <p:cNvSpPr/>
          <p:nvPr/>
        </p:nvSpPr>
        <p:spPr>
          <a:xfrm>
            <a:off x="6512052" y="4293107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1524" y="165354"/>
                </a:moveTo>
                <a:lnTo>
                  <a:pt x="16306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0" name="object 4220"/>
          <p:cNvSpPr/>
          <p:nvPr/>
        </p:nvSpPr>
        <p:spPr>
          <a:xfrm>
            <a:off x="6513576" y="42969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1" name="object 4221"/>
          <p:cNvSpPr/>
          <p:nvPr/>
        </p:nvSpPr>
        <p:spPr>
          <a:xfrm>
            <a:off x="6513576" y="4295393"/>
            <a:ext cx="161544" cy="163068"/>
          </a:xfrm>
          <a:custGeom>
            <a:avLst/>
            <a:gdLst/>
            <a:ahLst/>
            <a:cxnLst/>
            <a:rect l="l" t="t" r="r" b="b"/>
            <a:pathLst>
              <a:path w="161544" h="163067">
                <a:moveTo>
                  <a:pt x="0" y="163067"/>
                </a:moveTo>
                <a:lnTo>
                  <a:pt x="161544" y="1523"/>
                </a:lnTo>
                <a:lnTo>
                  <a:pt x="161544" y="0"/>
                </a:lnTo>
                <a:lnTo>
                  <a:pt x="0" y="161543"/>
                </a:lnTo>
                <a:lnTo>
                  <a:pt x="0" y="16306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2" name="object 4222"/>
          <p:cNvSpPr/>
          <p:nvPr/>
        </p:nvSpPr>
        <p:spPr>
          <a:xfrm>
            <a:off x="6512814" y="429463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3" name="object 4223"/>
          <p:cNvSpPr/>
          <p:nvPr/>
        </p:nvSpPr>
        <p:spPr>
          <a:xfrm>
            <a:off x="6512052" y="42931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4" name="object 4224"/>
          <p:cNvSpPr/>
          <p:nvPr/>
        </p:nvSpPr>
        <p:spPr>
          <a:xfrm>
            <a:off x="6509765" y="4283963"/>
            <a:ext cx="163830" cy="170688"/>
          </a:xfrm>
          <a:custGeom>
            <a:avLst/>
            <a:gdLst/>
            <a:ahLst/>
            <a:cxnLst/>
            <a:rect l="l" t="t" r="r" b="b"/>
            <a:pathLst>
              <a:path w="163829" h="170687">
                <a:moveTo>
                  <a:pt x="2285" y="170687"/>
                </a:moveTo>
                <a:lnTo>
                  <a:pt x="163829" y="9143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70687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5" name="object 4225"/>
          <p:cNvSpPr/>
          <p:nvPr/>
        </p:nvSpPr>
        <p:spPr>
          <a:xfrm>
            <a:off x="6512051" y="42931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6" name="object 4226"/>
          <p:cNvSpPr/>
          <p:nvPr/>
        </p:nvSpPr>
        <p:spPr>
          <a:xfrm>
            <a:off x="6511289" y="4290059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761" y="164592"/>
                </a:moveTo>
                <a:lnTo>
                  <a:pt x="162305" y="3048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4592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7" name="object 4227"/>
          <p:cNvSpPr/>
          <p:nvPr/>
        </p:nvSpPr>
        <p:spPr>
          <a:xfrm>
            <a:off x="6510527" y="4287012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761" y="164591"/>
                </a:moveTo>
                <a:lnTo>
                  <a:pt x="162305" y="3047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459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8" name="object 4228"/>
          <p:cNvSpPr/>
          <p:nvPr/>
        </p:nvSpPr>
        <p:spPr>
          <a:xfrm>
            <a:off x="6509765" y="4283963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761" y="164592"/>
                </a:moveTo>
                <a:lnTo>
                  <a:pt x="162305" y="3048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4592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9" name="object 4229"/>
          <p:cNvSpPr/>
          <p:nvPr/>
        </p:nvSpPr>
        <p:spPr>
          <a:xfrm>
            <a:off x="6508242" y="4265675"/>
            <a:ext cx="163068" cy="179832"/>
          </a:xfrm>
          <a:custGeom>
            <a:avLst/>
            <a:gdLst/>
            <a:ahLst/>
            <a:cxnLst/>
            <a:rect l="l" t="t" r="r" b="b"/>
            <a:pathLst>
              <a:path w="163068" h="179832">
                <a:moveTo>
                  <a:pt x="1524" y="179832"/>
                </a:moveTo>
                <a:lnTo>
                  <a:pt x="163068" y="1828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7983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0" name="object 4230"/>
          <p:cNvSpPr/>
          <p:nvPr/>
        </p:nvSpPr>
        <p:spPr>
          <a:xfrm>
            <a:off x="6509766" y="42839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1" name="object 4231"/>
          <p:cNvSpPr/>
          <p:nvPr/>
        </p:nvSpPr>
        <p:spPr>
          <a:xfrm>
            <a:off x="6509004" y="4274819"/>
            <a:ext cx="162306" cy="170688"/>
          </a:xfrm>
          <a:custGeom>
            <a:avLst/>
            <a:gdLst/>
            <a:ahLst/>
            <a:cxnLst/>
            <a:rect l="l" t="t" r="r" b="b"/>
            <a:pathLst>
              <a:path w="162305" h="170687">
                <a:moveTo>
                  <a:pt x="761" y="170687"/>
                </a:moveTo>
                <a:lnTo>
                  <a:pt x="162305" y="914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2" name="object 4232"/>
          <p:cNvSpPr/>
          <p:nvPr/>
        </p:nvSpPr>
        <p:spPr>
          <a:xfrm>
            <a:off x="6508242" y="4265676"/>
            <a:ext cx="162306" cy="170688"/>
          </a:xfrm>
          <a:custGeom>
            <a:avLst/>
            <a:gdLst/>
            <a:ahLst/>
            <a:cxnLst/>
            <a:rect l="l" t="t" r="r" b="b"/>
            <a:pathLst>
              <a:path w="162305" h="170687">
                <a:moveTo>
                  <a:pt x="761" y="170687"/>
                </a:moveTo>
                <a:lnTo>
                  <a:pt x="162305" y="914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3" name="object 4233"/>
          <p:cNvSpPr/>
          <p:nvPr/>
        </p:nvSpPr>
        <p:spPr>
          <a:xfrm>
            <a:off x="6507480" y="4232910"/>
            <a:ext cx="162306" cy="194310"/>
          </a:xfrm>
          <a:custGeom>
            <a:avLst/>
            <a:gdLst/>
            <a:ahLst/>
            <a:cxnLst/>
            <a:rect l="l" t="t" r="r" b="b"/>
            <a:pathLst>
              <a:path w="162305" h="194310">
                <a:moveTo>
                  <a:pt x="761" y="194310"/>
                </a:moveTo>
                <a:lnTo>
                  <a:pt x="162305" y="32766"/>
                </a:lnTo>
                <a:lnTo>
                  <a:pt x="161543" y="0"/>
                </a:lnTo>
                <a:lnTo>
                  <a:pt x="0" y="161544"/>
                </a:lnTo>
                <a:lnTo>
                  <a:pt x="761" y="19431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4" name="object 4234"/>
          <p:cNvSpPr/>
          <p:nvPr/>
        </p:nvSpPr>
        <p:spPr>
          <a:xfrm>
            <a:off x="6508242" y="42656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5" name="object 4235"/>
          <p:cNvSpPr/>
          <p:nvPr/>
        </p:nvSpPr>
        <p:spPr>
          <a:xfrm>
            <a:off x="6507479" y="4002024"/>
            <a:ext cx="161544" cy="392430"/>
          </a:xfrm>
          <a:custGeom>
            <a:avLst/>
            <a:gdLst/>
            <a:ahLst/>
            <a:cxnLst/>
            <a:rect l="l" t="t" r="r" b="b"/>
            <a:pathLst>
              <a:path w="161544" h="392429">
                <a:moveTo>
                  <a:pt x="0" y="392430"/>
                </a:moveTo>
                <a:lnTo>
                  <a:pt x="161544" y="230886"/>
                </a:lnTo>
                <a:lnTo>
                  <a:pt x="161544" y="0"/>
                </a:lnTo>
                <a:lnTo>
                  <a:pt x="0" y="161544"/>
                </a:lnTo>
                <a:lnTo>
                  <a:pt x="0" y="39243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6" name="object 4236"/>
          <p:cNvSpPr/>
          <p:nvPr/>
        </p:nvSpPr>
        <p:spPr>
          <a:xfrm>
            <a:off x="6507479" y="42329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7" name="object 4237"/>
          <p:cNvSpPr/>
          <p:nvPr/>
        </p:nvSpPr>
        <p:spPr>
          <a:xfrm>
            <a:off x="6506717" y="3958589"/>
            <a:ext cx="162306" cy="204978"/>
          </a:xfrm>
          <a:custGeom>
            <a:avLst/>
            <a:gdLst/>
            <a:ahLst/>
            <a:cxnLst/>
            <a:rect l="l" t="t" r="r" b="b"/>
            <a:pathLst>
              <a:path w="162305" h="204977">
                <a:moveTo>
                  <a:pt x="761" y="204977"/>
                </a:moveTo>
                <a:lnTo>
                  <a:pt x="162305" y="43433"/>
                </a:lnTo>
                <a:lnTo>
                  <a:pt x="161543" y="0"/>
                </a:lnTo>
                <a:lnTo>
                  <a:pt x="0" y="161543"/>
                </a:lnTo>
                <a:lnTo>
                  <a:pt x="761" y="20497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8" name="object 4238"/>
          <p:cNvSpPr/>
          <p:nvPr/>
        </p:nvSpPr>
        <p:spPr>
          <a:xfrm>
            <a:off x="6507479" y="40020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9" name="object 4239"/>
          <p:cNvSpPr/>
          <p:nvPr/>
        </p:nvSpPr>
        <p:spPr>
          <a:xfrm>
            <a:off x="6505955" y="3923537"/>
            <a:ext cx="162306" cy="196596"/>
          </a:xfrm>
          <a:custGeom>
            <a:avLst/>
            <a:gdLst/>
            <a:ahLst/>
            <a:cxnLst/>
            <a:rect l="l" t="t" r="r" b="b"/>
            <a:pathLst>
              <a:path w="162305" h="196596">
                <a:moveTo>
                  <a:pt x="761" y="196595"/>
                </a:moveTo>
                <a:lnTo>
                  <a:pt x="162305" y="3505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9659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0" name="object 4240"/>
          <p:cNvSpPr/>
          <p:nvPr/>
        </p:nvSpPr>
        <p:spPr>
          <a:xfrm>
            <a:off x="6506717" y="39585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1" name="object 4241"/>
          <p:cNvSpPr/>
          <p:nvPr/>
        </p:nvSpPr>
        <p:spPr>
          <a:xfrm>
            <a:off x="6503669" y="3897630"/>
            <a:ext cx="163830" cy="187452"/>
          </a:xfrm>
          <a:custGeom>
            <a:avLst/>
            <a:gdLst/>
            <a:ahLst/>
            <a:cxnLst/>
            <a:rect l="l" t="t" r="r" b="b"/>
            <a:pathLst>
              <a:path w="163829" h="187451">
                <a:moveTo>
                  <a:pt x="2285" y="187451"/>
                </a:moveTo>
                <a:lnTo>
                  <a:pt x="163829" y="25907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8745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2" name="object 4242"/>
          <p:cNvSpPr/>
          <p:nvPr/>
        </p:nvSpPr>
        <p:spPr>
          <a:xfrm>
            <a:off x="6505955" y="39235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3" name="object 4243"/>
          <p:cNvSpPr/>
          <p:nvPr/>
        </p:nvSpPr>
        <p:spPr>
          <a:xfrm>
            <a:off x="6501384" y="3879341"/>
            <a:ext cx="163830" cy="179832"/>
          </a:xfrm>
          <a:custGeom>
            <a:avLst/>
            <a:gdLst/>
            <a:ahLst/>
            <a:cxnLst/>
            <a:rect l="l" t="t" r="r" b="b"/>
            <a:pathLst>
              <a:path w="163830" h="179832">
                <a:moveTo>
                  <a:pt x="2286" y="179832"/>
                </a:moveTo>
                <a:lnTo>
                  <a:pt x="163830" y="18288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7983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4" name="object 4244"/>
          <p:cNvSpPr/>
          <p:nvPr/>
        </p:nvSpPr>
        <p:spPr>
          <a:xfrm>
            <a:off x="6503670" y="38976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5" name="object 4245"/>
          <p:cNvSpPr/>
          <p:nvPr/>
        </p:nvSpPr>
        <p:spPr>
          <a:xfrm>
            <a:off x="6498335" y="3869436"/>
            <a:ext cx="164592" cy="172212"/>
          </a:xfrm>
          <a:custGeom>
            <a:avLst/>
            <a:gdLst/>
            <a:ahLst/>
            <a:cxnLst/>
            <a:rect l="l" t="t" r="r" b="b"/>
            <a:pathLst>
              <a:path w="164592" h="172212">
                <a:moveTo>
                  <a:pt x="3048" y="172212"/>
                </a:moveTo>
                <a:lnTo>
                  <a:pt x="164592" y="9906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7221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6" name="object 4246"/>
          <p:cNvSpPr/>
          <p:nvPr/>
        </p:nvSpPr>
        <p:spPr>
          <a:xfrm>
            <a:off x="6501383" y="38793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7" name="object 4247"/>
          <p:cNvSpPr/>
          <p:nvPr/>
        </p:nvSpPr>
        <p:spPr>
          <a:xfrm>
            <a:off x="6499859" y="3874770"/>
            <a:ext cx="163068" cy="166878"/>
          </a:xfrm>
          <a:custGeom>
            <a:avLst/>
            <a:gdLst/>
            <a:ahLst/>
            <a:cxnLst/>
            <a:rect l="l" t="t" r="r" b="b"/>
            <a:pathLst>
              <a:path w="163068" h="166877">
                <a:moveTo>
                  <a:pt x="1524" y="166877"/>
                </a:moveTo>
                <a:lnTo>
                  <a:pt x="163068" y="457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87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8" name="object 4248"/>
          <p:cNvSpPr/>
          <p:nvPr/>
        </p:nvSpPr>
        <p:spPr>
          <a:xfrm>
            <a:off x="6498336" y="3869436"/>
            <a:ext cx="163068" cy="166878"/>
          </a:xfrm>
          <a:custGeom>
            <a:avLst/>
            <a:gdLst/>
            <a:ahLst/>
            <a:cxnLst/>
            <a:rect l="l" t="t" r="r" b="b"/>
            <a:pathLst>
              <a:path w="163068" h="166877">
                <a:moveTo>
                  <a:pt x="1524" y="166877"/>
                </a:moveTo>
                <a:lnTo>
                  <a:pt x="163068" y="5333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687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9" name="object 4249"/>
          <p:cNvSpPr/>
          <p:nvPr/>
        </p:nvSpPr>
        <p:spPr>
          <a:xfrm>
            <a:off x="6495287" y="3858767"/>
            <a:ext cx="165354" cy="172212"/>
          </a:xfrm>
          <a:custGeom>
            <a:avLst/>
            <a:gdLst/>
            <a:ahLst/>
            <a:cxnLst/>
            <a:rect l="l" t="t" r="r" b="b"/>
            <a:pathLst>
              <a:path w="165353" h="172212">
                <a:moveTo>
                  <a:pt x="3048" y="172212"/>
                </a:moveTo>
                <a:lnTo>
                  <a:pt x="165354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221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0" name="object 4250"/>
          <p:cNvSpPr/>
          <p:nvPr/>
        </p:nvSpPr>
        <p:spPr>
          <a:xfrm>
            <a:off x="6498335" y="386943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1" name="object 4251"/>
          <p:cNvSpPr/>
          <p:nvPr/>
        </p:nvSpPr>
        <p:spPr>
          <a:xfrm>
            <a:off x="6490716" y="3848861"/>
            <a:ext cx="166116" cy="171450"/>
          </a:xfrm>
          <a:custGeom>
            <a:avLst/>
            <a:gdLst/>
            <a:ahLst/>
            <a:cxnLst/>
            <a:rect l="l" t="t" r="r" b="b"/>
            <a:pathLst>
              <a:path w="166116" h="171450">
                <a:moveTo>
                  <a:pt x="4572" y="171450"/>
                </a:moveTo>
                <a:lnTo>
                  <a:pt x="166116" y="9905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1450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2" name="object 4252"/>
          <p:cNvSpPr/>
          <p:nvPr/>
        </p:nvSpPr>
        <p:spPr>
          <a:xfrm>
            <a:off x="6495288" y="38587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3" name="object 4253"/>
          <p:cNvSpPr/>
          <p:nvPr/>
        </p:nvSpPr>
        <p:spPr>
          <a:xfrm>
            <a:off x="6493002" y="3854195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30" h="166115">
                <a:moveTo>
                  <a:pt x="2286" y="166115"/>
                </a:moveTo>
                <a:lnTo>
                  <a:pt x="163830" y="457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115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4" name="object 4254"/>
          <p:cNvSpPr/>
          <p:nvPr/>
        </p:nvSpPr>
        <p:spPr>
          <a:xfrm>
            <a:off x="6490715" y="3848861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30" h="166877">
                <a:moveTo>
                  <a:pt x="2286" y="166877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5" name="object 4255"/>
          <p:cNvSpPr/>
          <p:nvPr/>
        </p:nvSpPr>
        <p:spPr>
          <a:xfrm>
            <a:off x="6486144" y="3838955"/>
            <a:ext cx="166116" cy="171450"/>
          </a:xfrm>
          <a:custGeom>
            <a:avLst/>
            <a:gdLst/>
            <a:ahLst/>
            <a:cxnLst/>
            <a:rect l="l" t="t" r="r" b="b"/>
            <a:pathLst>
              <a:path w="166116" h="171450">
                <a:moveTo>
                  <a:pt x="4572" y="171450"/>
                </a:moveTo>
                <a:lnTo>
                  <a:pt x="166116" y="9905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1450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6" name="object 4256"/>
          <p:cNvSpPr/>
          <p:nvPr/>
        </p:nvSpPr>
        <p:spPr>
          <a:xfrm>
            <a:off x="6490716" y="38488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7" name="object 4257"/>
          <p:cNvSpPr/>
          <p:nvPr/>
        </p:nvSpPr>
        <p:spPr>
          <a:xfrm>
            <a:off x="6488430" y="3844289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30" h="166115">
                <a:moveTo>
                  <a:pt x="2286" y="166116"/>
                </a:moveTo>
                <a:lnTo>
                  <a:pt x="163830" y="457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6116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8" name="object 4258"/>
          <p:cNvSpPr/>
          <p:nvPr/>
        </p:nvSpPr>
        <p:spPr>
          <a:xfrm>
            <a:off x="6486143" y="3838955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30" h="166877">
                <a:moveTo>
                  <a:pt x="2286" y="166877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9" name="object 4259"/>
          <p:cNvSpPr/>
          <p:nvPr/>
        </p:nvSpPr>
        <p:spPr>
          <a:xfrm>
            <a:off x="6480048" y="3829811"/>
            <a:ext cx="167640" cy="170688"/>
          </a:xfrm>
          <a:custGeom>
            <a:avLst/>
            <a:gdLst/>
            <a:ahLst/>
            <a:cxnLst/>
            <a:rect l="l" t="t" r="r" b="b"/>
            <a:pathLst>
              <a:path w="167640" h="170687">
                <a:moveTo>
                  <a:pt x="6096" y="170687"/>
                </a:moveTo>
                <a:lnTo>
                  <a:pt x="167640" y="9143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7068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0" name="object 4260"/>
          <p:cNvSpPr/>
          <p:nvPr/>
        </p:nvSpPr>
        <p:spPr>
          <a:xfrm>
            <a:off x="6486144" y="38389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1" name="object 4261"/>
          <p:cNvSpPr/>
          <p:nvPr/>
        </p:nvSpPr>
        <p:spPr>
          <a:xfrm>
            <a:off x="6483858" y="3835907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1"/>
                </a:moveTo>
                <a:lnTo>
                  <a:pt x="16383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459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2" name="object 4262"/>
          <p:cNvSpPr/>
          <p:nvPr/>
        </p:nvSpPr>
        <p:spPr>
          <a:xfrm>
            <a:off x="6482333" y="3832859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2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3" name="object 4263"/>
          <p:cNvSpPr/>
          <p:nvPr/>
        </p:nvSpPr>
        <p:spPr>
          <a:xfrm>
            <a:off x="6480047" y="3829812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1"/>
                </a:moveTo>
                <a:lnTo>
                  <a:pt x="16383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4591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4" name="object 4264"/>
          <p:cNvSpPr/>
          <p:nvPr/>
        </p:nvSpPr>
        <p:spPr>
          <a:xfrm>
            <a:off x="6473952" y="3819905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40" h="171450">
                <a:moveTo>
                  <a:pt x="6096" y="171450"/>
                </a:moveTo>
                <a:lnTo>
                  <a:pt x="167640" y="9905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71450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5" name="object 4265"/>
          <p:cNvSpPr/>
          <p:nvPr/>
        </p:nvSpPr>
        <p:spPr>
          <a:xfrm>
            <a:off x="6480048" y="38298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6" name="object 4266"/>
          <p:cNvSpPr/>
          <p:nvPr/>
        </p:nvSpPr>
        <p:spPr>
          <a:xfrm>
            <a:off x="6477000" y="3824477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7" name="object 4267"/>
          <p:cNvSpPr/>
          <p:nvPr/>
        </p:nvSpPr>
        <p:spPr>
          <a:xfrm>
            <a:off x="6473952" y="3819905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3048" y="166877"/>
                </a:moveTo>
                <a:lnTo>
                  <a:pt x="164592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8" name="object 4268"/>
          <p:cNvSpPr/>
          <p:nvPr/>
        </p:nvSpPr>
        <p:spPr>
          <a:xfrm>
            <a:off x="6466331" y="3810761"/>
            <a:ext cx="169164" cy="170688"/>
          </a:xfrm>
          <a:custGeom>
            <a:avLst/>
            <a:gdLst/>
            <a:ahLst/>
            <a:cxnLst/>
            <a:rect l="l" t="t" r="r" b="b"/>
            <a:pathLst>
              <a:path w="169164" h="170687">
                <a:moveTo>
                  <a:pt x="7620" y="170687"/>
                </a:moveTo>
                <a:lnTo>
                  <a:pt x="169164" y="9143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7068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9" name="object 4269"/>
          <p:cNvSpPr/>
          <p:nvPr/>
        </p:nvSpPr>
        <p:spPr>
          <a:xfrm>
            <a:off x="6473951" y="38199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0" name="object 4270"/>
          <p:cNvSpPr/>
          <p:nvPr/>
        </p:nvSpPr>
        <p:spPr>
          <a:xfrm>
            <a:off x="6470141" y="3815333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4" h="166115">
                <a:moveTo>
                  <a:pt x="3810" y="166115"/>
                </a:moveTo>
                <a:lnTo>
                  <a:pt x="16535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11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1" name="object 4271"/>
          <p:cNvSpPr/>
          <p:nvPr/>
        </p:nvSpPr>
        <p:spPr>
          <a:xfrm>
            <a:off x="6466332" y="3810761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4" h="166115">
                <a:moveTo>
                  <a:pt x="3810" y="166116"/>
                </a:moveTo>
                <a:lnTo>
                  <a:pt x="165354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6116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2" name="object 4272"/>
          <p:cNvSpPr/>
          <p:nvPr/>
        </p:nvSpPr>
        <p:spPr>
          <a:xfrm>
            <a:off x="6458712" y="3801617"/>
            <a:ext cx="169164" cy="170688"/>
          </a:xfrm>
          <a:custGeom>
            <a:avLst/>
            <a:gdLst/>
            <a:ahLst/>
            <a:cxnLst/>
            <a:rect l="l" t="t" r="r" b="b"/>
            <a:pathLst>
              <a:path w="169164" h="170687">
                <a:moveTo>
                  <a:pt x="7620" y="170687"/>
                </a:moveTo>
                <a:lnTo>
                  <a:pt x="169164" y="9143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7068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3" name="object 4273"/>
          <p:cNvSpPr/>
          <p:nvPr/>
        </p:nvSpPr>
        <p:spPr>
          <a:xfrm>
            <a:off x="6466332" y="38107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4" name="object 4274"/>
          <p:cNvSpPr/>
          <p:nvPr/>
        </p:nvSpPr>
        <p:spPr>
          <a:xfrm>
            <a:off x="6464808" y="3808475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5" name="object 4275"/>
          <p:cNvSpPr/>
          <p:nvPr/>
        </p:nvSpPr>
        <p:spPr>
          <a:xfrm>
            <a:off x="6462521" y="3806190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6" name="object 4276"/>
          <p:cNvSpPr/>
          <p:nvPr/>
        </p:nvSpPr>
        <p:spPr>
          <a:xfrm>
            <a:off x="6460998" y="3803903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7" name="object 4277"/>
          <p:cNvSpPr/>
          <p:nvPr/>
        </p:nvSpPr>
        <p:spPr>
          <a:xfrm>
            <a:off x="6458712" y="3801618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8" name="object 4278"/>
          <p:cNvSpPr/>
          <p:nvPr/>
        </p:nvSpPr>
        <p:spPr>
          <a:xfrm>
            <a:off x="6450329" y="3793235"/>
            <a:ext cx="169926" cy="169926"/>
          </a:xfrm>
          <a:custGeom>
            <a:avLst/>
            <a:gdLst/>
            <a:ahLst/>
            <a:cxnLst/>
            <a:rect l="l" t="t" r="r" b="b"/>
            <a:pathLst>
              <a:path w="169926" h="169925">
                <a:moveTo>
                  <a:pt x="8382" y="169925"/>
                </a:moveTo>
                <a:lnTo>
                  <a:pt x="169926" y="8381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9925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9" name="object 4279"/>
          <p:cNvSpPr/>
          <p:nvPr/>
        </p:nvSpPr>
        <p:spPr>
          <a:xfrm>
            <a:off x="6458711" y="38016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0" name="object 4280"/>
          <p:cNvSpPr/>
          <p:nvPr/>
        </p:nvSpPr>
        <p:spPr>
          <a:xfrm>
            <a:off x="6457187" y="380009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1" name="object 4281"/>
          <p:cNvSpPr/>
          <p:nvPr/>
        </p:nvSpPr>
        <p:spPr>
          <a:xfrm>
            <a:off x="6455664" y="3797808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2" name="object 4282"/>
          <p:cNvSpPr/>
          <p:nvPr/>
        </p:nvSpPr>
        <p:spPr>
          <a:xfrm>
            <a:off x="6453378" y="379628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29"/>
                </a:moveTo>
                <a:lnTo>
                  <a:pt x="163830" y="1523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3" name="object 4283"/>
          <p:cNvSpPr/>
          <p:nvPr/>
        </p:nvSpPr>
        <p:spPr>
          <a:xfrm>
            <a:off x="6451853" y="3794759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4" name="object 4284"/>
          <p:cNvSpPr/>
          <p:nvPr/>
        </p:nvSpPr>
        <p:spPr>
          <a:xfrm>
            <a:off x="6450330" y="379323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5" name="object 4285"/>
          <p:cNvSpPr/>
          <p:nvPr/>
        </p:nvSpPr>
        <p:spPr>
          <a:xfrm>
            <a:off x="6441185" y="3785615"/>
            <a:ext cx="170688" cy="169164"/>
          </a:xfrm>
          <a:custGeom>
            <a:avLst/>
            <a:gdLst/>
            <a:ahLst/>
            <a:cxnLst/>
            <a:rect l="l" t="t" r="r" b="b"/>
            <a:pathLst>
              <a:path w="170688" h="169163">
                <a:moveTo>
                  <a:pt x="9144" y="169163"/>
                </a:moveTo>
                <a:lnTo>
                  <a:pt x="170688" y="7619"/>
                </a:lnTo>
                <a:lnTo>
                  <a:pt x="161544" y="0"/>
                </a:lnTo>
                <a:lnTo>
                  <a:pt x="0" y="162305"/>
                </a:lnTo>
                <a:lnTo>
                  <a:pt x="9144" y="169163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6" name="object 4286"/>
          <p:cNvSpPr/>
          <p:nvPr/>
        </p:nvSpPr>
        <p:spPr>
          <a:xfrm>
            <a:off x="6450329" y="37932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7" name="object 4287"/>
          <p:cNvSpPr/>
          <p:nvPr/>
        </p:nvSpPr>
        <p:spPr>
          <a:xfrm>
            <a:off x="6448805" y="379247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8" name="object 4288"/>
          <p:cNvSpPr/>
          <p:nvPr/>
        </p:nvSpPr>
        <p:spPr>
          <a:xfrm>
            <a:off x="6447281" y="379094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9" name="object 4289"/>
          <p:cNvSpPr/>
          <p:nvPr/>
        </p:nvSpPr>
        <p:spPr>
          <a:xfrm>
            <a:off x="6446520" y="379018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0" name="object 4290"/>
          <p:cNvSpPr/>
          <p:nvPr/>
        </p:nvSpPr>
        <p:spPr>
          <a:xfrm>
            <a:off x="6444996" y="378866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1" name="object 4291"/>
          <p:cNvSpPr/>
          <p:nvPr/>
        </p:nvSpPr>
        <p:spPr>
          <a:xfrm>
            <a:off x="6443471" y="378790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2" name="object 4292"/>
          <p:cNvSpPr/>
          <p:nvPr/>
        </p:nvSpPr>
        <p:spPr>
          <a:xfrm>
            <a:off x="6441948" y="378713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3" name="object 4293"/>
          <p:cNvSpPr/>
          <p:nvPr/>
        </p:nvSpPr>
        <p:spPr>
          <a:xfrm>
            <a:off x="6441186" y="378561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4" name="object 4294"/>
          <p:cNvSpPr/>
          <p:nvPr/>
        </p:nvSpPr>
        <p:spPr>
          <a:xfrm>
            <a:off x="6431279" y="3779520"/>
            <a:ext cx="171450" cy="168402"/>
          </a:xfrm>
          <a:custGeom>
            <a:avLst/>
            <a:gdLst/>
            <a:ahLst/>
            <a:cxnLst/>
            <a:rect l="l" t="t" r="r" b="b"/>
            <a:pathLst>
              <a:path w="171450" h="168401">
                <a:moveTo>
                  <a:pt x="9905" y="168401"/>
                </a:moveTo>
                <a:lnTo>
                  <a:pt x="171449" y="6095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68401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5" name="object 4295"/>
          <p:cNvSpPr/>
          <p:nvPr/>
        </p:nvSpPr>
        <p:spPr>
          <a:xfrm>
            <a:off x="6441185" y="378561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6" name="object 4296"/>
          <p:cNvSpPr/>
          <p:nvPr/>
        </p:nvSpPr>
        <p:spPr>
          <a:xfrm>
            <a:off x="6439661" y="378485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7" name="object 4297"/>
          <p:cNvSpPr/>
          <p:nvPr/>
        </p:nvSpPr>
        <p:spPr>
          <a:xfrm>
            <a:off x="6438137" y="37840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8" name="object 4298"/>
          <p:cNvSpPr/>
          <p:nvPr/>
        </p:nvSpPr>
        <p:spPr>
          <a:xfrm>
            <a:off x="6436614" y="37833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9" name="object 4299"/>
          <p:cNvSpPr/>
          <p:nvPr/>
        </p:nvSpPr>
        <p:spPr>
          <a:xfrm>
            <a:off x="6435090" y="378256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0" name="object 4300"/>
          <p:cNvSpPr/>
          <p:nvPr/>
        </p:nvSpPr>
        <p:spPr>
          <a:xfrm>
            <a:off x="6433565" y="378180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1" name="object 4301"/>
          <p:cNvSpPr/>
          <p:nvPr/>
        </p:nvSpPr>
        <p:spPr>
          <a:xfrm>
            <a:off x="6432042" y="378104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2" name="object 4302"/>
          <p:cNvSpPr/>
          <p:nvPr/>
        </p:nvSpPr>
        <p:spPr>
          <a:xfrm>
            <a:off x="6431280" y="377952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3" name="object 4303"/>
          <p:cNvSpPr/>
          <p:nvPr/>
        </p:nvSpPr>
        <p:spPr>
          <a:xfrm>
            <a:off x="6419849" y="3774948"/>
            <a:ext cx="172974" cy="166116"/>
          </a:xfrm>
          <a:custGeom>
            <a:avLst/>
            <a:gdLst/>
            <a:ahLst/>
            <a:cxnLst/>
            <a:rect l="l" t="t" r="r" b="b"/>
            <a:pathLst>
              <a:path w="172974" h="166115">
                <a:moveTo>
                  <a:pt x="11429" y="166116"/>
                </a:moveTo>
                <a:lnTo>
                  <a:pt x="172973" y="4572"/>
                </a:lnTo>
                <a:lnTo>
                  <a:pt x="161543" y="0"/>
                </a:lnTo>
                <a:lnTo>
                  <a:pt x="0" y="161544"/>
                </a:lnTo>
                <a:lnTo>
                  <a:pt x="11429" y="16611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4" name="object 4304"/>
          <p:cNvSpPr/>
          <p:nvPr/>
        </p:nvSpPr>
        <p:spPr>
          <a:xfrm>
            <a:off x="6431279" y="37795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5" name="object 4305"/>
          <p:cNvSpPr/>
          <p:nvPr/>
        </p:nvSpPr>
        <p:spPr>
          <a:xfrm>
            <a:off x="6428993" y="377875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6" name="object 4306"/>
          <p:cNvSpPr/>
          <p:nvPr/>
        </p:nvSpPr>
        <p:spPr>
          <a:xfrm>
            <a:off x="6427470" y="3777996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8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7" name="object 4307"/>
          <p:cNvSpPr/>
          <p:nvPr/>
        </p:nvSpPr>
        <p:spPr>
          <a:xfrm>
            <a:off x="6425946" y="3777995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8" name="object 4308"/>
          <p:cNvSpPr/>
          <p:nvPr/>
        </p:nvSpPr>
        <p:spPr>
          <a:xfrm>
            <a:off x="6424421" y="3777233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9" name="object 4309"/>
          <p:cNvSpPr/>
          <p:nvPr/>
        </p:nvSpPr>
        <p:spPr>
          <a:xfrm>
            <a:off x="6422898" y="3776471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0" name="object 4310"/>
          <p:cNvSpPr/>
          <p:nvPr/>
        </p:nvSpPr>
        <p:spPr>
          <a:xfrm>
            <a:off x="6421374" y="37757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1" name="object 4311"/>
          <p:cNvSpPr/>
          <p:nvPr/>
        </p:nvSpPr>
        <p:spPr>
          <a:xfrm>
            <a:off x="6419849" y="37749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2" name="object 4312"/>
          <p:cNvSpPr/>
          <p:nvPr/>
        </p:nvSpPr>
        <p:spPr>
          <a:xfrm>
            <a:off x="6408420" y="3771138"/>
            <a:ext cx="172974" cy="165354"/>
          </a:xfrm>
          <a:custGeom>
            <a:avLst/>
            <a:gdLst/>
            <a:ahLst/>
            <a:cxnLst/>
            <a:rect l="l" t="t" r="r" b="b"/>
            <a:pathLst>
              <a:path w="172974" h="165353">
                <a:moveTo>
                  <a:pt x="11429" y="165354"/>
                </a:moveTo>
                <a:lnTo>
                  <a:pt x="172973" y="3810"/>
                </a:lnTo>
                <a:lnTo>
                  <a:pt x="161543" y="0"/>
                </a:lnTo>
                <a:lnTo>
                  <a:pt x="0" y="161544"/>
                </a:lnTo>
                <a:lnTo>
                  <a:pt x="11429" y="16535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3" name="object 4313"/>
          <p:cNvSpPr/>
          <p:nvPr/>
        </p:nvSpPr>
        <p:spPr>
          <a:xfrm>
            <a:off x="6419850" y="37749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4" name="object 4314"/>
          <p:cNvSpPr/>
          <p:nvPr/>
        </p:nvSpPr>
        <p:spPr>
          <a:xfrm>
            <a:off x="6418326" y="37741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5" name="object 4315"/>
          <p:cNvSpPr/>
          <p:nvPr/>
        </p:nvSpPr>
        <p:spPr>
          <a:xfrm>
            <a:off x="6416802" y="3774185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6" name="object 4316"/>
          <p:cNvSpPr/>
          <p:nvPr/>
        </p:nvSpPr>
        <p:spPr>
          <a:xfrm>
            <a:off x="6416039" y="37734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7" name="object 4317"/>
          <p:cNvSpPr/>
          <p:nvPr/>
        </p:nvSpPr>
        <p:spPr>
          <a:xfrm>
            <a:off x="6414515" y="37726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8" name="object 4318"/>
          <p:cNvSpPr/>
          <p:nvPr/>
        </p:nvSpPr>
        <p:spPr>
          <a:xfrm>
            <a:off x="6412992" y="377266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9" name="object 4319"/>
          <p:cNvSpPr/>
          <p:nvPr/>
        </p:nvSpPr>
        <p:spPr>
          <a:xfrm>
            <a:off x="6411468" y="37718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0" name="object 4320"/>
          <p:cNvSpPr/>
          <p:nvPr/>
        </p:nvSpPr>
        <p:spPr>
          <a:xfrm>
            <a:off x="6409943" y="37711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1" name="object 4321"/>
          <p:cNvSpPr/>
          <p:nvPr/>
        </p:nvSpPr>
        <p:spPr>
          <a:xfrm>
            <a:off x="6408420" y="377113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2" name="object 4322"/>
          <p:cNvSpPr/>
          <p:nvPr/>
        </p:nvSpPr>
        <p:spPr>
          <a:xfrm>
            <a:off x="6396228" y="3768090"/>
            <a:ext cx="173736" cy="164592"/>
          </a:xfrm>
          <a:custGeom>
            <a:avLst/>
            <a:gdLst/>
            <a:ahLst/>
            <a:cxnLst/>
            <a:rect l="l" t="t" r="r" b="b"/>
            <a:pathLst>
              <a:path w="173736" h="164591">
                <a:moveTo>
                  <a:pt x="12191" y="164592"/>
                </a:moveTo>
                <a:lnTo>
                  <a:pt x="173735" y="3048"/>
                </a:lnTo>
                <a:lnTo>
                  <a:pt x="161543" y="0"/>
                </a:lnTo>
                <a:lnTo>
                  <a:pt x="0" y="161544"/>
                </a:lnTo>
                <a:lnTo>
                  <a:pt x="12191" y="164592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3" name="object 4323"/>
          <p:cNvSpPr/>
          <p:nvPr/>
        </p:nvSpPr>
        <p:spPr>
          <a:xfrm>
            <a:off x="6408420" y="37711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4" name="object 4324"/>
          <p:cNvSpPr/>
          <p:nvPr/>
        </p:nvSpPr>
        <p:spPr>
          <a:xfrm>
            <a:off x="6406134" y="377037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5" name="object 4325"/>
          <p:cNvSpPr/>
          <p:nvPr/>
        </p:nvSpPr>
        <p:spPr>
          <a:xfrm>
            <a:off x="6404609" y="3769614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6" name="object 4326"/>
          <p:cNvSpPr/>
          <p:nvPr/>
        </p:nvSpPr>
        <p:spPr>
          <a:xfrm>
            <a:off x="6402324" y="376961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7" name="object 4327"/>
          <p:cNvSpPr/>
          <p:nvPr/>
        </p:nvSpPr>
        <p:spPr>
          <a:xfrm>
            <a:off x="6400037" y="37688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8" name="object 4328"/>
          <p:cNvSpPr/>
          <p:nvPr/>
        </p:nvSpPr>
        <p:spPr>
          <a:xfrm>
            <a:off x="6398514" y="376885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9" name="object 4329"/>
          <p:cNvSpPr/>
          <p:nvPr/>
        </p:nvSpPr>
        <p:spPr>
          <a:xfrm>
            <a:off x="6396228" y="37680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0" name="object 4330"/>
          <p:cNvSpPr/>
          <p:nvPr/>
        </p:nvSpPr>
        <p:spPr>
          <a:xfrm>
            <a:off x="6383273" y="3766565"/>
            <a:ext cx="174498" cy="163068"/>
          </a:xfrm>
          <a:custGeom>
            <a:avLst/>
            <a:gdLst/>
            <a:ahLst/>
            <a:cxnLst/>
            <a:rect l="l" t="t" r="r" b="b"/>
            <a:pathLst>
              <a:path w="174498" h="163067">
                <a:moveTo>
                  <a:pt x="12953" y="163067"/>
                </a:moveTo>
                <a:lnTo>
                  <a:pt x="174497" y="1523"/>
                </a:lnTo>
                <a:lnTo>
                  <a:pt x="161543" y="0"/>
                </a:lnTo>
                <a:lnTo>
                  <a:pt x="0" y="161543"/>
                </a:lnTo>
                <a:lnTo>
                  <a:pt x="12953" y="163067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1" name="object 4331"/>
          <p:cNvSpPr/>
          <p:nvPr/>
        </p:nvSpPr>
        <p:spPr>
          <a:xfrm>
            <a:off x="6396227" y="37680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2" name="object 4332"/>
          <p:cNvSpPr/>
          <p:nvPr/>
        </p:nvSpPr>
        <p:spPr>
          <a:xfrm>
            <a:off x="6393941" y="376808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3" name="object 4333"/>
          <p:cNvSpPr/>
          <p:nvPr/>
        </p:nvSpPr>
        <p:spPr>
          <a:xfrm>
            <a:off x="6392418" y="3767327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4" name="object 4334"/>
          <p:cNvSpPr/>
          <p:nvPr/>
        </p:nvSpPr>
        <p:spPr>
          <a:xfrm>
            <a:off x="6390893" y="37673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5" name="object 4335"/>
          <p:cNvSpPr/>
          <p:nvPr/>
        </p:nvSpPr>
        <p:spPr>
          <a:xfrm>
            <a:off x="6388608" y="376732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6" name="object 4336"/>
          <p:cNvSpPr/>
          <p:nvPr/>
        </p:nvSpPr>
        <p:spPr>
          <a:xfrm>
            <a:off x="6387083" y="37665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7" name="object 4337"/>
          <p:cNvSpPr/>
          <p:nvPr/>
        </p:nvSpPr>
        <p:spPr>
          <a:xfrm>
            <a:off x="6384797" y="37665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8" name="object 4338"/>
          <p:cNvSpPr/>
          <p:nvPr/>
        </p:nvSpPr>
        <p:spPr>
          <a:xfrm>
            <a:off x="6383274" y="37665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9" name="object 4339"/>
          <p:cNvSpPr/>
          <p:nvPr/>
        </p:nvSpPr>
        <p:spPr>
          <a:xfrm>
            <a:off x="6369557" y="3765804"/>
            <a:ext cx="175260" cy="162306"/>
          </a:xfrm>
          <a:custGeom>
            <a:avLst/>
            <a:gdLst/>
            <a:ahLst/>
            <a:cxnLst/>
            <a:rect l="l" t="t" r="r" b="b"/>
            <a:pathLst>
              <a:path w="175260" h="162305">
                <a:moveTo>
                  <a:pt x="13715" y="162306"/>
                </a:moveTo>
                <a:lnTo>
                  <a:pt x="175259" y="762"/>
                </a:lnTo>
                <a:lnTo>
                  <a:pt x="161543" y="0"/>
                </a:lnTo>
                <a:lnTo>
                  <a:pt x="0" y="161544"/>
                </a:lnTo>
                <a:lnTo>
                  <a:pt x="13715" y="162306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0" name="object 4340"/>
          <p:cNvSpPr/>
          <p:nvPr/>
        </p:nvSpPr>
        <p:spPr>
          <a:xfrm>
            <a:off x="6383273" y="3766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1" name="object 4341"/>
          <p:cNvSpPr/>
          <p:nvPr/>
        </p:nvSpPr>
        <p:spPr>
          <a:xfrm>
            <a:off x="6380987" y="376656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2" name="object 4342"/>
          <p:cNvSpPr/>
          <p:nvPr/>
        </p:nvSpPr>
        <p:spPr>
          <a:xfrm>
            <a:off x="6378702" y="376656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3" name="object 4343"/>
          <p:cNvSpPr/>
          <p:nvPr/>
        </p:nvSpPr>
        <p:spPr>
          <a:xfrm>
            <a:off x="6376415" y="37658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4" name="object 4344"/>
          <p:cNvSpPr/>
          <p:nvPr/>
        </p:nvSpPr>
        <p:spPr>
          <a:xfrm>
            <a:off x="6374130" y="37658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5" name="object 4345"/>
          <p:cNvSpPr/>
          <p:nvPr/>
        </p:nvSpPr>
        <p:spPr>
          <a:xfrm>
            <a:off x="6371843" y="37658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6" name="object 4346"/>
          <p:cNvSpPr/>
          <p:nvPr/>
        </p:nvSpPr>
        <p:spPr>
          <a:xfrm>
            <a:off x="6369558" y="37658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7" name="object 4347"/>
          <p:cNvSpPr/>
          <p:nvPr/>
        </p:nvSpPr>
        <p:spPr>
          <a:xfrm>
            <a:off x="6357365" y="3765804"/>
            <a:ext cx="173736" cy="162306"/>
          </a:xfrm>
          <a:custGeom>
            <a:avLst/>
            <a:gdLst/>
            <a:ahLst/>
            <a:cxnLst/>
            <a:rect l="l" t="t" r="r" b="b"/>
            <a:pathLst>
              <a:path w="173736" h="162305">
                <a:moveTo>
                  <a:pt x="12191" y="161544"/>
                </a:moveTo>
                <a:lnTo>
                  <a:pt x="173735" y="0"/>
                </a:lnTo>
                <a:lnTo>
                  <a:pt x="162305" y="762"/>
                </a:lnTo>
                <a:lnTo>
                  <a:pt x="0" y="162306"/>
                </a:lnTo>
                <a:lnTo>
                  <a:pt x="12191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8" name="object 4348"/>
          <p:cNvSpPr/>
          <p:nvPr/>
        </p:nvSpPr>
        <p:spPr>
          <a:xfrm>
            <a:off x="6369557" y="3765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9" name="object 4349"/>
          <p:cNvSpPr/>
          <p:nvPr/>
        </p:nvSpPr>
        <p:spPr>
          <a:xfrm>
            <a:off x="6366509" y="37658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0" name="object 4350"/>
          <p:cNvSpPr/>
          <p:nvPr/>
        </p:nvSpPr>
        <p:spPr>
          <a:xfrm>
            <a:off x="6363462" y="37658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1" name="object 4351"/>
          <p:cNvSpPr/>
          <p:nvPr/>
        </p:nvSpPr>
        <p:spPr>
          <a:xfrm>
            <a:off x="6360413" y="376580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2" name="object 4352"/>
          <p:cNvSpPr/>
          <p:nvPr/>
        </p:nvSpPr>
        <p:spPr>
          <a:xfrm>
            <a:off x="6357366" y="376580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3" name="object 4353"/>
          <p:cNvSpPr/>
          <p:nvPr/>
        </p:nvSpPr>
        <p:spPr>
          <a:xfrm>
            <a:off x="6345936" y="3766566"/>
            <a:ext cx="173736" cy="162306"/>
          </a:xfrm>
          <a:custGeom>
            <a:avLst/>
            <a:gdLst/>
            <a:ahLst/>
            <a:cxnLst/>
            <a:rect l="l" t="t" r="r" b="b"/>
            <a:pathLst>
              <a:path w="173735" h="162305">
                <a:moveTo>
                  <a:pt x="11429" y="161543"/>
                </a:moveTo>
                <a:lnTo>
                  <a:pt x="173735" y="0"/>
                </a:lnTo>
                <a:lnTo>
                  <a:pt x="161543" y="761"/>
                </a:lnTo>
                <a:lnTo>
                  <a:pt x="0" y="162305"/>
                </a:lnTo>
                <a:lnTo>
                  <a:pt x="11429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4" name="object 4354"/>
          <p:cNvSpPr/>
          <p:nvPr/>
        </p:nvSpPr>
        <p:spPr>
          <a:xfrm>
            <a:off x="6357366" y="376656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5" name="object 4355"/>
          <p:cNvSpPr/>
          <p:nvPr/>
        </p:nvSpPr>
        <p:spPr>
          <a:xfrm>
            <a:off x="6355080" y="3766566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2286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6" name="object 4356"/>
          <p:cNvSpPr/>
          <p:nvPr/>
        </p:nvSpPr>
        <p:spPr>
          <a:xfrm>
            <a:off x="6352793" y="376656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7" name="object 4357"/>
          <p:cNvSpPr/>
          <p:nvPr/>
        </p:nvSpPr>
        <p:spPr>
          <a:xfrm>
            <a:off x="6350508" y="376656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8" name="object 4358"/>
          <p:cNvSpPr/>
          <p:nvPr/>
        </p:nvSpPr>
        <p:spPr>
          <a:xfrm>
            <a:off x="6348221" y="37665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9" name="object 4359"/>
          <p:cNvSpPr/>
          <p:nvPr/>
        </p:nvSpPr>
        <p:spPr>
          <a:xfrm>
            <a:off x="6345936" y="376732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0" name="object 4360"/>
          <p:cNvSpPr/>
          <p:nvPr/>
        </p:nvSpPr>
        <p:spPr>
          <a:xfrm>
            <a:off x="6334505" y="3767328"/>
            <a:ext cx="172974" cy="163068"/>
          </a:xfrm>
          <a:custGeom>
            <a:avLst/>
            <a:gdLst/>
            <a:ahLst/>
            <a:cxnLst/>
            <a:rect l="l" t="t" r="r" b="b"/>
            <a:pathLst>
              <a:path w="172974" h="163067">
                <a:moveTo>
                  <a:pt x="11429" y="161544"/>
                </a:moveTo>
                <a:lnTo>
                  <a:pt x="172973" y="0"/>
                </a:lnTo>
                <a:lnTo>
                  <a:pt x="161543" y="1524"/>
                </a:lnTo>
                <a:lnTo>
                  <a:pt x="0" y="163068"/>
                </a:lnTo>
                <a:lnTo>
                  <a:pt x="11429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1" name="object 4361"/>
          <p:cNvSpPr/>
          <p:nvPr/>
        </p:nvSpPr>
        <p:spPr>
          <a:xfrm>
            <a:off x="6345935" y="37673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2" name="object 4362"/>
          <p:cNvSpPr/>
          <p:nvPr/>
        </p:nvSpPr>
        <p:spPr>
          <a:xfrm>
            <a:off x="6343649" y="376732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3" name="object 4363"/>
          <p:cNvSpPr/>
          <p:nvPr/>
        </p:nvSpPr>
        <p:spPr>
          <a:xfrm>
            <a:off x="6340602" y="376732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4" name="object 4364"/>
          <p:cNvSpPr/>
          <p:nvPr/>
        </p:nvSpPr>
        <p:spPr>
          <a:xfrm>
            <a:off x="6337553" y="37680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5" name="object 4365"/>
          <p:cNvSpPr/>
          <p:nvPr/>
        </p:nvSpPr>
        <p:spPr>
          <a:xfrm>
            <a:off x="6334506" y="3768851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6" name="object 4366"/>
          <p:cNvSpPr/>
          <p:nvPr/>
        </p:nvSpPr>
        <p:spPr>
          <a:xfrm>
            <a:off x="6323075" y="3768851"/>
            <a:ext cx="172974" cy="164592"/>
          </a:xfrm>
          <a:custGeom>
            <a:avLst/>
            <a:gdLst/>
            <a:ahLst/>
            <a:cxnLst/>
            <a:rect l="l" t="t" r="r" b="b"/>
            <a:pathLst>
              <a:path w="172974" h="164591">
                <a:moveTo>
                  <a:pt x="11429" y="161543"/>
                </a:moveTo>
                <a:lnTo>
                  <a:pt x="172973" y="0"/>
                </a:lnTo>
                <a:lnTo>
                  <a:pt x="161543" y="2285"/>
                </a:lnTo>
                <a:lnTo>
                  <a:pt x="0" y="164591"/>
                </a:lnTo>
                <a:lnTo>
                  <a:pt x="11429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7" name="object 4367"/>
          <p:cNvSpPr/>
          <p:nvPr/>
        </p:nvSpPr>
        <p:spPr>
          <a:xfrm>
            <a:off x="6334505" y="37688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8" name="object 4368"/>
          <p:cNvSpPr/>
          <p:nvPr/>
        </p:nvSpPr>
        <p:spPr>
          <a:xfrm>
            <a:off x="6332219" y="37688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9" name="object 4369"/>
          <p:cNvSpPr/>
          <p:nvPr/>
        </p:nvSpPr>
        <p:spPr>
          <a:xfrm>
            <a:off x="6329172" y="376961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0" name="object 4370"/>
          <p:cNvSpPr/>
          <p:nvPr/>
        </p:nvSpPr>
        <p:spPr>
          <a:xfrm>
            <a:off x="6326124" y="377037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1" name="object 4371"/>
          <p:cNvSpPr/>
          <p:nvPr/>
        </p:nvSpPr>
        <p:spPr>
          <a:xfrm>
            <a:off x="6323075" y="377113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2" name="object 4372"/>
          <p:cNvSpPr/>
          <p:nvPr/>
        </p:nvSpPr>
        <p:spPr>
          <a:xfrm>
            <a:off x="6312408" y="3771138"/>
            <a:ext cx="172212" cy="165354"/>
          </a:xfrm>
          <a:custGeom>
            <a:avLst/>
            <a:gdLst/>
            <a:ahLst/>
            <a:cxnLst/>
            <a:rect l="l" t="t" r="r" b="b"/>
            <a:pathLst>
              <a:path w="172212" h="165353">
                <a:moveTo>
                  <a:pt x="10667" y="162305"/>
                </a:moveTo>
                <a:lnTo>
                  <a:pt x="172211" y="0"/>
                </a:lnTo>
                <a:lnTo>
                  <a:pt x="161543" y="3809"/>
                </a:lnTo>
                <a:lnTo>
                  <a:pt x="0" y="165353"/>
                </a:lnTo>
                <a:lnTo>
                  <a:pt x="10667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3" name="object 4373"/>
          <p:cNvSpPr/>
          <p:nvPr/>
        </p:nvSpPr>
        <p:spPr>
          <a:xfrm>
            <a:off x="6323076" y="377113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4" name="object 4374"/>
          <p:cNvSpPr/>
          <p:nvPr/>
        </p:nvSpPr>
        <p:spPr>
          <a:xfrm>
            <a:off x="6320790" y="377113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2306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5" name="object 4375"/>
          <p:cNvSpPr/>
          <p:nvPr/>
        </p:nvSpPr>
        <p:spPr>
          <a:xfrm>
            <a:off x="6318503" y="377190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6" name="object 4376"/>
          <p:cNvSpPr/>
          <p:nvPr/>
        </p:nvSpPr>
        <p:spPr>
          <a:xfrm>
            <a:off x="6316218" y="377266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7" name="object 4377"/>
          <p:cNvSpPr/>
          <p:nvPr/>
        </p:nvSpPr>
        <p:spPr>
          <a:xfrm>
            <a:off x="6314693" y="3773423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8" name="object 4378"/>
          <p:cNvSpPr/>
          <p:nvPr/>
        </p:nvSpPr>
        <p:spPr>
          <a:xfrm>
            <a:off x="6312408" y="377418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9" name="object 4379"/>
          <p:cNvSpPr/>
          <p:nvPr/>
        </p:nvSpPr>
        <p:spPr>
          <a:xfrm>
            <a:off x="6300977" y="3774948"/>
            <a:ext cx="172974" cy="165354"/>
          </a:xfrm>
          <a:custGeom>
            <a:avLst/>
            <a:gdLst/>
            <a:ahLst/>
            <a:cxnLst/>
            <a:rect l="l" t="t" r="r" b="b"/>
            <a:pathLst>
              <a:path w="172974" h="165353">
                <a:moveTo>
                  <a:pt x="11429" y="161543"/>
                </a:moveTo>
                <a:lnTo>
                  <a:pt x="172973" y="0"/>
                </a:lnTo>
                <a:lnTo>
                  <a:pt x="161543" y="3809"/>
                </a:lnTo>
                <a:lnTo>
                  <a:pt x="0" y="165353"/>
                </a:lnTo>
                <a:lnTo>
                  <a:pt x="11429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0" name="object 4380"/>
          <p:cNvSpPr/>
          <p:nvPr/>
        </p:nvSpPr>
        <p:spPr>
          <a:xfrm>
            <a:off x="6312407" y="37749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1" name="object 4381"/>
          <p:cNvSpPr/>
          <p:nvPr/>
        </p:nvSpPr>
        <p:spPr>
          <a:xfrm>
            <a:off x="6309359" y="377494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2" name="object 4382"/>
          <p:cNvSpPr/>
          <p:nvPr/>
        </p:nvSpPr>
        <p:spPr>
          <a:xfrm>
            <a:off x="6306312" y="377571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3" name="object 4383"/>
          <p:cNvSpPr/>
          <p:nvPr/>
        </p:nvSpPr>
        <p:spPr>
          <a:xfrm>
            <a:off x="6304025" y="377647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4" name="object 4384"/>
          <p:cNvSpPr/>
          <p:nvPr/>
        </p:nvSpPr>
        <p:spPr>
          <a:xfrm>
            <a:off x="6300978" y="377723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5" name="object 4385"/>
          <p:cNvSpPr/>
          <p:nvPr/>
        </p:nvSpPr>
        <p:spPr>
          <a:xfrm>
            <a:off x="6290309" y="3778757"/>
            <a:ext cx="172212" cy="166116"/>
          </a:xfrm>
          <a:custGeom>
            <a:avLst/>
            <a:gdLst/>
            <a:ahLst/>
            <a:cxnLst/>
            <a:rect l="l" t="t" r="r" b="b"/>
            <a:pathLst>
              <a:path w="172212" h="166115">
                <a:moveTo>
                  <a:pt x="10667" y="161544"/>
                </a:moveTo>
                <a:lnTo>
                  <a:pt x="172211" y="0"/>
                </a:lnTo>
                <a:lnTo>
                  <a:pt x="161543" y="4572"/>
                </a:lnTo>
                <a:lnTo>
                  <a:pt x="0" y="166116"/>
                </a:lnTo>
                <a:lnTo>
                  <a:pt x="10667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6" name="object 4386"/>
          <p:cNvSpPr/>
          <p:nvPr/>
        </p:nvSpPr>
        <p:spPr>
          <a:xfrm>
            <a:off x="6300977" y="37787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7" name="object 4387"/>
          <p:cNvSpPr/>
          <p:nvPr/>
        </p:nvSpPr>
        <p:spPr>
          <a:xfrm>
            <a:off x="6297929" y="377875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8" name="object 4388"/>
          <p:cNvSpPr/>
          <p:nvPr/>
        </p:nvSpPr>
        <p:spPr>
          <a:xfrm>
            <a:off x="6295643" y="377952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2286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9" name="object 4389"/>
          <p:cNvSpPr/>
          <p:nvPr/>
        </p:nvSpPr>
        <p:spPr>
          <a:xfrm>
            <a:off x="6292596" y="378104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0" name="object 4390"/>
          <p:cNvSpPr/>
          <p:nvPr/>
        </p:nvSpPr>
        <p:spPr>
          <a:xfrm>
            <a:off x="6290309" y="3781805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1543"/>
                </a:moveTo>
                <a:lnTo>
                  <a:pt x="163830" y="0"/>
                </a:lnTo>
                <a:lnTo>
                  <a:pt x="161544" y="1523"/>
                </a:lnTo>
                <a:lnTo>
                  <a:pt x="0" y="163067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1" name="object 4391"/>
          <p:cNvSpPr/>
          <p:nvPr/>
        </p:nvSpPr>
        <p:spPr>
          <a:xfrm>
            <a:off x="6278880" y="3783329"/>
            <a:ext cx="172974" cy="166878"/>
          </a:xfrm>
          <a:custGeom>
            <a:avLst/>
            <a:gdLst/>
            <a:ahLst/>
            <a:cxnLst/>
            <a:rect l="l" t="t" r="r" b="b"/>
            <a:pathLst>
              <a:path w="172974" h="166877">
                <a:moveTo>
                  <a:pt x="11429" y="161543"/>
                </a:moveTo>
                <a:lnTo>
                  <a:pt x="172973" y="0"/>
                </a:lnTo>
                <a:lnTo>
                  <a:pt x="161543" y="4571"/>
                </a:lnTo>
                <a:lnTo>
                  <a:pt x="0" y="166877"/>
                </a:lnTo>
                <a:lnTo>
                  <a:pt x="11429" y="16154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2" name="object 4392"/>
          <p:cNvSpPr/>
          <p:nvPr/>
        </p:nvSpPr>
        <p:spPr>
          <a:xfrm>
            <a:off x="6290310" y="37833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3" name="object 4393"/>
          <p:cNvSpPr/>
          <p:nvPr/>
        </p:nvSpPr>
        <p:spPr>
          <a:xfrm>
            <a:off x="6286500" y="3783329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3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4" name="object 4394"/>
          <p:cNvSpPr/>
          <p:nvPr/>
        </p:nvSpPr>
        <p:spPr>
          <a:xfrm>
            <a:off x="6282690" y="3784854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5" name="object 4395"/>
          <p:cNvSpPr/>
          <p:nvPr/>
        </p:nvSpPr>
        <p:spPr>
          <a:xfrm>
            <a:off x="6278879" y="3786378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6" name="object 4396"/>
          <p:cNvSpPr/>
          <p:nvPr/>
        </p:nvSpPr>
        <p:spPr>
          <a:xfrm>
            <a:off x="6268973" y="3787901"/>
            <a:ext cx="171450" cy="167640"/>
          </a:xfrm>
          <a:custGeom>
            <a:avLst/>
            <a:gdLst/>
            <a:ahLst/>
            <a:cxnLst/>
            <a:rect l="l" t="t" r="r" b="b"/>
            <a:pathLst>
              <a:path w="171450" h="167639">
                <a:moveTo>
                  <a:pt x="9905" y="162306"/>
                </a:moveTo>
                <a:lnTo>
                  <a:pt x="171449" y="0"/>
                </a:lnTo>
                <a:lnTo>
                  <a:pt x="161543" y="6096"/>
                </a:lnTo>
                <a:lnTo>
                  <a:pt x="0" y="167640"/>
                </a:lnTo>
                <a:lnTo>
                  <a:pt x="9905" y="162306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7" name="object 4397"/>
          <p:cNvSpPr/>
          <p:nvPr/>
        </p:nvSpPr>
        <p:spPr>
          <a:xfrm>
            <a:off x="6278879" y="378790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8" name="object 4398"/>
          <p:cNvSpPr/>
          <p:nvPr/>
        </p:nvSpPr>
        <p:spPr>
          <a:xfrm>
            <a:off x="6275831" y="3787901"/>
            <a:ext cx="164592" cy="163829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2306"/>
                </a:moveTo>
                <a:lnTo>
                  <a:pt x="164592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9" name="object 4399"/>
          <p:cNvSpPr/>
          <p:nvPr/>
        </p:nvSpPr>
        <p:spPr>
          <a:xfrm>
            <a:off x="6272022" y="3790188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0" name="object 4400"/>
          <p:cNvSpPr/>
          <p:nvPr/>
        </p:nvSpPr>
        <p:spPr>
          <a:xfrm>
            <a:off x="6268974" y="3791711"/>
            <a:ext cx="164592" cy="163829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2305"/>
                </a:moveTo>
                <a:lnTo>
                  <a:pt x="164592" y="0"/>
                </a:lnTo>
                <a:lnTo>
                  <a:pt x="161544" y="2285"/>
                </a:lnTo>
                <a:lnTo>
                  <a:pt x="0" y="163829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1" name="object 4401"/>
          <p:cNvSpPr/>
          <p:nvPr/>
        </p:nvSpPr>
        <p:spPr>
          <a:xfrm>
            <a:off x="6259067" y="3793998"/>
            <a:ext cx="171450" cy="168402"/>
          </a:xfrm>
          <a:custGeom>
            <a:avLst/>
            <a:gdLst/>
            <a:ahLst/>
            <a:cxnLst/>
            <a:rect l="l" t="t" r="r" b="b"/>
            <a:pathLst>
              <a:path w="171450" h="168401">
                <a:moveTo>
                  <a:pt x="9905" y="161543"/>
                </a:moveTo>
                <a:lnTo>
                  <a:pt x="171449" y="0"/>
                </a:lnTo>
                <a:lnTo>
                  <a:pt x="161543" y="6857"/>
                </a:lnTo>
                <a:lnTo>
                  <a:pt x="0" y="168401"/>
                </a:lnTo>
                <a:lnTo>
                  <a:pt x="9905" y="16154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2" name="object 4402"/>
          <p:cNvSpPr/>
          <p:nvPr/>
        </p:nvSpPr>
        <p:spPr>
          <a:xfrm>
            <a:off x="6268973" y="37939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3" name="object 4403"/>
          <p:cNvSpPr/>
          <p:nvPr/>
        </p:nvSpPr>
        <p:spPr>
          <a:xfrm>
            <a:off x="6263639" y="3793998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1543"/>
                </a:moveTo>
                <a:lnTo>
                  <a:pt x="166878" y="0"/>
                </a:lnTo>
                <a:lnTo>
                  <a:pt x="161544" y="3047"/>
                </a:lnTo>
                <a:lnTo>
                  <a:pt x="0" y="164591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4" name="object 4404"/>
          <p:cNvSpPr/>
          <p:nvPr/>
        </p:nvSpPr>
        <p:spPr>
          <a:xfrm>
            <a:off x="6259067" y="3797045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4572" y="161543"/>
                </a:moveTo>
                <a:lnTo>
                  <a:pt x="166116" y="0"/>
                </a:lnTo>
                <a:lnTo>
                  <a:pt x="161544" y="3809"/>
                </a:lnTo>
                <a:lnTo>
                  <a:pt x="0" y="165353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5" name="object 4405"/>
          <p:cNvSpPr/>
          <p:nvPr/>
        </p:nvSpPr>
        <p:spPr>
          <a:xfrm>
            <a:off x="6249161" y="3800855"/>
            <a:ext cx="171450" cy="168402"/>
          </a:xfrm>
          <a:custGeom>
            <a:avLst/>
            <a:gdLst/>
            <a:ahLst/>
            <a:cxnLst/>
            <a:rect l="l" t="t" r="r" b="b"/>
            <a:pathLst>
              <a:path w="171450" h="168401">
                <a:moveTo>
                  <a:pt x="9905" y="161543"/>
                </a:moveTo>
                <a:lnTo>
                  <a:pt x="171449" y="0"/>
                </a:lnTo>
                <a:lnTo>
                  <a:pt x="161543" y="6857"/>
                </a:lnTo>
                <a:lnTo>
                  <a:pt x="0" y="168401"/>
                </a:lnTo>
                <a:lnTo>
                  <a:pt x="9905" y="161543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6" name="object 4406"/>
          <p:cNvSpPr/>
          <p:nvPr/>
        </p:nvSpPr>
        <p:spPr>
          <a:xfrm>
            <a:off x="6259067" y="38008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7" name="object 4407"/>
          <p:cNvSpPr/>
          <p:nvPr/>
        </p:nvSpPr>
        <p:spPr>
          <a:xfrm>
            <a:off x="6232397" y="3807713"/>
            <a:ext cx="178308" cy="177546"/>
          </a:xfrm>
          <a:custGeom>
            <a:avLst/>
            <a:gdLst/>
            <a:ahLst/>
            <a:cxnLst/>
            <a:rect l="l" t="t" r="r" b="b"/>
            <a:pathLst>
              <a:path w="178308" h="177546">
                <a:moveTo>
                  <a:pt x="16763" y="161543"/>
                </a:moveTo>
                <a:lnTo>
                  <a:pt x="178307" y="0"/>
                </a:lnTo>
                <a:lnTo>
                  <a:pt x="161543" y="16001"/>
                </a:lnTo>
                <a:lnTo>
                  <a:pt x="0" y="177545"/>
                </a:lnTo>
                <a:lnTo>
                  <a:pt x="16763" y="161543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8" name="object 4408"/>
          <p:cNvSpPr/>
          <p:nvPr/>
        </p:nvSpPr>
        <p:spPr>
          <a:xfrm>
            <a:off x="6249161" y="38077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9" name="object 4409"/>
          <p:cNvSpPr/>
          <p:nvPr/>
        </p:nvSpPr>
        <p:spPr>
          <a:xfrm>
            <a:off x="6522720" y="4352543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7" h="167639">
                <a:moveTo>
                  <a:pt x="0" y="167639"/>
                </a:moveTo>
                <a:lnTo>
                  <a:pt x="161544" y="6095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0" name="object 4410"/>
          <p:cNvSpPr/>
          <p:nvPr/>
        </p:nvSpPr>
        <p:spPr>
          <a:xfrm>
            <a:off x="6522720" y="43586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1" name="object 4411"/>
          <p:cNvSpPr/>
          <p:nvPr/>
        </p:nvSpPr>
        <p:spPr>
          <a:xfrm>
            <a:off x="6528054" y="4336542"/>
            <a:ext cx="172974" cy="177546"/>
          </a:xfrm>
          <a:custGeom>
            <a:avLst/>
            <a:gdLst/>
            <a:ahLst/>
            <a:cxnLst/>
            <a:rect l="l" t="t" r="r" b="b"/>
            <a:pathLst>
              <a:path w="172974" h="177546">
                <a:moveTo>
                  <a:pt x="0" y="177545"/>
                </a:moveTo>
                <a:lnTo>
                  <a:pt x="161544" y="16001"/>
                </a:lnTo>
                <a:lnTo>
                  <a:pt x="172974" y="0"/>
                </a:lnTo>
                <a:lnTo>
                  <a:pt x="11429" y="162305"/>
                </a:lnTo>
                <a:lnTo>
                  <a:pt x="0" y="17754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2" name="object 4412"/>
          <p:cNvSpPr/>
          <p:nvPr/>
        </p:nvSpPr>
        <p:spPr>
          <a:xfrm>
            <a:off x="6528054" y="43525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3" name="object 4413"/>
          <p:cNvSpPr/>
          <p:nvPr/>
        </p:nvSpPr>
        <p:spPr>
          <a:xfrm>
            <a:off x="6528054" y="4344924"/>
            <a:ext cx="167640" cy="169164"/>
          </a:xfrm>
          <a:custGeom>
            <a:avLst/>
            <a:gdLst/>
            <a:ahLst/>
            <a:cxnLst/>
            <a:rect l="l" t="t" r="r" b="b"/>
            <a:pathLst>
              <a:path w="167640" h="169163">
                <a:moveTo>
                  <a:pt x="0" y="169163"/>
                </a:moveTo>
                <a:lnTo>
                  <a:pt x="161544" y="7619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4" name="object 4414"/>
          <p:cNvSpPr/>
          <p:nvPr/>
        </p:nvSpPr>
        <p:spPr>
          <a:xfrm>
            <a:off x="6534150" y="4336541"/>
            <a:ext cx="166878" cy="169926"/>
          </a:xfrm>
          <a:custGeom>
            <a:avLst/>
            <a:gdLst/>
            <a:ahLst/>
            <a:cxnLst/>
            <a:rect l="l" t="t" r="r" b="b"/>
            <a:pathLst>
              <a:path w="166877" h="169925">
                <a:moveTo>
                  <a:pt x="0" y="169925"/>
                </a:moveTo>
                <a:lnTo>
                  <a:pt x="161544" y="8381"/>
                </a:lnTo>
                <a:lnTo>
                  <a:pt x="166878" y="0"/>
                </a:lnTo>
                <a:lnTo>
                  <a:pt x="5333" y="162305"/>
                </a:lnTo>
                <a:lnTo>
                  <a:pt x="0" y="16992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5" name="object 4415"/>
          <p:cNvSpPr/>
          <p:nvPr/>
        </p:nvSpPr>
        <p:spPr>
          <a:xfrm>
            <a:off x="6539483" y="4318254"/>
            <a:ext cx="172212" cy="180594"/>
          </a:xfrm>
          <a:custGeom>
            <a:avLst/>
            <a:gdLst/>
            <a:ahLst/>
            <a:cxnLst/>
            <a:rect l="l" t="t" r="r" b="b"/>
            <a:pathLst>
              <a:path w="172211" h="180594">
                <a:moveTo>
                  <a:pt x="0" y="180594"/>
                </a:moveTo>
                <a:lnTo>
                  <a:pt x="161544" y="18288"/>
                </a:lnTo>
                <a:lnTo>
                  <a:pt x="172212" y="0"/>
                </a:lnTo>
                <a:lnTo>
                  <a:pt x="10667" y="161544"/>
                </a:lnTo>
                <a:lnTo>
                  <a:pt x="0" y="180594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6" name="object 4416"/>
          <p:cNvSpPr/>
          <p:nvPr/>
        </p:nvSpPr>
        <p:spPr>
          <a:xfrm>
            <a:off x="6539483" y="43365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7" name="object 4417"/>
          <p:cNvSpPr/>
          <p:nvPr/>
        </p:nvSpPr>
        <p:spPr>
          <a:xfrm>
            <a:off x="6539483" y="4330446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0" y="168401"/>
                </a:moveTo>
                <a:lnTo>
                  <a:pt x="161544" y="609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8" name="object 4418"/>
          <p:cNvSpPr/>
          <p:nvPr/>
        </p:nvSpPr>
        <p:spPr>
          <a:xfrm>
            <a:off x="6543294" y="4324349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1544" y="6095"/>
                </a:lnTo>
                <a:lnTo>
                  <a:pt x="165354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9" name="object 4419"/>
          <p:cNvSpPr/>
          <p:nvPr/>
        </p:nvSpPr>
        <p:spPr>
          <a:xfrm>
            <a:off x="6546342" y="4318254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2306" y="609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0" name="object 4420"/>
          <p:cNvSpPr/>
          <p:nvPr/>
        </p:nvSpPr>
        <p:spPr>
          <a:xfrm>
            <a:off x="6550151" y="4296156"/>
            <a:ext cx="172212" cy="183642"/>
          </a:xfrm>
          <a:custGeom>
            <a:avLst/>
            <a:gdLst/>
            <a:ahLst/>
            <a:cxnLst/>
            <a:rect l="l" t="t" r="r" b="b"/>
            <a:pathLst>
              <a:path w="172211" h="183641">
                <a:moveTo>
                  <a:pt x="0" y="183642"/>
                </a:moveTo>
                <a:lnTo>
                  <a:pt x="161544" y="22098"/>
                </a:lnTo>
                <a:lnTo>
                  <a:pt x="172212" y="0"/>
                </a:lnTo>
                <a:lnTo>
                  <a:pt x="10667" y="162306"/>
                </a:lnTo>
                <a:lnTo>
                  <a:pt x="0" y="183642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1" name="object 4421"/>
          <p:cNvSpPr/>
          <p:nvPr/>
        </p:nvSpPr>
        <p:spPr>
          <a:xfrm>
            <a:off x="6550151" y="43182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2" name="object 4422"/>
          <p:cNvSpPr/>
          <p:nvPr/>
        </p:nvSpPr>
        <p:spPr>
          <a:xfrm>
            <a:off x="6547866" y="4280915"/>
            <a:ext cx="174498" cy="177546"/>
          </a:xfrm>
          <a:custGeom>
            <a:avLst/>
            <a:gdLst/>
            <a:ahLst/>
            <a:cxnLst/>
            <a:rect l="l" t="t" r="r" b="b"/>
            <a:pathLst>
              <a:path w="174498" h="177546">
                <a:moveTo>
                  <a:pt x="12953" y="177545"/>
                </a:moveTo>
                <a:lnTo>
                  <a:pt x="174497" y="15239"/>
                </a:lnTo>
                <a:lnTo>
                  <a:pt x="162305" y="0"/>
                </a:lnTo>
                <a:lnTo>
                  <a:pt x="0" y="161543"/>
                </a:lnTo>
                <a:lnTo>
                  <a:pt x="12953" y="17754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3" name="object 4423"/>
          <p:cNvSpPr/>
          <p:nvPr/>
        </p:nvSpPr>
        <p:spPr>
          <a:xfrm>
            <a:off x="6560820" y="429615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4" name="object 4424"/>
          <p:cNvSpPr/>
          <p:nvPr/>
        </p:nvSpPr>
        <p:spPr>
          <a:xfrm>
            <a:off x="6179421" y="3927725"/>
            <a:ext cx="381398" cy="620352"/>
          </a:xfrm>
          <a:custGeom>
            <a:avLst/>
            <a:gdLst/>
            <a:ahLst/>
            <a:cxnLst/>
            <a:rect l="l" t="t" r="r" b="b"/>
            <a:pathLst>
              <a:path w="381398" h="620352">
                <a:moveTo>
                  <a:pt x="135818" y="369374"/>
                </a:moveTo>
                <a:lnTo>
                  <a:pt x="141743" y="358474"/>
                </a:lnTo>
                <a:lnTo>
                  <a:pt x="148182" y="347906"/>
                </a:lnTo>
                <a:lnTo>
                  <a:pt x="155046" y="337724"/>
                </a:lnTo>
                <a:lnTo>
                  <a:pt x="162245" y="327985"/>
                </a:lnTo>
                <a:lnTo>
                  <a:pt x="169689" y="318745"/>
                </a:lnTo>
                <a:lnTo>
                  <a:pt x="177289" y="310060"/>
                </a:lnTo>
                <a:lnTo>
                  <a:pt x="107122" y="311629"/>
                </a:lnTo>
                <a:lnTo>
                  <a:pt x="93840" y="322861"/>
                </a:lnTo>
                <a:lnTo>
                  <a:pt x="81141" y="334364"/>
                </a:lnTo>
                <a:lnTo>
                  <a:pt x="69095" y="346167"/>
                </a:lnTo>
                <a:lnTo>
                  <a:pt x="57774" y="358299"/>
                </a:lnTo>
                <a:lnTo>
                  <a:pt x="47247" y="370788"/>
                </a:lnTo>
                <a:lnTo>
                  <a:pt x="37587" y="383663"/>
                </a:lnTo>
                <a:lnTo>
                  <a:pt x="28864" y="396952"/>
                </a:lnTo>
                <a:lnTo>
                  <a:pt x="21149" y="410685"/>
                </a:lnTo>
                <a:lnTo>
                  <a:pt x="14512" y="424888"/>
                </a:lnTo>
                <a:lnTo>
                  <a:pt x="9026" y="439593"/>
                </a:lnTo>
                <a:lnTo>
                  <a:pt x="4761" y="454825"/>
                </a:lnTo>
                <a:lnTo>
                  <a:pt x="1787" y="470616"/>
                </a:lnTo>
                <a:lnTo>
                  <a:pt x="177" y="486992"/>
                </a:lnTo>
                <a:lnTo>
                  <a:pt x="0" y="503983"/>
                </a:lnTo>
                <a:lnTo>
                  <a:pt x="1327" y="521617"/>
                </a:lnTo>
                <a:lnTo>
                  <a:pt x="4230" y="539923"/>
                </a:lnTo>
                <a:lnTo>
                  <a:pt x="8780" y="558930"/>
                </a:lnTo>
                <a:lnTo>
                  <a:pt x="12590" y="568836"/>
                </a:lnTo>
                <a:lnTo>
                  <a:pt x="24705" y="589895"/>
                </a:lnTo>
                <a:lnTo>
                  <a:pt x="32859" y="599652"/>
                </a:lnTo>
                <a:lnTo>
                  <a:pt x="41549" y="607361"/>
                </a:lnTo>
                <a:lnTo>
                  <a:pt x="50700" y="613130"/>
                </a:lnTo>
                <a:lnTo>
                  <a:pt x="60236" y="617069"/>
                </a:lnTo>
                <a:lnTo>
                  <a:pt x="80164" y="619895"/>
                </a:lnTo>
                <a:lnTo>
                  <a:pt x="90404" y="619000"/>
                </a:lnTo>
                <a:lnTo>
                  <a:pt x="100729" y="616713"/>
                </a:lnTo>
                <a:lnTo>
                  <a:pt x="111062" y="613142"/>
                </a:lnTo>
                <a:lnTo>
                  <a:pt x="121329" y="608397"/>
                </a:lnTo>
                <a:lnTo>
                  <a:pt x="131454" y="602588"/>
                </a:lnTo>
                <a:lnTo>
                  <a:pt x="141361" y="595823"/>
                </a:lnTo>
                <a:lnTo>
                  <a:pt x="150976" y="588212"/>
                </a:lnTo>
                <a:lnTo>
                  <a:pt x="174134" y="566550"/>
                </a:lnTo>
                <a:lnTo>
                  <a:pt x="191660" y="546738"/>
                </a:lnTo>
                <a:lnTo>
                  <a:pt x="209186" y="523878"/>
                </a:lnTo>
                <a:lnTo>
                  <a:pt x="210710" y="536070"/>
                </a:lnTo>
                <a:lnTo>
                  <a:pt x="213257" y="551801"/>
                </a:lnTo>
                <a:lnTo>
                  <a:pt x="217099" y="565868"/>
                </a:lnTo>
                <a:lnTo>
                  <a:pt x="222115" y="578286"/>
                </a:lnTo>
                <a:lnTo>
                  <a:pt x="228185" y="589072"/>
                </a:lnTo>
                <a:lnTo>
                  <a:pt x="235190" y="598240"/>
                </a:lnTo>
                <a:lnTo>
                  <a:pt x="243010" y="605806"/>
                </a:lnTo>
                <a:lnTo>
                  <a:pt x="251523" y="611784"/>
                </a:lnTo>
                <a:lnTo>
                  <a:pt x="260611" y="616191"/>
                </a:lnTo>
                <a:lnTo>
                  <a:pt x="270153" y="619042"/>
                </a:lnTo>
                <a:lnTo>
                  <a:pt x="280029" y="620352"/>
                </a:lnTo>
                <a:lnTo>
                  <a:pt x="290118" y="620136"/>
                </a:lnTo>
                <a:lnTo>
                  <a:pt x="300301" y="618410"/>
                </a:lnTo>
                <a:lnTo>
                  <a:pt x="310458" y="615189"/>
                </a:lnTo>
                <a:lnTo>
                  <a:pt x="320469" y="610488"/>
                </a:lnTo>
                <a:lnTo>
                  <a:pt x="330213" y="604323"/>
                </a:lnTo>
                <a:lnTo>
                  <a:pt x="339570" y="596709"/>
                </a:lnTo>
                <a:lnTo>
                  <a:pt x="348421" y="587662"/>
                </a:lnTo>
                <a:lnTo>
                  <a:pt x="356644" y="577196"/>
                </a:lnTo>
                <a:lnTo>
                  <a:pt x="364121" y="565328"/>
                </a:lnTo>
                <a:lnTo>
                  <a:pt x="370730" y="552072"/>
                </a:lnTo>
                <a:lnTo>
                  <a:pt x="381398" y="530736"/>
                </a:lnTo>
                <a:lnTo>
                  <a:pt x="368444" y="514734"/>
                </a:lnTo>
                <a:lnTo>
                  <a:pt x="363110" y="525402"/>
                </a:lnTo>
                <a:lnTo>
                  <a:pt x="357014" y="533022"/>
                </a:lnTo>
                <a:lnTo>
                  <a:pt x="354728" y="535308"/>
                </a:lnTo>
                <a:lnTo>
                  <a:pt x="351680" y="536832"/>
                </a:lnTo>
                <a:lnTo>
                  <a:pt x="348632" y="538356"/>
                </a:lnTo>
                <a:lnTo>
                  <a:pt x="343298" y="538356"/>
                </a:lnTo>
                <a:lnTo>
                  <a:pt x="338726" y="536070"/>
                </a:lnTo>
                <a:lnTo>
                  <a:pt x="332630" y="526926"/>
                </a:lnTo>
                <a:lnTo>
                  <a:pt x="328820" y="499494"/>
                </a:lnTo>
                <a:lnTo>
                  <a:pt x="328058" y="466728"/>
                </a:lnTo>
                <a:lnTo>
                  <a:pt x="328058" y="235842"/>
                </a:lnTo>
                <a:lnTo>
                  <a:pt x="327296" y="192408"/>
                </a:lnTo>
                <a:lnTo>
                  <a:pt x="327107" y="176816"/>
                </a:lnTo>
                <a:lnTo>
                  <a:pt x="326729" y="162232"/>
                </a:lnTo>
                <a:lnTo>
                  <a:pt x="326052" y="148541"/>
                </a:lnTo>
                <a:lnTo>
                  <a:pt x="324970" y="135629"/>
                </a:lnTo>
                <a:lnTo>
                  <a:pt x="323373" y="123381"/>
                </a:lnTo>
                <a:lnTo>
                  <a:pt x="321155" y="111685"/>
                </a:lnTo>
                <a:lnTo>
                  <a:pt x="318208" y="100425"/>
                </a:lnTo>
                <a:lnTo>
                  <a:pt x="314422" y="89487"/>
                </a:lnTo>
                <a:lnTo>
                  <a:pt x="309690" y="78757"/>
                </a:lnTo>
                <a:lnTo>
                  <a:pt x="303905" y="68121"/>
                </a:lnTo>
                <a:lnTo>
                  <a:pt x="296958" y="57465"/>
                </a:lnTo>
                <a:lnTo>
                  <a:pt x="288741" y="46675"/>
                </a:lnTo>
                <a:lnTo>
                  <a:pt x="279145" y="35636"/>
                </a:lnTo>
                <a:lnTo>
                  <a:pt x="270908" y="27054"/>
                </a:lnTo>
                <a:lnTo>
                  <a:pt x="261764" y="20196"/>
                </a:lnTo>
                <a:lnTo>
                  <a:pt x="251858" y="13338"/>
                </a:lnTo>
                <a:lnTo>
                  <a:pt x="240428" y="8766"/>
                </a:lnTo>
                <a:lnTo>
                  <a:pt x="223932" y="4132"/>
                </a:lnTo>
                <a:lnTo>
                  <a:pt x="207305" y="1231"/>
                </a:lnTo>
                <a:lnTo>
                  <a:pt x="190657" y="0"/>
                </a:lnTo>
                <a:lnTo>
                  <a:pt x="174093" y="374"/>
                </a:lnTo>
                <a:lnTo>
                  <a:pt x="157721" y="2292"/>
                </a:lnTo>
                <a:lnTo>
                  <a:pt x="141648" y="5690"/>
                </a:lnTo>
                <a:lnTo>
                  <a:pt x="125981" y="10505"/>
                </a:lnTo>
                <a:lnTo>
                  <a:pt x="110828" y="16674"/>
                </a:lnTo>
                <a:lnTo>
                  <a:pt x="96295" y="24133"/>
                </a:lnTo>
                <a:lnTo>
                  <a:pt x="82490" y="32821"/>
                </a:lnTo>
                <a:lnTo>
                  <a:pt x="69519" y="42674"/>
                </a:lnTo>
                <a:lnTo>
                  <a:pt x="57490" y="53628"/>
                </a:lnTo>
                <a:lnTo>
                  <a:pt x="46510" y="65621"/>
                </a:lnTo>
                <a:lnTo>
                  <a:pt x="36686" y="78590"/>
                </a:lnTo>
                <a:lnTo>
                  <a:pt x="28125" y="92471"/>
                </a:lnTo>
                <a:lnTo>
                  <a:pt x="20935" y="107202"/>
                </a:lnTo>
                <a:lnTo>
                  <a:pt x="15222" y="122719"/>
                </a:lnTo>
                <a:lnTo>
                  <a:pt x="11093" y="138959"/>
                </a:lnTo>
                <a:lnTo>
                  <a:pt x="8656" y="155860"/>
                </a:lnTo>
                <a:lnTo>
                  <a:pt x="8018" y="173358"/>
                </a:lnTo>
                <a:lnTo>
                  <a:pt x="8018" y="180978"/>
                </a:lnTo>
                <a:lnTo>
                  <a:pt x="10304" y="196218"/>
                </a:lnTo>
                <a:lnTo>
                  <a:pt x="18113" y="216502"/>
                </a:lnTo>
                <a:lnTo>
                  <a:pt x="24476" y="227229"/>
                </a:lnTo>
                <a:lnTo>
                  <a:pt x="31540" y="236075"/>
                </a:lnTo>
                <a:lnTo>
                  <a:pt x="47214" y="248353"/>
                </a:lnTo>
                <a:lnTo>
                  <a:pt x="64026" y="253793"/>
                </a:lnTo>
                <a:lnTo>
                  <a:pt x="72510" y="254091"/>
                </a:lnTo>
                <a:lnTo>
                  <a:pt x="80862" y="252851"/>
                </a:lnTo>
                <a:lnTo>
                  <a:pt x="96613" y="245981"/>
                </a:lnTo>
                <a:lnTo>
                  <a:pt x="110166" y="233641"/>
                </a:lnTo>
                <a:lnTo>
                  <a:pt x="120412" y="216285"/>
                </a:lnTo>
                <a:lnTo>
                  <a:pt x="123946" y="205869"/>
                </a:lnTo>
                <a:lnTo>
                  <a:pt x="126237" y="194370"/>
                </a:lnTo>
                <a:lnTo>
                  <a:pt x="127145" y="181845"/>
                </a:lnTo>
                <a:lnTo>
                  <a:pt x="126128" y="166500"/>
                </a:lnTo>
                <a:lnTo>
                  <a:pt x="123080" y="152784"/>
                </a:lnTo>
                <a:lnTo>
                  <a:pt x="117746" y="139830"/>
                </a:lnTo>
                <a:lnTo>
                  <a:pt x="111642" y="128646"/>
                </a:lnTo>
                <a:lnTo>
                  <a:pt x="106249" y="118152"/>
                </a:lnTo>
                <a:lnTo>
                  <a:pt x="102018" y="108231"/>
                </a:lnTo>
                <a:lnTo>
                  <a:pt x="99397" y="98767"/>
                </a:lnTo>
                <a:lnTo>
                  <a:pt x="98837" y="89643"/>
                </a:lnTo>
                <a:lnTo>
                  <a:pt x="100787" y="80744"/>
                </a:lnTo>
                <a:lnTo>
                  <a:pt x="105696" y="71953"/>
                </a:lnTo>
                <a:lnTo>
                  <a:pt x="114013" y="63153"/>
                </a:lnTo>
                <a:lnTo>
                  <a:pt x="124604" y="55248"/>
                </a:lnTo>
                <a:lnTo>
                  <a:pt x="136034" y="50676"/>
                </a:lnTo>
                <a:lnTo>
                  <a:pt x="149819" y="48275"/>
                </a:lnTo>
                <a:lnTo>
                  <a:pt x="162462" y="48996"/>
                </a:lnTo>
                <a:lnTo>
                  <a:pt x="173826" y="52534"/>
                </a:lnTo>
                <a:lnTo>
                  <a:pt x="183777" y="58590"/>
                </a:lnTo>
                <a:lnTo>
                  <a:pt x="192178" y="66860"/>
                </a:lnTo>
                <a:lnTo>
                  <a:pt x="198893" y="77042"/>
                </a:lnTo>
                <a:lnTo>
                  <a:pt x="203788" y="88835"/>
                </a:lnTo>
                <a:lnTo>
                  <a:pt x="206726" y="101937"/>
                </a:lnTo>
                <a:lnTo>
                  <a:pt x="208424" y="121542"/>
                </a:lnTo>
                <a:lnTo>
                  <a:pt x="209186" y="145926"/>
                </a:lnTo>
                <a:lnTo>
                  <a:pt x="209186" y="235842"/>
                </a:lnTo>
                <a:lnTo>
                  <a:pt x="177944" y="258702"/>
                </a:lnTo>
                <a:lnTo>
                  <a:pt x="149750" y="279276"/>
                </a:lnTo>
                <a:lnTo>
                  <a:pt x="196994" y="289944"/>
                </a:lnTo>
                <a:lnTo>
                  <a:pt x="209186" y="278514"/>
                </a:lnTo>
                <a:lnTo>
                  <a:pt x="209186" y="477396"/>
                </a:lnTo>
                <a:lnTo>
                  <a:pt x="202328" y="485778"/>
                </a:lnTo>
                <a:lnTo>
                  <a:pt x="196232" y="493398"/>
                </a:lnTo>
                <a:lnTo>
                  <a:pt x="186889" y="501411"/>
                </a:lnTo>
                <a:lnTo>
                  <a:pt x="177374" y="507808"/>
                </a:lnTo>
                <a:lnTo>
                  <a:pt x="167722" y="511993"/>
                </a:lnTo>
                <a:lnTo>
                  <a:pt x="157964" y="513372"/>
                </a:lnTo>
                <a:lnTo>
                  <a:pt x="148136" y="511349"/>
                </a:lnTo>
                <a:lnTo>
                  <a:pt x="138271" y="505328"/>
                </a:lnTo>
                <a:lnTo>
                  <a:pt x="132986" y="500256"/>
                </a:lnTo>
                <a:lnTo>
                  <a:pt x="130700" y="495684"/>
                </a:lnTo>
                <a:lnTo>
                  <a:pt x="124604" y="484254"/>
                </a:lnTo>
                <a:lnTo>
                  <a:pt x="120450" y="473125"/>
                </a:lnTo>
                <a:lnTo>
                  <a:pt x="117708" y="461767"/>
                </a:lnTo>
                <a:lnTo>
                  <a:pt x="116287" y="450236"/>
                </a:lnTo>
                <a:lnTo>
                  <a:pt x="116098" y="438588"/>
                </a:lnTo>
                <a:lnTo>
                  <a:pt x="117052" y="426878"/>
                </a:lnTo>
                <a:lnTo>
                  <a:pt x="119059" y="415164"/>
                </a:lnTo>
                <a:lnTo>
                  <a:pt x="122028" y="403500"/>
                </a:lnTo>
                <a:lnTo>
                  <a:pt x="125871" y="391943"/>
                </a:lnTo>
                <a:lnTo>
                  <a:pt x="130497" y="380549"/>
                </a:lnTo>
                <a:lnTo>
                  <a:pt x="135818" y="369374"/>
                </a:lnTo>
                <a:close/>
              </a:path>
              <a:path w="381398" h="620352">
                <a:moveTo>
                  <a:pt x="149750" y="279276"/>
                </a:moveTo>
                <a:lnTo>
                  <a:pt x="135148" y="289865"/>
                </a:lnTo>
                <a:lnTo>
                  <a:pt x="120915" y="300640"/>
                </a:lnTo>
                <a:lnTo>
                  <a:pt x="107122" y="311629"/>
                </a:lnTo>
                <a:lnTo>
                  <a:pt x="177289" y="310060"/>
                </a:lnTo>
                <a:lnTo>
                  <a:pt x="184956" y="301987"/>
                </a:lnTo>
                <a:lnTo>
                  <a:pt x="185564" y="301374"/>
                </a:lnTo>
                <a:lnTo>
                  <a:pt x="196994" y="289944"/>
                </a:lnTo>
                <a:lnTo>
                  <a:pt x="149750" y="279276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5" name="object 4425"/>
          <p:cNvSpPr/>
          <p:nvPr/>
        </p:nvSpPr>
        <p:spPr>
          <a:xfrm>
            <a:off x="6388607" y="4451604"/>
            <a:ext cx="1524" cy="12192"/>
          </a:xfrm>
          <a:custGeom>
            <a:avLst/>
            <a:gdLst/>
            <a:ahLst/>
            <a:cxnLst/>
            <a:rect l="l" t="t" r="r" b="b"/>
            <a:pathLst>
              <a:path w="1524" h="12191">
                <a:moveTo>
                  <a:pt x="0" y="0"/>
                </a:moveTo>
                <a:lnTo>
                  <a:pt x="1524" y="1219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6" name="object 4426"/>
          <p:cNvSpPr/>
          <p:nvPr/>
        </p:nvSpPr>
        <p:spPr>
          <a:xfrm>
            <a:off x="6390132" y="4463795"/>
            <a:ext cx="1524" cy="10668"/>
          </a:xfrm>
          <a:custGeom>
            <a:avLst/>
            <a:gdLst/>
            <a:ahLst/>
            <a:cxnLst/>
            <a:rect l="l" t="t" r="r" b="b"/>
            <a:pathLst>
              <a:path w="1524" h="10667">
                <a:moveTo>
                  <a:pt x="0" y="0"/>
                </a:moveTo>
                <a:lnTo>
                  <a:pt x="1524" y="10668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7" name="object 4427"/>
          <p:cNvSpPr/>
          <p:nvPr/>
        </p:nvSpPr>
        <p:spPr>
          <a:xfrm>
            <a:off x="6391655" y="4474464"/>
            <a:ext cx="2286" cy="9906"/>
          </a:xfrm>
          <a:custGeom>
            <a:avLst/>
            <a:gdLst/>
            <a:ahLst/>
            <a:cxnLst/>
            <a:rect l="l" t="t" r="r" b="b"/>
            <a:pathLst>
              <a:path w="2286" h="9905">
                <a:moveTo>
                  <a:pt x="0" y="0"/>
                </a:moveTo>
                <a:lnTo>
                  <a:pt x="2286" y="9906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8" name="object 4428"/>
          <p:cNvSpPr/>
          <p:nvPr/>
        </p:nvSpPr>
        <p:spPr>
          <a:xfrm>
            <a:off x="6393942" y="4484370"/>
            <a:ext cx="3048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0" y="0"/>
                </a:moveTo>
                <a:lnTo>
                  <a:pt x="3048" y="9144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9" name="object 4429"/>
          <p:cNvSpPr/>
          <p:nvPr/>
        </p:nvSpPr>
        <p:spPr>
          <a:xfrm>
            <a:off x="6396989" y="4493514"/>
            <a:ext cx="3048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0" y="0"/>
                </a:moveTo>
                <a:lnTo>
                  <a:pt x="3048" y="9144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0" name="object 4430"/>
          <p:cNvSpPr/>
          <p:nvPr/>
        </p:nvSpPr>
        <p:spPr>
          <a:xfrm>
            <a:off x="6400038" y="4502657"/>
            <a:ext cx="3810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0" y="0"/>
                </a:moveTo>
                <a:lnTo>
                  <a:pt x="3810" y="762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1" name="object 4431"/>
          <p:cNvSpPr/>
          <p:nvPr/>
        </p:nvSpPr>
        <p:spPr>
          <a:xfrm>
            <a:off x="6403848" y="4510277"/>
            <a:ext cx="3810" cy="6858"/>
          </a:xfrm>
          <a:custGeom>
            <a:avLst/>
            <a:gdLst/>
            <a:ahLst/>
            <a:cxnLst/>
            <a:rect l="l" t="t" r="r" b="b"/>
            <a:pathLst>
              <a:path w="3810" h="6858">
                <a:moveTo>
                  <a:pt x="0" y="0"/>
                </a:moveTo>
                <a:lnTo>
                  <a:pt x="3810" y="6858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2" name="object 4432"/>
          <p:cNvSpPr/>
          <p:nvPr/>
        </p:nvSpPr>
        <p:spPr>
          <a:xfrm>
            <a:off x="6407657" y="4517135"/>
            <a:ext cx="4572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0" y="0"/>
                </a:moveTo>
                <a:lnTo>
                  <a:pt x="4572" y="6096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3" name="object 4433"/>
          <p:cNvSpPr/>
          <p:nvPr/>
        </p:nvSpPr>
        <p:spPr>
          <a:xfrm>
            <a:off x="6412229" y="4523232"/>
            <a:ext cx="4572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0" y="0"/>
                </a:moveTo>
                <a:lnTo>
                  <a:pt x="4572" y="6096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4" name="object 4434"/>
          <p:cNvSpPr/>
          <p:nvPr/>
        </p:nvSpPr>
        <p:spPr>
          <a:xfrm>
            <a:off x="6416801" y="4529327"/>
            <a:ext cx="6096" cy="4571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0" y="0"/>
                </a:moveTo>
                <a:lnTo>
                  <a:pt x="6096" y="4571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5" name="object 4435"/>
          <p:cNvSpPr/>
          <p:nvPr/>
        </p:nvSpPr>
        <p:spPr>
          <a:xfrm>
            <a:off x="6422898" y="4533899"/>
            <a:ext cx="5334" cy="4572"/>
          </a:xfrm>
          <a:custGeom>
            <a:avLst/>
            <a:gdLst/>
            <a:ahLst/>
            <a:cxnLst/>
            <a:rect l="l" t="t" r="r" b="b"/>
            <a:pathLst>
              <a:path w="5334" h="4572">
                <a:moveTo>
                  <a:pt x="0" y="0"/>
                </a:moveTo>
                <a:lnTo>
                  <a:pt x="5334" y="4572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6" name="object 4436"/>
          <p:cNvSpPr/>
          <p:nvPr/>
        </p:nvSpPr>
        <p:spPr>
          <a:xfrm>
            <a:off x="6428232" y="4538472"/>
            <a:ext cx="6858" cy="3047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0" y="0"/>
                </a:moveTo>
                <a:lnTo>
                  <a:pt x="6858" y="3047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7" name="object 4437"/>
          <p:cNvSpPr/>
          <p:nvPr/>
        </p:nvSpPr>
        <p:spPr>
          <a:xfrm>
            <a:off x="6435089" y="4541520"/>
            <a:ext cx="6858" cy="3047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0" y="0"/>
                </a:moveTo>
                <a:lnTo>
                  <a:pt x="6858" y="3047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8" name="object 4438"/>
          <p:cNvSpPr/>
          <p:nvPr/>
        </p:nvSpPr>
        <p:spPr>
          <a:xfrm>
            <a:off x="6441948" y="4544567"/>
            <a:ext cx="7620" cy="1523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0" y="0"/>
                </a:moveTo>
                <a:lnTo>
                  <a:pt x="7620" y="1523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9" name="object 4439"/>
          <p:cNvSpPr/>
          <p:nvPr/>
        </p:nvSpPr>
        <p:spPr>
          <a:xfrm>
            <a:off x="6449567" y="4546092"/>
            <a:ext cx="7620" cy="1523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0" y="0"/>
                </a:moveTo>
                <a:lnTo>
                  <a:pt x="7620" y="1523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0" name="object 4440"/>
          <p:cNvSpPr/>
          <p:nvPr/>
        </p:nvSpPr>
        <p:spPr>
          <a:xfrm>
            <a:off x="6457188" y="4547616"/>
            <a:ext cx="8382" cy="0"/>
          </a:xfrm>
          <a:custGeom>
            <a:avLst/>
            <a:gdLst/>
            <a:ahLst/>
            <a:cxnLst/>
            <a:rect l="l" t="t" r="r" b="b"/>
            <a:pathLst>
              <a:path w="8382">
                <a:moveTo>
                  <a:pt x="0" y="0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1" name="object 4441"/>
          <p:cNvSpPr/>
          <p:nvPr/>
        </p:nvSpPr>
        <p:spPr>
          <a:xfrm>
            <a:off x="6465570" y="4547616"/>
            <a:ext cx="6858" cy="0"/>
          </a:xfrm>
          <a:custGeom>
            <a:avLst/>
            <a:gdLst/>
            <a:ahLst/>
            <a:cxnLst/>
            <a:rect l="l" t="t" r="r" b="b"/>
            <a:pathLst>
              <a:path w="6858">
                <a:moveTo>
                  <a:pt x="0" y="0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2" name="object 4442"/>
          <p:cNvSpPr/>
          <p:nvPr/>
        </p:nvSpPr>
        <p:spPr>
          <a:xfrm>
            <a:off x="6472427" y="4546092"/>
            <a:ext cx="6858" cy="1524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0" y="1524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3" name="object 4443"/>
          <p:cNvSpPr/>
          <p:nvPr/>
        </p:nvSpPr>
        <p:spPr>
          <a:xfrm>
            <a:off x="6479285" y="4544568"/>
            <a:ext cx="6858" cy="1524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0" y="1524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4" name="object 4444"/>
          <p:cNvSpPr/>
          <p:nvPr/>
        </p:nvSpPr>
        <p:spPr>
          <a:xfrm>
            <a:off x="6486144" y="4542281"/>
            <a:ext cx="6858" cy="2286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0" y="2286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5" name="object 4445"/>
          <p:cNvSpPr/>
          <p:nvPr/>
        </p:nvSpPr>
        <p:spPr>
          <a:xfrm>
            <a:off x="6493001" y="4539234"/>
            <a:ext cx="6096" cy="3048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0" y="3048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6" name="object 4446"/>
          <p:cNvSpPr/>
          <p:nvPr/>
        </p:nvSpPr>
        <p:spPr>
          <a:xfrm>
            <a:off x="6499098" y="4535423"/>
            <a:ext cx="6096" cy="3810"/>
          </a:xfrm>
          <a:custGeom>
            <a:avLst/>
            <a:gdLst/>
            <a:ahLst/>
            <a:cxnLst/>
            <a:rect l="l" t="t" r="r" b="b"/>
            <a:pathLst>
              <a:path w="6096" h="3810">
                <a:moveTo>
                  <a:pt x="0" y="3810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7" name="object 4447"/>
          <p:cNvSpPr/>
          <p:nvPr/>
        </p:nvSpPr>
        <p:spPr>
          <a:xfrm>
            <a:off x="6505194" y="4530851"/>
            <a:ext cx="6096" cy="4572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0" y="457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8" name="object 4448"/>
          <p:cNvSpPr/>
          <p:nvPr/>
        </p:nvSpPr>
        <p:spPr>
          <a:xfrm>
            <a:off x="6511289" y="4526279"/>
            <a:ext cx="6096" cy="4572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0" y="457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4197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9" name="object 4449"/>
          <p:cNvSpPr/>
          <p:nvPr/>
        </p:nvSpPr>
        <p:spPr>
          <a:xfrm>
            <a:off x="6517385" y="4520183"/>
            <a:ext cx="5333" cy="6096"/>
          </a:xfrm>
          <a:custGeom>
            <a:avLst/>
            <a:gdLst/>
            <a:ahLst/>
            <a:cxnLst/>
            <a:rect l="l" t="t" r="r" b="b"/>
            <a:pathLst>
              <a:path w="5333" h="6096">
                <a:moveTo>
                  <a:pt x="0" y="6095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0" name="object 4450"/>
          <p:cNvSpPr/>
          <p:nvPr/>
        </p:nvSpPr>
        <p:spPr>
          <a:xfrm>
            <a:off x="6522720" y="4514087"/>
            <a:ext cx="5333" cy="6096"/>
          </a:xfrm>
          <a:custGeom>
            <a:avLst/>
            <a:gdLst/>
            <a:ahLst/>
            <a:cxnLst/>
            <a:rect l="l" t="t" r="r" b="b"/>
            <a:pathLst>
              <a:path w="5333" h="6096">
                <a:moveTo>
                  <a:pt x="0" y="6095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1" name="object 4451"/>
          <p:cNvSpPr/>
          <p:nvPr/>
        </p:nvSpPr>
        <p:spPr>
          <a:xfrm>
            <a:off x="6528054" y="4498848"/>
            <a:ext cx="11429" cy="15240"/>
          </a:xfrm>
          <a:custGeom>
            <a:avLst/>
            <a:gdLst/>
            <a:ahLst/>
            <a:cxnLst/>
            <a:rect l="l" t="t" r="r" b="b"/>
            <a:pathLst>
              <a:path w="11429" h="15239">
                <a:moveTo>
                  <a:pt x="0" y="15239"/>
                </a:moveTo>
                <a:lnTo>
                  <a:pt x="11429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2" name="object 4452"/>
          <p:cNvSpPr/>
          <p:nvPr/>
        </p:nvSpPr>
        <p:spPr>
          <a:xfrm>
            <a:off x="6539483" y="4479798"/>
            <a:ext cx="10667" cy="19050"/>
          </a:xfrm>
          <a:custGeom>
            <a:avLst/>
            <a:gdLst/>
            <a:ahLst/>
            <a:cxnLst/>
            <a:rect l="l" t="t" r="r" b="b"/>
            <a:pathLst>
              <a:path w="10668" h="19050">
                <a:moveTo>
                  <a:pt x="0" y="19050"/>
                </a:moveTo>
                <a:lnTo>
                  <a:pt x="10667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3" name="object 4453"/>
          <p:cNvSpPr/>
          <p:nvPr/>
        </p:nvSpPr>
        <p:spPr>
          <a:xfrm>
            <a:off x="6550151" y="4458462"/>
            <a:ext cx="10667" cy="21336"/>
          </a:xfrm>
          <a:custGeom>
            <a:avLst/>
            <a:gdLst/>
            <a:ahLst/>
            <a:cxnLst/>
            <a:rect l="l" t="t" r="r" b="b"/>
            <a:pathLst>
              <a:path w="10668" h="21336">
                <a:moveTo>
                  <a:pt x="0" y="21336"/>
                </a:moveTo>
                <a:lnTo>
                  <a:pt x="10667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4" name="object 4454"/>
          <p:cNvSpPr/>
          <p:nvPr/>
        </p:nvSpPr>
        <p:spPr>
          <a:xfrm>
            <a:off x="6547866" y="4442459"/>
            <a:ext cx="12954" cy="16002"/>
          </a:xfrm>
          <a:custGeom>
            <a:avLst/>
            <a:gdLst/>
            <a:ahLst/>
            <a:cxnLst/>
            <a:rect l="l" t="t" r="r" b="b"/>
            <a:pathLst>
              <a:path w="12953" h="16001">
                <a:moveTo>
                  <a:pt x="12953" y="16001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5" name="object 4455"/>
          <p:cNvSpPr/>
          <p:nvPr/>
        </p:nvSpPr>
        <p:spPr>
          <a:xfrm>
            <a:off x="6542532" y="4442460"/>
            <a:ext cx="5333" cy="10668"/>
          </a:xfrm>
          <a:custGeom>
            <a:avLst/>
            <a:gdLst/>
            <a:ahLst/>
            <a:cxnLst/>
            <a:rect l="l" t="t" r="r" b="b"/>
            <a:pathLst>
              <a:path w="5333" h="10667">
                <a:moveTo>
                  <a:pt x="5333" y="0"/>
                </a:moveTo>
                <a:lnTo>
                  <a:pt x="0" y="10668"/>
                </a:lnTo>
              </a:path>
            </a:pathLst>
          </a:custGeom>
          <a:ln w="12953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6" name="object 4456"/>
          <p:cNvSpPr/>
          <p:nvPr/>
        </p:nvSpPr>
        <p:spPr>
          <a:xfrm>
            <a:off x="6536436" y="4453127"/>
            <a:ext cx="6095" cy="7620"/>
          </a:xfrm>
          <a:custGeom>
            <a:avLst/>
            <a:gdLst/>
            <a:ahLst/>
            <a:cxnLst/>
            <a:rect l="l" t="t" r="r" b="b"/>
            <a:pathLst>
              <a:path w="6096" h="7620">
                <a:moveTo>
                  <a:pt x="6096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7" name="object 4457"/>
          <p:cNvSpPr/>
          <p:nvPr/>
        </p:nvSpPr>
        <p:spPr>
          <a:xfrm>
            <a:off x="6534149" y="4460748"/>
            <a:ext cx="2286" cy="2286"/>
          </a:xfrm>
          <a:custGeom>
            <a:avLst/>
            <a:gdLst/>
            <a:ahLst/>
            <a:cxnLst/>
            <a:rect l="l" t="t" r="r" b="b"/>
            <a:pathLst>
              <a:path w="2285" h="2286">
                <a:moveTo>
                  <a:pt x="2285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8" name="object 4458"/>
          <p:cNvSpPr/>
          <p:nvPr/>
        </p:nvSpPr>
        <p:spPr>
          <a:xfrm>
            <a:off x="6531102" y="4463033"/>
            <a:ext cx="3048" cy="1524"/>
          </a:xfrm>
          <a:custGeom>
            <a:avLst/>
            <a:gdLst/>
            <a:ahLst/>
            <a:cxnLst/>
            <a:rect l="l" t="t" r="r" b="b"/>
            <a:pathLst>
              <a:path w="3048" h="1524">
                <a:moveTo>
                  <a:pt x="3048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9" name="object 4459"/>
          <p:cNvSpPr/>
          <p:nvPr/>
        </p:nvSpPr>
        <p:spPr>
          <a:xfrm>
            <a:off x="6528053" y="4464557"/>
            <a:ext cx="3048" cy="1524"/>
          </a:xfrm>
          <a:custGeom>
            <a:avLst/>
            <a:gdLst/>
            <a:ahLst/>
            <a:cxnLst/>
            <a:rect l="l" t="t" r="r" b="b"/>
            <a:pathLst>
              <a:path w="3048" h="1524">
                <a:moveTo>
                  <a:pt x="3048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57D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0" name="object 4460"/>
          <p:cNvSpPr/>
          <p:nvPr/>
        </p:nvSpPr>
        <p:spPr>
          <a:xfrm>
            <a:off x="6525768" y="4466082"/>
            <a:ext cx="2286" cy="0"/>
          </a:xfrm>
          <a:custGeom>
            <a:avLst/>
            <a:gdLst/>
            <a:ahLst/>
            <a:cxnLst/>
            <a:rect l="l" t="t" r="r" b="b"/>
            <a:pathLst>
              <a:path w="2285">
                <a:moveTo>
                  <a:pt x="2285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1" name="object 4461"/>
          <p:cNvSpPr/>
          <p:nvPr/>
        </p:nvSpPr>
        <p:spPr>
          <a:xfrm>
            <a:off x="6522719" y="4466082"/>
            <a:ext cx="3048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3048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2" name="object 4462"/>
          <p:cNvSpPr/>
          <p:nvPr/>
        </p:nvSpPr>
        <p:spPr>
          <a:xfrm>
            <a:off x="6520434" y="4465320"/>
            <a:ext cx="2286" cy="761"/>
          </a:xfrm>
          <a:custGeom>
            <a:avLst/>
            <a:gdLst/>
            <a:ahLst/>
            <a:cxnLst/>
            <a:rect l="l" t="t" r="r" b="b"/>
            <a:pathLst>
              <a:path w="2285" h="762">
                <a:moveTo>
                  <a:pt x="2285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3" name="object 4463"/>
          <p:cNvSpPr/>
          <p:nvPr/>
        </p:nvSpPr>
        <p:spPr>
          <a:xfrm>
            <a:off x="6518147" y="4463796"/>
            <a:ext cx="2286" cy="1523"/>
          </a:xfrm>
          <a:custGeom>
            <a:avLst/>
            <a:gdLst/>
            <a:ahLst/>
            <a:cxnLst/>
            <a:rect l="l" t="t" r="r" b="b"/>
            <a:pathLst>
              <a:path w="2285" h="1524">
                <a:moveTo>
                  <a:pt x="2285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4" name="object 4464"/>
          <p:cNvSpPr/>
          <p:nvPr/>
        </p:nvSpPr>
        <p:spPr>
          <a:xfrm>
            <a:off x="6515862" y="4461509"/>
            <a:ext cx="2286" cy="2286"/>
          </a:xfrm>
          <a:custGeom>
            <a:avLst/>
            <a:gdLst/>
            <a:ahLst/>
            <a:cxnLst/>
            <a:rect l="l" t="t" r="r" b="b"/>
            <a:pathLst>
              <a:path w="2285" h="2286">
                <a:moveTo>
                  <a:pt x="2285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5" name="object 4465"/>
          <p:cNvSpPr/>
          <p:nvPr/>
        </p:nvSpPr>
        <p:spPr>
          <a:xfrm>
            <a:off x="6513575" y="4458462"/>
            <a:ext cx="2286" cy="3048"/>
          </a:xfrm>
          <a:custGeom>
            <a:avLst/>
            <a:gdLst/>
            <a:ahLst/>
            <a:cxnLst/>
            <a:rect l="l" t="t" r="r" b="b"/>
            <a:pathLst>
              <a:path w="2285" h="3048">
                <a:moveTo>
                  <a:pt x="2285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6" name="object 4466"/>
          <p:cNvSpPr/>
          <p:nvPr/>
        </p:nvSpPr>
        <p:spPr>
          <a:xfrm>
            <a:off x="6512052" y="4454651"/>
            <a:ext cx="1524" cy="3810"/>
          </a:xfrm>
          <a:custGeom>
            <a:avLst/>
            <a:gdLst/>
            <a:ahLst/>
            <a:cxnLst/>
            <a:rect l="l" t="t" r="r" b="b"/>
            <a:pathLst>
              <a:path w="1524" h="3810">
                <a:moveTo>
                  <a:pt x="1524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7" name="object 4467"/>
          <p:cNvSpPr/>
          <p:nvPr/>
        </p:nvSpPr>
        <p:spPr>
          <a:xfrm>
            <a:off x="6509765" y="4445507"/>
            <a:ext cx="2286" cy="9144"/>
          </a:xfrm>
          <a:custGeom>
            <a:avLst/>
            <a:gdLst/>
            <a:ahLst/>
            <a:cxnLst/>
            <a:rect l="l" t="t" r="r" b="b"/>
            <a:pathLst>
              <a:path w="2285" h="9144">
                <a:moveTo>
                  <a:pt x="2285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8" name="object 4468"/>
          <p:cNvSpPr/>
          <p:nvPr/>
        </p:nvSpPr>
        <p:spPr>
          <a:xfrm>
            <a:off x="6503670" y="4059173"/>
            <a:ext cx="6096" cy="386334"/>
          </a:xfrm>
          <a:custGeom>
            <a:avLst/>
            <a:gdLst/>
            <a:ahLst/>
            <a:cxnLst/>
            <a:rect l="l" t="t" r="r" b="b"/>
            <a:pathLst>
              <a:path w="6096" h="386334">
                <a:moveTo>
                  <a:pt x="6096" y="386334"/>
                </a:moveTo>
                <a:lnTo>
                  <a:pt x="4572" y="368046"/>
                </a:lnTo>
                <a:lnTo>
                  <a:pt x="3810" y="335280"/>
                </a:lnTo>
                <a:lnTo>
                  <a:pt x="3810" y="104394"/>
                </a:lnTo>
                <a:lnTo>
                  <a:pt x="3048" y="60960"/>
                </a:lnTo>
                <a:lnTo>
                  <a:pt x="2286" y="25908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9" name="object 4469"/>
          <p:cNvSpPr/>
          <p:nvPr/>
        </p:nvSpPr>
        <p:spPr>
          <a:xfrm>
            <a:off x="6501384" y="4041647"/>
            <a:ext cx="2286" cy="17526"/>
          </a:xfrm>
          <a:custGeom>
            <a:avLst/>
            <a:gdLst/>
            <a:ahLst/>
            <a:cxnLst/>
            <a:rect l="l" t="t" r="r" b="b"/>
            <a:pathLst>
              <a:path w="2286" h="17525">
                <a:moveTo>
                  <a:pt x="2286" y="17525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0" name="object 4470"/>
          <p:cNvSpPr/>
          <p:nvPr/>
        </p:nvSpPr>
        <p:spPr>
          <a:xfrm>
            <a:off x="6498335" y="4030980"/>
            <a:ext cx="3048" cy="10668"/>
          </a:xfrm>
          <a:custGeom>
            <a:avLst/>
            <a:gdLst/>
            <a:ahLst/>
            <a:cxnLst/>
            <a:rect l="l" t="t" r="r" b="b"/>
            <a:pathLst>
              <a:path w="3048" h="10667">
                <a:moveTo>
                  <a:pt x="3048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1" name="object 4471"/>
          <p:cNvSpPr/>
          <p:nvPr/>
        </p:nvSpPr>
        <p:spPr>
          <a:xfrm>
            <a:off x="6495287" y="4020311"/>
            <a:ext cx="3048" cy="10668"/>
          </a:xfrm>
          <a:custGeom>
            <a:avLst/>
            <a:gdLst/>
            <a:ahLst/>
            <a:cxnLst/>
            <a:rect l="l" t="t" r="r" b="b"/>
            <a:pathLst>
              <a:path w="3048" h="10667">
                <a:moveTo>
                  <a:pt x="3048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2" name="object 4472"/>
          <p:cNvSpPr/>
          <p:nvPr/>
        </p:nvSpPr>
        <p:spPr>
          <a:xfrm>
            <a:off x="6490716" y="4010405"/>
            <a:ext cx="4572" cy="9906"/>
          </a:xfrm>
          <a:custGeom>
            <a:avLst/>
            <a:gdLst/>
            <a:ahLst/>
            <a:cxnLst/>
            <a:rect l="l" t="t" r="r" b="b"/>
            <a:pathLst>
              <a:path w="4572" h="9905">
                <a:moveTo>
                  <a:pt x="4572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3" name="object 4473"/>
          <p:cNvSpPr/>
          <p:nvPr/>
        </p:nvSpPr>
        <p:spPr>
          <a:xfrm>
            <a:off x="6486144" y="4000499"/>
            <a:ext cx="4572" cy="9906"/>
          </a:xfrm>
          <a:custGeom>
            <a:avLst/>
            <a:gdLst/>
            <a:ahLst/>
            <a:cxnLst/>
            <a:rect l="l" t="t" r="r" b="b"/>
            <a:pathLst>
              <a:path w="4572" h="9905">
                <a:moveTo>
                  <a:pt x="4572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4" name="object 4474"/>
          <p:cNvSpPr/>
          <p:nvPr/>
        </p:nvSpPr>
        <p:spPr>
          <a:xfrm>
            <a:off x="6480048" y="3991355"/>
            <a:ext cx="6096" cy="9144"/>
          </a:xfrm>
          <a:custGeom>
            <a:avLst/>
            <a:gdLst/>
            <a:ahLst/>
            <a:cxnLst/>
            <a:rect l="l" t="t" r="r" b="b"/>
            <a:pathLst>
              <a:path w="6096" h="9144">
                <a:moveTo>
                  <a:pt x="6096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5" name="object 4475"/>
          <p:cNvSpPr/>
          <p:nvPr/>
        </p:nvSpPr>
        <p:spPr>
          <a:xfrm>
            <a:off x="6473952" y="3981449"/>
            <a:ext cx="6096" cy="9906"/>
          </a:xfrm>
          <a:custGeom>
            <a:avLst/>
            <a:gdLst/>
            <a:ahLst/>
            <a:cxnLst/>
            <a:rect l="l" t="t" r="r" b="b"/>
            <a:pathLst>
              <a:path w="6096" h="9905">
                <a:moveTo>
                  <a:pt x="6096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6" name="object 4476"/>
          <p:cNvSpPr/>
          <p:nvPr/>
        </p:nvSpPr>
        <p:spPr>
          <a:xfrm>
            <a:off x="6466331" y="3972305"/>
            <a:ext cx="7620" cy="9144"/>
          </a:xfrm>
          <a:custGeom>
            <a:avLst/>
            <a:gdLst/>
            <a:ahLst/>
            <a:cxnLst/>
            <a:rect l="l" t="t" r="r" b="b"/>
            <a:pathLst>
              <a:path w="7620" h="9144">
                <a:moveTo>
                  <a:pt x="7620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7" name="object 4477"/>
          <p:cNvSpPr/>
          <p:nvPr/>
        </p:nvSpPr>
        <p:spPr>
          <a:xfrm>
            <a:off x="6458712" y="3963161"/>
            <a:ext cx="7620" cy="9144"/>
          </a:xfrm>
          <a:custGeom>
            <a:avLst/>
            <a:gdLst/>
            <a:ahLst/>
            <a:cxnLst/>
            <a:rect l="l" t="t" r="r" b="b"/>
            <a:pathLst>
              <a:path w="7620" h="9144">
                <a:moveTo>
                  <a:pt x="7620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8" name="object 4478"/>
          <p:cNvSpPr/>
          <p:nvPr/>
        </p:nvSpPr>
        <p:spPr>
          <a:xfrm>
            <a:off x="6450329" y="3954779"/>
            <a:ext cx="8382" cy="8382"/>
          </a:xfrm>
          <a:custGeom>
            <a:avLst/>
            <a:gdLst/>
            <a:ahLst/>
            <a:cxnLst/>
            <a:rect l="l" t="t" r="r" b="b"/>
            <a:pathLst>
              <a:path w="8382" h="8382">
                <a:moveTo>
                  <a:pt x="8382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9" name="object 4479"/>
          <p:cNvSpPr/>
          <p:nvPr/>
        </p:nvSpPr>
        <p:spPr>
          <a:xfrm>
            <a:off x="6441185" y="3947921"/>
            <a:ext cx="9144" cy="6858"/>
          </a:xfrm>
          <a:custGeom>
            <a:avLst/>
            <a:gdLst/>
            <a:ahLst/>
            <a:cxnLst/>
            <a:rect l="l" t="t" r="r" b="b"/>
            <a:pathLst>
              <a:path w="9144" h="6858">
                <a:moveTo>
                  <a:pt x="9144" y="6858"/>
                </a:moveTo>
                <a:lnTo>
                  <a:pt x="0" y="0"/>
                </a:lnTo>
              </a:path>
            </a:pathLst>
          </a:custGeom>
          <a:ln w="12953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0" name="object 4480"/>
          <p:cNvSpPr/>
          <p:nvPr/>
        </p:nvSpPr>
        <p:spPr>
          <a:xfrm>
            <a:off x="6431279" y="3941064"/>
            <a:ext cx="9906" cy="6858"/>
          </a:xfrm>
          <a:custGeom>
            <a:avLst/>
            <a:gdLst/>
            <a:ahLst/>
            <a:cxnLst/>
            <a:rect l="l" t="t" r="r" b="b"/>
            <a:pathLst>
              <a:path w="9905" h="6858">
                <a:moveTo>
                  <a:pt x="9905" y="6857"/>
                </a:moveTo>
                <a:lnTo>
                  <a:pt x="0" y="0"/>
                </a:lnTo>
              </a:path>
            </a:pathLst>
          </a:custGeom>
          <a:ln w="12953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1" name="object 4481"/>
          <p:cNvSpPr/>
          <p:nvPr/>
        </p:nvSpPr>
        <p:spPr>
          <a:xfrm>
            <a:off x="6419849" y="3936492"/>
            <a:ext cx="11430" cy="4571"/>
          </a:xfrm>
          <a:custGeom>
            <a:avLst/>
            <a:gdLst/>
            <a:ahLst/>
            <a:cxnLst/>
            <a:rect l="l" t="t" r="r" b="b"/>
            <a:pathLst>
              <a:path w="11429" h="4572">
                <a:moveTo>
                  <a:pt x="11429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2" name="object 4482"/>
          <p:cNvSpPr/>
          <p:nvPr/>
        </p:nvSpPr>
        <p:spPr>
          <a:xfrm>
            <a:off x="6408420" y="3932682"/>
            <a:ext cx="11430" cy="3809"/>
          </a:xfrm>
          <a:custGeom>
            <a:avLst/>
            <a:gdLst/>
            <a:ahLst/>
            <a:cxnLst/>
            <a:rect l="l" t="t" r="r" b="b"/>
            <a:pathLst>
              <a:path w="11429" h="3810">
                <a:moveTo>
                  <a:pt x="11429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3" name="object 4483"/>
          <p:cNvSpPr/>
          <p:nvPr/>
        </p:nvSpPr>
        <p:spPr>
          <a:xfrm>
            <a:off x="6396228" y="3929634"/>
            <a:ext cx="12192" cy="3047"/>
          </a:xfrm>
          <a:custGeom>
            <a:avLst/>
            <a:gdLst/>
            <a:ahLst/>
            <a:cxnLst/>
            <a:rect l="l" t="t" r="r" b="b"/>
            <a:pathLst>
              <a:path w="12191" h="3048">
                <a:moveTo>
                  <a:pt x="12191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4" name="object 4484"/>
          <p:cNvSpPr/>
          <p:nvPr/>
        </p:nvSpPr>
        <p:spPr>
          <a:xfrm>
            <a:off x="6383273" y="3928109"/>
            <a:ext cx="12954" cy="1523"/>
          </a:xfrm>
          <a:custGeom>
            <a:avLst/>
            <a:gdLst/>
            <a:ahLst/>
            <a:cxnLst/>
            <a:rect l="l" t="t" r="r" b="b"/>
            <a:pathLst>
              <a:path w="12953" h="1524">
                <a:moveTo>
                  <a:pt x="12953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5" name="object 4485"/>
          <p:cNvSpPr/>
          <p:nvPr/>
        </p:nvSpPr>
        <p:spPr>
          <a:xfrm>
            <a:off x="6369557" y="3927348"/>
            <a:ext cx="13716" cy="761"/>
          </a:xfrm>
          <a:custGeom>
            <a:avLst/>
            <a:gdLst/>
            <a:ahLst/>
            <a:cxnLst/>
            <a:rect l="l" t="t" r="r" b="b"/>
            <a:pathLst>
              <a:path w="13715" h="762">
                <a:moveTo>
                  <a:pt x="13715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6" name="object 4486"/>
          <p:cNvSpPr/>
          <p:nvPr/>
        </p:nvSpPr>
        <p:spPr>
          <a:xfrm>
            <a:off x="6357365" y="3927348"/>
            <a:ext cx="12192" cy="762"/>
          </a:xfrm>
          <a:custGeom>
            <a:avLst/>
            <a:gdLst/>
            <a:ahLst/>
            <a:cxnLst/>
            <a:rect l="l" t="t" r="r" b="b"/>
            <a:pathLst>
              <a:path w="12191" h="762">
                <a:moveTo>
                  <a:pt x="12191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7" name="object 4487"/>
          <p:cNvSpPr/>
          <p:nvPr/>
        </p:nvSpPr>
        <p:spPr>
          <a:xfrm>
            <a:off x="6345936" y="3928110"/>
            <a:ext cx="11430" cy="762"/>
          </a:xfrm>
          <a:custGeom>
            <a:avLst/>
            <a:gdLst/>
            <a:ahLst/>
            <a:cxnLst/>
            <a:rect l="l" t="t" r="r" b="b"/>
            <a:pathLst>
              <a:path w="11429" h="762">
                <a:moveTo>
                  <a:pt x="11429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8" name="object 4488"/>
          <p:cNvSpPr/>
          <p:nvPr/>
        </p:nvSpPr>
        <p:spPr>
          <a:xfrm>
            <a:off x="6334505" y="3928872"/>
            <a:ext cx="11430" cy="1524"/>
          </a:xfrm>
          <a:custGeom>
            <a:avLst/>
            <a:gdLst/>
            <a:ahLst/>
            <a:cxnLst/>
            <a:rect l="l" t="t" r="r" b="b"/>
            <a:pathLst>
              <a:path w="11429" h="1524">
                <a:moveTo>
                  <a:pt x="11429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9" name="object 4489"/>
          <p:cNvSpPr/>
          <p:nvPr/>
        </p:nvSpPr>
        <p:spPr>
          <a:xfrm>
            <a:off x="6323075" y="3930395"/>
            <a:ext cx="11430" cy="3048"/>
          </a:xfrm>
          <a:custGeom>
            <a:avLst/>
            <a:gdLst/>
            <a:ahLst/>
            <a:cxnLst/>
            <a:rect l="l" t="t" r="r" b="b"/>
            <a:pathLst>
              <a:path w="11429" h="3048">
                <a:moveTo>
                  <a:pt x="11429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0" name="object 4490"/>
          <p:cNvSpPr/>
          <p:nvPr/>
        </p:nvSpPr>
        <p:spPr>
          <a:xfrm>
            <a:off x="6312408" y="3933444"/>
            <a:ext cx="10668" cy="3048"/>
          </a:xfrm>
          <a:custGeom>
            <a:avLst/>
            <a:gdLst/>
            <a:ahLst/>
            <a:cxnLst/>
            <a:rect l="l" t="t" r="r" b="b"/>
            <a:pathLst>
              <a:path w="10667" h="3048">
                <a:moveTo>
                  <a:pt x="10667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1" name="object 4491"/>
          <p:cNvSpPr/>
          <p:nvPr/>
        </p:nvSpPr>
        <p:spPr>
          <a:xfrm>
            <a:off x="6300977" y="3936492"/>
            <a:ext cx="11430" cy="3810"/>
          </a:xfrm>
          <a:custGeom>
            <a:avLst/>
            <a:gdLst/>
            <a:ahLst/>
            <a:cxnLst/>
            <a:rect l="l" t="t" r="r" b="b"/>
            <a:pathLst>
              <a:path w="11429" h="3810">
                <a:moveTo>
                  <a:pt x="11429" y="0"/>
                </a:moveTo>
                <a:lnTo>
                  <a:pt x="0" y="3810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2" name="object 4492"/>
          <p:cNvSpPr/>
          <p:nvPr/>
        </p:nvSpPr>
        <p:spPr>
          <a:xfrm>
            <a:off x="6290309" y="3940301"/>
            <a:ext cx="10668" cy="4572"/>
          </a:xfrm>
          <a:custGeom>
            <a:avLst/>
            <a:gdLst/>
            <a:ahLst/>
            <a:cxnLst/>
            <a:rect l="l" t="t" r="r" b="b"/>
            <a:pathLst>
              <a:path w="10667" h="4572">
                <a:moveTo>
                  <a:pt x="10667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3" name="object 4493"/>
          <p:cNvSpPr/>
          <p:nvPr/>
        </p:nvSpPr>
        <p:spPr>
          <a:xfrm>
            <a:off x="6278880" y="3944873"/>
            <a:ext cx="11430" cy="5334"/>
          </a:xfrm>
          <a:custGeom>
            <a:avLst/>
            <a:gdLst/>
            <a:ahLst/>
            <a:cxnLst/>
            <a:rect l="l" t="t" r="r" b="b"/>
            <a:pathLst>
              <a:path w="11429" h="5334">
                <a:moveTo>
                  <a:pt x="11429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4" name="object 4494"/>
          <p:cNvSpPr/>
          <p:nvPr/>
        </p:nvSpPr>
        <p:spPr>
          <a:xfrm>
            <a:off x="6268973" y="3950207"/>
            <a:ext cx="9906" cy="5334"/>
          </a:xfrm>
          <a:custGeom>
            <a:avLst/>
            <a:gdLst/>
            <a:ahLst/>
            <a:cxnLst/>
            <a:rect l="l" t="t" r="r" b="b"/>
            <a:pathLst>
              <a:path w="9905" h="5334">
                <a:moveTo>
                  <a:pt x="9905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5" name="object 4495"/>
          <p:cNvSpPr/>
          <p:nvPr/>
        </p:nvSpPr>
        <p:spPr>
          <a:xfrm>
            <a:off x="6259067" y="3955542"/>
            <a:ext cx="9906" cy="6858"/>
          </a:xfrm>
          <a:custGeom>
            <a:avLst/>
            <a:gdLst/>
            <a:ahLst/>
            <a:cxnLst/>
            <a:rect l="l" t="t" r="r" b="b"/>
            <a:pathLst>
              <a:path w="9905" h="6858">
                <a:moveTo>
                  <a:pt x="9905" y="0"/>
                </a:moveTo>
                <a:lnTo>
                  <a:pt x="0" y="6858"/>
                </a:lnTo>
              </a:path>
            </a:pathLst>
          </a:custGeom>
          <a:ln w="12953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6" name="object 4496"/>
          <p:cNvSpPr/>
          <p:nvPr/>
        </p:nvSpPr>
        <p:spPr>
          <a:xfrm>
            <a:off x="6249161" y="3962399"/>
            <a:ext cx="9906" cy="6858"/>
          </a:xfrm>
          <a:custGeom>
            <a:avLst/>
            <a:gdLst/>
            <a:ahLst/>
            <a:cxnLst/>
            <a:rect l="l" t="t" r="r" b="b"/>
            <a:pathLst>
              <a:path w="9905" h="6858">
                <a:moveTo>
                  <a:pt x="9905" y="0"/>
                </a:moveTo>
                <a:lnTo>
                  <a:pt x="0" y="6858"/>
                </a:lnTo>
              </a:path>
            </a:pathLst>
          </a:custGeom>
          <a:ln w="12953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7" name="object 4497"/>
          <p:cNvSpPr/>
          <p:nvPr/>
        </p:nvSpPr>
        <p:spPr>
          <a:xfrm>
            <a:off x="6240779" y="3969257"/>
            <a:ext cx="8382" cy="7620"/>
          </a:xfrm>
          <a:custGeom>
            <a:avLst/>
            <a:gdLst/>
            <a:ahLst/>
            <a:cxnLst/>
            <a:rect l="l" t="t" r="r" b="b"/>
            <a:pathLst>
              <a:path w="8382" h="7620">
                <a:moveTo>
                  <a:pt x="8382" y="0"/>
                </a:moveTo>
                <a:lnTo>
                  <a:pt x="0" y="7620"/>
                </a:lnTo>
              </a:path>
            </a:pathLst>
          </a:custGeom>
          <a:ln w="12953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8" name="object 4498"/>
          <p:cNvSpPr/>
          <p:nvPr/>
        </p:nvSpPr>
        <p:spPr>
          <a:xfrm>
            <a:off x="6232397" y="3976877"/>
            <a:ext cx="8382" cy="8382"/>
          </a:xfrm>
          <a:custGeom>
            <a:avLst/>
            <a:gdLst/>
            <a:ahLst/>
            <a:cxnLst/>
            <a:rect l="l" t="t" r="r" b="b"/>
            <a:pathLst>
              <a:path w="8382" h="8382">
                <a:moveTo>
                  <a:pt x="8382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9" name="object 4499"/>
          <p:cNvSpPr/>
          <p:nvPr/>
        </p:nvSpPr>
        <p:spPr>
          <a:xfrm>
            <a:off x="6224778" y="3985260"/>
            <a:ext cx="7620" cy="8382"/>
          </a:xfrm>
          <a:custGeom>
            <a:avLst/>
            <a:gdLst/>
            <a:ahLst/>
            <a:cxnLst/>
            <a:rect l="l" t="t" r="r" b="b"/>
            <a:pathLst>
              <a:path w="7620" h="8382">
                <a:moveTo>
                  <a:pt x="7620" y="0"/>
                </a:moveTo>
                <a:lnTo>
                  <a:pt x="0" y="8382"/>
                </a:lnTo>
              </a:path>
            </a:pathLst>
          </a:custGeom>
          <a:ln w="12953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0" name="object 4500"/>
          <p:cNvSpPr/>
          <p:nvPr/>
        </p:nvSpPr>
        <p:spPr>
          <a:xfrm>
            <a:off x="6217919" y="3993642"/>
            <a:ext cx="6858" cy="9906"/>
          </a:xfrm>
          <a:custGeom>
            <a:avLst/>
            <a:gdLst/>
            <a:ahLst/>
            <a:cxnLst/>
            <a:rect l="l" t="t" r="r" b="b"/>
            <a:pathLst>
              <a:path w="6858" h="9905">
                <a:moveTo>
                  <a:pt x="6858" y="0"/>
                </a:moveTo>
                <a:lnTo>
                  <a:pt x="0" y="9906"/>
                </a:lnTo>
              </a:path>
            </a:pathLst>
          </a:custGeom>
          <a:ln w="12953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1" name="object 4501"/>
          <p:cNvSpPr/>
          <p:nvPr/>
        </p:nvSpPr>
        <p:spPr>
          <a:xfrm>
            <a:off x="6211824" y="4003548"/>
            <a:ext cx="6095" cy="9906"/>
          </a:xfrm>
          <a:custGeom>
            <a:avLst/>
            <a:gdLst/>
            <a:ahLst/>
            <a:cxnLst/>
            <a:rect l="l" t="t" r="r" b="b"/>
            <a:pathLst>
              <a:path w="6096" h="9905">
                <a:moveTo>
                  <a:pt x="6096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2" name="object 4502"/>
          <p:cNvSpPr/>
          <p:nvPr/>
        </p:nvSpPr>
        <p:spPr>
          <a:xfrm>
            <a:off x="6205727" y="4013454"/>
            <a:ext cx="6095" cy="10668"/>
          </a:xfrm>
          <a:custGeom>
            <a:avLst/>
            <a:gdLst/>
            <a:ahLst/>
            <a:cxnLst/>
            <a:rect l="l" t="t" r="r" b="b"/>
            <a:pathLst>
              <a:path w="6096" h="10667">
                <a:moveTo>
                  <a:pt x="6096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3" name="object 4503"/>
          <p:cNvSpPr/>
          <p:nvPr/>
        </p:nvSpPr>
        <p:spPr>
          <a:xfrm>
            <a:off x="6201155" y="4024122"/>
            <a:ext cx="4571" cy="10668"/>
          </a:xfrm>
          <a:custGeom>
            <a:avLst/>
            <a:gdLst/>
            <a:ahLst/>
            <a:cxnLst/>
            <a:rect l="l" t="t" r="r" b="b"/>
            <a:pathLst>
              <a:path w="4572" h="10667">
                <a:moveTo>
                  <a:pt x="4572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4" name="object 4504"/>
          <p:cNvSpPr/>
          <p:nvPr/>
        </p:nvSpPr>
        <p:spPr>
          <a:xfrm>
            <a:off x="6196583" y="4034789"/>
            <a:ext cx="4571" cy="10668"/>
          </a:xfrm>
          <a:custGeom>
            <a:avLst/>
            <a:gdLst/>
            <a:ahLst/>
            <a:cxnLst/>
            <a:rect l="l" t="t" r="r" b="b"/>
            <a:pathLst>
              <a:path w="4572" h="10667">
                <a:moveTo>
                  <a:pt x="4572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5" name="object 4505"/>
          <p:cNvSpPr/>
          <p:nvPr/>
        </p:nvSpPr>
        <p:spPr>
          <a:xfrm>
            <a:off x="6193535" y="4045457"/>
            <a:ext cx="3047" cy="10668"/>
          </a:xfrm>
          <a:custGeom>
            <a:avLst/>
            <a:gdLst/>
            <a:ahLst/>
            <a:cxnLst/>
            <a:rect l="l" t="t" r="r" b="b"/>
            <a:pathLst>
              <a:path w="3048" h="10667">
                <a:moveTo>
                  <a:pt x="3048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6" name="object 4506"/>
          <p:cNvSpPr/>
          <p:nvPr/>
        </p:nvSpPr>
        <p:spPr>
          <a:xfrm>
            <a:off x="6190487" y="4056126"/>
            <a:ext cx="3047" cy="11430"/>
          </a:xfrm>
          <a:custGeom>
            <a:avLst/>
            <a:gdLst/>
            <a:ahLst/>
            <a:cxnLst/>
            <a:rect l="l" t="t" r="r" b="b"/>
            <a:pathLst>
              <a:path w="3048" h="11429">
                <a:moveTo>
                  <a:pt x="3048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7" name="object 4507"/>
          <p:cNvSpPr/>
          <p:nvPr/>
        </p:nvSpPr>
        <p:spPr>
          <a:xfrm>
            <a:off x="6188964" y="4067555"/>
            <a:ext cx="1523" cy="10668"/>
          </a:xfrm>
          <a:custGeom>
            <a:avLst/>
            <a:gdLst/>
            <a:ahLst/>
            <a:cxnLst/>
            <a:rect l="l" t="t" r="r" b="b"/>
            <a:pathLst>
              <a:path w="1524" h="10667">
                <a:moveTo>
                  <a:pt x="1524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8" name="object 4508"/>
          <p:cNvSpPr/>
          <p:nvPr/>
        </p:nvSpPr>
        <p:spPr>
          <a:xfrm>
            <a:off x="6187440" y="4078223"/>
            <a:ext cx="1523" cy="38100"/>
          </a:xfrm>
          <a:custGeom>
            <a:avLst/>
            <a:gdLst/>
            <a:ahLst/>
            <a:cxnLst/>
            <a:rect l="l" t="t" r="r" b="b"/>
            <a:pathLst>
              <a:path w="1524" h="38100">
                <a:moveTo>
                  <a:pt x="1524" y="0"/>
                </a:moveTo>
                <a:lnTo>
                  <a:pt x="0" y="11430"/>
                </a:lnTo>
                <a:lnTo>
                  <a:pt x="0" y="22860"/>
                </a:lnTo>
                <a:lnTo>
                  <a:pt x="0" y="30480"/>
                </a:lnTo>
                <a:lnTo>
                  <a:pt x="762" y="38100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9" name="object 4509"/>
          <p:cNvSpPr/>
          <p:nvPr/>
        </p:nvSpPr>
        <p:spPr>
          <a:xfrm>
            <a:off x="6188201" y="4116323"/>
            <a:ext cx="1524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0" y="0"/>
                </a:moveTo>
                <a:lnTo>
                  <a:pt x="1524" y="7620"/>
                </a:lnTo>
              </a:path>
            </a:pathLst>
          </a:custGeom>
          <a:ln w="12953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0" name="object 4510"/>
          <p:cNvSpPr/>
          <p:nvPr/>
        </p:nvSpPr>
        <p:spPr>
          <a:xfrm>
            <a:off x="6189726" y="4123944"/>
            <a:ext cx="2286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0" y="0"/>
                </a:moveTo>
                <a:lnTo>
                  <a:pt x="2286" y="762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1" name="object 4511"/>
          <p:cNvSpPr/>
          <p:nvPr/>
        </p:nvSpPr>
        <p:spPr>
          <a:xfrm>
            <a:off x="6192011" y="4131564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0" y="0"/>
                </a:moveTo>
                <a:lnTo>
                  <a:pt x="2286" y="685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2" name="object 4512"/>
          <p:cNvSpPr/>
          <p:nvPr/>
        </p:nvSpPr>
        <p:spPr>
          <a:xfrm>
            <a:off x="6194298" y="4138422"/>
            <a:ext cx="3048" cy="6858"/>
          </a:xfrm>
          <a:custGeom>
            <a:avLst/>
            <a:gdLst/>
            <a:ahLst/>
            <a:cxnLst/>
            <a:rect l="l" t="t" r="r" b="b"/>
            <a:pathLst>
              <a:path w="3048" h="6858">
                <a:moveTo>
                  <a:pt x="0" y="0"/>
                </a:moveTo>
                <a:lnTo>
                  <a:pt x="3048" y="6858"/>
                </a:lnTo>
              </a:path>
            </a:pathLst>
          </a:custGeom>
          <a:ln w="12953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3" name="object 4513"/>
          <p:cNvSpPr/>
          <p:nvPr/>
        </p:nvSpPr>
        <p:spPr>
          <a:xfrm>
            <a:off x="6197345" y="4145279"/>
            <a:ext cx="3810" cy="6096"/>
          </a:xfrm>
          <a:custGeom>
            <a:avLst/>
            <a:gdLst/>
            <a:ahLst/>
            <a:cxnLst/>
            <a:rect l="l" t="t" r="r" b="b"/>
            <a:pathLst>
              <a:path w="3810" h="6096">
                <a:moveTo>
                  <a:pt x="0" y="0"/>
                </a:moveTo>
                <a:lnTo>
                  <a:pt x="3810" y="6096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4" name="object 4514"/>
          <p:cNvSpPr/>
          <p:nvPr/>
        </p:nvSpPr>
        <p:spPr>
          <a:xfrm>
            <a:off x="6201155" y="4151376"/>
            <a:ext cx="4572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0" y="0"/>
                </a:moveTo>
                <a:lnTo>
                  <a:pt x="4572" y="6096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5" name="object 4515"/>
          <p:cNvSpPr/>
          <p:nvPr/>
        </p:nvSpPr>
        <p:spPr>
          <a:xfrm>
            <a:off x="6205727" y="4157472"/>
            <a:ext cx="4572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0" y="0"/>
                </a:moveTo>
                <a:lnTo>
                  <a:pt x="4572" y="5334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6" name="object 4516"/>
          <p:cNvSpPr/>
          <p:nvPr/>
        </p:nvSpPr>
        <p:spPr>
          <a:xfrm>
            <a:off x="6210300" y="4162805"/>
            <a:ext cx="4572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0" y="0"/>
                </a:moveTo>
                <a:lnTo>
                  <a:pt x="4572" y="5334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7" name="object 4517"/>
          <p:cNvSpPr/>
          <p:nvPr/>
        </p:nvSpPr>
        <p:spPr>
          <a:xfrm>
            <a:off x="6214872" y="4168139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0" y="0"/>
                </a:moveTo>
                <a:lnTo>
                  <a:pt x="5334" y="381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8" name="object 4518"/>
          <p:cNvSpPr/>
          <p:nvPr/>
        </p:nvSpPr>
        <p:spPr>
          <a:xfrm>
            <a:off x="6220205" y="4171949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0" y="0"/>
                </a:moveTo>
                <a:lnTo>
                  <a:pt x="5334" y="381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9" name="object 4519"/>
          <p:cNvSpPr/>
          <p:nvPr/>
        </p:nvSpPr>
        <p:spPr>
          <a:xfrm>
            <a:off x="6225539" y="4175760"/>
            <a:ext cx="6096" cy="2285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0" y="0"/>
                </a:moveTo>
                <a:lnTo>
                  <a:pt x="6096" y="2285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0" name="object 4520"/>
          <p:cNvSpPr/>
          <p:nvPr/>
        </p:nvSpPr>
        <p:spPr>
          <a:xfrm>
            <a:off x="6231635" y="4178045"/>
            <a:ext cx="6096" cy="2285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0" y="0"/>
                </a:moveTo>
                <a:lnTo>
                  <a:pt x="6096" y="228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1" name="object 4521"/>
          <p:cNvSpPr/>
          <p:nvPr/>
        </p:nvSpPr>
        <p:spPr>
          <a:xfrm>
            <a:off x="6237732" y="4180332"/>
            <a:ext cx="6096" cy="761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0" y="0"/>
                </a:moveTo>
                <a:lnTo>
                  <a:pt x="6096" y="761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2" name="object 4522"/>
          <p:cNvSpPr/>
          <p:nvPr/>
        </p:nvSpPr>
        <p:spPr>
          <a:xfrm>
            <a:off x="6243827" y="4181094"/>
            <a:ext cx="6096" cy="761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0" y="0"/>
                </a:moveTo>
                <a:lnTo>
                  <a:pt x="6096" y="76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3" name="object 4523"/>
          <p:cNvSpPr/>
          <p:nvPr/>
        </p:nvSpPr>
        <p:spPr>
          <a:xfrm>
            <a:off x="6249923" y="4181093"/>
            <a:ext cx="6096" cy="762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0" y="76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4" name="object 4524"/>
          <p:cNvSpPr/>
          <p:nvPr/>
        </p:nvSpPr>
        <p:spPr>
          <a:xfrm>
            <a:off x="6256020" y="4180332"/>
            <a:ext cx="6096" cy="762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0" y="76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5" name="object 4525"/>
          <p:cNvSpPr/>
          <p:nvPr/>
        </p:nvSpPr>
        <p:spPr>
          <a:xfrm>
            <a:off x="6262116" y="4178808"/>
            <a:ext cx="5334" cy="1524"/>
          </a:xfrm>
          <a:custGeom>
            <a:avLst/>
            <a:gdLst/>
            <a:ahLst/>
            <a:cxnLst/>
            <a:rect l="l" t="t" r="r" b="b"/>
            <a:pathLst>
              <a:path w="5334" h="1524">
                <a:moveTo>
                  <a:pt x="0" y="1524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6" name="object 4526"/>
          <p:cNvSpPr/>
          <p:nvPr/>
        </p:nvSpPr>
        <p:spPr>
          <a:xfrm>
            <a:off x="6267450" y="4175759"/>
            <a:ext cx="5334" cy="3048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0" y="3048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7" name="object 4527"/>
          <p:cNvSpPr/>
          <p:nvPr/>
        </p:nvSpPr>
        <p:spPr>
          <a:xfrm>
            <a:off x="6272783" y="4172712"/>
            <a:ext cx="5334" cy="3048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0" y="3048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8" name="object 4528"/>
          <p:cNvSpPr/>
          <p:nvPr/>
        </p:nvSpPr>
        <p:spPr>
          <a:xfrm>
            <a:off x="6278117" y="4168901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0" y="3810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9" name="object 4529"/>
          <p:cNvSpPr/>
          <p:nvPr/>
        </p:nvSpPr>
        <p:spPr>
          <a:xfrm>
            <a:off x="6282689" y="4164329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0" y="4572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0" name="object 4530"/>
          <p:cNvSpPr/>
          <p:nvPr/>
        </p:nvSpPr>
        <p:spPr>
          <a:xfrm>
            <a:off x="6287261" y="4159757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0" y="4572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1" name="object 4531"/>
          <p:cNvSpPr/>
          <p:nvPr/>
        </p:nvSpPr>
        <p:spPr>
          <a:xfrm>
            <a:off x="6291072" y="4148327"/>
            <a:ext cx="6858" cy="11430"/>
          </a:xfrm>
          <a:custGeom>
            <a:avLst/>
            <a:gdLst/>
            <a:ahLst/>
            <a:cxnLst/>
            <a:rect l="l" t="t" r="r" b="b"/>
            <a:pathLst>
              <a:path w="6858" h="11429">
                <a:moveTo>
                  <a:pt x="0" y="11430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2" name="object 4532"/>
          <p:cNvSpPr/>
          <p:nvPr/>
        </p:nvSpPr>
        <p:spPr>
          <a:xfrm>
            <a:off x="6297929" y="4141469"/>
            <a:ext cx="2285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0" y="6857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3" name="object 4533"/>
          <p:cNvSpPr/>
          <p:nvPr/>
        </p:nvSpPr>
        <p:spPr>
          <a:xfrm>
            <a:off x="6300216" y="4135374"/>
            <a:ext cx="2285" cy="6096"/>
          </a:xfrm>
          <a:custGeom>
            <a:avLst/>
            <a:gdLst/>
            <a:ahLst/>
            <a:cxnLst/>
            <a:rect l="l" t="t" r="r" b="b"/>
            <a:pathLst>
              <a:path w="2286" h="6096">
                <a:moveTo>
                  <a:pt x="0" y="6095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4" name="object 4534"/>
          <p:cNvSpPr/>
          <p:nvPr/>
        </p:nvSpPr>
        <p:spPr>
          <a:xfrm>
            <a:off x="6302501" y="4128515"/>
            <a:ext cx="1523" cy="6858"/>
          </a:xfrm>
          <a:custGeom>
            <a:avLst/>
            <a:gdLst/>
            <a:ahLst/>
            <a:cxnLst/>
            <a:rect l="l" t="t" r="r" b="b"/>
            <a:pathLst>
              <a:path w="1524" h="6858">
                <a:moveTo>
                  <a:pt x="0" y="6858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5" name="object 4535"/>
          <p:cNvSpPr/>
          <p:nvPr/>
        </p:nvSpPr>
        <p:spPr>
          <a:xfrm>
            <a:off x="6304026" y="4121658"/>
            <a:ext cx="1523" cy="6858"/>
          </a:xfrm>
          <a:custGeom>
            <a:avLst/>
            <a:gdLst/>
            <a:ahLst/>
            <a:cxnLst/>
            <a:rect l="l" t="t" r="r" b="b"/>
            <a:pathLst>
              <a:path w="1524" h="6858">
                <a:moveTo>
                  <a:pt x="0" y="6858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6" name="object 4536"/>
          <p:cNvSpPr/>
          <p:nvPr/>
        </p:nvSpPr>
        <p:spPr>
          <a:xfrm>
            <a:off x="6305550" y="4094225"/>
            <a:ext cx="762" cy="27432"/>
          </a:xfrm>
          <a:custGeom>
            <a:avLst/>
            <a:gdLst/>
            <a:ahLst/>
            <a:cxnLst/>
            <a:rect l="l" t="t" r="r" b="b"/>
            <a:pathLst>
              <a:path w="762" h="27432">
                <a:moveTo>
                  <a:pt x="0" y="27432"/>
                </a:moveTo>
                <a:lnTo>
                  <a:pt x="761" y="12192"/>
                </a:lnTo>
                <a:lnTo>
                  <a:pt x="761" y="6096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7" name="object 4537"/>
          <p:cNvSpPr/>
          <p:nvPr/>
        </p:nvSpPr>
        <p:spPr>
          <a:xfrm>
            <a:off x="6302502" y="4080510"/>
            <a:ext cx="3048" cy="13716"/>
          </a:xfrm>
          <a:custGeom>
            <a:avLst/>
            <a:gdLst/>
            <a:ahLst/>
            <a:cxnLst/>
            <a:rect l="l" t="t" r="r" b="b"/>
            <a:pathLst>
              <a:path w="3048" h="13715">
                <a:moveTo>
                  <a:pt x="3048" y="13715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8" name="object 4538"/>
          <p:cNvSpPr/>
          <p:nvPr/>
        </p:nvSpPr>
        <p:spPr>
          <a:xfrm>
            <a:off x="6297167" y="4067556"/>
            <a:ext cx="5334" cy="12954"/>
          </a:xfrm>
          <a:custGeom>
            <a:avLst/>
            <a:gdLst/>
            <a:ahLst/>
            <a:cxnLst/>
            <a:rect l="l" t="t" r="r" b="b"/>
            <a:pathLst>
              <a:path w="5334" h="12953">
                <a:moveTo>
                  <a:pt x="5334" y="12954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9" name="object 4539"/>
          <p:cNvSpPr/>
          <p:nvPr/>
        </p:nvSpPr>
        <p:spPr>
          <a:xfrm>
            <a:off x="6290309" y="4053839"/>
            <a:ext cx="6858" cy="13716"/>
          </a:xfrm>
          <a:custGeom>
            <a:avLst/>
            <a:gdLst/>
            <a:ahLst/>
            <a:cxnLst/>
            <a:rect l="l" t="t" r="r" b="b"/>
            <a:pathLst>
              <a:path w="6858" h="13715">
                <a:moveTo>
                  <a:pt x="6858" y="13716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0" name="object 4540"/>
          <p:cNvSpPr/>
          <p:nvPr/>
        </p:nvSpPr>
        <p:spPr>
          <a:xfrm>
            <a:off x="6284976" y="4044695"/>
            <a:ext cx="5334" cy="9144"/>
          </a:xfrm>
          <a:custGeom>
            <a:avLst/>
            <a:gdLst/>
            <a:ahLst/>
            <a:cxnLst/>
            <a:rect l="l" t="t" r="r" b="b"/>
            <a:pathLst>
              <a:path w="5334" h="9144">
                <a:moveTo>
                  <a:pt x="5334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1" name="object 4541"/>
          <p:cNvSpPr/>
          <p:nvPr/>
        </p:nvSpPr>
        <p:spPr>
          <a:xfrm>
            <a:off x="6281166" y="4035551"/>
            <a:ext cx="3810" cy="9144"/>
          </a:xfrm>
          <a:custGeom>
            <a:avLst/>
            <a:gdLst/>
            <a:ahLst/>
            <a:cxnLst/>
            <a:rect l="l" t="t" r="r" b="b"/>
            <a:pathLst>
              <a:path w="3810" h="9144">
                <a:moveTo>
                  <a:pt x="3810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2" name="object 4542"/>
          <p:cNvSpPr/>
          <p:nvPr/>
        </p:nvSpPr>
        <p:spPr>
          <a:xfrm>
            <a:off x="6278880" y="4027931"/>
            <a:ext cx="2286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2286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3" name="object 4543"/>
          <p:cNvSpPr/>
          <p:nvPr/>
        </p:nvSpPr>
        <p:spPr>
          <a:xfrm>
            <a:off x="6278117" y="4013454"/>
            <a:ext cx="762" cy="14478"/>
          </a:xfrm>
          <a:custGeom>
            <a:avLst/>
            <a:gdLst/>
            <a:ahLst/>
            <a:cxnLst/>
            <a:rect l="l" t="t" r="r" b="b"/>
            <a:pathLst>
              <a:path w="762" h="14477">
                <a:moveTo>
                  <a:pt x="762" y="14477"/>
                </a:moveTo>
                <a:lnTo>
                  <a:pt x="0" y="7619"/>
                </a:lnTo>
                <a:lnTo>
                  <a:pt x="762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4" name="object 4544"/>
          <p:cNvSpPr/>
          <p:nvPr/>
        </p:nvSpPr>
        <p:spPr>
          <a:xfrm>
            <a:off x="6278879" y="4006596"/>
            <a:ext cx="2285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0" y="6858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5" name="object 4545"/>
          <p:cNvSpPr/>
          <p:nvPr/>
        </p:nvSpPr>
        <p:spPr>
          <a:xfrm>
            <a:off x="6281166" y="4000499"/>
            <a:ext cx="3809" cy="6096"/>
          </a:xfrm>
          <a:custGeom>
            <a:avLst/>
            <a:gdLst/>
            <a:ahLst/>
            <a:cxnLst/>
            <a:rect l="l" t="t" r="r" b="b"/>
            <a:pathLst>
              <a:path w="3810" h="6096">
                <a:moveTo>
                  <a:pt x="0" y="6095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6" name="object 4546"/>
          <p:cNvSpPr/>
          <p:nvPr/>
        </p:nvSpPr>
        <p:spPr>
          <a:xfrm>
            <a:off x="6284976" y="3994404"/>
            <a:ext cx="4571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0" y="6095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7" name="object 4547"/>
          <p:cNvSpPr/>
          <p:nvPr/>
        </p:nvSpPr>
        <p:spPr>
          <a:xfrm>
            <a:off x="6289548" y="3989832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0" y="4572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8" name="object 4548"/>
          <p:cNvSpPr/>
          <p:nvPr/>
        </p:nvSpPr>
        <p:spPr>
          <a:xfrm>
            <a:off x="6294120" y="3986022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0" y="3810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9" name="object 4549"/>
          <p:cNvSpPr/>
          <p:nvPr/>
        </p:nvSpPr>
        <p:spPr>
          <a:xfrm>
            <a:off x="6298692" y="3982974"/>
            <a:ext cx="5334" cy="3048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0" y="3048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0" name="object 4550"/>
          <p:cNvSpPr/>
          <p:nvPr/>
        </p:nvSpPr>
        <p:spPr>
          <a:xfrm>
            <a:off x="6304026" y="3980687"/>
            <a:ext cx="5334" cy="2286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0" y="2286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1" name="object 4551"/>
          <p:cNvSpPr/>
          <p:nvPr/>
        </p:nvSpPr>
        <p:spPr>
          <a:xfrm>
            <a:off x="6309360" y="3978402"/>
            <a:ext cx="6096" cy="2286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0" y="2286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2" name="object 4552"/>
          <p:cNvSpPr/>
          <p:nvPr/>
        </p:nvSpPr>
        <p:spPr>
          <a:xfrm>
            <a:off x="6315455" y="3976877"/>
            <a:ext cx="6096" cy="1524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0" y="1524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3" name="object 4553"/>
          <p:cNvSpPr/>
          <p:nvPr/>
        </p:nvSpPr>
        <p:spPr>
          <a:xfrm>
            <a:off x="6321551" y="3976115"/>
            <a:ext cx="6858" cy="762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0" y="762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4" name="object 4554"/>
          <p:cNvSpPr/>
          <p:nvPr/>
        </p:nvSpPr>
        <p:spPr>
          <a:xfrm>
            <a:off x="6328410" y="3976116"/>
            <a:ext cx="6096" cy="0"/>
          </a:xfrm>
          <a:custGeom>
            <a:avLst/>
            <a:gdLst/>
            <a:ahLst/>
            <a:cxnLst/>
            <a:rect l="l" t="t" r="r" b="b"/>
            <a:pathLst>
              <a:path w="6096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5" name="object 4555"/>
          <p:cNvSpPr/>
          <p:nvPr/>
        </p:nvSpPr>
        <p:spPr>
          <a:xfrm>
            <a:off x="6334505" y="3976116"/>
            <a:ext cx="16764" cy="3047"/>
          </a:xfrm>
          <a:custGeom>
            <a:avLst/>
            <a:gdLst/>
            <a:ahLst/>
            <a:cxnLst/>
            <a:rect l="l" t="t" r="r" b="b"/>
            <a:pathLst>
              <a:path w="16763" h="3048">
                <a:moveTo>
                  <a:pt x="0" y="0"/>
                </a:moveTo>
                <a:lnTo>
                  <a:pt x="8382" y="761"/>
                </a:lnTo>
                <a:lnTo>
                  <a:pt x="16764" y="3047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6" name="object 4556"/>
          <p:cNvSpPr/>
          <p:nvPr/>
        </p:nvSpPr>
        <p:spPr>
          <a:xfrm>
            <a:off x="6351270" y="3979164"/>
            <a:ext cx="6858" cy="3809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0" y="0"/>
                </a:moveTo>
                <a:lnTo>
                  <a:pt x="6858" y="3809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7" name="object 4557"/>
          <p:cNvSpPr/>
          <p:nvPr/>
        </p:nvSpPr>
        <p:spPr>
          <a:xfrm>
            <a:off x="6358127" y="3982973"/>
            <a:ext cx="7620" cy="5333"/>
          </a:xfrm>
          <a:custGeom>
            <a:avLst/>
            <a:gdLst/>
            <a:ahLst/>
            <a:cxnLst/>
            <a:rect l="l" t="t" r="r" b="b"/>
            <a:pathLst>
              <a:path w="7620" h="5334">
                <a:moveTo>
                  <a:pt x="0" y="0"/>
                </a:moveTo>
                <a:lnTo>
                  <a:pt x="7620" y="5333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8" name="object 4558"/>
          <p:cNvSpPr/>
          <p:nvPr/>
        </p:nvSpPr>
        <p:spPr>
          <a:xfrm>
            <a:off x="6365748" y="3988307"/>
            <a:ext cx="6096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0" y="0"/>
                </a:moveTo>
                <a:lnTo>
                  <a:pt x="6096" y="6858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9" name="object 4559"/>
          <p:cNvSpPr/>
          <p:nvPr/>
        </p:nvSpPr>
        <p:spPr>
          <a:xfrm>
            <a:off x="6371844" y="3995166"/>
            <a:ext cx="5334" cy="7620"/>
          </a:xfrm>
          <a:custGeom>
            <a:avLst/>
            <a:gdLst/>
            <a:ahLst/>
            <a:cxnLst/>
            <a:rect l="l" t="t" r="r" b="b"/>
            <a:pathLst>
              <a:path w="5334" h="7620">
                <a:moveTo>
                  <a:pt x="0" y="0"/>
                </a:moveTo>
                <a:lnTo>
                  <a:pt x="5334" y="762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0" name="object 4560"/>
          <p:cNvSpPr/>
          <p:nvPr/>
        </p:nvSpPr>
        <p:spPr>
          <a:xfrm>
            <a:off x="6377177" y="4002785"/>
            <a:ext cx="3810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0" y="0"/>
                </a:moveTo>
                <a:lnTo>
                  <a:pt x="3810" y="762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1" name="object 4561"/>
          <p:cNvSpPr/>
          <p:nvPr/>
        </p:nvSpPr>
        <p:spPr>
          <a:xfrm>
            <a:off x="6380988" y="4010405"/>
            <a:ext cx="3048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0" y="0"/>
                </a:moveTo>
                <a:lnTo>
                  <a:pt x="3048" y="8382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2" name="object 4562"/>
          <p:cNvSpPr/>
          <p:nvPr/>
        </p:nvSpPr>
        <p:spPr>
          <a:xfrm>
            <a:off x="6384035" y="4018788"/>
            <a:ext cx="2286" cy="12192"/>
          </a:xfrm>
          <a:custGeom>
            <a:avLst/>
            <a:gdLst/>
            <a:ahLst/>
            <a:cxnLst/>
            <a:rect l="l" t="t" r="r" b="b"/>
            <a:pathLst>
              <a:path w="2286" h="12191">
                <a:moveTo>
                  <a:pt x="0" y="0"/>
                </a:moveTo>
                <a:lnTo>
                  <a:pt x="2286" y="1219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3" name="object 4563"/>
          <p:cNvSpPr/>
          <p:nvPr/>
        </p:nvSpPr>
        <p:spPr>
          <a:xfrm>
            <a:off x="6386322" y="4030979"/>
            <a:ext cx="2286" cy="132588"/>
          </a:xfrm>
          <a:custGeom>
            <a:avLst/>
            <a:gdLst/>
            <a:ahLst/>
            <a:cxnLst/>
            <a:rect l="l" t="t" r="r" b="b"/>
            <a:pathLst>
              <a:path w="2286" h="132587">
                <a:moveTo>
                  <a:pt x="0" y="0"/>
                </a:moveTo>
                <a:lnTo>
                  <a:pt x="1524" y="18288"/>
                </a:lnTo>
                <a:lnTo>
                  <a:pt x="2286" y="42672"/>
                </a:lnTo>
                <a:lnTo>
                  <a:pt x="2286" y="73152"/>
                </a:lnTo>
                <a:lnTo>
                  <a:pt x="2286" y="13258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4" name="object 4564"/>
          <p:cNvSpPr/>
          <p:nvPr/>
        </p:nvSpPr>
        <p:spPr>
          <a:xfrm>
            <a:off x="6357365" y="4163567"/>
            <a:ext cx="31242" cy="22860"/>
          </a:xfrm>
          <a:custGeom>
            <a:avLst/>
            <a:gdLst/>
            <a:ahLst/>
            <a:cxnLst/>
            <a:rect l="l" t="t" r="r" b="b"/>
            <a:pathLst>
              <a:path w="31241" h="22860">
                <a:moveTo>
                  <a:pt x="31241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5" name="object 4565"/>
          <p:cNvSpPr/>
          <p:nvPr/>
        </p:nvSpPr>
        <p:spPr>
          <a:xfrm>
            <a:off x="6329172" y="4186427"/>
            <a:ext cx="28194" cy="20574"/>
          </a:xfrm>
          <a:custGeom>
            <a:avLst/>
            <a:gdLst/>
            <a:ahLst/>
            <a:cxnLst/>
            <a:rect l="l" t="t" r="r" b="b"/>
            <a:pathLst>
              <a:path w="28194" h="20574">
                <a:moveTo>
                  <a:pt x="28194" y="0"/>
                </a:moveTo>
                <a:lnTo>
                  <a:pt x="0" y="20574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6" name="object 4566"/>
          <p:cNvSpPr/>
          <p:nvPr/>
        </p:nvSpPr>
        <p:spPr>
          <a:xfrm>
            <a:off x="6303264" y="4207001"/>
            <a:ext cx="25908" cy="19812"/>
          </a:xfrm>
          <a:custGeom>
            <a:avLst/>
            <a:gdLst/>
            <a:ahLst/>
            <a:cxnLst/>
            <a:rect l="l" t="t" r="r" b="b"/>
            <a:pathLst>
              <a:path w="25908" h="19812">
                <a:moveTo>
                  <a:pt x="25908" y="0"/>
                </a:moveTo>
                <a:lnTo>
                  <a:pt x="0" y="19812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7" name="object 4567"/>
          <p:cNvSpPr/>
          <p:nvPr/>
        </p:nvSpPr>
        <p:spPr>
          <a:xfrm>
            <a:off x="6280404" y="4226814"/>
            <a:ext cx="22860" cy="18288"/>
          </a:xfrm>
          <a:custGeom>
            <a:avLst/>
            <a:gdLst/>
            <a:ahLst/>
            <a:cxnLst/>
            <a:rect l="l" t="t" r="r" b="b"/>
            <a:pathLst>
              <a:path w="22860" h="18287">
                <a:moveTo>
                  <a:pt x="22860" y="0"/>
                </a:moveTo>
                <a:lnTo>
                  <a:pt x="0" y="18288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8" name="object 4568"/>
          <p:cNvSpPr/>
          <p:nvPr/>
        </p:nvSpPr>
        <p:spPr>
          <a:xfrm>
            <a:off x="6260592" y="4245101"/>
            <a:ext cx="19812" cy="17526"/>
          </a:xfrm>
          <a:custGeom>
            <a:avLst/>
            <a:gdLst/>
            <a:ahLst/>
            <a:cxnLst/>
            <a:rect l="l" t="t" r="r" b="b"/>
            <a:pathLst>
              <a:path w="19812" h="17525">
                <a:moveTo>
                  <a:pt x="19812" y="0"/>
                </a:moveTo>
                <a:lnTo>
                  <a:pt x="0" y="17526"/>
                </a:lnTo>
              </a:path>
            </a:pathLst>
          </a:custGeom>
          <a:ln w="12953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9" name="object 4569"/>
          <p:cNvSpPr/>
          <p:nvPr/>
        </p:nvSpPr>
        <p:spPr>
          <a:xfrm>
            <a:off x="6243828" y="4262627"/>
            <a:ext cx="16764" cy="16002"/>
          </a:xfrm>
          <a:custGeom>
            <a:avLst/>
            <a:gdLst/>
            <a:ahLst/>
            <a:cxnLst/>
            <a:rect l="l" t="t" r="r" b="b"/>
            <a:pathLst>
              <a:path w="16763" h="16001">
                <a:moveTo>
                  <a:pt x="16763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0" name="object 4570"/>
          <p:cNvSpPr/>
          <p:nvPr/>
        </p:nvSpPr>
        <p:spPr>
          <a:xfrm>
            <a:off x="6229349" y="4278629"/>
            <a:ext cx="14478" cy="15240"/>
          </a:xfrm>
          <a:custGeom>
            <a:avLst/>
            <a:gdLst/>
            <a:ahLst/>
            <a:cxnLst/>
            <a:rect l="l" t="t" r="r" b="b"/>
            <a:pathLst>
              <a:path w="14477" h="15239">
                <a:moveTo>
                  <a:pt x="14477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1" name="object 4571"/>
          <p:cNvSpPr/>
          <p:nvPr/>
        </p:nvSpPr>
        <p:spPr>
          <a:xfrm>
            <a:off x="6218682" y="4293870"/>
            <a:ext cx="10667" cy="14478"/>
          </a:xfrm>
          <a:custGeom>
            <a:avLst/>
            <a:gdLst/>
            <a:ahLst/>
            <a:cxnLst/>
            <a:rect l="l" t="t" r="r" b="b"/>
            <a:pathLst>
              <a:path w="10667" h="14477">
                <a:moveTo>
                  <a:pt x="10667" y="0"/>
                </a:moveTo>
                <a:lnTo>
                  <a:pt x="0" y="14478"/>
                </a:lnTo>
              </a:path>
            </a:pathLst>
          </a:custGeom>
          <a:ln w="12953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2" name="object 4572"/>
          <p:cNvSpPr/>
          <p:nvPr/>
        </p:nvSpPr>
        <p:spPr>
          <a:xfrm>
            <a:off x="6209538" y="4308348"/>
            <a:ext cx="9143" cy="13716"/>
          </a:xfrm>
          <a:custGeom>
            <a:avLst/>
            <a:gdLst/>
            <a:ahLst/>
            <a:cxnLst/>
            <a:rect l="l" t="t" r="r" b="b"/>
            <a:pathLst>
              <a:path w="9144" h="13715">
                <a:moveTo>
                  <a:pt x="9144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3" name="object 4573"/>
          <p:cNvSpPr/>
          <p:nvPr/>
        </p:nvSpPr>
        <p:spPr>
          <a:xfrm>
            <a:off x="6201156" y="4322064"/>
            <a:ext cx="8381" cy="14478"/>
          </a:xfrm>
          <a:custGeom>
            <a:avLst/>
            <a:gdLst/>
            <a:ahLst/>
            <a:cxnLst/>
            <a:rect l="l" t="t" r="r" b="b"/>
            <a:pathLst>
              <a:path w="8382" h="14477">
                <a:moveTo>
                  <a:pt x="8382" y="0"/>
                </a:moveTo>
                <a:lnTo>
                  <a:pt x="0" y="14478"/>
                </a:lnTo>
              </a:path>
            </a:pathLst>
          </a:custGeom>
          <a:ln w="12953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4" name="object 4574"/>
          <p:cNvSpPr/>
          <p:nvPr/>
        </p:nvSpPr>
        <p:spPr>
          <a:xfrm>
            <a:off x="6195059" y="4336542"/>
            <a:ext cx="6095" cy="14478"/>
          </a:xfrm>
          <a:custGeom>
            <a:avLst/>
            <a:gdLst/>
            <a:ahLst/>
            <a:cxnLst/>
            <a:rect l="l" t="t" r="r" b="b"/>
            <a:pathLst>
              <a:path w="6096" h="14477">
                <a:moveTo>
                  <a:pt x="6096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5" name="object 4575"/>
          <p:cNvSpPr/>
          <p:nvPr/>
        </p:nvSpPr>
        <p:spPr>
          <a:xfrm>
            <a:off x="6188964" y="4351020"/>
            <a:ext cx="6095" cy="15240"/>
          </a:xfrm>
          <a:custGeom>
            <a:avLst/>
            <a:gdLst/>
            <a:ahLst/>
            <a:cxnLst/>
            <a:rect l="l" t="t" r="r" b="b"/>
            <a:pathLst>
              <a:path w="6096" h="15239">
                <a:moveTo>
                  <a:pt x="6096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6" name="object 4576"/>
          <p:cNvSpPr/>
          <p:nvPr/>
        </p:nvSpPr>
        <p:spPr>
          <a:xfrm>
            <a:off x="6185154" y="4366260"/>
            <a:ext cx="3809" cy="15240"/>
          </a:xfrm>
          <a:custGeom>
            <a:avLst/>
            <a:gdLst/>
            <a:ahLst/>
            <a:cxnLst/>
            <a:rect l="l" t="t" r="r" b="b"/>
            <a:pathLst>
              <a:path w="3810" h="15239">
                <a:moveTo>
                  <a:pt x="3810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7" name="object 4577"/>
          <p:cNvSpPr/>
          <p:nvPr/>
        </p:nvSpPr>
        <p:spPr>
          <a:xfrm>
            <a:off x="6182106" y="4381499"/>
            <a:ext cx="3047" cy="16002"/>
          </a:xfrm>
          <a:custGeom>
            <a:avLst/>
            <a:gdLst/>
            <a:ahLst/>
            <a:cxnLst/>
            <a:rect l="l" t="t" r="r" b="b"/>
            <a:pathLst>
              <a:path w="3048" h="16001">
                <a:moveTo>
                  <a:pt x="3048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8" name="object 4578"/>
          <p:cNvSpPr/>
          <p:nvPr/>
        </p:nvSpPr>
        <p:spPr>
          <a:xfrm>
            <a:off x="6179057" y="4397501"/>
            <a:ext cx="3047" cy="57150"/>
          </a:xfrm>
          <a:custGeom>
            <a:avLst/>
            <a:gdLst/>
            <a:ahLst/>
            <a:cxnLst/>
            <a:rect l="l" t="t" r="r" b="b"/>
            <a:pathLst>
              <a:path w="3048" h="57150">
                <a:moveTo>
                  <a:pt x="3048" y="0"/>
                </a:moveTo>
                <a:lnTo>
                  <a:pt x="762" y="16764"/>
                </a:lnTo>
                <a:lnTo>
                  <a:pt x="0" y="33528"/>
                </a:lnTo>
                <a:lnTo>
                  <a:pt x="762" y="45720"/>
                </a:lnTo>
                <a:lnTo>
                  <a:pt x="1524" y="57150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9" name="object 4579"/>
          <p:cNvSpPr/>
          <p:nvPr/>
        </p:nvSpPr>
        <p:spPr>
          <a:xfrm>
            <a:off x="6180582" y="4454651"/>
            <a:ext cx="2286" cy="11430"/>
          </a:xfrm>
          <a:custGeom>
            <a:avLst/>
            <a:gdLst/>
            <a:ahLst/>
            <a:cxnLst/>
            <a:rect l="l" t="t" r="r" b="b"/>
            <a:pathLst>
              <a:path w="2286" h="11429">
                <a:moveTo>
                  <a:pt x="0" y="0"/>
                </a:moveTo>
                <a:lnTo>
                  <a:pt x="2286" y="1143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0" name="object 4580"/>
          <p:cNvSpPr/>
          <p:nvPr/>
        </p:nvSpPr>
        <p:spPr>
          <a:xfrm>
            <a:off x="6182867" y="4466082"/>
            <a:ext cx="2286" cy="10668"/>
          </a:xfrm>
          <a:custGeom>
            <a:avLst/>
            <a:gdLst/>
            <a:ahLst/>
            <a:cxnLst/>
            <a:rect l="l" t="t" r="r" b="b"/>
            <a:pathLst>
              <a:path w="2286" h="10667">
                <a:moveTo>
                  <a:pt x="0" y="0"/>
                </a:moveTo>
                <a:lnTo>
                  <a:pt x="2286" y="10668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1" name="object 4581"/>
          <p:cNvSpPr/>
          <p:nvPr/>
        </p:nvSpPr>
        <p:spPr>
          <a:xfrm>
            <a:off x="6185154" y="4476749"/>
            <a:ext cx="3048" cy="9906"/>
          </a:xfrm>
          <a:custGeom>
            <a:avLst/>
            <a:gdLst/>
            <a:ahLst/>
            <a:cxnLst/>
            <a:rect l="l" t="t" r="r" b="b"/>
            <a:pathLst>
              <a:path w="3048" h="9905">
                <a:moveTo>
                  <a:pt x="0" y="0"/>
                </a:moveTo>
                <a:lnTo>
                  <a:pt x="3048" y="990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2" name="object 4582"/>
          <p:cNvSpPr/>
          <p:nvPr/>
        </p:nvSpPr>
        <p:spPr>
          <a:xfrm>
            <a:off x="6188201" y="4486655"/>
            <a:ext cx="3810" cy="9906"/>
          </a:xfrm>
          <a:custGeom>
            <a:avLst/>
            <a:gdLst/>
            <a:ahLst/>
            <a:cxnLst/>
            <a:rect l="l" t="t" r="r" b="b"/>
            <a:pathLst>
              <a:path w="3810" h="9905">
                <a:moveTo>
                  <a:pt x="0" y="0"/>
                </a:moveTo>
                <a:lnTo>
                  <a:pt x="3810" y="9906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3" name="object 4583"/>
          <p:cNvSpPr/>
          <p:nvPr/>
        </p:nvSpPr>
        <p:spPr>
          <a:xfrm>
            <a:off x="6192011" y="4496561"/>
            <a:ext cx="4572" cy="9144"/>
          </a:xfrm>
          <a:custGeom>
            <a:avLst/>
            <a:gdLst/>
            <a:ahLst/>
            <a:cxnLst/>
            <a:rect l="l" t="t" r="r" b="b"/>
            <a:pathLst>
              <a:path w="4572" h="9144">
                <a:moveTo>
                  <a:pt x="0" y="0"/>
                </a:moveTo>
                <a:lnTo>
                  <a:pt x="4572" y="9144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4" name="object 4584"/>
          <p:cNvSpPr/>
          <p:nvPr/>
        </p:nvSpPr>
        <p:spPr>
          <a:xfrm>
            <a:off x="6196583" y="4505705"/>
            <a:ext cx="5334" cy="8382"/>
          </a:xfrm>
          <a:custGeom>
            <a:avLst/>
            <a:gdLst/>
            <a:ahLst/>
            <a:cxnLst/>
            <a:rect l="l" t="t" r="r" b="b"/>
            <a:pathLst>
              <a:path w="5334" h="8382">
                <a:moveTo>
                  <a:pt x="0" y="0"/>
                </a:moveTo>
                <a:lnTo>
                  <a:pt x="5334" y="8382"/>
                </a:lnTo>
              </a:path>
            </a:pathLst>
          </a:custGeom>
          <a:ln w="12953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5" name="object 4585"/>
          <p:cNvSpPr/>
          <p:nvPr/>
        </p:nvSpPr>
        <p:spPr>
          <a:xfrm>
            <a:off x="6201917" y="4514088"/>
            <a:ext cx="5334" cy="7620"/>
          </a:xfrm>
          <a:custGeom>
            <a:avLst/>
            <a:gdLst/>
            <a:ahLst/>
            <a:cxnLst/>
            <a:rect l="l" t="t" r="r" b="b"/>
            <a:pathLst>
              <a:path w="5334" h="7620">
                <a:moveTo>
                  <a:pt x="0" y="0"/>
                </a:moveTo>
                <a:lnTo>
                  <a:pt x="5334" y="762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6" name="object 4586"/>
          <p:cNvSpPr/>
          <p:nvPr/>
        </p:nvSpPr>
        <p:spPr>
          <a:xfrm>
            <a:off x="6207251" y="4521707"/>
            <a:ext cx="6096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0" y="0"/>
                </a:moveTo>
                <a:lnTo>
                  <a:pt x="6096" y="6858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7" name="object 4587"/>
          <p:cNvSpPr/>
          <p:nvPr/>
        </p:nvSpPr>
        <p:spPr>
          <a:xfrm>
            <a:off x="6213348" y="4528566"/>
            <a:ext cx="6858" cy="6095"/>
          </a:xfrm>
          <a:custGeom>
            <a:avLst/>
            <a:gdLst/>
            <a:ahLst/>
            <a:cxnLst/>
            <a:rect l="l" t="t" r="r" b="b"/>
            <a:pathLst>
              <a:path w="6858" h="6096">
                <a:moveTo>
                  <a:pt x="0" y="0"/>
                </a:moveTo>
                <a:lnTo>
                  <a:pt x="6858" y="6095"/>
                </a:lnTo>
              </a:path>
            </a:pathLst>
          </a:custGeom>
          <a:ln w="12953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8" name="object 4588"/>
          <p:cNvSpPr/>
          <p:nvPr/>
        </p:nvSpPr>
        <p:spPr>
          <a:xfrm>
            <a:off x="6220205" y="4534661"/>
            <a:ext cx="6858" cy="4571"/>
          </a:xfrm>
          <a:custGeom>
            <a:avLst/>
            <a:gdLst/>
            <a:ahLst/>
            <a:cxnLst/>
            <a:rect l="l" t="t" r="r" b="b"/>
            <a:pathLst>
              <a:path w="6858" h="4572">
                <a:moveTo>
                  <a:pt x="0" y="0"/>
                </a:moveTo>
                <a:lnTo>
                  <a:pt x="6858" y="4571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9" name="object 4589"/>
          <p:cNvSpPr/>
          <p:nvPr/>
        </p:nvSpPr>
        <p:spPr>
          <a:xfrm>
            <a:off x="6227064" y="4539233"/>
            <a:ext cx="7620" cy="3809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0" y="0"/>
                </a:moveTo>
                <a:lnTo>
                  <a:pt x="7620" y="3809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0" name="object 4590"/>
          <p:cNvSpPr/>
          <p:nvPr/>
        </p:nvSpPr>
        <p:spPr>
          <a:xfrm>
            <a:off x="6234683" y="4543044"/>
            <a:ext cx="7620" cy="2285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0" y="0"/>
                </a:moveTo>
                <a:lnTo>
                  <a:pt x="7620" y="2285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1" name="object 4591"/>
          <p:cNvSpPr/>
          <p:nvPr/>
        </p:nvSpPr>
        <p:spPr>
          <a:xfrm>
            <a:off x="6242304" y="4545329"/>
            <a:ext cx="7620" cy="1523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0" y="0"/>
                </a:moveTo>
                <a:lnTo>
                  <a:pt x="7620" y="1523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2" name="object 4592"/>
          <p:cNvSpPr/>
          <p:nvPr/>
        </p:nvSpPr>
        <p:spPr>
          <a:xfrm>
            <a:off x="6249923" y="4546854"/>
            <a:ext cx="8382" cy="761"/>
          </a:xfrm>
          <a:custGeom>
            <a:avLst/>
            <a:gdLst/>
            <a:ahLst/>
            <a:cxnLst/>
            <a:rect l="l" t="t" r="r" b="b"/>
            <a:pathLst>
              <a:path w="8382" h="762">
                <a:moveTo>
                  <a:pt x="0" y="0"/>
                </a:moveTo>
                <a:lnTo>
                  <a:pt x="8382" y="761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3" name="object 4593"/>
          <p:cNvSpPr/>
          <p:nvPr/>
        </p:nvSpPr>
        <p:spPr>
          <a:xfrm>
            <a:off x="6258305" y="454761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4" name="object 4594"/>
          <p:cNvSpPr/>
          <p:nvPr/>
        </p:nvSpPr>
        <p:spPr>
          <a:xfrm>
            <a:off x="6265926" y="4546092"/>
            <a:ext cx="6858" cy="1524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0" y="1524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5" name="object 4595"/>
          <p:cNvSpPr/>
          <p:nvPr/>
        </p:nvSpPr>
        <p:spPr>
          <a:xfrm>
            <a:off x="6272783" y="4544568"/>
            <a:ext cx="7620" cy="1524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0" y="1524"/>
                </a:moveTo>
                <a:lnTo>
                  <a:pt x="7620" y="0"/>
                </a:lnTo>
              </a:path>
            </a:pathLst>
          </a:custGeom>
          <a:ln w="12953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6" name="object 4596"/>
          <p:cNvSpPr/>
          <p:nvPr/>
        </p:nvSpPr>
        <p:spPr>
          <a:xfrm>
            <a:off x="6280404" y="4541519"/>
            <a:ext cx="7620" cy="3048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0" y="3048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7" name="object 4597"/>
          <p:cNvSpPr/>
          <p:nvPr/>
        </p:nvSpPr>
        <p:spPr>
          <a:xfrm>
            <a:off x="6288023" y="4538472"/>
            <a:ext cx="8382" cy="3048"/>
          </a:xfrm>
          <a:custGeom>
            <a:avLst/>
            <a:gdLst/>
            <a:ahLst/>
            <a:cxnLst/>
            <a:rect l="l" t="t" r="r" b="b"/>
            <a:pathLst>
              <a:path w="8382" h="3048">
                <a:moveTo>
                  <a:pt x="0" y="3048"/>
                </a:moveTo>
                <a:lnTo>
                  <a:pt x="8382" y="0"/>
                </a:lnTo>
              </a:path>
            </a:pathLst>
          </a:custGeom>
          <a:ln w="12953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8" name="object 4598"/>
          <p:cNvSpPr/>
          <p:nvPr/>
        </p:nvSpPr>
        <p:spPr>
          <a:xfrm>
            <a:off x="6296405" y="4534662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0" y="3810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9" name="object 4599"/>
          <p:cNvSpPr/>
          <p:nvPr/>
        </p:nvSpPr>
        <p:spPr>
          <a:xfrm>
            <a:off x="6304026" y="4529327"/>
            <a:ext cx="7620" cy="5334"/>
          </a:xfrm>
          <a:custGeom>
            <a:avLst/>
            <a:gdLst/>
            <a:ahLst/>
            <a:cxnLst/>
            <a:rect l="l" t="t" r="r" b="b"/>
            <a:pathLst>
              <a:path w="7620" h="5334">
                <a:moveTo>
                  <a:pt x="0" y="5334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0" name="object 4600"/>
          <p:cNvSpPr/>
          <p:nvPr/>
        </p:nvSpPr>
        <p:spPr>
          <a:xfrm>
            <a:off x="6311645" y="4523993"/>
            <a:ext cx="8382" cy="5334"/>
          </a:xfrm>
          <a:custGeom>
            <a:avLst/>
            <a:gdLst/>
            <a:ahLst/>
            <a:cxnLst/>
            <a:rect l="l" t="t" r="r" b="b"/>
            <a:pathLst>
              <a:path w="8382" h="5334">
                <a:moveTo>
                  <a:pt x="0" y="5333"/>
                </a:moveTo>
                <a:lnTo>
                  <a:pt x="8382" y="0"/>
                </a:lnTo>
              </a:path>
            </a:pathLst>
          </a:custGeom>
          <a:ln w="12953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1" name="object 4601"/>
          <p:cNvSpPr/>
          <p:nvPr/>
        </p:nvSpPr>
        <p:spPr>
          <a:xfrm>
            <a:off x="6320027" y="4517898"/>
            <a:ext cx="8382" cy="6096"/>
          </a:xfrm>
          <a:custGeom>
            <a:avLst/>
            <a:gdLst/>
            <a:ahLst/>
            <a:cxnLst/>
            <a:rect l="l" t="t" r="r" b="b"/>
            <a:pathLst>
              <a:path w="8382" h="6096">
                <a:moveTo>
                  <a:pt x="0" y="6096"/>
                </a:moveTo>
                <a:lnTo>
                  <a:pt x="8382" y="0"/>
                </a:lnTo>
              </a:path>
            </a:pathLst>
          </a:custGeom>
          <a:ln w="12953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2" name="object 4602"/>
          <p:cNvSpPr/>
          <p:nvPr/>
        </p:nvSpPr>
        <p:spPr>
          <a:xfrm>
            <a:off x="6328410" y="4510278"/>
            <a:ext cx="8382" cy="7620"/>
          </a:xfrm>
          <a:custGeom>
            <a:avLst/>
            <a:gdLst/>
            <a:ahLst/>
            <a:cxnLst/>
            <a:rect l="l" t="t" r="r" b="b"/>
            <a:pathLst>
              <a:path w="8382" h="7620">
                <a:moveTo>
                  <a:pt x="0" y="7620"/>
                </a:moveTo>
                <a:lnTo>
                  <a:pt x="8382" y="0"/>
                </a:lnTo>
              </a:path>
            </a:pathLst>
          </a:custGeom>
          <a:ln w="12953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3" name="object 4603"/>
          <p:cNvSpPr/>
          <p:nvPr/>
        </p:nvSpPr>
        <p:spPr>
          <a:xfrm>
            <a:off x="6336792" y="4494275"/>
            <a:ext cx="16764" cy="16002"/>
          </a:xfrm>
          <a:custGeom>
            <a:avLst/>
            <a:gdLst/>
            <a:ahLst/>
            <a:cxnLst/>
            <a:rect l="l" t="t" r="r" b="b"/>
            <a:pathLst>
              <a:path w="16763" h="16001">
                <a:moveTo>
                  <a:pt x="0" y="16001"/>
                </a:moveTo>
                <a:lnTo>
                  <a:pt x="16764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4" name="object 4604"/>
          <p:cNvSpPr/>
          <p:nvPr/>
        </p:nvSpPr>
        <p:spPr>
          <a:xfrm>
            <a:off x="6353555" y="4474464"/>
            <a:ext cx="17526" cy="19812"/>
          </a:xfrm>
          <a:custGeom>
            <a:avLst/>
            <a:gdLst/>
            <a:ahLst/>
            <a:cxnLst/>
            <a:rect l="l" t="t" r="r" b="b"/>
            <a:pathLst>
              <a:path w="17525" h="19812">
                <a:moveTo>
                  <a:pt x="0" y="19812"/>
                </a:moveTo>
                <a:lnTo>
                  <a:pt x="17526" y="0"/>
                </a:lnTo>
              </a:path>
            </a:pathLst>
          </a:custGeom>
          <a:ln w="12953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5" name="object 4605"/>
          <p:cNvSpPr/>
          <p:nvPr/>
        </p:nvSpPr>
        <p:spPr>
          <a:xfrm>
            <a:off x="6371082" y="4451604"/>
            <a:ext cx="17526" cy="22860"/>
          </a:xfrm>
          <a:custGeom>
            <a:avLst/>
            <a:gdLst/>
            <a:ahLst/>
            <a:cxnLst/>
            <a:rect l="l" t="t" r="r" b="b"/>
            <a:pathLst>
              <a:path w="17525" h="22860">
                <a:moveTo>
                  <a:pt x="0" y="22860"/>
                </a:moveTo>
                <a:lnTo>
                  <a:pt x="17526" y="0"/>
                </a:lnTo>
              </a:path>
            </a:pathLst>
          </a:custGeom>
          <a:ln w="12953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6" name="object 4606"/>
          <p:cNvSpPr/>
          <p:nvPr/>
        </p:nvSpPr>
        <p:spPr>
          <a:xfrm>
            <a:off x="6381749" y="4405122"/>
            <a:ext cx="6858" cy="8382"/>
          </a:xfrm>
          <a:custGeom>
            <a:avLst/>
            <a:gdLst/>
            <a:ahLst/>
            <a:cxnLst/>
            <a:rect l="l" t="t" r="r" b="b"/>
            <a:pathLst>
              <a:path w="6858" h="8382">
                <a:moveTo>
                  <a:pt x="6858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7" name="object 4607"/>
          <p:cNvSpPr/>
          <p:nvPr/>
        </p:nvSpPr>
        <p:spPr>
          <a:xfrm>
            <a:off x="6375654" y="4413504"/>
            <a:ext cx="6095" cy="7620"/>
          </a:xfrm>
          <a:custGeom>
            <a:avLst/>
            <a:gdLst/>
            <a:ahLst/>
            <a:cxnLst/>
            <a:rect l="l" t="t" r="r" b="b"/>
            <a:pathLst>
              <a:path w="6096" h="7620">
                <a:moveTo>
                  <a:pt x="6096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8" name="object 4608"/>
          <p:cNvSpPr/>
          <p:nvPr/>
        </p:nvSpPr>
        <p:spPr>
          <a:xfrm>
            <a:off x="6368796" y="4421123"/>
            <a:ext cx="6858" cy="6096"/>
          </a:xfrm>
          <a:custGeom>
            <a:avLst/>
            <a:gdLst/>
            <a:ahLst/>
            <a:cxnLst/>
            <a:rect l="l" t="t" r="r" b="b"/>
            <a:pathLst>
              <a:path w="6858" h="6096">
                <a:moveTo>
                  <a:pt x="6858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9" name="object 4609"/>
          <p:cNvSpPr/>
          <p:nvPr/>
        </p:nvSpPr>
        <p:spPr>
          <a:xfrm>
            <a:off x="6362699" y="4427220"/>
            <a:ext cx="6096" cy="4572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6096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0" name="object 4610"/>
          <p:cNvSpPr/>
          <p:nvPr/>
        </p:nvSpPr>
        <p:spPr>
          <a:xfrm>
            <a:off x="6356604" y="4431792"/>
            <a:ext cx="6096" cy="3810"/>
          </a:xfrm>
          <a:custGeom>
            <a:avLst/>
            <a:gdLst/>
            <a:ahLst/>
            <a:cxnLst/>
            <a:rect l="l" t="t" r="r" b="b"/>
            <a:pathLst>
              <a:path w="6096" h="3810">
                <a:moveTo>
                  <a:pt x="6096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1" name="object 4611"/>
          <p:cNvSpPr/>
          <p:nvPr/>
        </p:nvSpPr>
        <p:spPr>
          <a:xfrm>
            <a:off x="6350508" y="4435601"/>
            <a:ext cx="6096" cy="3048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6096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2" name="object 4612"/>
          <p:cNvSpPr/>
          <p:nvPr/>
        </p:nvSpPr>
        <p:spPr>
          <a:xfrm>
            <a:off x="6345173" y="4438649"/>
            <a:ext cx="5334" cy="1524"/>
          </a:xfrm>
          <a:custGeom>
            <a:avLst/>
            <a:gdLst/>
            <a:ahLst/>
            <a:cxnLst/>
            <a:rect l="l" t="t" r="r" b="b"/>
            <a:pathLst>
              <a:path w="5334" h="1524">
                <a:moveTo>
                  <a:pt x="5334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3" name="object 4613"/>
          <p:cNvSpPr/>
          <p:nvPr/>
        </p:nvSpPr>
        <p:spPr>
          <a:xfrm>
            <a:off x="6339839" y="4440173"/>
            <a:ext cx="5334" cy="762"/>
          </a:xfrm>
          <a:custGeom>
            <a:avLst/>
            <a:gdLst/>
            <a:ahLst/>
            <a:cxnLst/>
            <a:rect l="l" t="t" r="r" b="b"/>
            <a:pathLst>
              <a:path w="5334" h="762">
                <a:moveTo>
                  <a:pt x="5334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4" name="object 4614"/>
          <p:cNvSpPr/>
          <p:nvPr/>
        </p:nvSpPr>
        <p:spPr>
          <a:xfrm>
            <a:off x="6334505" y="4440935"/>
            <a:ext cx="5334" cy="0"/>
          </a:xfrm>
          <a:custGeom>
            <a:avLst/>
            <a:gdLst/>
            <a:ahLst/>
            <a:cxnLst/>
            <a:rect l="l" t="t" r="r" b="b"/>
            <a:pathLst>
              <a:path w="5334">
                <a:moveTo>
                  <a:pt x="5334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5" name="object 4615"/>
          <p:cNvSpPr/>
          <p:nvPr/>
        </p:nvSpPr>
        <p:spPr>
          <a:xfrm>
            <a:off x="6330695" y="4440173"/>
            <a:ext cx="3810" cy="761"/>
          </a:xfrm>
          <a:custGeom>
            <a:avLst/>
            <a:gdLst/>
            <a:ahLst/>
            <a:cxnLst/>
            <a:rect l="l" t="t" r="r" b="b"/>
            <a:pathLst>
              <a:path w="3810" h="762">
                <a:moveTo>
                  <a:pt x="3810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6" name="object 4616"/>
          <p:cNvSpPr/>
          <p:nvPr/>
        </p:nvSpPr>
        <p:spPr>
          <a:xfrm>
            <a:off x="6326123" y="4438649"/>
            <a:ext cx="4572" cy="1523"/>
          </a:xfrm>
          <a:custGeom>
            <a:avLst/>
            <a:gdLst/>
            <a:ahLst/>
            <a:cxnLst/>
            <a:rect l="l" t="t" r="r" b="b"/>
            <a:pathLst>
              <a:path w="4572" h="1524">
                <a:moveTo>
                  <a:pt x="4572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7" name="object 4617"/>
          <p:cNvSpPr/>
          <p:nvPr/>
        </p:nvSpPr>
        <p:spPr>
          <a:xfrm>
            <a:off x="6322313" y="4436363"/>
            <a:ext cx="3810" cy="2285"/>
          </a:xfrm>
          <a:custGeom>
            <a:avLst/>
            <a:gdLst/>
            <a:ahLst/>
            <a:cxnLst/>
            <a:rect l="l" t="t" r="r" b="b"/>
            <a:pathLst>
              <a:path w="3810" h="2286">
                <a:moveTo>
                  <a:pt x="3810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8" name="object 4618"/>
          <p:cNvSpPr/>
          <p:nvPr/>
        </p:nvSpPr>
        <p:spPr>
          <a:xfrm>
            <a:off x="6319266" y="4434078"/>
            <a:ext cx="3048" cy="2285"/>
          </a:xfrm>
          <a:custGeom>
            <a:avLst/>
            <a:gdLst/>
            <a:ahLst/>
            <a:cxnLst/>
            <a:rect l="l" t="t" r="r" b="b"/>
            <a:pathLst>
              <a:path w="3048" h="2286">
                <a:moveTo>
                  <a:pt x="3048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9" name="object 4619"/>
          <p:cNvSpPr/>
          <p:nvPr/>
        </p:nvSpPr>
        <p:spPr>
          <a:xfrm>
            <a:off x="6315456" y="4431029"/>
            <a:ext cx="3810" cy="3047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3810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0" name="object 4620"/>
          <p:cNvSpPr/>
          <p:nvPr/>
        </p:nvSpPr>
        <p:spPr>
          <a:xfrm>
            <a:off x="6312407" y="4427981"/>
            <a:ext cx="3048" cy="3047"/>
          </a:xfrm>
          <a:custGeom>
            <a:avLst/>
            <a:gdLst/>
            <a:ahLst/>
            <a:cxnLst/>
            <a:rect l="l" t="t" r="r" b="b"/>
            <a:pathLst>
              <a:path w="3048" h="3048">
                <a:moveTo>
                  <a:pt x="3048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1" name="object 4621"/>
          <p:cNvSpPr/>
          <p:nvPr/>
        </p:nvSpPr>
        <p:spPr>
          <a:xfrm>
            <a:off x="6310121" y="4423410"/>
            <a:ext cx="2286" cy="4572"/>
          </a:xfrm>
          <a:custGeom>
            <a:avLst/>
            <a:gdLst/>
            <a:ahLst/>
            <a:cxnLst/>
            <a:rect l="l" t="t" r="r" b="b"/>
            <a:pathLst>
              <a:path w="2286" h="4572">
                <a:moveTo>
                  <a:pt x="2286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2" name="object 4622"/>
          <p:cNvSpPr/>
          <p:nvPr/>
        </p:nvSpPr>
        <p:spPr>
          <a:xfrm>
            <a:off x="6304026" y="4411980"/>
            <a:ext cx="6096" cy="11430"/>
          </a:xfrm>
          <a:custGeom>
            <a:avLst/>
            <a:gdLst/>
            <a:ahLst/>
            <a:cxnLst/>
            <a:rect l="l" t="t" r="r" b="b"/>
            <a:pathLst>
              <a:path w="6096" h="11429">
                <a:moveTo>
                  <a:pt x="6096" y="11430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3" name="object 4623"/>
          <p:cNvSpPr/>
          <p:nvPr/>
        </p:nvSpPr>
        <p:spPr>
          <a:xfrm>
            <a:off x="6299454" y="4399787"/>
            <a:ext cx="4572" cy="12192"/>
          </a:xfrm>
          <a:custGeom>
            <a:avLst/>
            <a:gdLst/>
            <a:ahLst/>
            <a:cxnLst/>
            <a:rect l="l" t="t" r="r" b="b"/>
            <a:pathLst>
              <a:path w="4572" h="12191">
                <a:moveTo>
                  <a:pt x="4572" y="12191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4" name="object 4624"/>
          <p:cNvSpPr/>
          <p:nvPr/>
        </p:nvSpPr>
        <p:spPr>
          <a:xfrm>
            <a:off x="6296406" y="4386834"/>
            <a:ext cx="3048" cy="12954"/>
          </a:xfrm>
          <a:custGeom>
            <a:avLst/>
            <a:gdLst/>
            <a:ahLst/>
            <a:cxnLst/>
            <a:rect l="l" t="t" r="r" b="b"/>
            <a:pathLst>
              <a:path w="3048" h="12953">
                <a:moveTo>
                  <a:pt x="3048" y="12954"/>
                </a:moveTo>
                <a:lnTo>
                  <a:pt x="0" y="0"/>
                </a:lnTo>
              </a:path>
            </a:pathLst>
          </a:custGeom>
          <a:ln w="12953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5" name="object 4625"/>
          <p:cNvSpPr/>
          <p:nvPr/>
        </p:nvSpPr>
        <p:spPr>
          <a:xfrm>
            <a:off x="6295643" y="4354829"/>
            <a:ext cx="762" cy="32004"/>
          </a:xfrm>
          <a:custGeom>
            <a:avLst/>
            <a:gdLst/>
            <a:ahLst/>
            <a:cxnLst/>
            <a:rect l="l" t="t" r="r" b="b"/>
            <a:pathLst>
              <a:path w="762" h="32003">
                <a:moveTo>
                  <a:pt x="762" y="32004"/>
                </a:moveTo>
                <a:lnTo>
                  <a:pt x="0" y="17526"/>
                </a:lnTo>
                <a:lnTo>
                  <a:pt x="0" y="8382"/>
                </a:lnTo>
                <a:lnTo>
                  <a:pt x="762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6" name="object 4626"/>
          <p:cNvSpPr/>
          <p:nvPr/>
        </p:nvSpPr>
        <p:spPr>
          <a:xfrm>
            <a:off x="6296405" y="4337303"/>
            <a:ext cx="3809" cy="17526"/>
          </a:xfrm>
          <a:custGeom>
            <a:avLst/>
            <a:gdLst/>
            <a:ahLst/>
            <a:cxnLst/>
            <a:rect l="l" t="t" r="r" b="b"/>
            <a:pathLst>
              <a:path w="3810" h="17525">
                <a:moveTo>
                  <a:pt x="0" y="17525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7" name="object 4627"/>
          <p:cNvSpPr/>
          <p:nvPr/>
        </p:nvSpPr>
        <p:spPr>
          <a:xfrm>
            <a:off x="6300216" y="4320540"/>
            <a:ext cx="4571" cy="16764"/>
          </a:xfrm>
          <a:custGeom>
            <a:avLst/>
            <a:gdLst/>
            <a:ahLst/>
            <a:cxnLst/>
            <a:rect l="l" t="t" r="r" b="b"/>
            <a:pathLst>
              <a:path w="4572" h="16763">
                <a:moveTo>
                  <a:pt x="0" y="16763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8" name="object 4628"/>
          <p:cNvSpPr/>
          <p:nvPr/>
        </p:nvSpPr>
        <p:spPr>
          <a:xfrm>
            <a:off x="6304788" y="4303013"/>
            <a:ext cx="7619" cy="17526"/>
          </a:xfrm>
          <a:custGeom>
            <a:avLst/>
            <a:gdLst/>
            <a:ahLst/>
            <a:cxnLst/>
            <a:rect l="l" t="t" r="r" b="b"/>
            <a:pathLst>
              <a:path w="7620" h="17525">
                <a:moveTo>
                  <a:pt x="0" y="17525"/>
                </a:moveTo>
                <a:lnTo>
                  <a:pt x="7619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9" name="object 4629"/>
          <p:cNvSpPr/>
          <p:nvPr/>
        </p:nvSpPr>
        <p:spPr>
          <a:xfrm>
            <a:off x="6312407" y="4290060"/>
            <a:ext cx="6095" cy="12954"/>
          </a:xfrm>
          <a:custGeom>
            <a:avLst/>
            <a:gdLst/>
            <a:ahLst/>
            <a:cxnLst/>
            <a:rect l="l" t="t" r="r" b="b"/>
            <a:pathLst>
              <a:path w="6096" h="12953">
                <a:moveTo>
                  <a:pt x="0" y="12953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0" name="object 4630"/>
          <p:cNvSpPr/>
          <p:nvPr/>
        </p:nvSpPr>
        <p:spPr>
          <a:xfrm>
            <a:off x="6318504" y="4277868"/>
            <a:ext cx="7619" cy="12192"/>
          </a:xfrm>
          <a:custGeom>
            <a:avLst/>
            <a:gdLst/>
            <a:ahLst/>
            <a:cxnLst/>
            <a:rect l="l" t="t" r="r" b="b"/>
            <a:pathLst>
              <a:path w="7620" h="12191">
                <a:moveTo>
                  <a:pt x="0" y="12191"/>
                </a:moveTo>
                <a:lnTo>
                  <a:pt x="7619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1" name="object 4631"/>
          <p:cNvSpPr/>
          <p:nvPr/>
        </p:nvSpPr>
        <p:spPr>
          <a:xfrm>
            <a:off x="6326123" y="4265675"/>
            <a:ext cx="8381" cy="12192"/>
          </a:xfrm>
          <a:custGeom>
            <a:avLst/>
            <a:gdLst/>
            <a:ahLst/>
            <a:cxnLst/>
            <a:rect l="l" t="t" r="r" b="b"/>
            <a:pathLst>
              <a:path w="8382" h="12191">
                <a:moveTo>
                  <a:pt x="0" y="12192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2" name="object 4632"/>
          <p:cNvSpPr/>
          <p:nvPr/>
        </p:nvSpPr>
        <p:spPr>
          <a:xfrm>
            <a:off x="6334505" y="4253484"/>
            <a:ext cx="9143" cy="12192"/>
          </a:xfrm>
          <a:custGeom>
            <a:avLst/>
            <a:gdLst/>
            <a:ahLst/>
            <a:cxnLst/>
            <a:rect l="l" t="t" r="r" b="b"/>
            <a:pathLst>
              <a:path w="9144" h="12191">
                <a:moveTo>
                  <a:pt x="0" y="12191"/>
                </a:moveTo>
                <a:lnTo>
                  <a:pt x="9143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3" name="object 4633"/>
          <p:cNvSpPr/>
          <p:nvPr/>
        </p:nvSpPr>
        <p:spPr>
          <a:xfrm>
            <a:off x="6343650" y="4241291"/>
            <a:ext cx="9905" cy="12192"/>
          </a:xfrm>
          <a:custGeom>
            <a:avLst/>
            <a:gdLst/>
            <a:ahLst/>
            <a:cxnLst/>
            <a:rect l="l" t="t" r="r" b="b"/>
            <a:pathLst>
              <a:path w="9905" h="12191">
                <a:moveTo>
                  <a:pt x="0" y="12191"/>
                </a:moveTo>
                <a:lnTo>
                  <a:pt x="9905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4" name="object 4634"/>
          <p:cNvSpPr/>
          <p:nvPr/>
        </p:nvSpPr>
        <p:spPr>
          <a:xfrm>
            <a:off x="6353555" y="4229100"/>
            <a:ext cx="11429" cy="12192"/>
          </a:xfrm>
          <a:custGeom>
            <a:avLst/>
            <a:gdLst/>
            <a:ahLst/>
            <a:cxnLst/>
            <a:rect l="l" t="t" r="r" b="b"/>
            <a:pathLst>
              <a:path w="11429" h="12191">
                <a:moveTo>
                  <a:pt x="0" y="12191"/>
                </a:moveTo>
                <a:lnTo>
                  <a:pt x="11429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5" name="object 4635"/>
          <p:cNvSpPr/>
          <p:nvPr/>
        </p:nvSpPr>
        <p:spPr>
          <a:xfrm>
            <a:off x="6364985" y="4217669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0" y="11430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6" name="object 4636"/>
          <p:cNvSpPr/>
          <p:nvPr/>
        </p:nvSpPr>
        <p:spPr>
          <a:xfrm>
            <a:off x="6376416" y="4206240"/>
            <a:ext cx="12192" cy="11430"/>
          </a:xfrm>
          <a:custGeom>
            <a:avLst/>
            <a:gdLst/>
            <a:ahLst/>
            <a:cxnLst/>
            <a:rect l="l" t="t" r="r" b="b"/>
            <a:pathLst>
              <a:path w="12191" h="11429">
                <a:moveTo>
                  <a:pt x="0" y="11430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7" name="object 4637"/>
          <p:cNvSpPr/>
          <p:nvPr/>
        </p:nvSpPr>
        <p:spPr>
          <a:xfrm>
            <a:off x="6388607" y="4206239"/>
            <a:ext cx="0" cy="198882"/>
          </a:xfrm>
          <a:custGeom>
            <a:avLst/>
            <a:gdLst/>
            <a:ahLst/>
            <a:cxnLst/>
            <a:rect l="l" t="t" r="r" b="b"/>
            <a:pathLst>
              <a:path h="198882">
                <a:moveTo>
                  <a:pt x="0" y="0"/>
                </a:moveTo>
                <a:lnTo>
                  <a:pt x="0" y="19888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8" name="object 4638"/>
          <p:cNvSpPr/>
          <p:nvPr/>
        </p:nvSpPr>
        <p:spPr>
          <a:xfrm>
            <a:off x="6605016" y="3784091"/>
            <a:ext cx="323850" cy="161544"/>
          </a:xfrm>
          <a:custGeom>
            <a:avLst/>
            <a:gdLst/>
            <a:ahLst/>
            <a:cxnLst/>
            <a:rect l="l" t="t" r="r" b="b"/>
            <a:pathLst>
              <a:path w="323850" h="161544">
                <a:moveTo>
                  <a:pt x="161544" y="161544"/>
                </a:moveTo>
                <a:lnTo>
                  <a:pt x="323850" y="0"/>
                </a:lnTo>
                <a:lnTo>
                  <a:pt x="161544" y="0"/>
                </a:lnTo>
                <a:lnTo>
                  <a:pt x="0" y="161544"/>
                </a:lnTo>
                <a:lnTo>
                  <a:pt x="161544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9" name="object 4639"/>
          <p:cNvSpPr/>
          <p:nvPr/>
        </p:nvSpPr>
        <p:spPr>
          <a:xfrm>
            <a:off x="6766560" y="378409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0" name="object 4640"/>
          <p:cNvSpPr/>
          <p:nvPr/>
        </p:nvSpPr>
        <p:spPr>
          <a:xfrm>
            <a:off x="6630923" y="4339589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09" y="161543"/>
                </a:moveTo>
                <a:lnTo>
                  <a:pt x="0" y="165353"/>
                </a:lnTo>
                <a:lnTo>
                  <a:pt x="165353" y="0"/>
                </a:lnTo>
                <a:lnTo>
                  <a:pt x="3809" y="16154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1" name="object 4641"/>
          <p:cNvSpPr/>
          <p:nvPr/>
        </p:nvSpPr>
        <p:spPr>
          <a:xfrm>
            <a:off x="6634733" y="43395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2" name="object 4642"/>
          <p:cNvSpPr/>
          <p:nvPr/>
        </p:nvSpPr>
        <p:spPr>
          <a:xfrm>
            <a:off x="6626351" y="4343400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6" h="165353">
                <a:moveTo>
                  <a:pt x="4572" y="161544"/>
                </a:moveTo>
                <a:lnTo>
                  <a:pt x="166116" y="0"/>
                </a:lnTo>
                <a:lnTo>
                  <a:pt x="161544" y="3810"/>
                </a:lnTo>
                <a:lnTo>
                  <a:pt x="0" y="165354"/>
                </a:lnTo>
                <a:lnTo>
                  <a:pt x="4572" y="161544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3" name="object 4643"/>
          <p:cNvSpPr/>
          <p:nvPr/>
        </p:nvSpPr>
        <p:spPr>
          <a:xfrm>
            <a:off x="6630923" y="43434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4" name="object 4644"/>
          <p:cNvSpPr/>
          <p:nvPr/>
        </p:nvSpPr>
        <p:spPr>
          <a:xfrm>
            <a:off x="6621779" y="4347210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5" name="object 4645"/>
          <p:cNvSpPr/>
          <p:nvPr/>
        </p:nvSpPr>
        <p:spPr>
          <a:xfrm>
            <a:off x="6626351" y="43472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6" name="object 4646"/>
          <p:cNvSpPr/>
          <p:nvPr/>
        </p:nvSpPr>
        <p:spPr>
          <a:xfrm>
            <a:off x="6616445" y="4349495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3" y="161543"/>
                </a:moveTo>
                <a:lnTo>
                  <a:pt x="166877" y="0"/>
                </a:lnTo>
                <a:lnTo>
                  <a:pt x="161543" y="2285"/>
                </a:lnTo>
                <a:lnTo>
                  <a:pt x="0" y="163829"/>
                </a:lnTo>
                <a:lnTo>
                  <a:pt x="5333" y="161543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7" name="object 4647"/>
          <p:cNvSpPr/>
          <p:nvPr/>
        </p:nvSpPr>
        <p:spPr>
          <a:xfrm>
            <a:off x="6621779" y="43494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8" name="object 4648"/>
          <p:cNvSpPr/>
          <p:nvPr/>
        </p:nvSpPr>
        <p:spPr>
          <a:xfrm>
            <a:off x="6611111" y="4351782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3" y="161543"/>
                </a:moveTo>
                <a:lnTo>
                  <a:pt x="166877" y="0"/>
                </a:lnTo>
                <a:lnTo>
                  <a:pt x="161543" y="1523"/>
                </a:lnTo>
                <a:lnTo>
                  <a:pt x="0" y="163829"/>
                </a:lnTo>
                <a:lnTo>
                  <a:pt x="5333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9" name="object 4649"/>
          <p:cNvSpPr/>
          <p:nvPr/>
        </p:nvSpPr>
        <p:spPr>
          <a:xfrm>
            <a:off x="6616445" y="43517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0" name="object 4650"/>
          <p:cNvSpPr/>
          <p:nvPr/>
        </p:nvSpPr>
        <p:spPr>
          <a:xfrm>
            <a:off x="6614159" y="435178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1" name="object 4651"/>
          <p:cNvSpPr/>
          <p:nvPr/>
        </p:nvSpPr>
        <p:spPr>
          <a:xfrm>
            <a:off x="6611112" y="435254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2" name="object 4652"/>
          <p:cNvSpPr/>
          <p:nvPr/>
        </p:nvSpPr>
        <p:spPr>
          <a:xfrm>
            <a:off x="6605015" y="4353305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40" h="163067">
                <a:moveTo>
                  <a:pt x="6096" y="162306"/>
                </a:moveTo>
                <a:lnTo>
                  <a:pt x="167640" y="0"/>
                </a:lnTo>
                <a:lnTo>
                  <a:pt x="161544" y="1524"/>
                </a:lnTo>
                <a:lnTo>
                  <a:pt x="0" y="163068"/>
                </a:lnTo>
                <a:lnTo>
                  <a:pt x="6096" y="162306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3" name="object 4653"/>
          <p:cNvSpPr/>
          <p:nvPr/>
        </p:nvSpPr>
        <p:spPr>
          <a:xfrm>
            <a:off x="6611111" y="435330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4" name="object 4654"/>
          <p:cNvSpPr/>
          <p:nvPr/>
        </p:nvSpPr>
        <p:spPr>
          <a:xfrm>
            <a:off x="6608825" y="435330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5" name="object 4655"/>
          <p:cNvSpPr/>
          <p:nvPr/>
        </p:nvSpPr>
        <p:spPr>
          <a:xfrm>
            <a:off x="6607302" y="435406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6" name="object 4656"/>
          <p:cNvSpPr/>
          <p:nvPr/>
        </p:nvSpPr>
        <p:spPr>
          <a:xfrm>
            <a:off x="6605015" y="435406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7" name="object 4657"/>
          <p:cNvSpPr/>
          <p:nvPr/>
        </p:nvSpPr>
        <p:spPr>
          <a:xfrm>
            <a:off x="6806183" y="4354829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4"/>
                </a:moveTo>
                <a:lnTo>
                  <a:pt x="161544" y="22860"/>
                </a:lnTo>
                <a:lnTo>
                  <a:pt x="161544" y="0"/>
                </a:lnTo>
                <a:lnTo>
                  <a:pt x="0" y="161544"/>
                </a:lnTo>
                <a:lnTo>
                  <a:pt x="0" y="18440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8" name="object 4658"/>
          <p:cNvSpPr/>
          <p:nvPr/>
        </p:nvSpPr>
        <p:spPr>
          <a:xfrm>
            <a:off x="6806183" y="43776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9" name="object 4659"/>
          <p:cNvSpPr/>
          <p:nvPr/>
        </p:nvSpPr>
        <p:spPr>
          <a:xfrm>
            <a:off x="6795515" y="4351781"/>
            <a:ext cx="172212" cy="164592"/>
          </a:xfrm>
          <a:custGeom>
            <a:avLst/>
            <a:gdLst/>
            <a:ahLst/>
            <a:cxnLst/>
            <a:rect l="l" t="t" r="r" b="b"/>
            <a:pathLst>
              <a:path w="172211" h="164591">
                <a:moveTo>
                  <a:pt x="10668" y="164591"/>
                </a:moveTo>
                <a:lnTo>
                  <a:pt x="17221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0668" y="164591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0" name="object 4660"/>
          <p:cNvSpPr/>
          <p:nvPr/>
        </p:nvSpPr>
        <p:spPr>
          <a:xfrm>
            <a:off x="6806183" y="43548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1" name="object 4661"/>
          <p:cNvSpPr/>
          <p:nvPr/>
        </p:nvSpPr>
        <p:spPr>
          <a:xfrm>
            <a:off x="6803897" y="435406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2" name="object 4662"/>
          <p:cNvSpPr/>
          <p:nvPr/>
        </p:nvSpPr>
        <p:spPr>
          <a:xfrm>
            <a:off x="6801612" y="435330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2305" y="0"/>
                </a:lnTo>
                <a:lnTo>
                  <a:pt x="0" y="162306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3" name="object 4663"/>
          <p:cNvSpPr/>
          <p:nvPr/>
        </p:nvSpPr>
        <p:spPr>
          <a:xfrm>
            <a:off x="6800087" y="4353305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4" name="object 4664"/>
          <p:cNvSpPr/>
          <p:nvPr/>
        </p:nvSpPr>
        <p:spPr>
          <a:xfrm>
            <a:off x="6797802" y="435254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5" name="object 4665"/>
          <p:cNvSpPr/>
          <p:nvPr/>
        </p:nvSpPr>
        <p:spPr>
          <a:xfrm>
            <a:off x="6795515" y="435178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6" name="object 4666"/>
          <p:cNvSpPr/>
          <p:nvPr/>
        </p:nvSpPr>
        <p:spPr>
          <a:xfrm>
            <a:off x="6790944" y="4349496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3830"/>
                </a:moveTo>
                <a:lnTo>
                  <a:pt x="166116" y="2286"/>
                </a:lnTo>
                <a:lnTo>
                  <a:pt x="162306" y="0"/>
                </a:lnTo>
                <a:lnTo>
                  <a:pt x="0" y="161544"/>
                </a:lnTo>
                <a:lnTo>
                  <a:pt x="4572" y="163830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7" name="object 4667"/>
          <p:cNvSpPr/>
          <p:nvPr/>
        </p:nvSpPr>
        <p:spPr>
          <a:xfrm>
            <a:off x="6795516" y="43517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8" name="object 4668"/>
          <p:cNvSpPr/>
          <p:nvPr/>
        </p:nvSpPr>
        <p:spPr>
          <a:xfrm>
            <a:off x="6794754" y="435102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9" name="object 4669"/>
          <p:cNvSpPr/>
          <p:nvPr/>
        </p:nvSpPr>
        <p:spPr>
          <a:xfrm>
            <a:off x="6793230" y="43510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0" name="object 4670"/>
          <p:cNvSpPr/>
          <p:nvPr/>
        </p:nvSpPr>
        <p:spPr>
          <a:xfrm>
            <a:off x="6792467" y="43502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5"/>
                </a:moveTo>
                <a:lnTo>
                  <a:pt x="163067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1" name="object 4671"/>
          <p:cNvSpPr/>
          <p:nvPr/>
        </p:nvSpPr>
        <p:spPr>
          <a:xfrm>
            <a:off x="6790943" y="43494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2" name="object 4672"/>
          <p:cNvSpPr/>
          <p:nvPr/>
        </p:nvSpPr>
        <p:spPr>
          <a:xfrm>
            <a:off x="6787134" y="4347209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3809" y="163830"/>
                </a:moveTo>
                <a:lnTo>
                  <a:pt x="166115" y="2286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3830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3" name="object 4673"/>
          <p:cNvSpPr/>
          <p:nvPr/>
        </p:nvSpPr>
        <p:spPr>
          <a:xfrm>
            <a:off x="6790944" y="434949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9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4" name="object 4674"/>
          <p:cNvSpPr/>
          <p:nvPr/>
        </p:nvSpPr>
        <p:spPr>
          <a:xfrm>
            <a:off x="6790182" y="43487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6"/>
                </a:moveTo>
                <a:lnTo>
                  <a:pt x="163067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5" name="object 4675"/>
          <p:cNvSpPr/>
          <p:nvPr/>
        </p:nvSpPr>
        <p:spPr>
          <a:xfrm>
            <a:off x="6789420" y="43479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2305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6" name="object 4676"/>
          <p:cNvSpPr/>
          <p:nvPr/>
        </p:nvSpPr>
        <p:spPr>
          <a:xfrm>
            <a:off x="6787896" y="43479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7" name="object 4677"/>
          <p:cNvSpPr/>
          <p:nvPr/>
        </p:nvSpPr>
        <p:spPr>
          <a:xfrm>
            <a:off x="6787133" y="43472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6"/>
                </a:moveTo>
                <a:lnTo>
                  <a:pt x="163067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8" name="object 4678"/>
          <p:cNvSpPr/>
          <p:nvPr/>
        </p:nvSpPr>
        <p:spPr>
          <a:xfrm>
            <a:off x="6783323" y="4344162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09" y="164591"/>
                </a:moveTo>
                <a:lnTo>
                  <a:pt x="165353" y="3047"/>
                </a:lnTo>
                <a:lnTo>
                  <a:pt x="162305" y="0"/>
                </a:lnTo>
                <a:lnTo>
                  <a:pt x="0" y="161543"/>
                </a:lnTo>
                <a:lnTo>
                  <a:pt x="3809" y="164591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9" name="object 4679"/>
          <p:cNvSpPr/>
          <p:nvPr/>
        </p:nvSpPr>
        <p:spPr>
          <a:xfrm>
            <a:off x="6787133" y="43472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0" name="object 4680"/>
          <p:cNvSpPr/>
          <p:nvPr/>
        </p:nvSpPr>
        <p:spPr>
          <a:xfrm>
            <a:off x="6786371" y="43464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1" name="object 4681"/>
          <p:cNvSpPr/>
          <p:nvPr/>
        </p:nvSpPr>
        <p:spPr>
          <a:xfrm>
            <a:off x="6785610" y="43456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2" name="object 4682"/>
          <p:cNvSpPr/>
          <p:nvPr/>
        </p:nvSpPr>
        <p:spPr>
          <a:xfrm>
            <a:off x="6784848" y="43449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3" name="object 4683"/>
          <p:cNvSpPr/>
          <p:nvPr/>
        </p:nvSpPr>
        <p:spPr>
          <a:xfrm>
            <a:off x="6783324" y="43441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4" name="object 4684"/>
          <p:cNvSpPr/>
          <p:nvPr/>
        </p:nvSpPr>
        <p:spPr>
          <a:xfrm>
            <a:off x="6780275" y="4341113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048" y="164592"/>
                </a:moveTo>
                <a:lnTo>
                  <a:pt x="165354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4592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5" name="object 4685"/>
          <p:cNvSpPr/>
          <p:nvPr/>
        </p:nvSpPr>
        <p:spPr>
          <a:xfrm>
            <a:off x="6783323" y="434416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6" name="object 4686"/>
          <p:cNvSpPr/>
          <p:nvPr/>
        </p:nvSpPr>
        <p:spPr>
          <a:xfrm>
            <a:off x="6782561" y="43433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5"/>
                </a:moveTo>
                <a:lnTo>
                  <a:pt x="163067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7" name="object 4687"/>
          <p:cNvSpPr/>
          <p:nvPr/>
        </p:nvSpPr>
        <p:spPr>
          <a:xfrm>
            <a:off x="6781799" y="43426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8" name="object 4688"/>
          <p:cNvSpPr/>
          <p:nvPr/>
        </p:nvSpPr>
        <p:spPr>
          <a:xfrm>
            <a:off x="6781038" y="43418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9" name="object 4689"/>
          <p:cNvSpPr/>
          <p:nvPr/>
        </p:nvSpPr>
        <p:spPr>
          <a:xfrm>
            <a:off x="6780276" y="43411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0" name="object 4690"/>
          <p:cNvSpPr/>
          <p:nvPr/>
        </p:nvSpPr>
        <p:spPr>
          <a:xfrm>
            <a:off x="6777990" y="4336541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2285" y="166115"/>
                </a:moveTo>
                <a:lnTo>
                  <a:pt x="163829" y="4571"/>
                </a:lnTo>
                <a:lnTo>
                  <a:pt x="161543" y="0"/>
                </a:lnTo>
                <a:lnTo>
                  <a:pt x="0" y="162305"/>
                </a:lnTo>
                <a:lnTo>
                  <a:pt x="2285" y="16611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1" name="object 4691"/>
          <p:cNvSpPr/>
          <p:nvPr/>
        </p:nvSpPr>
        <p:spPr>
          <a:xfrm>
            <a:off x="6780276" y="43411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2" name="object 4692"/>
          <p:cNvSpPr/>
          <p:nvPr/>
        </p:nvSpPr>
        <p:spPr>
          <a:xfrm>
            <a:off x="6779514" y="433958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3" name="object 4693"/>
          <p:cNvSpPr/>
          <p:nvPr/>
        </p:nvSpPr>
        <p:spPr>
          <a:xfrm>
            <a:off x="6778752" y="43388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2305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4" name="object 4694"/>
          <p:cNvSpPr/>
          <p:nvPr/>
        </p:nvSpPr>
        <p:spPr>
          <a:xfrm>
            <a:off x="6778751" y="43380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0" y="16230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5" name="object 4695"/>
          <p:cNvSpPr/>
          <p:nvPr/>
        </p:nvSpPr>
        <p:spPr>
          <a:xfrm>
            <a:off x="6777989" y="433654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306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6" name="object 4696"/>
          <p:cNvSpPr/>
          <p:nvPr/>
        </p:nvSpPr>
        <p:spPr>
          <a:xfrm>
            <a:off x="6775703" y="4332732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2285" y="166116"/>
                </a:moveTo>
                <a:lnTo>
                  <a:pt x="163829" y="381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611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7" name="object 4697"/>
          <p:cNvSpPr/>
          <p:nvPr/>
        </p:nvSpPr>
        <p:spPr>
          <a:xfrm>
            <a:off x="6777989" y="43365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8" name="object 4698"/>
          <p:cNvSpPr/>
          <p:nvPr/>
        </p:nvSpPr>
        <p:spPr>
          <a:xfrm>
            <a:off x="6777227" y="433578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3068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9" name="object 4699"/>
          <p:cNvSpPr/>
          <p:nvPr/>
        </p:nvSpPr>
        <p:spPr>
          <a:xfrm>
            <a:off x="6776465" y="433501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0" name="object 4700"/>
          <p:cNvSpPr/>
          <p:nvPr/>
        </p:nvSpPr>
        <p:spPr>
          <a:xfrm>
            <a:off x="6775704" y="433349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2305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1" name="object 4701"/>
          <p:cNvSpPr/>
          <p:nvPr/>
        </p:nvSpPr>
        <p:spPr>
          <a:xfrm>
            <a:off x="6775704" y="433273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0" y="162306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2" name="object 4702"/>
          <p:cNvSpPr/>
          <p:nvPr/>
        </p:nvSpPr>
        <p:spPr>
          <a:xfrm>
            <a:off x="6773418" y="4327398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5" y="166877"/>
                </a:moveTo>
                <a:lnTo>
                  <a:pt x="163829" y="5333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687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3" name="object 4703"/>
          <p:cNvSpPr/>
          <p:nvPr/>
        </p:nvSpPr>
        <p:spPr>
          <a:xfrm>
            <a:off x="6775704" y="4332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4" name="object 4704"/>
          <p:cNvSpPr/>
          <p:nvPr/>
        </p:nvSpPr>
        <p:spPr>
          <a:xfrm>
            <a:off x="6774942" y="43312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5" name="object 4705"/>
          <p:cNvSpPr/>
          <p:nvPr/>
        </p:nvSpPr>
        <p:spPr>
          <a:xfrm>
            <a:off x="6774180" y="4328921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1" y="163829"/>
                </a:moveTo>
                <a:lnTo>
                  <a:pt x="162305" y="2285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82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6" name="object 4706"/>
          <p:cNvSpPr/>
          <p:nvPr/>
        </p:nvSpPr>
        <p:spPr>
          <a:xfrm>
            <a:off x="6773417" y="432739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7" name="object 4707"/>
          <p:cNvSpPr/>
          <p:nvPr/>
        </p:nvSpPr>
        <p:spPr>
          <a:xfrm>
            <a:off x="6771893" y="4320540"/>
            <a:ext cx="163068" cy="168402"/>
          </a:xfrm>
          <a:custGeom>
            <a:avLst/>
            <a:gdLst/>
            <a:ahLst/>
            <a:cxnLst/>
            <a:rect l="l" t="t" r="r" b="b"/>
            <a:pathLst>
              <a:path w="163068" h="168401">
                <a:moveTo>
                  <a:pt x="1524" y="168401"/>
                </a:moveTo>
                <a:lnTo>
                  <a:pt x="163068" y="685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840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8" name="object 4708"/>
          <p:cNvSpPr/>
          <p:nvPr/>
        </p:nvSpPr>
        <p:spPr>
          <a:xfrm>
            <a:off x="6773417" y="43273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9" name="object 4709"/>
          <p:cNvSpPr/>
          <p:nvPr/>
        </p:nvSpPr>
        <p:spPr>
          <a:xfrm>
            <a:off x="6772655" y="4323588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761" y="165354"/>
                </a:moveTo>
                <a:lnTo>
                  <a:pt x="162305" y="3810"/>
                </a:lnTo>
                <a:lnTo>
                  <a:pt x="161543" y="0"/>
                </a:lnTo>
                <a:lnTo>
                  <a:pt x="0" y="162306"/>
                </a:lnTo>
                <a:lnTo>
                  <a:pt x="761" y="165354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0" name="object 4710"/>
          <p:cNvSpPr/>
          <p:nvPr/>
        </p:nvSpPr>
        <p:spPr>
          <a:xfrm>
            <a:off x="6771893" y="4320540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761" y="165353"/>
                </a:moveTo>
                <a:lnTo>
                  <a:pt x="162305" y="3047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5353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1" name="object 4711"/>
          <p:cNvSpPr/>
          <p:nvPr/>
        </p:nvSpPr>
        <p:spPr>
          <a:xfrm>
            <a:off x="6768846" y="4302251"/>
            <a:ext cx="164592" cy="179832"/>
          </a:xfrm>
          <a:custGeom>
            <a:avLst/>
            <a:gdLst/>
            <a:ahLst/>
            <a:cxnLst/>
            <a:rect l="l" t="t" r="r" b="b"/>
            <a:pathLst>
              <a:path w="164592" h="179832">
                <a:moveTo>
                  <a:pt x="3048" y="179832"/>
                </a:moveTo>
                <a:lnTo>
                  <a:pt x="164592" y="18288"/>
                </a:lnTo>
                <a:lnTo>
                  <a:pt x="162306" y="0"/>
                </a:lnTo>
                <a:lnTo>
                  <a:pt x="0" y="162306"/>
                </a:lnTo>
                <a:lnTo>
                  <a:pt x="3048" y="17983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2" name="object 4712"/>
          <p:cNvSpPr/>
          <p:nvPr/>
        </p:nvSpPr>
        <p:spPr>
          <a:xfrm>
            <a:off x="6771894" y="43205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3" name="object 4713"/>
          <p:cNvSpPr/>
          <p:nvPr/>
        </p:nvSpPr>
        <p:spPr>
          <a:xfrm>
            <a:off x="6767321" y="4278629"/>
            <a:ext cx="163829" cy="185928"/>
          </a:xfrm>
          <a:custGeom>
            <a:avLst/>
            <a:gdLst/>
            <a:ahLst/>
            <a:cxnLst/>
            <a:rect l="l" t="t" r="r" b="b"/>
            <a:pathLst>
              <a:path w="163829" h="185927">
                <a:moveTo>
                  <a:pt x="1524" y="185927"/>
                </a:moveTo>
                <a:lnTo>
                  <a:pt x="163830" y="2362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8592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4" name="object 4714"/>
          <p:cNvSpPr/>
          <p:nvPr/>
        </p:nvSpPr>
        <p:spPr>
          <a:xfrm>
            <a:off x="6768845" y="43022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6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5" name="object 4715"/>
          <p:cNvSpPr/>
          <p:nvPr/>
        </p:nvSpPr>
        <p:spPr>
          <a:xfrm>
            <a:off x="6766560" y="4248149"/>
            <a:ext cx="162306" cy="192024"/>
          </a:xfrm>
          <a:custGeom>
            <a:avLst/>
            <a:gdLst/>
            <a:ahLst/>
            <a:cxnLst/>
            <a:rect l="l" t="t" r="r" b="b"/>
            <a:pathLst>
              <a:path w="162305" h="192024">
                <a:moveTo>
                  <a:pt x="761" y="192024"/>
                </a:moveTo>
                <a:lnTo>
                  <a:pt x="162305" y="30480"/>
                </a:lnTo>
                <a:lnTo>
                  <a:pt x="162305" y="0"/>
                </a:lnTo>
                <a:lnTo>
                  <a:pt x="0" y="161544"/>
                </a:lnTo>
                <a:lnTo>
                  <a:pt x="761" y="19202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6" name="object 4716"/>
          <p:cNvSpPr/>
          <p:nvPr/>
        </p:nvSpPr>
        <p:spPr>
          <a:xfrm>
            <a:off x="6767322" y="42786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7" name="object 4717"/>
          <p:cNvSpPr/>
          <p:nvPr/>
        </p:nvSpPr>
        <p:spPr>
          <a:xfrm>
            <a:off x="6766560" y="3929634"/>
            <a:ext cx="162306" cy="480059"/>
          </a:xfrm>
          <a:custGeom>
            <a:avLst/>
            <a:gdLst/>
            <a:ahLst/>
            <a:cxnLst/>
            <a:rect l="l" t="t" r="r" b="b"/>
            <a:pathLst>
              <a:path w="162305" h="480060">
                <a:moveTo>
                  <a:pt x="0" y="480060"/>
                </a:moveTo>
                <a:lnTo>
                  <a:pt x="162306" y="318516"/>
                </a:lnTo>
                <a:lnTo>
                  <a:pt x="162305" y="0"/>
                </a:lnTo>
                <a:lnTo>
                  <a:pt x="0" y="161544"/>
                </a:lnTo>
                <a:lnTo>
                  <a:pt x="0" y="48006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8" name="object 4718"/>
          <p:cNvSpPr/>
          <p:nvPr/>
        </p:nvSpPr>
        <p:spPr>
          <a:xfrm>
            <a:off x="6766560" y="424815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9" name="object 4719"/>
          <p:cNvSpPr/>
          <p:nvPr/>
        </p:nvSpPr>
        <p:spPr>
          <a:xfrm>
            <a:off x="6766560" y="3911345"/>
            <a:ext cx="169926" cy="179832"/>
          </a:xfrm>
          <a:custGeom>
            <a:avLst/>
            <a:gdLst/>
            <a:ahLst/>
            <a:cxnLst/>
            <a:rect l="l" t="t" r="r" b="b"/>
            <a:pathLst>
              <a:path w="169925" h="179832">
                <a:moveTo>
                  <a:pt x="0" y="179831"/>
                </a:moveTo>
                <a:lnTo>
                  <a:pt x="162306" y="18287"/>
                </a:lnTo>
                <a:lnTo>
                  <a:pt x="169926" y="0"/>
                </a:lnTo>
                <a:lnTo>
                  <a:pt x="8381" y="161543"/>
                </a:lnTo>
                <a:lnTo>
                  <a:pt x="0" y="17983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0" name="object 4720"/>
          <p:cNvSpPr/>
          <p:nvPr/>
        </p:nvSpPr>
        <p:spPr>
          <a:xfrm>
            <a:off x="6766560" y="392963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1" name="object 4721"/>
          <p:cNvSpPr/>
          <p:nvPr/>
        </p:nvSpPr>
        <p:spPr>
          <a:xfrm>
            <a:off x="6774942" y="3895343"/>
            <a:ext cx="169164" cy="177546"/>
          </a:xfrm>
          <a:custGeom>
            <a:avLst/>
            <a:gdLst/>
            <a:ahLst/>
            <a:cxnLst/>
            <a:rect l="l" t="t" r="r" b="b"/>
            <a:pathLst>
              <a:path w="169164" h="177546">
                <a:moveTo>
                  <a:pt x="0" y="177545"/>
                </a:moveTo>
                <a:lnTo>
                  <a:pt x="161544" y="16001"/>
                </a:lnTo>
                <a:lnTo>
                  <a:pt x="169164" y="0"/>
                </a:lnTo>
                <a:lnTo>
                  <a:pt x="7619" y="161543"/>
                </a:lnTo>
                <a:lnTo>
                  <a:pt x="0" y="177545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2" name="object 4722"/>
          <p:cNvSpPr/>
          <p:nvPr/>
        </p:nvSpPr>
        <p:spPr>
          <a:xfrm>
            <a:off x="6774942" y="39113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3" name="object 4723"/>
          <p:cNvSpPr/>
          <p:nvPr/>
        </p:nvSpPr>
        <p:spPr>
          <a:xfrm>
            <a:off x="6774942" y="3906011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0" y="166877"/>
                </a:moveTo>
                <a:lnTo>
                  <a:pt x="161544" y="533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4" name="object 4724"/>
          <p:cNvSpPr/>
          <p:nvPr/>
        </p:nvSpPr>
        <p:spPr>
          <a:xfrm>
            <a:off x="6777227" y="3900677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5" name="object 4725"/>
          <p:cNvSpPr/>
          <p:nvPr/>
        </p:nvSpPr>
        <p:spPr>
          <a:xfrm>
            <a:off x="6780276" y="3895344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0" y="166877"/>
                </a:moveTo>
                <a:lnTo>
                  <a:pt x="161544" y="533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6" name="object 4726"/>
          <p:cNvSpPr/>
          <p:nvPr/>
        </p:nvSpPr>
        <p:spPr>
          <a:xfrm>
            <a:off x="6782561" y="3882390"/>
            <a:ext cx="169926" cy="174498"/>
          </a:xfrm>
          <a:custGeom>
            <a:avLst/>
            <a:gdLst/>
            <a:ahLst/>
            <a:cxnLst/>
            <a:rect l="l" t="t" r="r" b="b"/>
            <a:pathLst>
              <a:path w="169925" h="174498">
                <a:moveTo>
                  <a:pt x="0" y="174498"/>
                </a:moveTo>
                <a:lnTo>
                  <a:pt x="161544" y="12954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7" name="object 4727"/>
          <p:cNvSpPr/>
          <p:nvPr/>
        </p:nvSpPr>
        <p:spPr>
          <a:xfrm>
            <a:off x="6782561" y="38953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8" name="object 4728"/>
          <p:cNvSpPr/>
          <p:nvPr/>
        </p:nvSpPr>
        <p:spPr>
          <a:xfrm>
            <a:off x="6782561" y="3890772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0" y="166115"/>
                </a:moveTo>
                <a:lnTo>
                  <a:pt x="161544" y="4571"/>
                </a:lnTo>
                <a:lnTo>
                  <a:pt x="164592" y="0"/>
                </a:lnTo>
                <a:lnTo>
                  <a:pt x="3047" y="162305"/>
                </a:lnTo>
                <a:lnTo>
                  <a:pt x="0" y="166115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9" name="object 4729"/>
          <p:cNvSpPr/>
          <p:nvPr/>
        </p:nvSpPr>
        <p:spPr>
          <a:xfrm>
            <a:off x="6785610" y="3886961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0" y="166116"/>
                </a:moveTo>
                <a:lnTo>
                  <a:pt x="161544" y="3810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0" name="object 4730"/>
          <p:cNvSpPr/>
          <p:nvPr/>
        </p:nvSpPr>
        <p:spPr>
          <a:xfrm>
            <a:off x="6788657" y="3882389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0" y="166116"/>
                </a:moveTo>
                <a:lnTo>
                  <a:pt x="161544" y="4572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1" name="object 4731"/>
          <p:cNvSpPr/>
          <p:nvPr/>
        </p:nvSpPr>
        <p:spPr>
          <a:xfrm>
            <a:off x="6790944" y="3870959"/>
            <a:ext cx="169926" cy="172974"/>
          </a:xfrm>
          <a:custGeom>
            <a:avLst/>
            <a:gdLst/>
            <a:ahLst/>
            <a:cxnLst/>
            <a:rect l="l" t="t" r="r" b="b"/>
            <a:pathLst>
              <a:path w="169925" h="172974">
                <a:moveTo>
                  <a:pt x="0" y="172974"/>
                </a:moveTo>
                <a:lnTo>
                  <a:pt x="161544" y="11430"/>
                </a:lnTo>
                <a:lnTo>
                  <a:pt x="169926" y="0"/>
                </a:lnTo>
                <a:lnTo>
                  <a:pt x="8382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2" name="object 4732"/>
          <p:cNvSpPr/>
          <p:nvPr/>
        </p:nvSpPr>
        <p:spPr>
          <a:xfrm>
            <a:off x="6790944" y="38823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3" name="object 4733"/>
          <p:cNvSpPr/>
          <p:nvPr/>
        </p:nvSpPr>
        <p:spPr>
          <a:xfrm>
            <a:off x="6851904" y="4341876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6" h="165353">
                <a:moveTo>
                  <a:pt x="3809" y="161543"/>
                </a:moveTo>
                <a:lnTo>
                  <a:pt x="0" y="165353"/>
                </a:lnTo>
                <a:lnTo>
                  <a:pt x="162305" y="3809"/>
                </a:lnTo>
                <a:lnTo>
                  <a:pt x="166115" y="0"/>
                </a:lnTo>
                <a:lnTo>
                  <a:pt x="3809" y="161543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4" name="object 4734"/>
          <p:cNvSpPr/>
          <p:nvPr/>
        </p:nvSpPr>
        <p:spPr>
          <a:xfrm>
            <a:off x="6855714" y="434187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5" name="object 4735"/>
          <p:cNvSpPr/>
          <p:nvPr/>
        </p:nvSpPr>
        <p:spPr>
          <a:xfrm>
            <a:off x="6848094" y="4345685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3809" y="161543"/>
                </a:moveTo>
                <a:lnTo>
                  <a:pt x="166115" y="0"/>
                </a:lnTo>
                <a:lnTo>
                  <a:pt x="161543" y="3047"/>
                </a:lnTo>
                <a:lnTo>
                  <a:pt x="0" y="164591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6" name="object 4736"/>
          <p:cNvSpPr/>
          <p:nvPr/>
        </p:nvSpPr>
        <p:spPr>
          <a:xfrm>
            <a:off x="6851904" y="434568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7" name="object 4737"/>
          <p:cNvSpPr/>
          <p:nvPr/>
        </p:nvSpPr>
        <p:spPr>
          <a:xfrm>
            <a:off x="6843522" y="4348733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4572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4592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8" name="object 4738"/>
          <p:cNvSpPr/>
          <p:nvPr/>
        </p:nvSpPr>
        <p:spPr>
          <a:xfrm>
            <a:off x="6848094" y="43487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9" name="object 4739"/>
          <p:cNvSpPr/>
          <p:nvPr/>
        </p:nvSpPr>
        <p:spPr>
          <a:xfrm>
            <a:off x="6838188" y="4351020"/>
            <a:ext cx="166878" cy="163829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3" y="162306"/>
                </a:moveTo>
                <a:lnTo>
                  <a:pt x="166877" y="0"/>
                </a:lnTo>
                <a:lnTo>
                  <a:pt x="161543" y="2286"/>
                </a:lnTo>
                <a:lnTo>
                  <a:pt x="0" y="163830"/>
                </a:lnTo>
                <a:lnTo>
                  <a:pt x="5333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0" name="object 4740"/>
          <p:cNvSpPr/>
          <p:nvPr/>
        </p:nvSpPr>
        <p:spPr>
          <a:xfrm>
            <a:off x="6843522" y="435102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1" name="object 4741"/>
          <p:cNvSpPr/>
          <p:nvPr/>
        </p:nvSpPr>
        <p:spPr>
          <a:xfrm>
            <a:off x="6832854" y="4353306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3" y="161543"/>
                </a:moveTo>
                <a:lnTo>
                  <a:pt x="166877" y="0"/>
                </a:lnTo>
                <a:lnTo>
                  <a:pt x="161543" y="1523"/>
                </a:lnTo>
                <a:lnTo>
                  <a:pt x="0" y="163067"/>
                </a:lnTo>
                <a:lnTo>
                  <a:pt x="5333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2" name="object 4742"/>
          <p:cNvSpPr/>
          <p:nvPr/>
        </p:nvSpPr>
        <p:spPr>
          <a:xfrm>
            <a:off x="6838188" y="43533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3" name="object 4743"/>
          <p:cNvSpPr/>
          <p:nvPr/>
        </p:nvSpPr>
        <p:spPr>
          <a:xfrm>
            <a:off x="6835902" y="435330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4" name="object 4744"/>
          <p:cNvSpPr/>
          <p:nvPr/>
        </p:nvSpPr>
        <p:spPr>
          <a:xfrm>
            <a:off x="6832853" y="435406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5" name="object 4745"/>
          <p:cNvSpPr/>
          <p:nvPr/>
        </p:nvSpPr>
        <p:spPr>
          <a:xfrm>
            <a:off x="6766560" y="3784091"/>
            <a:ext cx="162306" cy="237744"/>
          </a:xfrm>
          <a:custGeom>
            <a:avLst/>
            <a:gdLst/>
            <a:ahLst/>
            <a:cxnLst/>
            <a:rect l="l" t="t" r="r" b="b"/>
            <a:pathLst>
              <a:path w="162305" h="237744">
                <a:moveTo>
                  <a:pt x="0" y="237744"/>
                </a:moveTo>
                <a:lnTo>
                  <a:pt x="162306" y="76200"/>
                </a:lnTo>
                <a:lnTo>
                  <a:pt x="162305" y="0"/>
                </a:lnTo>
                <a:lnTo>
                  <a:pt x="0" y="161544"/>
                </a:lnTo>
                <a:lnTo>
                  <a:pt x="0" y="23774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6" name="object 4746"/>
          <p:cNvSpPr/>
          <p:nvPr/>
        </p:nvSpPr>
        <p:spPr>
          <a:xfrm>
            <a:off x="6766560" y="386029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7" name="object 4747"/>
          <p:cNvSpPr/>
          <p:nvPr/>
        </p:nvSpPr>
        <p:spPr>
          <a:xfrm>
            <a:off x="7034022" y="4354829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4"/>
                </a:moveTo>
                <a:lnTo>
                  <a:pt x="161544" y="22860"/>
                </a:lnTo>
                <a:lnTo>
                  <a:pt x="161544" y="0"/>
                </a:lnTo>
                <a:lnTo>
                  <a:pt x="0" y="161544"/>
                </a:lnTo>
                <a:lnTo>
                  <a:pt x="0" y="18440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8" name="object 4748"/>
          <p:cNvSpPr/>
          <p:nvPr/>
        </p:nvSpPr>
        <p:spPr>
          <a:xfrm>
            <a:off x="7034022" y="43776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9" name="object 4749"/>
          <p:cNvSpPr/>
          <p:nvPr/>
        </p:nvSpPr>
        <p:spPr>
          <a:xfrm>
            <a:off x="7021830" y="4351781"/>
            <a:ext cx="173736" cy="164592"/>
          </a:xfrm>
          <a:custGeom>
            <a:avLst/>
            <a:gdLst/>
            <a:ahLst/>
            <a:cxnLst/>
            <a:rect l="l" t="t" r="r" b="b"/>
            <a:pathLst>
              <a:path w="173735" h="164591">
                <a:moveTo>
                  <a:pt x="12192" y="164591"/>
                </a:moveTo>
                <a:lnTo>
                  <a:pt x="17373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2192" y="164591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0" name="object 4750"/>
          <p:cNvSpPr/>
          <p:nvPr/>
        </p:nvSpPr>
        <p:spPr>
          <a:xfrm>
            <a:off x="7034022" y="43548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1" name="object 4751"/>
          <p:cNvSpPr/>
          <p:nvPr/>
        </p:nvSpPr>
        <p:spPr>
          <a:xfrm>
            <a:off x="7031736" y="435406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2" name="object 4752"/>
          <p:cNvSpPr/>
          <p:nvPr/>
        </p:nvSpPr>
        <p:spPr>
          <a:xfrm>
            <a:off x="7028687" y="435330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2306" y="0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3" name="object 4753"/>
          <p:cNvSpPr/>
          <p:nvPr/>
        </p:nvSpPr>
        <p:spPr>
          <a:xfrm>
            <a:off x="7026402" y="435330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5" y="162306"/>
                </a:moveTo>
                <a:lnTo>
                  <a:pt x="164591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4" name="object 4754"/>
          <p:cNvSpPr/>
          <p:nvPr/>
        </p:nvSpPr>
        <p:spPr>
          <a:xfrm>
            <a:off x="7024115" y="435254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5" name="object 4755"/>
          <p:cNvSpPr/>
          <p:nvPr/>
        </p:nvSpPr>
        <p:spPr>
          <a:xfrm>
            <a:off x="7021830" y="435178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6" name="object 4756"/>
          <p:cNvSpPr/>
          <p:nvPr/>
        </p:nvSpPr>
        <p:spPr>
          <a:xfrm>
            <a:off x="7016495" y="4349496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3" y="163830"/>
                </a:moveTo>
                <a:lnTo>
                  <a:pt x="166877" y="2286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3830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7" name="object 4757"/>
          <p:cNvSpPr/>
          <p:nvPr/>
        </p:nvSpPr>
        <p:spPr>
          <a:xfrm>
            <a:off x="7021829" y="43517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8" name="object 4758"/>
          <p:cNvSpPr/>
          <p:nvPr/>
        </p:nvSpPr>
        <p:spPr>
          <a:xfrm>
            <a:off x="7020305" y="43510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9" name="object 4759"/>
          <p:cNvSpPr/>
          <p:nvPr/>
        </p:nvSpPr>
        <p:spPr>
          <a:xfrm>
            <a:off x="7019543" y="435102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1" y="161544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0" name="object 4760"/>
          <p:cNvSpPr/>
          <p:nvPr/>
        </p:nvSpPr>
        <p:spPr>
          <a:xfrm>
            <a:off x="7018020" y="43502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1" name="object 4761"/>
          <p:cNvSpPr/>
          <p:nvPr/>
        </p:nvSpPr>
        <p:spPr>
          <a:xfrm>
            <a:off x="7016496" y="43494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2" name="object 4762"/>
          <p:cNvSpPr/>
          <p:nvPr/>
        </p:nvSpPr>
        <p:spPr>
          <a:xfrm>
            <a:off x="7011923" y="4347209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3830"/>
                </a:moveTo>
                <a:lnTo>
                  <a:pt x="16611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3830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3" name="object 4763"/>
          <p:cNvSpPr/>
          <p:nvPr/>
        </p:nvSpPr>
        <p:spPr>
          <a:xfrm>
            <a:off x="7016495" y="43494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4" name="object 4764"/>
          <p:cNvSpPr/>
          <p:nvPr/>
        </p:nvSpPr>
        <p:spPr>
          <a:xfrm>
            <a:off x="7015733" y="43487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5" name="object 4765"/>
          <p:cNvSpPr/>
          <p:nvPr/>
        </p:nvSpPr>
        <p:spPr>
          <a:xfrm>
            <a:off x="7014209" y="434873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6" name="object 4766"/>
          <p:cNvSpPr/>
          <p:nvPr/>
        </p:nvSpPr>
        <p:spPr>
          <a:xfrm>
            <a:off x="7013448" y="43479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7" name="object 4767"/>
          <p:cNvSpPr/>
          <p:nvPr/>
        </p:nvSpPr>
        <p:spPr>
          <a:xfrm>
            <a:off x="7011924" y="43472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8" name="object 4768"/>
          <p:cNvSpPr/>
          <p:nvPr/>
        </p:nvSpPr>
        <p:spPr>
          <a:xfrm>
            <a:off x="7008113" y="4344162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09" y="164591"/>
                </a:moveTo>
                <a:lnTo>
                  <a:pt x="165353" y="3047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4591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9" name="object 4769"/>
          <p:cNvSpPr/>
          <p:nvPr/>
        </p:nvSpPr>
        <p:spPr>
          <a:xfrm>
            <a:off x="7011923" y="43472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0" name="object 4770"/>
          <p:cNvSpPr/>
          <p:nvPr/>
        </p:nvSpPr>
        <p:spPr>
          <a:xfrm>
            <a:off x="7011161" y="43464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1" name="object 4771"/>
          <p:cNvSpPr/>
          <p:nvPr/>
        </p:nvSpPr>
        <p:spPr>
          <a:xfrm>
            <a:off x="7010399" y="43456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2" name="object 4772"/>
          <p:cNvSpPr/>
          <p:nvPr/>
        </p:nvSpPr>
        <p:spPr>
          <a:xfrm>
            <a:off x="7008876" y="43449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3" name="object 4773"/>
          <p:cNvSpPr/>
          <p:nvPr/>
        </p:nvSpPr>
        <p:spPr>
          <a:xfrm>
            <a:off x="7008114" y="43441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4" name="object 4774"/>
          <p:cNvSpPr/>
          <p:nvPr/>
        </p:nvSpPr>
        <p:spPr>
          <a:xfrm>
            <a:off x="7004304" y="4341113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09" y="164592"/>
                </a:moveTo>
                <a:lnTo>
                  <a:pt x="165353" y="3048"/>
                </a:lnTo>
                <a:lnTo>
                  <a:pt x="162305" y="0"/>
                </a:lnTo>
                <a:lnTo>
                  <a:pt x="0" y="161544"/>
                </a:lnTo>
                <a:lnTo>
                  <a:pt x="3809" y="164592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5" name="object 4775"/>
          <p:cNvSpPr/>
          <p:nvPr/>
        </p:nvSpPr>
        <p:spPr>
          <a:xfrm>
            <a:off x="7008114" y="43441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6" name="object 4776"/>
          <p:cNvSpPr/>
          <p:nvPr/>
        </p:nvSpPr>
        <p:spPr>
          <a:xfrm>
            <a:off x="7007352" y="43433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7" name="object 4777"/>
          <p:cNvSpPr/>
          <p:nvPr/>
        </p:nvSpPr>
        <p:spPr>
          <a:xfrm>
            <a:off x="7006589" y="43426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8" name="object 4778"/>
          <p:cNvSpPr/>
          <p:nvPr/>
        </p:nvSpPr>
        <p:spPr>
          <a:xfrm>
            <a:off x="7005827" y="43418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9" name="object 4779"/>
          <p:cNvSpPr/>
          <p:nvPr/>
        </p:nvSpPr>
        <p:spPr>
          <a:xfrm>
            <a:off x="7004303" y="43411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0" name="object 4780"/>
          <p:cNvSpPr/>
          <p:nvPr/>
        </p:nvSpPr>
        <p:spPr>
          <a:xfrm>
            <a:off x="7002018" y="4337303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2285" y="165354"/>
                </a:moveTo>
                <a:lnTo>
                  <a:pt x="164591" y="381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5354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1" name="object 4781"/>
          <p:cNvSpPr/>
          <p:nvPr/>
        </p:nvSpPr>
        <p:spPr>
          <a:xfrm>
            <a:off x="7004304" y="434111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2" name="object 4782"/>
          <p:cNvSpPr/>
          <p:nvPr/>
        </p:nvSpPr>
        <p:spPr>
          <a:xfrm>
            <a:off x="7003542" y="43403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6"/>
                </a:moveTo>
                <a:lnTo>
                  <a:pt x="163067" y="762"/>
                </a:lnTo>
                <a:lnTo>
                  <a:pt x="162305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3" name="object 4783"/>
          <p:cNvSpPr/>
          <p:nvPr/>
        </p:nvSpPr>
        <p:spPr>
          <a:xfrm>
            <a:off x="7003542" y="433882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0" y="16306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4" name="object 4784"/>
          <p:cNvSpPr/>
          <p:nvPr/>
        </p:nvSpPr>
        <p:spPr>
          <a:xfrm>
            <a:off x="7002780" y="433806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5" name="object 4785"/>
          <p:cNvSpPr/>
          <p:nvPr/>
        </p:nvSpPr>
        <p:spPr>
          <a:xfrm>
            <a:off x="7002017" y="43373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6" name="object 4786"/>
          <p:cNvSpPr/>
          <p:nvPr/>
        </p:nvSpPr>
        <p:spPr>
          <a:xfrm>
            <a:off x="6999731" y="4333494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5" y="165353"/>
                </a:moveTo>
                <a:lnTo>
                  <a:pt x="163829" y="3809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5353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7" name="object 4787"/>
          <p:cNvSpPr/>
          <p:nvPr/>
        </p:nvSpPr>
        <p:spPr>
          <a:xfrm>
            <a:off x="7002017" y="43373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8" name="object 4788"/>
          <p:cNvSpPr/>
          <p:nvPr/>
        </p:nvSpPr>
        <p:spPr>
          <a:xfrm>
            <a:off x="7001255" y="43365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9" name="object 4789"/>
          <p:cNvSpPr/>
          <p:nvPr/>
        </p:nvSpPr>
        <p:spPr>
          <a:xfrm>
            <a:off x="7000493" y="433501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1524"/>
                </a:lnTo>
                <a:lnTo>
                  <a:pt x="161543" y="0"/>
                </a:lnTo>
                <a:lnTo>
                  <a:pt x="0" y="162306"/>
                </a:lnTo>
                <a:lnTo>
                  <a:pt x="761" y="163068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0" name="object 4790"/>
          <p:cNvSpPr/>
          <p:nvPr/>
        </p:nvSpPr>
        <p:spPr>
          <a:xfrm>
            <a:off x="6999732" y="433425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1" name="object 4791"/>
          <p:cNvSpPr/>
          <p:nvPr/>
        </p:nvSpPr>
        <p:spPr>
          <a:xfrm>
            <a:off x="6999732" y="433349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762"/>
                </a:lnTo>
                <a:lnTo>
                  <a:pt x="161544" y="0"/>
                </a:lnTo>
                <a:lnTo>
                  <a:pt x="0" y="161544"/>
                </a:lnTo>
                <a:lnTo>
                  <a:pt x="0" y="162306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2" name="object 4792"/>
          <p:cNvSpPr/>
          <p:nvPr/>
        </p:nvSpPr>
        <p:spPr>
          <a:xfrm>
            <a:off x="6997446" y="4328160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5" y="166877"/>
                </a:moveTo>
                <a:lnTo>
                  <a:pt x="163829" y="5333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6877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3" name="object 4793"/>
          <p:cNvSpPr/>
          <p:nvPr/>
        </p:nvSpPr>
        <p:spPr>
          <a:xfrm>
            <a:off x="6999732" y="43334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4" name="object 4794"/>
          <p:cNvSpPr/>
          <p:nvPr/>
        </p:nvSpPr>
        <p:spPr>
          <a:xfrm>
            <a:off x="6998970" y="433197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5" name="object 4795"/>
          <p:cNvSpPr/>
          <p:nvPr/>
        </p:nvSpPr>
        <p:spPr>
          <a:xfrm>
            <a:off x="6998208" y="433044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1524"/>
                </a:lnTo>
                <a:lnTo>
                  <a:pt x="161543" y="0"/>
                </a:lnTo>
                <a:lnTo>
                  <a:pt x="0" y="162306"/>
                </a:lnTo>
                <a:lnTo>
                  <a:pt x="761" y="163068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6" name="object 4796"/>
          <p:cNvSpPr/>
          <p:nvPr/>
        </p:nvSpPr>
        <p:spPr>
          <a:xfrm>
            <a:off x="6998207" y="4329683"/>
            <a:ext cx="161544" cy="163068"/>
          </a:xfrm>
          <a:custGeom>
            <a:avLst/>
            <a:gdLst/>
            <a:ahLst/>
            <a:cxnLst/>
            <a:rect l="l" t="t" r="r" b="b"/>
            <a:pathLst>
              <a:path w="161544" h="163067">
                <a:moveTo>
                  <a:pt x="0" y="163068"/>
                </a:moveTo>
                <a:lnTo>
                  <a:pt x="161544" y="762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7" name="object 4797"/>
          <p:cNvSpPr/>
          <p:nvPr/>
        </p:nvSpPr>
        <p:spPr>
          <a:xfrm>
            <a:off x="6997445" y="432815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1524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3068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8" name="object 4798"/>
          <p:cNvSpPr/>
          <p:nvPr/>
        </p:nvSpPr>
        <p:spPr>
          <a:xfrm>
            <a:off x="6995921" y="4322064"/>
            <a:ext cx="163068" cy="167640"/>
          </a:xfrm>
          <a:custGeom>
            <a:avLst/>
            <a:gdLst/>
            <a:ahLst/>
            <a:cxnLst/>
            <a:rect l="l" t="t" r="r" b="b"/>
            <a:pathLst>
              <a:path w="163068" h="167639">
                <a:moveTo>
                  <a:pt x="1524" y="167639"/>
                </a:moveTo>
                <a:lnTo>
                  <a:pt x="16306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763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9" name="object 4799"/>
          <p:cNvSpPr/>
          <p:nvPr/>
        </p:nvSpPr>
        <p:spPr>
          <a:xfrm>
            <a:off x="6997445" y="4328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0" name="object 4800"/>
          <p:cNvSpPr/>
          <p:nvPr/>
        </p:nvSpPr>
        <p:spPr>
          <a:xfrm>
            <a:off x="6996683" y="4325112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761" y="164591"/>
                </a:moveTo>
                <a:lnTo>
                  <a:pt x="162305" y="3047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459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1" name="object 4801"/>
          <p:cNvSpPr/>
          <p:nvPr/>
        </p:nvSpPr>
        <p:spPr>
          <a:xfrm>
            <a:off x="6995921" y="4322063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761" y="164592"/>
                </a:moveTo>
                <a:lnTo>
                  <a:pt x="162305" y="3048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4592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2" name="object 4802"/>
          <p:cNvSpPr/>
          <p:nvPr/>
        </p:nvSpPr>
        <p:spPr>
          <a:xfrm>
            <a:off x="6992874" y="4303775"/>
            <a:ext cx="164592" cy="179832"/>
          </a:xfrm>
          <a:custGeom>
            <a:avLst/>
            <a:gdLst/>
            <a:ahLst/>
            <a:cxnLst/>
            <a:rect l="l" t="t" r="r" b="b"/>
            <a:pathLst>
              <a:path w="164592" h="179832">
                <a:moveTo>
                  <a:pt x="3048" y="179832"/>
                </a:moveTo>
                <a:lnTo>
                  <a:pt x="164592" y="1828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983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3" name="object 4803"/>
          <p:cNvSpPr/>
          <p:nvPr/>
        </p:nvSpPr>
        <p:spPr>
          <a:xfrm>
            <a:off x="6995922" y="43220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4" name="object 4804"/>
          <p:cNvSpPr/>
          <p:nvPr/>
        </p:nvSpPr>
        <p:spPr>
          <a:xfrm>
            <a:off x="6991349" y="4279392"/>
            <a:ext cx="163068" cy="185928"/>
          </a:xfrm>
          <a:custGeom>
            <a:avLst/>
            <a:gdLst/>
            <a:ahLst/>
            <a:cxnLst/>
            <a:rect l="l" t="t" r="r" b="b"/>
            <a:pathLst>
              <a:path w="163068" h="185927">
                <a:moveTo>
                  <a:pt x="1524" y="185927"/>
                </a:moveTo>
                <a:lnTo>
                  <a:pt x="163068" y="2438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8592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5" name="object 4805"/>
          <p:cNvSpPr/>
          <p:nvPr/>
        </p:nvSpPr>
        <p:spPr>
          <a:xfrm>
            <a:off x="6992873" y="43037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6" name="object 4806"/>
          <p:cNvSpPr/>
          <p:nvPr/>
        </p:nvSpPr>
        <p:spPr>
          <a:xfrm>
            <a:off x="6990588" y="4248149"/>
            <a:ext cx="162306" cy="192786"/>
          </a:xfrm>
          <a:custGeom>
            <a:avLst/>
            <a:gdLst/>
            <a:ahLst/>
            <a:cxnLst/>
            <a:rect l="l" t="t" r="r" b="b"/>
            <a:pathLst>
              <a:path w="162305" h="192786">
                <a:moveTo>
                  <a:pt x="761" y="192786"/>
                </a:moveTo>
                <a:lnTo>
                  <a:pt x="162305" y="31242"/>
                </a:lnTo>
                <a:lnTo>
                  <a:pt x="162305" y="0"/>
                </a:lnTo>
                <a:lnTo>
                  <a:pt x="0" y="161544"/>
                </a:lnTo>
                <a:lnTo>
                  <a:pt x="761" y="19278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7" name="object 4807"/>
          <p:cNvSpPr/>
          <p:nvPr/>
        </p:nvSpPr>
        <p:spPr>
          <a:xfrm>
            <a:off x="6991350" y="42793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8" name="object 4808"/>
          <p:cNvSpPr/>
          <p:nvPr/>
        </p:nvSpPr>
        <p:spPr>
          <a:xfrm>
            <a:off x="6990588" y="4016502"/>
            <a:ext cx="162306" cy="393192"/>
          </a:xfrm>
          <a:custGeom>
            <a:avLst/>
            <a:gdLst/>
            <a:ahLst/>
            <a:cxnLst/>
            <a:rect l="l" t="t" r="r" b="b"/>
            <a:pathLst>
              <a:path w="162305" h="393191">
                <a:moveTo>
                  <a:pt x="0" y="393192"/>
                </a:moveTo>
                <a:lnTo>
                  <a:pt x="162306" y="231648"/>
                </a:lnTo>
                <a:lnTo>
                  <a:pt x="162305" y="0"/>
                </a:lnTo>
                <a:lnTo>
                  <a:pt x="0" y="162306"/>
                </a:lnTo>
                <a:lnTo>
                  <a:pt x="0" y="39319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9" name="object 4809"/>
          <p:cNvSpPr/>
          <p:nvPr/>
        </p:nvSpPr>
        <p:spPr>
          <a:xfrm>
            <a:off x="6990588" y="424815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0" name="object 4810"/>
          <p:cNvSpPr/>
          <p:nvPr/>
        </p:nvSpPr>
        <p:spPr>
          <a:xfrm>
            <a:off x="6990588" y="3969257"/>
            <a:ext cx="162306" cy="209550"/>
          </a:xfrm>
          <a:custGeom>
            <a:avLst/>
            <a:gdLst/>
            <a:ahLst/>
            <a:cxnLst/>
            <a:rect l="l" t="t" r="r" b="b"/>
            <a:pathLst>
              <a:path w="162305" h="209550">
                <a:moveTo>
                  <a:pt x="0" y="209550"/>
                </a:moveTo>
                <a:lnTo>
                  <a:pt x="162306" y="47244"/>
                </a:lnTo>
                <a:lnTo>
                  <a:pt x="161544" y="0"/>
                </a:lnTo>
                <a:lnTo>
                  <a:pt x="0" y="162306"/>
                </a:lnTo>
                <a:lnTo>
                  <a:pt x="0" y="20955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1" name="object 4811"/>
          <p:cNvSpPr/>
          <p:nvPr/>
        </p:nvSpPr>
        <p:spPr>
          <a:xfrm>
            <a:off x="6990588" y="401650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6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2" name="object 4812"/>
          <p:cNvSpPr/>
          <p:nvPr/>
        </p:nvSpPr>
        <p:spPr>
          <a:xfrm>
            <a:off x="6989064" y="3930396"/>
            <a:ext cx="163068" cy="201168"/>
          </a:xfrm>
          <a:custGeom>
            <a:avLst/>
            <a:gdLst/>
            <a:ahLst/>
            <a:cxnLst/>
            <a:rect l="l" t="t" r="r" b="b"/>
            <a:pathLst>
              <a:path w="163068" h="201167">
                <a:moveTo>
                  <a:pt x="1524" y="201168"/>
                </a:moveTo>
                <a:lnTo>
                  <a:pt x="163068" y="388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20116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3" name="object 4813"/>
          <p:cNvSpPr/>
          <p:nvPr/>
        </p:nvSpPr>
        <p:spPr>
          <a:xfrm>
            <a:off x="6990588" y="396925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4" name="object 4814"/>
          <p:cNvSpPr/>
          <p:nvPr/>
        </p:nvSpPr>
        <p:spPr>
          <a:xfrm>
            <a:off x="6986778" y="3899915"/>
            <a:ext cx="163830" cy="192024"/>
          </a:xfrm>
          <a:custGeom>
            <a:avLst/>
            <a:gdLst/>
            <a:ahLst/>
            <a:cxnLst/>
            <a:rect l="l" t="t" r="r" b="b"/>
            <a:pathLst>
              <a:path w="163829" h="192024">
                <a:moveTo>
                  <a:pt x="2285" y="192024"/>
                </a:moveTo>
                <a:lnTo>
                  <a:pt x="163829" y="30480"/>
                </a:lnTo>
                <a:lnTo>
                  <a:pt x="162305" y="0"/>
                </a:lnTo>
                <a:lnTo>
                  <a:pt x="0" y="161544"/>
                </a:lnTo>
                <a:lnTo>
                  <a:pt x="2285" y="19202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5" name="object 4815"/>
          <p:cNvSpPr/>
          <p:nvPr/>
        </p:nvSpPr>
        <p:spPr>
          <a:xfrm>
            <a:off x="6989064" y="39303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6" name="object 4816"/>
          <p:cNvSpPr/>
          <p:nvPr/>
        </p:nvSpPr>
        <p:spPr>
          <a:xfrm>
            <a:off x="6984491" y="3877818"/>
            <a:ext cx="164592" cy="183642"/>
          </a:xfrm>
          <a:custGeom>
            <a:avLst/>
            <a:gdLst/>
            <a:ahLst/>
            <a:cxnLst/>
            <a:rect l="l" t="t" r="r" b="b"/>
            <a:pathLst>
              <a:path w="164592" h="183641">
                <a:moveTo>
                  <a:pt x="2285" y="183641"/>
                </a:moveTo>
                <a:lnTo>
                  <a:pt x="164591" y="22097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8364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7" name="object 4817"/>
          <p:cNvSpPr/>
          <p:nvPr/>
        </p:nvSpPr>
        <p:spPr>
          <a:xfrm>
            <a:off x="6986777" y="389991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8" name="object 4818"/>
          <p:cNvSpPr/>
          <p:nvPr/>
        </p:nvSpPr>
        <p:spPr>
          <a:xfrm>
            <a:off x="6981444" y="3866387"/>
            <a:ext cx="164592" cy="172974"/>
          </a:xfrm>
          <a:custGeom>
            <a:avLst/>
            <a:gdLst/>
            <a:ahLst/>
            <a:cxnLst/>
            <a:rect l="l" t="t" r="r" b="b"/>
            <a:pathLst>
              <a:path w="164592" h="172974">
                <a:moveTo>
                  <a:pt x="3048" y="172974"/>
                </a:moveTo>
                <a:lnTo>
                  <a:pt x="164592" y="11430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7297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9" name="object 4819"/>
          <p:cNvSpPr/>
          <p:nvPr/>
        </p:nvSpPr>
        <p:spPr>
          <a:xfrm>
            <a:off x="6984492" y="38778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0" name="object 4820"/>
          <p:cNvSpPr/>
          <p:nvPr/>
        </p:nvSpPr>
        <p:spPr>
          <a:xfrm>
            <a:off x="6979158" y="3854958"/>
            <a:ext cx="164592" cy="172974"/>
          </a:xfrm>
          <a:custGeom>
            <a:avLst/>
            <a:gdLst/>
            <a:ahLst/>
            <a:cxnLst/>
            <a:rect l="l" t="t" r="r" b="b"/>
            <a:pathLst>
              <a:path w="164592" h="172974">
                <a:moveTo>
                  <a:pt x="2285" y="172974"/>
                </a:moveTo>
                <a:lnTo>
                  <a:pt x="164591" y="1143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7297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1" name="object 4821"/>
          <p:cNvSpPr/>
          <p:nvPr/>
        </p:nvSpPr>
        <p:spPr>
          <a:xfrm>
            <a:off x="6981444" y="386638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2" name="object 4822"/>
          <p:cNvSpPr/>
          <p:nvPr/>
        </p:nvSpPr>
        <p:spPr>
          <a:xfrm>
            <a:off x="6975347" y="3844289"/>
            <a:ext cx="165354" cy="172212"/>
          </a:xfrm>
          <a:custGeom>
            <a:avLst/>
            <a:gdLst/>
            <a:ahLst/>
            <a:cxnLst/>
            <a:rect l="l" t="t" r="r" b="b"/>
            <a:pathLst>
              <a:path w="165353" h="172212">
                <a:moveTo>
                  <a:pt x="3809" y="172212"/>
                </a:moveTo>
                <a:lnTo>
                  <a:pt x="165353" y="10668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72212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3" name="object 4823"/>
          <p:cNvSpPr/>
          <p:nvPr/>
        </p:nvSpPr>
        <p:spPr>
          <a:xfrm>
            <a:off x="6979157" y="38549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4" name="object 4824"/>
          <p:cNvSpPr/>
          <p:nvPr/>
        </p:nvSpPr>
        <p:spPr>
          <a:xfrm>
            <a:off x="6976871" y="3849623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5" y="166877"/>
                </a:moveTo>
                <a:lnTo>
                  <a:pt x="163829" y="5333"/>
                </a:lnTo>
                <a:lnTo>
                  <a:pt x="162305" y="0"/>
                </a:lnTo>
                <a:lnTo>
                  <a:pt x="0" y="161543"/>
                </a:lnTo>
                <a:lnTo>
                  <a:pt x="2285" y="16687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5" name="object 4825"/>
          <p:cNvSpPr/>
          <p:nvPr/>
        </p:nvSpPr>
        <p:spPr>
          <a:xfrm>
            <a:off x="6975348" y="3844289"/>
            <a:ext cx="163829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1524" y="166877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87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6" name="object 4826"/>
          <p:cNvSpPr/>
          <p:nvPr/>
        </p:nvSpPr>
        <p:spPr>
          <a:xfrm>
            <a:off x="6971538" y="3833621"/>
            <a:ext cx="165354" cy="172212"/>
          </a:xfrm>
          <a:custGeom>
            <a:avLst/>
            <a:gdLst/>
            <a:ahLst/>
            <a:cxnLst/>
            <a:rect l="l" t="t" r="r" b="b"/>
            <a:pathLst>
              <a:path w="165353" h="172212">
                <a:moveTo>
                  <a:pt x="3809" y="172212"/>
                </a:moveTo>
                <a:lnTo>
                  <a:pt x="165353" y="10668"/>
                </a:lnTo>
                <a:lnTo>
                  <a:pt x="161543" y="0"/>
                </a:lnTo>
                <a:lnTo>
                  <a:pt x="0" y="162306"/>
                </a:lnTo>
                <a:lnTo>
                  <a:pt x="3809" y="172212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7" name="object 4827"/>
          <p:cNvSpPr/>
          <p:nvPr/>
        </p:nvSpPr>
        <p:spPr>
          <a:xfrm>
            <a:off x="6975348" y="38442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8" name="object 4828"/>
          <p:cNvSpPr/>
          <p:nvPr/>
        </p:nvSpPr>
        <p:spPr>
          <a:xfrm>
            <a:off x="6966966" y="3824477"/>
            <a:ext cx="166116" cy="171450"/>
          </a:xfrm>
          <a:custGeom>
            <a:avLst/>
            <a:gdLst/>
            <a:ahLst/>
            <a:cxnLst/>
            <a:rect l="l" t="t" r="r" b="b"/>
            <a:pathLst>
              <a:path w="166116" h="171450">
                <a:moveTo>
                  <a:pt x="4572" y="171450"/>
                </a:moveTo>
                <a:lnTo>
                  <a:pt x="166116" y="9144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145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9" name="object 4829"/>
          <p:cNvSpPr/>
          <p:nvPr/>
        </p:nvSpPr>
        <p:spPr>
          <a:xfrm>
            <a:off x="6971538" y="383362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0" name="object 4830"/>
          <p:cNvSpPr/>
          <p:nvPr/>
        </p:nvSpPr>
        <p:spPr>
          <a:xfrm>
            <a:off x="6969252" y="3829049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5" y="166877"/>
                </a:moveTo>
                <a:lnTo>
                  <a:pt x="163829" y="4571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687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1" name="object 4831"/>
          <p:cNvSpPr/>
          <p:nvPr/>
        </p:nvSpPr>
        <p:spPr>
          <a:xfrm>
            <a:off x="6966965" y="3824478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2285" y="166116"/>
                </a:moveTo>
                <a:lnTo>
                  <a:pt x="163829" y="457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6116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2" name="object 4832"/>
          <p:cNvSpPr/>
          <p:nvPr/>
        </p:nvSpPr>
        <p:spPr>
          <a:xfrm>
            <a:off x="6961632" y="3814572"/>
            <a:ext cx="166878" cy="171450"/>
          </a:xfrm>
          <a:custGeom>
            <a:avLst/>
            <a:gdLst/>
            <a:ahLst/>
            <a:cxnLst/>
            <a:rect l="l" t="t" r="r" b="b"/>
            <a:pathLst>
              <a:path w="166877" h="171450">
                <a:moveTo>
                  <a:pt x="5333" y="171450"/>
                </a:moveTo>
                <a:lnTo>
                  <a:pt x="166877" y="9905"/>
                </a:lnTo>
                <a:lnTo>
                  <a:pt x="161543" y="0"/>
                </a:lnTo>
                <a:lnTo>
                  <a:pt x="0" y="162306"/>
                </a:lnTo>
                <a:lnTo>
                  <a:pt x="5333" y="171450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3" name="object 4833"/>
          <p:cNvSpPr/>
          <p:nvPr/>
        </p:nvSpPr>
        <p:spPr>
          <a:xfrm>
            <a:off x="6966966" y="38244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4" name="object 4834"/>
          <p:cNvSpPr/>
          <p:nvPr/>
        </p:nvSpPr>
        <p:spPr>
          <a:xfrm>
            <a:off x="6963918" y="3819906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3048" y="166116"/>
                </a:moveTo>
                <a:lnTo>
                  <a:pt x="164592" y="4572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5" name="object 4835"/>
          <p:cNvSpPr/>
          <p:nvPr/>
        </p:nvSpPr>
        <p:spPr>
          <a:xfrm>
            <a:off x="6961631" y="3814571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2285" y="166877"/>
                </a:moveTo>
                <a:lnTo>
                  <a:pt x="164591" y="5333"/>
                </a:lnTo>
                <a:lnTo>
                  <a:pt x="161543" y="0"/>
                </a:lnTo>
                <a:lnTo>
                  <a:pt x="0" y="162305"/>
                </a:lnTo>
                <a:lnTo>
                  <a:pt x="2285" y="16687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6" name="object 4836"/>
          <p:cNvSpPr/>
          <p:nvPr/>
        </p:nvSpPr>
        <p:spPr>
          <a:xfrm>
            <a:off x="6956298" y="3806189"/>
            <a:ext cx="166878" cy="170688"/>
          </a:xfrm>
          <a:custGeom>
            <a:avLst/>
            <a:gdLst/>
            <a:ahLst/>
            <a:cxnLst/>
            <a:rect l="l" t="t" r="r" b="b"/>
            <a:pathLst>
              <a:path w="166877" h="170687">
                <a:moveTo>
                  <a:pt x="5333" y="170687"/>
                </a:moveTo>
                <a:lnTo>
                  <a:pt x="166877" y="8381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7068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7" name="object 4837"/>
          <p:cNvSpPr/>
          <p:nvPr/>
        </p:nvSpPr>
        <p:spPr>
          <a:xfrm>
            <a:off x="6961632" y="381457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8" name="object 4838"/>
          <p:cNvSpPr/>
          <p:nvPr/>
        </p:nvSpPr>
        <p:spPr>
          <a:xfrm>
            <a:off x="6960108" y="3812285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2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9" name="object 4839"/>
          <p:cNvSpPr/>
          <p:nvPr/>
        </p:nvSpPr>
        <p:spPr>
          <a:xfrm>
            <a:off x="6957821" y="3809237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5" y="164591"/>
                </a:moveTo>
                <a:lnTo>
                  <a:pt x="163829" y="3047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4591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0" name="object 4840"/>
          <p:cNvSpPr/>
          <p:nvPr/>
        </p:nvSpPr>
        <p:spPr>
          <a:xfrm>
            <a:off x="6956298" y="3806190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2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1" name="object 4841"/>
          <p:cNvSpPr/>
          <p:nvPr/>
        </p:nvSpPr>
        <p:spPr>
          <a:xfrm>
            <a:off x="6950202" y="3797807"/>
            <a:ext cx="167640" cy="169926"/>
          </a:xfrm>
          <a:custGeom>
            <a:avLst/>
            <a:gdLst/>
            <a:ahLst/>
            <a:cxnLst/>
            <a:rect l="l" t="t" r="r" b="b"/>
            <a:pathLst>
              <a:path w="167640" h="169925">
                <a:moveTo>
                  <a:pt x="6096" y="169925"/>
                </a:moveTo>
                <a:lnTo>
                  <a:pt x="167640" y="8381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9925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2" name="object 4842"/>
          <p:cNvSpPr/>
          <p:nvPr/>
        </p:nvSpPr>
        <p:spPr>
          <a:xfrm>
            <a:off x="6956298" y="38061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3" name="object 4843"/>
          <p:cNvSpPr/>
          <p:nvPr/>
        </p:nvSpPr>
        <p:spPr>
          <a:xfrm>
            <a:off x="6954012" y="3803141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5" y="164591"/>
                </a:moveTo>
                <a:lnTo>
                  <a:pt x="163829" y="3047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4591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4" name="object 4844"/>
          <p:cNvSpPr/>
          <p:nvPr/>
        </p:nvSpPr>
        <p:spPr>
          <a:xfrm>
            <a:off x="6951725" y="380085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5" y="163829"/>
                </a:moveTo>
                <a:lnTo>
                  <a:pt x="163829" y="2285"/>
                </a:lnTo>
                <a:lnTo>
                  <a:pt x="162305" y="0"/>
                </a:lnTo>
                <a:lnTo>
                  <a:pt x="0" y="161543"/>
                </a:lnTo>
                <a:lnTo>
                  <a:pt x="2285" y="16382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5" name="object 4845"/>
          <p:cNvSpPr/>
          <p:nvPr/>
        </p:nvSpPr>
        <p:spPr>
          <a:xfrm>
            <a:off x="6950202" y="3797807"/>
            <a:ext cx="163829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1524" y="164591"/>
                </a:moveTo>
                <a:lnTo>
                  <a:pt x="16383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6" name="object 4846"/>
          <p:cNvSpPr/>
          <p:nvPr/>
        </p:nvSpPr>
        <p:spPr>
          <a:xfrm>
            <a:off x="6943343" y="3790187"/>
            <a:ext cx="168402" cy="169164"/>
          </a:xfrm>
          <a:custGeom>
            <a:avLst/>
            <a:gdLst/>
            <a:ahLst/>
            <a:cxnLst/>
            <a:rect l="l" t="t" r="r" b="b"/>
            <a:pathLst>
              <a:path w="168401" h="169163">
                <a:moveTo>
                  <a:pt x="6857" y="169163"/>
                </a:moveTo>
                <a:lnTo>
                  <a:pt x="168401" y="7619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9163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7" name="object 4847"/>
          <p:cNvSpPr/>
          <p:nvPr/>
        </p:nvSpPr>
        <p:spPr>
          <a:xfrm>
            <a:off x="6950201" y="37978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8" name="object 4848"/>
          <p:cNvSpPr/>
          <p:nvPr/>
        </p:nvSpPr>
        <p:spPr>
          <a:xfrm>
            <a:off x="6948677" y="379628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9" name="object 4849"/>
          <p:cNvSpPr/>
          <p:nvPr/>
        </p:nvSpPr>
        <p:spPr>
          <a:xfrm>
            <a:off x="6947153" y="379475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0" name="object 4850"/>
          <p:cNvSpPr/>
          <p:nvPr/>
        </p:nvSpPr>
        <p:spPr>
          <a:xfrm>
            <a:off x="6946392" y="379323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761" y="163067"/>
                </a:moveTo>
                <a:lnTo>
                  <a:pt x="163067" y="152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1" name="object 4851"/>
          <p:cNvSpPr/>
          <p:nvPr/>
        </p:nvSpPr>
        <p:spPr>
          <a:xfrm>
            <a:off x="6944868" y="379171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1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2" name="object 4852"/>
          <p:cNvSpPr/>
          <p:nvPr/>
        </p:nvSpPr>
        <p:spPr>
          <a:xfrm>
            <a:off x="6943343" y="379018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3" name="object 4853"/>
          <p:cNvSpPr/>
          <p:nvPr/>
        </p:nvSpPr>
        <p:spPr>
          <a:xfrm>
            <a:off x="6936486" y="3784092"/>
            <a:ext cx="168402" cy="167640"/>
          </a:xfrm>
          <a:custGeom>
            <a:avLst/>
            <a:gdLst/>
            <a:ahLst/>
            <a:cxnLst/>
            <a:rect l="l" t="t" r="r" b="b"/>
            <a:pathLst>
              <a:path w="168401" h="167639">
                <a:moveTo>
                  <a:pt x="6857" y="167639"/>
                </a:moveTo>
                <a:lnTo>
                  <a:pt x="168401" y="6095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7639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4" name="object 4854"/>
          <p:cNvSpPr/>
          <p:nvPr/>
        </p:nvSpPr>
        <p:spPr>
          <a:xfrm>
            <a:off x="6943344" y="37901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5" name="object 4855"/>
          <p:cNvSpPr/>
          <p:nvPr/>
        </p:nvSpPr>
        <p:spPr>
          <a:xfrm>
            <a:off x="6942582" y="378942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6" name="object 4856"/>
          <p:cNvSpPr/>
          <p:nvPr/>
        </p:nvSpPr>
        <p:spPr>
          <a:xfrm>
            <a:off x="6941058" y="378790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7" name="object 4857"/>
          <p:cNvSpPr/>
          <p:nvPr/>
        </p:nvSpPr>
        <p:spPr>
          <a:xfrm>
            <a:off x="6940295" y="378713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8" name="object 4858"/>
          <p:cNvSpPr/>
          <p:nvPr/>
        </p:nvSpPr>
        <p:spPr>
          <a:xfrm>
            <a:off x="6938771" y="378561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9" name="object 4859"/>
          <p:cNvSpPr/>
          <p:nvPr/>
        </p:nvSpPr>
        <p:spPr>
          <a:xfrm>
            <a:off x="6938010" y="378485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3068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0" name="object 4860"/>
          <p:cNvSpPr/>
          <p:nvPr/>
        </p:nvSpPr>
        <p:spPr>
          <a:xfrm>
            <a:off x="6936486" y="37840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1" name="object 4861"/>
          <p:cNvSpPr/>
          <p:nvPr/>
        </p:nvSpPr>
        <p:spPr>
          <a:xfrm>
            <a:off x="6929627" y="3777995"/>
            <a:ext cx="168402" cy="167640"/>
          </a:xfrm>
          <a:custGeom>
            <a:avLst/>
            <a:gdLst/>
            <a:ahLst/>
            <a:cxnLst/>
            <a:rect l="l" t="t" r="r" b="b"/>
            <a:pathLst>
              <a:path w="168401" h="167639">
                <a:moveTo>
                  <a:pt x="6857" y="167639"/>
                </a:moveTo>
                <a:lnTo>
                  <a:pt x="168401" y="6095"/>
                </a:lnTo>
                <a:lnTo>
                  <a:pt x="161543" y="0"/>
                </a:lnTo>
                <a:lnTo>
                  <a:pt x="0" y="162305"/>
                </a:lnTo>
                <a:lnTo>
                  <a:pt x="6857" y="167639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2" name="object 4862"/>
          <p:cNvSpPr/>
          <p:nvPr/>
        </p:nvSpPr>
        <p:spPr>
          <a:xfrm>
            <a:off x="6936485" y="3784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3" name="object 4863"/>
          <p:cNvSpPr/>
          <p:nvPr/>
        </p:nvSpPr>
        <p:spPr>
          <a:xfrm>
            <a:off x="6935723" y="378256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1524"/>
                </a:lnTo>
                <a:lnTo>
                  <a:pt x="161543" y="0"/>
                </a:lnTo>
                <a:lnTo>
                  <a:pt x="0" y="162306"/>
                </a:lnTo>
                <a:lnTo>
                  <a:pt x="761" y="163068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4" name="object 4864"/>
          <p:cNvSpPr/>
          <p:nvPr/>
        </p:nvSpPr>
        <p:spPr>
          <a:xfrm>
            <a:off x="6934199" y="378180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5" name="object 4865"/>
          <p:cNvSpPr/>
          <p:nvPr/>
        </p:nvSpPr>
        <p:spPr>
          <a:xfrm>
            <a:off x="6932676" y="378104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6" name="object 4866"/>
          <p:cNvSpPr/>
          <p:nvPr/>
        </p:nvSpPr>
        <p:spPr>
          <a:xfrm>
            <a:off x="6931914" y="378028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7" name="object 4867"/>
          <p:cNvSpPr/>
          <p:nvPr/>
        </p:nvSpPr>
        <p:spPr>
          <a:xfrm>
            <a:off x="6930390" y="37795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8" name="object 4868"/>
          <p:cNvSpPr/>
          <p:nvPr/>
        </p:nvSpPr>
        <p:spPr>
          <a:xfrm>
            <a:off x="6929627" y="377799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1524"/>
                </a:lnTo>
                <a:lnTo>
                  <a:pt x="161543" y="0"/>
                </a:lnTo>
                <a:lnTo>
                  <a:pt x="0" y="162306"/>
                </a:lnTo>
                <a:lnTo>
                  <a:pt x="761" y="163068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9" name="object 4869"/>
          <p:cNvSpPr/>
          <p:nvPr/>
        </p:nvSpPr>
        <p:spPr>
          <a:xfrm>
            <a:off x="6921245" y="3774185"/>
            <a:ext cx="169926" cy="166116"/>
          </a:xfrm>
          <a:custGeom>
            <a:avLst/>
            <a:gdLst/>
            <a:ahLst/>
            <a:cxnLst/>
            <a:rect l="l" t="t" r="r" b="b"/>
            <a:pathLst>
              <a:path w="169925" h="166115">
                <a:moveTo>
                  <a:pt x="8381" y="166116"/>
                </a:moveTo>
                <a:lnTo>
                  <a:pt x="169925" y="3810"/>
                </a:lnTo>
                <a:lnTo>
                  <a:pt x="161543" y="0"/>
                </a:lnTo>
                <a:lnTo>
                  <a:pt x="0" y="161544"/>
                </a:lnTo>
                <a:lnTo>
                  <a:pt x="8381" y="16611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0" name="object 4870"/>
          <p:cNvSpPr/>
          <p:nvPr/>
        </p:nvSpPr>
        <p:spPr>
          <a:xfrm>
            <a:off x="6929627" y="377799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1" name="object 4871"/>
          <p:cNvSpPr/>
          <p:nvPr/>
        </p:nvSpPr>
        <p:spPr>
          <a:xfrm>
            <a:off x="6928103" y="37779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2" name="object 4872"/>
          <p:cNvSpPr/>
          <p:nvPr/>
        </p:nvSpPr>
        <p:spPr>
          <a:xfrm>
            <a:off x="6927342" y="37772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3" name="object 4873"/>
          <p:cNvSpPr/>
          <p:nvPr/>
        </p:nvSpPr>
        <p:spPr>
          <a:xfrm>
            <a:off x="6925818" y="37764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4" name="object 4874"/>
          <p:cNvSpPr/>
          <p:nvPr/>
        </p:nvSpPr>
        <p:spPr>
          <a:xfrm>
            <a:off x="6925055" y="37757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5" name="object 4875"/>
          <p:cNvSpPr/>
          <p:nvPr/>
        </p:nvSpPr>
        <p:spPr>
          <a:xfrm>
            <a:off x="6923531" y="37749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6" name="object 4876"/>
          <p:cNvSpPr/>
          <p:nvPr/>
        </p:nvSpPr>
        <p:spPr>
          <a:xfrm>
            <a:off x="6922770" y="37741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2306"/>
                </a:lnTo>
                <a:lnTo>
                  <a:pt x="761" y="162306"/>
                </a:lnTo>
                <a:close/>
              </a:path>
            </a:pathLst>
          </a:custGeom>
          <a:solidFill>
            <a:srgbClr val="48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7" name="object 4877"/>
          <p:cNvSpPr/>
          <p:nvPr/>
        </p:nvSpPr>
        <p:spPr>
          <a:xfrm>
            <a:off x="6921246" y="37741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8" name="object 4878"/>
          <p:cNvSpPr/>
          <p:nvPr/>
        </p:nvSpPr>
        <p:spPr>
          <a:xfrm>
            <a:off x="6912863" y="3770375"/>
            <a:ext cx="169926" cy="165354"/>
          </a:xfrm>
          <a:custGeom>
            <a:avLst/>
            <a:gdLst/>
            <a:ahLst/>
            <a:cxnLst/>
            <a:rect l="l" t="t" r="r" b="b"/>
            <a:pathLst>
              <a:path w="169925" h="165353">
                <a:moveTo>
                  <a:pt x="8381" y="165354"/>
                </a:moveTo>
                <a:lnTo>
                  <a:pt x="169925" y="3810"/>
                </a:lnTo>
                <a:lnTo>
                  <a:pt x="162305" y="0"/>
                </a:lnTo>
                <a:lnTo>
                  <a:pt x="0" y="161544"/>
                </a:lnTo>
                <a:lnTo>
                  <a:pt x="8381" y="16535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9" name="object 4879"/>
          <p:cNvSpPr/>
          <p:nvPr/>
        </p:nvSpPr>
        <p:spPr>
          <a:xfrm>
            <a:off x="6921245" y="37741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0" name="object 4880"/>
          <p:cNvSpPr/>
          <p:nvPr/>
        </p:nvSpPr>
        <p:spPr>
          <a:xfrm>
            <a:off x="6920483" y="37734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1" name="object 4881"/>
          <p:cNvSpPr/>
          <p:nvPr/>
        </p:nvSpPr>
        <p:spPr>
          <a:xfrm>
            <a:off x="6918959" y="37726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2" name="object 4882"/>
          <p:cNvSpPr/>
          <p:nvPr/>
        </p:nvSpPr>
        <p:spPr>
          <a:xfrm>
            <a:off x="6918198" y="377266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1" y="161544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3" name="object 4883"/>
          <p:cNvSpPr/>
          <p:nvPr/>
        </p:nvSpPr>
        <p:spPr>
          <a:xfrm>
            <a:off x="6916674" y="37718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4" name="object 4884"/>
          <p:cNvSpPr/>
          <p:nvPr/>
        </p:nvSpPr>
        <p:spPr>
          <a:xfrm>
            <a:off x="6915911" y="37711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5" name="object 4885"/>
          <p:cNvSpPr/>
          <p:nvPr/>
        </p:nvSpPr>
        <p:spPr>
          <a:xfrm>
            <a:off x="6914387" y="377113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6" name="object 4886"/>
          <p:cNvSpPr/>
          <p:nvPr/>
        </p:nvSpPr>
        <p:spPr>
          <a:xfrm>
            <a:off x="6912864" y="37703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7" name="object 4887"/>
          <p:cNvSpPr/>
          <p:nvPr/>
        </p:nvSpPr>
        <p:spPr>
          <a:xfrm>
            <a:off x="6904482" y="3768090"/>
            <a:ext cx="170688" cy="163830"/>
          </a:xfrm>
          <a:custGeom>
            <a:avLst/>
            <a:gdLst/>
            <a:ahLst/>
            <a:cxnLst/>
            <a:rect l="l" t="t" r="r" b="b"/>
            <a:pathLst>
              <a:path w="170688" h="163829">
                <a:moveTo>
                  <a:pt x="8381" y="163830"/>
                </a:moveTo>
                <a:lnTo>
                  <a:pt x="170687" y="2286"/>
                </a:lnTo>
                <a:lnTo>
                  <a:pt x="161543" y="0"/>
                </a:lnTo>
                <a:lnTo>
                  <a:pt x="0" y="161544"/>
                </a:lnTo>
                <a:lnTo>
                  <a:pt x="8381" y="163830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8" name="object 4888"/>
          <p:cNvSpPr/>
          <p:nvPr/>
        </p:nvSpPr>
        <p:spPr>
          <a:xfrm>
            <a:off x="6912864" y="377037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9" name="object 4889"/>
          <p:cNvSpPr/>
          <p:nvPr/>
        </p:nvSpPr>
        <p:spPr>
          <a:xfrm>
            <a:off x="6912102" y="377037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761" y="161543"/>
                </a:moveTo>
                <a:lnTo>
                  <a:pt x="163067" y="0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0" name="object 4890"/>
          <p:cNvSpPr/>
          <p:nvPr/>
        </p:nvSpPr>
        <p:spPr>
          <a:xfrm>
            <a:off x="6910577" y="37696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1" name="object 4891"/>
          <p:cNvSpPr/>
          <p:nvPr/>
        </p:nvSpPr>
        <p:spPr>
          <a:xfrm>
            <a:off x="6909815" y="376961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1" y="161543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2" name="object 4892"/>
          <p:cNvSpPr/>
          <p:nvPr/>
        </p:nvSpPr>
        <p:spPr>
          <a:xfrm>
            <a:off x="6908292" y="37688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3" name="object 4893"/>
          <p:cNvSpPr/>
          <p:nvPr/>
        </p:nvSpPr>
        <p:spPr>
          <a:xfrm>
            <a:off x="6906768" y="376885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4" name="object 4894"/>
          <p:cNvSpPr/>
          <p:nvPr/>
        </p:nvSpPr>
        <p:spPr>
          <a:xfrm>
            <a:off x="6906005" y="376808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5" name="object 4895"/>
          <p:cNvSpPr/>
          <p:nvPr/>
        </p:nvSpPr>
        <p:spPr>
          <a:xfrm>
            <a:off x="6904481" y="376808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6" name="object 4896"/>
          <p:cNvSpPr/>
          <p:nvPr/>
        </p:nvSpPr>
        <p:spPr>
          <a:xfrm>
            <a:off x="6895338" y="3766565"/>
            <a:ext cx="170688" cy="163068"/>
          </a:xfrm>
          <a:custGeom>
            <a:avLst/>
            <a:gdLst/>
            <a:ahLst/>
            <a:cxnLst/>
            <a:rect l="l" t="t" r="r" b="b"/>
            <a:pathLst>
              <a:path w="170688" h="163067">
                <a:moveTo>
                  <a:pt x="9144" y="163067"/>
                </a:moveTo>
                <a:lnTo>
                  <a:pt x="17068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3067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7" name="object 4897"/>
          <p:cNvSpPr/>
          <p:nvPr/>
        </p:nvSpPr>
        <p:spPr>
          <a:xfrm>
            <a:off x="6904482" y="37680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8" name="object 4898"/>
          <p:cNvSpPr/>
          <p:nvPr/>
        </p:nvSpPr>
        <p:spPr>
          <a:xfrm>
            <a:off x="6902958" y="37673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9" name="object 4899"/>
          <p:cNvSpPr/>
          <p:nvPr/>
        </p:nvSpPr>
        <p:spPr>
          <a:xfrm>
            <a:off x="6901433" y="37673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0" name="object 4900"/>
          <p:cNvSpPr/>
          <p:nvPr/>
        </p:nvSpPr>
        <p:spPr>
          <a:xfrm>
            <a:off x="6899909" y="376732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1" name="object 4901"/>
          <p:cNvSpPr/>
          <p:nvPr/>
        </p:nvSpPr>
        <p:spPr>
          <a:xfrm>
            <a:off x="6898386" y="37665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2" name="object 4902"/>
          <p:cNvSpPr/>
          <p:nvPr/>
        </p:nvSpPr>
        <p:spPr>
          <a:xfrm>
            <a:off x="6896861" y="37665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3" name="object 4903"/>
          <p:cNvSpPr/>
          <p:nvPr/>
        </p:nvSpPr>
        <p:spPr>
          <a:xfrm>
            <a:off x="6895337" y="37665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4" name="object 4904"/>
          <p:cNvSpPr/>
          <p:nvPr/>
        </p:nvSpPr>
        <p:spPr>
          <a:xfrm>
            <a:off x="6886194" y="3765804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8" h="162305">
                <a:moveTo>
                  <a:pt x="9144" y="162306"/>
                </a:moveTo>
                <a:lnTo>
                  <a:pt x="170688" y="762"/>
                </a:lnTo>
                <a:lnTo>
                  <a:pt x="161544" y="0"/>
                </a:lnTo>
                <a:lnTo>
                  <a:pt x="0" y="161544"/>
                </a:lnTo>
                <a:lnTo>
                  <a:pt x="9144" y="162306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5" name="object 4905"/>
          <p:cNvSpPr/>
          <p:nvPr/>
        </p:nvSpPr>
        <p:spPr>
          <a:xfrm>
            <a:off x="6895338" y="3766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6" name="object 4906"/>
          <p:cNvSpPr/>
          <p:nvPr/>
        </p:nvSpPr>
        <p:spPr>
          <a:xfrm>
            <a:off x="6893814" y="37665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7" name="object 4907"/>
          <p:cNvSpPr/>
          <p:nvPr/>
        </p:nvSpPr>
        <p:spPr>
          <a:xfrm>
            <a:off x="6892290" y="37665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8" name="object 4908"/>
          <p:cNvSpPr/>
          <p:nvPr/>
        </p:nvSpPr>
        <p:spPr>
          <a:xfrm>
            <a:off x="6890765" y="37658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9" name="object 4909"/>
          <p:cNvSpPr/>
          <p:nvPr/>
        </p:nvSpPr>
        <p:spPr>
          <a:xfrm>
            <a:off x="6889242" y="37658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0" name="object 4910"/>
          <p:cNvSpPr/>
          <p:nvPr/>
        </p:nvSpPr>
        <p:spPr>
          <a:xfrm>
            <a:off x="6887718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1" name="object 4911"/>
          <p:cNvSpPr/>
          <p:nvPr/>
        </p:nvSpPr>
        <p:spPr>
          <a:xfrm>
            <a:off x="6886193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2" name="object 4912"/>
          <p:cNvSpPr/>
          <p:nvPr/>
        </p:nvSpPr>
        <p:spPr>
          <a:xfrm>
            <a:off x="6877812" y="3765804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1" y="161544"/>
                </a:moveTo>
                <a:lnTo>
                  <a:pt x="169925" y="0"/>
                </a:lnTo>
                <a:lnTo>
                  <a:pt x="161543" y="762"/>
                </a:lnTo>
                <a:lnTo>
                  <a:pt x="0" y="162306"/>
                </a:lnTo>
                <a:lnTo>
                  <a:pt x="8381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3" name="object 4913"/>
          <p:cNvSpPr/>
          <p:nvPr/>
        </p:nvSpPr>
        <p:spPr>
          <a:xfrm>
            <a:off x="6886194" y="3765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4" name="object 4914"/>
          <p:cNvSpPr/>
          <p:nvPr/>
        </p:nvSpPr>
        <p:spPr>
          <a:xfrm>
            <a:off x="6884670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5" name="object 4915"/>
          <p:cNvSpPr/>
          <p:nvPr/>
        </p:nvSpPr>
        <p:spPr>
          <a:xfrm>
            <a:off x="6883146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6" name="object 4916"/>
          <p:cNvSpPr/>
          <p:nvPr/>
        </p:nvSpPr>
        <p:spPr>
          <a:xfrm>
            <a:off x="6880859" y="37658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4"/>
                </a:moveTo>
                <a:lnTo>
                  <a:pt x="163829" y="0"/>
                </a:lnTo>
                <a:lnTo>
                  <a:pt x="162305" y="0"/>
                </a:lnTo>
                <a:lnTo>
                  <a:pt x="0" y="161544"/>
                </a:lnTo>
                <a:lnTo>
                  <a:pt x="2285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7" name="object 4917"/>
          <p:cNvSpPr/>
          <p:nvPr/>
        </p:nvSpPr>
        <p:spPr>
          <a:xfrm>
            <a:off x="6879336" y="3765804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8" name="object 4918"/>
          <p:cNvSpPr/>
          <p:nvPr/>
        </p:nvSpPr>
        <p:spPr>
          <a:xfrm>
            <a:off x="6877811" y="37658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9" name="object 4919"/>
          <p:cNvSpPr/>
          <p:nvPr/>
        </p:nvSpPr>
        <p:spPr>
          <a:xfrm>
            <a:off x="6870191" y="3766566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4" h="162305">
                <a:moveTo>
                  <a:pt x="7620" y="161543"/>
                </a:moveTo>
                <a:lnTo>
                  <a:pt x="169164" y="0"/>
                </a:lnTo>
                <a:lnTo>
                  <a:pt x="161544" y="761"/>
                </a:lnTo>
                <a:lnTo>
                  <a:pt x="0" y="162305"/>
                </a:lnTo>
                <a:lnTo>
                  <a:pt x="7620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0" name="object 4920"/>
          <p:cNvSpPr/>
          <p:nvPr/>
        </p:nvSpPr>
        <p:spPr>
          <a:xfrm>
            <a:off x="6877811" y="3766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1" name="object 4921"/>
          <p:cNvSpPr/>
          <p:nvPr/>
        </p:nvSpPr>
        <p:spPr>
          <a:xfrm>
            <a:off x="6876287" y="37665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2" name="object 4922"/>
          <p:cNvSpPr/>
          <p:nvPr/>
        </p:nvSpPr>
        <p:spPr>
          <a:xfrm>
            <a:off x="6874002" y="376656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3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3" name="object 4923"/>
          <p:cNvSpPr/>
          <p:nvPr/>
        </p:nvSpPr>
        <p:spPr>
          <a:xfrm>
            <a:off x="6871715" y="37665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2305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4" name="object 4924"/>
          <p:cNvSpPr/>
          <p:nvPr/>
        </p:nvSpPr>
        <p:spPr>
          <a:xfrm>
            <a:off x="6870192" y="3767328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5" name="object 4925"/>
          <p:cNvSpPr/>
          <p:nvPr/>
        </p:nvSpPr>
        <p:spPr>
          <a:xfrm>
            <a:off x="6862572" y="3767328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4" h="163067">
                <a:moveTo>
                  <a:pt x="7620" y="161544"/>
                </a:moveTo>
                <a:lnTo>
                  <a:pt x="16916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6" name="object 4926"/>
          <p:cNvSpPr/>
          <p:nvPr/>
        </p:nvSpPr>
        <p:spPr>
          <a:xfrm>
            <a:off x="6870192" y="37673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7" name="object 4927"/>
          <p:cNvSpPr/>
          <p:nvPr/>
        </p:nvSpPr>
        <p:spPr>
          <a:xfrm>
            <a:off x="6867144" y="376732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8" name="object 4928"/>
          <p:cNvSpPr/>
          <p:nvPr/>
        </p:nvSpPr>
        <p:spPr>
          <a:xfrm>
            <a:off x="6864858" y="37680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5" y="161543"/>
                </a:moveTo>
                <a:lnTo>
                  <a:pt x="164591" y="0"/>
                </a:lnTo>
                <a:lnTo>
                  <a:pt x="161543" y="0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9" name="object 4929"/>
          <p:cNvSpPr/>
          <p:nvPr/>
        </p:nvSpPr>
        <p:spPr>
          <a:xfrm>
            <a:off x="6862571" y="37680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0" name="object 4930"/>
          <p:cNvSpPr/>
          <p:nvPr/>
        </p:nvSpPr>
        <p:spPr>
          <a:xfrm>
            <a:off x="6854952" y="3768851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4" h="164591">
                <a:moveTo>
                  <a:pt x="7620" y="161543"/>
                </a:moveTo>
                <a:lnTo>
                  <a:pt x="169164" y="0"/>
                </a:lnTo>
                <a:lnTo>
                  <a:pt x="161544" y="2285"/>
                </a:lnTo>
                <a:lnTo>
                  <a:pt x="0" y="164591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1" name="object 4931"/>
          <p:cNvSpPr/>
          <p:nvPr/>
        </p:nvSpPr>
        <p:spPr>
          <a:xfrm>
            <a:off x="6862572" y="37688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2" name="object 4932"/>
          <p:cNvSpPr/>
          <p:nvPr/>
        </p:nvSpPr>
        <p:spPr>
          <a:xfrm>
            <a:off x="6859524" y="376885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3" name="object 4933"/>
          <p:cNvSpPr/>
          <p:nvPr/>
        </p:nvSpPr>
        <p:spPr>
          <a:xfrm>
            <a:off x="6857237" y="376961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4" name="object 4934"/>
          <p:cNvSpPr/>
          <p:nvPr/>
        </p:nvSpPr>
        <p:spPr>
          <a:xfrm>
            <a:off x="6854952" y="3770376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3067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5" name="object 4935"/>
          <p:cNvSpPr/>
          <p:nvPr/>
        </p:nvSpPr>
        <p:spPr>
          <a:xfrm>
            <a:off x="6847331" y="3771138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4" h="165353">
                <a:moveTo>
                  <a:pt x="7620" y="162305"/>
                </a:moveTo>
                <a:lnTo>
                  <a:pt x="169164" y="0"/>
                </a:lnTo>
                <a:lnTo>
                  <a:pt x="161544" y="3809"/>
                </a:lnTo>
                <a:lnTo>
                  <a:pt x="0" y="165353"/>
                </a:lnTo>
                <a:lnTo>
                  <a:pt x="7620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6" name="object 4936"/>
          <p:cNvSpPr/>
          <p:nvPr/>
        </p:nvSpPr>
        <p:spPr>
          <a:xfrm>
            <a:off x="6854951" y="377113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7" name="object 4937"/>
          <p:cNvSpPr/>
          <p:nvPr/>
        </p:nvSpPr>
        <p:spPr>
          <a:xfrm>
            <a:off x="6851141" y="3771138"/>
            <a:ext cx="165354" cy="163829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2305"/>
                </a:moveTo>
                <a:lnTo>
                  <a:pt x="165353" y="0"/>
                </a:lnTo>
                <a:lnTo>
                  <a:pt x="161543" y="1523"/>
                </a:lnTo>
                <a:lnTo>
                  <a:pt x="0" y="163829"/>
                </a:lnTo>
                <a:lnTo>
                  <a:pt x="3809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8" name="object 4938"/>
          <p:cNvSpPr/>
          <p:nvPr/>
        </p:nvSpPr>
        <p:spPr>
          <a:xfrm>
            <a:off x="6847332" y="3772661"/>
            <a:ext cx="165354" cy="163829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2305"/>
                </a:moveTo>
                <a:lnTo>
                  <a:pt x="165353" y="0"/>
                </a:lnTo>
                <a:lnTo>
                  <a:pt x="161543" y="2285"/>
                </a:lnTo>
                <a:lnTo>
                  <a:pt x="0" y="163829"/>
                </a:lnTo>
                <a:lnTo>
                  <a:pt x="3809" y="162305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9" name="object 4939"/>
          <p:cNvSpPr/>
          <p:nvPr/>
        </p:nvSpPr>
        <p:spPr>
          <a:xfrm>
            <a:off x="6839712" y="3774948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4" h="165353">
                <a:moveTo>
                  <a:pt x="7620" y="161543"/>
                </a:moveTo>
                <a:lnTo>
                  <a:pt x="169164" y="0"/>
                </a:lnTo>
                <a:lnTo>
                  <a:pt x="161544" y="3809"/>
                </a:lnTo>
                <a:lnTo>
                  <a:pt x="0" y="165353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0" name="object 4940"/>
          <p:cNvSpPr/>
          <p:nvPr/>
        </p:nvSpPr>
        <p:spPr>
          <a:xfrm>
            <a:off x="6847332" y="37749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1" name="object 4941"/>
          <p:cNvSpPr/>
          <p:nvPr/>
        </p:nvSpPr>
        <p:spPr>
          <a:xfrm>
            <a:off x="6843522" y="3774948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3"/>
                </a:moveTo>
                <a:lnTo>
                  <a:pt x="165353" y="0"/>
                </a:lnTo>
                <a:lnTo>
                  <a:pt x="161543" y="1523"/>
                </a:lnTo>
                <a:lnTo>
                  <a:pt x="0" y="163067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2" name="object 4942"/>
          <p:cNvSpPr/>
          <p:nvPr/>
        </p:nvSpPr>
        <p:spPr>
          <a:xfrm>
            <a:off x="6839712" y="3776472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1543"/>
                </a:moveTo>
                <a:lnTo>
                  <a:pt x="165353" y="0"/>
                </a:lnTo>
                <a:lnTo>
                  <a:pt x="161543" y="2285"/>
                </a:lnTo>
                <a:lnTo>
                  <a:pt x="0" y="163829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3" name="object 4943"/>
          <p:cNvSpPr/>
          <p:nvPr/>
        </p:nvSpPr>
        <p:spPr>
          <a:xfrm>
            <a:off x="6832853" y="3778757"/>
            <a:ext cx="168402" cy="166116"/>
          </a:xfrm>
          <a:custGeom>
            <a:avLst/>
            <a:gdLst/>
            <a:ahLst/>
            <a:cxnLst/>
            <a:rect l="l" t="t" r="r" b="b"/>
            <a:pathLst>
              <a:path w="168401" h="166115">
                <a:moveTo>
                  <a:pt x="6857" y="161544"/>
                </a:moveTo>
                <a:lnTo>
                  <a:pt x="168401" y="0"/>
                </a:lnTo>
                <a:lnTo>
                  <a:pt x="161543" y="4572"/>
                </a:lnTo>
                <a:lnTo>
                  <a:pt x="0" y="166116"/>
                </a:lnTo>
                <a:lnTo>
                  <a:pt x="6857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4" name="object 4944"/>
          <p:cNvSpPr/>
          <p:nvPr/>
        </p:nvSpPr>
        <p:spPr>
          <a:xfrm>
            <a:off x="6839711" y="37787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5" name="object 4945"/>
          <p:cNvSpPr/>
          <p:nvPr/>
        </p:nvSpPr>
        <p:spPr>
          <a:xfrm>
            <a:off x="6825996" y="3783329"/>
            <a:ext cx="168402" cy="166878"/>
          </a:xfrm>
          <a:custGeom>
            <a:avLst/>
            <a:gdLst/>
            <a:ahLst/>
            <a:cxnLst/>
            <a:rect l="l" t="t" r="r" b="b"/>
            <a:pathLst>
              <a:path w="168401" h="166877">
                <a:moveTo>
                  <a:pt x="6857" y="161543"/>
                </a:moveTo>
                <a:lnTo>
                  <a:pt x="168401" y="0"/>
                </a:lnTo>
                <a:lnTo>
                  <a:pt x="161543" y="4571"/>
                </a:lnTo>
                <a:lnTo>
                  <a:pt x="0" y="166877"/>
                </a:lnTo>
                <a:lnTo>
                  <a:pt x="6857" y="161543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6" name="object 4946"/>
          <p:cNvSpPr/>
          <p:nvPr/>
        </p:nvSpPr>
        <p:spPr>
          <a:xfrm>
            <a:off x="6832854" y="37833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7" name="object 4947"/>
          <p:cNvSpPr/>
          <p:nvPr/>
        </p:nvSpPr>
        <p:spPr>
          <a:xfrm>
            <a:off x="6811517" y="3787901"/>
            <a:ext cx="176022" cy="175260"/>
          </a:xfrm>
          <a:custGeom>
            <a:avLst/>
            <a:gdLst/>
            <a:ahLst/>
            <a:cxnLst/>
            <a:rect l="l" t="t" r="r" b="b"/>
            <a:pathLst>
              <a:path w="176022" h="175260">
                <a:moveTo>
                  <a:pt x="14477" y="162306"/>
                </a:moveTo>
                <a:lnTo>
                  <a:pt x="176021" y="0"/>
                </a:lnTo>
                <a:lnTo>
                  <a:pt x="161543" y="13716"/>
                </a:lnTo>
                <a:lnTo>
                  <a:pt x="0" y="175260"/>
                </a:lnTo>
                <a:lnTo>
                  <a:pt x="14477" y="162306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8" name="object 4948"/>
          <p:cNvSpPr/>
          <p:nvPr/>
        </p:nvSpPr>
        <p:spPr>
          <a:xfrm>
            <a:off x="6825995" y="378790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9" name="object 4949"/>
          <p:cNvSpPr/>
          <p:nvPr/>
        </p:nvSpPr>
        <p:spPr>
          <a:xfrm>
            <a:off x="6605016" y="3927393"/>
            <a:ext cx="429006" cy="611840"/>
          </a:xfrm>
          <a:custGeom>
            <a:avLst/>
            <a:gdLst/>
            <a:ahLst/>
            <a:cxnLst/>
            <a:rect l="l" t="t" r="r" b="b"/>
            <a:pathLst>
              <a:path w="429005" h="611840">
                <a:moveTo>
                  <a:pt x="183153" y="119535"/>
                </a:moveTo>
                <a:lnTo>
                  <a:pt x="197035" y="102274"/>
                </a:lnTo>
                <a:lnTo>
                  <a:pt x="213059" y="90312"/>
                </a:lnTo>
                <a:lnTo>
                  <a:pt x="229526" y="85757"/>
                </a:lnTo>
                <a:lnTo>
                  <a:pt x="237396" y="86915"/>
                </a:lnTo>
                <a:lnTo>
                  <a:pt x="251348" y="97423"/>
                </a:lnTo>
                <a:lnTo>
                  <a:pt x="260604" y="117302"/>
                </a:lnTo>
                <a:lnTo>
                  <a:pt x="264414" y="138638"/>
                </a:lnTo>
                <a:lnTo>
                  <a:pt x="265938" y="158450"/>
                </a:lnTo>
                <a:lnTo>
                  <a:pt x="266700" y="185120"/>
                </a:lnTo>
                <a:lnTo>
                  <a:pt x="266700" y="511256"/>
                </a:lnTo>
                <a:lnTo>
                  <a:pt x="265176" y="533354"/>
                </a:lnTo>
                <a:lnTo>
                  <a:pt x="262890" y="550118"/>
                </a:lnTo>
                <a:lnTo>
                  <a:pt x="256665" y="568278"/>
                </a:lnTo>
                <a:lnTo>
                  <a:pt x="243078" y="582884"/>
                </a:lnTo>
                <a:lnTo>
                  <a:pt x="233172" y="587456"/>
                </a:lnTo>
                <a:lnTo>
                  <a:pt x="227838" y="588980"/>
                </a:lnTo>
                <a:lnTo>
                  <a:pt x="227838" y="611840"/>
                </a:lnTo>
                <a:lnTo>
                  <a:pt x="429006" y="611840"/>
                </a:lnTo>
                <a:lnTo>
                  <a:pt x="429006" y="588980"/>
                </a:lnTo>
                <a:lnTo>
                  <a:pt x="416814" y="585932"/>
                </a:lnTo>
                <a:lnTo>
                  <a:pt x="411480" y="583646"/>
                </a:lnTo>
                <a:lnTo>
                  <a:pt x="397367" y="572279"/>
                </a:lnTo>
                <a:lnTo>
                  <a:pt x="391972" y="560511"/>
                </a:lnTo>
                <a:lnTo>
                  <a:pt x="389169" y="547478"/>
                </a:lnTo>
                <a:lnTo>
                  <a:pt x="386334" y="513542"/>
                </a:lnTo>
                <a:lnTo>
                  <a:pt x="385572" y="482300"/>
                </a:lnTo>
                <a:lnTo>
                  <a:pt x="385572" y="204170"/>
                </a:lnTo>
                <a:lnTo>
                  <a:pt x="384048" y="164546"/>
                </a:lnTo>
                <a:lnTo>
                  <a:pt x="381762" y="134066"/>
                </a:lnTo>
                <a:lnTo>
                  <a:pt x="379476" y="111968"/>
                </a:lnTo>
                <a:lnTo>
                  <a:pt x="376428" y="100538"/>
                </a:lnTo>
                <a:lnTo>
                  <a:pt x="374142" y="89108"/>
                </a:lnTo>
                <a:lnTo>
                  <a:pt x="370332" y="78440"/>
                </a:lnTo>
                <a:lnTo>
                  <a:pt x="366522" y="68534"/>
                </a:lnTo>
                <a:lnTo>
                  <a:pt x="361950" y="58628"/>
                </a:lnTo>
                <a:lnTo>
                  <a:pt x="356616" y="49484"/>
                </a:lnTo>
                <a:lnTo>
                  <a:pt x="349270" y="37752"/>
                </a:lnTo>
                <a:lnTo>
                  <a:pt x="341268" y="27696"/>
                </a:lnTo>
                <a:lnTo>
                  <a:pt x="332688" y="19271"/>
                </a:lnTo>
                <a:lnTo>
                  <a:pt x="323607" y="12430"/>
                </a:lnTo>
                <a:lnTo>
                  <a:pt x="314106" y="7129"/>
                </a:lnTo>
                <a:lnTo>
                  <a:pt x="304262" y="3321"/>
                </a:lnTo>
                <a:lnTo>
                  <a:pt x="294154" y="959"/>
                </a:lnTo>
                <a:lnTo>
                  <a:pt x="283861" y="0"/>
                </a:lnTo>
                <a:lnTo>
                  <a:pt x="273461" y="395"/>
                </a:lnTo>
                <a:lnTo>
                  <a:pt x="263032" y="2100"/>
                </a:lnTo>
                <a:lnTo>
                  <a:pt x="252655" y="5068"/>
                </a:lnTo>
                <a:lnTo>
                  <a:pt x="242406" y="9254"/>
                </a:lnTo>
                <a:lnTo>
                  <a:pt x="232365" y="14612"/>
                </a:lnTo>
                <a:lnTo>
                  <a:pt x="222610" y="21096"/>
                </a:lnTo>
                <a:lnTo>
                  <a:pt x="213220" y="28660"/>
                </a:lnTo>
                <a:lnTo>
                  <a:pt x="204274" y="37258"/>
                </a:lnTo>
                <a:lnTo>
                  <a:pt x="195849" y="46844"/>
                </a:lnTo>
                <a:lnTo>
                  <a:pt x="176784" y="71582"/>
                </a:lnTo>
                <a:lnTo>
                  <a:pt x="161544" y="94442"/>
                </a:lnTo>
                <a:lnTo>
                  <a:pt x="161544" y="18242"/>
                </a:lnTo>
                <a:lnTo>
                  <a:pt x="0" y="18242"/>
                </a:lnTo>
                <a:lnTo>
                  <a:pt x="0" y="41102"/>
                </a:lnTo>
                <a:lnTo>
                  <a:pt x="12192" y="44912"/>
                </a:lnTo>
                <a:lnTo>
                  <a:pt x="17526" y="47198"/>
                </a:lnTo>
                <a:lnTo>
                  <a:pt x="27319" y="53157"/>
                </a:lnTo>
                <a:lnTo>
                  <a:pt x="34153" y="62521"/>
                </a:lnTo>
                <a:lnTo>
                  <a:pt x="38552" y="74413"/>
                </a:lnTo>
                <a:lnTo>
                  <a:pt x="41038" y="87954"/>
                </a:lnTo>
                <a:lnTo>
                  <a:pt x="42132" y="102265"/>
                </a:lnTo>
                <a:lnTo>
                  <a:pt x="42358" y="116466"/>
                </a:lnTo>
                <a:lnTo>
                  <a:pt x="42291" y="141026"/>
                </a:lnTo>
                <a:lnTo>
                  <a:pt x="42672" y="147020"/>
                </a:lnTo>
                <a:lnTo>
                  <a:pt x="42672" y="513542"/>
                </a:lnTo>
                <a:lnTo>
                  <a:pt x="41666" y="527420"/>
                </a:lnTo>
                <a:lnTo>
                  <a:pt x="40896" y="540633"/>
                </a:lnTo>
                <a:lnTo>
                  <a:pt x="39357" y="552932"/>
                </a:lnTo>
                <a:lnTo>
                  <a:pt x="36041" y="564066"/>
                </a:lnTo>
                <a:lnTo>
                  <a:pt x="29943" y="573783"/>
                </a:lnTo>
                <a:lnTo>
                  <a:pt x="20055" y="581832"/>
                </a:lnTo>
                <a:lnTo>
                  <a:pt x="11430" y="585932"/>
                </a:lnTo>
                <a:lnTo>
                  <a:pt x="6096" y="588218"/>
                </a:lnTo>
                <a:lnTo>
                  <a:pt x="0" y="588980"/>
                </a:lnTo>
                <a:lnTo>
                  <a:pt x="0" y="611840"/>
                </a:lnTo>
                <a:lnTo>
                  <a:pt x="201168" y="611840"/>
                </a:lnTo>
                <a:lnTo>
                  <a:pt x="201168" y="588980"/>
                </a:lnTo>
                <a:lnTo>
                  <a:pt x="190500" y="585932"/>
                </a:lnTo>
                <a:lnTo>
                  <a:pt x="180264" y="580162"/>
                </a:lnTo>
                <a:lnTo>
                  <a:pt x="172899" y="571123"/>
                </a:lnTo>
                <a:lnTo>
                  <a:pt x="167927" y="559601"/>
                </a:lnTo>
                <a:lnTo>
                  <a:pt x="164870" y="546382"/>
                </a:lnTo>
                <a:lnTo>
                  <a:pt x="163248" y="532255"/>
                </a:lnTo>
                <a:lnTo>
                  <a:pt x="162585" y="518006"/>
                </a:lnTo>
                <a:lnTo>
                  <a:pt x="162400" y="504421"/>
                </a:lnTo>
                <a:lnTo>
                  <a:pt x="162216" y="492287"/>
                </a:lnTo>
                <a:lnTo>
                  <a:pt x="161544" y="482300"/>
                </a:lnTo>
                <a:lnTo>
                  <a:pt x="161544" y="163784"/>
                </a:lnTo>
                <a:lnTo>
                  <a:pt x="169926" y="145496"/>
                </a:lnTo>
                <a:lnTo>
                  <a:pt x="177546" y="129494"/>
                </a:lnTo>
                <a:lnTo>
                  <a:pt x="183153" y="119535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0" name="object 4950"/>
          <p:cNvSpPr/>
          <p:nvPr/>
        </p:nvSpPr>
        <p:spPr>
          <a:xfrm>
            <a:off x="6605016" y="3945635"/>
            <a:ext cx="161544" cy="0"/>
          </a:xfrm>
          <a:custGeom>
            <a:avLst/>
            <a:gdLst/>
            <a:ahLst/>
            <a:cxnLst/>
            <a:rect l="l" t="t" r="r" b="b"/>
            <a:pathLst>
              <a:path w="161544">
                <a:moveTo>
                  <a:pt x="161544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1" name="object 4951"/>
          <p:cNvSpPr/>
          <p:nvPr/>
        </p:nvSpPr>
        <p:spPr>
          <a:xfrm>
            <a:off x="6605016" y="3945635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2" name="object 4952"/>
          <p:cNvSpPr/>
          <p:nvPr/>
        </p:nvSpPr>
        <p:spPr>
          <a:xfrm>
            <a:off x="6605016" y="3968495"/>
            <a:ext cx="12192" cy="3809"/>
          </a:xfrm>
          <a:custGeom>
            <a:avLst/>
            <a:gdLst/>
            <a:ahLst/>
            <a:cxnLst/>
            <a:rect l="l" t="t" r="r" b="b"/>
            <a:pathLst>
              <a:path w="12192" h="3810">
                <a:moveTo>
                  <a:pt x="0" y="0"/>
                </a:moveTo>
                <a:lnTo>
                  <a:pt x="12192" y="3809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3" name="object 4953"/>
          <p:cNvSpPr/>
          <p:nvPr/>
        </p:nvSpPr>
        <p:spPr>
          <a:xfrm>
            <a:off x="6617207" y="3972305"/>
            <a:ext cx="5334" cy="2285"/>
          </a:xfrm>
          <a:custGeom>
            <a:avLst/>
            <a:gdLst/>
            <a:ahLst/>
            <a:cxnLst/>
            <a:rect l="l" t="t" r="r" b="b"/>
            <a:pathLst>
              <a:path w="5333" h="2286">
                <a:moveTo>
                  <a:pt x="0" y="0"/>
                </a:moveTo>
                <a:lnTo>
                  <a:pt x="5334" y="2285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4" name="object 4954"/>
          <p:cNvSpPr/>
          <p:nvPr/>
        </p:nvSpPr>
        <p:spPr>
          <a:xfrm>
            <a:off x="6622542" y="3974592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0" y="0"/>
                </a:moveTo>
                <a:lnTo>
                  <a:pt x="4572" y="2285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5" name="object 4955"/>
          <p:cNvSpPr/>
          <p:nvPr/>
        </p:nvSpPr>
        <p:spPr>
          <a:xfrm>
            <a:off x="6627114" y="3976877"/>
            <a:ext cx="3810" cy="3047"/>
          </a:xfrm>
          <a:custGeom>
            <a:avLst/>
            <a:gdLst/>
            <a:ahLst/>
            <a:cxnLst/>
            <a:rect l="l" t="t" r="r" b="b"/>
            <a:pathLst>
              <a:path w="3809" h="3048">
                <a:moveTo>
                  <a:pt x="0" y="0"/>
                </a:moveTo>
                <a:lnTo>
                  <a:pt x="3810" y="3047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6" name="object 4956"/>
          <p:cNvSpPr/>
          <p:nvPr/>
        </p:nvSpPr>
        <p:spPr>
          <a:xfrm>
            <a:off x="6630923" y="3979926"/>
            <a:ext cx="3810" cy="3047"/>
          </a:xfrm>
          <a:custGeom>
            <a:avLst/>
            <a:gdLst/>
            <a:ahLst/>
            <a:cxnLst/>
            <a:rect l="l" t="t" r="r" b="b"/>
            <a:pathLst>
              <a:path w="3809" h="3048">
                <a:moveTo>
                  <a:pt x="0" y="0"/>
                </a:moveTo>
                <a:lnTo>
                  <a:pt x="3810" y="3047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7" name="object 4957"/>
          <p:cNvSpPr/>
          <p:nvPr/>
        </p:nvSpPr>
        <p:spPr>
          <a:xfrm>
            <a:off x="6634733" y="3982973"/>
            <a:ext cx="3048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0" y="0"/>
                </a:moveTo>
                <a:lnTo>
                  <a:pt x="3048" y="381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8" name="object 4958"/>
          <p:cNvSpPr/>
          <p:nvPr/>
        </p:nvSpPr>
        <p:spPr>
          <a:xfrm>
            <a:off x="6637782" y="3986783"/>
            <a:ext cx="2286" cy="3810"/>
          </a:xfrm>
          <a:custGeom>
            <a:avLst/>
            <a:gdLst/>
            <a:ahLst/>
            <a:cxnLst/>
            <a:rect l="l" t="t" r="r" b="b"/>
            <a:pathLst>
              <a:path w="2285" h="3810">
                <a:moveTo>
                  <a:pt x="0" y="0"/>
                </a:moveTo>
                <a:lnTo>
                  <a:pt x="2286" y="381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9" name="object 4959"/>
          <p:cNvSpPr/>
          <p:nvPr/>
        </p:nvSpPr>
        <p:spPr>
          <a:xfrm>
            <a:off x="6640067" y="3990594"/>
            <a:ext cx="1524" cy="4572"/>
          </a:xfrm>
          <a:custGeom>
            <a:avLst/>
            <a:gdLst/>
            <a:ahLst/>
            <a:cxnLst/>
            <a:rect l="l" t="t" r="r" b="b"/>
            <a:pathLst>
              <a:path w="1524" h="4572">
                <a:moveTo>
                  <a:pt x="0" y="0"/>
                </a:moveTo>
                <a:lnTo>
                  <a:pt x="1524" y="4572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0" name="object 4960"/>
          <p:cNvSpPr/>
          <p:nvPr/>
        </p:nvSpPr>
        <p:spPr>
          <a:xfrm>
            <a:off x="6641592" y="3995166"/>
            <a:ext cx="1524" cy="6858"/>
          </a:xfrm>
          <a:custGeom>
            <a:avLst/>
            <a:gdLst/>
            <a:ahLst/>
            <a:cxnLst/>
            <a:rect l="l" t="t" r="r" b="b"/>
            <a:pathLst>
              <a:path w="1524" h="6858">
                <a:moveTo>
                  <a:pt x="0" y="0"/>
                </a:moveTo>
                <a:lnTo>
                  <a:pt x="1524" y="6858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1" name="object 4961"/>
          <p:cNvSpPr/>
          <p:nvPr/>
        </p:nvSpPr>
        <p:spPr>
          <a:xfrm>
            <a:off x="6643116" y="4002023"/>
            <a:ext cx="3048" cy="17526"/>
          </a:xfrm>
          <a:custGeom>
            <a:avLst/>
            <a:gdLst/>
            <a:ahLst/>
            <a:cxnLst/>
            <a:rect l="l" t="t" r="r" b="b"/>
            <a:pathLst>
              <a:path w="3048" h="17525">
                <a:moveTo>
                  <a:pt x="0" y="0"/>
                </a:moveTo>
                <a:lnTo>
                  <a:pt x="3048" y="1752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2" name="object 4962"/>
          <p:cNvSpPr/>
          <p:nvPr/>
        </p:nvSpPr>
        <p:spPr>
          <a:xfrm>
            <a:off x="6646164" y="4019549"/>
            <a:ext cx="1524" cy="445008"/>
          </a:xfrm>
          <a:custGeom>
            <a:avLst/>
            <a:gdLst/>
            <a:ahLst/>
            <a:cxnLst/>
            <a:rect l="l" t="t" r="r" b="b"/>
            <a:pathLst>
              <a:path w="1524" h="445008">
                <a:moveTo>
                  <a:pt x="0" y="0"/>
                </a:moveTo>
                <a:lnTo>
                  <a:pt x="1524" y="24384"/>
                </a:lnTo>
                <a:lnTo>
                  <a:pt x="1524" y="54864"/>
                </a:lnTo>
                <a:lnTo>
                  <a:pt x="1524" y="390144"/>
                </a:lnTo>
                <a:lnTo>
                  <a:pt x="1524" y="421386"/>
                </a:lnTo>
                <a:lnTo>
                  <a:pt x="0" y="44500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3" name="object 4963"/>
          <p:cNvSpPr/>
          <p:nvPr/>
        </p:nvSpPr>
        <p:spPr>
          <a:xfrm>
            <a:off x="6643878" y="4464557"/>
            <a:ext cx="2285" cy="17526"/>
          </a:xfrm>
          <a:custGeom>
            <a:avLst/>
            <a:gdLst/>
            <a:ahLst/>
            <a:cxnLst/>
            <a:rect l="l" t="t" r="r" b="b"/>
            <a:pathLst>
              <a:path w="2285" h="17525">
                <a:moveTo>
                  <a:pt x="2285" y="0"/>
                </a:moveTo>
                <a:lnTo>
                  <a:pt x="0" y="1752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4" name="object 4964"/>
          <p:cNvSpPr/>
          <p:nvPr/>
        </p:nvSpPr>
        <p:spPr>
          <a:xfrm>
            <a:off x="6642353" y="4482083"/>
            <a:ext cx="1523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1524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5" name="object 4965"/>
          <p:cNvSpPr/>
          <p:nvPr/>
        </p:nvSpPr>
        <p:spPr>
          <a:xfrm>
            <a:off x="6640830" y="4488179"/>
            <a:ext cx="1523" cy="4572"/>
          </a:xfrm>
          <a:custGeom>
            <a:avLst/>
            <a:gdLst/>
            <a:ahLst/>
            <a:cxnLst/>
            <a:rect l="l" t="t" r="r" b="b"/>
            <a:pathLst>
              <a:path w="1524" h="4572">
                <a:moveTo>
                  <a:pt x="1524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6" name="object 4966"/>
          <p:cNvSpPr/>
          <p:nvPr/>
        </p:nvSpPr>
        <p:spPr>
          <a:xfrm>
            <a:off x="6637781" y="4492751"/>
            <a:ext cx="3047" cy="4572"/>
          </a:xfrm>
          <a:custGeom>
            <a:avLst/>
            <a:gdLst/>
            <a:ahLst/>
            <a:cxnLst/>
            <a:rect l="l" t="t" r="r" b="b"/>
            <a:pathLst>
              <a:path w="3048" h="4572">
                <a:moveTo>
                  <a:pt x="3048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7" name="object 4967"/>
          <p:cNvSpPr/>
          <p:nvPr/>
        </p:nvSpPr>
        <p:spPr>
          <a:xfrm>
            <a:off x="6634734" y="4497323"/>
            <a:ext cx="3047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3048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8" name="object 4968"/>
          <p:cNvSpPr/>
          <p:nvPr/>
        </p:nvSpPr>
        <p:spPr>
          <a:xfrm>
            <a:off x="6630923" y="4501133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809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9" name="object 4969"/>
          <p:cNvSpPr/>
          <p:nvPr/>
        </p:nvSpPr>
        <p:spPr>
          <a:xfrm>
            <a:off x="6626351" y="4504944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0" name="object 4970"/>
          <p:cNvSpPr/>
          <p:nvPr/>
        </p:nvSpPr>
        <p:spPr>
          <a:xfrm>
            <a:off x="6621779" y="4508754"/>
            <a:ext cx="4572" cy="2286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884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1" name="object 4971"/>
          <p:cNvSpPr/>
          <p:nvPr/>
        </p:nvSpPr>
        <p:spPr>
          <a:xfrm>
            <a:off x="6616445" y="4511039"/>
            <a:ext cx="5334" cy="2286"/>
          </a:xfrm>
          <a:custGeom>
            <a:avLst/>
            <a:gdLst/>
            <a:ahLst/>
            <a:cxnLst/>
            <a:rect l="l" t="t" r="r" b="b"/>
            <a:pathLst>
              <a:path w="5333" h="2286">
                <a:moveTo>
                  <a:pt x="5333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2" name="object 4972"/>
          <p:cNvSpPr/>
          <p:nvPr/>
        </p:nvSpPr>
        <p:spPr>
          <a:xfrm>
            <a:off x="6611111" y="4513326"/>
            <a:ext cx="5334" cy="2286"/>
          </a:xfrm>
          <a:custGeom>
            <a:avLst/>
            <a:gdLst/>
            <a:ahLst/>
            <a:cxnLst/>
            <a:rect l="l" t="t" r="r" b="b"/>
            <a:pathLst>
              <a:path w="5333" h="2286">
                <a:moveTo>
                  <a:pt x="5333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3" name="object 4973"/>
          <p:cNvSpPr/>
          <p:nvPr/>
        </p:nvSpPr>
        <p:spPr>
          <a:xfrm>
            <a:off x="6605015" y="4515611"/>
            <a:ext cx="6096" cy="762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6096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4" name="object 4974"/>
          <p:cNvSpPr/>
          <p:nvPr/>
        </p:nvSpPr>
        <p:spPr>
          <a:xfrm>
            <a:off x="6605016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5" name="object 4975"/>
          <p:cNvSpPr/>
          <p:nvPr/>
        </p:nvSpPr>
        <p:spPr>
          <a:xfrm>
            <a:off x="6605016" y="4539233"/>
            <a:ext cx="201168" cy="0"/>
          </a:xfrm>
          <a:custGeom>
            <a:avLst/>
            <a:gdLst/>
            <a:ahLst/>
            <a:cxnLst/>
            <a:rect l="l" t="t" r="r" b="b"/>
            <a:pathLst>
              <a:path w="201168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6" name="object 4976"/>
          <p:cNvSpPr/>
          <p:nvPr/>
        </p:nvSpPr>
        <p:spPr>
          <a:xfrm>
            <a:off x="6806183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7" name="object 4977"/>
          <p:cNvSpPr/>
          <p:nvPr/>
        </p:nvSpPr>
        <p:spPr>
          <a:xfrm>
            <a:off x="6795515" y="4513325"/>
            <a:ext cx="10668" cy="3047"/>
          </a:xfrm>
          <a:custGeom>
            <a:avLst/>
            <a:gdLst/>
            <a:ahLst/>
            <a:cxnLst/>
            <a:rect l="l" t="t" r="r" b="b"/>
            <a:pathLst>
              <a:path w="10668" h="3048">
                <a:moveTo>
                  <a:pt x="10668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8" name="object 4978"/>
          <p:cNvSpPr/>
          <p:nvPr/>
        </p:nvSpPr>
        <p:spPr>
          <a:xfrm>
            <a:off x="6790944" y="4511040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9" name="object 4979"/>
          <p:cNvSpPr/>
          <p:nvPr/>
        </p:nvSpPr>
        <p:spPr>
          <a:xfrm>
            <a:off x="6787134" y="4508753"/>
            <a:ext cx="3810" cy="2285"/>
          </a:xfrm>
          <a:custGeom>
            <a:avLst/>
            <a:gdLst/>
            <a:ahLst/>
            <a:cxnLst/>
            <a:rect l="l" t="t" r="r" b="b"/>
            <a:pathLst>
              <a:path w="3809" h="2286">
                <a:moveTo>
                  <a:pt x="3809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0" name="object 4980"/>
          <p:cNvSpPr/>
          <p:nvPr/>
        </p:nvSpPr>
        <p:spPr>
          <a:xfrm>
            <a:off x="6783323" y="4505706"/>
            <a:ext cx="3810" cy="3047"/>
          </a:xfrm>
          <a:custGeom>
            <a:avLst/>
            <a:gdLst/>
            <a:ahLst/>
            <a:cxnLst/>
            <a:rect l="l" t="t" r="r" b="b"/>
            <a:pathLst>
              <a:path w="3809" h="3048">
                <a:moveTo>
                  <a:pt x="3809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1" name="object 4981"/>
          <p:cNvSpPr/>
          <p:nvPr/>
        </p:nvSpPr>
        <p:spPr>
          <a:xfrm>
            <a:off x="6780275" y="4502657"/>
            <a:ext cx="3048" cy="3047"/>
          </a:xfrm>
          <a:custGeom>
            <a:avLst/>
            <a:gdLst/>
            <a:ahLst/>
            <a:cxnLst/>
            <a:rect l="l" t="t" r="r" b="b"/>
            <a:pathLst>
              <a:path w="3048" h="3048">
                <a:moveTo>
                  <a:pt x="3048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2" name="object 4982"/>
          <p:cNvSpPr/>
          <p:nvPr/>
        </p:nvSpPr>
        <p:spPr>
          <a:xfrm>
            <a:off x="6777990" y="4498847"/>
            <a:ext cx="2286" cy="3810"/>
          </a:xfrm>
          <a:custGeom>
            <a:avLst/>
            <a:gdLst/>
            <a:ahLst/>
            <a:cxnLst/>
            <a:rect l="l" t="t" r="r" b="b"/>
            <a:pathLst>
              <a:path w="2285" h="3810">
                <a:moveTo>
                  <a:pt x="2285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3" name="object 4983"/>
          <p:cNvSpPr/>
          <p:nvPr/>
        </p:nvSpPr>
        <p:spPr>
          <a:xfrm>
            <a:off x="6775703" y="4494276"/>
            <a:ext cx="2286" cy="4572"/>
          </a:xfrm>
          <a:custGeom>
            <a:avLst/>
            <a:gdLst/>
            <a:ahLst/>
            <a:cxnLst/>
            <a:rect l="l" t="t" r="r" b="b"/>
            <a:pathLst>
              <a:path w="2285" h="4572">
                <a:moveTo>
                  <a:pt x="2285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4" name="object 4984"/>
          <p:cNvSpPr/>
          <p:nvPr/>
        </p:nvSpPr>
        <p:spPr>
          <a:xfrm>
            <a:off x="6773418" y="4488942"/>
            <a:ext cx="2286" cy="5334"/>
          </a:xfrm>
          <a:custGeom>
            <a:avLst/>
            <a:gdLst/>
            <a:ahLst/>
            <a:cxnLst/>
            <a:rect l="l" t="t" r="r" b="b"/>
            <a:pathLst>
              <a:path w="2285" h="5334">
                <a:moveTo>
                  <a:pt x="2285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5" name="object 4985"/>
          <p:cNvSpPr/>
          <p:nvPr/>
        </p:nvSpPr>
        <p:spPr>
          <a:xfrm>
            <a:off x="6771893" y="4482084"/>
            <a:ext cx="1524" cy="6858"/>
          </a:xfrm>
          <a:custGeom>
            <a:avLst/>
            <a:gdLst/>
            <a:ahLst/>
            <a:cxnLst/>
            <a:rect l="l" t="t" r="r" b="b"/>
            <a:pathLst>
              <a:path w="1524" h="6858">
                <a:moveTo>
                  <a:pt x="1524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6" name="object 4986"/>
          <p:cNvSpPr/>
          <p:nvPr/>
        </p:nvSpPr>
        <p:spPr>
          <a:xfrm>
            <a:off x="6768846" y="4464557"/>
            <a:ext cx="3048" cy="17526"/>
          </a:xfrm>
          <a:custGeom>
            <a:avLst/>
            <a:gdLst/>
            <a:ahLst/>
            <a:cxnLst/>
            <a:rect l="l" t="t" r="r" b="b"/>
            <a:pathLst>
              <a:path w="3048" h="17525">
                <a:moveTo>
                  <a:pt x="3048" y="17525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7" name="object 4987"/>
          <p:cNvSpPr/>
          <p:nvPr/>
        </p:nvSpPr>
        <p:spPr>
          <a:xfrm>
            <a:off x="6766559" y="4091177"/>
            <a:ext cx="2286" cy="373380"/>
          </a:xfrm>
          <a:custGeom>
            <a:avLst/>
            <a:gdLst/>
            <a:ahLst/>
            <a:cxnLst/>
            <a:rect l="l" t="t" r="r" b="b"/>
            <a:pathLst>
              <a:path w="2285" h="373379">
                <a:moveTo>
                  <a:pt x="2285" y="373380"/>
                </a:moveTo>
                <a:lnTo>
                  <a:pt x="761" y="348996"/>
                </a:lnTo>
                <a:lnTo>
                  <a:pt x="0" y="318516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8" name="object 4988"/>
          <p:cNvSpPr/>
          <p:nvPr/>
        </p:nvSpPr>
        <p:spPr>
          <a:xfrm>
            <a:off x="6766560" y="4072889"/>
            <a:ext cx="8381" cy="18288"/>
          </a:xfrm>
          <a:custGeom>
            <a:avLst/>
            <a:gdLst/>
            <a:ahLst/>
            <a:cxnLst/>
            <a:rect l="l" t="t" r="r" b="b"/>
            <a:pathLst>
              <a:path w="8381" h="18287">
                <a:moveTo>
                  <a:pt x="0" y="18287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9" name="object 4989"/>
          <p:cNvSpPr/>
          <p:nvPr/>
        </p:nvSpPr>
        <p:spPr>
          <a:xfrm>
            <a:off x="6774942" y="4056887"/>
            <a:ext cx="7619" cy="16002"/>
          </a:xfrm>
          <a:custGeom>
            <a:avLst/>
            <a:gdLst/>
            <a:ahLst/>
            <a:cxnLst/>
            <a:rect l="l" t="t" r="r" b="b"/>
            <a:pathLst>
              <a:path w="7620" h="16001">
                <a:moveTo>
                  <a:pt x="0" y="16001"/>
                </a:moveTo>
                <a:lnTo>
                  <a:pt x="7619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0" name="object 4990"/>
          <p:cNvSpPr/>
          <p:nvPr/>
        </p:nvSpPr>
        <p:spPr>
          <a:xfrm>
            <a:off x="6782561" y="4043934"/>
            <a:ext cx="8381" cy="12954"/>
          </a:xfrm>
          <a:custGeom>
            <a:avLst/>
            <a:gdLst/>
            <a:ahLst/>
            <a:cxnLst/>
            <a:rect l="l" t="t" r="r" b="b"/>
            <a:pathLst>
              <a:path w="8381" h="12953">
                <a:moveTo>
                  <a:pt x="0" y="12954"/>
                </a:moveTo>
                <a:lnTo>
                  <a:pt x="8381" y="0"/>
                </a:lnTo>
              </a:path>
            </a:pathLst>
          </a:custGeom>
          <a:ln w="12953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1" name="object 4991"/>
          <p:cNvSpPr/>
          <p:nvPr/>
        </p:nvSpPr>
        <p:spPr>
          <a:xfrm>
            <a:off x="6790944" y="4032503"/>
            <a:ext cx="8382" cy="11430"/>
          </a:xfrm>
          <a:custGeom>
            <a:avLst/>
            <a:gdLst/>
            <a:ahLst/>
            <a:cxnLst/>
            <a:rect l="l" t="t" r="r" b="b"/>
            <a:pathLst>
              <a:path w="8381" h="11429">
                <a:moveTo>
                  <a:pt x="0" y="11430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2" name="object 4992"/>
          <p:cNvSpPr/>
          <p:nvPr/>
        </p:nvSpPr>
        <p:spPr>
          <a:xfrm>
            <a:off x="6799326" y="4024122"/>
            <a:ext cx="9144" cy="8382"/>
          </a:xfrm>
          <a:custGeom>
            <a:avLst/>
            <a:gdLst/>
            <a:ahLst/>
            <a:cxnLst/>
            <a:rect l="l" t="t" r="r" b="b"/>
            <a:pathLst>
              <a:path w="9144" h="8382">
                <a:moveTo>
                  <a:pt x="0" y="8382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3" name="object 4993"/>
          <p:cNvSpPr/>
          <p:nvPr/>
        </p:nvSpPr>
        <p:spPr>
          <a:xfrm>
            <a:off x="6808470" y="4018026"/>
            <a:ext cx="8382" cy="6096"/>
          </a:xfrm>
          <a:custGeom>
            <a:avLst/>
            <a:gdLst/>
            <a:ahLst/>
            <a:cxnLst/>
            <a:rect l="l" t="t" r="r" b="b"/>
            <a:pathLst>
              <a:path w="8381" h="6096">
                <a:moveTo>
                  <a:pt x="0" y="6096"/>
                </a:moveTo>
                <a:lnTo>
                  <a:pt x="8382" y="0"/>
                </a:lnTo>
              </a:path>
            </a:pathLst>
          </a:custGeom>
          <a:ln w="12953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4" name="object 4994"/>
          <p:cNvSpPr/>
          <p:nvPr/>
        </p:nvSpPr>
        <p:spPr>
          <a:xfrm>
            <a:off x="6816851" y="4015740"/>
            <a:ext cx="4572" cy="2286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0" y="2286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5" name="object 4995"/>
          <p:cNvSpPr/>
          <p:nvPr/>
        </p:nvSpPr>
        <p:spPr>
          <a:xfrm>
            <a:off x="6821423" y="4014215"/>
            <a:ext cx="4572" cy="1524"/>
          </a:xfrm>
          <a:custGeom>
            <a:avLst/>
            <a:gdLst/>
            <a:ahLst/>
            <a:cxnLst/>
            <a:rect l="l" t="t" r="r" b="b"/>
            <a:pathLst>
              <a:path w="4572" h="1524">
                <a:moveTo>
                  <a:pt x="0" y="1524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6" name="object 4996"/>
          <p:cNvSpPr/>
          <p:nvPr/>
        </p:nvSpPr>
        <p:spPr>
          <a:xfrm>
            <a:off x="6825995" y="4013454"/>
            <a:ext cx="4572" cy="762"/>
          </a:xfrm>
          <a:custGeom>
            <a:avLst/>
            <a:gdLst/>
            <a:ahLst/>
            <a:cxnLst/>
            <a:rect l="l" t="t" r="r" b="b"/>
            <a:pathLst>
              <a:path w="4572" h="762">
                <a:moveTo>
                  <a:pt x="0" y="762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7" name="object 4997"/>
          <p:cNvSpPr/>
          <p:nvPr/>
        </p:nvSpPr>
        <p:spPr>
          <a:xfrm>
            <a:off x="6830567" y="4013454"/>
            <a:ext cx="4572" cy="0"/>
          </a:xfrm>
          <a:custGeom>
            <a:avLst/>
            <a:gdLst/>
            <a:ahLst/>
            <a:cxnLst/>
            <a:rect l="l" t="t" r="r" b="b"/>
            <a:pathLst>
              <a:path w="4572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8" name="object 4998"/>
          <p:cNvSpPr/>
          <p:nvPr/>
        </p:nvSpPr>
        <p:spPr>
          <a:xfrm>
            <a:off x="6835139" y="4013454"/>
            <a:ext cx="5334" cy="761"/>
          </a:xfrm>
          <a:custGeom>
            <a:avLst/>
            <a:gdLst/>
            <a:ahLst/>
            <a:cxnLst/>
            <a:rect l="l" t="t" r="r" b="b"/>
            <a:pathLst>
              <a:path w="5333" h="762">
                <a:moveTo>
                  <a:pt x="0" y="0"/>
                </a:moveTo>
                <a:lnTo>
                  <a:pt x="5334" y="761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9" name="object 4999"/>
          <p:cNvSpPr/>
          <p:nvPr/>
        </p:nvSpPr>
        <p:spPr>
          <a:xfrm>
            <a:off x="6840473" y="4014216"/>
            <a:ext cx="5334" cy="1523"/>
          </a:xfrm>
          <a:custGeom>
            <a:avLst/>
            <a:gdLst/>
            <a:ahLst/>
            <a:cxnLst/>
            <a:rect l="l" t="t" r="r" b="b"/>
            <a:pathLst>
              <a:path w="5333" h="1524">
                <a:moveTo>
                  <a:pt x="0" y="0"/>
                </a:moveTo>
                <a:lnTo>
                  <a:pt x="5334" y="1523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0" name="object 5000"/>
          <p:cNvSpPr/>
          <p:nvPr/>
        </p:nvSpPr>
        <p:spPr>
          <a:xfrm>
            <a:off x="6845807" y="4015739"/>
            <a:ext cx="4572" cy="3047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0" y="0"/>
                </a:moveTo>
                <a:lnTo>
                  <a:pt x="4572" y="3047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1" name="object 5001"/>
          <p:cNvSpPr/>
          <p:nvPr/>
        </p:nvSpPr>
        <p:spPr>
          <a:xfrm>
            <a:off x="6850379" y="4018788"/>
            <a:ext cx="5334" cy="4572"/>
          </a:xfrm>
          <a:custGeom>
            <a:avLst/>
            <a:gdLst/>
            <a:ahLst/>
            <a:cxnLst/>
            <a:rect l="l" t="t" r="r" b="b"/>
            <a:pathLst>
              <a:path w="5333" h="4572">
                <a:moveTo>
                  <a:pt x="0" y="0"/>
                </a:moveTo>
                <a:lnTo>
                  <a:pt x="5334" y="4572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2" name="object 5002"/>
          <p:cNvSpPr/>
          <p:nvPr/>
        </p:nvSpPr>
        <p:spPr>
          <a:xfrm>
            <a:off x="6855714" y="4023360"/>
            <a:ext cx="3810" cy="6096"/>
          </a:xfrm>
          <a:custGeom>
            <a:avLst/>
            <a:gdLst/>
            <a:ahLst/>
            <a:cxnLst/>
            <a:rect l="l" t="t" r="r" b="b"/>
            <a:pathLst>
              <a:path w="3809" h="6096">
                <a:moveTo>
                  <a:pt x="0" y="0"/>
                </a:moveTo>
                <a:lnTo>
                  <a:pt x="3810" y="6096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3" name="object 5003"/>
          <p:cNvSpPr/>
          <p:nvPr/>
        </p:nvSpPr>
        <p:spPr>
          <a:xfrm>
            <a:off x="6859523" y="4029455"/>
            <a:ext cx="3810" cy="6858"/>
          </a:xfrm>
          <a:custGeom>
            <a:avLst/>
            <a:gdLst/>
            <a:ahLst/>
            <a:cxnLst/>
            <a:rect l="l" t="t" r="r" b="b"/>
            <a:pathLst>
              <a:path w="3809" h="6858">
                <a:moveTo>
                  <a:pt x="0" y="0"/>
                </a:moveTo>
                <a:lnTo>
                  <a:pt x="3810" y="6858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4" name="object 5004"/>
          <p:cNvSpPr/>
          <p:nvPr/>
        </p:nvSpPr>
        <p:spPr>
          <a:xfrm>
            <a:off x="6863333" y="4036314"/>
            <a:ext cx="2286" cy="8382"/>
          </a:xfrm>
          <a:custGeom>
            <a:avLst/>
            <a:gdLst/>
            <a:ahLst/>
            <a:cxnLst/>
            <a:rect l="l" t="t" r="r" b="b"/>
            <a:pathLst>
              <a:path w="2285" h="8382">
                <a:moveTo>
                  <a:pt x="0" y="0"/>
                </a:moveTo>
                <a:lnTo>
                  <a:pt x="2286" y="8382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5" name="object 5005"/>
          <p:cNvSpPr/>
          <p:nvPr/>
        </p:nvSpPr>
        <p:spPr>
          <a:xfrm>
            <a:off x="6865620" y="4044695"/>
            <a:ext cx="2286" cy="8382"/>
          </a:xfrm>
          <a:custGeom>
            <a:avLst/>
            <a:gdLst/>
            <a:ahLst/>
            <a:cxnLst/>
            <a:rect l="l" t="t" r="r" b="b"/>
            <a:pathLst>
              <a:path w="2285" h="8382">
                <a:moveTo>
                  <a:pt x="0" y="0"/>
                </a:moveTo>
                <a:lnTo>
                  <a:pt x="2286" y="8382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6" name="object 5006"/>
          <p:cNvSpPr/>
          <p:nvPr/>
        </p:nvSpPr>
        <p:spPr>
          <a:xfrm>
            <a:off x="6867905" y="4053077"/>
            <a:ext cx="1524" cy="12954"/>
          </a:xfrm>
          <a:custGeom>
            <a:avLst/>
            <a:gdLst/>
            <a:ahLst/>
            <a:cxnLst/>
            <a:rect l="l" t="t" r="r" b="b"/>
            <a:pathLst>
              <a:path w="1524" h="12953">
                <a:moveTo>
                  <a:pt x="0" y="0"/>
                </a:moveTo>
                <a:lnTo>
                  <a:pt x="1524" y="1295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7" name="object 5007"/>
          <p:cNvSpPr/>
          <p:nvPr/>
        </p:nvSpPr>
        <p:spPr>
          <a:xfrm>
            <a:off x="6869429" y="4066032"/>
            <a:ext cx="2286" cy="394716"/>
          </a:xfrm>
          <a:custGeom>
            <a:avLst/>
            <a:gdLst/>
            <a:ahLst/>
            <a:cxnLst/>
            <a:rect l="l" t="t" r="r" b="b"/>
            <a:pathLst>
              <a:path w="2285" h="394715">
                <a:moveTo>
                  <a:pt x="0" y="0"/>
                </a:moveTo>
                <a:lnTo>
                  <a:pt x="1524" y="19812"/>
                </a:lnTo>
                <a:lnTo>
                  <a:pt x="2286" y="46482"/>
                </a:lnTo>
                <a:lnTo>
                  <a:pt x="2286" y="79248"/>
                </a:lnTo>
                <a:lnTo>
                  <a:pt x="2286" y="343662"/>
                </a:lnTo>
                <a:lnTo>
                  <a:pt x="2286" y="372618"/>
                </a:lnTo>
                <a:lnTo>
                  <a:pt x="762" y="394716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8" name="object 5008"/>
          <p:cNvSpPr/>
          <p:nvPr/>
        </p:nvSpPr>
        <p:spPr>
          <a:xfrm>
            <a:off x="6867906" y="4460748"/>
            <a:ext cx="2285" cy="16764"/>
          </a:xfrm>
          <a:custGeom>
            <a:avLst/>
            <a:gdLst/>
            <a:ahLst/>
            <a:cxnLst/>
            <a:rect l="l" t="t" r="r" b="b"/>
            <a:pathLst>
              <a:path w="2285" h="16763">
                <a:moveTo>
                  <a:pt x="2285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9" name="object 5009"/>
          <p:cNvSpPr/>
          <p:nvPr/>
        </p:nvSpPr>
        <p:spPr>
          <a:xfrm>
            <a:off x="6866381" y="4477511"/>
            <a:ext cx="1523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1524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0" name="object 5010"/>
          <p:cNvSpPr/>
          <p:nvPr/>
        </p:nvSpPr>
        <p:spPr>
          <a:xfrm>
            <a:off x="6864858" y="4483607"/>
            <a:ext cx="1523" cy="5334"/>
          </a:xfrm>
          <a:custGeom>
            <a:avLst/>
            <a:gdLst/>
            <a:ahLst/>
            <a:cxnLst/>
            <a:rect l="l" t="t" r="r" b="b"/>
            <a:pathLst>
              <a:path w="1524" h="5334">
                <a:moveTo>
                  <a:pt x="1524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1" name="object 5011"/>
          <p:cNvSpPr/>
          <p:nvPr/>
        </p:nvSpPr>
        <p:spPr>
          <a:xfrm>
            <a:off x="6862571" y="4488942"/>
            <a:ext cx="2285" cy="5334"/>
          </a:xfrm>
          <a:custGeom>
            <a:avLst/>
            <a:gdLst/>
            <a:ahLst/>
            <a:cxnLst/>
            <a:rect l="l" t="t" r="r" b="b"/>
            <a:pathLst>
              <a:path w="2285" h="5334">
                <a:moveTo>
                  <a:pt x="2285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2" name="object 5012"/>
          <p:cNvSpPr/>
          <p:nvPr/>
        </p:nvSpPr>
        <p:spPr>
          <a:xfrm>
            <a:off x="6859524" y="4494276"/>
            <a:ext cx="3047" cy="4572"/>
          </a:xfrm>
          <a:custGeom>
            <a:avLst/>
            <a:gdLst/>
            <a:ahLst/>
            <a:cxnLst/>
            <a:rect l="l" t="t" r="r" b="b"/>
            <a:pathLst>
              <a:path w="3048" h="4572">
                <a:moveTo>
                  <a:pt x="3048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3" name="object 5013"/>
          <p:cNvSpPr/>
          <p:nvPr/>
        </p:nvSpPr>
        <p:spPr>
          <a:xfrm>
            <a:off x="6855713" y="4498848"/>
            <a:ext cx="3810" cy="4572"/>
          </a:xfrm>
          <a:custGeom>
            <a:avLst/>
            <a:gdLst/>
            <a:ahLst/>
            <a:cxnLst/>
            <a:rect l="l" t="t" r="r" b="b"/>
            <a:pathLst>
              <a:path w="3809" h="4572">
                <a:moveTo>
                  <a:pt x="3809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4" name="object 5014"/>
          <p:cNvSpPr/>
          <p:nvPr/>
        </p:nvSpPr>
        <p:spPr>
          <a:xfrm>
            <a:off x="6851904" y="450342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809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5" name="object 5015"/>
          <p:cNvSpPr/>
          <p:nvPr/>
        </p:nvSpPr>
        <p:spPr>
          <a:xfrm>
            <a:off x="6848094" y="4507229"/>
            <a:ext cx="3810" cy="3048"/>
          </a:xfrm>
          <a:custGeom>
            <a:avLst/>
            <a:gdLst/>
            <a:ahLst/>
            <a:cxnLst/>
            <a:rect l="l" t="t" r="r" b="b"/>
            <a:pathLst>
              <a:path w="3809" h="3048">
                <a:moveTo>
                  <a:pt x="3809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6" name="object 5016"/>
          <p:cNvSpPr/>
          <p:nvPr/>
        </p:nvSpPr>
        <p:spPr>
          <a:xfrm>
            <a:off x="6843522" y="4510277"/>
            <a:ext cx="4572" cy="3048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7" name="object 5017"/>
          <p:cNvSpPr/>
          <p:nvPr/>
        </p:nvSpPr>
        <p:spPr>
          <a:xfrm>
            <a:off x="6838188" y="4513326"/>
            <a:ext cx="5334" cy="1524"/>
          </a:xfrm>
          <a:custGeom>
            <a:avLst/>
            <a:gdLst/>
            <a:ahLst/>
            <a:cxnLst/>
            <a:rect l="l" t="t" r="r" b="b"/>
            <a:pathLst>
              <a:path w="5333" h="1524">
                <a:moveTo>
                  <a:pt x="5333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8" name="object 5018"/>
          <p:cNvSpPr/>
          <p:nvPr/>
        </p:nvSpPr>
        <p:spPr>
          <a:xfrm>
            <a:off x="6832854" y="4514849"/>
            <a:ext cx="5334" cy="1524"/>
          </a:xfrm>
          <a:custGeom>
            <a:avLst/>
            <a:gdLst/>
            <a:ahLst/>
            <a:cxnLst/>
            <a:rect l="l" t="t" r="r" b="b"/>
            <a:pathLst>
              <a:path w="5333" h="1524">
                <a:moveTo>
                  <a:pt x="5333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9" name="object 5019"/>
          <p:cNvSpPr/>
          <p:nvPr/>
        </p:nvSpPr>
        <p:spPr>
          <a:xfrm>
            <a:off x="6832854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0" name="object 5020"/>
          <p:cNvSpPr/>
          <p:nvPr/>
        </p:nvSpPr>
        <p:spPr>
          <a:xfrm>
            <a:off x="6832854" y="4539233"/>
            <a:ext cx="201168" cy="0"/>
          </a:xfrm>
          <a:custGeom>
            <a:avLst/>
            <a:gdLst/>
            <a:ahLst/>
            <a:cxnLst/>
            <a:rect l="l" t="t" r="r" b="b"/>
            <a:pathLst>
              <a:path w="201168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1" name="object 5021"/>
          <p:cNvSpPr/>
          <p:nvPr/>
        </p:nvSpPr>
        <p:spPr>
          <a:xfrm>
            <a:off x="7034022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2" name="object 5022"/>
          <p:cNvSpPr/>
          <p:nvPr/>
        </p:nvSpPr>
        <p:spPr>
          <a:xfrm>
            <a:off x="7021830" y="4513325"/>
            <a:ext cx="12192" cy="3047"/>
          </a:xfrm>
          <a:custGeom>
            <a:avLst/>
            <a:gdLst/>
            <a:ahLst/>
            <a:cxnLst/>
            <a:rect l="l" t="t" r="r" b="b"/>
            <a:pathLst>
              <a:path w="12192" h="3048">
                <a:moveTo>
                  <a:pt x="1219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3" name="object 5023"/>
          <p:cNvSpPr/>
          <p:nvPr/>
        </p:nvSpPr>
        <p:spPr>
          <a:xfrm>
            <a:off x="7016495" y="4511040"/>
            <a:ext cx="5334" cy="2285"/>
          </a:xfrm>
          <a:custGeom>
            <a:avLst/>
            <a:gdLst/>
            <a:ahLst/>
            <a:cxnLst/>
            <a:rect l="l" t="t" r="r" b="b"/>
            <a:pathLst>
              <a:path w="5333" h="2286">
                <a:moveTo>
                  <a:pt x="5333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4" name="object 5024"/>
          <p:cNvSpPr/>
          <p:nvPr/>
        </p:nvSpPr>
        <p:spPr>
          <a:xfrm>
            <a:off x="7011923" y="4508753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5" name="object 5025"/>
          <p:cNvSpPr/>
          <p:nvPr/>
        </p:nvSpPr>
        <p:spPr>
          <a:xfrm>
            <a:off x="7008113" y="4505706"/>
            <a:ext cx="3810" cy="3047"/>
          </a:xfrm>
          <a:custGeom>
            <a:avLst/>
            <a:gdLst/>
            <a:ahLst/>
            <a:cxnLst/>
            <a:rect l="l" t="t" r="r" b="b"/>
            <a:pathLst>
              <a:path w="3809" h="3048">
                <a:moveTo>
                  <a:pt x="3809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6" name="object 5026"/>
          <p:cNvSpPr/>
          <p:nvPr/>
        </p:nvSpPr>
        <p:spPr>
          <a:xfrm>
            <a:off x="7004304" y="4502657"/>
            <a:ext cx="3810" cy="3047"/>
          </a:xfrm>
          <a:custGeom>
            <a:avLst/>
            <a:gdLst/>
            <a:ahLst/>
            <a:cxnLst/>
            <a:rect l="l" t="t" r="r" b="b"/>
            <a:pathLst>
              <a:path w="3809" h="3048">
                <a:moveTo>
                  <a:pt x="3809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7" name="object 5027"/>
          <p:cNvSpPr/>
          <p:nvPr/>
        </p:nvSpPr>
        <p:spPr>
          <a:xfrm>
            <a:off x="7002018" y="4498847"/>
            <a:ext cx="2286" cy="3810"/>
          </a:xfrm>
          <a:custGeom>
            <a:avLst/>
            <a:gdLst/>
            <a:ahLst/>
            <a:cxnLst/>
            <a:rect l="l" t="t" r="r" b="b"/>
            <a:pathLst>
              <a:path w="2285" h="3810">
                <a:moveTo>
                  <a:pt x="2285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8" name="object 5028"/>
          <p:cNvSpPr/>
          <p:nvPr/>
        </p:nvSpPr>
        <p:spPr>
          <a:xfrm>
            <a:off x="6999731" y="4495038"/>
            <a:ext cx="2286" cy="3810"/>
          </a:xfrm>
          <a:custGeom>
            <a:avLst/>
            <a:gdLst/>
            <a:ahLst/>
            <a:cxnLst/>
            <a:rect l="l" t="t" r="r" b="b"/>
            <a:pathLst>
              <a:path w="2285" h="3810">
                <a:moveTo>
                  <a:pt x="2285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9" name="object 5029"/>
          <p:cNvSpPr/>
          <p:nvPr/>
        </p:nvSpPr>
        <p:spPr>
          <a:xfrm>
            <a:off x="6997446" y="4489704"/>
            <a:ext cx="2286" cy="5334"/>
          </a:xfrm>
          <a:custGeom>
            <a:avLst/>
            <a:gdLst/>
            <a:ahLst/>
            <a:cxnLst/>
            <a:rect l="l" t="t" r="r" b="b"/>
            <a:pathLst>
              <a:path w="2285" h="5334">
                <a:moveTo>
                  <a:pt x="2285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0" name="object 5030"/>
          <p:cNvSpPr/>
          <p:nvPr/>
        </p:nvSpPr>
        <p:spPr>
          <a:xfrm>
            <a:off x="6995921" y="4483608"/>
            <a:ext cx="1524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1524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1" name="object 5031"/>
          <p:cNvSpPr/>
          <p:nvPr/>
        </p:nvSpPr>
        <p:spPr>
          <a:xfrm>
            <a:off x="6992874" y="4465319"/>
            <a:ext cx="3048" cy="18288"/>
          </a:xfrm>
          <a:custGeom>
            <a:avLst/>
            <a:gdLst/>
            <a:ahLst/>
            <a:cxnLst/>
            <a:rect l="l" t="t" r="r" b="b"/>
            <a:pathLst>
              <a:path w="3048" h="18287">
                <a:moveTo>
                  <a:pt x="3048" y="18287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2" name="object 5032"/>
          <p:cNvSpPr/>
          <p:nvPr/>
        </p:nvSpPr>
        <p:spPr>
          <a:xfrm>
            <a:off x="6986777" y="4061460"/>
            <a:ext cx="6096" cy="403860"/>
          </a:xfrm>
          <a:custGeom>
            <a:avLst/>
            <a:gdLst/>
            <a:ahLst/>
            <a:cxnLst/>
            <a:rect l="l" t="t" r="r" b="b"/>
            <a:pathLst>
              <a:path w="6096" h="403860">
                <a:moveTo>
                  <a:pt x="6096" y="403860"/>
                </a:moveTo>
                <a:lnTo>
                  <a:pt x="4572" y="379476"/>
                </a:lnTo>
                <a:lnTo>
                  <a:pt x="3810" y="348234"/>
                </a:lnTo>
                <a:lnTo>
                  <a:pt x="3810" y="117348"/>
                </a:lnTo>
                <a:lnTo>
                  <a:pt x="3810" y="70104"/>
                </a:lnTo>
                <a:lnTo>
                  <a:pt x="2286" y="30480"/>
                </a:lnTo>
                <a:lnTo>
                  <a:pt x="0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3" name="object 5033"/>
          <p:cNvSpPr/>
          <p:nvPr/>
        </p:nvSpPr>
        <p:spPr>
          <a:xfrm>
            <a:off x="6984491" y="4039362"/>
            <a:ext cx="2286" cy="22098"/>
          </a:xfrm>
          <a:custGeom>
            <a:avLst/>
            <a:gdLst/>
            <a:ahLst/>
            <a:cxnLst/>
            <a:rect l="l" t="t" r="r" b="b"/>
            <a:pathLst>
              <a:path w="2285" h="22098">
                <a:moveTo>
                  <a:pt x="2285" y="2209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4" name="object 5034"/>
          <p:cNvSpPr/>
          <p:nvPr/>
        </p:nvSpPr>
        <p:spPr>
          <a:xfrm>
            <a:off x="6981444" y="4027931"/>
            <a:ext cx="3048" cy="11430"/>
          </a:xfrm>
          <a:custGeom>
            <a:avLst/>
            <a:gdLst/>
            <a:ahLst/>
            <a:cxnLst/>
            <a:rect l="l" t="t" r="r" b="b"/>
            <a:pathLst>
              <a:path w="3048" h="11429">
                <a:moveTo>
                  <a:pt x="3048" y="1143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5" name="object 5035"/>
          <p:cNvSpPr/>
          <p:nvPr/>
        </p:nvSpPr>
        <p:spPr>
          <a:xfrm>
            <a:off x="6979158" y="4016502"/>
            <a:ext cx="2286" cy="11430"/>
          </a:xfrm>
          <a:custGeom>
            <a:avLst/>
            <a:gdLst/>
            <a:ahLst/>
            <a:cxnLst/>
            <a:rect l="l" t="t" r="r" b="b"/>
            <a:pathLst>
              <a:path w="2285" h="11429">
                <a:moveTo>
                  <a:pt x="2285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6" name="object 5036"/>
          <p:cNvSpPr/>
          <p:nvPr/>
        </p:nvSpPr>
        <p:spPr>
          <a:xfrm>
            <a:off x="6975347" y="4005833"/>
            <a:ext cx="3810" cy="10668"/>
          </a:xfrm>
          <a:custGeom>
            <a:avLst/>
            <a:gdLst/>
            <a:ahLst/>
            <a:cxnLst/>
            <a:rect l="l" t="t" r="r" b="b"/>
            <a:pathLst>
              <a:path w="3809" h="10667">
                <a:moveTo>
                  <a:pt x="3809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7" name="object 5037"/>
          <p:cNvSpPr/>
          <p:nvPr/>
        </p:nvSpPr>
        <p:spPr>
          <a:xfrm>
            <a:off x="6971538" y="3995927"/>
            <a:ext cx="3810" cy="9906"/>
          </a:xfrm>
          <a:custGeom>
            <a:avLst/>
            <a:gdLst/>
            <a:ahLst/>
            <a:cxnLst/>
            <a:rect l="l" t="t" r="r" b="b"/>
            <a:pathLst>
              <a:path w="3809" h="9905">
                <a:moveTo>
                  <a:pt x="3809" y="9906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8" name="object 5038"/>
          <p:cNvSpPr/>
          <p:nvPr/>
        </p:nvSpPr>
        <p:spPr>
          <a:xfrm>
            <a:off x="6966966" y="3986021"/>
            <a:ext cx="4572" cy="9906"/>
          </a:xfrm>
          <a:custGeom>
            <a:avLst/>
            <a:gdLst/>
            <a:ahLst/>
            <a:cxnLst/>
            <a:rect l="l" t="t" r="r" b="b"/>
            <a:pathLst>
              <a:path w="4572" h="9905">
                <a:moveTo>
                  <a:pt x="4572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9" name="object 5039"/>
          <p:cNvSpPr/>
          <p:nvPr/>
        </p:nvSpPr>
        <p:spPr>
          <a:xfrm>
            <a:off x="6961632" y="3976878"/>
            <a:ext cx="5334" cy="9144"/>
          </a:xfrm>
          <a:custGeom>
            <a:avLst/>
            <a:gdLst/>
            <a:ahLst/>
            <a:cxnLst/>
            <a:rect l="l" t="t" r="r" b="b"/>
            <a:pathLst>
              <a:path w="5333" h="9144">
                <a:moveTo>
                  <a:pt x="5333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0" name="object 5040"/>
          <p:cNvSpPr/>
          <p:nvPr/>
        </p:nvSpPr>
        <p:spPr>
          <a:xfrm>
            <a:off x="6956298" y="3967733"/>
            <a:ext cx="5334" cy="9144"/>
          </a:xfrm>
          <a:custGeom>
            <a:avLst/>
            <a:gdLst/>
            <a:ahLst/>
            <a:cxnLst/>
            <a:rect l="l" t="t" r="r" b="b"/>
            <a:pathLst>
              <a:path w="5333" h="9144">
                <a:moveTo>
                  <a:pt x="5333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1" name="object 5041"/>
          <p:cNvSpPr/>
          <p:nvPr/>
        </p:nvSpPr>
        <p:spPr>
          <a:xfrm>
            <a:off x="6950202" y="3959351"/>
            <a:ext cx="6096" cy="8382"/>
          </a:xfrm>
          <a:custGeom>
            <a:avLst/>
            <a:gdLst/>
            <a:ahLst/>
            <a:cxnLst/>
            <a:rect l="l" t="t" r="r" b="b"/>
            <a:pathLst>
              <a:path w="6096" h="8382">
                <a:moveTo>
                  <a:pt x="6096" y="8382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2" name="object 5042"/>
          <p:cNvSpPr/>
          <p:nvPr/>
        </p:nvSpPr>
        <p:spPr>
          <a:xfrm>
            <a:off x="6943343" y="3951731"/>
            <a:ext cx="6858" cy="7620"/>
          </a:xfrm>
          <a:custGeom>
            <a:avLst/>
            <a:gdLst/>
            <a:ahLst/>
            <a:cxnLst/>
            <a:rect l="l" t="t" r="r" b="b"/>
            <a:pathLst>
              <a:path w="6857" h="7620">
                <a:moveTo>
                  <a:pt x="6857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3" name="object 5043"/>
          <p:cNvSpPr/>
          <p:nvPr/>
        </p:nvSpPr>
        <p:spPr>
          <a:xfrm>
            <a:off x="6936486" y="3945636"/>
            <a:ext cx="6858" cy="6095"/>
          </a:xfrm>
          <a:custGeom>
            <a:avLst/>
            <a:gdLst/>
            <a:ahLst/>
            <a:cxnLst/>
            <a:rect l="l" t="t" r="r" b="b"/>
            <a:pathLst>
              <a:path w="6857" h="6096">
                <a:moveTo>
                  <a:pt x="6857" y="6096"/>
                </a:moveTo>
                <a:lnTo>
                  <a:pt x="0" y="0"/>
                </a:lnTo>
              </a:path>
            </a:pathLst>
          </a:custGeom>
          <a:ln w="12953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4" name="object 5044"/>
          <p:cNvSpPr/>
          <p:nvPr/>
        </p:nvSpPr>
        <p:spPr>
          <a:xfrm>
            <a:off x="6929627" y="3940301"/>
            <a:ext cx="6858" cy="5333"/>
          </a:xfrm>
          <a:custGeom>
            <a:avLst/>
            <a:gdLst/>
            <a:ahLst/>
            <a:cxnLst/>
            <a:rect l="l" t="t" r="r" b="b"/>
            <a:pathLst>
              <a:path w="6857" h="5334">
                <a:moveTo>
                  <a:pt x="6857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5" name="object 5045"/>
          <p:cNvSpPr/>
          <p:nvPr/>
        </p:nvSpPr>
        <p:spPr>
          <a:xfrm>
            <a:off x="6921245" y="3935729"/>
            <a:ext cx="8382" cy="4571"/>
          </a:xfrm>
          <a:custGeom>
            <a:avLst/>
            <a:gdLst/>
            <a:ahLst/>
            <a:cxnLst/>
            <a:rect l="l" t="t" r="r" b="b"/>
            <a:pathLst>
              <a:path w="8381" h="4572">
                <a:moveTo>
                  <a:pt x="8381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6" name="object 5046"/>
          <p:cNvSpPr/>
          <p:nvPr/>
        </p:nvSpPr>
        <p:spPr>
          <a:xfrm>
            <a:off x="6912863" y="3931919"/>
            <a:ext cx="8382" cy="3809"/>
          </a:xfrm>
          <a:custGeom>
            <a:avLst/>
            <a:gdLst/>
            <a:ahLst/>
            <a:cxnLst/>
            <a:rect l="l" t="t" r="r" b="b"/>
            <a:pathLst>
              <a:path w="8381" h="3810">
                <a:moveTo>
                  <a:pt x="8381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7" name="object 5047"/>
          <p:cNvSpPr/>
          <p:nvPr/>
        </p:nvSpPr>
        <p:spPr>
          <a:xfrm>
            <a:off x="6904482" y="3929634"/>
            <a:ext cx="8382" cy="2285"/>
          </a:xfrm>
          <a:custGeom>
            <a:avLst/>
            <a:gdLst/>
            <a:ahLst/>
            <a:cxnLst/>
            <a:rect l="l" t="t" r="r" b="b"/>
            <a:pathLst>
              <a:path w="8381" h="2286">
                <a:moveTo>
                  <a:pt x="8381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8" name="object 5048"/>
          <p:cNvSpPr/>
          <p:nvPr/>
        </p:nvSpPr>
        <p:spPr>
          <a:xfrm>
            <a:off x="6895338" y="3928109"/>
            <a:ext cx="9144" cy="1523"/>
          </a:xfrm>
          <a:custGeom>
            <a:avLst/>
            <a:gdLst/>
            <a:ahLst/>
            <a:cxnLst/>
            <a:rect l="l" t="t" r="r" b="b"/>
            <a:pathLst>
              <a:path w="9144" h="1524">
                <a:moveTo>
                  <a:pt x="9144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9" name="object 5049"/>
          <p:cNvSpPr/>
          <p:nvPr/>
        </p:nvSpPr>
        <p:spPr>
          <a:xfrm>
            <a:off x="6886194" y="3927348"/>
            <a:ext cx="9144" cy="761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9144" y="762"/>
                </a:moveTo>
                <a:lnTo>
                  <a:pt x="0" y="0"/>
                </a:lnTo>
              </a:path>
            </a:pathLst>
          </a:custGeom>
          <a:ln w="12953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0" name="object 5050"/>
          <p:cNvSpPr/>
          <p:nvPr/>
        </p:nvSpPr>
        <p:spPr>
          <a:xfrm>
            <a:off x="6877812" y="3927348"/>
            <a:ext cx="8382" cy="762"/>
          </a:xfrm>
          <a:custGeom>
            <a:avLst/>
            <a:gdLst/>
            <a:ahLst/>
            <a:cxnLst/>
            <a:rect l="l" t="t" r="r" b="b"/>
            <a:pathLst>
              <a:path w="8381" h="762">
                <a:moveTo>
                  <a:pt x="8381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1" name="object 5051"/>
          <p:cNvSpPr/>
          <p:nvPr/>
        </p:nvSpPr>
        <p:spPr>
          <a:xfrm>
            <a:off x="6870191" y="3928110"/>
            <a:ext cx="7620" cy="762"/>
          </a:xfrm>
          <a:custGeom>
            <a:avLst/>
            <a:gdLst/>
            <a:ahLst/>
            <a:cxnLst/>
            <a:rect l="l" t="t" r="r" b="b"/>
            <a:pathLst>
              <a:path w="7620" h="762">
                <a:moveTo>
                  <a:pt x="7620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2" name="object 5052"/>
          <p:cNvSpPr/>
          <p:nvPr/>
        </p:nvSpPr>
        <p:spPr>
          <a:xfrm>
            <a:off x="6862572" y="3928872"/>
            <a:ext cx="7620" cy="1524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7620" y="0"/>
                </a:moveTo>
                <a:lnTo>
                  <a:pt x="0" y="1524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3" name="object 5053"/>
          <p:cNvSpPr/>
          <p:nvPr/>
        </p:nvSpPr>
        <p:spPr>
          <a:xfrm>
            <a:off x="6854952" y="3930395"/>
            <a:ext cx="7620" cy="3048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7620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4" name="object 5054"/>
          <p:cNvSpPr/>
          <p:nvPr/>
        </p:nvSpPr>
        <p:spPr>
          <a:xfrm>
            <a:off x="6847331" y="3933444"/>
            <a:ext cx="7620" cy="3048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7620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5" name="object 5055"/>
          <p:cNvSpPr/>
          <p:nvPr/>
        </p:nvSpPr>
        <p:spPr>
          <a:xfrm>
            <a:off x="6839712" y="3936492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6" name="object 5056"/>
          <p:cNvSpPr/>
          <p:nvPr/>
        </p:nvSpPr>
        <p:spPr>
          <a:xfrm>
            <a:off x="6832853" y="3940301"/>
            <a:ext cx="6858" cy="4572"/>
          </a:xfrm>
          <a:custGeom>
            <a:avLst/>
            <a:gdLst/>
            <a:ahLst/>
            <a:cxnLst/>
            <a:rect l="l" t="t" r="r" b="b"/>
            <a:pathLst>
              <a:path w="6857" h="4572">
                <a:moveTo>
                  <a:pt x="6857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7" name="object 5057"/>
          <p:cNvSpPr/>
          <p:nvPr/>
        </p:nvSpPr>
        <p:spPr>
          <a:xfrm>
            <a:off x="6825996" y="3944873"/>
            <a:ext cx="6858" cy="5334"/>
          </a:xfrm>
          <a:custGeom>
            <a:avLst/>
            <a:gdLst/>
            <a:ahLst/>
            <a:cxnLst/>
            <a:rect l="l" t="t" r="r" b="b"/>
            <a:pathLst>
              <a:path w="6857" h="5334">
                <a:moveTo>
                  <a:pt x="6857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8" name="object 5058"/>
          <p:cNvSpPr/>
          <p:nvPr/>
        </p:nvSpPr>
        <p:spPr>
          <a:xfrm>
            <a:off x="6811517" y="3950207"/>
            <a:ext cx="14478" cy="12954"/>
          </a:xfrm>
          <a:custGeom>
            <a:avLst/>
            <a:gdLst/>
            <a:ahLst/>
            <a:cxnLst/>
            <a:rect l="l" t="t" r="r" b="b"/>
            <a:pathLst>
              <a:path w="14477" h="12953">
                <a:moveTo>
                  <a:pt x="14477" y="0"/>
                </a:moveTo>
                <a:lnTo>
                  <a:pt x="0" y="12954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9" name="object 5059"/>
          <p:cNvSpPr/>
          <p:nvPr/>
        </p:nvSpPr>
        <p:spPr>
          <a:xfrm>
            <a:off x="6797039" y="3963161"/>
            <a:ext cx="14478" cy="16002"/>
          </a:xfrm>
          <a:custGeom>
            <a:avLst/>
            <a:gdLst/>
            <a:ahLst/>
            <a:cxnLst/>
            <a:rect l="l" t="t" r="r" b="b"/>
            <a:pathLst>
              <a:path w="14477" h="16001">
                <a:moveTo>
                  <a:pt x="14477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0" name="object 5060"/>
          <p:cNvSpPr/>
          <p:nvPr/>
        </p:nvSpPr>
        <p:spPr>
          <a:xfrm>
            <a:off x="6781799" y="3979164"/>
            <a:ext cx="15240" cy="19812"/>
          </a:xfrm>
          <a:custGeom>
            <a:avLst/>
            <a:gdLst/>
            <a:ahLst/>
            <a:cxnLst/>
            <a:rect l="l" t="t" r="r" b="b"/>
            <a:pathLst>
              <a:path w="15240" h="19812">
                <a:moveTo>
                  <a:pt x="15240" y="0"/>
                </a:moveTo>
                <a:lnTo>
                  <a:pt x="0" y="19812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1" name="object 5061"/>
          <p:cNvSpPr/>
          <p:nvPr/>
        </p:nvSpPr>
        <p:spPr>
          <a:xfrm>
            <a:off x="6766559" y="3998976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40" h="22860">
                <a:moveTo>
                  <a:pt x="1524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2" name="object 5062"/>
          <p:cNvSpPr/>
          <p:nvPr/>
        </p:nvSpPr>
        <p:spPr>
          <a:xfrm>
            <a:off x="6766560" y="3945635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7620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3" name="object 5063"/>
          <p:cNvSpPr/>
          <p:nvPr/>
        </p:nvSpPr>
        <p:spPr>
          <a:xfrm>
            <a:off x="7153655" y="4560569"/>
            <a:ext cx="172974" cy="174498"/>
          </a:xfrm>
          <a:custGeom>
            <a:avLst/>
            <a:gdLst/>
            <a:ahLst/>
            <a:cxnLst/>
            <a:rect l="l" t="t" r="r" b="b"/>
            <a:pathLst>
              <a:path w="172974" h="174498">
                <a:moveTo>
                  <a:pt x="0" y="174498"/>
                </a:moveTo>
                <a:lnTo>
                  <a:pt x="161544" y="12192"/>
                </a:lnTo>
                <a:lnTo>
                  <a:pt x="172974" y="0"/>
                </a:lnTo>
                <a:lnTo>
                  <a:pt x="11429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4" name="object 5064"/>
          <p:cNvSpPr/>
          <p:nvPr/>
        </p:nvSpPr>
        <p:spPr>
          <a:xfrm>
            <a:off x="7153655" y="457276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5" name="object 5065"/>
          <p:cNvSpPr/>
          <p:nvPr/>
        </p:nvSpPr>
        <p:spPr>
          <a:xfrm>
            <a:off x="7165085" y="4546854"/>
            <a:ext cx="172212" cy="175260"/>
          </a:xfrm>
          <a:custGeom>
            <a:avLst/>
            <a:gdLst/>
            <a:ahLst/>
            <a:cxnLst/>
            <a:rect l="l" t="t" r="r" b="b"/>
            <a:pathLst>
              <a:path w="172211" h="175260">
                <a:moveTo>
                  <a:pt x="0" y="175260"/>
                </a:moveTo>
                <a:lnTo>
                  <a:pt x="161544" y="13716"/>
                </a:lnTo>
                <a:lnTo>
                  <a:pt x="172212" y="0"/>
                </a:lnTo>
                <a:lnTo>
                  <a:pt x="10667" y="162306"/>
                </a:lnTo>
                <a:lnTo>
                  <a:pt x="0" y="175260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6" name="object 5066"/>
          <p:cNvSpPr/>
          <p:nvPr/>
        </p:nvSpPr>
        <p:spPr>
          <a:xfrm>
            <a:off x="7165085" y="45605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7" name="object 5067"/>
          <p:cNvSpPr/>
          <p:nvPr/>
        </p:nvSpPr>
        <p:spPr>
          <a:xfrm>
            <a:off x="7175754" y="4533138"/>
            <a:ext cx="172212" cy="176022"/>
          </a:xfrm>
          <a:custGeom>
            <a:avLst/>
            <a:gdLst/>
            <a:ahLst/>
            <a:cxnLst/>
            <a:rect l="l" t="t" r="r" b="b"/>
            <a:pathLst>
              <a:path w="172211" h="176022">
                <a:moveTo>
                  <a:pt x="0" y="176022"/>
                </a:moveTo>
                <a:lnTo>
                  <a:pt x="161544" y="13716"/>
                </a:lnTo>
                <a:lnTo>
                  <a:pt x="172212" y="0"/>
                </a:lnTo>
                <a:lnTo>
                  <a:pt x="10667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8" name="object 5068"/>
          <p:cNvSpPr/>
          <p:nvPr/>
        </p:nvSpPr>
        <p:spPr>
          <a:xfrm>
            <a:off x="7175754" y="454685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9" name="object 5069"/>
          <p:cNvSpPr/>
          <p:nvPr/>
        </p:nvSpPr>
        <p:spPr>
          <a:xfrm>
            <a:off x="7175754" y="4539996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7" h="169163">
                <a:moveTo>
                  <a:pt x="0" y="169163"/>
                </a:moveTo>
                <a:lnTo>
                  <a:pt x="161544" y="6857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0" name="object 5070"/>
          <p:cNvSpPr/>
          <p:nvPr/>
        </p:nvSpPr>
        <p:spPr>
          <a:xfrm>
            <a:off x="7181088" y="4533137"/>
            <a:ext cx="166878" cy="168402"/>
          </a:xfrm>
          <a:custGeom>
            <a:avLst/>
            <a:gdLst/>
            <a:ahLst/>
            <a:cxnLst/>
            <a:rect l="l" t="t" r="r" b="b"/>
            <a:pathLst>
              <a:path w="166877" h="168401">
                <a:moveTo>
                  <a:pt x="0" y="168401"/>
                </a:moveTo>
                <a:lnTo>
                  <a:pt x="161544" y="6857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1" name="object 5071"/>
          <p:cNvSpPr/>
          <p:nvPr/>
        </p:nvSpPr>
        <p:spPr>
          <a:xfrm>
            <a:off x="7186422" y="4517898"/>
            <a:ext cx="171450" cy="176784"/>
          </a:xfrm>
          <a:custGeom>
            <a:avLst/>
            <a:gdLst/>
            <a:ahLst/>
            <a:cxnLst/>
            <a:rect l="l" t="t" r="r" b="b"/>
            <a:pathLst>
              <a:path w="171450" h="176784">
                <a:moveTo>
                  <a:pt x="0" y="176783"/>
                </a:moveTo>
                <a:lnTo>
                  <a:pt x="161544" y="15239"/>
                </a:lnTo>
                <a:lnTo>
                  <a:pt x="171450" y="0"/>
                </a:lnTo>
                <a:lnTo>
                  <a:pt x="9905" y="161543"/>
                </a:lnTo>
                <a:lnTo>
                  <a:pt x="0" y="176783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2" name="object 5072"/>
          <p:cNvSpPr/>
          <p:nvPr/>
        </p:nvSpPr>
        <p:spPr>
          <a:xfrm>
            <a:off x="7186422" y="45331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3" name="object 5073"/>
          <p:cNvSpPr/>
          <p:nvPr/>
        </p:nvSpPr>
        <p:spPr>
          <a:xfrm>
            <a:off x="7186422" y="4525518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7" h="169163">
                <a:moveTo>
                  <a:pt x="0" y="169163"/>
                </a:moveTo>
                <a:lnTo>
                  <a:pt x="161544" y="7619"/>
                </a:lnTo>
                <a:lnTo>
                  <a:pt x="166878" y="0"/>
                </a:lnTo>
                <a:lnTo>
                  <a:pt x="4571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4" name="object 5074"/>
          <p:cNvSpPr/>
          <p:nvPr/>
        </p:nvSpPr>
        <p:spPr>
          <a:xfrm>
            <a:off x="7190994" y="4517897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7" h="169163">
                <a:moveTo>
                  <a:pt x="0" y="169163"/>
                </a:moveTo>
                <a:lnTo>
                  <a:pt x="162306" y="7619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5" name="object 5075"/>
          <p:cNvSpPr/>
          <p:nvPr/>
        </p:nvSpPr>
        <p:spPr>
          <a:xfrm>
            <a:off x="7196327" y="4501896"/>
            <a:ext cx="171450" cy="177546"/>
          </a:xfrm>
          <a:custGeom>
            <a:avLst/>
            <a:gdLst/>
            <a:ahLst/>
            <a:cxnLst/>
            <a:rect l="l" t="t" r="r" b="b"/>
            <a:pathLst>
              <a:path w="171450" h="177546">
                <a:moveTo>
                  <a:pt x="0" y="177545"/>
                </a:moveTo>
                <a:lnTo>
                  <a:pt x="161544" y="16001"/>
                </a:lnTo>
                <a:lnTo>
                  <a:pt x="171450" y="0"/>
                </a:lnTo>
                <a:lnTo>
                  <a:pt x="9905" y="161543"/>
                </a:lnTo>
                <a:lnTo>
                  <a:pt x="0" y="177545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6" name="object 5076"/>
          <p:cNvSpPr/>
          <p:nvPr/>
        </p:nvSpPr>
        <p:spPr>
          <a:xfrm>
            <a:off x="7196327" y="45178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7" name="object 5077"/>
          <p:cNvSpPr/>
          <p:nvPr/>
        </p:nvSpPr>
        <p:spPr>
          <a:xfrm>
            <a:off x="7206233" y="4485131"/>
            <a:ext cx="171450" cy="178308"/>
          </a:xfrm>
          <a:custGeom>
            <a:avLst/>
            <a:gdLst/>
            <a:ahLst/>
            <a:cxnLst/>
            <a:rect l="l" t="t" r="r" b="b"/>
            <a:pathLst>
              <a:path w="171450" h="178308">
                <a:moveTo>
                  <a:pt x="0" y="178308"/>
                </a:moveTo>
                <a:lnTo>
                  <a:pt x="161544" y="16764"/>
                </a:lnTo>
                <a:lnTo>
                  <a:pt x="171450" y="0"/>
                </a:lnTo>
                <a:lnTo>
                  <a:pt x="9905" y="162306"/>
                </a:lnTo>
                <a:lnTo>
                  <a:pt x="0" y="178308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8" name="object 5078"/>
          <p:cNvSpPr/>
          <p:nvPr/>
        </p:nvSpPr>
        <p:spPr>
          <a:xfrm>
            <a:off x="7206233" y="45018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9" name="object 5079"/>
          <p:cNvSpPr/>
          <p:nvPr/>
        </p:nvSpPr>
        <p:spPr>
          <a:xfrm>
            <a:off x="7216139" y="4468368"/>
            <a:ext cx="171450" cy="179070"/>
          </a:xfrm>
          <a:custGeom>
            <a:avLst/>
            <a:gdLst/>
            <a:ahLst/>
            <a:cxnLst/>
            <a:rect l="l" t="t" r="r" b="b"/>
            <a:pathLst>
              <a:path w="171450" h="179070">
                <a:moveTo>
                  <a:pt x="0" y="179069"/>
                </a:moveTo>
                <a:lnTo>
                  <a:pt x="161544" y="16763"/>
                </a:lnTo>
                <a:lnTo>
                  <a:pt x="171450" y="0"/>
                </a:lnTo>
                <a:lnTo>
                  <a:pt x="9143" y="161543"/>
                </a:lnTo>
                <a:lnTo>
                  <a:pt x="0" y="179069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0" name="object 5080"/>
          <p:cNvSpPr/>
          <p:nvPr/>
        </p:nvSpPr>
        <p:spPr>
          <a:xfrm>
            <a:off x="7216139" y="448513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1" name="object 5081"/>
          <p:cNvSpPr/>
          <p:nvPr/>
        </p:nvSpPr>
        <p:spPr>
          <a:xfrm>
            <a:off x="7225283" y="4449317"/>
            <a:ext cx="171450" cy="180594"/>
          </a:xfrm>
          <a:custGeom>
            <a:avLst/>
            <a:gdLst/>
            <a:ahLst/>
            <a:cxnLst/>
            <a:rect l="l" t="t" r="r" b="b"/>
            <a:pathLst>
              <a:path w="171450" h="180594">
                <a:moveTo>
                  <a:pt x="0" y="180593"/>
                </a:moveTo>
                <a:lnTo>
                  <a:pt x="162306" y="19049"/>
                </a:lnTo>
                <a:lnTo>
                  <a:pt x="171450" y="0"/>
                </a:lnTo>
                <a:lnTo>
                  <a:pt x="9905" y="162305"/>
                </a:lnTo>
                <a:lnTo>
                  <a:pt x="0" y="180593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2" name="object 5082"/>
          <p:cNvSpPr/>
          <p:nvPr/>
        </p:nvSpPr>
        <p:spPr>
          <a:xfrm>
            <a:off x="7225283" y="446836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3" name="object 5083"/>
          <p:cNvSpPr/>
          <p:nvPr/>
        </p:nvSpPr>
        <p:spPr>
          <a:xfrm>
            <a:off x="7235189" y="4430267"/>
            <a:ext cx="169926" cy="181356"/>
          </a:xfrm>
          <a:custGeom>
            <a:avLst/>
            <a:gdLst/>
            <a:ahLst/>
            <a:cxnLst/>
            <a:rect l="l" t="t" r="r" b="b"/>
            <a:pathLst>
              <a:path w="169925" h="181355">
                <a:moveTo>
                  <a:pt x="0" y="181356"/>
                </a:moveTo>
                <a:lnTo>
                  <a:pt x="161544" y="19050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81356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4" name="object 5084"/>
          <p:cNvSpPr/>
          <p:nvPr/>
        </p:nvSpPr>
        <p:spPr>
          <a:xfrm>
            <a:off x="7235189" y="444931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5" name="object 5085"/>
          <p:cNvSpPr/>
          <p:nvPr/>
        </p:nvSpPr>
        <p:spPr>
          <a:xfrm>
            <a:off x="7243572" y="4410455"/>
            <a:ext cx="169926" cy="181356"/>
          </a:xfrm>
          <a:custGeom>
            <a:avLst/>
            <a:gdLst/>
            <a:ahLst/>
            <a:cxnLst/>
            <a:rect l="l" t="t" r="r" b="b"/>
            <a:pathLst>
              <a:path w="169925" h="181355">
                <a:moveTo>
                  <a:pt x="0" y="181356"/>
                </a:moveTo>
                <a:lnTo>
                  <a:pt x="161544" y="19812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81356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6" name="object 5086"/>
          <p:cNvSpPr/>
          <p:nvPr/>
        </p:nvSpPr>
        <p:spPr>
          <a:xfrm>
            <a:off x="7243572" y="44302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7" name="object 5087"/>
          <p:cNvSpPr/>
          <p:nvPr/>
        </p:nvSpPr>
        <p:spPr>
          <a:xfrm>
            <a:off x="7251954" y="4390643"/>
            <a:ext cx="169926" cy="181356"/>
          </a:xfrm>
          <a:custGeom>
            <a:avLst/>
            <a:gdLst/>
            <a:ahLst/>
            <a:cxnLst/>
            <a:rect l="l" t="t" r="r" b="b"/>
            <a:pathLst>
              <a:path w="169925" h="181355">
                <a:moveTo>
                  <a:pt x="0" y="181356"/>
                </a:moveTo>
                <a:lnTo>
                  <a:pt x="161544" y="19812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81356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8" name="object 5088"/>
          <p:cNvSpPr/>
          <p:nvPr/>
        </p:nvSpPr>
        <p:spPr>
          <a:xfrm>
            <a:off x="7251954" y="441045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9" name="object 5089"/>
          <p:cNvSpPr/>
          <p:nvPr/>
        </p:nvSpPr>
        <p:spPr>
          <a:xfrm>
            <a:off x="7260335" y="4370070"/>
            <a:ext cx="169164" cy="182118"/>
          </a:xfrm>
          <a:custGeom>
            <a:avLst/>
            <a:gdLst/>
            <a:ahLst/>
            <a:cxnLst/>
            <a:rect l="l" t="t" r="r" b="b"/>
            <a:pathLst>
              <a:path w="169164" h="182117">
                <a:moveTo>
                  <a:pt x="0" y="182117"/>
                </a:moveTo>
                <a:lnTo>
                  <a:pt x="161544" y="20573"/>
                </a:lnTo>
                <a:lnTo>
                  <a:pt x="169164" y="0"/>
                </a:lnTo>
                <a:lnTo>
                  <a:pt x="6857" y="161543"/>
                </a:lnTo>
                <a:lnTo>
                  <a:pt x="0" y="182117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0" name="object 5090"/>
          <p:cNvSpPr/>
          <p:nvPr/>
        </p:nvSpPr>
        <p:spPr>
          <a:xfrm>
            <a:off x="7260335" y="43906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1" name="object 5091"/>
          <p:cNvSpPr/>
          <p:nvPr/>
        </p:nvSpPr>
        <p:spPr>
          <a:xfrm>
            <a:off x="7267194" y="4348734"/>
            <a:ext cx="169164" cy="182880"/>
          </a:xfrm>
          <a:custGeom>
            <a:avLst/>
            <a:gdLst/>
            <a:ahLst/>
            <a:cxnLst/>
            <a:rect l="l" t="t" r="r" b="b"/>
            <a:pathLst>
              <a:path w="169164" h="182879">
                <a:moveTo>
                  <a:pt x="0" y="182879"/>
                </a:moveTo>
                <a:lnTo>
                  <a:pt x="162306" y="21335"/>
                </a:lnTo>
                <a:lnTo>
                  <a:pt x="169164" y="0"/>
                </a:lnTo>
                <a:lnTo>
                  <a:pt x="6857" y="161543"/>
                </a:lnTo>
                <a:lnTo>
                  <a:pt x="0" y="18287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2" name="object 5092"/>
          <p:cNvSpPr/>
          <p:nvPr/>
        </p:nvSpPr>
        <p:spPr>
          <a:xfrm>
            <a:off x="7267194" y="437007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3" name="object 5093"/>
          <p:cNvSpPr/>
          <p:nvPr/>
        </p:nvSpPr>
        <p:spPr>
          <a:xfrm>
            <a:off x="7274051" y="4327397"/>
            <a:ext cx="168402" cy="182880"/>
          </a:xfrm>
          <a:custGeom>
            <a:avLst/>
            <a:gdLst/>
            <a:ahLst/>
            <a:cxnLst/>
            <a:rect l="l" t="t" r="r" b="b"/>
            <a:pathLst>
              <a:path w="168401" h="182879">
                <a:moveTo>
                  <a:pt x="0" y="182879"/>
                </a:moveTo>
                <a:lnTo>
                  <a:pt x="162306" y="21335"/>
                </a:lnTo>
                <a:lnTo>
                  <a:pt x="168402" y="0"/>
                </a:lnTo>
                <a:lnTo>
                  <a:pt x="6857" y="162305"/>
                </a:lnTo>
                <a:lnTo>
                  <a:pt x="0" y="18287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4" name="object 5094"/>
          <p:cNvSpPr/>
          <p:nvPr/>
        </p:nvSpPr>
        <p:spPr>
          <a:xfrm>
            <a:off x="7274051" y="434873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5" name="object 5095"/>
          <p:cNvSpPr/>
          <p:nvPr/>
        </p:nvSpPr>
        <p:spPr>
          <a:xfrm>
            <a:off x="7280910" y="4306062"/>
            <a:ext cx="167640" cy="183642"/>
          </a:xfrm>
          <a:custGeom>
            <a:avLst/>
            <a:gdLst/>
            <a:ahLst/>
            <a:cxnLst/>
            <a:rect l="l" t="t" r="r" b="b"/>
            <a:pathLst>
              <a:path w="167640" h="183641">
                <a:moveTo>
                  <a:pt x="0" y="183641"/>
                </a:moveTo>
                <a:lnTo>
                  <a:pt x="161544" y="21335"/>
                </a:lnTo>
                <a:lnTo>
                  <a:pt x="167640" y="0"/>
                </a:lnTo>
                <a:lnTo>
                  <a:pt x="5333" y="161543"/>
                </a:lnTo>
                <a:lnTo>
                  <a:pt x="0" y="183641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6" name="object 5096"/>
          <p:cNvSpPr/>
          <p:nvPr/>
        </p:nvSpPr>
        <p:spPr>
          <a:xfrm>
            <a:off x="7280910" y="432739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7" name="object 5097"/>
          <p:cNvSpPr/>
          <p:nvPr/>
        </p:nvSpPr>
        <p:spPr>
          <a:xfrm>
            <a:off x="7286244" y="4283963"/>
            <a:ext cx="167640" cy="183642"/>
          </a:xfrm>
          <a:custGeom>
            <a:avLst/>
            <a:gdLst/>
            <a:ahLst/>
            <a:cxnLst/>
            <a:rect l="l" t="t" r="r" b="b"/>
            <a:pathLst>
              <a:path w="167640" h="183641">
                <a:moveTo>
                  <a:pt x="0" y="183642"/>
                </a:moveTo>
                <a:lnTo>
                  <a:pt x="162306" y="22098"/>
                </a:lnTo>
                <a:lnTo>
                  <a:pt x="167640" y="0"/>
                </a:lnTo>
                <a:lnTo>
                  <a:pt x="5333" y="161544"/>
                </a:lnTo>
                <a:lnTo>
                  <a:pt x="0" y="183642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8" name="object 5098"/>
          <p:cNvSpPr/>
          <p:nvPr/>
        </p:nvSpPr>
        <p:spPr>
          <a:xfrm>
            <a:off x="7286244" y="430606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9" name="object 5099"/>
          <p:cNvSpPr/>
          <p:nvPr/>
        </p:nvSpPr>
        <p:spPr>
          <a:xfrm>
            <a:off x="7291577" y="4261865"/>
            <a:ext cx="166878" cy="183642"/>
          </a:xfrm>
          <a:custGeom>
            <a:avLst/>
            <a:gdLst/>
            <a:ahLst/>
            <a:cxnLst/>
            <a:rect l="l" t="t" r="r" b="b"/>
            <a:pathLst>
              <a:path w="166877" h="183641">
                <a:moveTo>
                  <a:pt x="0" y="183641"/>
                </a:moveTo>
                <a:lnTo>
                  <a:pt x="162306" y="22097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8364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0" name="object 5100"/>
          <p:cNvSpPr/>
          <p:nvPr/>
        </p:nvSpPr>
        <p:spPr>
          <a:xfrm>
            <a:off x="7291577" y="428396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1" name="object 5101"/>
          <p:cNvSpPr/>
          <p:nvPr/>
        </p:nvSpPr>
        <p:spPr>
          <a:xfrm>
            <a:off x="7296911" y="4239006"/>
            <a:ext cx="165353" cy="184404"/>
          </a:xfrm>
          <a:custGeom>
            <a:avLst/>
            <a:gdLst/>
            <a:ahLst/>
            <a:cxnLst/>
            <a:rect l="l" t="t" r="r" b="b"/>
            <a:pathLst>
              <a:path w="165353" h="184403">
                <a:moveTo>
                  <a:pt x="0" y="184404"/>
                </a:moveTo>
                <a:lnTo>
                  <a:pt x="161544" y="22860"/>
                </a:lnTo>
                <a:lnTo>
                  <a:pt x="165353" y="0"/>
                </a:lnTo>
                <a:lnTo>
                  <a:pt x="3809" y="162306"/>
                </a:lnTo>
                <a:lnTo>
                  <a:pt x="0" y="18440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2" name="object 5102"/>
          <p:cNvSpPr/>
          <p:nvPr/>
        </p:nvSpPr>
        <p:spPr>
          <a:xfrm>
            <a:off x="7296911" y="42618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3" name="object 5103"/>
          <p:cNvSpPr/>
          <p:nvPr/>
        </p:nvSpPr>
        <p:spPr>
          <a:xfrm>
            <a:off x="7300722" y="4216145"/>
            <a:ext cx="165353" cy="185166"/>
          </a:xfrm>
          <a:custGeom>
            <a:avLst/>
            <a:gdLst/>
            <a:ahLst/>
            <a:cxnLst/>
            <a:rect l="l" t="t" r="r" b="b"/>
            <a:pathLst>
              <a:path w="165353" h="185165">
                <a:moveTo>
                  <a:pt x="0" y="185165"/>
                </a:moveTo>
                <a:lnTo>
                  <a:pt x="161544" y="22859"/>
                </a:lnTo>
                <a:lnTo>
                  <a:pt x="165353" y="0"/>
                </a:lnTo>
                <a:lnTo>
                  <a:pt x="3809" y="161543"/>
                </a:lnTo>
                <a:lnTo>
                  <a:pt x="0" y="18516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4" name="object 5104"/>
          <p:cNvSpPr/>
          <p:nvPr/>
        </p:nvSpPr>
        <p:spPr>
          <a:xfrm>
            <a:off x="7300722" y="423900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5" name="object 5105"/>
          <p:cNvSpPr/>
          <p:nvPr/>
        </p:nvSpPr>
        <p:spPr>
          <a:xfrm>
            <a:off x="7304532" y="4193285"/>
            <a:ext cx="164592" cy="184404"/>
          </a:xfrm>
          <a:custGeom>
            <a:avLst/>
            <a:gdLst/>
            <a:ahLst/>
            <a:cxnLst/>
            <a:rect l="l" t="t" r="r" b="b"/>
            <a:pathLst>
              <a:path w="164592" h="184403">
                <a:moveTo>
                  <a:pt x="0" y="184404"/>
                </a:moveTo>
                <a:lnTo>
                  <a:pt x="161544" y="22860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8440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6" name="object 5106"/>
          <p:cNvSpPr/>
          <p:nvPr/>
        </p:nvSpPr>
        <p:spPr>
          <a:xfrm>
            <a:off x="7304532" y="42161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7" name="object 5107"/>
          <p:cNvSpPr/>
          <p:nvPr/>
        </p:nvSpPr>
        <p:spPr>
          <a:xfrm>
            <a:off x="7307579" y="4169663"/>
            <a:ext cx="164592" cy="185166"/>
          </a:xfrm>
          <a:custGeom>
            <a:avLst/>
            <a:gdLst/>
            <a:ahLst/>
            <a:cxnLst/>
            <a:rect l="l" t="t" r="r" b="b"/>
            <a:pathLst>
              <a:path w="164592" h="185165">
                <a:moveTo>
                  <a:pt x="0" y="185165"/>
                </a:moveTo>
                <a:lnTo>
                  <a:pt x="161544" y="23621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8516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8" name="object 5108"/>
          <p:cNvSpPr/>
          <p:nvPr/>
        </p:nvSpPr>
        <p:spPr>
          <a:xfrm>
            <a:off x="7307579" y="41932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9" name="object 5109"/>
          <p:cNvSpPr/>
          <p:nvPr/>
        </p:nvSpPr>
        <p:spPr>
          <a:xfrm>
            <a:off x="7309866" y="4145279"/>
            <a:ext cx="163829" cy="185928"/>
          </a:xfrm>
          <a:custGeom>
            <a:avLst/>
            <a:gdLst/>
            <a:ahLst/>
            <a:cxnLst/>
            <a:rect l="l" t="t" r="r" b="b"/>
            <a:pathLst>
              <a:path w="163829" h="185927">
                <a:moveTo>
                  <a:pt x="0" y="185927"/>
                </a:moveTo>
                <a:lnTo>
                  <a:pt x="162306" y="24383"/>
                </a:lnTo>
                <a:lnTo>
                  <a:pt x="163829" y="0"/>
                </a:lnTo>
                <a:lnTo>
                  <a:pt x="2285" y="161543"/>
                </a:lnTo>
                <a:lnTo>
                  <a:pt x="0" y="18592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0" name="object 5110"/>
          <p:cNvSpPr/>
          <p:nvPr/>
        </p:nvSpPr>
        <p:spPr>
          <a:xfrm>
            <a:off x="7309866" y="416966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1" name="object 5111"/>
          <p:cNvSpPr/>
          <p:nvPr/>
        </p:nvSpPr>
        <p:spPr>
          <a:xfrm>
            <a:off x="7312151" y="4120895"/>
            <a:ext cx="163067" cy="185928"/>
          </a:xfrm>
          <a:custGeom>
            <a:avLst/>
            <a:gdLst/>
            <a:ahLst/>
            <a:cxnLst/>
            <a:rect l="l" t="t" r="r" b="b"/>
            <a:pathLst>
              <a:path w="163068" h="185927">
                <a:moveTo>
                  <a:pt x="0" y="185927"/>
                </a:moveTo>
                <a:lnTo>
                  <a:pt x="161544" y="24383"/>
                </a:lnTo>
                <a:lnTo>
                  <a:pt x="163067" y="0"/>
                </a:lnTo>
                <a:lnTo>
                  <a:pt x="1523" y="161543"/>
                </a:lnTo>
                <a:lnTo>
                  <a:pt x="0" y="18592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2" name="object 5112"/>
          <p:cNvSpPr/>
          <p:nvPr/>
        </p:nvSpPr>
        <p:spPr>
          <a:xfrm>
            <a:off x="7312151" y="41452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3" name="object 5113"/>
          <p:cNvSpPr/>
          <p:nvPr/>
        </p:nvSpPr>
        <p:spPr>
          <a:xfrm>
            <a:off x="7313676" y="4095749"/>
            <a:ext cx="162305" cy="186690"/>
          </a:xfrm>
          <a:custGeom>
            <a:avLst/>
            <a:gdLst/>
            <a:ahLst/>
            <a:cxnLst/>
            <a:rect l="l" t="t" r="r" b="b"/>
            <a:pathLst>
              <a:path w="162305" h="186689">
                <a:moveTo>
                  <a:pt x="0" y="186689"/>
                </a:moveTo>
                <a:lnTo>
                  <a:pt x="161544" y="25145"/>
                </a:lnTo>
                <a:lnTo>
                  <a:pt x="162305" y="0"/>
                </a:lnTo>
                <a:lnTo>
                  <a:pt x="761" y="162305"/>
                </a:lnTo>
                <a:lnTo>
                  <a:pt x="0" y="186689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4" name="object 5114"/>
          <p:cNvSpPr/>
          <p:nvPr/>
        </p:nvSpPr>
        <p:spPr>
          <a:xfrm>
            <a:off x="7313676" y="41208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5" name="object 5115"/>
          <p:cNvSpPr/>
          <p:nvPr/>
        </p:nvSpPr>
        <p:spPr>
          <a:xfrm>
            <a:off x="7314438" y="4070603"/>
            <a:ext cx="161544" cy="187452"/>
          </a:xfrm>
          <a:custGeom>
            <a:avLst/>
            <a:gdLst/>
            <a:ahLst/>
            <a:cxnLst/>
            <a:rect l="l" t="t" r="r" b="b"/>
            <a:pathLst>
              <a:path w="161544" h="187451">
                <a:moveTo>
                  <a:pt x="0" y="187451"/>
                </a:moveTo>
                <a:lnTo>
                  <a:pt x="161544" y="25145"/>
                </a:lnTo>
                <a:lnTo>
                  <a:pt x="161544" y="0"/>
                </a:lnTo>
                <a:lnTo>
                  <a:pt x="0" y="161543"/>
                </a:lnTo>
                <a:lnTo>
                  <a:pt x="0" y="18745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6" name="object 5116"/>
          <p:cNvSpPr/>
          <p:nvPr/>
        </p:nvSpPr>
        <p:spPr>
          <a:xfrm>
            <a:off x="7314438" y="409574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7" name="object 5117"/>
          <p:cNvSpPr/>
          <p:nvPr/>
        </p:nvSpPr>
        <p:spPr>
          <a:xfrm>
            <a:off x="7314438" y="4045458"/>
            <a:ext cx="161544" cy="186690"/>
          </a:xfrm>
          <a:custGeom>
            <a:avLst/>
            <a:gdLst/>
            <a:ahLst/>
            <a:cxnLst/>
            <a:rect l="l" t="t" r="r" b="b"/>
            <a:pathLst>
              <a:path w="161544" h="186689">
                <a:moveTo>
                  <a:pt x="0" y="186689"/>
                </a:moveTo>
                <a:lnTo>
                  <a:pt x="161544" y="25145"/>
                </a:lnTo>
                <a:lnTo>
                  <a:pt x="161544" y="0"/>
                </a:lnTo>
                <a:lnTo>
                  <a:pt x="0" y="161543"/>
                </a:lnTo>
                <a:lnTo>
                  <a:pt x="0" y="186689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8" name="object 5118"/>
          <p:cNvSpPr/>
          <p:nvPr/>
        </p:nvSpPr>
        <p:spPr>
          <a:xfrm>
            <a:off x="7314438" y="40706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9" name="object 5119"/>
          <p:cNvSpPr/>
          <p:nvPr/>
        </p:nvSpPr>
        <p:spPr>
          <a:xfrm>
            <a:off x="7313676" y="4020311"/>
            <a:ext cx="162306" cy="186690"/>
          </a:xfrm>
          <a:custGeom>
            <a:avLst/>
            <a:gdLst/>
            <a:ahLst/>
            <a:cxnLst/>
            <a:rect l="l" t="t" r="r" b="b"/>
            <a:pathLst>
              <a:path w="162305" h="186689">
                <a:moveTo>
                  <a:pt x="761" y="186689"/>
                </a:moveTo>
                <a:lnTo>
                  <a:pt x="162305" y="25145"/>
                </a:lnTo>
                <a:lnTo>
                  <a:pt x="161543" y="0"/>
                </a:lnTo>
                <a:lnTo>
                  <a:pt x="0" y="161543"/>
                </a:lnTo>
                <a:lnTo>
                  <a:pt x="761" y="186689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0" name="object 5120"/>
          <p:cNvSpPr/>
          <p:nvPr/>
        </p:nvSpPr>
        <p:spPr>
          <a:xfrm>
            <a:off x="7314438" y="40454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1" name="object 5121"/>
          <p:cNvSpPr/>
          <p:nvPr/>
        </p:nvSpPr>
        <p:spPr>
          <a:xfrm>
            <a:off x="7312152" y="3995165"/>
            <a:ext cx="163068" cy="186690"/>
          </a:xfrm>
          <a:custGeom>
            <a:avLst/>
            <a:gdLst/>
            <a:ahLst/>
            <a:cxnLst/>
            <a:rect l="l" t="t" r="r" b="b"/>
            <a:pathLst>
              <a:path w="163068" h="186689">
                <a:moveTo>
                  <a:pt x="1524" y="186689"/>
                </a:moveTo>
                <a:lnTo>
                  <a:pt x="163068" y="2514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86689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2" name="object 5122"/>
          <p:cNvSpPr/>
          <p:nvPr/>
        </p:nvSpPr>
        <p:spPr>
          <a:xfrm>
            <a:off x="7313676" y="40203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3" name="object 5123"/>
          <p:cNvSpPr/>
          <p:nvPr/>
        </p:nvSpPr>
        <p:spPr>
          <a:xfrm>
            <a:off x="7309865" y="3970782"/>
            <a:ext cx="163830" cy="185928"/>
          </a:xfrm>
          <a:custGeom>
            <a:avLst/>
            <a:gdLst/>
            <a:ahLst/>
            <a:cxnLst/>
            <a:rect l="l" t="t" r="r" b="b"/>
            <a:pathLst>
              <a:path w="163829" h="185927">
                <a:moveTo>
                  <a:pt x="2285" y="185927"/>
                </a:moveTo>
                <a:lnTo>
                  <a:pt x="163829" y="24383"/>
                </a:lnTo>
                <a:lnTo>
                  <a:pt x="162305" y="0"/>
                </a:lnTo>
                <a:lnTo>
                  <a:pt x="0" y="161543"/>
                </a:lnTo>
                <a:lnTo>
                  <a:pt x="2285" y="18592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4" name="object 5124"/>
          <p:cNvSpPr/>
          <p:nvPr/>
        </p:nvSpPr>
        <p:spPr>
          <a:xfrm>
            <a:off x="7312151" y="39951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5" name="object 5125"/>
          <p:cNvSpPr/>
          <p:nvPr/>
        </p:nvSpPr>
        <p:spPr>
          <a:xfrm>
            <a:off x="7307580" y="3947160"/>
            <a:ext cx="164592" cy="185166"/>
          </a:xfrm>
          <a:custGeom>
            <a:avLst/>
            <a:gdLst/>
            <a:ahLst/>
            <a:cxnLst/>
            <a:rect l="l" t="t" r="r" b="b"/>
            <a:pathLst>
              <a:path w="164592" h="185165">
                <a:moveTo>
                  <a:pt x="2285" y="185165"/>
                </a:moveTo>
                <a:lnTo>
                  <a:pt x="164591" y="23621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8516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6" name="object 5126"/>
          <p:cNvSpPr/>
          <p:nvPr/>
        </p:nvSpPr>
        <p:spPr>
          <a:xfrm>
            <a:off x="7309866" y="397078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7" name="object 5127"/>
          <p:cNvSpPr/>
          <p:nvPr/>
        </p:nvSpPr>
        <p:spPr>
          <a:xfrm>
            <a:off x="7304531" y="3923538"/>
            <a:ext cx="164592" cy="185166"/>
          </a:xfrm>
          <a:custGeom>
            <a:avLst/>
            <a:gdLst/>
            <a:ahLst/>
            <a:cxnLst/>
            <a:rect l="l" t="t" r="r" b="b"/>
            <a:pathLst>
              <a:path w="164592" h="185165">
                <a:moveTo>
                  <a:pt x="3048" y="185165"/>
                </a:moveTo>
                <a:lnTo>
                  <a:pt x="164592" y="2362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8516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8" name="object 5128"/>
          <p:cNvSpPr/>
          <p:nvPr/>
        </p:nvSpPr>
        <p:spPr>
          <a:xfrm>
            <a:off x="7307579" y="3947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9" name="object 5129"/>
          <p:cNvSpPr/>
          <p:nvPr/>
        </p:nvSpPr>
        <p:spPr>
          <a:xfrm>
            <a:off x="7300722" y="3899916"/>
            <a:ext cx="165354" cy="185166"/>
          </a:xfrm>
          <a:custGeom>
            <a:avLst/>
            <a:gdLst/>
            <a:ahLst/>
            <a:cxnLst/>
            <a:rect l="l" t="t" r="r" b="b"/>
            <a:pathLst>
              <a:path w="165353" h="185165">
                <a:moveTo>
                  <a:pt x="3809" y="185166"/>
                </a:moveTo>
                <a:lnTo>
                  <a:pt x="165353" y="23622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8516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0" name="object 5130"/>
          <p:cNvSpPr/>
          <p:nvPr/>
        </p:nvSpPr>
        <p:spPr>
          <a:xfrm>
            <a:off x="7304532" y="39235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1" name="object 5131"/>
          <p:cNvSpPr/>
          <p:nvPr/>
        </p:nvSpPr>
        <p:spPr>
          <a:xfrm>
            <a:off x="7296912" y="3877056"/>
            <a:ext cx="165354" cy="184404"/>
          </a:xfrm>
          <a:custGeom>
            <a:avLst/>
            <a:gdLst/>
            <a:ahLst/>
            <a:cxnLst/>
            <a:rect l="l" t="t" r="r" b="b"/>
            <a:pathLst>
              <a:path w="165353" h="184403">
                <a:moveTo>
                  <a:pt x="3809" y="184404"/>
                </a:moveTo>
                <a:lnTo>
                  <a:pt x="165353" y="22860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8440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2" name="object 5132"/>
          <p:cNvSpPr/>
          <p:nvPr/>
        </p:nvSpPr>
        <p:spPr>
          <a:xfrm>
            <a:off x="7300722" y="38999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3" name="object 5133"/>
          <p:cNvSpPr/>
          <p:nvPr/>
        </p:nvSpPr>
        <p:spPr>
          <a:xfrm>
            <a:off x="7291577" y="3854195"/>
            <a:ext cx="166878" cy="184404"/>
          </a:xfrm>
          <a:custGeom>
            <a:avLst/>
            <a:gdLst/>
            <a:ahLst/>
            <a:cxnLst/>
            <a:rect l="l" t="t" r="r" b="b"/>
            <a:pathLst>
              <a:path w="166877" h="184403">
                <a:moveTo>
                  <a:pt x="5333" y="184404"/>
                </a:moveTo>
                <a:lnTo>
                  <a:pt x="166877" y="22860"/>
                </a:lnTo>
                <a:lnTo>
                  <a:pt x="162305" y="0"/>
                </a:lnTo>
                <a:lnTo>
                  <a:pt x="0" y="161544"/>
                </a:lnTo>
                <a:lnTo>
                  <a:pt x="5333" y="18440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4" name="object 5134"/>
          <p:cNvSpPr/>
          <p:nvPr/>
        </p:nvSpPr>
        <p:spPr>
          <a:xfrm>
            <a:off x="7296911" y="38770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5" name="object 5135"/>
          <p:cNvSpPr/>
          <p:nvPr/>
        </p:nvSpPr>
        <p:spPr>
          <a:xfrm>
            <a:off x="7286243" y="3832097"/>
            <a:ext cx="167640" cy="183642"/>
          </a:xfrm>
          <a:custGeom>
            <a:avLst/>
            <a:gdLst/>
            <a:ahLst/>
            <a:cxnLst/>
            <a:rect l="l" t="t" r="r" b="b"/>
            <a:pathLst>
              <a:path w="167640" h="183641">
                <a:moveTo>
                  <a:pt x="5333" y="183641"/>
                </a:moveTo>
                <a:lnTo>
                  <a:pt x="167639" y="22097"/>
                </a:lnTo>
                <a:lnTo>
                  <a:pt x="162305" y="0"/>
                </a:lnTo>
                <a:lnTo>
                  <a:pt x="0" y="161543"/>
                </a:lnTo>
                <a:lnTo>
                  <a:pt x="5333" y="18364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6" name="object 5136"/>
          <p:cNvSpPr/>
          <p:nvPr/>
        </p:nvSpPr>
        <p:spPr>
          <a:xfrm>
            <a:off x="7291577" y="385419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7" name="object 5137"/>
          <p:cNvSpPr/>
          <p:nvPr/>
        </p:nvSpPr>
        <p:spPr>
          <a:xfrm>
            <a:off x="7280910" y="3810000"/>
            <a:ext cx="167640" cy="183642"/>
          </a:xfrm>
          <a:custGeom>
            <a:avLst/>
            <a:gdLst/>
            <a:ahLst/>
            <a:cxnLst/>
            <a:rect l="l" t="t" r="r" b="b"/>
            <a:pathLst>
              <a:path w="167640" h="183641">
                <a:moveTo>
                  <a:pt x="5333" y="183641"/>
                </a:moveTo>
                <a:lnTo>
                  <a:pt x="167639" y="22097"/>
                </a:lnTo>
                <a:lnTo>
                  <a:pt x="161543" y="0"/>
                </a:lnTo>
                <a:lnTo>
                  <a:pt x="0" y="162305"/>
                </a:lnTo>
                <a:lnTo>
                  <a:pt x="5333" y="183641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8" name="object 5138"/>
          <p:cNvSpPr/>
          <p:nvPr/>
        </p:nvSpPr>
        <p:spPr>
          <a:xfrm>
            <a:off x="7286244" y="383209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9" name="object 5139"/>
          <p:cNvSpPr/>
          <p:nvPr/>
        </p:nvSpPr>
        <p:spPr>
          <a:xfrm>
            <a:off x="7274052" y="3788663"/>
            <a:ext cx="168402" cy="183642"/>
          </a:xfrm>
          <a:custGeom>
            <a:avLst/>
            <a:gdLst/>
            <a:ahLst/>
            <a:cxnLst/>
            <a:rect l="l" t="t" r="r" b="b"/>
            <a:pathLst>
              <a:path w="168401" h="183641">
                <a:moveTo>
                  <a:pt x="6857" y="183642"/>
                </a:moveTo>
                <a:lnTo>
                  <a:pt x="168401" y="21336"/>
                </a:lnTo>
                <a:lnTo>
                  <a:pt x="162305" y="0"/>
                </a:lnTo>
                <a:lnTo>
                  <a:pt x="0" y="161544"/>
                </a:lnTo>
                <a:lnTo>
                  <a:pt x="6857" y="183642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0" name="object 5140"/>
          <p:cNvSpPr/>
          <p:nvPr/>
        </p:nvSpPr>
        <p:spPr>
          <a:xfrm>
            <a:off x="7280910" y="380999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1" name="object 5141"/>
          <p:cNvSpPr/>
          <p:nvPr/>
        </p:nvSpPr>
        <p:spPr>
          <a:xfrm>
            <a:off x="7267193" y="3767327"/>
            <a:ext cx="169164" cy="182880"/>
          </a:xfrm>
          <a:custGeom>
            <a:avLst/>
            <a:gdLst/>
            <a:ahLst/>
            <a:cxnLst/>
            <a:rect l="l" t="t" r="r" b="b"/>
            <a:pathLst>
              <a:path w="169164" h="182879">
                <a:moveTo>
                  <a:pt x="6857" y="182880"/>
                </a:moveTo>
                <a:lnTo>
                  <a:pt x="169163" y="21336"/>
                </a:lnTo>
                <a:lnTo>
                  <a:pt x="162305" y="0"/>
                </a:lnTo>
                <a:lnTo>
                  <a:pt x="0" y="161544"/>
                </a:lnTo>
                <a:lnTo>
                  <a:pt x="6857" y="18288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2" name="object 5142"/>
          <p:cNvSpPr/>
          <p:nvPr/>
        </p:nvSpPr>
        <p:spPr>
          <a:xfrm>
            <a:off x="7274051" y="378866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3" name="object 5143"/>
          <p:cNvSpPr/>
          <p:nvPr/>
        </p:nvSpPr>
        <p:spPr>
          <a:xfrm>
            <a:off x="7260336" y="3746754"/>
            <a:ext cx="169164" cy="182118"/>
          </a:xfrm>
          <a:custGeom>
            <a:avLst/>
            <a:gdLst/>
            <a:ahLst/>
            <a:cxnLst/>
            <a:rect l="l" t="t" r="r" b="b"/>
            <a:pathLst>
              <a:path w="169164" h="182117">
                <a:moveTo>
                  <a:pt x="6857" y="182118"/>
                </a:moveTo>
                <a:lnTo>
                  <a:pt x="169163" y="20574"/>
                </a:lnTo>
                <a:lnTo>
                  <a:pt x="161543" y="0"/>
                </a:lnTo>
                <a:lnTo>
                  <a:pt x="0" y="161544"/>
                </a:lnTo>
                <a:lnTo>
                  <a:pt x="6857" y="182118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4" name="object 5144"/>
          <p:cNvSpPr/>
          <p:nvPr/>
        </p:nvSpPr>
        <p:spPr>
          <a:xfrm>
            <a:off x="7267194" y="376732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5" name="object 5145"/>
          <p:cNvSpPr/>
          <p:nvPr/>
        </p:nvSpPr>
        <p:spPr>
          <a:xfrm>
            <a:off x="7251953" y="3726180"/>
            <a:ext cx="169926" cy="182118"/>
          </a:xfrm>
          <a:custGeom>
            <a:avLst/>
            <a:gdLst/>
            <a:ahLst/>
            <a:cxnLst/>
            <a:rect l="l" t="t" r="r" b="b"/>
            <a:pathLst>
              <a:path w="169925" h="182117">
                <a:moveTo>
                  <a:pt x="8381" y="182118"/>
                </a:moveTo>
                <a:lnTo>
                  <a:pt x="169925" y="20574"/>
                </a:lnTo>
                <a:lnTo>
                  <a:pt x="161543" y="0"/>
                </a:lnTo>
                <a:lnTo>
                  <a:pt x="0" y="161544"/>
                </a:lnTo>
                <a:lnTo>
                  <a:pt x="8381" y="182118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6" name="object 5146"/>
          <p:cNvSpPr/>
          <p:nvPr/>
        </p:nvSpPr>
        <p:spPr>
          <a:xfrm>
            <a:off x="7260335" y="37467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7" name="object 5147"/>
          <p:cNvSpPr/>
          <p:nvPr/>
        </p:nvSpPr>
        <p:spPr>
          <a:xfrm>
            <a:off x="7243572" y="3706367"/>
            <a:ext cx="169926" cy="181356"/>
          </a:xfrm>
          <a:custGeom>
            <a:avLst/>
            <a:gdLst/>
            <a:ahLst/>
            <a:cxnLst/>
            <a:rect l="l" t="t" r="r" b="b"/>
            <a:pathLst>
              <a:path w="169925" h="181355">
                <a:moveTo>
                  <a:pt x="8381" y="181356"/>
                </a:moveTo>
                <a:lnTo>
                  <a:pt x="169925" y="19812"/>
                </a:lnTo>
                <a:lnTo>
                  <a:pt x="161543" y="0"/>
                </a:lnTo>
                <a:lnTo>
                  <a:pt x="0" y="161544"/>
                </a:lnTo>
                <a:lnTo>
                  <a:pt x="8381" y="181356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8" name="object 5148"/>
          <p:cNvSpPr/>
          <p:nvPr/>
        </p:nvSpPr>
        <p:spPr>
          <a:xfrm>
            <a:off x="7251954" y="37261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9" name="object 5149"/>
          <p:cNvSpPr/>
          <p:nvPr/>
        </p:nvSpPr>
        <p:spPr>
          <a:xfrm>
            <a:off x="7235190" y="3686555"/>
            <a:ext cx="169926" cy="181356"/>
          </a:xfrm>
          <a:custGeom>
            <a:avLst/>
            <a:gdLst/>
            <a:ahLst/>
            <a:cxnLst/>
            <a:rect l="l" t="t" r="r" b="b"/>
            <a:pathLst>
              <a:path w="169925" h="181355">
                <a:moveTo>
                  <a:pt x="8381" y="181356"/>
                </a:moveTo>
                <a:lnTo>
                  <a:pt x="169925" y="19812"/>
                </a:lnTo>
                <a:lnTo>
                  <a:pt x="161543" y="0"/>
                </a:lnTo>
                <a:lnTo>
                  <a:pt x="0" y="161544"/>
                </a:lnTo>
                <a:lnTo>
                  <a:pt x="8381" y="181356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0" name="object 5150"/>
          <p:cNvSpPr/>
          <p:nvPr/>
        </p:nvSpPr>
        <p:spPr>
          <a:xfrm>
            <a:off x="7243572" y="37063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1" name="object 5151"/>
          <p:cNvSpPr/>
          <p:nvPr/>
        </p:nvSpPr>
        <p:spPr>
          <a:xfrm>
            <a:off x="7225283" y="3668267"/>
            <a:ext cx="171450" cy="179832"/>
          </a:xfrm>
          <a:custGeom>
            <a:avLst/>
            <a:gdLst/>
            <a:ahLst/>
            <a:cxnLst/>
            <a:rect l="l" t="t" r="r" b="b"/>
            <a:pathLst>
              <a:path w="171450" h="179832">
                <a:moveTo>
                  <a:pt x="9905" y="179832"/>
                </a:moveTo>
                <a:lnTo>
                  <a:pt x="171449" y="18288"/>
                </a:lnTo>
                <a:lnTo>
                  <a:pt x="162305" y="0"/>
                </a:lnTo>
                <a:lnTo>
                  <a:pt x="0" y="161544"/>
                </a:lnTo>
                <a:lnTo>
                  <a:pt x="9905" y="179832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2" name="object 5152"/>
          <p:cNvSpPr/>
          <p:nvPr/>
        </p:nvSpPr>
        <p:spPr>
          <a:xfrm>
            <a:off x="7235189" y="36865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3" name="object 5153"/>
          <p:cNvSpPr/>
          <p:nvPr/>
        </p:nvSpPr>
        <p:spPr>
          <a:xfrm>
            <a:off x="7216139" y="3650741"/>
            <a:ext cx="171450" cy="179070"/>
          </a:xfrm>
          <a:custGeom>
            <a:avLst/>
            <a:gdLst/>
            <a:ahLst/>
            <a:cxnLst/>
            <a:rect l="l" t="t" r="r" b="b"/>
            <a:pathLst>
              <a:path w="171450" h="179070">
                <a:moveTo>
                  <a:pt x="9144" y="179069"/>
                </a:moveTo>
                <a:lnTo>
                  <a:pt x="171450" y="17525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7906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4" name="object 5154"/>
          <p:cNvSpPr/>
          <p:nvPr/>
        </p:nvSpPr>
        <p:spPr>
          <a:xfrm>
            <a:off x="7225283" y="366826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5" name="object 5155"/>
          <p:cNvSpPr/>
          <p:nvPr/>
        </p:nvSpPr>
        <p:spPr>
          <a:xfrm>
            <a:off x="7220711" y="3659123"/>
            <a:ext cx="166877" cy="170688"/>
          </a:xfrm>
          <a:custGeom>
            <a:avLst/>
            <a:gdLst/>
            <a:ahLst/>
            <a:cxnLst/>
            <a:rect l="l" t="t" r="r" b="b"/>
            <a:pathLst>
              <a:path w="166877" h="170687">
                <a:moveTo>
                  <a:pt x="4572" y="170687"/>
                </a:moveTo>
                <a:lnTo>
                  <a:pt x="166878" y="914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7068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6" name="object 5156"/>
          <p:cNvSpPr/>
          <p:nvPr/>
        </p:nvSpPr>
        <p:spPr>
          <a:xfrm>
            <a:off x="7216139" y="3650741"/>
            <a:ext cx="166116" cy="169926"/>
          </a:xfrm>
          <a:custGeom>
            <a:avLst/>
            <a:gdLst/>
            <a:ahLst/>
            <a:cxnLst/>
            <a:rect l="l" t="t" r="r" b="b"/>
            <a:pathLst>
              <a:path w="166116" h="169925">
                <a:moveTo>
                  <a:pt x="4572" y="169925"/>
                </a:moveTo>
                <a:lnTo>
                  <a:pt x="166116" y="838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9925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7" name="object 5157"/>
          <p:cNvSpPr/>
          <p:nvPr/>
        </p:nvSpPr>
        <p:spPr>
          <a:xfrm>
            <a:off x="7206233" y="3633977"/>
            <a:ext cx="171450" cy="178308"/>
          </a:xfrm>
          <a:custGeom>
            <a:avLst/>
            <a:gdLst/>
            <a:ahLst/>
            <a:cxnLst/>
            <a:rect l="l" t="t" r="r" b="b"/>
            <a:pathLst>
              <a:path w="171450" h="178308">
                <a:moveTo>
                  <a:pt x="9905" y="178307"/>
                </a:moveTo>
                <a:lnTo>
                  <a:pt x="171449" y="16763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7830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8" name="object 5158"/>
          <p:cNvSpPr/>
          <p:nvPr/>
        </p:nvSpPr>
        <p:spPr>
          <a:xfrm>
            <a:off x="7216139" y="36507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9" name="object 5159"/>
          <p:cNvSpPr/>
          <p:nvPr/>
        </p:nvSpPr>
        <p:spPr>
          <a:xfrm>
            <a:off x="7196327" y="3617976"/>
            <a:ext cx="171450" cy="177546"/>
          </a:xfrm>
          <a:custGeom>
            <a:avLst/>
            <a:gdLst/>
            <a:ahLst/>
            <a:cxnLst/>
            <a:rect l="l" t="t" r="r" b="b"/>
            <a:pathLst>
              <a:path w="171450" h="177546">
                <a:moveTo>
                  <a:pt x="9905" y="177546"/>
                </a:moveTo>
                <a:lnTo>
                  <a:pt x="171449" y="16002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7754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0" name="object 5160"/>
          <p:cNvSpPr/>
          <p:nvPr/>
        </p:nvSpPr>
        <p:spPr>
          <a:xfrm>
            <a:off x="7206233" y="36339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1" name="object 5161"/>
          <p:cNvSpPr/>
          <p:nvPr/>
        </p:nvSpPr>
        <p:spPr>
          <a:xfrm>
            <a:off x="7186421" y="3602736"/>
            <a:ext cx="171450" cy="176784"/>
          </a:xfrm>
          <a:custGeom>
            <a:avLst/>
            <a:gdLst/>
            <a:ahLst/>
            <a:cxnLst/>
            <a:rect l="l" t="t" r="r" b="b"/>
            <a:pathLst>
              <a:path w="171450" h="176784">
                <a:moveTo>
                  <a:pt x="9905" y="176784"/>
                </a:moveTo>
                <a:lnTo>
                  <a:pt x="171449" y="15240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76784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2" name="object 5162"/>
          <p:cNvSpPr/>
          <p:nvPr/>
        </p:nvSpPr>
        <p:spPr>
          <a:xfrm>
            <a:off x="7196327" y="36179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3" name="object 5163"/>
          <p:cNvSpPr/>
          <p:nvPr/>
        </p:nvSpPr>
        <p:spPr>
          <a:xfrm>
            <a:off x="7190993" y="3610356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7" h="169163">
                <a:moveTo>
                  <a:pt x="5333" y="169163"/>
                </a:moveTo>
                <a:lnTo>
                  <a:pt x="166877" y="7619"/>
                </a:lnTo>
                <a:lnTo>
                  <a:pt x="162305" y="0"/>
                </a:lnTo>
                <a:lnTo>
                  <a:pt x="0" y="161543"/>
                </a:lnTo>
                <a:lnTo>
                  <a:pt x="5333" y="169163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4" name="object 5164"/>
          <p:cNvSpPr/>
          <p:nvPr/>
        </p:nvSpPr>
        <p:spPr>
          <a:xfrm>
            <a:off x="7186422" y="3602735"/>
            <a:ext cx="166877" cy="169164"/>
          </a:xfrm>
          <a:custGeom>
            <a:avLst/>
            <a:gdLst/>
            <a:ahLst/>
            <a:cxnLst/>
            <a:rect l="l" t="t" r="r" b="b"/>
            <a:pathLst>
              <a:path w="166877" h="169163">
                <a:moveTo>
                  <a:pt x="4572" y="169163"/>
                </a:moveTo>
                <a:lnTo>
                  <a:pt x="166878" y="7619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9163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5" name="object 5165"/>
          <p:cNvSpPr/>
          <p:nvPr/>
        </p:nvSpPr>
        <p:spPr>
          <a:xfrm>
            <a:off x="7175754" y="3588257"/>
            <a:ext cx="172212" cy="176022"/>
          </a:xfrm>
          <a:custGeom>
            <a:avLst/>
            <a:gdLst/>
            <a:ahLst/>
            <a:cxnLst/>
            <a:rect l="l" t="t" r="r" b="b"/>
            <a:pathLst>
              <a:path w="172211" h="176022">
                <a:moveTo>
                  <a:pt x="10668" y="176022"/>
                </a:moveTo>
                <a:lnTo>
                  <a:pt x="172212" y="14478"/>
                </a:lnTo>
                <a:lnTo>
                  <a:pt x="161544" y="0"/>
                </a:lnTo>
                <a:lnTo>
                  <a:pt x="0" y="161544"/>
                </a:lnTo>
                <a:lnTo>
                  <a:pt x="10668" y="176022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6" name="object 5166"/>
          <p:cNvSpPr/>
          <p:nvPr/>
        </p:nvSpPr>
        <p:spPr>
          <a:xfrm>
            <a:off x="7186422" y="36027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7" name="object 5167"/>
          <p:cNvSpPr/>
          <p:nvPr/>
        </p:nvSpPr>
        <p:spPr>
          <a:xfrm>
            <a:off x="7165086" y="3574541"/>
            <a:ext cx="172212" cy="175260"/>
          </a:xfrm>
          <a:custGeom>
            <a:avLst/>
            <a:gdLst/>
            <a:ahLst/>
            <a:cxnLst/>
            <a:rect l="l" t="t" r="r" b="b"/>
            <a:pathLst>
              <a:path w="172211" h="175260">
                <a:moveTo>
                  <a:pt x="10668" y="175260"/>
                </a:moveTo>
                <a:lnTo>
                  <a:pt x="172212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10668" y="175260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8" name="object 5168"/>
          <p:cNvSpPr/>
          <p:nvPr/>
        </p:nvSpPr>
        <p:spPr>
          <a:xfrm>
            <a:off x="7175754" y="35882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9" name="object 5169"/>
          <p:cNvSpPr/>
          <p:nvPr/>
        </p:nvSpPr>
        <p:spPr>
          <a:xfrm>
            <a:off x="7170420" y="3581399"/>
            <a:ext cx="166878" cy="168402"/>
          </a:xfrm>
          <a:custGeom>
            <a:avLst/>
            <a:gdLst/>
            <a:ahLst/>
            <a:cxnLst/>
            <a:rect l="l" t="t" r="r" b="b"/>
            <a:pathLst>
              <a:path w="166877" h="168401">
                <a:moveTo>
                  <a:pt x="5333" y="168401"/>
                </a:moveTo>
                <a:lnTo>
                  <a:pt x="166877" y="6857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840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0" name="object 5170"/>
          <p:cNvSpPr/>
          <p:nvPr/>
        </p:nvSpPr>
        <p:spPr>
          <a:xfrm>
            <a:off x="7165086" y="3574542"/>
            <a:ext cx="166878" cy="168402"/>
          </a:xfrm>
          <a:custGeom>
            <a:avLst/>
            <a:gdLst/>
            <a:ahLst/>
            <a:cxnLst/>
            <a:rect l="l" t="t" r="r" b="b"/>
            <a:pathLst>
              <a:path w="166877" h="168401">
                <a:moveTo>
                  <a:pt x="5333" y="168401"/>
                </a:moveTo>
                <a:lnTo>
                  <a:pt x="166877" y="6857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8401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1" name="object 5171"/>
          <p:cNvSpPr/>
          <p:nvPr/>
        </p:nvSpPr>
        <p:spPr>
          <a:xfrm>
            <a:off x="7153655" y="3562349"/>
            <a:ext cx="172974" cy="173736"/>
          </a:xfrm>
          <a:custGeom>
            <a:avLst/>
            <a:gdLst/>
            <a:ahLst/>
            <a:cxnLst/>
            <a:rect l="l" t="t" r="r" b="b"/>
            <a:pathLst>
              <a:path w="172974" h="173736">
                <a:moveTo>
                  <a:pt x="11429" y="173736"/>
                </a:moveTo>
                <a:lnTo>
                  <a:pt x="172973" y="12192"/>
                </a:lnTo>
                <a:lnTo>
                  <a:pt x="161543" y="0"/>
                </a:lnTo>
                <a:lnTo>
                  <a:pt x="0" y="161544"/>
                </a:lnTo>
                <a:lnTo>
                  <a:pt x="11429" y="17373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2" name="object 5172"/>
          <p:cNvSpPr/>
          <p:nvPr/>
        </p:nvSpPr>
        <p:spPr>
          <a:xfrm>
            <a:off x="7165085" y="35745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3" name="object 5173"/>
          <p:cNvSpPr/>
          <p:nvPr/>
        </p:nvSpPr>
        <p:spPr>
          <a:xfrm>
            <a:off x="7158989" y="3568445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6096" y="167639"/>
                </a:moveTo>
                <a:lnTo>
                  <a:pt x="167640" y="6095"/>
                </a:lnTo>
                <a:lnTo>
                  <a:pt x="162306" y="0"/>
                </a:lnTo>
                <a:lnTo>
                  <a:pt x="0" y="161543"/>
                </a:lnTo>
                <a:lnTo>
                  <a:pt x="6096" y="167639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4" name="object 5174"/>
          <p:cNvSpPr/>
          <p:nvPr/>
        </p:nvSpPr>
        <p:spPr>
          <a:xfrm>
            <a:off x="7153655" y="356234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5333" y="167639"/>
                </a:moveTo>
                <a:lnTo>
                  <a:pt x="167639" y="6095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7639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5" name="object 5175"/>
          <p:cNvSpPr/>
          <p:nvPr/>
        </p:nvSpPr>
        <p:spPr>
          <a:xfrm>
            <a:off x="7142225" y="3550158"/>
            <a:ext cx="172974" cy="173736"/>
          </a:xfrm>
          <a:custGeom>
            <a:avLst/>
            <a:gdLst/>
            <a:ahLst/>
            <a:cxnLst/>
            <a:rect l="l" t="t" r="r" b="b"/>
            <a:pathLst>
              <a:path w="172974" h="173736">
                <a:moveTo>
                  <a:pt x="11429" y="173736"/>
                </a:moveTo>
                <a:lnTo>
                  <a:pt x="172973" y="12192"/>
                </a:lnTo>
                <a:lnTo>
                  <a:pt x="162305" y="0"/>
                </a:lnTo>
                <a:lnTo>
                  <a:pt x="0" y="161544"/>
                </a:lnTo>
                <a:lnTo>
                  <a:pt x="11429" y="17373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6" name="object 5176"/>
          <p:cNvSpPr/>
          <p:nvPr/>
        </p:nvSpPr>
        <p:spPr>
          <a:xfrm>
            <a:off x="7153655" y="35623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7" name="object 5177"/>
          <p:cNvSpPr/>
          <p:nvPr/>
        </p:nvSpPr>
        <p:spPr>
          <a:xfrm>
            <a:off x="7149845" y="3557778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09" y="166115"/>
                </a:moveTo>
                <a:lnTo>
                  <a:pt x="165353" y="4571"/>
                </a:lnTo>
                <a:lnTo>
                  <a:pt x="161543" y="0"/>
                </a:lnTo>
                <a:lnTo>
                  <a:pt x="0" y="162305"/>
                </a:lnTo>
                <a:lnTo>
                  <a:pt x="3809" y="16611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8" name="object 5178"/>
          <p:cNvSpPr/>
          <p:nvPr/>
        </p:nvSpPr>
        <p:spPr>
          <a:xfrm>
            <a:off x="7146035" y="3553967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09" y="166115"/>
                </a:moveTo>
                <a:lnTo>
                  <a:pt x="165353" y="3809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6115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9" name="object 5179"/>
          <p:cNvSpPr/>
          <p:nvPr/>
        </p:nvSpPr>
        <p:spPr>
          <a:xfrm>
            <a:off x="7142225" y="3550157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09" y="165353"/>
                </a:moveTo>
                <a:lnTo>
                  <a:pt x="165353" y="3809"/>
                </a:lnTo>
                <a:lnTo>
                  <a:pt x="162305" y="0"/>
                </a:lnTo>
                <a:lnTo>
                  <a:pt x="0" y="161543"/>
                </a:lnTo>
                <a:lnTo>
                  <a:pt x="3809" y="16535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0" name="object 5180"/>
          <p:cNvSpPr/>
          <p:nvPr/>
        </p:nvSpPr>
        <p:spPr>
          <a:xfrm>
            <a:off x="7130796" y="3539489"/>
            <a:ext cx="173736" cy="172212"/>
          </a:xfrm>
          <a:custGeom>
            <a:avLst/>
            <a:gdLst/>
            <a:ahLst/>
            <a:cxnLst/>
            <a:rect l="l" t="t" r="r" b="b"/>
            <a:pathLst>
              <a:path w="173735" h="172212">
                <a:moveTo>
                  <a:pt x="11429" y="172212"/>
                </a:moveTo>
                <a:lnTo>
                  <a:pt x="173735" y="10668"/>
                </a:lnTo>
                <a:lnTo>
                  <a:pt x="161543" y="0"/>
                </a:lnTo>
                <a:lnTo>
                  <a:pt x="0" y="161544"/>
                </a:lnTo>
                <a:lnTo>
                  <a:pt x="11429" y="172212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1" name="object 5181"/>
          <p:cNvSpPr/>
          <p:nvPr/>
        </p:nvSpPr>
        <p:spPr>
          <a:xfrm>
            <a:off x="7142226" y="355015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2" name="object 5182"/>
          <p:cNvSpPr/>
          <p:nvPr/>
        </p:nvSpPr>
        <p:spPr>
          <a:xfrm>
            <a:off x="7136892" y="3544823"/>
            <a:ext cx="167640" cy="166878"/>
          </a:xfrm>
          <a:custGeom>
            <a:avLst/>
            <a:gdLst/>
            <a:ahLst/>
            <a:cxnLst/>
            <a:rect l="l" t="t" r="r" b="b"/>
            <a:pathLst>
              <a:path w="167640" h="166877">
                <a:moveTo>
                  <a:pt x="5333" y="166877"/>
                </a:moveTo>
                <a:lnTo>
                  <a:pt x="167639" y="5333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6877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3" name="object 5183"/>
          <p:cNvSpPr/>
          <p:nvPr/>
        </p:nvSpPr>
        <p:spPr>
          <a:xfrm>
            <a:off x="7130796" y="3539489"/>
            <a:ext cx="167640" cy="166878"/>
          </a:xfrm>
          <a:custGeom>
            <a:avLst/>
            <a:gdLst/>
            <a:ahLst/>
            <a:cxnLst/>
            <a:rect l="l" t="t" r="r" b="b"/>
            <a:pathLst>
              <a:path w="167640" h="166877">
                <a:moveTo>
                  <a:pt x="6096" y="166877"/>
                </a:moveTo>
                <a:lnTo>
                  <a:pt x="16764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6877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4" name="object 5184"/>
          <p:cNvSpPr/>
          <p:nvPr/>
        </p:nvSpPr>
        <p:spPr>
          <a:xfrm>
            <a:off x="7119365" y="3528821"/>
            <a:ext cx="172974" cy="172212"/>
          </a:xfrm>
          <a:custGeom>
            <a:avLst/>
            <a:gdLst/>
            <a:ahLst/>
            <a:cxnLst/>
            <a:rect l="l" t="t" r="r" b="b"/>
            <a:pathLst>
              <a:path w="172974" h="172212">
                <a:moveTo>
                  <a:pt x="11429" y="172212"/>
                </a:moveTo>
                <a:lnTo>
                  <a:pt x="172973" y="10668"/>
                </a:lnTo>
                <a:lnTo>
                  <a:pt x="161543" y="0"/>
                </a:lnTo>
                <a:lnTo>
                  <a:pt x="0" y="161544"/>
                </a:lnTo>
                <a:lnTo>
                  <a:pt x="11429" y="172212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5" name="object 5185"/>
          <p:cNvSpPr/>
          <p:nvPr/>
        </p:nvSpPr>
        <p:spPr>
          <a:xfrm>
            <a:off x="7130795" y="35394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6" name="object 5186"/>
          <p:cNvSpPr/>
          <p:nvPr/>
        </p:nvSpPr>
        <p:spPr>
          <a:xfrm>
            <a:off x="7126985" y="3535679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09" y="165353"/>
                </a:moveTo>
                <a:lnTo>
                  <a:pt x="165353" y="3809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5353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7" name="object 5187"/>
          <p:cNvSpPr/>
          <p:nvPr/>
        </p:nvSpPr>
        <p:spPr>
          <a:xfrm>
            <a:off x="7123175" y="3532631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09" y="164591"/>
                </a:moveTo>
                <a:lnTo>
                  <a:pt x="165353" y="3047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4591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8" name="object 5188"/>
          <p:cNvSpPr/>
          <p:nvPr/>
        </p:nvSpPr>
        <p:spPr>
          <a:xfrm>
            <a:off x="7119366" y="3528822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09" y="165353"/>
                </a:moveTo>
                <a:lnTo>
                  <a:pt x="165353" y="3809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5353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9" name="object 5189"/>
          <p:cNvSpPr/>
          <p:nvPr/>
        </p:nvSpPr>
        <p:spPr>
          <a:xfrm>
            <a:off x="7107174" y="3519678"/>
            <a:ext cx="173736" cy="170688"/>
          </a:xfrm>
          <a:custGeom>
            <a:avLst/>
            <a:gdLst/>
            <a:ahLst/>
            <a:cxnLst/>
            <a:rect l="l" t="t" r="r" b="b"/>
            <a:pathLst>
              <a:path w="173735" h="170687">
                <a:moveTo>
                  <a:pt x="12192" y="170687"/>
                </a:moveTo>
                <a:lnTo>
                  <a:pt x="173736" y="9143"/>
                </a:lnTo>
                <a:lnTo>
                  <a:pt x="161544" y="0"/>
                </a:lnTo>
                <a:lnTo>
                  <a:pt x="0" y="161543"/>
                </a:lnTo>
                <a:lnTo>
                  <a:pt x="12192" y="170687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0" name="object 5190"/>
          <p:cNvSpPr/>
          <p:nvPr/>
        </p:nvSpPr>
        <p:spPr>
          <a:xfrm>
            <a:off x="7119366" y="35288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1" name="object 5191"/>
          <p:cNvSpPr/>
          <p:nvPr/>
        </p:nvSpPr>
        <p:spPr>
          <a:xfrm>
            <a:off x="7115556" y="3525774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09" y="164591"/>
                </a:moveTo>
                <a:lnTo>
                  <a:pt x="165353" y="3047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4591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2" name="object 5192"/>
          <p:cNvSpPr/>
          <p:nvPr/>
        </p:nvSpPr>
        <p:spPr>
          <a:xfrm>
            <a:off x="7110983" y="3522725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4572" y="164591"/>
                </a:moveTo>
                <a:lnTo>
                  <a:pt x="166116" y="3047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4591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3" name="object 5193"/>
          <p:cNvSpPr/>
          <p:nvPr/>
        </p:nvSpPr>
        <p:spPr>
          <a:xfrm>
            <a:off x="7107173" y="3519678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3809" y="164591"/>
                </a:moveTo>
                <a:lnTo>
                  <a:pt x="166115" y="3047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4591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4" name="object 5194"/>
          <p:cNvSpPr/>
          <p:nvPr/>
        </p:nvSpPr>
        <p:spPr>
          <a:xfrm>
            <a:off x="7094981" y="3511296"/>
            <a:ext cx="173736" cy="169926"/>
          </a:xfrm>
          <a:custGeom>
            <a:avLst/>
            <a:gdLst/>
            <a:ahLst/>
            <a:cxnLst/>
            <a:rect l="l" t="t" r="r" b="b"/>
            <a:pathLst>
              <a:path w="173735" h="169925">
                <a:moveTo>
                  <a:pt x="12192" y="169925"/>
                </a:moveTo>
                <a:lnTo>
                  <a:pt x="173736" y="8381"/>
                </a:lnTo>
                <a:lnTo>
                  <a:pt x="161544" y="0"/>
                </a:lnTo>
                <a:lnTo>
                  <a:pt x="0" y="161543"/>
                </a:lnTo>
                <a:lnTo>
                  <a:pt x="12192" y="169925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5" name="object 5195"/>
          <p:cNvSpPr/>
          <p:nvPr/>
        </p:nvSpPr>
        <p:spPr>
          <a:xfrm>
            <a:off x="7107173" y="35196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6" name="object 5196"/>
          <p:cNvSpPr/>
          <p:nvPr/>
        </p:nvSpPr>
        <p:spPr>
          <a:xfrm>
            <a:off x="7103363" y="3516630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09" y="164591"/>
                </a:moveTo>
                <a:lnTo>
                  <a:pt x="165353" y="3047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4591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7" name="object 5197"/>
          <p:cNvSpPr/>
          <p:nvPr/>
        </p:nvSpPr>
        <p:spPr>
          <a:xfrm>
            <a:off x="7098792" y="3514343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3829"/>
                </a:moveTo>
                <a:lnTo>
                  <a:pt x="166116" y="2285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3829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8" name="object 5198"/>
          <p:cNvSpPr/>
          <p:nvPr/>
        </p:nvSpPr>
        <p:spPr>
          <a:xfrm>
            <a:off x="7094982" y="3511296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3809" y="164591"/>
                </a:moveTo>
                <a:lnTo>
                  <a:pt x="166115" y="3047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4591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9" name="object 5199"/>
          <p:cNvSpPr/>
          <p:nvPr/>
        </p:nvSpPr>
        <p:spPr>
          <a:xfrm>
            <a:off x="7082790" y="3503675"/>
            <a:ext cx="173736" cy="169164"/>
          </a:xfrm>
          <a:custGeom>
            <a:avLst/>
            <a:gdLst/>
            <a:ahLst/>
            <a:cxnLst/>
            <a:rect l="l" t="t" r="r" b="b"/>
            <a:pathLst>
              <a:path w="173735" h="169163">
                <a:moveTo>
                  <a:pt x="12192" y="169163"/>
                </a:moveTo>
                <a:lnTo>
                  <a:pt x="173736" y="7619"/>
                </a:lnTo>
                <a:lnTo>
                  <a:pt x="161544" y="0"/>
                </a:lnTo>
                <a:lnTo>
                  <a:pt x="0" y="161543"/>
                </a:lnTo>
                <a:lnTo>
                  <a:pt x="12192" y="169163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0" name="object 5200"/>
          <p:cNvSpPr/>
          <p:nvPr/>
        </p:nvSpPr>
        <p:spPr>
          <a:xfrm>
            <a:off x="7094982" y="35112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1" name="object 5201"/>
          <p:cNvSpPr/>
          <p:nvPr/>
        </p:nvSpPr>
        <p:spPr>
          <a:xfrm>
            <a:off x="7091172" y="3508247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09" y="164591"/>
                </a:moveTo>
                <a:lnTo>
                  <a:pt x="165353" y="3047"/>
                </a:lnTo>
                <a:lnTo>
                  <a:pt x="161543" y="0"/>
                </a:lnTo>
                <a:lnTo>
                  <a:pt x="0" y="162305"/>
                </a:lnTo>
                <a:lnTo>
                  <a:pt x="3809" y="164591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2" name="object 5202"/>
          <p:cNvSpPr/>
          <p:nvPr/>
        </p:nvSpPr>
        <p:spPr>
          <a:xfrm>
            <a:off x="7086600" y="3505962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4572" y="164591"/>
                </a:moveTo>
                <a:lnTo>
                  <a:pt x="16611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4591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3" name="object 5203"/>
          <p:cNvSpPr/>
          <p:nvPr/>
        </p:nvSpPr>
        <p:spPr>
          <a:xfrm>
            <a:off x="7082790" y="3503675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3829"/>
                </a:moveTo>
                <a:lnTo>
                  <a:pt x="165353" y="2285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3829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4" name="object 5204"/>
          <p:cNvSpPr/>
          <p:nvPr/>
        </p:nvSpPr>
        <p:spPr>
          <a:xfrm>
            <a:off x="7069835" y="3496818"/>
            <a:ext cx="174498" cy="168402"/>
          </a:xfrm>
          <a:custGeom>
            <a:avLst/>
            <a:gdLst/>
            <a:ahLst/>
            <a:cxnLst/>
            <a:rect l="l" t="t" r="r" b="b"/>
            <a:pathLst>
              <a:path w="174498" h="168401">
                <a:moveTo>
                  <a:pt x="12953" y="168401"/>
                </a:moveTo>
                <a:lnTo>
                  <a:pt x="174497" y="6857"/>
                </a:lnTo>
                <a:lnTo>
                  <a:pt x="161543" y="0"/>
                </a:lnTo>
                <a:lnTo>
                  <a:pt x="0" y="161543"/>
                </a:lnTo>
                <a:lnTo>
                  <a:pt x="12953" y="168401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5" name="object 5205"/>
          <p:cNvSpPr/>
          <p:nvPr/>
        </p:nvSpPr>
        <p:spPr>
          <a:xfrm>
            <a:off x="7082789" y="35036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6" name="object 5206"/>
          <p:cNvSpPr/>
          <p:nvPr/>
        </p:nvSpPr>
        <p:spPr>
          <a:xfrm>
            <a:off x="7075931" y="3499866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7" y="165353"/>
                </a:moveTo>
                <a:lnTo>
                  <a:pt x="168401" y="3809"/>
                </a:lnTo>
                <a:lnTo>
                  <a:pt x="162305" y="0"/>
                </a:lnTo>
                <a:lnTo>
                  <a:pt x="0" y="161543"/>
                </a:lnTo>
                <a:lnTo>
                  <a:pt x="6857" y="16535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7" name="object 5207"/>
          <p:cNvSpPr/>
          <p:nvPr/>
        </p:nvSpPr>
        <p:spPr>
          <a:xfrm>
            <a:off x="7069836" y="3496818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096" y="164591"/>
                </a:moveTo>
                <a:lnTo>
                  <a:pt x="16840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4591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8" name="object 5208"/>
          <p:cNvSpPr/>
          <p:nvPr/>
        </p:nvSpPr>
        <p:spPr>
          <a:xfrm>
            <a:off x="7069835" y="3658362"/>
            <a:ext cx="244659" cy="1141476"/>
          </a:xfrm>
          <a:custGeom>
            <a:avLst/>
            <a:gdLst/>
            <a:ahLst/>
            <a:cxnLst/>
            <a:rect l="l" t="t" r="r" b="b"/>
            <a:pathLst>
              <a:path w="244659" h="1141476">
                <a:moveTo>
                  <a:pt x="96088" y="80608"/>
                </a:moveTo>
                <a:lnTo>
                  <a:pt x="56811" y="40073"/>
                </a:lnTo>
                <a:lnTo>
                  <a:pt x="12953" y="6857"/>
                </a:lnTo>
                <a:lnTo>
                  <a:pt x="0" y="0"/>
                </a:lnTo>
                <a:lnTo>
                  <a:pt x="0" y="31241"/>
                </a:lnTo>
                <a:lnTo>
                  <a:pt x="9905" y="40385"/>
                </a:lnTo>
                <a:lnTo>
                  <a:pt x="19049" y="48767"/>
                </a:lnTo>
                <a:lnTo>
                  <a:pt x="32505" y="64346"/>
                </a:lnTo>
                <a:lnTo>
                  <a:pt x="56002" y="99810"/>
                </a:lnTo>
                <a:lnTo>
                  <a:pt x="75302" y="140072"/>
                </a:lnTo>
                <a:lnTo>
                  <a:pt x="90836" y="184001"/>
                </a:lnTo>
                <a:lnTo>
                  <a:pt x="103030" y="230467"/>
                </a:lnTo>
                <a:lnTo>
                  <a:pt x="112313" y="278339"/>
                </a:lnTo>
                <a:lnTo>
                  <a:pt x="119112" y="326484"/>
                </a:lnTo>
                <a:lnTo>
                  <a:pt x="123857" y="373772"/>
                </a:lnTo>
                <a:lnTo>
                  <a:pt x="126976" y="419073"/>
                </a:lnTo>
                <a:lnTo>
                  <a:pt x="128895" y="461254"/>
                </a:lnTo>
                <a:lnTo>
                  <a:pt x="130301" y="524255"/>
                </a:lnTo>
                <a:lnTo>
                  <a:pt x="130175" y="591172"/>
                </a:lnTo>
                <a:lnTo>
                  <a:pt x="129688" y="637883"/>
                </a:lnTo>
                <a:lnTo>
                  <a:pt x="128425" y="689122"/>
                </a:lnTo>
                <a:lnTo>
                  <a:pt x="125830" y="743416"/>
                </a:lnTo>
                <a:lnTo>
                  <a:pt x="121347" y="799293"/>
                </a:lnTo>
                <a:lnTo>
                  <a:pt x="114420" y="855280"/>
                </a:lnTo>
                <a:lnTo>
                  <a:pt x="104493" y="909903"/>
                </a:lnTo>
                <a:lnTo>
                  <a:pt x="91011" y="961691"/>
                </a:lnTo>
                <a:lnTo>
                  <a:pt x="73417" y="1009169"/>
                </a:lnTo>
                <a:lnTo>
                  <a:pt x="51155" y="1050866"/>
                </a:lnTo>
                <a:lnTo>
                  <a:pt x="20574" y="1090422"/>
                </a:lnTo>
                <a:lnTo>
                  <a:pt x="0" y="1112520"/>
                </a:lnTo>
                <a:lnTo>
                  <a:pt x="0" y="1141476"/>
                </a:lnTo>
                <a:lnTo>
                  <a:pt x="57144" y="1101429"/>
                </a:lnTo>
                <a:lnTo>
                  <a:pt x="96647" y="1060918"/>
                </a:lnTo>
                <a:lnTo>
                  <a:pt x="131470" y="1013897"/>
                </a:lnTo>
                <a:lnTo>
                  <a:pt x="161618" y="961179"/>
                </a:lnTo>
                <a:lnTo>
                  <a:pt x="187097" y="903579"/>
                </a:lnTo>
                <a:lnTo>
                  <a:pt x="207912" y="841909"/>
                </a:lnTo>
                <a:lnTo>
                  <a:pt x="224070" y="776983"/>
                </a:lnTo>
                <a:lnTo>
                  <a:pt x="235577" y="709616"/>
                </a:lnTo>
                <a:lnTo>
                  <a:pt x="242438" y="640620"/>
                </a:lnTo>
                <a:lnTo>
                  <a:pt x="244659" y="570809"/>
                </a:lnTo>
                <a:lnTo>
                  <a:pt x="242245" y="500997"/>
                </a:lnTo>
                <a:lnTo>
                  <a:pt x="235204" y="431996"/>
                </a:lnTo>
                <a:lnTo>
                  <a:pt x="223540" y="364622"/>
                </a:lnTo>
                <a:lnTo>
                  <a:pt x="207259" y="299686"/>
                </a:lnTo>
                <a:lnTo>
                  <a:pt x="186368" y="238004"/>
                </a:lnTo>
                <a:lnTo>
                  <a:pt x="160872" y="180387"/>
                </a:lnTo>
                <a:lnTo>
                  <a:pt x="130776" y="127651"/>
                </a:lnTo>
                <a:lnTo>
                  <a:pt x="96088" y="80608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9" name="object 5209"/>
          <p:cNvSpPr/>
          <p:nvPr/>
        </p:nvSpPr>
        <p:spPr>
          <a:xfrm>
            <a:off x="7069835" y="4792980"/>
            <a:ext cx="12954" cy="6858"/>
          </a:xfrm>
          <a:custGeom>
            <a:avLst/>
            <a:gdLst/>
            <a:ahLst/>
            <a:cxnLst/>
            <a:rect l="l" t="t" r="r" b="b"/>
            <a:pathLst>
              <a:path w="12953" h="6858">
                <a:moveTo>
                  <a:pt x="0" y="6858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0" name="object 5210"/>
          <p:cNvSpPr/>
          <p:nvPr/>
        </p:nvSpPr>
        <p:spPr>
          <a:xfrm>
            <a:off x="7082789" y="4785359"/>
            <a:ext cx="12192" cy="7620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0" y="7619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1" name="object 5211"/>
          <p:cNvSpPr/>
          <p:nvPr/>
        </p:nvSpPr>
        <p:spPr>
          <a:xfrm>
            <a:off x="7094982" y="4776978"/>
            <a:ext cx="12192" cy="8382"/>
          </a:xfrm>
          <a:custGeom>
            <a:avLst/>
            <a:gdLst/>
            <a:ahLst/>
            <a:cxnLst/>
            <a:rect l="l" t="t" r="r" b="b"/>
            <a:pathLst>
              <a:path w="12192" h="8382">
                <a:moveTo>
                  <a:pt x="0" y="8382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2" name="object 5212"/>
          <p:cNvSpPr/>
          <p:nvPr/>
        </p:nvSpPr>
        <p:spPr>
          <a:xfrm>
            <a:off x="7107173" y="4767071"/>
            <a:ext cx="12192" cy="9906"/>
          </a:xfrm>
          <a:custGeom>
            <a:avLst/>
            <a:gdLst/>
            <a:ahLst/>
            <a:cxnLst/>
            <a:rect l="l" t="t" r="r" b="b"/>
            <a:pathLst>
              <a:path w="12192" h="9905">
                <a:moveTo>
                  <a:pt x="0" y="9905"/>
                </a:moveTo>
                <a:lnTo>
                  <a:pt x="12192" y="0"/>
                </a:lnTo>
              </a:path>
            </a:pathLst>
          </a:custGeom>
          <a:ln w="12953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3" name="object 5213"/>
          <p:cNvSpPr/>
          <p:nvPr/>
        </p:nvSpPr>
        <p:spPr>
          <a:xfrm>
            <a:off x="7119366" y="4757166"/>
            <a:ext cx="11430" cy="9906"/>
          </a:xfrm>
          <a:custGeom>
            <a:avLst/>
            <a:gdLst/>
            <a:ahLst/>
            <a:cxnLst/>
            <a:rect l="l" t="t" r="r" b="b"/>
            <a:pathLst>
              <a:path w="11429" h="9905">
                <a:moveTo>
                  <a:pt x="0" y="9905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4" name="object 5214"/>
          <p:cNvSpPr/>
          <p:nvPr/>
        </p:nvSpPr>
        <p:spPr>
          <a:xfrm>
            <a:off x="7130795" y="4746498"/>
            <a:ext cx="11430" cy="10668"/>
          </a:xfrm>
          <a:custGeom>
            <a:avLst/>
            <a:gdLst/>
            <a:ahLst/>
            <a:cxnLst/>
            <a:rect l="l" t="t" r="r" b="b"/>
            <a:pathLst>
              <a:path w="11429" h="10667">
                <a:moveTo>
                  <a:pt x="0" y="10667"/>
                </a:moveTo>
                <a:lnTo>
                  <a:pt x="11430" y="0"/>
                </a:lnTo>
              </a:path>
            </a:pathLst>
          </a:custGeom>
          <a:ln w="12953">
            <a:solidFill>
              <a:srgbClr val="4198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5" name="object 5215"/>
          <p:cNvSpPr/>
          <p:nvPr/>
        </p:nvSpPr>
        <p:spPr>
          <a:xfrm>
            <a:off x="7142226" y="4735068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0" y="11429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6" name="object 5216"/>
          <p:cNvSpPr/>
          <p:nvPr/>
        </p:nvSpPr>
        <p:spPr>
          <a:xfrm>
            <a:off x="7153655" y="4722113"/>
            <a:ext cx="11429" cy="12954"/>
          </a:xfrm>
          <a:custGeom>
            <a:avLst/>
            <a:gdLst/>
            <a:ahLst/>
            <a:cxnLst/>
            <a:rect l="l" t="t" r="r" b="b"/>
            <a:pathLst>
              <a:path w="11429" h="12953">
                <a:moveTo>
                  <a:pt x="0" y="12953"/>
                </a:moveTo>
                <a:lnTo>
                  <a:pt x="11429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7" name="object 5217"/>
          <p:cNvSpPr/>
          <p:nvPr/>
        </p:nvSpPr>
        <p:spPr>
          <a:xfrm>
            <a:off x="7165085" y="4709160"/>
            <a:ext cx="10667" cy="12954"/>
          </a:xfrm>
          <a:custGeom>
            <a:avLst/>
            <a:gdLst/>
            <a:ahLst/>
            <a:cxnLst/>
            <a:rect l="l" t="t" r="r" b="b"/>
            <a:pathLst>
              <a:path w="10668" h="12953">
                <a:moveTo>
                  <a:pt x="0" y="12953"/>
                </a:moveTo>
                <a:lnTo>
                  <a:pt x="10667" y="0"/>
                </a:lnTo>
              </a:path>
            </a:pathLst>
          </a:custGeom>
          <a:ln w="12954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8" name="object 5218"/>
          <p:cNvSpPr/>
          <p:nvPr/>
        </p:nvSpPr>
        <p:spPr>
          <a:xfrm>
            <a:off x="7175754" y="4694682"/>
            <a:ext cx="10667" cy="14478"/>
          </a:xfrm>
          <a:custGeom>
            <a:avLst/>
            <a:gdLst/>
            <a:ahLst/>
            <a:cxnLst/>
            <a:rect l="l" t="t" r="r" b="b"/>
            <a:pathLst>
              <a:path w="10668" h="14477">
                <a:moveTo>
                  <a:pt x="0" y="14477"/>
                </a:moveTo>
                <a:lnTo>
                  <a:pt x="10667" y="0"/>
                </a:lnTo>
              </a:path>
            </a:pathLst>
          </a:custGeom>
          <a:ln w="12953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9" name="object 5219"/>
          <p:cNvSpPr/>
          <p:nvPr/>
        </p:nvSpPr>
        <p:spPr>
          <a:xfrm>
            <a:off x="7186422" y="4679442"/>
            <a:ext cx="9905" cy="15240"/>
          </a:xfrm>
          <a:custGeom>
            <a:avLst/>
            <a:gdLst/>
            <a:ahLst/>
            <a:cxnLst/>
            <a:rect l="l" t="t" r="r" b="b"/>
            <a:pathLst>
              <a:path w="9905" h="15239">
                <a:moveTo>
                  <a:pt x="0" y="15239"/>
                </a:moveTo>
                <a:lnTo>
                  <a:pt x="9905" y="0"/>
                </a:lnTo>
              </a:path>
            </a:pathLst>
          </a:custGeom>
          <a:ln w="12953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0" name="object 5220"/>
          <p:cNvSpPr/>
          <p:nvPr/>
        </p:nvSpPr>
        <p:spPr>
          <a:xfrm>
            <a:off x="7196327" y="4663440"/>
            <a:ext cx="9905" cy="16002"/>
          </a:xfrm>
          <a:custGeom>
            <a:avLst/>
            <a:gdLst/>
            <a:ahLst/>
            <a:cxnLst/>
            <a:rect l="l" t="t" r="r" b="b"/>
            <a:pathLst>
              <a:path w="9905" h="16001">
                <a:moveTo>
                  <a:pt x="0" y="16001"/>
                </a:moveTo>
                <a:lnTo>
                  <a:pt x="9905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1" name="object 5221"/>
          <p:cNvSpPr/>
          <p:nvPr/>
        </p:nvSpPr>
        <p:spPr>
          <a:xfrm>
            <a:off x="7206233" y="4629911"/>
            <a:ext cx="19049" cy="33528"/>
          </a:xfrm>
          <a:custGeom>
            <a:avLst/>
            <a:gdLst/>
            <a:ahLst/>
            <a:cxnLst/>
            <a:rect l="l" t="t" r="r" b="b"/>
            <a:pathLst>
              <a:path w="19050" h="33527">
                <a:moveTo>
                  <a:pt x="0" y="33527"/>
                </a:moveTo>
                <a:lnTo>
                  <a:pt x="9905" y="17525"/>
                </a:lnTo>
                <a:lnTo>
                  <a:pt x="19049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2" name="object 5222"/>
          <p:cNvSpPr/>
          <p:nvPr/>
        </p:nvSpPr>
        <p:spPr>
          <a:xfrm>
            <a:off x="7225283" y="4591811"/>
            <a:ext cx="18287" cy="38100"/>
          </a:xfrm>
          <a:custGeom>
            <a:avLst/>
            <a:gdLst/>
            <a:ahLst/>
            <a:cxnLst/>
            <a:rect l="l" t="t" r="r" b="b"/>
            <a:pathLst>
              <a:path w="18288" h="38100">
                <a:moveTo>
                  <a:pt x="0" y="38100"/>
                </a:moveTo>
                <a:lnTo>
                  <a:pt x="9905" y="19812"/>
                </a:lnTo>
                <a:lnTo>
                  <a:pt x="18287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3" name="object 5223"/>
          <p:cNvSpPr/>
          <p:nvPr/>
        </p:nvSpPr>
        <p:spPr>
          <a:xfrm>
            <a:off x="7243572" y="4552187"/>
            <a:ext cx="16763" cy="39624"/>
          </a:xfrm>
          <a:custGeom>
            <a:avLst/>
            <a:gdLst/>
            <a:ahLst/>
            <a:cxnLst/>
            <a:rect l="l" t="t" r="r" b="b"/>
            <a:pathLst>
              <a:path w="16764" h="39624">
                <a:moveTo>
                  <a:pt x="0" y="39624"/>
                </a:moveTo>
                <a:lnTo>
                  <a:pt x="8381" y="19812"/>
                </a:lnTo>
                <a:lnTo>
                  <a:pt x="16763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4" name="object 5224"/>
          <p:cNvSpPr/>
          <p:nvPr/>
        </p:nvSpPr>
        <p:spPr>
          <a:xfrm>
            <a:off x="7260335" y="4510278"/>
            <a:ext cx="13715" cy="41910"/>
          </a:xfrm>
          <a:custGeom>
            <a:avLst/>
            <a:gdLst/>
            <a:ahLst/>
            <a:cxnLst/>
            <a:rect l="l" t="t" r="r" b="b"/>
            <a:pathLst>
              <a:path w="13716" h="41910">
                <a:moveTo>
                  <a:pt x="0" y="41910"/>
                </a:moveTo>
                <a:lnTo>
                  <a:pt x="6857" y="21336"/>
                </a:lnTo>
                <a:lnTo>
                  <a:pt x="13715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5" name="object 5225"/>
          <p:cNvSpPr/>
          <p:nvPr/>
        </p:nvSpPr>
        <p:spPr>
          <a:xfrm>
            <a:off x="7274051" y="4489703"/>
            <a:ext cx="6857" cy="20574"/>
          </a:xfrm>
          <a:custGeom>
            <a:avLst/>
            <a:gdLst/>
            <a:ahLst/>
            <a:cxnLst/>
            <a:rect l="l" t="t" r="r" b="b"/>
            <a:pathLst>
              <a:path w="6857" h="20574">
                <a:moveTo>
                  <a:pt x="0" y="20574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6" name="object 5226"/>
          <p:cNvSpPr/>
          <p:nvPr/>
        </p:nvSpPr>
        <p:spPr>
          <a:xfrm>
            <a:off x="7280910" y="4445508"/>
            <a:ext cx="10667" cy="44196"/>
          </a:xfrm>
          <a:custGeom>
            <a:avLst/>
            <a:gdLst/>
            <a:ahLst/>
            <a:cxnLst/>
            <a:rect l="l" t="t" r="r" b="b"/>
            <a:pathLst>
              <a:path w="10668" h="44196">
                <a:moveTo>
                  <a:pt x="0" y="44195"/>
                </a:moveTo>
                <a:lnTo>
                  <a:pt x="5333" y="22097"/>
                </a:lnTo>
                <a:lnTo>
                  <a:pt x="10667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7" name="object 5227"/>
          <p:cNvSpPr/>
          <p:nvPr/>
        </p:nvSpPr>
        <p:spPr>
          <a:xfrm>
            <a:off x="7291577" y="4423409"/>
            <a:ext cx="5333" cy="22098"/>
          </a:xfrm>
          <a:custGeom>
            <a:avLst/>
            <a:gdLst/>
            <a:ahLst/>
            <a:cxnLst/>
            <a:rect l="l" t="t" r="r" b="b"/>
            <a:pathLst>
              <a:path w="5333" h="22098">
                <a:moveTo>
                  <a:pt x="0" y="22098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8" name="object 5228"/>
          <p:cNvSpPr/>
          <p:nvPr/>
        </p:nvSpPr>
        <p:spPr>
          <a:xfrm>
            <a:off x="7296911" y="4354830"/>
            <a:ext cx="10667" cy="68580"/>
          </a:xfrm>
          <a:custGeom>
            <a:avLst/>
            <a:gdLst/>
            <a:ahLst/>
            <a:cxnLst/>
            <a:rect l="l" t="t" r="r" b="b"/>
            <a:pathLst>
              <a:path w="10668" h="68579">
                <a:moveTo>
                  <a:pt x="0" y="68580"/>
                </a:moveTo>
                <a:lnTo>
                  <a:pt x="3809" y="46482"/>
                </a:lnTo>
                <a:lnTo>
                  <a:pt x="7619" y="22860"/>
                </a:lnTo>
                <a:lnTo>
                  <a:pt x="10667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9" name="object 5229"/>
          <p:cNvSpPr/>
          <p:nvPr/>
        </p:nvSpPr>
        <p:spPr>
          <a:xfrm>
            <a:off x="7307579" y="4108703"/>
            <a:ext cx="6858" cy="246126"/>
          </a:xfrm>
          <a:custGeom>
            <a:avLst/>
            <a:gdLst/>
            <a:ahLst/>
            <a:cxnLst/>
            <a:rect l="l" t="t" r="r" b="b"/>
            <a:pathLst>
              <a:path w="6857" h="246125">
                <a:moveTo>
                  <a:pt x="0" y="246125"/>
                </a:moveTo>
                <a:lnTo>
                  <a:pt x="2285" y="222503"/>
                </a:lnTo>
                <a:lnTo>
                  <a:pt x="4571" y="198119"/>
                </a:lnTo>
                <a:lnTo>
                  <a:pt x="6095" y="173735"/>
                </a:lnTo>
                <a:lnTo>
                  <a:pt x="6857" y="149351"/>
                </a:lnTo>
                <a:lnTo>
                  <a:pt x="6857" y="123443"/>
                </a:lnTo>
                <a:lnTo>
                  <a:pt x="6857" y="98297"/>
                </a:lnTo>
                <a:lnTo>
                  <a:pt x="6095" y="73151"/>
                </a:lnTo>
                <a:lnTo>
                  <a:pt x="4571" y="48005"/>
                </a:lnTo>
                <a:lnTo>
                  <a:pt x="2285" y="23621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0" name="object 5230"/>
          <p:cNvSpPr/>
          <p:nvPr/>
        </p:nvSpPr>
        <p:spPr>
          <a:xfrm>
            <a:off x="7296911" y="4038600"/>
            <a:ext cx="10668" cy="70104"/>
          </a:xfrm>
          <a:custGeom>
            <a:avLst/>
            <a:gdLst/>
            <a:ahLst/>
            <a:cxnLst/>
            <a:rect l="l" t="t" r="r" b="b"/>
            <a:pathLst>
              <a:path w="10668" h="70103">
                <a:moveTo>
                  <a:pt x="10668" y="70104"/>
                </a:moveTo>
                <a:lnTo>
                  <a:pt x="7620" y="46482"/>
                </a:lnTo>
                <a:lnTo>
                  <a:pt x="3810" y="22860"/>
                </a:ln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1" name="object 5231"/>
          <p:cNvSpPr/>
          <p:nvPr/>
        </p:nvSpPr>
        <p:spPr>
          <a:xfrm>
            <a:off x="7291577" y="4015739"/>
            <a:ext cx="5334" cy="22860"/>
          </a:xfrm>
          <a:custGeom>
            <a:avLst/>
            <a:gdLst/>
            <a:ahLst/>
            <a:cxnLst/>
            <a:rect l="l" t="t" r="r" b="b"/>
            <a:pathLst>
              <a:path w="5333" h="22860">
                <a:moveTo>
                  <a:pt x="5333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2" name="object 5232"/>
          <p:cNvSpPr/>
          <p:nvPr/>
        </p:nvSpPr>
        <p:spPr>
          <a:xfrm>
            <a:off x="7280909" y="3972305"/>
            <a:ext cx="10668" cy="43434"/>
          </a:xfrm>
          <a:custGeom>
            <a:avLst/>
            <a:gdLst/>
            <a:ahLst/>
            <a:cxnLst/>
            <a:rect l="l" t="t" r="r" b="b"/>
            <a:pathLst>
              <a:path w="10668" h="43434">
                <a:moveTo>
                  <a:pt x="10668" y="43434"/>
                </a:moveTo>
                <a:lnTo>
                  <a:pt x="5334" y="21336"/>
                </a:ln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3" name="object 5233"/>
          <p:cNvSpPr/>
          <p:nvPr/>
        </p:nvSpPr>
        <p:spPr>
          <a:xfrm>
            <a:off x="7274052" y="3950207"/>
            <a:ext cx="6858" cy="22098"/>
          </a:xfrm>
          <a:custGeom>
            <a:avLst/>
            <a:gdLst/>
            <a:ahLst/>
            <a:cxnLst/>
            <a:rect l="l" t="t" r="r" b="b"/>
            <a:pathLst>
              <a:path w="6857" h="22098">
                <a:moveTo>
                  <a:pt x="6857" y="22098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4" name="object 5234"/>
          <p:cNvSpPr/>
          <p:nvPr/>
        </p:nvSpPr>
        <p:spPr>
          <a:xfrm>
            <a:off x="7260335" y="3908297"/>
            <a:ext cx="13716" cy="41910"/>
          </a:xfrm>
          <a:custGeom>
            <a:avLst/>
            <a:gdLst/>
            <a:ahLst/>
            <a:cxnLst/>
            <a:rect l="l" t="t" r="r" b="b"/>
            <a:pathLst>
              <a:path w="13716" h="41910">
                <a:moveTo>
                  <a:pt x="13716" y="41910"/>
                </a:moveTo>
                <a:lnTo>
                  <a:pt x="6858" y="20574"/>
                </a:ln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5" name="object 5235"/>
          <p:cNvSpPr/>
          <p:nvPr/>
        </p:nvSpPr>
        <p:spPr>
          <a:xfrm>
            <a:off x="7243571" y="3867912"/>
            <a:ext cx="16764" cy="40386"/>
          </a:xfrm>
          <a:custGeom>
            <a:avLst/>
            <a:gdLst/>
            <a:ahLst/>
            <a:cxnLst/>
            <a:rect l="l" t="t" r="r" b="b"/>
            <a:pathLst>
              <a:path w="16764" h="40386">
                <a:moveTo>
                  <a:pt x="16764" y="40386"/>
                </a:moveTo>
                <a:lnTo>
                  <a:pt x="8382" y="19812"/>
                </a:ln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6" name="object 5236"/>
          <p:cNvSpPr/>
          <p:nvPr/>
        </p:nvSpPr>
        <p:spPr>
          <a:xfrm>
            <a:off x="7225284" y="3829811"/>
            <a:ext cx="18288" cy="38100"/>
          </a:xfrm>
          <a:custGeom>
            <a:avLst/>
            <a:gdLst/>
            <a:ahLst/>
            <a:cxnLst/>
            <a:rect l="l" t="t" r="r" b="b"/>
            <a:pathLst>
              <a:path w="18288" h="38100">
                <a:moveTo>
                  <a:pt x="18288" y="38100"/>
                </a:moveTo>
                <a:lnTo>
                  <a:pt x="9906" y="18288"/>
                </a:ln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7" name="object 5237"/>
          <p:cNvSpPr/>
          <p:nvPr/>
        </p:nvSpPr>
        <p:spPr>
          <a:xfrm>
            <a:off x="7216139" y="3812285"/>
            <a:ext cx="9144" cy="17526"/>
          </a:xfrm>
          <a:custGeom>
            <a:avLst/>
            <a:gdLst/>
            <a:ahLst/>
            <a:cxnLst/>
            <a:rect l="l" t="t" r="r" b="b"/>
            <a:pathLst>
              <a:path w="9144" h="17525">
                <a:moveTo>
                  <a:pt x="9144" y="17525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8" name="object 5238"/>
          <p:cNvSpPr/>
          <p:nvPr/>
        </p:nvSpPr>
        <p:spPr>
          <a:xfrm>
            <a:off x="7206233" y="3795521"/>
            <a:ext cx="9906" cy="16764"/>
          </a:xfrm>
          <a:custGeom>
            <a:avLst/>
            <a:gdLst/>
            <a:ahLst/>
            <a:cxnLst/>
            <a:rect l="l" t="t" r="r" b="b"/>
            <a:pathLst>
              <a:path w="9905" h="16763">
                <a:moveTo>
                  <a:pt x="9905" y="16763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9" name="object 5239"/>
          <p:cNvSpPr/>
          <p:nvPr/>
        </p:nvSpPr>
        <p:spPr>
          <a:xfrm>
            <a:off x="7196327" y="3779520"/>
            <a:ext cx="9906" cy="16002"/>
          </a:xfrm>
          <a:custGeom>
            <a:avLst/>
            <a:gdLst/>
            <a:ahLst/>
            <a:cxnLst/>
            <a:rect l="l" t="t" r="r" b="b"/>
            <a:pathLst>
              <a:path w="9905" h="16001">
                <a:moveTo>
                  <a:pt x="9905" y="16001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0" name="object 5240"/>
          <p:cNvSpPr/>
          <p:nvPr/>
        </p:nvSpPr>
        <p:spPr>
          <a:xfrm>
            <a:off x="7186421" y="3764280"/>
            <a:ext cx="9906" cy="15240"/>
          </a:xfrm>
          <a:custGeom>
            <a:avLst/>
            <a:gdLst/>
            <a:ahLst/>
            <a:cxnLst/>
            <a:rect l="l" t="t" r="r" b="b"/>
            <a:pathLst>
              <a:path w="9905" h="15239">
                <a:moveTo>
                  <a:pt x="9905" y="15239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1" name="object 5241"/>
          <p:cNvSpPr/>
          <p:nvPr/>
        </p:nvSpPr>
        <p:spPr>
          <a:xfrm>
            <a:off x="7175754" y="3749801"/>
            <a:ext cx="10668" cy="14478"/>
          </a:xfrm>
          <a:custGeom>
            <a:avLst/>
            <a:gdLst/>
            <a:ahLst/>
            <a:cxnLst/>
            <a:rect l="l" t="t" r="r" b="b"/>
            <a:pathLst>
              <a:path w="10668" h="14477">
                <a:moveTo>
                  <a:pt x="10668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2" name="object 5242"/>
          <p:cNvSpPr/>
          <p:nvPr/>
        </p:nvSpPr>
        <p:spPr>
          <a:xfrm>
            <a:off x="7165086" y="3736085"/>
            <a:ext cx="10668" cy="13716"/>
          </a:xfrm>
          <a:custGeom>
            <a:avLst/>
            <a:gdLst/>
            <a:ahLst/>
            <a:cxnLst/>
            <a:rect l="l" t="t" r="r" b="b"/>
            <a:pathLst>
              <a:path w="10668" h="13715">
                <a:moveTo>
                  <a:pt x="10668" y="13716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3" name="object 5243"/>
          <p:cNvSpPr/>
          <p:nvPr/>
        </p:nvSpPr>
        <p:spPr>
          <a:xfrm>
            <a:off x="7153655" y="3723893"/>
            <a:ext cx="11430" cy="12192"/>
          </a:xfrm>
          <a:custGeom>
            <a:avLst/>
            <a:gdLst/>
            <a:ahLst/>
            <a:cxnLst/>
            <a:rect l="l" t="t" r="r" b="b"/>
            <a:pathLst>
              <a:path w="11429" h="12191">
                <a:moveTo>
                  <a:pt x="11429" y="12192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4" name="object 5244"/>
          <p:cNvSpPr/>
          <p:nvPr/>
        </p:nvSpPr>
        <p:spPr>
          <a:xfrm>
            <a:off x="7142225" y="3711702"/>
            <a:ext cx="11430" cy="12192"/>
          </a:xfrm>
          <a:custGeom>
            <a:avLst/>
            <a:gdLst/>
            <a:ahLst/>
            <a:cxnLst/>
            <a:rect l="l" t="t" r="r" b="b"/>
            <a:pathLst>
              <a:path w="11429" h="12191">
                <a:moveTo>
                  <a:pt x="11429" y="12192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5" name="object 5245"/>
          <p:cNvSpPr/>
          <p:nvPr/>
        </p:nvSpPr>
        <p:spPr>
          <a:xfrm>
            <a:off x="7130796" y="3701033"/>
            <a:ext cx="11430" cy="10668"/>
          </a:xfrm>
          <a:custGeom>
            <a:avLst/>
            <a:gdLst/>
            <a:ahLst/>
            <a:cxnLst/>
            <a:rect l="l" t="t" r="r" b="b"/>
            <a:pathLst>
              <a:path w="11429" h="10667">
                <a:moveTo>
                  <a:pt x="11429" y="10668"/>
                </a:moveTo>
                <a:lnTo>
                  <a:pt x="0" y="0"/>
                </a:lnTo>
              </a:path>
            </a:pathLst>
          </a:custGeom>
          <a:ln w="12953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6" name="object 5246"/>
          <p:cNvSpPr/>
          <p:nvPr/>
        </p:nvSpPr>
        <p:spPr>
          <a:xfrm>
            <a:off x="7119365" y="3690365"/>
            <a:ext cx="11430" cy="10668"/>
          </a:xfrm>
          <a:custGeom>
            <a:avLst/>
            <a:gdLst/>
            <a:ahLst/>
            <a:cxnLst/>
            <a:rect l="l" t="t" r="r" b="b"/>
            <a:pathLst>
              <a:path w="11429" h="10667">
                <a:moveTo>
                  <a:pt x="11429" y="10667"/>
                </a:moveTo>
                <a:lnTo>
                  <a:pt x="0" y="0"/>
                </a:lnTo>
              </a:path>
            </a:pathLst>
          </a:custGeom>
          <a:ln w="12953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7" name="object 5247"/>
          <p:cNvSpPr/>
          <p:nvPr/>
        </p:nvSpPr>
        <p:spPr>
          <a:xfrm>
            <a:off x="7107174" y="3681222"/>
            <a:ext cx="12192" cy="9143"/>
          </a:xfrm>
          <a:custGeom>
            <a:avLst/>
            <a:gdLst/>
            <a:ahLst/>
            <a:cxnLst/>
            <a:rect l="l" t="t" r="r" b="b"/>
            <a:pathLst>
              <a:path w="12192" h="9144">
                <a:moveTo>
                  <a:pt x="12192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8" name="object 5248"/>
          <p:cNvSpPr/>
          <p:nvPr/>
        </p:nvSpPr>
        <p:spPr>
          <a:xfrm>
            <a:off x="7094981" y="3672840"/>
            <a:ext cx="12192" cy="8381"/>
          </a:xfrm>
          <a:custGeom>
            <a:avLst/>
            <a:gdLst/>
            <a:ahLst/>
            <a:cxnLst/>
            <a:rect l="l" t="t" r="r" b="b"/>
            <a:pathLst>
              <a:path w="12192" h="8382">
                <a:moveTo>
                  <a:pt x="12192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9" name="object 5249"/>
          <p:cNvSpPr/>
          <p:nvPr/>
        </p:nvSpPr>
        <p:spPr>
          <a:xfrm>
            <a:off x="7082790" y="3665219"/>
            <a:ext cx="12192" cy="7619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12192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0" name="object 5250"/>
          <p:cNvSpPr/>
          <p:nvPr/>
        </p:nvSpPr>
        <p:spPr>
          <a:xfrm>
            <a:off x="7069835" y="3658362"/>
            <a:ext cx="12954" cy="6857"/>
          </a:xfrm>
          <a:custGeom>
            <a:avLst/>
            <a:gdLst/>
            <a:ahLst/>
            <a:cxnLst/>
            <a:rect l="l" t="t" r="r" b="b"/>
            <a:pathLst>
              <a:path w="12953" h="6858">
                <a:moveTo>
                  <a:pt x="12953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1" name="object 5251"/>
          <p:cNvSpPr/>
          <p:nvPr/>
        </p:nvSpPr>
        <p:spPr>
          <a:xfrm>
            <a:off x="7069835" y="3658361"/>
            <a:ext cx="0" cy="31242"/>
          </a:xfrm>
          <a:custGeom>
            <a:avLst/>
            <a:gdLst/>
            <a:ahLst/>
            <a:cxnLst/>
            <a:rect l="l" t="t" r="r" b="b"/>
            <a:pathLst>
              <a:path h="31241">
                <a:moveTo>
                  <a:pt x="0" y="0"/>
                </a:moveTo>
                <a:lnTo>
                  <a:pt x="0" y="3124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2" name="object 5252"/>
          <p:cNvSpPr/>
          <p:nvPr/>
        </p:nvSpPr>
        <p:spPr>
          <a:xfrm>
            <a:off x="7069835" y="3689604"/>
            <a:ext cx="9906" cy="9144"/>
          </a:xfrm>
          <a:custGeom>
            <a:avLst/>
            <a:gdLst/>
            <a:ahLst/>
            <a:cxnLst/>
            <a:rect l="l" t="t" r="r" b="b"/>
            <a:pathLst>
              <a:path w="9905" h="9144">
                <a:moveTo>
                  <a:pt x="0" y="0"/>
                </a:moveTo>
                <a:lnTo>
                  <a:pt x="9906" y="9144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3" name="object 5253"/>
          <p:cNvSpPr/>
          <p:nvPr/>
        </p:nvSpPr>
        <p:spPr>
          <a:xfrm>
            <a:off x="7079742" y="3698748"/>
            <a:ext cx="9144" cy="8382"/>
          </a:xfrm>
          <a:custGeom>
            <a:avLst/>
            <a:gdLst/>
            <a:ahLst/>
            <a:cxnLst/>
            <a:rect l="l" t="t" r="r" b="b"/>
            <a:pathLst>
              <a:path w="9144" h="8382">
                <a:moveTo>
                  <a:pt x="0" y="0"/>
                </a:moveTo>
                <a:lnTo>
                  <a:pt x="9144" y="8382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4" name="object 5254"/>
          <p:cNvSpPr/>
          <p:nvPr/>
        </p:nvSpPr>
        <p:spPr>
          <a:xfrm>
            <a:off x="7088885" y="3707129"/>
            <a:ext cx="8382" cy="9906"/>
          </a:xfrm>
          <a:custGeom>
            <a:avLst/>
            <a:gdLst/>
            <a:ahLst/>
            <a:cxnLst/>
            <a:rect l="l" t="t" r="r" b="b"/>
            <a:pathLst>
              <a:path w="8381" h="9905">
                <a:moveTo>
                  <a:pt x="0" y="0"/>
                </a:moveTo>
                <a:lnTo>
                  <a:pt x="8382" y="9906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5" name="object 5255"/>
          <p:cNvSpPr/>
          <p:nvPr/>
        </p:nvSpPr>
        <p:spPr>
          <a:xfrm>
            <a:off x="7097267" y="3717035"/>
            <a:ext cx="7620" cy="9144"/>
          </a:xfrm>
          <a:custGeom>
            <a:avLst/>
            <a:gdLst/>
            <a:ahLst/>
            <a:cxnLst/>
            <a:rect l="l" t="t" r="r" b="b"/>
            <a:pathLst>
              <a:path w="7620" h="9144">
                <a:moveTo>
                  <a:pt x="0" y="0"/>
                </a:moveTo>
                <a:lnTo>
                  <a:pt x="7620" y="9144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6" name="object 5256"/>
          <p:cNvSpPr/>
          <p:nvPr/>
        </p:nvSpPr>
        <p:spPr>
          <a:xfrm>
            <a:off x="7104888" y="3726179"/>
            <a:ext cx="7620" cy="9906"/>
          </a:xfrm>
          <a:custGeom>
            <a:avLst/>
            <a:gdLst/>
            <a:ahLst/>
            <a:cxnLst/>
            <a:rect l="l" t="t" r="r" b="b"/>
            <a:pathLst>
              <a:path w="7620" h="9905">
                <a:moveTo>
                  <a:pt x="0" y="0"/>
                </a:moveTo>
                <a:lnTo>
                  <a:pt x="7620" y="9906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7" name="object 5257"/>
          <p:cNvSpPr/>
          <p:nvPr/>
        </p:nvSpPr>
        <p:spPr>
          <a:xfrm>
            <a:off x="7112507" y="3736085"/>
            <a:ext cx="6858" cy="10668"/>
          </a:xfrm>
          <a:custGeom>
            <a:avLst/>
            <a:gdLst/>
            <a:ahLst/>
            <a:cxnLst/>
            <a:rect l="l" t="t" r="r" b="b"/>
            <a:pathLst>
              <a:path w="6857" h="10667">
                <a:moveTo>
                  <a:pt x="0" y="0"/>
                </a:moveTo>
                <a:lnTo>
                  <a:pt x="6858" y="10668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8" name="object 5258"/>
          <p:cNvSpPr/>
          <p:nvPr/>
        </p:nvSpPr>
        <p:spPr>
          <a:xfrm>
            <a:off x="7119366" y="3746754"/>
            <a:ext cx="6096" cy="10668"/>
          </a:xfrm>
          <a:custGeom>
            <a:avLst/>
            <a:gdLst/>
            <a:ahLst/>
            <a:cxnLst/>
            <a:rect l="l" t="t" r="r" b="b"/>
            <a:pathLst>
              <a:path w="6096" h="10667">
                <a:moveTo>
                  <a:pt x="0" y="0"/>
                </a:moveTo>
                <a:lnTo>
                  <a:pt x="6096" y="10668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9" name="object 5259"/>
          <p:cNvSpPr/>
          <p:nvPr/>
        </p:nvSpPr>
        <p:spPr>
          <a:xfrm>
            <a:off x="7125461" y="3757422"/>
            <a:ext cx="6096" cy="10668"/>
          </a:xfrm>
          <a:custGeom>
            <a:avLst/>
            <a:gdLst/>
            <a:ahLst/>
            <a:cxnLst/>
            <a:rect l="l" t="t" r="r" b="b"/>
            <a:pathLst>
              <a:path w="6096" h="10667">
                <a:moveTo>
                  <a:pt x="0" y="0"/>
                </a:moveTo>
                <a:lnTo>
                  <a:pt x="6096" y="10668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0" name="object 5260"/>
          <p:cNvSpPr/>
          <p:nvPr/>
        </p:nvSpPr>
        <p:spPr>
          <a:xfrm>
            <a:off x="7131557" y="3768089"/>
            <a:ext cx="7620" cy="16764"/>
          </a:xfrm>
          <a:custGeom>
            <a:avLst/>
            <a:gdLst/>
            <a:ahLst/>
            <a:cxnLst/>
            <a:rect l="l" t="t" r="r" b="b"/>
            <a:pathLst>
              <a:path w="7620" h="16763">
                <a:moveTo>
                  <a:pt x="0" y="0"/>
                </a:moveTo>
                <a:lnTo>
                  <a:pt x="7620" y="1676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1" name="object 5261"/>
          <p:cNvSpPr/>
          <p:nvPr/>
        </p:nvSpPr>
        <p:spPr>
          <a:xfrm>
            <a:off x="7139177" y="3784854"/>
            <a:ext cx="14478" cy="36576"/>
          </a:xfrm>
          <a:custGeom>
            <a:avLst/>
            <a:gdLst/>
            <a:ahLst/>
            <a:cxnLst/>
            <a:rect l="l" t="t" r="r" b="b"/>
            <a:pathLst>
              <a:path w="14477" h="36575">
                <a:moveTo>
                  <a:pt x="0" y="0"/>
                </a:moveTo>
                <a:lnTo>
                  <a:pt x="7620" y="17526"/>
                </a:lnTo>
                <a:lnTo>
                  <a:pt x="14478" y="36576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2" name="object 5262"/>
          <p:cNvSpPr/>
          <p:nvPr/>
        </p:nvSpPr>
        <p:spPr>
          <a:xfrm>
            <a:off x="7153655" y="3821429"/>
            <a:ext cx="12954" cy="41910"/>
          </a:xfrm>
          <a:custGeom>
            <a:avLst/>
            <a:gdLst/>
            <a:ahLst/>
            <a:cxnLst/>
            <a:rect l="l" t="t" r="r" b="b"/>
            <a:pathLst>
              <a:path w="12953" h="41910">
                <a:moveTo>
                  <a:pt x="0" y="0"/>
                </a:moveTo>
                <a:lnTo>
                  <a:pt x="6858" y="20574"/>
                </a:lnTo>
                <a:lnTo>
                  <a:pt x="12954" y="4191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3" name="object 5263"/>
          <p:cNvSpPr/>
          <p:nvPr/>
        </p:nvSpPr>
        <p:spPr>
          <a:xfrm>
            <a:off x="7166610" y="3863339"/>
            <a:ext cx="5334" cy="22860"/>
          </a:xfrm>
          <a:custGeom>
            <a:avLst/>
            <a:gdLst/>
            <a:ahLst/>
            <a:cxnLst/>
            <a:rect l="l" t="t" r="r" b="b"/>
            <a:pathLst>
              <a:path w="5333" h="22860">
                <a:moveTo>
                  <a:pt x="0" y="0"/>
                </a:moveTo>
                <a:lnTo>
                  <a:pt x="5334" y="2286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4" name="object 5264"/>
          <p:cNvSpPr/>
          <p:nvPr/>
        </p:nvSpPr>
        <p:spPr>
          <a:xfrm>
            <a:off x="7171944" y="3886199"/>
            <a:ext cx="9906" cy="49530"/>
          </a:xfrm>
          <a:custGeom>
            <a:avLst/>
            <a:gdLst/>
            <a:ahLst/>
            <a:cxnLst/>
            <a:rect l="l" t="t" r="r" b="b"/>
            <a:pathLst>
              <a:path w="9905" h="49529">
                <a:moveTo>
                  <a:pt x="0" y="0"/>
                </a:moveTo>
                <a:lnTo>
                  <a:pt x="5334" y="24384"/>
                </a:lnTo>
                <a:lnTo>
                  <a:pt x="9906" y="4953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5" name="object 5265"/>
          <p:cNvSpPr/>
          <p:nvPr/>
        </p:nvSpPr>
        <p:spPr>
          <a:xfrm>
            <a:off x="7181850" y="3935729"/>
            <a:ext cx="8382" cy="57150"/>
          </a:xfrm>
          <a:custGeom>
            <a:avLst/>
            <a:gdLst/>
            <a:ahLst/>
            <a:cxnLst/>
            <a:rect l="l" t="t" r="r" b="b"/>
            <a:pathLst>
              <a:path w="8381" h="57150">
                <a:moveTo>
                  <a:pt x="0" y="0"/>
                </a:moveTo>
                <a:lnTo>
                  <a:pt x="4572" y="27432"/>
                </a:lnTo>
                <a:lnTo>
                  <a:pt x="8382" y="5715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6" name="object 5266"/>
          <p:cNvSpPr/>
          <p:nvPr/>
        </p:nvSpPr>
        <p:spPr>
          <a:xfrm>
            <a:off x="7188708" y="3992879"/>
            <a:ext cx="11429" cy="485394"/>
          </a:xfrm>
          <a:custGeom>
            <a:avLst/>
            <a:gdLst/>
            <a:ahLst/>
            <a:cxnLst/>
            <a:rect l="l" t="t" r="r" b="b"/>
            <a:pathLst>
              <a:path w="11429" h="485393">
                <a:moveTo>
                  <a:pt x="1524" y="0"/>
                </a:moveTo>
                <a:lnTo>
                  <a:pt x="4572" y="32766"/>
                </a:lnTo>
                <a:lnTo>
                  <a:pt x="6858" y="67818"/>
                </a:lnTo>
                <a:lnTo>
                  <a:pt x="9144" y="105918"/>
                </a:lnTo>
                <a:lnTo>
                  <a:pt x="10668" y="146304"/>
                </a:lnTo>
                <a:lnTo>
                  <a:pt x="11430" y="189738"/>
                </a:lnTo>
                <a:lnTo>
                  <a:pt x="11430" y="235458"/>
                </a:lnTo>
                <a:lnTo>
                  <a:pt x="11430" y="283464"/>
                </a:lnTo>
                <a:lnTo>
                  <a:pt x="10668" y="329184"/>
                </a:lnTo>
                <a:lnTo>
                  <a:pt x="8382" y="372618"/>
                </a:lnTo>
                <a:lnTo>
                  <a:pt x="6858" y="413004"/>
                </a:lnTo>
                <a:lnTo>
                  <a:pt x="3810" y="450342"/>
                </a:lnTo>
                <a:lnTo>
                  <a:pt x="0" y="485394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7" name="object 5267"/>
          <p:cNvSpPr/>
          <p:nvPr/>
        </p:nvSpPr>
        <p:spPr>
          <a:xfrm>
            <a:off x="7180325" y="4478273"/>
            <a:ext cx="8381" cy="60960"/>
          </a:xfrm>
          <a:custGeom>
            <a:avLst/>
            <a:gdLst/>
            <a:ahLst/>
            <a:cxnLst/>
            <a:rect l="l" t="t" r="r" b="b"/>
            <a:pathLst>
              <a:path w="8381" h="60960">
                <a:moveTo>
                  <a:pt x="8381" y="0"/>
                </a:moveTo>
                <a:lnTo>
                  <a:pt x="4571" y="32004"/>
                </a:lnTo>
                <a:lnTo>
                  <a:pt x="0" y="60960"/>
                </a:lnTo>
              </a:path>
            </a:pathLst>
          </a:custGeom>
          <a:ln w="12953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8" name="object 5268"/>
          <p:cNvSpPr/>
          <p:nvPr/>
        </p:nvSpPr>
        <p:spPr>
          <a:xfrm>
            <a:off x="7175754" y="4539233"/>
            <a:ext cx="4571" cy="22098"/>
          </a:xfrm>
          <a:custGeom>
            <a:avLst/>
            <a:gdLst/>
            <a:ahLst/>
            <a:cxnLst/>
            <a:rect l="l" t="t" r="r" b="b"/>
            <a:pathLst>
              <a:path w="4572" h="22098">
                <a:moveTo>
                  <a:pt x="4572" y="0"/>
                </a:moveTo>
                <a:lnTo>
                  <a:pt x="0" y="22098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9" name="object 5269"/>
          <p:cNvSpPr/>
          <p:nvPr/>
        </p:nvSpPr>
        <p:spPr>
          <a:xfrm>
            <a:off x="7171182" y="4561332"/>
            <a:ext cx="4571" cy="20574"/>
          </a:xfrm>
          <a:custGeom>
            <a:avLst/>
            <a:gdLst/>
            <a:ahLst/>
            <a:cxnLst/>
            <a:rect l="l" t="t" r="r" b="b"/>
            <a:pathLst>
              <a:path w="4572" h="20574">
                <a:moveTo>
                  <a:pt x="4572" y="0"/>
                </a:moveTo>
                <a:lnTo>
                  <a:pt x="0" y="20574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0" name="object 5270"/>
          <p:cNvSpPr/>
          <p:nvPr/>
        </p:nvSpPr>
        <p:spPr>
          <a:xfrm>
            <a:off x="7154418" y="4581905"/>
            <a:ext cx="16763" cy="56388"/>
          </a:xfrm>
          <a:custGeom>
            <a:avLst/>
            <a:gdLst/>
            <a:ahLst/>
            <a:cxnLst/>
            <a:rect l="l" t="t" r="r" b="b"/>
            <a:pathLst>
              <a:path w="16764" h="56387">
                <a:moveTo>
                  <a:pt x="16764" y="0"/>
                </a:moveTo>
                <a:lnTo>
                  <a:pt x="11430" y="19812"/>
                </a:lnTo>
                <a:lnTo>
                  <a:pt x="6096" y="38100"/>
                </a:lnTo>
                <a:lnTo>
                  <a:pt x="0" y="5638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1" name="object 5271"/>
          <p:cNvSpPr/>
          <p:nvPr/>
        </p:nvSpPr>
        <p:spPr>
          <a:xfrm>
            <a:off x="7142225" y="4638294"/>
            <a:ext cx="12191" cy="32766"/>
          </a:xfrm>
          <a:custGeom>
            <a:avLst/>
            <a:gdLst/>
            <a:ahLst/>
            <a:cxnLst/>
            <a:rect l="l" t="t" r="r" b="b"/>
            <a:pathLst>
              <a:path w="12192" h="32765">
                <a:moveTo>
                  <a:pt x="12192" y="0"/>
                </a:moveTo>
                <a:lnTo>
                  <a:pt x="6096" y="16764"/>
                </a:lnTo>
                <a:lnTo>
                  <a:pt x="0" y="32766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2" name="object 5272"/>
          <p:cNvSpPr/>
          <p:nvPr/>
        </p:nvSpPr>
        <p:spPr>
          <a:xfrm>
            <a:off x="7135368" y="4671060"/>
            <a:ext cx="6857" cy="14478"/>
          </a:xfrm>
          <a:custGeom>
            <a:avLst/>
            <a:gdLst/>
            <a:ahLst/>
            <a:cxnLst/>
            <a:rect l="l" t="t" r="r" b="b"/>
            <a:pathLst>
              <a:path w="6857" h="14477">
                <a:moveTo>
                  <a:pt x="6857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3" name="object 5273"/>
          <p:cNvSpPr/>
          <p:nvPr/>
        </p:nvSpPr>
        <p:spPr>
          <a:xfrm>
            <a:off x="7129271" y="4685538"/>
            <a:ext cx="6095" cy="10668"/>
          </a:xfrm>
          <a:custGeom>
            <a:avLst/>
            <a:gdLst/>
            <a:ahLst/>
            <a:cxnLst/>
            <a:rect l="l" t="t" r="r" b="b"/>
            <a:pathLst>
              <a:path w="6096" h="10667">
                <a:moveTo>
                  <a:pt x="6096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4" name="object 5274"/>
          <p:cNvSpPr/>
          <p:nvPr/>
        </p:nvSpPr>
        <p:spPr>
          <a:xfrm>
            <a:off x="7123176" y="4696205"/>
            <a:ext cx="6095" cy="9906"/>
          </a:xfrm>
          <a:custGeom>
            <a:avLst/>
            <a:gdLst/>
            <a:ahLst/>
            <a:cxnLst/>
            <a:rect l="l" t="t" r="r" b="b"/>
            <a:pathLst>
              <a:path w="6096" h="9905">
                <a:moveTo>
                  <a:pt x="6096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5" name="object 5275"/>
          <p:cNvSpPr/>
          <p:nvPr/>
        </p:nvSpPr>
        <p:spPr>
          <a:xfrm>
            <a:off x="7116318" y="4706111"/>
            <a:ext cx="6858" cy="10668"/>
          </a:xfrm>
          <a:custGeom>
            <a:avLst/>
            <a:gdLst/>
            <a:ahLst/>
            <a:cxnLst/>
            <a:rect l="l" t="t" r="r" b="b"/>
            <a:pathLst>
              <a:path w="6857" h="10667">
                <a:moveTo>
                  <a:pt x="6857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6" name="object 5276"/>
          <p:cNvSpPr/>
          <p:nvPr/>
        </p:nvSpPr>
        <p:spPr>
          <a:xfrm>
            <a:off x="7107935" y="4716779"/>
            <a:ext cx="8382" cy="10668"/>
          </a:xfrm>
          <a:custGeom>
            <a:avLst/>
            <a:gdLst/>
            <a:ahLst/>
            <a:cxnLst/>
            <a:rect l="l" t="t" r="r" b="b"/>
            <a:pathLst>
              <a:path w="8381" h="10667">
                <a:moveTo>
                  <a:pt x="8381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7" name="object 5277"/>
          <p:cNvSpPr/>
          <p:nvPr/>
        </p:nvSpPr>
        <p:spPr>
          <a:xfrm>
            <a:off x="7090409" y="4727448"/>
            <a:ext cx="17526" cy="21336"/>
          </a:xfrm>
          <a:custGeom>
            <a:avLst/>
            <a:gdLst/>
            <a:ahLst/>
            <a:cxnLst/>
            <a:rect l="l" t="t" r="r" b="b"/>
            <a:pathLst>
              <a:path w="17525" h="21336">
                <a:moveTo>
                  <a:pt x="17525" y="0"/>
                </a:moveTo>
                <a:lnTo>
                  <a:pt x="0" y="21336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8" name="object 5278"/>
          <p:cNvSpPr/>
          <p:nvPr/>
        </p:nvSpPr>
        <p:spPr>
          <a:xfrm>
            <a:off x="7069836" y="4748783"/>
            <a:ext cx="20574" cy="22098"/>
          </a:xfrm>
          <a:custGeom>
            <a:avLst/>
            <a:gdLst/>
            <a:ahLst/>
            <a:cxnLst/>
            <a:rect l="l" t="t" r="r" b="b"/>
            <a:pathLst>
              <a:path w="20574" h="22098">
                <a:moveTo>
                  <a:pt x="20574" y="0"/>
                </a:moveTo>
                <a:lnTo>
                  <a:pt x="0" y="22098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9" name="object 5279"/>
          <p:cNvSpPr/>
          <p:nvPr/>
        </p:nvSpPr>
        <p:spPr>
          <a:xfrm>
            <a:off x="7069835" y="4770882"/>
            <a:ext cx="0" cy="28956"/>
          </a:xfrm>
          <a:custGeom>
            <a:avLst/>
            <a:gdLst/>
            <a:ahLst/>
            <a:cxnLst/>
            <a:rect l="l" t="t" r="r" b="b"/>
            <a:pathLst>
              <a:path h="28955">
                <a:moveTo>
                  <a:pt x="0" y="0"/>
                </a:moveTo>
                <a:lnTo>
                  <a:pt x="0" y="2895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61002" y="637306"/>
            <a:ext cx="3687398" cy="660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000" spc="0" dirty="0">
                <a:solidFill>
                  <a:schemeClr val="accent1"/>
                </a:solidFill>
                <a:latin typeface="Arial Rounded MT Bold"/>
                <a:cs typeface="Arial Rounded MT Bold"/>
              </a:rPr>
              <a:t>STRUKTUR</a:t>
            </a:r>
            <a:endParaRPr sz="5000" dirty="0">
              <a:solidFill>
                <a:schemeClr val="accent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62496" y="637306"/>
            <a:ext cx="1901779" cy="660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000" spc="4" dirty="0">
                <a:solidFill>
                  <a:schemeClr val="accent1"/>
                </a:solidFill>
                <a:latin typeface="Arial Rounded MT Bold"/>
                <a:cs typeface="Arial Rounded MT Bold"/>
              </a:rPr>
              <a:t>DATA</a:t>
            </a:r>
            <a:endParaRPr sz="5000" dirty="0">
              <a:solidFill>
                <a:schemeClr val="accent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05016" y="4539233"/>
            <a:ext cx="42900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16167" y="4539233"/>
            <a:ext cx="21488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44311" y="4539233"/>
            <a:ext cx="21412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67833" y="4539233"/>
            <a:ext cx="42900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16323" y="4539233"/>
            <a:ext cx="19202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50079" y="4539233"/>
            <a:ext cx="278891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38750" y="4008120"/>
            <a:ext cx="51815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05016" y="3945635"/>
            <a:ext cx="1615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</a:pPr>
            <a:endParaRPr sz="600"/>
          </a:p>
        </p:txBody>
      </p:sp>
      <p:sp>
        <p:nvSpPr>
          <p:cNvPr id="12" name="object 12"/>
          <p:cNvSpPr txBox="1"/>
          <p:nvPr/>
        </p:nvSpPr>
        <p:spPr>
          <a:xfrm>
            <a:off x="5916167" y="3945635"/>
            <a:ext cx="166877" cy="22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67833" y="3945635"/>
            <a:ext cx="162305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</a:pPr>
            <a:endParaRPr sz="600"/>
          </a:p>
        </p:txBody>
      </p:sp>
      <p:sp>
        <p:nvSpPr>
          <p:cNvPr id="10" name="object 10"/>
          <p:cNvSpPr txBox="1"/>
          <p:nvPr/>
        </p:nvSpPr>
        <p:spPr>
          <a:xfrm>
            <a:off x="2759201" y="3945635"/>
            <a:ext cx="161544" cy="22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83229" y="3945635"/>
            <a:ext cx="162305" cy="22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88998" y="3945635"/>
            <a:ext cx="161544" cy="22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13026" y="3945635"/>
            <a:ext cx="162305" cy="22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09438" y="3727703"/>
            <a:ext cx="297179" cy="217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409438" y="3945635"/>
            <a:ext cx="94488" cy="62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03926" y="3945635"/>
            <a:ext cx="202691" cy="134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409438" y="4008120"/>
            <a:ext cx="94488" cy="71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3"/>
              </a:spcBef>
            </a:pPr>
            <a:endParaRPr sz="5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762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51605" y="770621"/>
            <a:ext cx="3161540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Contoh Soal</a:t>
            </a:r>
            <a:endParaRPr sz="42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702" y="1589672"/>
            <a:ext cx="3107693" cy="473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518">
              <a:lnSpc>
                <a:spcPts val="1835"/>
              </a:lnSpc>
              <a:spcBef>
                <a:spcPts val="91"/>
              </a:spcBef>
            </a:pPr>
            <a:r>
              <a:rPr sz="2400" spc="0" baseline="2989" dirty="0">
                <a:latin typeface="Comic Sans MS"/>
                <a:cs typeface="Comic Sans MS"/>
              </a:rPr>
              <a:t>Q =</a:t>
            </a:r>
            <a:r>
              <a:rPr sz="2400" spc="-9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[O,S,A,M</a:t>
            </a:r>
            <a:r>
              <a:rPr sz="2400" spc="-14" baseline="2989" dirty="0">
                <a:latin typeface="Comic Sans MS"/>
                <a:cs typeface="Comic Sans MS"/>
              </a:rPr>
              <a:t>,</a:t>
            </a:r>
            <a:r>
              <a:rPr sz="2400" spc="0" baseline="2989" dirty="0">
                <a:latin typeface="Comic Sans MS"/>
                <a:cs typeface="Comic Sans MS"/>
              </a:rPr>
              <a:t>A]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ts val="1895"/>
              </a:lnSpc>
              <a:spcBef>
                <a:spcPts val="2"/>
              </a:spcBef>
            </a:pPr>
            <a:r>
              <a:rPr sz="2400" spc="0" baseline="1494" dirty="0">
                <a:latin typeface="Comic Sans MS"/>
                <a:cs typeface="Comic Sans MS"/>
              </a:rPr>
              <a:t>Lakukan</a:t>
            </a:r>
            <a:r>
              <a:rPr sz="2400" spc="9" baseline="1494" dirty="0">
                <a:latin typeface="Comic Sans MS"/>
                <a:cs typeface="Comic Sans MS"/>
              </a:rPr>
              <a:t> </a:t>
            </a:r>
            <a:r>
              <a:rPr sz="2400" spc="-9" baseline="1494" dirty="0">
                <a:latin typeface="Comic Sans MS"/>
                <a:cs typeface="Comic Sans MS"/>
              </a:rPr>
              <a:t>o</a:t>
            </a:r>
            <a:r>
              <a:rPr sz="2400" spc="0" baseline="1494" dirty="0">
                <a:latin typeface="Comic Sans MS"/>
                <a:cs typeface="Comic Sans MS"/>
              </a:rPr>
              <a:t>perasi Queue berikut :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888" y="2078775"/>
            <a:ext cx="231208" cy="1206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10" marR="30518">
              <a:lnSpc>
                <a:spcPts val="1835"/>
              </a:lnSpc>
              <a:spcBef>
                <a:spcPts val="91"/>
              </a:spcBef>
            </a:pPr>
            <a:r>
              <a:rPr sz="2400" spc="4" baseline="2989" dirty="0">
                <a:latin typeface="Comic Sans MS"/>
                <a:cs typeface="Comic Sans MS"/>
              </a:rPr>
              <a:t>1.</a:t>
            </a:r>
            <a:endParaRPr sz="1600">
              <a:latin typeface="Comic Sans MS"/>
              <a:cs typeface="Comic Sans MS"/>
            </a:endParaRPr>
          </a:p>
          <a:p>
            <a:pPr marL="13106">
              <a:lnSpc>
                <a:spcPts val="1925"/>
              </a:lnSpc>
              <a:spcBef>
                <a:spcPts val="4"/>
              </a:spcBef>
            </a:pPr>
            <a:r>
              <a:rPr sz="2400" spc="0" baseline="2989" dirty="0">
                <a:latin typeface="Comic Sans MS"/>
                <a:cs typeface="Comic Sans MS"/>
              </a:rPr>
              <a:t>2.</a:t>
            </a:r>
            <a:endParaRPr sz="1600">
              <a:latin typeface="Comic Sans MS"/>
              <a:cs typeface="Comic Sans MS"/>
            </a:endParaRPr>
          </a:p>
          <a:p>
            <a:pPr marL="12903" marR="203">
              <a:lnSpc>
                <a:spcPts val="1925"/>
              </a:lnSpc>
            </a:pPr>
            <a:r>
              <a:rPr sz="2400" spc="0" baseline="2989" dirty="0">
                <a:latin typeface="Comic Sans MS"/>
                <a:cs typeface="Comic Sans MS"/>
              </a:rPr>
              <a:t>3.</a:t>
            </a:r>
            <a:endParaRPr sz="1600">
              <a:latin typeface="Comic Sans MS"/>
              <a:cs typeface="Comic Sans MS"/>
            </a:endParaRPr>
          </a:p>
          <a:p>
            <a:pPr marL="12700" marR="406">
              <a:lnSpc>
                <a:spcPts val="1920"/>
              </a:lnSpc>
            </a:pPr>
            <a:r>
              <a:rPr sz="2400" spc="0" baseline="2989" dirty="0">
                <a:latin typeface="Comic Sans MS"/>
                <a:cs typeface="Comic Sans MS"/>
              </a:rPr>
              <a:t>4.</a:t>
            </a:r>
            <a:endParaRPr sz="1600">
              <a:latin typeface="Comic Sans MS"/>
              <a:cs typeface="Comic Sans MS"/>
            </a:endParaRPr>
          </a:p>
          <a:p>
            <a:pPr marL="12700" marR="406">
              <a:lnSpc>
                <a:spcPts val="1895"/>
              </a:lnSpc>
            </a:pPr>
            <a:r>
              <a:rPr sz="2400" spc="0" baseline="1494" dirty="0">
                <a:latin typeface="Comic Sans MS"/>
                <a:cs typeface="Comic Sans MS"/>
              </a:rPr>
              <a:t>5.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708" y="2078775"/>
            <a:ext cx="1634399" cy="1206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10" marR="30518">
              <a:lnSpc>
                <a:spcPts val="1835"/>
              </a:lnSpc>
              <a:spcBef>
                <a:spcPts val="91"/>
              </a:spcBef>
            </a:pPr>
            <a:r>
              <a:rPr sz="2400" spc="0" baseline="2989" dirty="0">
                <a:latin typeface="Comic Sans MS"/>
                <a:cs typeface="Comic Sans MS"/>
              </a:rPr>
              <a:t>Insert</a:t>
            </a:r>
            <a:r>
              <a:rPr sz="2400" spc="-4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[Q,A]</a:t>
            </a:r>
            <a:endParaRPr sz="1600">
              <a:latin typeface="Comic Sans MS"/>
              <a:cs typeface="Comic Sans MS"/>
            </a:endParaRPr>
          </a:p>
          <a:p>
            <a:pPr marL="13106">
              <a:lnSpc>
                <a:spcPts val="1925"/>
              </a:lnSpc>
              <a:spcBef>
                <a:spcPts val="4"/>
              </a:spcBef>
            </a:pPr>
            <a:r>
              <a:rPr sz="2400" spc="0" baseline="2989" dirty="0">
                <a:latin typeface="Comic Sans MS"/>
                <a:cs typeface="Comic Sans MS"/>
              </a:rPr>
              <a:t>R</a:t>
            </a:r>
            <a:r>
              <a:rPr sz="2400" spc="-9" baseline="2989" dirty="0">
                <a:latin typeface="Comic Sans MS"/>
                <a:cs typeface="Comic Sans MS"/>
              </a:rPr>
              <a:t>e</a:t>
            </a:r>
            <a:r>
              <a:rPr sz="2400" spc="-4" baseline="2989" dirty="0">
                <a:latin typeface="Comic Sans MS"/>
                <a:cs typeface="Comic Sans MS"/>
              </a:rPr>
              <a:t>mov</a:t>
            </a:r>
            <a:r>
              <a:rPr sz="2400" spc="0" baseline="2989" dirty="0">
                <a:latin typeface="Comic Sans MS"/>
                <a:cs typeface="Comic Sans MS"/>
              </a:rPr>
              <a:t>e</a:t>
            </a:r>
            <a:r>
              <a:rPr sz="2400" spc="-4" baseline="2989" dirty="0">
                <a:latin typeface="Comic Sans MS"/>
                <a:cs typeface="Comic Sans MS"/>
              </a:rPr>
              <a:t> [Q</a:t>
            </a:r>
            <a:r>
              <a:rPr sz="2400" spc="0" baseline="2989" dirty="0">
                <a:latin typeface="Comic Sans MS"/>
                <a:cs typeface="Comic Sans MS"/>
              </a:rPr>
              <a:t>,</a:t>
            </a:r>
            <a:r>
              <a:rPr sz="2400" spc="-4" baseline="2989" dirty="0">
                <a:latin typeface="Comic Sans MS"/>
                <a:cs typeface="Comic Sans MS"/>
              </a:rPr>
              <a:t>i</a:t>
            </a:r>
            <a:r>
              <a:rPr sz="2400" spc="0" baseline="2989" dirty="0">
                <a:latin typeface="Comic Sans MS"/>
                <a:cs typeface="Comic Sans MS"/>
              </a:rPr>
              <a:t>t</a:t>
            </a:r>
            <a:r>
              <a:rPr sz="2400" spc="-9" baseline="2989" dirty="0">
                <a:latin typeface="Comic Sans MS"/>
                <a:cs typeface="Comic Sans MS"/>
              </a:rPr>
              <a:t>e</a:t>
            </a:r>
            <a:r>
              <a:rPr sz="2400" spc="-4" baseline="2989" dirty="0">
                <a:latin typeface="Comic Sans MS"/>
                <a:cs typeface="Comic Sans MS"/>
              </a:rPr>
              <a:t>m]</a:t>
            </a:r>
            <a:endParaRPr sz="1600">
              <a:latin typeface="Comic Sans MS"/>
              <a:cs typeface="Comic Sans MS"/>
            </a:endParaRPr>
          </a:p>
          <a:p>
            <a:pPr marL="12903" marR="203">
              <a:lnSpc>
                <a:spcPts val="1925"/>
              </a:lnSpc>
            </a:pPr>
            <a:r>
              <a:rPr sz="2400" spc="0" baseline="2989" dirty="0">
                <a:latin typeface="Comic Sans MS"/>
                <a:cs typeface="Comic Sans MS"/>
              </a:rPr>
              <a:t>R</a:t>
            </a:r>
            <a:r>
              <a:rPr sz="2400" spc="-9" baseline="2989" dirty="0">
                <a:latin typeface="Comic Sans MS"/>
                <a:cs typeface="Comic Sans MS"/>
              </a:rPr>
              <a:t>e</a:t>
            </a:r>
            <a:r>
              <a:rPr sz="2400" spc="-4" baseline="2989" dirty="0">
                <a:latin typeface="Comic Sans MS"/>
                <a:cs typeface="Comic Sans MS"/>
              </a:rPr>
              <a:t>mov</a:t>
            </a:r>
            <a:r>
              <a:rPr sz="2400" spc="0" baseline="2989" dirty="0">
                <a:latin typeface="Comic Sans MS"/>
                <a:cs typeface="Comic Sans MS"/>
              </a:rPr>
              <a:t>e</a:t>
            </a:r>
            <a:r>
              <a:rPr sz="2400" spc="-4" baseline="2989" dirty="0">
                <a:latin typeface="Comic Sans MS"/>
                <a:cs typeface="Comic Sans MS"/>
              </a:rPr>
              <a:t> [Q</a:t>
            </a:r>
            <a:r>
              <a:rPr sz="2400" spc="0" baseline="2989" dirty="0">
                <a:latin typeface="Comic Sans MS"/>
                <a:cs typeface="Comic Sans MS"/>
              </a:rPr>
              <a:t>,</a:t>
            </a:r>
            <a:r>
              <a:rPr sz="2400" spc="-4" baseline="2989" dirty="0">
                <a:latin typeface="Comic Sans MS"/>
                <a:cs typeface="Comic Sans MS"/>
              </a:rPr>
              <a:t>i</a:t>
            </a:r>
            <a:r>
              <a:rPr sz="2400" spc="0" baseline="2989" dirty="0">
                <a:latin typeface="Comic Sans MS"/>
                <a:cs typeface="Comic Sans MS"/>
              </a:rPr>
              <a:t>t</a:t>
            </a:r>
            <a:r>
              <a:rPr sz="2400" spc="-9" baseline="2989" dirty="0">
                <a:latin typeface="Comic Sans MS"/>
                <a:cs typeface="Comic Sans MS"/>
              </a:rPr>
              <a:t>e</a:t>
            </a:r>
            <a:r>
              <a:rPr sz="2400" spc="-4" baseline="2989" dirty="0">
                <a:latin typeface="Comic Sans MS"/>
                <a:cs typeface="Comic Sans MS"/>
              </a:rPr>
              <a:t>m]</a:t>
            </a:r>
            <a:endParaRPr sz="1600">
              <a:latin typeface="Comic Sans MS"/>
              <a:cs typeface="Comic Sans MS"/>
            </a:endParaRPr>
          </a:p>
          <a:p>
            <a:pPr marL="12700" marR="30518">
              <a:lnSpc>
                <a:spcPts val="1920"/>
              </a:lnSpc>
            </a:pPr>
            <a:r>
              <a:rPr sz="2400" spc="-4" baseline="2989" dirty="0">
                <a:latin typeface="Comic Sans MS"/>
                <a:cs typeface="Comic Sans MS"/>
              </a:rPr>
              <a:t>Inser</a:t>
            </a:r>
            <a:r>
              <a:rPr sz="2400" spc="0" baseline="2989" dirty="0">
                <a:latin typeface="Comic Sans MS"/>
                <a:cs typeface="Comic Sans MS"/>
              </a:rPr>
              <a:t>t</a:t>
            </a:r>
            <a:r>
              <a:rPr sz="2400" spc="-4" baseline="2989" dirty="0">
                <a:latin typeface="Comic Sans MS"/>
                <a:cs typeface="Comic Sans MS"/>
              </a:rPr>
              <a:t> [Q,W]</a:t>
            </a:r>
            <a:endParaRPr sz="1600">
              <a:latin typeface="Comic Sans MS"/>
              <a:cs typeface="Comic Sans MS"/>
            </a:endParaRPr>
          </a:p>
          <a:p>
            <a:pPr marL="12700" marR="30518">
              <a:lnSpc>
                <a:spcPts val="1895"/>
              </a:lnSpc>
            </a:pPr>
            <a:r>
              <a:rPr sz="2400" spc="0" baseline="1494" dirty="0">
                <a:latin typeface="Comic Sans MS"/>
                <a:cs typeface="Comic Sans MS"/>
              </a:rPr>
              <a:t>R</a:t>
            </a:r>
            <a:r>
              <a:rPr sz="2400" spc="-9" baseline="1494" dirty="0">
                <a:latin typeface="Comic Sans MS"/>
                <a:cs typeface="Comic Sans MS"/>
              </a:rPr>
              <a:t>e</a:t>
            </a:r>
            <a:r>
              <a:rPr sz="2400" spc="-4" baseline="1494" dirty="0">
                <a:latin typeface="Comic Sans MS"/>
                <a:cs typeface="Comic Sans MS"/>
              </a:rPr>
              <a:t>mov</a:t>
            </a:r>
            <a:r>
              <a:rPr sz="2400" spc="0" baseline="1494" dirty="0">
                <a:latin typeface="Comic Sans MS"/>
                <a:cs typeface="Comic Sans MS"/>
              </a:rPr>
              <a:t>e</a:t>
            </a:r>
            <a:r>
              <a:rPr sz="2400" spc="-4" baseline="1494" dirty="0">
                <a:latin typeface="Comic Sans MS"/>
                <a:cs typeface="Comic Sans MS"/>
              </a:rPr>
              <a:t> </a:t>
            </a:r>
            <a:r>
              <a:rPr sz="2400" spc="0" baseline="1494" dirty="0">
                <a:latin typeface="Comic Sans MS"/>
                <a:cs typeface="Comic Sans MS"/>
              </a:rPr>
              <a:t>[q,</a:t>
            </a:r>
            <a:r>
              <a:rPr sz="2400" spc="-4" baseline="1494" dirty="0">
                <a:latin typeface="Comic Sans MS"/>
                <a:cs typeface="Comic Sans MS"/>
              </a:rPr>
              <a:t>item]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77023" y="2078775"/>
            <a:ext cx="233131" cy="961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24" marR="1098">
              <a:lnSpc>
                <a:spcPts val="1835"/>
              </a:lnSpc>
              <a:spcBef>
                <a:spcPts val="91"/>
              </a:spcBef>
            </a:pPr>
            <a:r>
              <a:rPr sz="2400" spc="0" baseline="2989" dirty="0">
                <a:latin typeface="Comic Sans MS"/>
                <a:cs typeface="Comic Sans MS"/>
              </a:rPr>
              <a:t>6.</a:t>
            </a:r>
            <a:endParaRPr sz="1600">
              <a:latin typeface="Comic Sans MS"/>
              <a:cs typeface="Comic Sans MS"/>
            </a:endParaRPr>
          </a:p>
          <a:p>
            <a:pPr marL="15141">
              <a:lnSpc>
                <a:spcPts val="1925"/>
              </a:lnSpc>
              <a:spcBef>
                <a:spcPts val="4"/>
              </a:spcBef>
            </a:pPr>
            <a:r>
              <a:rPr sz="2400" spc="0" baseline="2989" dirty="0">
                <a:latin typeface="Comic Sans MS"/>
                <a:cs typeface="Comic Sans MS"/>
              </a:rPr>
              <a:t>7.</a:t>
            </a:r>
            <a:endParaRPr sz="1600">
              <a:latin typeface="Comic Sans MS"/>
              <a:cs typeface="Comic Sans MS"/>
            </a:endParaRPr>
          </a:p>
          <a:p>
            <a:pPr marL="14937" marR="203">
              <a:lnSpc>
                <a:spcPts val="1925"/>
              </a:lnSpc>
            </a:pPr>
            <a:r>
              <a:rPr sz="2400" spc="0" baseline="2989" dirty="0">
                <a:latin typeface="Comic Sans MS"/>
                <a:cs typeface="Comic Sans MS"/>
              </a:rPr>
              <a:t>8.</a:t>
            </a:r>
            <a:endParaRPr sz="1600">
              <a:latin typeface="Comic Sans MS"/>
              <a:cs typeface="Comic Sans MS"/>
            </a:endParaRPr>
          </a:p>
          <a:p>
            <a:pPr marL="12700" marR="2522">
              <a:lnSpc>
                <a:spcPts val="1889"/>
              </a:lnSpc>
            </a:pPr>
            <a:r>
              <a:rPr sz="2400" spc="0" baseline="1494" dirty="0">
                <a:latin typeface="Comic Sans MS"/>
                <a:cs typeface="Comic Sans MS"/>
              </a:rPr>
              <a:t>9.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2113" y="2078775"/>
            <a:ext cx="1634501" cy="961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27" marR="30518">
              <a:lnSpc>
                <a:spcPts val="1835"/>
              </a:lnSpc>
              <a:spcBef>
                <a:spcPts val="91"/>
              </a:spcBef>
            </a:pPr>
            <a:r>
              <a:rPr sz="2400" spc="0" baseline="2989" dirty="0">
                <a:latin typeface="Comic Sans MS"/>
                <a:cs typeface="Comic Sans MS"/>
              </a:rPr>
              <a:t>Ins</a:t>
            </a:r>
            <a:r>
              <a:rPr sz="2400" spc="-9" baseline="2989" dirty="0">
                <a:latin typeface="Comic Sans MS"/>
                <a:cs typeface="Comic Sans MS"/>
              </a:rPr>
              <a:t>e</a:t>
            </a:r>
            <a:r>
              <a:rPr sz="2400" spc="0" baseline="2989" dirty="0">
                <a:latin typeface="Comic Sans MS"/>
                <a:cs typeface="Comic Sans MS"/>
              </a:rPr>
              <a:t>rt [Q,</a:t>
            </a:r>
            <a:r>
              <a:rPr sz="2400" spc="-9" baseline="2989" dirty="0">
                <a:latin typeface="Comic Sans MS"/>
                <a:cs typeface="Comic Sans MS"/>
              </a:rPr>
              <a:t>U</a:t>
            </a:r>
            <a:r>
              <a:rPr sz="2400" spc="0" baseline="2989" dirty="0">
                <a:latin typeface="Comic Sans MS"/>
                <a:cs typeface="Comic Sans MS"/>
              </a:rPr>
              <a:t>]</a:t>
            </a:r>
            <a:endParaRPr sz="1600">
              <a:latin typeface="Comic Sans MS"/>
              <a:cs typeface="Comic Sans MS"/>
            </a:endParaRPr>
          </a:p>
          <a:p>
            <a:pPr marL="15304" marR="30518">
              <a:lnSpc>
                <a:spcPts val="1925"/>
              </a:lnSpc>
              <a:spcBef>
                <a:spcPts val="4"/>
              </a:spcBef>
            </a:pPr>
            <a:r>
              <a:rPr sz="2400" spc="0" baseline="2989" dirty="0">
                <a:latin typeface="Comic Sans MS"/>
                <a:cs typeface="Comic Sans MS"/>
              </a:rPr>
              <a:t>I</a:t>
            </a:r>
            <a:r>
              <a:rPr sz="2400" spc="-4" baseline="2989" dirty="0">
                <a:latin typeface="Comic Sans MS"/>
                <a:cs typeface="Comic Sans MS"/>
              </a:rPr>
              <a:t>n</a:t>
            </a:r>
            <a:r>
              <a:rPr sz="2400" spc="0" baseline="2989" dirty="0">
                <a:latin typeface="Comic Sans MS"/>
                <a:cs typeface="Comic Sans MS"/>
              </a:rPr>
              <a:t>s</a:t>
            </a:r>
            <a:r>
              <a:rPr sz="2400" spc="-9" baseline="2989" dirty="0">
                <a:latin typeface="Comic Sans MS"/>
                <a:cs typeface="Comic Sans MS"/>
              </a:rPr>
              <a:t>e</a:t>
            </a:r>
            <a:r>
              <a:rPr sz="2400" spc="-4" baseline="2989" dirty="0">
                <a:latin typeface="Comic Sans MS"/>
                <a:cs typeface="Comic Sans MS"/>
              </a:rPr>
              <a:t>r</a:t>
            </a:r>
            <a:r>
              <a:rPr sz="2400" spc="0" baseline="2989" dirty="0">
                <a:latin typeface="Comic Sans MS"/>
                <a:cs typeface="Comic Sans MS"/>
              </a:rPr>
              <a:t>t [Q</a:t>
            </a:r>
            <a:r>
              <a:rPr sz="2400" spc="-4" baseline="2989" dirty="0">
                <a:latin typeface="Comic Sans MS"/>
                <a:cs typeface="Comic Sans MS"/>
              </a:rPr>
              <a:t>.O]</a:t>
            </a:r>
            <a:endParaRPr sz="1600">
              <a:latin typeface="Comic Sans MS"/>
              <a:cs typeface="Comic Sans MS"/>
            </a:endParaRPr>
          </a:p>
          <a:p>
            <a:pPr marL="15100" marR="30518">
              <a:lnSpc>
                <a:spcPts val="1925"/>
              </a:lnSpc>
            </a:pPr>
            <a:r>
              <a:rPr sz="2400" spc="0" baseline="2989" dirty="0">
                <a:latin typeface="Comic Sans MS"/>
                <a:cs typeface="Comic Sans MS"/>
              </a:rPr>
              <a:t>I</a:t>
            </a:r>
            <a:r>
              <a:rPr sz="2400" spc="-4" baseline="2989" dirty="0">
                <a:latin typeface="Comic Sans MS"/>
                <a:cs typeface="Comic Sans MS"/>
              </a:rPr>
              <a:t>n</a:t>
            </a:r>
            <a:r>
              <a:rPr sz="2400" spc="0" baseline="2989" dirty="0">
                <a:latin typeface="Comic Sans MS"/>
                <a:cs typeface="Comic Sans MS"/>
              </a:rPr>
              <a:t>s</a:t>
            </a:r>
            <a:r>
              <a:rPr sz="2400" spc="-9" baseline="2989" dirty="0">
                <a:latin typeface="Comic Sans MS"/>
                <a:cs typeface="Comic Sans MS"/>
              </a:rPr>
              <a:t>e</a:t>
            </a:r>
            <a:r>
              <a:rPr sz="2400" spc="-4" baseline="2989" dirty="0">
                <a:latin typeface="Comic Sans MS"/>
                <a:cs typeface="Comic Sans MS"/>
              </a:rPr>
              <a:t>r</a:t>
            </a:r>
            <a:r>
              <a:rPr sz="2400" spc="0" baseline="2989" dirty="0">
                <a:latin typeface="Comic Sans MS"/>
                <a:cs typeface="Comic Sans MS"/>
              </a:rPr>
              <a:t>t [</a:t>
            </a:r>
            <a:r>
              <a:rPr sz="2400" spc="-4" baseline="2989" dirty="0">
                <a:latin typeface="Comic Sans MS"/>
                <a:cs typeface="Comic Sans MS"/>
              </a:rPr>
              <a:t>Q,E]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ts val="1889"/>
              </a:lnSpc>
            </a:pPr>
            <a:r>
              <a:rPr sz="2400" spc="-4" baseline="1494" dirty="0">
                <a:latin typeface="Comic Sans MS"/>
                <a:cs typeface="Comic Sans MS"/>
              </a:rPr>
              <a:t>Remov</a:t>
            </a:r>
            <a:r>
              <a:rPr sz="2400" spc="0" baseline="1494" dirty="0">
                <a:latin typeface="Comic Sans MS"/>
                <a:cs typeface="Comic Sans MS"/>
              </a:rPr>
              <a:t>e</a:t>
            </a:r>
            <a:r>
              <a:rPr sz="2400" spc="-4" baseline="1494" dirty="0">
                <a:latin typeface="Comic Sans MS"/>
                <a:cs typeface="Comic Sans MS"/>
              </a:rPr>
              <a:t> [Q,item]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8855" y="3056168"/>
            <a:ext cx="2020972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0"/>
              </a:lnSpc>
              <a:spcBef>
                <a:spcPts val="90"/>
              </a:spcBef>
            </a:pPr>
            <a:r>
              <a:rPr sz="2400" spc="-4" baseline="2989" dirty="0">
                <a:latin typeface="Comic Sans MS"/>
                <a:cs typeface="Comic Sans MS"/>
              </a:rPr>
              <a:t>1</a:t>
            </a:r>
            <a:r>
              <a:rPr sz="2400" spc="0" baseline="2989" dirty="0">
                <a:latin typeface="Comic Sans MS"/>
                <a:cs typeface="Comic Sans MS"/>
              </a:rPr>
              <a:t>0.</a:t>
            </a:r>
            <a:r>
              <a:rPr sz="2400" spc="-4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R</a:t>
            </a:r>
            <a:r>
              <a:rPr sz="2400" spc="-9" baseline="2989" dirty="0">
                <a:latin typeface="Comic Sans MS"/>
                <a:cs typeface="Comic Sans MS"/>
              </a:rPr>
              <a:t>e</a:t>
            </a:r>
            <a:r>
              <a:rPr sz="2400" spc="-4" baseline="2989" dirty="0">
                <a:latin typeface="Comic Sans MS"/>
                <a:cs typeface="Comic Sans MS"/>
              </a:rPr>
              <a:t>mo</a:t>
            </a:r>
            <a:r>
              <a:rPr sz="2400" spc="0" baseline="2989" dirty="0">
                <a:latin typeface="Comic Sans MS"/>
                <a:cs typeface="Comic Sans MS"/>
              </a:rPr>
              <a:t>ve</a:t>
            </a:r>
            <a:r>
              <a:rPr sz="2400" spc="-9" baseline="2989" dirty="0">
                <a:latin typeface="Comic Sans MS"/>
                <a:cs typeface="Comic Sans MS"/>
              </a:rPr>
              <a:t> </a:t>
            </a:r>
            <a:r>
              <a:rPr sz="2400" spc="-4" baseline="2989" dirty="0">
                <a:latin typeface="Comic Sans MS"/>
                <a:cs typeface="Comic Sans MS"/>
              </a:rPr>
              <a:t>[Q</a:t>
            </a:r>
            <a:r>
              <a:rPr sz="2400" spc="0" baseline="2989" dirty="0">
                <a:latin typeface="Comic Sans MS"/>
                <a:cs typeface="Comic Sans MS"/>
              </a:rPr>
              <a:t>,</a:t>
            </a:r>
            <a:r>
              <a:rPr sz="2400" spc="-4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it</a:t>
            </a:r>
            <a:r>
              <a:rPr sz="2400" spc="-4" baseline="2989" dirty="0">
                <a:latin typeface="Comic Sans MS"/>
                <a:cs typeface="Comic Sans MS"/>
              </a:rPr>
              <a:t>em]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684" y="3300720"/>
            <a:ext cx="3365713" cy="717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518">
              <a:lnSpc>
                <a:spcPts val="1835"/>
              </a:lnSpc>
              <a:spcBef>
                <a:spcPts val="91"/>
              </a:spcBef>
            </a:pPr>
            <a:r>
              <a:rPr sz="2400" spc="0" baseline="2989" dirty="0">
                <a:latin typeface="Comic Sans MS"/>
                <a:cs typeface="Comic Sans MS"/>
              </a:rPr>
              <a:t>Jawab :</a:t>
            </a:r>
            <a:endParaRPr sz="1600">
              <a:latin typeface="Comic Sans MS"/>
              <a:cs typeface="Comic Sans MS"/>
            </a:endParaRPr>
          </a:p>
          <a:p>
            <a:pPr marL="12700" marR="30518">
              <a:lnSpc>
                <a:spcPts val="1925"/>
              </a:lnSpc>
              <a:spcBef>
                <a:spcPts val="4"/>
              </a:spcBef>
            </a:pPr>
            <a:r>
              <a:rPr sz="2400" spc="0" baseline="2989" dirty="0">
                <a:latin typeface="Comic Sans MS"/>
                <a:cs typeface="Comic Sans MS"/>
              </a:rPr>
              <a:t>1.  </a:t>
            </a:r>
            <a:r>
              <a:rPr sz="2400" spc="144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Insert</a:t>
            </a:r>
            <a:r>
              <a:rPr sz="2400" spc="466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[Q,A]</a:t>
            </a:r>
            <a:endParaRPr sz="1600">
              <a:latin typeface="Comic Sans MS"/>
              <a:cs typeface="Comic Sans MS"/>
            </a:endParaRPr>
          </a:p>
          <a:p>
            <a:pPr marL="314422">
              <a:lnSpc>
                <a:spcPts val="1895"/>
              </a:lnSpc>
            </a:pPr>
            <a:r>
              <a:rPr sz="2400" spc="0" baseline="1494" dirty="0">
                <a:latin typeface="Comic Sans MS"/>
                <a:cs typeface="Comic Sans MS"/>
              </a:rPr>
              <a:t>Overflow karena kelebihan</a:t>
            </a:r>
            <a:r>
              <a:rPr sz="2400" spc="4" baseline="1494" dirty="0">
                <a:latin typeface="Comic Sans MS"/>
                <a:cs typeface="Comic Sans MS"/>
              </a:rPr>
              <a:t> </a:t>
            </a:r>
            <a:r>
              <a:rPr sz="2400" spc="-4" baseline="1494" dirty="0">
                <a:latin typeface="Comic Sans MS"/>
                <a:cs typeface="Comic Sans MS"/>
              </a:rPr>
              <a:t>d</a:t>
            </a:r>
            <a:r>
              <a:rPr sz="2400" spc="0" baseline="1494" dirty="0">
                <a:latin typeface="Comic Sans MS"/>
                <a:cs typeface="Comic Sans MS"/>
              </a:rPr>
              <a:t>ata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684" y="4034375"/>
            <a:ext cx="1868625" cy="472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5"/>
              </a:lnSpc>
              <a:spcBef>
                <a:spcPts val="91"/>
              </a:spcBef>
            </a:pPr>
            <a:r>
              <a:rPr sz="2400" spc="-4" baseline="2989" dirty="0">
                <a:latin typeface="Comic Sans MS"/>
                <a:cs typeface="Comic Sans MS"/>
              </a:rPr>
              <a:t>2</a:t>
            </a:r>
            <a:r>
              <a:rPr sz="2400" spc="0" baseline="2989" dirty="0">
                <a:latin typeface="Comic Sans MS"/>
                <a:cs typeface="Comic Sans MS"/>
              </a:rPr>
              <a:t>.</a:t>
            </a:r>
            <a:r>
              <a:rPr sz="2400" spc="-4" baseline="2989" dirty="0">
                <a:latin typeface="Comic Sans MS"/>
                <a:cs typeface="Comic Sans MS"/>
              </a:rPr>
              <a:t> Rem</a:t>
            </a:r>
            <a:r>
              <a:rPr sz="2400" spc="-9" baseline="2989" dirty="0">
                <a:latin typeface="Comic Sans MS"/>
                <a:cs typeface="Comic Sans MS"/>
              </a:rPr>
              <a:t>o</a:t>
            </a:r>
            <a:r>
              <a:rPr sz="2400" spc="-4" baseline="2989" dirty="0">
                <a:latin typeface="Comic Sans MS"/>
                <a:cs typeface="Comic Sans MS"/>
              </a:rPr>
              <a:t>v</a:t>
            </a:r>
            <a:r>
              <a:rPr sz="2400" spc="0" baseline="2989" dirty="0">
                <a:latin typeface="Comic Sans MS"/>
                <a:cs typeface="Comic Sans MS"/>
              </a:rPr>
              <a:t>e</a:t>
            </a:r>
            <a:r>
              <a:rPr sz="2400" spc="-4" baseline="2989" dirty="0">
                <a:latin typeface="Comic Sans MS"/>
                <a:cs typeface="Comic Sans MS"/>
              </a:rPr>
              <a:t> [Q,ite</a:t>
            </a:r>
            <a:r>
              <a:rPr sz="2400" spc="-9" baseline="2989" dirty="0">
                <a:latin typeface="Comic Sans MS"/>
                <a:cs typeface="Comic Sans MS"/>
              </a:rPr>
              <a:t>m</a:t>
            </a:r>
            <a:r>
              <a:rPr sz="2400" spc="0" baseline="2989" dirty="0">
                <a:latin typeface="Comic Sans MS"/>
                <a:cs typeface="Comic Sans MS"/>
              </a:rPr>
              <a:t>]</a:t>
            </a:r>
            <a:endParaRPr sz="1600">
              <a:latin typeface="Comic Sans MS"/>
              <a:cs typeface="Comic Sans MS"/>
            </a:endParaRPr>
          </a:p>
          <a:p>
            <a:pPr marL="12700" marR="30518">
              <a:lnSpc>
                <a:spcPts val="1889"/>
              </a:lnSpc>
              <a:spcBef>
                <a:spcPts val="2"/>
              </a:spcBef>
            </a:pPr>
            <a:r>
              <a:rPr sz="2400" spc="0" baseline="1494" dirty="0">
                <a:latin typeface="Comic Sans MS"/>
                <a:cs typeface="Comic Sans MS"/>
              </a:rPr>
              <a:t>Q</a:t>
            </a:r>
            <a:r>
              <a:rPr sz="2400" spc="-4" baseline="1494" dirty="0">
                <a:latin typeface="Comic Sans MS"/>
                <a:cs typeface="Comic Sans MS"/>
              </a:rPr>
              <a:t> </a:t>
            </a:r>
            <a:r>
              <a:rPr sz="2400" spc="0" baseline="1494" dirty="0">
                <a:latin typeface="Comic Sans MS"/>
                <a:cs typeface="Comic Sans MS"/>
              </a:rPr>
              <a:t>= [ </a:t>
            </a:r>
            <a:r>
              <a:rPr sz="2400" u="heavy" spc="0" baseline="1494" dirty="0">
                <a:latin typeface="Comic Sans MS"/>
                <a:cs typeface="Comic Sans MS"/>
              </a:rPr>
              <a:t>    </a:t>
            </a:r>
            <a:r>
              <a:rPr sz="2400" spc="-386" baseline="1494" dirty="0">
                <a:latin typeface="Comic Sans MS"/>
                <a:cs typeface="Comic Sans MS"/>
              </a:rPr>
              <a:t> </a:t>
            </a:r>
            <a:r>
              <a:rPr sz="2400" spc="-4" baseline="1494" dirty="0">
                <a:latin typeface="Comic Sans MS"/>
                <a:cs typeface="Comic Sans MS"/>
              </a:rPr>
              <a:t>,S,A,M,</a:t>
            </a:r>
            <a:r>
              <a:rPr sz="2400" spc="0" baseline="1494" dirty="0">
                <a:latin typeface="Comic Sans MS"/>
                <a:cs typeface="Comic Sans MS"/>
              </a:rPr>
              <a:t>A ]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8244" y="4034375"/>
            <a:ext cx="2293423" cy="472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518">
              <a:lnSpc>
                <a:spcPts val="1835"/>
              </a:lnSpc>
              <a:spcBef>
                <a:spcPts val="91"/>
              </a:spcBef>
            </a:pPr>
            <a:r>
              <a:rPr sz="2400" spc="-4" baseline="2989" dirty="0">
                <a:latin typeface="Comic Sans MS"/>
                <a:cs typeface="Comic Sans MS"/>
              </a:rPr>
              <a:t>3</a:t>
            </a:r>
            <a:r>
              <a:rPr sz="2400" spc="0" baseline="2989" dirty="0">
                <a:latin typeface="Comic Sans MS"/>
                <a:cs typeface="Comic Sans MS"/>
              </a:rPr>
              <a:t>.</a:t>
            </a:r>
            <a:r>
              <a:rPr sz="2400" spc="-4" baseline="2989" dirty="0">
                <a:latin typeface="Comic Sans MS"/>
                <a:cs typeface="Comic Sans MS"/>
              </a:rPr>
              <a:t> Rem</a:t>
            </a:r>
            <a:r>
              <a:rPr sz="2400" spc="-9" baseline="2989" dirty="0">
                <a:latin typeface="Comic Sans MS"/>
                <a:cs typeface="Comic Sans MS"/>
              </a:rPr>
              <a:t>o</a:t>
            </a:r>
            <a:r>
              <a:rPr sz="2400" spc="-4" baseline="2989" dirty="0">
                <a:latin typeface="Comic Sans MS"/>
                <a:cs typeface="Comic Sans MS"/>
              </a:rPr>
              <a:t>v</a:t>
            </a:r>
            <a:r>
              <a:rPr sz="2400" spc="0" baseline="2989" dirty="0">
                <a:latin typeface="Comic Sans MS"/>
                <a:cs typeface="Comic Sans MS"/>
              </a:rPr>
              <a:t>e</a:t>
            </a:r>
            <a:r>
              <a:rPr sz="2400" spc="-4" baseline="2989" dirty="0">
                <a:latin typeface="Comic Sans MS"/>
                <a:cs typeface="Comic Sans MS"/>
              </a:rPr>
              <a:t> [Q,ite</a:t>
            </a:r>
            <a:r>
              <a:rPr sz="2400" spc="-9" baseline="2989" dirty="0">
                <a:latin typeface="Comic Sans MS"/>
                <a:cs typeface="Comic Sans MS"/>
              </a:rPr>
              <a:t>m</a:t>
            </a:r>
            <a:r>
              <a:rPr sz="2400" spc="0" baseline="2989" dirty="0">
                <a:latin typeface="Comic Sans MS"/>
                <a:cs typeface="Comic Sans MS"/>
              </a:rPr>
              <a:t>]</a:t>
            </a:r>
            <a:endParaRPr sz="1600">
              <a:latin typeface="Comic Sans MS"/>
              <a:cs typeface="Comic Sans MS"/>
            </a:endParaRPr>
          </a:p>
          <a:p>
            <a:pPr marL="428539">
              <a:lnSpc>
                <a:spcPts val="1889"/>
              </a:lnSpc>
              <a:spcBef>
                <a:spcPts val="2"/>
              </a:spcBef>
            </a:pPr>
            <a:r>
              <a:rPr sz="2400" spc="0" baseline="1494" dirty="0">
                <a:latin typeface="Comic Sans MS"/>
                <a:cs typeface="Comic Sans MS"/>
              </a:rPr>
              <a:t>Q</a:t>
            </a:r>
            <a:r>
              <a:rPr sz="2400" spc="-4" baseline="1494" dirty="0">
                <a:latin typeface="Comic Sans MS"/>
                <a:cs typeface="Comic Sans MS"/>
              </a:rPr>
              <a:t> </a:t>
            </a:r>
            <a:r>
              <a:rPr sz="2400" spc="0" baseline="1494" dirty="0">
                <a:latin typeface="Comic Sans MS"/>
                <a:cs typeface="Comic Sans MS"/>
              </a:rPr>
              <a:t>=</a:t>
            </a:r>
            <a:r>
              <a:rPr sz="2400" spc="-4" baseline="1494" dirty="0">
                <a:latin typeface="Comic Sans MS"/>
                <a:cs typeface="Comic Sans MS"/>
              </a:rPr>
              <a:t> </a:t>
            </a:r>
            <a:r>
              <a:rPr sz="2400" spc="0" baseline="1494" dirty="0">
                <a:latin typeface="Comic Sans MS"/>
                <a:cs typeface="Comic Sans MS"/>
              </a:rPr>
              <a:t>[ </a:t>
            </a:r>
            <a:r>
              <a:rPr sz="2400" u="heavy" spc="0" baseline="1494" dirty="0">
                <a:latin typeface="Comic Sans MS"/>
                <a:cs typeface="Comic Sans MS"/>
              </a:rPr>
              <a:t>    </a:t>
            </a:r>
            <a:r>
              <a:rPr sz="2400" spc="-391" baseline="1494" dirty="0">
                <a:latin typeface="Comic Sans MS"/>
                <a:cs typeface="Comic Sans MS"/>
              </a:rPr>
              <a:t> </a:t>
            </a:r>
            <a:r>
              <a:rPr sz="2400" spc="-4" baseline="1494" dirty="0">
                <a:latin typeface="Comic Sans MS"/>
                <a:cs typeface="Comic Sans MS"/>
              </a:rPr>
              <a:t>,</a:t>
            </a:r>
            <a:r>
              <a:rPr sz="2400" u="heavy" spc="0" baseline="1494" dirty="0">
                <a:latin typeface="Comic Sans MS"/>
                <a:cs typeface="Comic Sans MS"/>
              </a:rPr>
              <a:t>    </a:t>
            </a:r>
            <a:r>
              <a:rPr sz="2400" spc="-386" baseline="1494" dirty="0">
                <a:latin typeface="Comic Sans MS"/>
                <a:cs typeface="Comic Sans MS"/>
              </a:rPr>
              <a:t> </a:t>
            </a:r>
            <a:r>
              <a:rPr sz="2400" spc="-4" baseline="1494" dirty="0">
                <a:latin typeface="Comic Sans MS"/>
                <a:cs typeface="Comic Sans MS"/>
              </a:rPr>
              <a:t>,A,M,A]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7000" y="4522665"/>
            <a:ext cx="1940429" cy="1207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17" marR="30518">
              <a:lnSpc>
                <a:spcPts val="1835"/>
              </a:lnSpc>
              <a:spcBef>
                <a:spcPts val="91"/>
              </a:spcBef>
            </a:pPr>
            <a:r>
              <a:rPr sz="2400" spc="-4" baseline="2989" dirty="0">
                <a:latin typeface="Comic Sans MS"/>
                <a:cs typeface="Comic Sans MS"/>
              </a:rPr>
              <a:t>Fron</a:t>
            </a:r>
            <a:r>
              <a:rPr sz="2400" spc="0" baseline="2989" dirty="0">
                <a:latin typeface="Comic Sans MS"/>
                <a:cs typeface="Comic Sans MS"/>
              </a:rPr>
              <a:t>t </a:t>
            </a:r>
            <a:r>
              <a:rPr sz="2400" spc="-4" baseline="2989" dirty="0">
                <a:latin typeface="Comic Sans MS"/>
                <a:cs typeface="Comic Sans MS"/>
              </a:rPr>
              <a:t>(Q</a:t>
            </a:r>
            <a:r>
              <a:rPr sz="2400" spc="0" baseline="2989" dirty="0">
                <a:latin typeface="Comic Sans MS"/>
                <a:cs typeface="Comic Sans MS"/>
              </a:rPr>
              <a:t>) = S</a:t>
            </a:r>
            <a:endParaRPr sz="1600">
              <a:latin typeface="Comic Sans MS"/>
              <a:cs typeface="Comic Sans MS"/>
            </a:endParaRPr>
          </a:p>
          <a:p>
            <a:pPr marL="12700" marR="30518">
              <a:lnSpc>
                <a:spcPts val="1925"/>
              </a:lnSpc>
              <a:spcBef>
                <a:spcPts val="4"/>
              </a:spcBef>
            </a:pPr>
            <a:r>
              <a:rPr sz="2400" spc="0" baseline="2989" dirty="0">
                <a:latin typeface="Comic Sans MS"/>
                <a:cs typeface="Comic Sans MS"/>
              </a:rPr>
              <a:t>Rear (Q) = A</a:t>
            </a:r>
            <a:endParaRPr sz="1600">
              <a:latin typeface="Comic Sans MS"/>
              <a:cs typeface="Comic Sans MS"/>
            </a:endParaRPr>
          </a:p>
          <a:p>
            <a:pPr marL="53797" marR="30518">
              <a:lnSpc>
                <a:spcPts val="1925"/>
              </a:lnSpc>
            </a:pPr>
            <a:r>
              <a:rPr sz="2400" spc="0" baseline="2989" dirty="0">
                <a:latin typeface="Comic Sans MS"/>
                <a:cs typeface="Comic Sans MS"/>
              </a:rPr>
              <a:t>Noel</a:t>
            </a:r>
            <a:r>
              <a:rPr sz="2400" spc="-4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(Q) =</a:t>
            </a:r>
            <a:r>
              <a:rPr sz="2400" spc="-9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4</a:t>
            </a:r>
            <a:endParaRPr sz="1600">
              <a:latin typeface="Comic Sans MS"/>
              <a:cs typeface="Comic Sans MS"/>
            </a:endParaRPr>
          </a:p>
          <a:p>
            <a:pPr marL="12700" marR="30518">
              <a:lnSpc>
                <a:spcPts val="1925"/>
              </a:lnSpc>
            </a:pPr>
            <a:r>
              <a:rPr sz="2400" spc="0" baseline="2989" dirty="0">
                <a:latin typeface="Comic Sans MS"/>
                <a:cs typeface="Comic Sans MS"/>
              </a:rPr>
              <a:t>M</a:t>
            </a:r>
            <a:r>
              <a:rPr sz="2400" spc="4" baseline="2989" dirty="0">
                <a:latin typeface="Comic Sans MS"/>
                <a:cs typeface="Comic Sans MS"/>
              </a:rPr>
              <a:t>a</a:t>
            </a:r>
            <a:r>
              <a:rPr sz="2400" spc="0" baseline="2989" dirty="0">
                <a:latin typeface="Comic Sans MS"/>
                <a:cs typeface="Comic Sans MS"/>
              </a:rPr>
              <a:t>xs (Q)</a:t>
            </a:r>
            <a:r>
              <a:rPr sz="2400" spc="-4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=</a:t>
            </a:r>
            <a:r>
              <a:rPr sz="2400" spc="-4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5</a:t>
            </a:r>
            <a:endParaRPr sz="1600">
              <a:latin typeface="Comic Sans MS"/>
              <a:cs typeface="Comic Sans MS"/>
            </a:endParaRPr>
          </a:p>
          <a:p>
            <a:pPr marL="26331">
              <a:lnSpc>
                <a:spcPts val="1895"/>
              </a:lnSpc>
            </a:pPr>
            <a:r>
              <a:rPr sz="2400" spc="-4" baseline="1494" dirty="0">
                <a:latin typeface="Comic Sans MS"/>
                <a:cs typeface="Comic Sans MS"/>
              </a:rPr>
              <a:t>Isemp</a:t>
            </a:r>
            <a:r>
              <a:rPr sz="2400" spc="0" baseline="1494" dirty="0">
                <a:latin typeface="Comic Sans MS"/>
                <a:cs typeface="Comic Sans MS"/>
              </a:rPr>
              <a:t>ty</a:t>
            </a:r>
            <a:r>
              <a:rPr sz="2400" spc="4" baseline="1494" dirty="0">
                <a:latin typeface="Comic Sans MS"/>
                <a:cs typeface="Comic Sans MS"/>
              </a:rPr>
              <a:t> </a:t>
            </a:r>
            <a:r>
              <a:rPr sz="2400" spc="-4" baseline="1494" dirty="0">
                <a:latin typeface="Comic Sans MS"/>
                <a:cs typeface="Comic Sans MS"/>
              </a:rPr>
              <a:t>(Q</a:t>
            </a:r>
            <a:r>
              <a:rPr sz="2400" spc="0" baseline="1494" dirty="0">
                <a:latin typeface="Comic Sans MS"/>
                <a:cs typeface="Comic Sans MS"/>
              </a:rPr>
              <a:t>) =</a:t>
            </a:r>
            <a:r>
              <a:rPr sz="2400" spc="-4" baseline="1494" dirty="0">
                <a:latin typeface="Comic Sans MS"/>
                <a:cs typeface="Comic Sans MS"/>
              </a:rPr>
              <a:t> </a:t>
            </a:r>
            <a:r>
              <a:rPr sz="2400" spc="0" baseline="1494" dirty="0">
                <a:latin typeface="Comic Sans MS"/>
                <a:cs typeface="Comic Sans MS"/>
              </a:rPr>
              <a:t>fa</a:t>
            </a:r>
            <a:r>
              <a:rPr sz="2400" spc="-4" baseline="1494" dirty="0">
                <a:latin typeface="Comic Sans MS"/>
                <a:cs typeface="Comic Sans MS"/>
              </a:rPr>
              <a:t>lse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1206" y="4522665"/>
            <a:ext cx="1926594" cy="1207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515" marR="30518">
              <a:lnSpc>
                <a:spcPts val="1835"/>
              </a:lnSpc>
              <a:spcBef>
                <a:spcPts val="91"/>
              </a:spcBef>
            </a:pPr>
            <a:r>
              <a:rPr sz="2400" spc="0" baseline="2989" dirty="0">
                <a:latin typeface="Comic Sans MS"/>
                <a:cs typeface="Comic Sans MS"/>
              </a:rPr>
              <a:t>F</a:t>
            </a:r>
            <a:r>
              <a:rPr sz="2400" spc="-4" baseline="2989" dirty="0">
                <a:latin typeface="Comic Sans MS"/>
                <a:cs typeface="Comic Sans MS"/>
              </a:rPr>
              <a:t>ron</a:t>
            </a:r>
            <a:r>
              <a:rPr sz="2400" spc="0" baseline="2989" dirty="0">
                <a:latin typeface="Comic Sans MS"/>
                <a:cs typeface="Comic Sans MS"/>
              </a:rPr>
              <a:t>t </a:t>
            </a:r>
            <a:r>
              <a:rPr sz="2400" spc="-4" baseline="2989" dirty="0">
                <a:latin typeface="Comic Sans MS"/>
                <a:cs typeface="Comic Sans MS"/>
              </a:rPr>
              <a:t>(Q</a:t>
            </a:r>
            <a:r>
              <a:rPr sz="2400" spc="0" baseline="2989" dirty="0">
                <a:latin typeface="Comic Sans MS"/>
                <a:cs typeface="Comic Sans MS"/>
              </a:rPr>
              <a:t>) = A</a:t>
            </a:r>
            <a:endParaRPr sz="1600">
              <a:latin typeface="Comic Sans MS"/>
              <a:cs typeface="Comic Sans MS"/>
            </a:endParaRPr>
          </a:p>
          <a:p>
            <a:pPr marL="70887" marR="30518">
              <a:lnSpc>
                <a:spcPts val="1925"/>
              </a:lnSpc>
              <a:spcBef>
                <a:spcPts val="4"/>
              </a:spcBef>
            </a:pPr>
            <a:r>
              <a:rPr sz="2400" spc="0" baseline="2989" dirty="0">
                <a:latin typeface="Comic Sans MS"/>
                <a:cs typeface="Comic Sans MS"/>
              </a:rPr>
              <a:t>Rear (Q)  = A</a:t>
            </a:r>
            <a:endParaRPr sz="1600">
              <a:latin typeface="Comic Sans MS"/>
              <a:cs typeface="Comic Sans MS"/>
            </a:endParaRPr>
          </a:p>
          <a:p>
            <a:pPr marL="62953" marR="30518">
              <a:lnSpc>
                <a:spcPts val="1925"/>
              </a:lnSpc>
            </a:pPr>
            <a:r>
              <a:rPr sz="2400" spc="-4" baseline="2989" dirty="0">
                <a:latin typeface="Comic Sans MS"/>
                <a:cs typeface="Comic Sans MS"/>
              </a:rPr>
              <a:t>N</a:t>
            </a:r>
            <a:r>
              <a:rPr sz="2400" spc="0" baseline="2989" dirty="0">
                <a:latin typeface="Comic Sans MS"/>
                <a:cs typeface="Comic Sans MS"/>
              </a:rPr>
              <a:t>oel (Q)  =</a:t>
            </a:r>
            <a:r>
              <a:rPr sz="2400" spc="-9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3</a:t>
            </a:r>
            <a:endParaRPr sz="1600">
              <a:latin typeface="Comic Sans MS"/>
              <a:cs typeface="Comic Sans MS"/>
            </a:endParaRPr>
          </a:p>
          <a:p>
            <a:pPr marL="73329" marR="30518">
              <a:lnSpc>
                <a:spcPts val="1925"/>
              </a:lnSpc>
            </a:pPr>
            <a:r>
              <a:rPr sz="2400" spc="0" baseline="2989" dirty="0">
                <a:latin typeface="Comic Sans MS"/>
                <a:cs typeface="Comic Sans MS"/>
              </a:rPr>
              <a:t>M</a:t>
            </a:r>
            <a:r>
              <a:rPr sz="2400" spc="-4" baseline="2989" dirty="0">
                <a:latin typeface="Comic Sans MS"/>
                <a:cs typeface="Comic Sans MS"/>
              </a:rPr>
              <a:t>a</a:t>
            </a:r>
            <a:r>
              <a:rPr sz="2400" spc="4" baseline="2989" dirty="0">
                <a:latin typeface="Comic Sans MS"/>
                <a:cs typeface="Comic Sans MS"/>
              </a:rPr>
              <a:t>x</a:t>
            </a:r>
            <a:r>
              <a:rPr sz="2400" spc="0" baseline="2989" dirty="0">
                <a:latin typeface="Comic Sans MS"/>
                <a:cs typeface="Comic Sans MS"/>
              </a:rPr>
              <a:t>s </a:t>
            </a:r>
            <a:r>
              <a:rPr sz="2400" spc="-4" baseline="2989" dirty="0">
                <a:latin typeface="Comic Sans MS"/>
                <a:cs typeface="Comic Sans MS"/>
              </a:rPr>
              <a:t>(Q</a:t>
            </a:r>
            <a:r>
              <a:rPr sz="2400" spc="0" baseline="2989" dirty="0">
                <a:latin typeface="Comic Sans MS"/>
                <a:cs typeface="Comic Sans MS"/>
              </a:rPr>
              <a:t>)</a:t>
            </a:r>
            <a:r>
              <a:rPr sz="2400" spc="-4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=</a:t>
            </a:r>
            <a:r>
              <a:rPr sz="2400" spc="-4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5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ts val="1895"/>
              </a:lnSpc>
            </a:pPr>
            <a:r>
              <a:rPr sz="2400" spc="-4" baseline="1494" dirty="0">
                <a:latin typeface="Comic Sans MS"/>
                <a:cs typeface="Comic Sans MS"/>
              </a:rPr>
              <a:t>Isemp</a:t>
            </a:r>
            <a:r>
              <a:rPr sz="2400" spc="0" baseline="1494" dirty="0">
                <a:latin typeface="Comic Sans MS"/>
                <a:cs typeface="Comic Sans MS"/>
              </a:rPr>
              <a:t>ty </a:t>
            </a:r>
            <a:r>
              <a:rPr sz="2400" spc="-4" baseline="1494" dirty="0">
                <a:latin typeface="Comic Sans MS"/>
                <a:cs typeface="Comic Sans MS"/>
              </a:rPr>
              <a:t>(Q</a:t>
            </a:r>
            <a:r>
              <a:rPr sz="2400" spc="0" baseline="1494" dirty="0">
                <a:latin typeface="Comic Sans MS"/>
                <a:cs typeface="Comic Sans MS"/>
              </a:rPr>
              <a:t>) =</a:t>
            </a:r>
            <a:r>
              <a:rPr sz="2400" spc="-4" baseline="1494" dirty="0">
                <a:latin typeface="Comic Sans MS"/>
                <a:cs typeface="Comic Sans MS"/>
              </a:rPr>
              <a:t> </a:t>
            </a:r>
            <a:r>
              <a:rPr sz="2400" spc="0" baseline="1494" dirty="0">
                <a:latin typeface="Comic Sans MS"/>
                <a:cs typeface="Comic Sans MS"/>
              </a:rPr>
              <a:t>fa</a:t>
            </a:r>
            <a:r>
              <a:rPr sz="2400" spc="-4" baseline="1494" dirty="0">
                <a:latin typeface="Comic Sans MS"/>
                <a:cs typeface="Comic Sans MS"/>
              </a:rPr>
              <a:t>lse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6927" y="4312009"/>
            <a:ext cx="25431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245021" y="4312009"/>
            <a:ext cx="2541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55045" y="4312009"/>
            <a:ext cx="2541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381000" y="1534275"/>
            <a:ext cx="8305800" cy="4714124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362200" y="5562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37752" y="703"/>
                </a:lnTo>
                <a:lnTo>
                  <a:pt x="123487" y="2770"/>
                </a:lnTo>
                <a:lnTo>
                  <a:pt x="109671" y="6134"/>
                </a:lnTo>
                <a:lnTo>
                  <a:pt x="96368" y="10731"/>
                </a:lnTo>
                <a:lnTo>
                  <a:pt x="83645" y="16495"/>
                </a:lnTo>
                <a:lnTo>
                  <a:pt x="71567" y="23360"/>
                </a:lnTo>
                <a:lnTo>
                  <a:pt x="60200" y="31261"/>
                </a:lnTo>
                <a:lnTo>
                  <a:pt x="49608" y="40132"/>
                </a:lnTo>
                <a:lnTo>
                  <a:pt x="39857" y="49908"/>
                </a:lnTo>
                <a:lnTo>
                  <a:pt x="31014" y="60523"/>
                </a:lnTo>
                <a:lnTo>
                  <a:pt x="23142" y="71913"/>
                </a:lnTo>
                <a:lnTo>
                  <a:pt x="16309" y="84011"/>
                </a:lnTo>
                <a:lnTo>
                  <a:pt x="10579" y="96752"/>
                </a:lnTo>
                <a:lnTo>
                  <a:pt x="6017" y="110070"/>
                </a:lnTo>
                <a:lnTo>
                  <a:pt x="2690" y="123901"/>
                </a:lnTo>
                <a:lnTo>
                  <a:pt x="662" y="138178"/>
                </a:lnTo>
                <a:lnTo>
                  <a:pt x="0" y="152400"/>
                </a:lnTo>
                <a:lnTo>
                  <a:pt x="703" y="167047"/>
                </a:lnTo>
                <a:lnTo>
                  <a:pt x="2770" y="181312"/>
                </a:lnTo>
                <a:lnTo>
                  <a:pt x="6134" y="195128"/>
                </a:lnTo>
                <a:lnTo>
                  <a:pt x="10731" y="208431"/>
                </a:lnTo>
                <a:lnTo>
                  <a:pt x="16495" y="221154"/>
                </a:lnTo>
                <a:lnTo>
                  <a:pt x="23360" y="233232"/>
                </a:lnTo>
                <a:lnTo>
                  <a:pt x="31261" y="244599"/>
                </a:lnTo>
                <a:lnTo>
                  <a:pt x="40132" y="255191"/>
                </a:lnTo>
                <a:lnTo>
                  <a:pt x="49908" y="264942"/>
                </a:lnTo>
                <a:lnTo>
                  <a:pt x="60523" y="273785"/>
                </a:lnTo>
                <a:lnTo>
                  <a:pt x="71913" y="281657"/>
                </a:lnTo>
                <a:lnTo>
                  <a:pt x="84011" y="288490"/>
                </a:lnTo>
                <a:lnTo>
                  <a:pt x="96752" y="294220"/>
                </a:lnTo>
                <a:lnTo>
                  <a:pt x="110070" y="298782"/>
                </a:lnTo>
                <a:lnTo>
                  <a:pt x="123901" y="302109"/>
                </a:lnTo>
                <a:lnTo>
                  <a:pt x="138178" y="304137"/>
                </a:lnTo>
                <a:lnTo>
                  <a:pt x="152400" y="304800"/>
                </a:lnTo>
                <a:lnTo>
                  <a:pt x="167047" y="304096"/>
                </a:lnTo>
                <a:lnTo>
                  <a:pt x="181312" y="302029"/>
                </a:lnTo>
                <a:lnTo>
                  <a:pt x="195128" y="298665"/>
                </a:lnTo>
                <a:lnTo>
                  <a:pt x="208431" y="294068"/>
                </a:lnTo>
                <a:lnTo>
                  <a:pt x="221154" y="288304"/>
                </a:lnTo>
                <a:lnTo>
                  <a:pt x="233232" y="281439"/>
                </a:lnTo>
                <a:lnTo>
                  <a:pt x="244599" y="273538"/>
                </a:lnTo>
                <a:lnTo>
                  <a:pt x="255191" y="264667"/>
                </a:lnTo>
                <a:lnTo>
                  <a:pt x="264942" y="254891"/>
                </a:lnTo>
                <a:lnTo>
                  <a:pt x="273785" y="244276"/>
                </a:lnTo>
                <a:lnTo>
                  <a:pt x="281657" y="232886"/>
                </a:lnTo>
                <a:lnTo>
                  <a:pt x="288490" y="220788"/>
                </a:lnTo>
                <a:lnTo>
                  <a:pt x="294220" y="208047"/>
                </a:lnTo>
                <a:lnTo>
                  <a:pt x="298782" y="194729"/>
                </a:lnTo>
                <a:lnTo>
                  <a:pt x="302109" y="180898"/>
                </a:lnTo>
                <a:lnTo>
                  <a:pt x="304137" y="166621"/>
                </a:lnTo>
                <a:lnTo>
                  <a:pt x="304800" y="152400"/>
                </a:lnTo>
                <a:lnTo>
                  <a:pt x="304096" y="137752"/>
                </a:lnTo>
                <a:lnTo>
                  <a:pt x="302029" y="123487"/>
                </a:lnTo>
                <a:lnTo>
                  <a:pt x="298665" y="109671"/>
                </a:lnTo>
                <a:lnTo>
                  <a:pt x="294068" y="96368"/>
                </a:lnTo>
                <a:lnTo>
                  <a:pt x="288304" y="83645"/>
                </a:lnTo>
                <a:lnTo>
                  <a:pt x="281439" y="71567"/>
                </a:lnTo>
                <a:lnTo>
                  <a:pt x="273538" y="60200"/>
                </a:lnTo>
                <a:lnTo>
                  <a:pt x="264667" y="49608"/>
                </a:lnTo>
                <a:lnTo>
                  <a:pt x="254891" y="39857"/>
                </a:lnTo>
                <a:lnTo>
                  <a:pt x="244276" y="31014"/>
                </a:lnTo>
                <a:lnTo>
                  <a:pt x="232886" y="23142"/>
                </a:lnTo>
                <a:lnTo>
                  <a:pt x="220788" y="16309"/>
                </a:lnTo>
                <a:lnTo>
                  <a:pt x="208047" y="10579"/>
                </a:lnTo>
                <a:lnTo>
                  <a:pt x="194729" y="6017"/>
                </a:lnTo>
                <a:lnTo>
                  <a:pt x="180898" y="2690"/>
                </a:lnTo>
                <a:lnTo>
                  <a:pt x="166621" y="662"/>
                </a:lnTo>
                <a:lnTo>
                  <a:pt x="15240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62200" y="5562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37752" y="703"/>
                </a:lnTo>
                <a:lnTo>
                  <a:pt x="123487" y="2770"/>
                </a:lnTo>
                <a:lnTo>
                  <a:pt x="109671" y="6134"/>
                </a:lnTo>
                <a:lnTo>
                  <a:pt x="96368" y="10731"/>
                </a:lnTo>
                <a:lnTo>
                  <a:pt x="83645" y="16495"/>
                </a:lnTo>
                <a:lnTo>
                  <a:pt x="71567" y="23360"/>
                </a:lnTo>
                <a:lnTo>
                  <a:pt x="60200" y="31261"/>
                </a:lnTo>
                <a:lnTo>
                  <a:pt x="49608" y="40132"/>
                </a:lnTo>
                <a:lnTo>
                  <a:pt x="39857" y="49908"/>
                </a:lnTo>
                <a:lnTo>
                  <a:pt x="31014" y="60523"/>
                </a:lnTo>
                <a:lnTo>
                  <a:pt x="23142" y="71913"/>
                </a:lnTo>
                <a:lnTo>
                  <a:pt x="16309" y="84011"/>
                </a:lnTo>
                <a:lnTo>
                  <a:pt x="10579" y="96752"/>
                </a:lnTo>
                <a:lnTo>
                  <a:pt x="6017" y="110070"/>
                </a:lnTo>
                <a:lnTo>
                  <a:pt x="2690" y="123901"/>
                </a:lnTo>
                <a:lnTo>
                  <a:pt x="662" y="138178"/>
                </a:lnTo>
                <a:lnTo>
                  <a:pt x="0" y="152400"/>
                </a:lnTo>
                <a:lnTo>
                  <a:pt x="703" y="167047"/>
                </a:lnTo>
                <a:lnTo>
                  <a:pt x="2770" y="181312"/>
                </a:lnTo>
                <a:lnTo>
                  <a:pt x="6134" y="195128"/>
                </a:lnTo>
                <a:lnTo>
                  <a:pt x="10731" y="208431"/>
                </a:lnTo>
                <a:lnTo>
                  <a:pt x="16495" y="221154"/>
                </a:lnTo>
                <a:lnTo>
                  <a:pt x="23360" y="233232"/>
                </a:lnTo>
                <a:lnTo>
                  <a:pt x="31261" y="244599"/>
                </a:lnTo>
                <a:lnTo>
                  <a:pt x="40132" y="255191"/>
                </a:lnTo>
                <a:lnTo>
                  <a:pt x="49908" y="264942"/>
                </a:lnTo>
                <a:lnTo>
                  <a:pt x="60523" y="273785"/>
                </a:lnTo>
                <a:lnTo>
                  <a:pt x="71913" y="281657"/>
                </a:lnTo>
                <a:lnTo>
                  <a:pt x="84011" y="288490"/>
                </a:lnTo>
                <a:lnTo>
                  <a:pt x="96752" y="294220"/>
                </a:lnTo>
                <a:lnTo>
                  <a:pt x="110070" y="298782"/>
                </a:lnTo>
                <a:lnTo>
                  <a:pt x="123901" y="302109"/>
                </a:lnTo>
                <a:lnTo>
                  <a:pt x="138178" y="304137"/>
                </a:lnTo>
                <a:lnTo>
                  <a:pt x="152400" y="304800"/>
                </a:lnTo>
                <a:lnTo>
                  <a:pt x="167047" y="304096"/>
                </a:lnTo>
                <a:lnTo>
                  <a:pt x="181312" y="302029"/>
                </a:lnTo>
                <a:lnTo>
                  <a:pt x="195128" y="298665"/>
                </a:lnTo>
                <a:lnTo>
                  <a:pt x="208431" y="294068"/>
                </a:lnTo>
                <a:lnTo>
                  <a:pt x="221154" y="288304"/>
                </a:lnTo>
                <a:lnTo>
                  <a:pt x="233232" y="281439"/>
                </a:lnTo>
                <a:lnTo>
                  <a:pt x="244599" y="273538"/>
                </a:lnTo>
                <a:lnTo>
                  <a:pt x="255191" y="264667"/>
                </a:lnTo>
                <a:lnTo>
                  <a:pt x="264942" y="254891"/>
                </a:lnTo>
                <a:lnTo>
                  <a:pt x="273785" y="244276"/>
                </a:lnTo>
                <a:lnTo>
                  <a:pt x="281657" y="232886"/>
                </a:lnTo>
                <a:lnTo>
                  <a:pt x="288490" y="220788"/>
                </a:lnTo>
                <a:lnTo>
                  <a:pt x="294220" y="208047"/>
                </a:lnTo>
                <a:lnTo>
                  <a:pt x="298782" y="194729"/>
                </a:lnTo>
                <a:lnTo>
                  <a:pt x="302109" y="180898"/>
                </a:lnTo>
                <a:lnTo>
                  <a:pt x="304137" y="166621"/>
                </a:lnTo>
                <a:lnTo>
                  <a:pt x="304800" y="152400"/>
                </a:lnTo>
                <a:lnTo>
                  <a:pt x="304096" y="137752"/>
                </a:lnTo>
                <a:lnTo>
                  <a:pt x="302029" y="123487"/>
                </a:lnTo>
                <a:lnTo>
                  <a:pt x="298665" y="109671"/>
                </a:lnTo>
                <a:lnTo>
                  <a:pt x="294068" y="96368"/>
                </a:lnTo>
                <a:lnTo>
                  <a:pt x="288304" y="83645"/>
                </a:lnTo>
                <a:lnTo>
                  <a:pt x="281439" y="71567"/>
                </a:lnTo>
                <a:lnTo>
                  <a:pt x="273538" y="60200"/>
                </a:lnTo>
                <a:lnTo>
                  <a:pt x="264667" y="49608"/>
                </a:lnTo>
                <a:lnTo>
                  <a:pt x="254891" y="39857"/>
                </a:lnTo>
                <a:lnTo>
                  <a:pt x="244276" y="31014"/>
                </a:lnTo>
                <a:lnTo>
                  <a:pt x="232886" y="23142"/>
                </a:lnTo>
                <a:lnTo>
                  <a:pt x="220788" y="16309"/>
                </a:lnTo>
                <a:lnTo>
                  <a:pt x="208047" y="10579"/>
                </a:lnTo>
                <a:lnTo>
                  <a:pt x="194729" y="6017"/>
                </a:lnTo>
                <a:lnTo>
                  <a:pt x="180898" y="2690"/>
                </a:lnTo>
                <a:lnTo>
                  <a:pt x="166621" y="66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65854" y="5562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37632" y="703"/>
                </a:lnTo>
                <a:lnTo>
                  <a:pt x="123277" y="2770"/>
                </a:lnTo>
                <a:lnTo>
                  <a:pt x="109397" y="6134"/>
                </a:lnTo>
                <a:lnTo>
                  <a:pt x="96054" y="10731"/>
                </a:lnTo>
                <a:lnTo>
                  <a:pt x="83310" y="16495"/>
                </a:lnTo>
                <a:lnTo>
                  <a:pt x="71230" y="23360"/>
                </a:lnTo>
                <a:lnTo>
                  <a:pt x="59874" y="31261"/>
                </a:lnTo>
                <a:lnTo>
                  <a:pt x="49307" y="40132"/>
                </a:lnTo>
                <a:lnTo>
                  <a:pt x="39590" y="49908"/>
                </a:lnTo>
                <a:lnTo>
                  <a:pt x="30787" y="60523"/>
                </a:lnTo>
                <a:lnTo>
                  <a:pt x="22959" y="71913"/>
                </a:lnTo>
                <a:lnTo>
                  <a:pt x="16170" y="84011"/>
                </a:lnTo>
                <a:lnTo>
                  <a:pt x="10483" y="96752"/>
                </a:lnTo>
                <a:lnTo>
                  <a:pt x="5959" y="110070"/>
                </a:lnTo>
                <a:lnTo>
                  <a:pt x="2663" y="123901"/>
                </a:lnTo>
                <a:lnTo>
                  <a:pt x="655" y="138178"/>
                </a:lnTo>
                <a:lnTo>
                  <a:pt x="0" y="152400"/>
                </a:lnTo>
                <a:lnTo>
                  <a:pt x="695" y="167047"/>
                </a:lnTo>
                <a:lnTo>
                  <a:pt x="2742" y="181312"/>
                </a:lnTo>
                <a:lnTo>
                  <a:pt x="6075" y="195128"/>
                </a:lnTo>
                <a:lnTo>
                  <a:pt x="10634" y="208431"/>
                </a:lnTo>
                <a:lnTo>
                  <a:pt x="16355" y="221154"/>
                </a:lnTo>
                <a:lnTo>
                  <a:pt x="23175" y="233232"/>
                </a:lnTo>
                <a:lnTo>
                  <a:pt x="31032" y="244599"/>
                </a:lnTo>
                <a:lnTo>
                  <a:pt x="39863" y="255191"/>
                </a:lnTo>
                <a:lnTo>
                  <a:pt x="49606" y="264942"/>
                </a:lnTo>
                <a:lnTo>
                  <a:pt x="60197" y="273785"/>
                </a:lnTo>
                <a:lnTo>
                  <a:pt x="71575" y="281657"/>
                </a:lnTo>
                <a:lnTo>
                  <a:pt x="83676" y="288490"/>
                </a:lnTo>
                <a:lnTo>
                  <a:pt x="96438" y="294220"/>
                </a:lnTo>
                <a:lnTo>
                  <a:pt x="109798" y="298782"/>
                </a:lnTo>
                <a:lnTo>
                  <a:pt x="123693" y="302109"/>
                </a:lnTo>
                <a:lnTo>
                  <a:pt x="138062" y="304137"/>
                </a:lnTo>
                <a:lnTo>
                  <a:pt x="152400" y="304800"/>
                </a:lnTo>
                <a:lnTo>
                  <a:pt x="167047" y="304096"/>
                </a:lnTo>
                <a:lnTo>
                  <a:pt x="181312" y="302029"/>
                </a:lnTo>
                <a:lnTo>
                  <a:pt x="195128" y="298665"/>
                </a:lnTo>
                <a:lnTo>
                  <a:pt x="208431" y="294068"/>
                </a:lnTo>
                <a:lnTo>
                  <a:pt x="221154" y="288304"/>
                </a:lnTo>
                <a:lnTo>
                  <a:pt x="233232" y="281439"/>
                </a:lnTo>
                <a:lnTo>
                  <a:pt x="244599" y="273538"/>
                </a:lnTo>
                <a:lnTo>
                  <a:pt x="255191" y="264667"/>
                </a:lnTo>
                <a:lnTo>
                  <a:pt x="264942" y="254891"/>
                </a:lnTo>
                <a:lnTo>
                  <a:pt x="273785" y="244276"/>
                </a:lnTo>
                <a:lnTo>
                  <a:pt x="281657" y="232886"/>
                </a:lnTo>
                <a:lnTo>
                  <a:pt x="288490" y="220788"/>
                </a:lnTo>
                <a:lnTo>
                  <a:pt x="294220" y="208047"/>
                </a:lnTo>
                <a:lnTo>
                  <a:pt x="298782" y="194729"/>
                </a:lnTo>
                <a:lnTo>
                  <a:pt x="302109" y="180898"/>
                </a:lnTo>
                <a:lnTo>
                  <a:pt x="304137" y="166621"/>
                </a:lnTo>
                <a:lnTo>
                  <a:pt x="304800" y="152400"/>
                </a:lnTo>
                <a:lnTo>
                  <a:pt x="304096" y="137752"/>
                </a:lnTo>
                <a:lnTo>
                  <a:pt x="302029" y="123487"/>
                </a:lnTo>
                <a:lnTo>
                  <a:pt x="298665" y="109671"/>
                </a:lnTo>
                <a:lnTo>
                  <a:pt x="294068" y="96368"/>
                </a:lnTo>
                <a:lnTo>
                  <a:pt x="288304" y="83645"/>
                </a:lnTo>
                <a:lnTo>
                  <a:pt x="281439" y="71567"/>
                </a:lnTo>
                <a:lnTo>
                  <a:pt x="273538" y="60200"/>
                </a:lnTo>
                <a:lnTo>
                  <a:pt x="264667" y="49608"/>
                </a:lnTo>
                <a:lnTo>
                  <a:pt x="254891" y="39857"/>
                </a:lnTo>
                <a:lnTo>
                  <a:pt x="244276" y="31014"/>
                </a:lnTo>
                <a:lnTo>
                  <a:pt x="232886" y="23142"/>
                </a:lnTo>
                <a:lnTo>
                  <a:pt x="220788" y="16309"/>
                </a:lnTo>
                <a:lnTo>
                  <a:pt x="208047" y="10579"/>
                </a:lnTo>
                <a:lnTo>
                  <a:pt x="194729" y="6017"/>
                </a:lnTo>
                <a:lnTo>
                  <a:pt x="180898" y="2690"/>
                </a:lnTo>
                <a:lnTo>
                  <a:pt x="166621" y="662"/>
                </a:lnTo>
                <a:lnTo>
                  <a:pt x="15240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65854" y="5562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37632" y="703"/>
                </a:lnTo>
                <a:lnTo>
                  <a:pt x="123277" y="2770"/>
                </a:lnTo>
                <a:lnTo>
                  <a:pt x="109397" y="6134"/>
                </a:lnTo>
                <a:lnTo>
                  <a:pt x="96054" y="10731"/>
                </a:lnTo>
                <a:lnTo>
                  <a:pt x="83310" y="16495"/>
                </a:lnTo>
                <a:lnTo>
                  <a:pt x="71230" y="23360"/>
                </a:lnTo>
                <a:lnTo>
                  <a:pt x="59874" y="31261"/>
                </a:lnTo>
                <a:lnTo>
                  <a:pt x="49307" y="40132"/>
                </a:lnTo>
                <a:lnTo>
                  <a:pt x="39590" y="49908"/>
                </a:lnTo>
                <a:lnTo>
                  <a:pt x="30787" y="60523"/>
                </a:lnTo>
                <a:lnTo>
                  <a:pt x="22959" y="71913"/>
                </a:lnTo>
                <a:lnTo>
                  <a:pt x="16170" y="84011"/>
                </a:lnTo>
                <a:lnTo>
                  <a:pt x="10483" y="96752"/>
                </a:lnTo>
                <a:lnTo>
                  <a:pt x="5959" y="110070"/>
                </a:lnTo>
                <a:lnTo>
                  <a:pt x="2663" y="123901"/>
                </a:lnTo>
                <a:lnTo>
                  <a:pt x="655" y="138178"/>
                </a:lnTo>
                <a:lnTo>
                  <a:pt x="0" y="152400"/>
                </a:lnTo>
                <a:lnTo>
                  <a:pt x="695" y="167047"/>
                </a:lnTo>
                <a:lnTo>
                  <a:pt x="2742" y="181312"/>
                </a:lnTo>
                <a:lnTo>
                  <a:pt x="6075" y="195128"/>
                </a:lnTo>
                <a:lnTo>
                  <a:pt x="10634" y="208431"/>
                </a:lnTo>
                <a:lnTo>
                  <a:pt x="16355" y="221154"/>
                </a:lnTo>
                <a:lnTo>
                  <a:pt x="23175" y="233232"/>
                </a:lnTo>
                <a:lnTo>
                  <a:pt x="31032" y="244599"/>
                </a:lnTo>
                <a:lnTo>
                  <a:pt x="39863" y="255191"/>
                </a:lnTo>
                <a:lnTo>
                  <a:pt x="49606" y="264942"/>
                </a:lnTo>
                <a:lnTo>
                  <a:pt x="60197" y="273785"/>
                </a:lnTo>
                <a:lnTo>
                  <a:pt x="71575" y="281657"/>
                </a:lnTo>
                <a:lnTo>
                  <a:pt x="83676" y="288490"/>
                </a:lnTo>
                <a:lnTo>
                  <a:pt x="96438" y="294220"/>
                </a:lnTo>
                <a:lnTo>
                  <a:pt x="109798" y="298782"/>
                </a:lnTo>
                <a:lnTo>
                  <a:pt x="123693" y="302109"/>
                </a:lnTo>
                <a:lnTo>
                  <a:pt x="138062" y="304137"/>
                </a:lnTo>
                <a:lnTo>
                  <a:pt x="152400" y="304800"/>
                </a:lnTo>
                <a:lnTo>
                  <a:pt x="167047" y="304096"/>
                </a:lnTo>
                <a:lnTo>
                  <a:pt x="181312" y="302029"/>
                </a:lnTo>
                <a:lnTo>
                  <a:pt x="195128" y="298665"/>
                </a:lnTo>
                <a:lnTo>
                  <a:pt x="208431" y="294068"/>
                </a:lnTo>
                <a:lnTo>
                  <a:pt x="221154" y="288304"/>
                </a:lnTo>
                <a:lnTo>
                  <a:pt x="233232" y="281439"/>
                </a:lnTo>
                <a:lnTo>
                  <a:pt x="244599" y="273538"/>
                </a:lnTo>
                <a:lnTo>
                  <a:pt x="255191" y="264667"/>
                </a:lnTo>
                <a:lnTo>
                  <a:pt x="264942" y="254891"/>
                </a:lnTo>
                <a:lnTo>
                  <a:pt x="273785" y="244276"/>
                </a:lnTo>
                <a:lnTo>
                  <a:pt x="281657" y="232886"/>
                </a:lnTo>
                <a:lnTo>
                  <a:pt x="288490" y="220788"/>
                </a:lnTo>
                <a:lnTo>
                  <a:pt x="294220" y="208047"/>
                </a:lnTo>
                <a:lnTo>
                  <a:pt x="298782" y="194729"/>
                </a:lnTo>
                <a:lnTo>
                  <a:pt x="302109" y="180898"/>
                </a:lnTo>
                <a:lnTo>
                  <a:pt x="304137" y="166621"/>
                </a:lnTo>
                <a:lnTo>
                  <a:pt x="304800" y="152400"/>
                </a:lnTo>
                <a:lnTo>
                  <a:pt x="304096" y="137752"/>
                </a:lnTo>
                <a:lnTo>
                  <a:pt x="302029" y="123487"/>
                </a:lnTo>
                <a:lnTo>
                  <a:pt x="298665" y="109671"/>
                </a:lnTo>
                <a:lnTo>
                  <a:pt x="294068" y="96368"/>
                </a:lnTo>
                <a:lnTo>
                  <a:pt x="288304" y="83645"/>
                </a:lnTo>
                <a:lnTo>
                  <a:pt x="281439" y="71567"/>
                </a:lnTo>
                <a:lnTo>
                  <a:pt x="273538" y="60200"/>
                </a:lnTo>
                <a:lnTo>
                  <a:pt x="264667" y="49608"/>
                </a:lnTo>
                <a:lnTo>
                  <a:pt x="254891" y="39857"/>
                </a:lnTo>
                <a:lnTo>
                  <a:pt x="244276" y="31014"/>
                </a:lnTo>
                <a:lnTo>
                  <a:pt x="232886" y="23142"/>
                </a:lnTo>
                <a:lnTo>
                  <a:pt x="220788" y="16309"/>
                </a:lnTo>
                <a:lnTo>
                  <a:pt x="208047" y="10579"/>
                </a:lnTo>
                <a:lnTo>
                  <a:pt x="194729" y="6017"/>
                </a:lnTo>
                <a:lnTo>
                  <a:pt x="180898" y="2690"/>
                </a:lnTo>
                <a:lnTo>
                  <a:pt x="166621" y="66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09800" y="5029200"/>
            <a:ext cx="636270" cy="0"/>
          </a:xfrm>
          <a:custGeom>
            <a:avLst/>
            <a:gdLst/>
            <a:ahLst/>
            <a:cxnLst/>
            <a:rect l="l" t="t" r="r" b="b"/>
            <a:pathLst>
              <a:path w="636269">
                <a:moveTo>
                  <a:pt x="0" y="0"/>
                </a:moveTo>
                <a:lnTo>
                  <a:pt x="63627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09800" y="5486400"/>
            <a:ext cx="636270" cy="0"/>
          </a:xfrm>
          <a:custGeom>
            <a:avLst/>
            <a:gdLst/>
            <a:ahLst/>
            <a:cxnLst/>
            <a:rect l="l" t="t" r="r" b="b"/>
            <a:pathLst>
              <a:path w="636269">
                <a:moveTo>
                  <a:pt x="0" y="0"/>
                </a:moveTo>
                <a:lnTo>
                  <a:pt x="6362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09800" y="5943600"/>
            <a:ext cx="636270" cy="0"/>
          </a:xfrm>
          <a:custGeom>
            <a:avLst/>
            <a:gdLst/>
            <a:ahLst/>
            <a:cxnLst/>
            <a:rect l="l" t="t" r="r" b="b"/>
            <a:pathLst>
              <a:path w="636269">
                <a:moveTo>
                  <a:pt x="0" y="0"/>
                </a:moveTo>
                <a:lnTo>
                  <a:pt x="63627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09800" y="5029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46070" y="5029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19094" y="5029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94404" y="5029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30673" y="5029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02173" y="5029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76722" y="502919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13754" y="502919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13270" y="502919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72400" y="502919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46070" y="5029200"/>
            <a:ext cx="4926330" cy="0"/>
          </a:xfrm>
          <a:custGeom>
            <a:avLst/>
            <a:gdLst/>
            <a:ahLst/>
            <a:cxnLst/>
            <a:rect l="l" t="t" r="r" b="b"/>
            <a:pathLst>
              <a:path w="4926330">
                <a:moveTo>
                  <a:pt x="0" y="0"/>
                </a:moveTo>
                <a:lnTo>
                  <a:pt x="573024" y="0"/>
                </a:lnTo>
                <a:lnTo>
                  <a:pt x="1148334" y="0"/>
                </a:lnTo>
                <a:lnTo>
                  <a:pt x="1784604" y="0"/>
                </a:lnTo>
                <a:lnTo>
                  <a:pt x="2356104" y="0"/>
                </a:lnTo>
                <a:lnTo>
                  <a:pt x="2930652" y="0"/>
                </a:lnTo>
                <a:lnTo>
                  <a:pt x="3567684" y="0"/>
                </a:lnTo>
                <a:lnTo>
                  <a:pt x="4267200" y="0"/>
                </a:lnTo>
                <a:lnTo>
                  <a:pt x="492633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46070" y="5486400"/>
            <a:ext cx="4926330" cy="0"/>
          </a:xfrm>
          <a:custGeom>
            <a:avLst/>
            <a:gdLst/>
            <a:ahLst/>
            <a:cxnLst/>
            <a:rect l="l" t="t" r="r" b="b"/>
            <a:pathLst>
              <a:path w="4926330">
                <a:moveTo>
                  <a:pt x="0" y="0"/>
                </a:moveTo>
                <a:lnTo>
                  <a:pt x="573024" y="0"/>
                </a:lnTo>
                <a:lnTo>
                  <a:pt x="1148334" y="0"/>
                </a:lnTo>
                <a:lnTo>
                  <a:pt x="1784604" y="0"/>
                </a:lnTo>
                <a:lnTo>
                  <a:pt x="2356104" y="0"/>
                </a:lnTo>
                <a:lnTo>
                  <a:pt x="2930652" y="0"/>
                </a:lnTo>
                <a:lnTo>
                  <a:pt x="3567684" y="0"/>
                </a:lnTo>
                <a:lnTo>
                  <a:pt x="4267200" y="0"/>
                </a:lnTo>
                <a:lnTo>
                  <a:pt x="49263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46070" y="5943600"/>
            <a:ext cx="4926330" cy="0"/>
          </a:xfrm>
          <a:custGeom>
            <a:avLst/>
            <a:gdLst/>
            <a:ahLst/>
            <a:cxnLst/>
            <a:rect l="l" t="t" r="r" b="b"/>
            <a:pathLst>
              <a:path w="4926330">
                <a:moveTo>
                  <a:pt x="0" y="0"/>
                </a:moveTo>
                <a:lnTo>
                  <a:pt x="573024" y="0"/>
                </a:lnTo>
                <a:lnTo>
                  <a:pt x="1148334" y="0"/>
                </a:lnTo>
                <a:lnTo>
                  <a:pt x="1784604" y="0"/>
                </a:lnTo>
                <a:lnTo>
                  <a:pt x="2356104" y="0"/>
                </a:lnTo>
                <a:lnTo>
                  <a:pt x="2930652" y="0"/>
                </a:lnTo>
                <a:lnTo>
                  <a:pt x="3567684" y="0"/>
                </a:lnTo>
                <a:lnTo>
                  <a:pt x="4267200" y="0"/>
                </a:lnTo>
                <a:lnTo>
                  <a:pt x="492633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09800" y="5486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46070" y="5486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19094" y="5486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94404" y="5486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30673" y="5486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02173" y="5486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76722" y="548639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13754" y="548639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13270" y="548639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72400" y="548639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007901" y="716927"/>
            <a:ext cx="5817044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6600" b="1" spc="4" baseline="1087" dirty="0">
                <a:solidFill>
                  <a:schemeClr val="accent1"/>
                </a:solidFill>
                <a:latin typeface="Comic Sans MS"/>
                <a:cs typeface="Comic Sans MS"/>
              </a:rPr>
              <a:t>Penyajia</a:t>
            </a:r>
            <a:r>
              <a:rPr sz="6600" b="1" spc="0" baseline="1087" dirty="0">
                <a:solidFill>
                  <a:schemeClr val="accent1"/>
                </a:solidFill>
                <a:latin typeface="Comic Sans MS"/>
                <a:cs typeface="Comic Sans MS"/>
              </a:rPr>
              <a:t>n </a:t>
            </a:r>
            <a:r>
              <a:rPr sz="6600" b="1" spc="4" baseline="1087" dirty="0">
                <a:solidFill>
                  <a:schemeClr val="accent1"/>
                </a:solidFill>
                <a:latin typeface="Comic Sans MS"/>
                <a:cs typeface="Comic Sans MS"/>
              </a:rPr>
              <a:t>Antria</a:t>
            </a:r>
            <a:r>
              <a:rPr sz="6600" b="1" spc="0" baseline="1087" dirty="0">
                <a:solidFill>
                  <a:schemeClr val="accent1"/>
                </a:solidFill>
                <a:latin typeface="Comic Sans MS"/>
                <a:cs typeface="Comic Sans MS"/>
              </a:rPr>
              <a:t>n…</a:t>
            </a:r>
            <a:r>
              <a:rPr sz="6600" b="1" spc="4" baseline="1087" dirty="0">
                <a:solidFill>
                  <a:schemeClr val="accent1"/>
                </a:solidFill>
                <a:latin typeface="Comic Sans MS"/>
                <a:cs typeface="Comic Sans MS"/>
              </a:rPr>
              <a:t>.1</a:t>
            </a:r>
            <a:endParaRPr sz="44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4900" y="1758074"/>
            <a:ext cx="7620004" cy="14507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03" marR="30518">
              <a:lnSpc>
                <a:spcPts val="1835"/>
              </a:lnSpc>
              <a:spcBef>
                <a:spcPts val="91"/>
              </a:spcBef>
            </a:pPr>
            <a:r>
              <a:rPr sz="2400" spc="0" baseline="2989" dirty="0">
                <a:latin typeface="Comic Sans MS"/>
                <a:cs typeface="Comic Sans MS"/>
              </a:rPr>
              <a:t>Antrian dapat</a:t>
            </a:r>
            <a:r>
              <a:rPr sz="2400" spc="-9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disajikan dari dalam </a:t>
            </a:r>
            <a:r>
              <a:rPr sz="2400" spc="-4" baseline="2989" dirty="0">
                <a:latin typeface="Comic Sans MS"/>
                <a:cs typeface="Comic Sans MS"/>
              </a:rPr>
              <a:t>k</a:t>
            </a:r>
            <a:r>
              <a:rPr sz="2400" spc="0" baseline="2989" dirty="0">
                <a:latin typeface="Comic Sans MS"/>
                <a:cs typeface="Comic Sans MS"/>
              </a:rPr>
              <a:t>o</a:t>
            </a:r>
            <a:r>
              <a:rPr sz="2400" spc="-9" baseline="2989" dirty="0">
                <a:latin typeface="Comic Sans MS"/>
                <a:cs typeface="Comic Sans MS"/>
              </a:rPr>
              <a:t>m</a:t>
            </a:r>
            <a:r>
              <a:rPr sz="2400" spc="0" baseline="2989" dirty="0">
                <a:latin typeface="Comic Sans MS"/>
                <a:cs typeface="Comic Sans MS"/>
              </a:rPr>
              <a:t>puter dalam </a:t>
            </a:r>
            <a:r>
              <a:rPr sz="2400" spc="-4" baseline="2989" dirty="0">
                <a:latin typeface="Comic Sans MS"/>
                <a:cs typeface="Comic Sans MS"/>
              </a:rPr>
              <a:t>b</a:t>
            </a:r>
            <a:r>
              <a:rPr sz="2400" spc="0" baseline="2989" dirty="0">
                <a:latin typeface="Comic Sans MS"/>
                <a:cs typeface="Comic Sans MS"/>
              </a:rPr>
              <a:t>erbagai </a:t>
            </a:r>
            <a:r>
              <a:rPr sz="2400" spc="4" baseline="2989" dirty="0">
                <a:latin typeface="Comic Sans MS"/>
                <a:cs typeface="Comic Sans MS"/>
              </a:rPr>
              <a:t>c</a:t>
            </a:r>
            <a:r>
              <a:rPr sz="2400" spc="0" baseline="2989" dirty="0">
                <a:latin typeface="Comic Sans MS"/>
                <a:cs typeface="Comic Sans MS"/>
              </a:rPr>
              <a:t>ara. Biasanya</a:t>
            </a:r>
            <a:endParaRPr sz="1600">
              <a:latin typeface="Comic Sans MS"/>
              <a:cs typeface="Comic Sans MS"/>
            </a:endParaRPr>
          </a:p>
          <a:p>
            <a:pPr marL="12700" marR="30518">
              <a:lnSpc>
                <a:spcPts val="1925"/>
              </a:lnSpc>
              <a:spcBef>
                <a:spcPts val="4"/>
              </a:spcBef>
            </a:pPr>
            <a:r>
              <a:rPr sz="2400" spc="0" baseline="2989" dirty="0">
                <a:latin typeface="Comic Sans MS"/>
                <a:cs typeface="Comic Sans MS"/>
              </a:rPr>
              <a:t>dengan menggunakan  One</a:t>
            </a:r>
            <a:r>
              <a:rPr sz="2400" spc="-4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–Way –List (Linier Linked List) ataupun </a:t>
            </a:r>
            <a:r>
              <a:rPr sz="2400" spc="-9" baseline="2989" dirty="0">
                <a:latin typeface="Comic Sans MS"/>
                <a:cs typeface="Comic Sans MS"/>
              </a:rPr>
              <a:t>m</a:t>
            </a:r>
            <a:r>
              <a:rPr sz="2400" spc="0" baseline="2989" dirty="0">
                <a:latin typeface="Comic Sans MS"/>
                <a:cs typeface="Comic Sans MS"/>
              </a:rPr>
              <a:t>enggunakan</a:t>
            </a:r>
            <a:endParaRPr sz="1600">
              <a:latin typeface="Comic Sans MS"/>
              <a:cs typeface="Comic Sans MS"/>
            </a:endParaRPr>
          </a:p>
          <a:p>
            <a:pPr marL="12903">
              <a:lnSpc>
                <a:spcPts val="1925"/>
              </a:lnSpc>
            </a:pPr>
            <a:r>
              <a:rPr sz="2400" spc="9" baseline="2989" dirty="0">
                <a:latin typeface="Comic Sans MS"/>
                <a:cs typeface="Comic Sans MS"/>
              </a:rPr>
              <a:t>a</a:t>
            </a:r>
            <a:r>
              <a:rPr sz="2400" spc="4" baseline="2989" dirty="0">
                <a:latin typeface="Comic Sans MS"/>
                <a:cs typeface="Comic Sans MS"/>
              </a:rPr>
              <a:t>r</a:t>
            </a:r>
            <a:r>
              <a:rPr sz="2400" spc="0" baseline="2989" dirty="0">
                <a:latin typeface="Comic Sans MS"/>
                <a:cs typeface="Comic Sans MS"/>
              </a:rPr>
              <a:t>r</a:t>
            </a:r>
            <a:r>
              <a:rPr sz="2400" spc="9" baseline="2989" dirty="0">
                <a:latin typeface="Comic Sans MS"/>
                <a:cs typeface="Comic Sans MS"/>
              </a:rPr>
              <a:t>ay</a:t>
            </a:r>
            <a:r>
              <a:rPr sz="2400" spc="0" baseline="2989" dirty="0">
                <a:latin typeface="Comic Sans MS"/>
                <a:cs typeface="Comic Sans MS"/>
              </a:rPr>
              <a:t>. Kal</a:t>
            </a:r>
            <a:r>
              <a:rPr sz="2400" spc="9" baseline="2989" dirty="0">
                <a:latin typeface="Comic Sans MS"/>
                <a:cs typeface="Comic Sans MS"/>
              </a:rPr>
              <a:t>a</a:t>
            </a:r>
            <a:r>
              <a:rPr sz="2400" spc="0" baseline="2989" dirty="0">
                <a:latin typeface="Comic Sans MS"/>
                <a:cs typeface="Comic Sans MS"/>
              </a:rPr>
              <a:t>u tidak disebutkan </a:t>
            </a:r>
            <a:r>
              <a:rPr sz="2400" spc="-9" baseline="2989" dirty="0">
                <a:latin typeface="Comic Sans MS"/>
                <a:cs typeface="Comic Sans MS"/>
              </a:rPr>
              <a:t>l</a:t>
            </a:r>
            <a:r>
              <a:rPr sz="2400" spc="0" baseline="2989" dirty="0">
                <a:latin typeface="Comic Sans MS"/>
                <a:cs typeface="Comic Sans MS"/>
              </a:rPr>
              <a:t>ain, maka</a:t>
            </a:r>
            <a:r>
              <a:rPr sz="2400" spc="4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Antrian kita</a:t>
            </a:r>
            <a:r>
              <a:rPr sz="2400" spc="-4" baseline="2989" dirty="0">
                <a:latin typeface="Comic Sans MS"/>
                <a:cs typeface="Comic Sans MS"/>
              </a:rPr>
              <a:t> s</a:t>
            </a:r>
            <a:r>
              <a:rPr sz="2400" spc="0" baseline="2989" dirty="0">
                <a:latin typeface="Comic Sans MS"/>
                <a:cs typeface="Comic Sans MS"/>
              </a:rPr>
              <a:t>ajikan dalam </a:t>
            </a:r>
            <a:r>
              <a:rPr sz="2400" spc="4" baseline="2989" dirty="0">
                <a:latin typeface="Comic Sans MS"/>
                <a:cs typeface="Comic Sans MS"/>
              </a:rPr>
              <a:t>a</a:t>
            </a:r>
            <a:r>
              <a:rPr sz="2400" spc="0" baseline="2989" dirty="0">
                <a:latin typeface="Comic Sans MS"/>
                <a:cs typeface="Comic Sans MS"/>
              </a:rPr>
              <a:t>rray Queue,</a:t>
            </a:r>
            <a:endParaRPr sz="1600">
              <a:latin typeface="Comic Sans MS"/>
              <a:cs typeface="Comic Sans MS"/>
            </a:endParaRPr>
          </a:p>
          <a:p>
            <a:pPr marL="13310" marR="30518">
              <a:lnSpc>
                <a:spcPts val="1925"/>
              </a:lnSpc>
            </a:pPr>
            <a:r>
              <a:rPr sz="2400" spc="0" baseline="2989" dirty="0">
                <a:latin typeface="Comic Sans MS"/>
                <a:cs typeface="Comic Sans MS"/>
              </a:rPr>
              <a:t>dengan dilengkapi</a:t>
            </a:r>
            <a:r>
              <a:rPr sz="2400" spc="-9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2 variabel</a:t>
            </a:r>
            <a:r>
              <a:rPr sz="2400" spc="-4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penunjuk. FRONT</a:t>
            </a:r>
            <a:r>
              <a:rPr sz="2400" spc="-4" baseline="2989" dirty="0">
                <a:latin typeface="Comic Sans MS"/>
                <a:cs typeface="Comic Sans MS"/>
              </a:rPr>
              <a:t> </a:t>
            </a:r>
            <a:r>
              <a:rPr sz="2400" spc="-9" baseline="2989" dirty="0">
                <a:latin typeface="Comic Sans MS"/>
                <a:cs typeface="Comic Sans MS"/>
              </a:rPr>
              <a:t>b</a:t>
            </a:r>
            <a:r>
              <a:rPr sz="2400" spc="0" baseline="2989" dirty="0">
                <a:latin typeface="Comic Sans MS"/>
                <a:cs typeface="Comic Sans MS"/>
              </a:rPr>
              <a:t>erisi lo</a:t>
            </a:r>
            <a:r>
              <a:rPr sz="2400" spc="-4" baseline="2989" dirty="0">
                <a:latin typeface="Comic Sans MS"/>
                <a:cs typeface="Comic Sans MS"/>
              </a:rPr>
              <a:t>k</a:t>
            </a:r>
            <a:r>
              <a:rPr sz="2400" spc="4" baseline="2989" dirty="0">
                <a:latin typeface="Comic Sans MS"/>
                <a:cs typeface="Comic Sans MS"/>
              </a:rPr>
              <a:t>a</a:t>
            </a:r>
            <a:r>
              <a:rPr sz="2400" spc="0" baseline="2989" dirty="0">
                <a:latin typeface="Comic Sans MS"/>
                <a:cs typeface="Comic Sans MS"/>
              </a:rPr>
              <a:t>si dari elem</a:t>
            </a:r>
            <a:r>
              <a:rPr sz="2400" spc="-4" baseline="2989" dirty="0">
                <a:latin typeface="Comic Sans MS"/>
                <a:cs typeface="Comic Sans MS"/>
              </a:rPr>
              <a:t>e</a:t>
            </a:r>
            <a:r>
              <a:rPr sz="2400" spc="0" baseline="2989" dirty="0">
                <a:latin typeface="Comic Sans MS"/>
                <a:cs typeface="Comic Sans MS"/>
              </a:rPr>
              <a:t>n</a:t>
            </a:r>
            <a:r>
              <a:rPr sz="2400" spc="-9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d</a:t>
            </a:r>
            <a:r>
              <a:rPr sz="2400" spc="-9" baseline="2989" dirty="0">
                <a:latin typeface="Comic Sans MS"/>
                <a:cs typeface="Comic Sans MS"/>
              </a:rPr>
              <a:t>e</a:t>
            </a:r>
            <a:r>
              <a:rPr sz="2400" spc="0" baseline="2989" dirty="0">
                <a:latin typeface="Comic Sans MS"/>
                <a:cs typeface="Comic Sans MS"/>
              </a:rPr>
              <a:t>pan</a:t>
            </a:r>
            <a:endParaRPr sz="1600">
              <a:latin typeface="Comic Sans MS"/>
              <a:cs typeface="Comic Sans MS"/>
            </a:endParaRPr>
          </a:p>
          <a:p>
            <a:pPr marL="12903" marR="30518">
              <a:lnSpc>
                <a:spcPts val="1920"/>
              </a:lnSpc>
            </a:pPr>
            <a:r>
              <a:rPr sz="2400" spc="0" baseline="2989" dirty="0">
                <a:latin typeface="Comic Sans MS"/>
                <a:cs typeface="Comic Sans MS"/>
              </a:rPr>
              <a:t>antrian dan REAR berisi lokasi</a:t>
            </a:r>
            <a:r>
              <a:rPr sz="2400" spc="-4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dari elemen be</a:t>
            </a:r>
            <a:r>
              <a:rPr sz="2400" spc="-4" baseline="2989" dirty="0">
                <a:latin typeface="Comic Sans MS"/>
                <a:cs typeface="Comic Sans MS"/>
              </a:rPr>
              <a:t>l</a:t>
            </a:r>
            <a:r>
              <a:rPr sz="2400" spc="4" baseline="2989" dirty="0">
                <a:latin typeface="Comic Sans MS"/>
                <a:cs typeface="Comic Sans MS"/>
              </a:rPr>
              <a:t>a</a:t>
            </a:r>
            <a:r>
              <a:rPr sz="2400" spc="0" baseline="2989" dirty="0">
                <a:latin typeface="Comic Sans MS"/>
                <a:cs typeface="Comic Sans MS"/>
              </a:rPr>
              <a:t>kang</a:t>
            </a:r>
            <a:r>
              <a:rPr sz="2400" spc="4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antrian.</a:t>
            </a:r>
            <a:r>
              <a:rPr sz="2400" spc="476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Nilai front =</a:t>
            </a:r>
            <a:r>
              <a:rPr sz="2400" spc="-4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null</a:t>
            </a:r>
            <a:endParaRPr sz="1600">
              <a:latin typeface="Comic Sans MS"/>
              <a:cs typeface="Comic Sans MS"/>
            </a:endParaRPr>
          </a:p>
          <a:p>
            <a:pPr marL="13310" marR="30518">
              <a:lnSpc>
                <a:spcPts val="1895"/>
              </a:lnSpc>
            </a:pPr>
            <a:r>
              <a:rPr sz="2400" spc="0" baseline="1494" dirty="0">
                <a:latin typeface="Comic Sans MS"/>
                <a:cs typeface="Comic Sans MS"/>
              </a:rPr>
              <a:t>menunjukkan </a:t>
            </a:r>
            <a:r>
              <a:rPr sz="2400" spc="-4" baseline="1494" dirty="0">
                <a:latin typeface="Comic Sans MS"/>
                <a:cs typeface="Comic Sans MS"/>
              </a:rPr>
              <a:t>b</a:t>
            </a:r>
            <a:r>
              <a:rPr sz="2400" spc="0" baseline="1494" dirty="0">
                <a:latin typeface="Comic Sans MS"/>
                <a:cs typeface="Comic Sans MS"/>
              </a:rPr>
              <a:t>ahwa</a:t>
            </a:r>
            <a:r>
              <a:rPr sz="2400" spc="4" baseline="1494" dirty="0">
                <a:latin typeface="Comic Sans MS"/>
                <a:cs typeface="Comic Sans MS"/>
              </a:rPr>
              <a:t> </a:t>
            </a:r>
            <a:r>
              <a:rPr sz="2400" spc="0" baseline="1494" dirty="0">
                <a:latin typeface="Comic Sans MS"/>
                <a:cs typeface="Comic Sans MS"/>
              </a:rPr>
              <a:t>Antrian </a:t>
            </a:r>
            <a:r>
              <a:rPr sz="2400" spc="4" baseline="1494" dirty="0">
                <a:latin typeface="Comic Sans MS"/>
                <a:cs typeface="Comic Sans MS"/>
              </a:rPr>
              <a:t>a</a:t>
            </a:r>
            <a:r>
              <a:rPr sz="2400" spc="0" baseline="1494" dirty="0">
                <a:latin typeface="Comic Sans MS"/>
                <a:cs typeface="Comic Sans MS"/>
              </a:rPr>
              <a:t>dalah hampa.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5714" y="3469326"/>
            <a:ext cx="5500371" cy="717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518">
              <a:lnSpc>
                <a:spcPts val="1835"/>
              </a:lnSpc>
              <a:spcBef>
                <a:spcPts val="91"/>
              </a:spcBef>
            </a:pPr>
            <a:r>
              <a:rPr sz="2400" spc="0" baseline="2989" dirty="0">
                <a:latin typeface="Comic Sans MS"/>
                <a:cs typeface="Comic Sans MS"/>
              </a:rPr>
              <a:t>Gambar </a:t>
            </a:r>
            <a:r>
              <a:rPr sz="2400" spc="189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berikut </a:t>
            </a:r>
            <a:r>
              <a:rPr sz="2400" spc="179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: </a:t>
            </a:r>
            <a:r>
              <a:rPr sz="2400" spc="184" baseline="2989" dirty="0">
                <a:latin typeface="Comic Sans MS"/>
                <a:cs typeface="Comic Sans MS"/>
              </a:rPr>
              <a:t> </a:t>
            </a:r>
            <a:r>
              <a:rPr sz="2400" spc="-9" baseline="2989" dirty="0">
                <a:latin typeface="Comic Sans MS"/>
                <a:cs typeface="Comic Sans MS"/>
              </a:rPr>
              <a:t>m</a:t>
            </a:r>
            <a:r>
              <a:rPr sz="2400" spc="-4" baseline="2989" dirty="0">
                <a:latin typeface="Comic Sans MS"/>
                <a:cs typeface="Comic Sans MS"/>
              </a:rPr>
              <a:t>e</a:t>
            </a:r>
            <a:r>
              <a:rPr sz="2400" spc="0" baseline="2989" dirty="0">
                <a:latin typeface="Comic Sans MS"/>
                <a:cs typeface="Comic Sans MS"/>
              </a:rPr>
              <a:t>nunjukkan </a:t>
            </a:r>
            <a:r>
              <a:rPr sz="2400" spc="184" baseline="2989" dirty="0">
                <a:latin typeface="Comic Sans MS"/>
                <a:cs typeface="Comic Sans MS"/>
              </a:rPr>
              <a:t> </a:t>
            </a:r>
            <a:r>
              <a:rPr sz="2400" spc="-4" baseline="2989" dirty="0">
                <a:latin typeface="Comic Sans MS"/>
                <a:cs typeface="Comic Sans MS"/>
              </a:rPr>
              <a:t>b</a:t>
            </a:r>
            <a:r>
              <a:rPr sz="2400" spc="0" baseline="2989" dirty="0">
                <a:latin typeface="Comic Sans MS"/>
                <a:cs typeface="Comic Sans MS"/>
              </a:rPr>
              <a:t>agaimana </a:t>
            </a:r>
            <a:r>
              <a:rPr sz="2400" spc="189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menyajikan</a:t>
            </a:r>
            <a:endParaRPr sz="1600">
              <a:latin typeface="Comic Sans MS"/>
              <a:cs typeface="Comic Sans MS"/>
            </a:endParaRPr>
          </a:p>
          <a:p>
            <a:pPr marL="13106">
              <a:lnSpc>
                <a:spcPts val="1925"/>
              </a:lnSpc>
              <a:spcBef>
                <a:spcPts val="4"/>
              </a:spcBef>
            </a:pPr>
            <a:r>
              <a:rPr sz="2400" spc="0" baseline="2989" dirty="0">
                <a:latin typeface="Comic Sans MS"/>
                <a:cs typeface="Comic Sans MS"/>
              </a:rPr>
              <a:t>sebuah</a:t>
            </a:r>
            <a:r>
              <a:rPr sz="2400" spc="351" baseline="2989" dirty="0">
                <a:latin typeface="Comic Sans MS"/>
                <a:cs typeface="Comic Sans MS"/>
              </a:rPr>
              <a:t> </a:t>
            </a:r>
            <a:r>
              <a:rPr sz="2400" spc="9" baseline="2989" dirty="0">
                <a:latin typeface="Comic Sans MS"/>
                <a:cs typeface="Comic Sans MS"/>
              </a:rPr>
              <a:t>a</a:t>
            </a:r>
            <a:r>
              <a:rPr sz="2400" spc="4" baseline="2989" dirty="0">
                <a:latin typeface="Comic Sans MS"/>
                <a:cs typeface="Comic Sans MS"/>
              </a:rPr>
              <a:t>r</a:t>
            </a:r>
            <a:r>
              <a:rPr sz="2400" spc="0" baseline="2989" dirty="0">
                <a:latin typeface="Comic Sans MS"/>
                <a:cs typeface="Comic Sans MS"/>
              </a:rPr>
              <a:t>r</a:t>
            </a:r>
            <a:r>
              <a:rPr sz="2400" spc="4" baseline="2989" dirty="0">
                <a:latin typeface="Comic Sans MS"/>
                <a:cs typeface="Comic Sans MS"/>
              </a:rPr>
              <a:t>a</a:t>
            </a:r>
            <a:r>
              <a:rPr sz="2400" spc="0" baseline="2989" dirty="0">
                <a:latin typeface="Comic Sans MS"/>
                <a:cs typeface="Comic Sans MS"/>
              </a:rPr>
              <a:t>y</a:t>
            </a:r>
            <a:r>
              <a:rPr sz="2400" spc="341" baseline="2989" dirty="0">
                <a:latin typeface="Comic Sans MS"/>
                <a:cs typeface="Comic Sans MS"/>
              </a:rPr>
              <a:t> </a:t>
            </a:r>
            <a:r>
              <a:rPr sz="2400" spc="4" baseline="2989" dirty="0">
                <a:latin typeface="Comic Sans MS"/>
                <a:cs typeface="Comic Sans MS"/>
              </a:rPr>
              <a:t>q</a:t>
            </a:r>
            <a:r>
              <a:rPr sz="2400" spc="0" baseline="2989" dirty="0">
                <a:latin typeface="Comic Sans MS"/>
                <a:cs typeface="Comic Sans MS"/>
              </a:rPr>
              <a:t>ueue</a:t>
            </a:r>
            <a:r>
              <a:rPr sz="2400" spc="341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dengan</a:t>
            </a:r>
            <a:r>
              <a:rPr sz="2400" spc="336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N</a:t>
            </a:r>
            <a:r>
              <a:rPr sz="2400" spc="336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elemen</a:t>
            </a:r>
            <a:r>
              <a:rPr sz="2400" spc="336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dan</a:t>
            </a:r>
            <a:r>
              <a:rPr sz="2400" spc="326" baseline="2989" dirty="0">
                <a:latin typeface="Comic Sans MS"/>
                <a:cs typeface="Comic Sans MS"/>
              </a:rPr>
              <a:t> </a:t>
            </a:r>
            <a:r>
              <a:rPr sz="2400" spc="-9" baseline="2989" dirty="0">
                <a:latin typeface="Comic Sans MS"/>
                <a:cs typeface="Comic Sans MS"/>
              </a:rPr>
              <a:t>m</a:t>
            </a:r>
            <a:r>
              <a:rPr sz="2400" spc="0" baseline="2989" dirty="0">
                <a:latin typeface="Comic Sans MS"/>
                <a:cs typeface="Comic Sans MS"/>
              </a:rPr>
              <a:t>enunjukkan</a:t>
            </a:r>
            <a:endParaRPr sz="1600">
              <a:latin typeface="Comic Sans MS"/>
              <a:cs typeface="Comic Sans MS"/>
            </a:endParaRPr>
          </a:p>
          <a:p>
            <a:pPr marL="13310" marR="30518">
              <a:lnSpc>
                <a:spcPts val="1895"/>
              </a:lnSpc>
            </a:pPr>
            <a:r>
              <a:rPr sz="2400" spc="0" baseline="1494" dirty="0">
                <a:latin typeface="Comic Sans MS"/>
                <a:cs typeface="Comic Sans MS"/>
              </a:rPr>
              <a:t>p</a:t>
            </a:r>
            <a:r>
              <a:rPr sz="2400" spc="-9" baseline="1494" dirty="0">
                <a:latin typeface="Comic Sans MS"/>
                <a:cs typeface="Comic Sans MS"/>
              </a:rPr>
              <a:t>e</a:t>
            </a:r>
            <a:r>
              <a:rPr sz="2400" spc="0" baseline="1494" dirty="0">
                <a:latin typeface="Comic Sans MS"/>
                <a:cs typeface="Comic Sans MS"/>
              </a:rPr>
              <a:t>masukan dan p</a:t>
            </a:r>
            <a:r>
              <a:rPr sz="2400" spc="-9" baseline="1494" dirty="0">
                <a:latin typeface="Comic Sans MS"/>
                <a:cs typeface="Comic Sans MS"/>
              </a:rPr>
              <a:t>e</a:t>
            </a:r>
            <a:r>
              <a:rPr sz="2400" spc="0" baseline="1494" dirty="0">
                <a:latin typeface="Comic Sans MS"/>
                <a:cs typeface="Comic Sans MS"/>
              </a:rPr>
              <a:t>nghapusan</a:t>
            </a:r>
            <a:r>
              <a:rPr sz="2400" spc="4" baseline="1494" dirty="0">
                <a:latin typeface="Comic Sans MS"/>
                <a:cs typeface="Comic Sans MS"/>
              </a:rPr>
              <a:t> </a:t>
            </a:r>
            <a:r>
              <a:rPr sz="2400" spc="0" baseline="1494" dirty="0">
                <a:latin typeface="Comic Sans MS"/>
                <a:cs typeface="Comic Sans MS"/>
              </a:rPr>
              <a:t>el</a:t>
            </a:r>
            <a:r>
              <a:rPr sz="2400" spc="-9" baseline="1494" dirty="0">
                <a:latin typeface="Comic Sans MS"/>
                <a:cs typeface="Comic Sans MS"/>
              </a:rPr>
              <a:t>e</a:t>
            </a:r>
            <a:r>
              <a:rPr sz="2400" spc="0" baseline="1494" dirty="0">
                <a:latin typeface="Comic Sans MS"/>
                <a:cs typeface="Comic Sans MS"/>
              </a:rPr>
              <a:t>men </a:t>
            </a:r>
            <a:r>
              <a:rPr sz="2400" spc="4" baseline="1494" dirty="0">
                <a:latin typeface="Comic Sans MS"/>
                <a:cs typeface="Comic Sans MS"/>
              </a:rPr>
              <a:t>a</a:t>
            </a:r>
            <a:r>
              <a:rPr sz="2400" spc="0" baseline="1494" dirty="0">
                <a:latin typeface="Comic Sans MS"/>
                <a:cs typeface="Comic Sans MS"/>
              </a:rPr>
              <a:t>ntrian.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76691" y="3469326"/>
            <a:ext cx="2069066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0"/>
              </a:lnSpc>
              <a:spcBef>
                <a:spcPts val="90"/>
              </a:spcBef>
            </a:pPr>
            <a:r>
              <a:rPr sz="2400" spc="0" baseline="2989" dirty="0">
                <a:latin typeface="Comic Sans MS"/>
                <a:cs typeface="Comic Sans MS"/>
              </a:rPr>
              <a:t>suatu </a:t>
            </a:r>
            <a:r>
              <a:rPr sz="2400" spc="189" baseline="2989" dirty="0">
                <a:latin typeface="Comic Sans MS"/>
                <a:cs typeface="Comic Sans MS"/>
              </a:rPr>
              <a:t> </a:t>
            </a:r>
            <a:r>
              <a:rPr sz="2400" spc="4" baseline="2989" dirty="0">
                <a:latin typeface="Comic Sans MS"/>
                <a:cs typeface="Comic Sans MS"/>
              </a:rPr>
              <a:t>a</a:t>
            </a:r>
            <a:r>
              <a:rPr sz="2400" spc="0" baseline="2989" dirty="0">
                <a:latin typeface="Comic Sans MS"/>
                <a:cs typeface="Comic Sans MS"/>
              </a:rPr>
              <a:t>ntrian </a:t>
            </a:r>
            <a:r>
              <a:rPr sz="2400" spc="175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da</a:t>
            </a:r>
            <a:r>
              <a:rPr sz="2400" spc="-4" baseline="2989" dirty="0">
                <a:latin typeface="Comic Sans MS"/>
                <a:cs typeface="Comic Sans MS"/>
              </a:rPr>
              <a:t>l</a:t>
            </a:r>
            <a:r>
              <a:rPr sz="2400" spc="4" baseline="2989" dirty="0">
                <a:latin typeface="Comic Sans MS"/>
                <a:cs typeface="Comic Sans MS"/>
              </a:rPr>
              <a:t>a</a:t>
            </a:r>
            <a:r>
              <a:rPr sz="2400" spc="0" baseline="2989" dirty="0">
                <a:latin typeface="Comic Sans MS"/>
                <a:cs typeface="Comic Sans MS"/>
              </a:rPr>
              <a:t>m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53701" y="3713877"/>
            <a:ext cx="1021999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0"/>
              </a:lnSpc>
              <a:spcBef>
                <a:spcPts val="90"/>
              </a:spcBef>
            </a:pPr>
            <a:r>
              <a:rPr sz="2400" spc="0" baseline="2989" dirty="0">
                <a:latin typeface="Comic Sans MS"/>
                <a:cs typeface="Comic Sans MS"/>
              </a:rPr>
              <a:t>bagaimana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23869" y="3713877"/>
            <a:ext cx="1021064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0"/>
              </a:lnSpc>
              <a:spcBef>
                <a:spcPts val="90"/>
              </a:spcBef>
            </a:pPr>
            <a:r>
              <a:rPr sz="2400" spc="0" baseline="2989" dirty="0">
                <a:latin typeface="Comic Sans MS"/>
                <a:cs typeface="Comic Sans MS"/>
              </a:rPr>
              <a:t>melakukan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5353" y="4569808"/>
            <a:ext cx="82817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1502" y="5094872"/>
            <a:ext cx="858583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0"/>
              </a:lnSpc>
              <a:spcBef>
                <a:spcPts val="90"/>
              </a:spcBef>
            </a:pPr>
            <a:r>
              <a:rPr sz="2400" spc="0" baseline="2989" dirty="0">
                <a:latin typeface="Comic Sans MS"/>
                <a:cs typeface="Comic Sans MS"/>
              </a:rPr>
              <a:t>Fr</a:t>
            </a:r>
            <a:r>
              <a:rPr sz="2400" spc="-4" baseline="2989" dirty="0">
                <a:latin typeface="Comic Sans MS"/>
                <a:cs typeface="Comic Sans MS"/>
              </a:rPr>
              <a:t>o</a:t>
            </a:r>
            <a:r>
              <a:rPr sz="2400" spc="0" baseline="2989" dirty="0">
                <a:latin typeface="Comic Sans MS"/>
                <a:cs typeface="Comic Sans MS"/>
              </a:rPr>
              <a:t>nt</a:t>
            </a:r>
            <a:r>
              <a:rPr sz="2400" spc="-9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:</a:t>
            </a:r>
            <a:r>
              <a:rPr sz="2400" spc="-4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1502" y="5584179"/>
            <a:ext cx="496122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0"/>
              </a:lnSpc>
              <a:spcBef>
                <a:spcPts val="90"/>
              </a:spcBef>
            </a:pPr>
            <a:r>
              <a:rPr sz="2400" spc="0" baseline="2989" dirty="0">
                <a:latin typeface="Comic Sans MS"/>
                <a:cs typeface="Comic Sans MS"/>
              </a:rPr>
              <a:t>Rear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62952" y="5584179"/>
            <a:ext cx="301131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0"/>
              </a:lnSpc>
              <a:spcBef>
                <a:spcPts val="90"/>
              </a:spcBef>
            </a:pPr>
            <a:r>
              <a:rPr sz="2400" spc="0" baseline="2989" dirty="0">
                <a:latin typeface="Comic Sans MS"/>
                <a:cs typeface="Comic Sans MS"/>
              </a:rPr>
              <a:t>: 4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80102" y="5941305"/>
            <a:ext cx="193308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09800" y="5029200"/>
            <a:ext cx="636270" cy="4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"/>
              </a:spcBef>
            </a:pPr>
            <a:endParaRPr sz="1000"/>
          </a:p>
          <a:p>
            <a:pPr marL="140207">
              <a:lnSpc>
                <a:spcPct val="95825"/>
              </a:lnSpc>
            </a:pPr>
            <a:r>
              <a:rPr sz="1400" spc="4" dirty="0">
                <a:latin typeface="Arial"/>
                <a:cs typeface="Arial"/>
              </a:rPr>
              <a:t>AAA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46070" y="5029200"/>
            <a:ext cx="573023" cy="4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"/>
              </a:spcBef>
            </a:pPr>
            <a:endParaRPr sz="1000"/>
          </a:p>
          <a:p>
            <a:pPr marL="108126">
              <a:lnSpc>
                <a:spcPct val="95825"/>
              </a:lnSpc>
            </a:pPr>
            <a:r>
              <a:rPr sz="1400" spc="4" dirty="0">
                <a:latin typeface="Arial"/>
                <a:cs typeface="Arial"/>
              </a:rPr>
              <a:t>BBB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19094" y="5029200"/>
            <a:ext cx="575310" cy="4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"/>
              </a:spcBef>
            </a:pPr>
            <a:endParaRPr sz="1000"/>
          </a:p>
          <a:p>
            <a:pPr marL="95260">
              <a:lnSpc>
                <a:spcPct val="95825"/>
              </a:lnSpc>
            </a:pPr>
            <a:r>
              <a:rPr sz="1400" spc="0" dirty="0">
                <a:latin typeface="Arial"/>
                <a:cs typeface="Arial"/>
              </a:rPr>
              <a:t>CCC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94404" y="5029200"/>
            <a:ext cx="636269" cy="4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"/>
              </a:spcBef>
            </a:pPr>
            <a:endParaRPr sz="1000"/>
          </a:p>
          <a:p>
            <a:pPr marL="125737">
              <a:lnSpc>
                <a:spcPct val="95825"/>
              </a:lnSpc>
            </a:pPr>
            <a:r>
              <a:rPr sz="1400" spc="0" dirty="0">
                <a:latin typeface="Arial"/>
                <a:cs typeface="Arial"/>
              </a:rPr>
              <a:t>DDD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30673" y="5029200"/>
            <a:ext cx="571500" cy="4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5202173" y="5029200"/>
            <a:ext cx="574548" cy="4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5776722" y="5029200"/>
            <a:ext cx="637032" cy="4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413754" y="5029200"/>
            <a:ext cx="699516" cy="4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"/>
              </a:spcBef>
            </a:pPr>
            <a:endParaRPr sz="1000"/>
          </a:p>
          <a:p>
            <a:pPr marL="172146">
              <a:lnSpc>
                <a:spcPct val="95825"/>
              </a:lnSpc>
            </a:pPr>
            <a:r>
              <a:rPr sz="1400" spc="0" dirty="0">
                <a:latin typeface="Arial"/>
                <a:cs typeface="Arial"/>
              </a:rPr>
              <a:t>……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3270" y="5029200"/>
            <a:ext cx="659129" cy="4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209800" y="5486400"/>
            <a:ext cx="63627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"/>
              </a:spcBef>
            </a:pPr>
            <a:endParaRPr sz="1000"/>
          </a:p>
          <a:p>
            <a:pPr marL="242912" marR="242609" algn="ctr">
              <a:lnSpc>
                <a:spcPct val="95825"/>
              </a:lnSpc>
            </a:pPr>
            <a:r>
              <a:rPr sz="1400" spc="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6070" y="5486400"/>
            <a:ext cx="573023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"/>
              </a:spcBef>
            </a:pPr>
            <a:endParaRPr sz="1000"/>
          </a:p>
          <a:p>
            <a:pPr marL="210831" marR="211444" algn="ctr">
              <a:lnSpc>
                <a:spcPct val="95825"/>
              </a:lnSpc>
            </a:pPr>
            <a:r>
              <a:rPr sz="1400" spc="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9094" y="5486400"/>
            <a:ext cx="57531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"/>
              </a:spcBef>
            </a:pPr>
            <a:endParaRPr sz="1000"/>
          </a:p>
          <a:p>
            <a:pPr marL="212346" marR="212215" algn="ctr">
              <a:lnSpc>
                <a:spcPct val="95825"/>
              </a:lnSpc>
            </a:pPr>
            <a:r>
              <a:rPr sz="1400" spc="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4404" y="5486400"/>
            <a:ext cx="63626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"/>
              </a:spcBef>
            </a:pPr>
            <a:endParaRPr sz="1000"/>
          </a:p>
          <a:p>
            <a:pPr marL="242823" marR="242698" algn="ctr">
              <a:lnSpc>
                <a:spcPct val="95825"/>
              </a:lnSpc>
            </a:pPr>
            <a:r>
              <a:rPr sz="1400" spc="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0673" y="5486400"/>
            <a:ext cx="5715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"/>
              </a:spcBef>
            </a:pPr>
            <a:endParaRPr sz="1000"/>
          </a:p>
          <a:p>
            <a:pPr marL="210032" marR="210719" algn="ctr">
              <a:lnSpc>
                <a:spcPct val="95825"/>
              </a:lnSpc>
            </a:pPr>
            <a:r>
              <a:rPr sz="1400" spc="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2173" y="5486400"/>
            <a:ext cx="574548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"/>
              </a:spcBef>
            </a:pPr>
            <a:endParaRPr sz="1000"/>
          </a:p>
          <a:p>
            <a:pPr marL="212361" marR="211439" algn="ctr">
              <a:lnSpc>
                <a:spcPct val="95825"/>
              </a:lnSpc>
            </a:pPr>
            <a:r>
              <a:rPr sz="1400" spc="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6722" y="5486400"/>
            <a:ext cx="63703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"/>
              </a:spcBef>
            </a:pPr>
            <a:endParaRPr sz="1000"/>
          </a:p>
          <a:p>
            <a:pPr marL="242890" marR="243394" algn="ctr">
              <a:lnSpc>
                <a:spcPct val="95825"/>
              </a:lnSpc>
            </a:pPr>
            <a:r>
              <a:rPr sz="1400" spc="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3754" y="5486400"/>
            <a:ext cx="69951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"/>
              </a:spcBef>
            </a:pPr>
            <a:endParaRPr sz="1000"/>
          </a:p>
          <a:p>
            <a:pPr marL="122611">
              <a:lnSpc>
                <a:spcPct val="95825"/>
              </a:lnSpc>
            </a:pPr>
            <a:r>
              <a:rPr sz="1400" spc="0" dirty="0">
                <a:latin typeface="Arial"/>
                <a:cs typeface="Arial"/>
              </a:rPr>
              <a:t>……..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13270" y="5486400"/>
            <a:ext cx="65912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"/>
              </a:spcBef>
            </a:pPr>
            <a:endParaRPr sz="1000"/>
          </a:p>
          <a:p>
            <a:pPr marL="239002" marR="239907" algn="ctr">
              <a:lnSpc>
                <a:spcPct val="95825"/>
              </a:lnSpc>
            </a:pPr>
            <a:r>
              <a:rPr sz="1400" spc="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381000" y="1445353"/>
            <a:ext cx="8305800" cy="4803045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33671" y="2576322"/>
            <a:ext cx="376428" cy="381000"/>
          </a:xfrm>
          <a:custGeom>
            <a:avLst/>
            <a:gdLst/>
            <a:ahLst/>
            <a:cxnLst/>
            <a:rect l="l" t="t" r="r" b="b"/>
            <a:pathLst>
              <a:path w="376427" h="381000">
                <a:moveTo>
                  <a:pt x="188213" y="0"/>
                </a:moveTo>
                <a:lnTo>
                  <a:pt x="172820" y="631"/>
                </a:lnTo>
                <a:lnTo>
                  <a:pt x="157761" y="2494"/>
                </a:lnTo>
                <a:lnTo>
                  <a:pt x="143086" y="5539"/>
                </a:lnTo>
                <a:lnTo>
                  <a:pt x="128845" y="9717"/>
                </a:lnTo>
                <a:lnTo>
                  <a:pt x="115085" y="14978"/>
                </a:lnTo>
                <a:lnTo>
                  <a:pt x="101858" y="21273"/>
                </a:lnTo>
                <a:lnTo>
                  <a:pt x="89210" y="28554"/>
                </a:lnTo>
                <a:lnTo>
                  <a:pt x="77193" y="36771"/>
                </a:lnTo>
                <a:lnTo>
                  <a:pt x="65855" y="45874"/>
                </a:lnTo>
                <a:lnTo>
                  <a:pt x="55244" y="55816"/>
                </a:lnTo>
                <a:lnTo>
                  <a:pt x="45411" y="66546"/>
                </a:lnTo>
                <a:lnTo>
                  <a:pt x="36405" y="78016"/>
                </a:lnTo>
                <a:lnTo>
                  <a:pt x="28274" y="90176"/>
                </a:lnTo>
                <a:lnTo>
                  <a:pt x="21067" y="102978"/>
                </a:lnTo>
                <a:lnTo>
                  <a:pt x="14835" y="116371"/>
                </a:lnTo>
                <a:lnTo>
                  <a:pt x="9625" y="130308"/>
                </a:lnTo>
                <a:lnTo>
                  <a:pt x="5488" y="144738"/>
                </a:lnTo>
                <a:lnTo>
                  <a:pt x="2471" y="159613"/>
                </a:lnTo>
                <a:lnTo>
                  <a:pt x="626" y="174883"/>
                </a:lnTo>
                <a:lnTo>
                  <a:pt x="0" y="190500"/>
                </a:lnTo>
                <a:lnTo>
                  <a:pt x="626" y="206116"/>
                </a:lnTo>
                <a:lnTo>
                  <a:pt x="2471" y="221386"/>
                </a:lnTo>
                <a:lnTo>
                  <a:pt x="5488" y="236261"/>
                </a:lnTo>
                <a:lnTo>
                  <a:pt x="9625" y="250691"/>
                </a:lnTo>
                <a:lnTo>
                  <a:pt x="14835" y="264628"/>
                </a:lnTo>
                <a:lnTo>
                  <a:pt x="21067" y="278021"/>
                </a:lnTo>
                <a:lnTo>
                  <a:pt x="28274" y="290823"/>
                </a:lnTo>
                <a:lnTo>
                  <a:pt x="36405" y="302983"/>
                </a:lnTo>
                <a:lnTo>
                  <a:pt x="45411" y="314453"/>
                </a:lnTo>
                <a:lnTo>
                  <a:pt x="55244" y="325183"/>
                </a:lnTo>
                <a:lnTo>
                  <a:pt x="65855" y="335125"/>
                </a:lnTo>
                <a:lnTo>
                  <a:pt x="77193" y="344228"/>
                </a:lnTo>
                <a:lnTo>
                  <a:pt x="89210" y="352445"/>
                </a:lnTo>
                <a:lnTo>
                  <a:pt x="101858" y="359726"/>
                </a:lnTo>
                <a:lnTo>
                  <a:pt x="115085" y="366021"/>
                </a:lnTo>
                <a:lnTo>
                  <a:pt x="128845" y="371282"/>
                </a:lnTo>
                <a:lnTo>
                  <a:pt x="143086" y="375460"/>
                </a:lnTo>
                <a:lnTo>
                  <a:pt x="157761" y="378505"/>
                </a:lnTo>
                <a:lnTo>
                  <a:pt x="172820" y="380368"/>
                </a:lnTo>
                <a:lnTo>
                  <a:pt x="188213" y="381000"/>
                </a:lnTo>
                <a:lnTo>
                  <a:pt x="203607" y="380368"/>
                </a:lnTo>
                <a:lnTo>
                  <a:pt x="218666" y="378505"/>
                </a:lnTo>
                <a:lnTo>
                  <a:pt x="233341" y="375460"/>
                </a:lnTo>
                <a:lnTo>
                  <a:pt x="247582" y="371282"/>
                </a:lnTo>
                <a:lnTo>
                  <a:pt x="261342" y="366021"/>
                </a:lnTo>
                <a:lnTo>
                  <a:pt x="274569" y="359726"/>
                </a:lnTo>
                <a:lnTo>
                  <a:pt x="287217" y="352445"/>
                </a:lnTo>
                <a:lnTo>
                  <a:pt x="299234" y="344228"/>
                </a:lnTo>
                <a:lnTo>
                  <a:pt x="310572" y="335125"/>
                </a:lnTo>
                <a:lnTo>
                  <a:pt x="321182" y="325183"/>
                </a:lnTo>
                <a:lnTo>
                  <a:pt x="331016" y="314453"/>
                </a:lnTo>
                <a:lnTo>
                  <a:pt x="340022" y="302983"/>
                </a:lnTo>
                <a:lnTo>
                  <a:pt x="348153" y="290823"/>
                </a:lnTo>
                <a:lnTo>
                  <a:pt x="355360" y="278021"/>
                </a:lnTo>
                <a:lnTo>
                  <a:pt x="361592" y="264628"/>
                </a:lnTo>
                <a:lnTo>
                  <a:pt x="366802" y="250691"/>
                </a:lnTo>
                <a:lnTo>
                  <a:pt x="370939" y="236261"/>
                </a:lnTo>
                <a:lnTo>
                  <a:pt x="373956" y="221386"/>
                </a:lnTo>
                <a:lnTo>
                  <a:pt x="375801" y="206116"/>
                </a:lnTo>
                <a:lnTo>
                  <a:pt x="376427" y="190499"/>
                </a:lnTo>
                <a:lnTo>
                  <a:pt x="375801" y="174883"/>
                </a:lnTo>
                <a:lnTo>
                  <a:pt x="373956" y="159613"/>
                </a:lnTo>
                <a:lnTo>
                  <a:pt x="370939" y="144738"/>
                </a:lnTo>
                <a:lnTo>
                  <a:pt x="366802" y="130308"/>
                </a:lnTo>
                <a:lnTo>
                  <a:pt x="361592" y="116371"/>
                </a:lnTo>
                <a:lnTo>
                  <a:pt x="355360" y="102978"/>
                </a:lnTo>
                <a:lnTo>
                  <a:pt x="348153" y="90176"/>
                </a:lnTo>
                <a:lnTo>
                  <a:pt x="340022" y="78016"/>
                </a:lnTo>
                <a:lnTo>
                  <a:pt x="331016" y="66546"/>
                </a:lnTo>
                <a:lnTo>
                  <a:pt x="321182" y="55816"/>
                </a:lnTo>
                <a:lnTo>
                  <a:pt x="310572" y="45874"/>
                </a:lnTo>
                <a:lnTo>
                  <a:pt x="299234" y="36771"/>
                </a:lnTo>
                <a:lnTo>
                  <a:pt x="287217" y="28554"/>
                </a:lnTo>
                <a:lnTo>
                  <a:pt x="274569" y="21273"/>
                </a:lnTo>
                <a:lnTo>
                  <a:pt x="261342" y="14978"/>
                </a:lnTo>
                <a:lnTo>
                  <a:pt x="247582" y="9717"/>
                </a:lnTo>
                <a:lnTo>
                  <a:pt x="233341" y="5539"/>
                </a:lnTo>
                <a:lnTo>
                  <a:pt x="218666" y="2494"/>
                </a:lnTo>
                <a:lnTo>
                  <a:pt x="203607" y="631"/>
                </a:lnTo>
                <a:lnTo>
                  <a:pt x="188213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3671" y="2576322"/>
            <a:ext cx="376428" cy="381000"/>
          </a:xfrm>
          <a:custGeom>
            <a:avLst/>
            <a:gdLst/>
            <a:ahLst/>
            <a:cxnLst/>
            <a:rect l="l" t="t" r="r" b="b"/>
            <a:pathLst>
              <a:path w="376427" h="381000">
                <a:moveTo>
                  <a:pt x="188213" y="0"/>
                </a:moveTo>
                <a:lnTo>
                  <a:pt x="172820" y="631"/>
                </a:lnTo>
                <a:lnTo>
                  <a:pt x="157761" y="2494"/>
                </a:lnTo>
                <a:lnTo>
                  <a:pt x="143086" y="5539"/>
                </a:lnTo>
                <a:lnTo>
                  <a:pt x="128845" y="9717"/>
                </a:lnTo>
                <a:lnTo>
                  <a:pt x="115085" y="14978"/>
                </a:lnTo>
                <a:lnTo>
                  <a:pt x="101858" y="21273"/>
                </a:lnTo>
                <a:lnTo>
                  <a:pt x="89210" y="28554"/>
                </a:lnTo>
                <a:lnTo>
                  <a:pt x="77193" y="36771"/>
                </a:lnTo>
                <a:lnTo>
                  <a:pt x="65855" y="45874"/>
                </a:lnTo>
                <a:lnTo>
                  <a:pt x="55244" y="55816"/>
                </a:lnTo>
                <a:lnTo>
                  <a:pt x="45411" y="66546"/>
                </a:lnTo>
                <a:lnTo>
                  <a:pt x="36405" y="78016"/>
                </a:lnTo>
                <a:lnTo>
                  <a:pt x="28274" y="90176"/>
                </a:lnTo>
                <a:lnTo>
                  <a:pt x="21067" y="102978"/>
                </a:lnTo>
                <a:lnTo>
                  <a:pt x="14835" y="116371"/>
                </a:lnTo>
                <a:lnTo>
                  <a:pt x="9625" y="130308"/>
                </a:lnTo>
                <a:lnTo>
                  <a:pt x="5488" y="144738"/>
                </a:lnTo>
                <a:lnTo>
                  <a:pt x="2471" y="159613"/>
                </a:lnTo>
                <a:lnTo>
                  <a:pt x="626" y="174883"/>
                </a:lnTo>
                <a:lnTo>
                  <a:pt x="0" y="190500"/>
                </a:lnTo>
                <a:lnTo>
                  <a:pt x="626" y="206116"/>
                </a:lnTo>
                <a:lnTo>
                  <a:pt x="2471" y="221386"/>
                </a:lnTo>
                <a:lnTo>
                  <a:pt x="5488" y="236261"/>
                </a:lnTo>
                <a:lnTo>
                  <a:pt x="9625" y="250691"/>
                </a:lnTo>
                <a:lnTo>
                  <a:pt x="14835" y="264628"/>
                </a:lnTo>
                <a:lnTo>
                  <a:pt x="21067" y="278021"/>
                </a:lnTo>
                <a:lnTo>
                  <a:pt x="28274" y="290823"/>
                </a:lnTo>
                <a:lnTo>
                  <a:pt x="36405" y="302983"/>
                </a:lnTo>
                <a:lnTo>
                  <a:pt x="45411" y="314453"/>
                </a:lnTo>
                <a:lnTo>
                  <a:pt x="55244" y="325183"/>
                </a:lnTo>
                <a:lnTo>
                  <a:pt x="65855" y="335125"/>
                </a:lnTo>
                <a:lnTo>
                  <a:pt x="77193" y="344228"/>
                </a:lnTo>
                <a:lnTo>
                  <a:pt x="89210" y="352445"/>
                </a:lnTo>
                <a:lnTo>
                  <a:pt x="101858" y="359726"/>
                </a:lnTo>
                <a:lnTo>
                  <a:pt x="115085" y="366021"/>
                </a:lnTo>
                <a:lnTo>
                  <a:pt x="128845" y="371282"/>
                </a:lnTo>
                <a:lnTo>
                  <a:pt x="143086" y="375460"/>
                </a:lnTo>
                <a:lnTo>
                  <a:pt x="157761" y="378505"/>
                </a:lnTo>
                <a:lnTo>
                  <a:pt x="172820" y="380368"/>
                </a:lnTo>
                <a:lnTo>
                  <a:pt x="188213" y="381000"/>
                </a:lnTo>
                <a:lnTo>
                  <a:pt x="203607" y="380368"/>
                </a:lnTo>
                <a:lnTo>
                  <a:pt x="218666" y="378505"/>
                </a:lnTo>
                <a:lnTo>
                  <a:pt x="233341" y="375460"/>
                </a:lnTo>
                <a:lnTo>
                  <a:pt x="247582" y="371282"/>
                </a:lnTo>
                <a:lnTo>
                  <a:pt x="261342" y="366021"/>
                </a:lnTo>
                <a:lnTo>
                  <a:pt x="274569" y="359726"/>
                </a:lnTo>
                <a:lnTo>
                  <a:pt x="287217" y="352445"/>
                </a:lnTo>
                <a:lnTo>
                  <a:pt x="299234" y="344228"/>
                </a:lnTo>
                <a:lnTo>
                  <a:pt x="310572" y="335125"/>
                </a:lnTo>
                <a:lnTo>
                  <a:pt x="321182" y="325183"/>
                </a:lnTo>
                <a:lnTo>
                  <a:pt x="331016" y="314453"/>
                </a:lnTo>
                <a:lnTo>
                  <a:pt x="340022" y="302983"/>
                </a:lnTo>
                <a:lnTo>
                  <a:pt x="348153" y="290823"/>
                </a:lnTo>
                <a:lnTo>
                  <a:pt x="355360" y="278021"/>
                </a:lnTo>
                <a:lnTo>
                  <a:pt x="361592" y="264628"/>
                </a:lnTo>
                <a:lnTo>
                  <a:pt x="366802" y="250691"/>
                </a:lnTo>
                <a:lnTo>
                  <a:pt x="370939" y="236261"/>
                </a:lnTo>
                <a:lnTo>
                  <a:pt x="373956" y="221386"/>
                </a:lnTo>
                <a:lnTo>
                  <a:pt x="375801" y="206116"/>
                </a:lnTo>
                <a:lnTo>
                  <a:pt x="376427" y="190499"/>
                </a:lnTo>
                <a:lnTo>
                  <a:pt x="375801" y="174883"/>
                </a:lnTo>
                <a:lnTo>
                  <a:pt x="373956" y="159613"/>
                </a:lnTo>
                <a:lnTo>
                  <a:pt x="370939" y="144738"/>
                </a:lnTo>
                <a:lnTo>
                  <a:pt x="366802" y="130308"/>
                </a:lnTo>
                <a:lnTo>
                  <a:pt x="361592" y="116371"/>
                </a:lnTo>
                <a:lnTo>
                  <a:pt x="355360" y="102978"/>
                </a:lnTo>
                <a:lnTo>
                  <a:pt x="348153" y="90176"/>
                </a:lnTo>
                <a:lnTo>
                  <a:pt x="340022" y="78016"/>
                </a:lnTo>
                <a:lnTo>
                  <a:pt x="331016" y="66546"/>
                </a:lnTo>
                <a:lnTo>
                  <a:pt x="321182" y="55816"/>
                </a:lnTo>
                <a:lnTo>
                  <a:pt x="310572" y="45874"/>
                </a:lnTo>
                <a:lnTo>
                  <a:pt x="299234" y="36771"/>
                </a:lnTo>
                <a:lnTo>
                  <a:pt x="287217" y="28554"/>
                </a:lnTo>
                <a:lnTo>
                  <a:pt x="274569" y="21273"/>
                </a:lnTo>
                <a:lnTo>
                  <a:pt x="261342" y="14978"/>
                </a:lnTo>
                <a:lnTo>
                  <a:pt x="247582" y="9717"/>
                </a:lnTo>
                <a:lnTo>
                  <a:pt x="233341" y="5539"/>
                </a:lnTo>
                <a:lnTo>
                  <a:pt x="218666" y="2494"/>
                </a:lnTo>
                <a:lnTo>
                  <a:pt x="203607" y="631"/>
                </a:lnTo>
                <a:lnTo>
                  <a:pt x="18821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13303" y="2576322"/>
            <a:ext cx="377190" cy="381000"/>
          </a:xfrm>
          <a:custGeom>
            <a:avLst/>
            <a:gdLst/>
            <a:ahLst/>
            <a:cxnLst/>
            <a:rect l="l" t="t" r="r" b="b"/>
            <a:pathLst>
              <a:path w="377189" h="381000">
                <a:moveTo>
                  <a:pt x="188975" y="0"/>
                </a:moveTo>
                <a:lnTo>
                  <a:pt x="173473" y="631"/>
                </a:lnTo>
                <a:lnTo>
                  <a:pt x="158316" y="2494"/>
                </a:lnTo>
                <a:lnTo>
                  <a:pt x="143554" y="5539"/>
                </a:lnTo>
                <a:lnTo>
                  <a:pt x="129235" y="9717"/>
                </a:lnTo>
                <a:lnTo>
                  <a:pt x="115407" y="14978"/>
                </a:lnTo>
                <a:lnTo>
                  <a:pt x="102119" y="21273"/>
                </a:lnTo>
                <a:lnTo>
                  <a:pt x="89420" y="28554"/>
                </a:lnTo>
                <a:lnTo>
                  <a:pt x="77358" y="36771"/>
                </a:lnTo>
                <a:lnTo>
                  <a:pt x="65982" y="45874"/>
                </a:lnTo>
                <a:lnTo>
                  <a:pt x="55340" y="55816"/>
                </a:lnTo>
                <a:lnTo>
                  <a:pt x="45481" y="66546"/>
                </a:lnTo>
                <a:lnTo>
                  <a:pt x="36454" y="78016"/>
                </a:lnTo>
                <a:lnTo>
                  <a:pt x="28306" y="90176"/>
                </a:lnTo>
                <a:lnTo>
                  <a:pt x="21088" y="102978"/>
                </a:lnTo>
                <a:lnTo>
                  <a:pt x="14847" y="116371"/>
                </a:lnTo>
                <a:lnTo>
                  <a:pt x="9631" y="130308"/>
                </a:lnTo>
                <a:lnTo>
                  <a:pt x="5490" y="144738"/>
                </a:lnTo>
                <a:lnTo>
                  <a:pt x="2472" y="159613"/>
                </a:lnTo>
                <a:lnTo>
                  <a:pt x="626" y="174883"/>
                </a:lnTo>
                <a:lnTo>
                  <a:pt x="0" y="190500"/>
                </a:lnTo>
                <a:lnTo>
                  <a:pt x="626" y="206116"/>
                </a:lnTo>
                <a:lnTo>
                  <a:pt x="2472" y="221386"/>
                </a:lnTo>
                <a:lnTo>
                  <a:pt x="5490" y="236261"/>
                </a:lnTo>
                <a:lnTo>
                  <a:pt x="9631" y="250691"/>
                </a:lnTo>
                <a:lnTo>
                  <a:pt x="14847" y="264628"/>
                </a:lnTo>
                <a:lnTo>
                  <a:pt x="21088" y="278021"/>
                </a:lnTo>
                <a:lnTo>
                  <a:pt x="28306" y="290823"/>
                </a:lnTo>
                <a:lnTo>
                  <a:pt x="36454" y="302983"/>
                </a:lnTo>
                <a:lnTo>
                  <a:pt x="45481" y="314453"/>
                </a:lnTo>
                <a:lnTo>
                  <a:pt x="55340" y="325183"/>
                </a:lnTo>
                <a:lnTo>
                  <a:pt x="65982" y="335125"/>
                </a:lnTo>
                <a:lnTo>
                  <a:pt x="77358" y="344228"/>
                </a:lnTo>
                <a:lnTo>
                  <a:pt x="89420" y="352445"/>
                </a:lnTo>
                <a:lnTo>
                  <a:pt x="102119" y="359726"/>
                </a:lnTo>
                <a:lnTo>
                  <a:pt x="115407" y="366021"/>
                </a:lnTo>
                <a:lnTo>
                  <a:pt x="129235" y="371282"/>
                </a:lnTo>
                <a:lnTo>
                  <a:pt x="143554" y="375460"/>
                </a:lnTo>
                <a:lnTo>
                  <a:pt x="158316" y="378505"/>
                </a:lnTo>
                <a:lnTo>
                  <a:pt x="173473" y="380368"/>
                </a:lnTo>
                <a:lnTo>
                  <a:pt x="188975" y="381000"/>
                </a:lnTo>
                <a:lnTo>
                  <a:pt x="204369" y="380368"/>
                </a:lnTo>
                <a:lnTo>
                  <a:pt x="219428" y="378505"/>
                </a:lnTo>
                <a:lnTo>
                  <a:pt x="234103" y="375460"/>
                </a:lnTo>
                <a:lnTo>
                  <a:pt x="248344" y="371282"/>
                </a:lnTo>
                <a:lnTo>
                  <a:pt x="262104" y="366021"/>
                </a:lnTo>
                <a:lnTo>
                  <a:pt x="275331" y="359726"/>
                </a:lnTo>
                <a:lnTo>
                  <a:pt x="287979" y="352445"/>
                </a:lnTo>
                <a:lnTo>
                  <a:pt x="299996" y="344228"/>
                </a:lnTo>
                <a:lnTo>
                  <a:pt x="311334" y="335125"/>
                </a:lnTo>
                <a:lnTo>
                  <a:pt x="321944" y="325183"/>
                </a:lnTo>
                <a:lnTo>
                  <a:pt x="331778" y="314453"/>
                </a:lnTo>
                <a:lnTo>
                  <a:pt x="340784" y="302983"/>
                </a:lnTo>
                <a:lnTo>
                  <a:pt x="348915" y="290823"/>
                </a:lnTo>
                <a:lnTo>
                  <a:pt x="356122" y="278021"/>
                </a:lnTo>
                <a:lnTo>
                  <a:pt x="362354" y="264628"/>
                </a:lnTo>
                <a:lnTo>
                  <a:pt x="367564" y="250691"/>
                </a:lnTo>
                <a:lnTo>
                  <a:pt x="371701" y="236261"/>
                </a:lnTo>
                <a:lnTo>
                  <a:pt x="374718" y="221386"/>
                </a:lnTo>
                <a:lnTo>
                  <a:pt x="376563" y="206116"/>
                </a:lnTo>
                <a:lnTo>
                  <a:pt x="377189" y="190499"/>
                </a:lnTo>
                <a:lnTo>
                  <a:pt x="376563" y="174883"/>
                </a:lnTo>
                <a:lnTo>
                  <a:pt x="374718" y="159613"/>
                </a:lnTo>
                <a:lnTo>
                  <a:pt x="371701" y="144738"/>
                </a:lnTo>
                <a:lnTo>
                  <a:pt x="367564" y="130308"/>
                </a:lnTo>
                <a:lnTo>
                  <a:pt x="362354" y="116371"/>
                </a:lnTo>
                <a:lnTo>
                  <a:pt x="356122" y="102978"/>
                </a:lnTo>
                <a:lnTo>
                  <a:pt x="348915" y="90176"/>
                </a:lnTo>
                <a:lnTo>
                  <a:pt x="340784" y="78016"/>
                </a:lnTo>
                <a:lnTo>
                  <a:pt x="331778" y="66546"/>
                </a:lnTo>
                <a:lnTo>
                  <a:pt x="321944" y="55816"/>
                </a:lnTo>
                <a:lnTo>
                  <a:pt x="311334" y="45874"/>
                </a:lnTo>
                <a:lnTo>
                  <a:pt x="299996" y="36771"/>
                </a:lnTo>
                <a:lnTo>
                  <a:pt x="287979" y="28554"/>
                </a:lnTo>
                <a:lnTo>
                  <a:pt x="275331" y="21273"/>
                </a:lnTo>
                <a:lnTo>
                  <a:pt x="262104" y="14978"/>
                </a:lnTo>
                <a:lnTo>
                  <a:pt x="248344" y="9717"/>
                </a:lnTo>
                <a:lnTo>
                  <a:pt x="234103" y="5539"/>
                </a:lnTo>
                <a:lnTo>
                  <a:pt x="219428" y="2494"/>
                </a:lnTo>
                <a:lnTo>
                  <a:pt x="204369" y="631"/>
                </a:lnTo>
                <a:lnTo>
                  <a:pt x="188975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13303" y="2576322"/>
            <a:ext cx="377190" cy="381000"/>
          </a:xfrm>
          <a:custGeom>
            <a:avLst/>
            <a:gdLst/>
            <a:ahLst/>
            <a:cxnLst/>
            <a:rect l="l" t="t" r="r" b="b"/>
            <a:pathLst>
              <a:path w="377189" h="381000">
                <a:moveTo>
                  <a:pt x="188975" y="0"/>
                </a:moveTo>
                <a:lnTo>
                  <a:pt x="173473" y="631"/>
                </a:lnTo>
                <a:lnTo>
                  <a:pt x="158316" y="2494"/>
                </a:lnTo>
                <a:lnTo>
                  <a:pt x="143554" y="5539"/>
                </a:lnTo>
                <a:lnTo>
                  <a:pt x="129235" y="9717"/>
                </a:lnTo>
                <a:lnTo>
                  <a:pt x="115407" y="14978"/>
                </a:lnTo>
                <a:lnTo>
                  <a:pt x="102119" y="21273"/>
                </a:lnTo>
                <a:lnTo>
                  <a:pt x="89420" y="28554"/>
                </a:lnTo>
                <a:lnTo>
                  <a:pt x="77358" y="36771"/>
                </a:lnTo>
                <a:lnTo>
                  <a:pt x="65982" y="45874"/>
                </a:lnTo>
                <a:lnTo>
                  <a:pt x="55340" y="55816"/>
                </a:lnTo>
                <a:lnTo>
                  <a:pt x="45481" y="66546"/>
                </a:lnTo>
                <a:lnTo>
                  <a:pt x="36454" y="78016"/>
                </a:lnTo>
                <a:lnTo>
                  <a:pt x="28306" y="90176"/>
                </a:lnTo>
                <a:lnTo>
                  <a:pt x="21088" y="102978"/>
                </a:lnTo>
                <a:lnTo>
                  <a:pt x="14847" y="116371"/>
                </a:lnTo>
                <a:lnTo>
                  <a:pt x="9631" y="130308"/>
                </a:lnTo>
                <a:lnTo>
                  <a:pt x="5490" y="144738"/>
                </a:lnTo>
                <a:lnTo>
                  <a:pt x="2472" y="159613"/>
                </a:lnTo>
                <a:lnTo>
                  <a:pt x="626" y="174883"/>
                </a:lnTo>
                <a:lnTo>
                  <a:pt x="0" y="190500"/>
                </a:lnTo>
                <a:lnTo>
                  <a:pt x="626" y="206116"/>
                </a:lnTo>
                <a:lnTo>
                  <a:pt x="2472" y="221386"/>
                </a:lnTo>
                <a:lnTo>
                  <a:pt x="5490" y="236261"/>
                </a:lnTo>
                <a:lnTo>
                  <a:pt x="9631" y="250691"/>
                </a:lnTo>
                <a:lnTo>
                  <a:pt x="14847" y="264628"/>
                </a:lnTo>
                <a:lnTo>
                  <a:pt x="21088" y="278021"/>
                </a:lnTo>
                <a:lnTo>
                  <a:pt x="28306" y="290823"/>
                </a:lnTo>
                <a:lnTo>
                  <a:pt x="36454" y="302983"/>
                </a:lnTo>
                <a:lnTo>
                  <a:pt x="45481" y="314453"/>
                </a:lnTo>
                <a:lnTo>
                  <a:pt x="55340" y="325183"/>
                </a:lnTo>
                <a:lnTo>
                  <a:pt x="65982" y="335125"/>
                </a:lnTo>
                <a:lnTo>
                  <a:pt x="77358" y="344228"/>
                </a:lnTo>
                <a:lnTo>
                  <a:pt x="89420" y="352445"/>
                </a:lnTo>
                <a:lnTo>
                  <a:pt x="102119" y="359726"/>
                </a:lnTo>
                <a:lnTo>
                  <a:pt x="115407" y="366021"/>
                </a:lnTo>
                <a:lnTo>
                  <a:pt x="129235" y="371282"/>
                </a:lnTo>
                <a:lnTo>
                  <a:pt x="143554" y="375460"/>
                </a:lnTo>
                <a:lnTo>
                  <a:pt x="158316" y="378505"/>
                </a:lnTo>
                <a:lnTo>
                  <a:pt x="173473" y="380368"/>
                </a:lnTo>
                <a:lnTo>
                  <a:pt x="188975" y="381000"/>
                </a:lnTo>
                <a:lnTo>
                  <a:pt x="204369" y="380368"/>
                </a:lnTo>
                <a:lnTo>
                  <a:pt x="219428" y="378505"/>
                </a:lnTo>
                <a:lnTo>
                  <a:pt x="234103" y="375460"/>
                </a:lnTo>
                <a:lnTo>
                  <a:pt x="248344" y="371282"/>
                </a:lnTo>
                <a:lnTo>
                  <a:pt x="262104" y="366021"/>
                </a:lnTo>
                <a:lnTo>
                  <a:pt x="275331" y="359726"/>
                </a:lnTo>
                <a:lnTo>
                  <a:pt x="287979" y="352445"/>
                </a:lnTo>
                <a:lnTo>
                  <a:pt x="299996" y="344228"/>
                </a:lnTo>
                <a:lnTo>
                  <a:pt x="311334" y="335125"/>
                </a:lnTo>
                <a:lnTo>
                  <a:pt x="321944" y="325183"/>
                </a:lnTo>
                <a:lnTo>
                  <a:pt x="331778" y="314453"/>
                </a:lnTo>
                <a:lnTo>
                  <a:pt x="340784" y="302983"/>
                </a:lnTo>
                <a:lnTo>
                  <a:pt x="348915" y="290823"/>
                </a:lnTo>
                <a:lnTo>
                  <a:pt x="356122" y="278021"/>
                </a:lnTo>
                <a:lnTo>
                  <a:pt x="362354" y="264628"/>
                </a:lnTo>
                <a:lnTo>
                  <a:pt x="367564" y="250691"/>
                </a:lnTo>
                <a:lnTo>
                  <a:pt x="371701" y="236261"/>
                </a:lnTo>
                <a:lnTo>
                  <a:pt x="374718" y="221386"/>
                </a:lnTo>
                <a:lnTo>
                  <a:pt x="376563" y="206116"/>
                </a:lnTo>
                <a:lnTo>
                  <a:pt x="377189" y="190499"/>
                </a:lnTo>
                <a:lnTo>
                  <a:pt x="376563" y="174883"/>
                </a:lnTo>
                <a:lnTo>
                  <a:pt x="374718" y="159613"/>
                </a:lnTo>
                <a:lnTo>
                  <a:pt x="371701" y="144738"/>
                </a:lnTo>
                <a:lnTo>
                  <a:pt x="367564" y="130308"/>
                </a:lnTo>
                <a:lnTo>
                  <a:pt x="362354" y="116371"/>
                </a:lnTo>
                <a:lnTo>
                  <a:pt x="356122" y="102978"/>
                </a:lnTo>
                <a:lnTo>
                  <a:pt x="348915" y="90176"/>
                </a:lnTo>
                <a:lnTo>
                  <a:pt x="340784" y="78016"/>
                </a:lnTo>
                <a:lnTo>
                  <a:pt x="331778" y="66546"/>
                </a:lnTo>
                <a:lnTo>
                  <a:pt x="321944" y="55816"/>
                </a:lnTo>
                <a:lnTo>
                  <a:pt x="311334" y="45874"/>
                </a:lnTo>
                <a:lnTo>
                  <a:pt x="299996" y="36771"/>
                </a:lnTo>
                <a:lnTo>
                  <a:pt x="287979" y="28554"/>
                </a:lnTo>
                <a:lnTo>
                  <a:pt x="275331" y="21273"/>
                </a:lnTo>
                <a:lnTo>
                  <a:pt x="262104" y="14978"/>
                </a:lnTo>
                <a:lnTo>
                  <a:pt x="248344" y="9717"/>
                </a:lnTo>
                <a:lnTo>
                  <a:pt x="234103" y="5539"/>
                </a:lnTo>
                <a:lnTo>
                  <a:pt x="219428" y="2494"/>
                </a:lnTo>
                <a:lnTo>
                  <a:pt x="204369" y="631"/>
                </a:lnTo>
                <a:lnTo>
                  <a:pt x="18897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30145" y="1844801"/>
            <a:ext cx="6591300" cy="0"/>
          </a:xfrm>
          <a:custGeom>
            <a:avLst/>
            <a:gdLst/>
            <a:ahLst/>
            <a:cxnLst/>
            <a:rect l="l" t="t" r="r" b="b"/>
            <a:pathLst>
              <a:path w="6591300">
                <a:moveTo>
                  <a:pt x="0" y="0"/>
                </a:moveTo>
                <a:lnTo>
                  <a:pt x="65913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30145" y="2526029"/>
            <a:ext cx="6591300" cy="0"/>
          </a:xfrm>
          <a:custGeom>
            <a:avLst/>
            <a:gdLst/>
            <a:ahLst/>
            <a:cxnLst/>
            <a:rect l="l" t="t" r="r" b="b"/>
            <a:pathLst>
              <a:path w="6591300">
                <a:moveTo>
                  <a:pt x="0" y="0"/>
                </a:moveTo>
                <a:lnTo>
                  <a:pt x="6591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30145" y="3206495"/>
            <a:ext cx="6591300" cy="0"/>
          </a:xfrm>
          <a:custGeom>
            <a:avLst/>
            <a:gdLst/>
            <a:ahLst/>
            <a:cxnLst/>
            <a:rect l="l" t="t" r="r" b="b"/>
            <a:pathLst>
              <a:path w="6591300">
                <a:moveTo>
                  <a:pt x="0" y="0"/>
                </a:moveTo>
                <a:lnTo>
                  <a:pt x="65913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30145" y="1844801"/>
            <a:ext cx="0" cy="1361694"/>
          </a:xfrm>
          <a:custGeom>
            <a:avLst/>
            <a:gdLst/>
            <a:ahLst/>
            <a:cxnLst/>
            <a:rect l="l" t="t" r="r" b="b"/>
            <a:pathLst>
              <a:path h="1361694">
                <a:moveTo>
                  <a:pt x="0" y="0"/>
                </a:moveTo>
                <a:lnTo>
                  <a:pt x="0" y="136169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84526" y="1844801"/>
            <a:ext cx="0" cy="1361694"/>
          </a:xfrm>
          <a:custGeom>
            <a:avLst/>
            <a:gdLst/>
            <a:ahLst/>
            <a:cxnLst/>
            <a:rect l="l" t="t" r="r" b="b"/>
            <a:pathLst>
              <a:path h="1361694">
                <a:moveTo>
                  <a:pt x="0" y="0"/>
                </a:moveTo>
                <a:lnTo>
                  <a:pt x="0" y="13616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64229" y="1844801"/>
            <a:ext cx="0" cy="1361694"/>
          </a:xfrm>
          <a:custGeom>
            <a:avLst/>
            <a:gdLst/>
            <a:ahLst/>
            <a:cxnLst/>
            <a:rect l="l" t="t" r="r" b="b"/>
            <a:pathLst>
              <a:path h="1361694">
                <a:moveTo>
                  <a:pt x="0" y="0"/>
                </a:moveTo>
                <a:lnTo>
                  <a:pt x="0" y="13616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43172" y="1844801"/>
            <a:ext cx="0" cy="1361694"/>
          </a:xfrm>
          <a:custGeom>
            <a:avLst/>
            <a:gdLst/>
            <a:ahLst/>
            <a:cxnLst/>
            <a:rect l="l" t="t" r="r" b="b"/>
            <a:pathLst>
              <a:path h="1361694">
                <a:moveTo>
                  <a:pt x="0" y="0"/>
                </a:moveTo>
                <a:lnTo>
                  <a:pt x="0" y="13616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97551" y="1844801"/>
            <a:ext cx="0" cy="1361694"/>
          </a:xfrm>
          <a:custGeom>
            <a:avLst/>
            <a:gdLst/>
            <a:ahLst/>
            <a:cxnLst/>
            <a:rect l="l" t="t" r="r" b="b"/>
            <a:pathLst>
              <a:path h="1361694">
                <a:moveTo>
                  <a:pt x="0" y="0"/>
                </a:moveTo>
                <a:lnTo>
                  <a:pt x="0" y="13616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76494" y="1844801"/>
            <a:ext cx="0" cy="1361694"/>
          </a:xfrm>
          <a:custGeom>
            <a:avLst/>
            <a:gdLst/>
            <a:ahLst/>
            <a:cxnLst/>
            <a:rect l="l" t="t" r="r" b="b"/>
            <a:pathLst>
              <a:path h="1361694">
                <a:moveTo>
                  <a:pt x="0" y="0"/>
                </a:moveTo>
                <a:lnTo>
                  <a:pt x="0" y="13616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56198" y="1844801"/>
            <a:ext cx="0" cy="1361694"/>
          </a:xfrm>
          <a:custGeom>
            <a:avLst/>
            <a:gdLst/>
            <a:ahLst/>
            <a:cxnLst/>
            <a:rect l="l" t="t" r="r" b="b"/>
            <a:pathLst>
              <a:path h="1361694">
                <a:moveTo>
                  <a:pt x="0" y="0"/>
                </a:moveTo>
                <a:lnTo>
                  <a:pt x="0" y="13616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12101" y="1844801"/>
            <a:ext cx="0" cy="1361694"/>
          </a:xfrm>
          <a:custGeom>
            <a:avLst/>
            <a:gdLst/>
            <a:ahLst/>
            <a:cxnLst/>
            <a:rect l="l" t="t" r="r" b="b"/>
            <a:pathLst>
              <a:path h="1361694">
                <a:moveTo>
                  <a:pt x="0" y="0"/>
                </a:moveTo>
                <a:lnTo>
                  <a:pt x="0" y="13616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41920" y="1844801"/>
            <a:ext cx="0" cy="1361694"/>
          </a:xfrm>
          <a:custGeom>
            <a:avLst/>
            <a:gdLst/>
            <a:ahLst/>
            <a:cxnLst/>
            <a:rect l="l" t="t" r="r" b="b"/>
            <a:pathLst>
              <a:path h="1361694">
                <a:moveTo>
                  <a:pt x="0" y="0"/>
                </a:moveTo>
                <a:lnTo>
                  <a:pt x="0" y="13616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521445" y="1844801"/>
            <a:ext cx="0" cy="1361694"/>
          </a:xfrm>
          <a:custGeom>
            <a:avLst/>
            <a:gdLst/>
            <a:ahLst/>
            <a:cxnLst/>
            <a:rect l="l" t="t" r="r" b="b"/>
            <a:pathLst>
              <a:path h="1361694">
                <a:moveTo>
                  <a:pt x="0" y="0"/>
                </a:moveTo>
                <a:lnTo>
                  <a:pt x="0" y="136169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59373" y="4910327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114300" y="0"/>
                </a:moveTo>
                <a:lnTo>
                  <a:pt x="93142" y="3248"/>
                </a:lnTo>
                <a:lnTo>
                  <a:pt x="73290" y="12603"/>
                </a:lnTo>
                <a:lnTo>
                  <a:pt x="55091" y="27477"/>
                </a:lnTo>
                <a:lnTo>
                  <a:pt x="38894" y="47280"/>
                </a:lnTo>
                <a:lnTo>
                  <a:pt x="31655" y="58848"/>
                </a:lnTo>
                <a:lnTo>
                  <a:pt x="25047" y="71428"/>
                </a:lnTo>
                <a:lnTo>
                  <a:pt x="19113" y="84946"/>
                </a:lnTo>
                <a:lnTo>
                  <a:pt x="13898" y="99330"/>
                </a:lnTo>
                <a:lnTo>
                  <a:pt x="9445" y="114506"/>
                </a:lnTo>
                <a:lnTo>
                  <a:pt x="5797" y="130400"/>
                </a:lnTo>
                <a:lnTo>
                  <a:pt x="2997" y="146940"/>
                </a:lnTo>
                <a:lnTo>
                  <a:pt x="1091" y="164051"/>
                </a:lnTo>
                <a:lnTo>
                  <a:pt x="120" y="181660"/>
                </a:lnTo>
                <a:lnTo>
                  <a:pt x="0" y="190500"/>
                </a:lnTo>
                <a:lnTo>
                  <a:pt x="493" y="208327"/>
                </a:lnTo>
                <a:lnTo>
                  <a:pt x="1944" y="225693"/>
                </a:lnTo>
                <a:lnTo>
                  <a:pt x="4308" y="242523"/>
                </a:lnTo>
                <a:lnTo>
                  <a:pt x="7543" y="258745"/>
                </a:lnTo>
                <a:lnTo>
                  <a:pt x="11605" y="274284"/>
                </a:lnTo>
                <a:lnTo>
                  <a:pt x="16450" y="289067"/>
                </a:lnTo>
                <a:lnTo>
                  <a:pt x="22035" y="303022"/>
                </a:lnTo>
                <a:lnTo>
                  <a:pt x="28316" y="316073"/>
                </a:lnTo>
                <a:lnTo>
                  <a:pt x="35250" y="328149"/>
                </a:lnTo>
                <a:lnTo>
                  <a:pt x="42792" y="339174"/>
                </a:lnTo>
                <a:lnTo>
                  <a:pt x="50900" y="349077"/>
                </a:lnTo>
                <a:lnTo>
                  <a:pt x="68639" y="365220"/>
                </a:lnTo>
                <a:lnTo>
                  <a:pt x="88116" y="375990"/>
                </a:lnTo>
                <a:lnTo>
                  <a:pt x="108984" y="380798"/>
                </a:lnTo>
                <a:lnTo>
                  <a:pt x="114300" y="381000"/>
                </a:lnTo>
                <a:lnTo>
                  <a:pt x="125019" y="380175"/>
                </a:lnTo>
                <a:lnTo>
                  <a:pt x="145568" y="373800"/>
                </a:lnTo>
                <a:lnTo>
                  <a:pt x="164637" y="361612"/>
                </a:lnTo>
                <a:lnTo>
                  <a:pt x="181879" y="344200"/>
                </a:lnTo>
                <a:lnTo>
                  <a:pt x="189705" y="333719"/>
                </a:lnTo>
                <a:lnTo>
                  <a:pt x="196944" y="322151"/>
                </a:lnTo>
                <a:lnTo>
                  <a:pt x="203552" y="309571"/>
                </a:lnTo>
                <a:lnTo>
                  <a:pt x="209486" y="296053"/>
                </a:lnTo>
                <a:lnTo>
                  <a:pt x="214701" y="281669"/>
                </a:lnTo>
                <a:lnTo>
                  <a:pt x="219154" y="266493"/>
                </a:lnTo>
                <a:lnTo>
                  <a:pt x="222802" y="250599"/>
                </a:lnTo>
                <a:lnTo>
                  <a:pt x="225602" y="234059"/>
                </a:lnTo>
                <a:lnTo>
                  <a:pt x="227508" y="216948"/>
                </a:lnTo>
                <a:lnTo>
                  <a:pt x="228479" y="199339"/>
                </a:lnTo>
                <a:lnTo>
                  <a:pt x="228600" y="190500"/>
                </a:lnTo>
                <a:lnTo>
                  <a:pt x="228106" y="172672"/>
                </a:lnTo>
                <a:lnTo>
                  <a:pt x="226655" y="155306"/>
                </a:lnTo>
                <a:lnTo>
                  <a:pt x="224291" y="138476"/>
                </a:lnTo>
                <a:lnTo>
                  <a:pt x="221056" y="122254"/>
                </a:lnTo>
                <a:lnTo>
                  <a:pt x="216994" y="106715"/>
                </a:lnTo>
                <a:lnTo>
                  <a:pt x="212149" y="91932"/>
                </a:lnTo>
                <a:lnTo>
                  <a:pt x="206564" y="77977"/>
                </a:lnTo>
                <a:lnTo>
                  <a:pt x="200283" y="64926"/>
                </a:lnTo>
                <a:lnTo>
                  <a:pt x="193349" y="52850"/>
                </a:lnTo>
                <a:lnTo>
                  <a:pt x="185807" y="41825"/>
                </a:lnTo>
                <a:lnTo>
                  <a:pt x="177699" y="31922"/>
                </a:lnTo>
                <a:lnTo>
                  <a:pt x="159960" y="15779"/>
                </a:lnTo>
                <a:lnTo>
                  <a:pt x="140483" y="5009"/>
                </a:lnTo>
                <a:lnTo>
                  <a:pt x="119615" y="201"/>
                </a:lnTo>
                <a:lnTo>
                  <a:pt x="11430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659373" y="4910327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114300" y="0"/>
                </a:moveTo>
                <a:lnTo>
                  <a:pt x="93142" y="3248"/>
                </a:lnTo>
                <a:lnTo>
                  <a:pt x="73290" y="12603"/>
                </a:lnTo>
                <a:lnTo>
                  <a:pt x="55091" y="27477"/>
                </a:lnTo>
                <a:lnTo>
                  <a:pt x="38894" y="47280"/>
                </a:lnTo>
                <a:lnTo>
                  <a:pt x="31655" y="58848"/>
                </a:lnTo>
                <a:lnTo>
                  <a:pt x="25047" y="71428"/>
                </a:lnTo>
                <a:lnTo>
                  <a:pt x="19113" y="84946"/>
                </a:lnTo>
                <a:lnTo>
                  <a:pt x="13898" y="99330"/>
                </a:lnTo>
                <a:lnTo>
                  <a:pt x="9445" y="114506"/>
                </a:lnTo>
                <a:lnTo>
                  <a:pt x="5797" y="130400"/>
                </a:lnTo>
                <a:lnTo>
                  <a:pt x="2997" y="146940"/>
                </a:lnTo>
                <a:lnTo>
                  <a:pt x="1091" y="164051"/>
                </a:lnTo>
                <a:lnTo>
                  <a:pt x="120" y="181660"/>
                </a:lnTo>
                <a:lnTo>
                  <a:pt x="0" y="190500"/>
                </a:lnTo>
                <a:lnTo>
                  <a:pt x="493" y="208327"/>
                </a:lnTo>
                <a:lnTo>
                  <a:pt x="1944" y="225693"/>
                </a:lnTo>
                <a:lnTo>
                  <a:pt x="4308" y="242523"/>
                </a:lnTo>
                <a:lnTo>
                  <a:pt x="7543" y="258745"/>
                </a:lnTo>
                <a:lnTo>
                  <a:pt x="11605" y="274284"/>
                </a:lnTo>
                <a:lnTo>
                  <a:pt x="16450" y="289067"/>
                </a:lnTo>
                <a:lnTo>
                  <a:pt x="22035" y="303022"/>
                </a:lnTo>
                <a:lnTo>
                  <a:pt x="28316" y="316073"/>
                </a:lnTo>
                <a:lnTo>
                  <a:pt x="35250" y="328149"/>
                </a:lnTo>
                <a:lnTo>
                  <a:pt x="42792" y="339174"/>
                </a:lnTo>
                <a:lnTo>
                  <a:pt x="50900" y="349077"/>
                </a:lnTo>
                <a:lnTo>
                  <a:pt x="68639" y="365220"/>
                </a:lnTo>
                <a:lnTo>
                  <a:pt x="88116" y="375990"/>
                </a:lnTo>
                <a:lnTo>
                  <a:pt x="108984" y="380798"/>
                </a:lnTo>
                <a:lnTo>
                  <a:pt x="114300" y="381000"/>
                </a:lnTo>
                <a:lnTo>
                  <a:pt x="125019" y="380175"/>
                </a:lnTo>
                <a:lnTo>
                  <a:pt x="145568" y="373800"/>
                </a:lnTo>
                <a:lnTo>
                  <a:pt x="164637" y="361612"/>
                </a:lnTo>
                <a:lnTo>
                  <a:pt x="181879" y="344200"/>
                </a:lnTo>
                <a:lnTo>
                  <a:pt x="189705" y="333719"/>
                </a:lnTo>
                <a:lnTo>
                  <a:pt x="196944" y="322151"/>
                </a:lnTo>
                <a:lnTo>
                  <a:pt x="203552" y="309571"/>
                </a:lnTo>
                <a:lnTo>
                  <a:pt x="209486" y="296053"/>
                </a:lnTo>
                <a:lnTo>
                  <a:pt x="214701" y="281669"/>
                </a:lnTo>
                <a:lnTo>
                  <a:pt x="219154" y="266493"/>
                </a:lnTo>
                <a:lnTo>
                  <a:pt x="222802" y="250599"/>
                </a:lnTo>
                <a:lnTo>
                  <a:pt x="225602" y="234059"/>
                </a:lnTo>
                <a:lnTo>
                  <a:pt x="227508" y="216948"/>
                </a:lnTo>
                <a:lnTo>
                  <a:pt x="228479" y="199339"/>
                </a:lnTo>
                <a:lnTo>
                  <a:pt x="228600" y="190500"/>
                </a:lnTo>
                <a:lnTo>
                  <a:pt x="228106" y="172672"/>
                </a:lnTo>
                <a:lnTo>
                  <a:pt x="226655" y="155306"/>
                </a:lnTo>
                <a:lnTo>
                  <a:pt x="224291" y="138476"/>
                </a:lnTo>
                <a:lnTo>
                  <a:pt x="221056" y="122254"/>
                </a:lnTo>
                <a:lnTo>
                  <a:pt x="216994" y="106715"/>
                </a:lnTo>
                <a:lnTo>
                  <a:pt x="212149" y="91932"/>
                </a:lnTo>
                <a:lnTo>
                  <a:pt x="206564" y="77977"/>
                </a:lnTo>
                <a:lnTo>
                  <a:pt x="200283" y="64926"/>
                </a:lnTo>
                <a:lnTo>
                  <a:pt x="193349" y="52850"/>
                </a:lnTo>
                <a:lnTo>
                  <a:pt x="185807" y="41825"/>
                </a:lnTo>
                <a:lnTo>
                  <a:pt x="177699" y="31922"/>
                </a:lnTo>
                <a:lnTo>
                  <a:pt x="159960" y="15779"/>
                </a:lnTo>
                <a:lnTo>
                  <a:pt x="140483" y="5009"/>
                </a:lnTo>
                <a:lnTo>
                  <a:pt x="119615" y="201"/>
                </a:lnTo>
                <a:lnTo>
                  <a:pt x="114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06445" y="4910327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152400" y="0"/>
                </a:moveTo>
                <a:lnTo>
                  <a:pt x="139440" y="684"/>
                </a:lnTo>
                <a:lnTo>
                  <a:pt x="126774" y="2701"/>
                </a:lnTo>
                <a:lnTo>
                  <a:pt x="114446" y="5995"/>
                </a:lnTo>
                <a:lnTo>
                  <a:pt x="102502" y="10509"/>
                </a:lnTo>
                <a:lnTo>
                  <a:pt x="90985" y="16190"/>
                </a:lnTo>
                <a:lnTo>
                  <a:pt x="79943" y="22981"/>
                </a:lnTo>
                <a:lnTo>
                  <a:pt x="69418" y="30827"/>
                </a:lnTo>
                <a:lnTo>
                  <a:pt x="59458" y="39673"/>
                </a:lnTo>
                <a:lnTo>
                  <a:pt x="50107" y="49462"/>
                </a:lnTo>
                <a:lnTo>
                  <a:pt x="41410" y="60140"/>
                </a:lnTo>
                <a:lnTo>
                  <a:pt x="33412" y="71651"/>
                </a:lnTo>
                <a:lnTo>
                  <a:pt x="26159" y="83939"/>
                </a:lnTo>
                <a:lnTo>
                  <a:pt x="19695" y="96949"/>
                </a:lnTo>
                <a:lnTo>
                  <a:pt x="14067" y="110626"/>
                </a:lnTo>
                <a:lnTo>
                  <a:pt x="9318" y="124914"/>
                </a:lnTo>
                <a:lnTo>
                  <a:pt x="5494" y="139758"/>
                </a:lnTo>
                <a:lnTo>
                  <a:pt x="2640" y="155102"/>
                </a:lnTo>
                <a:lnTo>
                  <a:pt x="802" y="170890"/>
                </a:lnTo>
                <a:lnTo>
                  <a:pt x="24" y="187068"/>
                </a:lnTo>
                <a:lnTo>
                  <a:pt x="0" y="190500"/>
                </a:lnTo>
                <a:lnTo>
                  <a:pt x="550" y="206752"/>
                </a:lnTo>
                <a:lnTo>
                  <a:pt x="2170" y="222626"/>
                </a:lnTo>
                <a:lnTo>
                  <a:pt x="4814" y="238068"/>
                </a:lnTo>
                <a:lnTo>
                  <a:pt x="8439" y="253021"/>
                </a:lnTo>
                <a:lnTo>
                  <a:pt x="12998" y="267430"/>
                </a:lnTo>
                <a:lnTo>
                  <a:pt x="18446" y="281240"/>
                </a:lnTo>
                <a:lnTo>
                  <a:pt x="24739" y="294394"/>
                </a:lnTo>
                <a:lnTo>
                  <a:pt x="31831" y="306838"/>
                </a:lnTo>
                <a:lnTo>
                  <a:pt x="39676" y="318516"/>
                </a:lnTo>
                <a:lnTo>
                  <a:pt x="48230" y="329373"/>
                </a:lnTo>
                <a:lnTo>
                  <a:pt x="57448" y="339353"/>
                </a:lnTo>
                <a:lnTo>
                  <a:pt x="67285" y="348401"/>
                </a:lnTo>
                <a:lnTo>
                  <a:pt x="77695" y="356460"/>
                </a:lnTo>
                <a:lnTo>
                  <a:pt x="88633" y="363477"/>
                </a:lnTo>
                <a:lnTo>
                  <a:pt x="100053" y="369395"/>
                </a:lnTo>
                <a:lnTo>
                  <a:pt x="111912" y="374158"/>
                </a:lnTo>
                <a:lnTo>
                  <a:pt x="124164" y="377712"/>
                </a:lnTo>
                <a:lnTo>
                  <a:pt x="136763" y="380001"/>
                </a:lnTo>
                <a:lnTo>
                  <a:pt x="149664" y="380969"/>
                </a:lnTo>
                <a:lnTo>
                  <a:pt x="152400" y="381000"/>
                </a:lnTo>
                <a:lnTo>
                  <a:pt x="165465" y="380315"/>
                </a:lnTo>
                <a:lnTo>
                  <a:pt x="178216" y="378298"/>
                </a:lnTo>
                <a:lnTo>
                  <a:pt x="190607" y="375004"/>
                </a:lnTo>
                <a:lnTo>
                  <a:pt x="202596" y="370490"/>
                </a:lnTo>
                <a:lnTo>
                  <a:pt x="214139" y="364809"/>
                </a:lnTo>
                <a:lnTo>
                  <a:pt x="225194" y="358018"/>
                </a:lnTo>
                <a:lnTo>
                  <a:pt x="235717" y="350172"/>
                </a:lnTo>
                <a:lnTo>
                  <a:pt x="245665" y="341326"/>
                </a:lnTo>
                <a:lnTo>
                  <a:pt x="254994" y="331537"/>
                </a:lnTo>
                <a:lnTo>
                  <a:pt x="263663" y="320859"/>
                </a:lnTo>
                <a:lnTo>
                  <a:pt x="271626" y="309348"/>
                </a:lnTo>
                <a:lnTo>
                  <a:pt x="278841" y="297060"/>
                </a:lnTo>
                <a:lnTo>
                  <a:pt x="285265" y="284050"/>
                </a:lnTo>
                <a:lnTo>
                  <a:pt x="290855" y="270373"/>
                </a:lnTo>
                <a:lnTo>
                  <a:pt x="295567" y="256085"/>
                </a:lnTo>
                <a:lnTo>
                  <a:pt x="299358" y="241241"/>
                </a:lnTo>
                <a:lnTo>
                  <a:pt x="302186" y="225897"/>
                </a:lnTo>
                <a:lnTo>
                  <a:pt x="304006" y="210109"/>
                </a:lnTo>
                <a:lnTo>
                  <a:pt x="304775" y="193931"/>
                </a:lnTo>
                <a:lnTo>
                  <a:pt x="304800" y="190500"/>
                </a:lnTo>
                <a:lnTo>
                  <a:pt x="304255" y="174247"/>
                </a:lnTo>
                <a:lnTo>
                  <a:pt x="302652" y="158373"/>
                </a:lnTo>
                <a:lnTo>
                  <a:pt x="300032" y="142931"/>
                </a:lnTo>
                <a:lnTo>
                  <a:pt x="296439" y="127978"/>
                </a:lnTo>
                <a:lnTo>
                  <a:pt x="291916" y="113569"/>
                </a:lnTo>
                <a:lnTo>
                  <a:pt x="286506" y="99759"/>
                </a:lnTo>
                <a:lnTo>
                  <a:pt x="280253" y="86605"/>
                </a:lnTo>
                <a:lnTo>
                  <a:pt x="273200" y="74161"/>
                </a:lnTo>
                <a:lnTo>
                  <a:pt x="265390" y="62483"/>
                </a:lnTo>
                <a:lnTo>
                  <a:pt x="256866" y="51626"/>
                </a:lnTo>
                <a:lnTo>
                  <a:pt x="247671" y="41646"/>
                </a:lnTo>
                <a:lnTo>
                  <a:pt x="237849" y="32598"/>
                </a:lnTo>
                <a:lnTo>
                  <a:pt x="227443" y="24539"/>
                </a:lnTo>
                <a:lnTo>
                  <a:pt x="216496" y="17522"/>
                </a:lnTo>
                <a:lnTo>
                  <a:pt x="205051" y="11604"/>
                </a:lnTo>
                <a:lnTo>
                  <a:pt x="193152" y="6841"/>
                </a:lnTo>
                <a:lnTo>
                  <a:pt x="180841" y="3287"/>
                </a:lnTo>
                <a:lnTo>
                  <a:pt x="168163" y="998"/>
                </a:lnTo>
                <a:lnTo>
                  <a:pt x="155159" y="30"/>
                </a:lnTo>
                <a:lnTo>
                  <a:pt x="15240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06445" y="4910327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152400" y="0"/>
                </a:moveTo>
                <a:lnTo>
                  <a:pt x="139440" y="684"/>
                </a:lnTo>
                <a:lnTo>
                  <a:pt x="126774" y="2701"/>
                </a:lnTo>
                <a:lnTo>
                  <a:pt x="114446" y="5995"/>
                </a:lnTo>
                <a:lnTo>
                  <a:pt x="102502" y="10509"/>
                </a:lnTo>
                <a:lnTo>
                  <a:pt x="90985" y="16190"/>
                </a:lnTo>
                <a:lnTo>
                  <a:pt x="79943" y="22981"/>
                </a:lnTo>
                <a:lnTo>
                  <a:pt x="69418" y="30827"/>
                </a:lnTo>
                <a:lnTo>
                  <a:pt x="59458" y="39673"/>
                </a:lnTo>
                <a:lnTo>
                  <a:pt x="50107" y="49462"/>
                </a:lnTo>
                <a:lnTo>
                  <a:pt x="41410" y="60140"/>
                </a:lnTo>
                <a:lnTo>
                  <a:pt x="33412" y="71651"/>
                </a:lnTo>
                <a:lnTo>
                  <a:pt x="26159" y="83939"/>
                </a:lnTo>
                <a:lnTo>
                  <a:pt x="19695" y="96949"/>
                </a:lnTo>
                <a:lnTo>
                  <a:pt x="14067" y="110626"/>
                </a:lnTo>
                <a:lnTo>
                  <a:pt x="9318" y="124914"/>
                </a:lnTo>
                <a:lnTo>
                  <a:pt x="5494" y="139758"/>
                </a:lnTo>
                <a:lnTo>
                  <a:pt x="2640" y="155102"/>
                </a:lnTo>
                <a:lnTo>
                  <a:pt x="802" y="170890"/>
                </a:lnTo>
                <a:lnTo>
                  <a:pt x="24" y="187068"/>
                </a:lnTo>
                <a:lnTo>
                  <a:pt x="0" y="190500"/>
                </a:lnTo>
                <a:lnTo>
                  <a:pt x="550" y="206752"/>
                </a:lnTo>
                <a:lnTo>
                  <a:pt x="2170" y="222626"/>
                </a:lnTo>
                <a:lnTo>
                  <a:pt x="4814" y="238068"/>
                </a:lnTo>
                <a:lnTo>
                  <a:pt x="8439" y="253021"/>
                </a:lnTo>
                <a:lnTo>
                  <a:pt x="12998" y="267430"/>
                </a:lnTo>
                <a:lnTo>
                  <a:pt x="18446" y="281240"/>
                </a:lnTo>
                <a:lnTo>
                  <a:pt x="24739" y="294394"/>
                </a:lnTo>
                <a:lnTo>
                  <a:pt x="31831" y="306838"/>
                </a:lnTo>
                <a:lnTo>
                  <a:pt x="39676" y="318516"/>
                </a:lnTo>
                <a:lnTo>
                  <a:pt x="48230" y="329373"/>
                </a:lnTo>
                <a:lnTo>
                  <a:pt x="57448" y="339353"/>
                </a:lnTo>
                <a:lnTo>
                  <a:pt x="67285" y="348401"/>
                </a:lnTo>
                <a:lnTo>
                  <a:pt x="77695" y="356460"/>
                </a:lnTo>
                <a:lnTo>
                  <a:pt x="88633" y="363477"/>
                </a:lnTo>
                <a:lnTo>
                  <a:pt x="100053" y="369395"/>
                </a:lnTo>
                <a:lnTo>
                  <a:pt x="111912" y="374158"/>
                </a:lnTo>
                <a:lnTo>
                  <a:pt x="124164" y="377712"/>
                </a:lnTo>
                <a:lnTo>
                  <a:pt x="136763" y="380001"/>
                </a:lnTo>
                <a:lnTo>
                  <a:pt x="149664" y="380969"/>
                </a:lnTo>
                <a:lnTo>
                  <a:pt x="152400" y="381000"/>
                </a:lnTo>
                <a:lnTo>
                  <a:pt x="165465" y="380315"/>
                </a:lnTo>
                <a:lnTo>
                  <a:pt x="178216" y="378298"/>
                </a:lnTo>
                <a:lnTo>
                  <a:pt x="190607" y="375004"/>
                </a:lnTo>
                <a:lnTo>
                  <a:pt x="202596" y="370490"/>
                </a:lnTo>
                <a:lnTo>
                  <a:pt x="214139" y="364809"/>
                </a:lnTo>
                <a:lnTo>
                  <a:pt x="225194" y="358018"/>
                </a:lnTo>
                <a:lnTo>
                  <a:pt x="235717" y="350172"/>
                </a:lnTo>
                <a:lnTo>
                  <a:pt x="245665" y="341326"/>
                </a:lnTo>
                <a:lnTo>
                  <a:pt x="254994" y="331537"/>
                </a:lnTo>
                <a:lnTo>
                  <a:pt x="263663" y="320859"/>
                </a:lnTo>
                <a:lnTo>
                  <a:pt x="271626" y="309348"/>
                </a:lnTo>
                <a:lnTo>
                  <a:pt x="278841" y="297060"/>
                </a:lnTo>
                <a:lnTo>
                  <a:pt x="285265" y="284050"/>
                </a:lnTo>
                <a:lnTo>
                  <a:pt x="290855" y="270373"/>
                </a:lnTo>
                <a:lnTo>
                  <a:pt x="295567" y="256085"/>
                </a:lnTo>
                <a:lnTo>
                  <a:pt x="299358" y="241241"/>
                </a:lnTo>
                <a:lnTo>
                  <a:pt x="302186" y="225897"/>
                </a:lnTo>
                <a:lnTo>
                  <a:pt x="304006" y="210109"/>
                </a:lnTo>
                <a:lnTo>
                  <a:pt x="304775" y="193931"/>
                </a:lnTo>
                <a:lnTo>
                  <a:pt x="304800" y="190500"/>
                </a:lnTo>
                <a:lnTo>
                  <a:pt x="304255" y="174247"/>
                </a:lnTo>
                <a:lnTo>
                  <a:pt x="302652" y="158373"/>
                </a:lnTo>
                <a:lnTo>
                  <a:pt x="300032" y="142931"/>
                </a:lnTo>
                <a:lnTo>
                  <a:pt x="296439" y="127978"/>
                </a:lnTo>
                <a:lnTo>
                  <a:pt x="291916" y="113569"/>
                </a:lnTo>
                <a:lnTo>
                  <a:pt x="286506" y="99759"/>
                </a:lnTo>
                <a:lnTo>
                  <a:pt x="280253" y="86605"/>
                </a:lnTo>
                <a:lnTo>
                  <a:pt x="273200" y="74161"/>
                </a:lnTo>
                <a:lnTo>
                  <a:pt x="265390" y="62483"/>
                </a:lnTo>
                <a:lnTo>
                  <a:pt x="256866" y="51626"/>
                </a:lnTo>
                <a:lnTo>
                  <a:pt x="247671" y="41646"/>
                </a:lnTo>
                <a:lnTo>
                  <a:pt x="237849" y="32598"/>
                </a:lnTo>
                <a:lnTo>
                  <a:pt x="227443" y="24539"/>
                </a:lnTo>
                <a:lnTo>
                  <a:pt x="216496" y="17522"/>
                </a:lnTo>
                <a:lnTo>
                  <a:pt x="205051" y="11604"/>
                </a:lnTo>
                <a:lnTo>
                  <a:pt x="193152" y="6841"/>
                </a:lnTo>
                <a:lnTo>
                  <a:pt x="180841" y="3287"/>
                </a:lnTo>
                <a:lnTo>
                  <a:pt x="168163" y="998"/>
                </a:lnTo>
                <a:lnTo>
                  <a:pt x="155159" y="30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66900" y="4207001"/>
            <a:ext cx="6654546" cy="0"/>
          </a:xfrm>
          <a:custGeom>
            <a:avLst/>
            <a:gdLst/>
            <a:ahLst/>
            <a:cxnLst/>
            <a:rect l="l" t="t" r="r" b="b"/>
            <a:pathLst>
              <a:path w="6654546">
                <a:moveTo>
                  <a:pt x="0" y="0"/>
                </a:moveTo>
                <a:lnTo>
                  <a:pt x="665454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66900" y="4910327"/>
            <a:ext cx="6654546" cy="0"/>
          </a:xfrm>
          <a:custGeom>
            <a:avLst/>
            <a:gdLst/>
            <a:ahLst/>
            <a:cxnLst/>
            <a:rect l="l" t="t" r="r" b="b"/>
            <a:pathLst>
              <a:path w="6654546">
                <a:moveTo>
                  <a:pt x="0" y="0"/>
                </a:moveTo>
                <a:lnTo>
                  <a:pt x="66545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66900" y="5590794"/>
            <a:ext cx="6654546" cy="0"/>
          </a:xfrm>
          <a:custGeom>
            <a:avLst/>
            <a:gdLst/>
            <a:ahLst/>
            <a:cxnLst/>
            <a:rect l="l" t="t" r="r" b="b"/>
            <a:pathLst>
              <a:path w="6654546">
                <a:moveTo>
                  <a:pt x="0" y="0"/>
                </a:moveTo>
                <a:lnTo>
                  <a:pt x="665454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66900" y="4207001"/>
            <a:ext cx="0" cy="1383792"/>
          </a:xfrm>
          <a:custGeom>
            <a:avLst/>
            <a:gdLst/>
            <a:ahLst/>
            <a:cxnLst/>
            <a:rect l="l" t="t" r="r" b="b"/>
            <a:pathLst>
              <a:path h="1383791">
                <a:moveTo>
                  <a:pt x="0" y="0"/>
                </a:moveTo>
                <a:lnTo>
                  <a:pt x="0" y="138379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28900" y="4207001"/>
            <a:ext cx="0" cy="1383792"/>
          </a:xfrm>
          <a:custGeom>
            <a:avLst/>
            <a:gdLst/>
            <a:ahLst/>
            <a:cxnLst/>
            <a:rect l="l" t="t" r="r" b="b"/>
            <a:pathLst>
              <a:path h="1383791">
                <a:moveTo>
                  <a:pt x="0" y="0"/>
                </a:moveTo>
                <a:lnTo>
                  <a:pt x="0" y="13837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14700" y="4207001"/>
            <a:ext cx="0" cy="1383792"/>
          </a:xfrm>
          <a:custGeom>
            <a:avLst/>
            <a:gdLst/>
            <a:ahLst/>
            <a:cxnLst/>
            <a:rect l="l" t="t" r="r" b="b"/>
            <a:pathLst>
              <a:path h="1383791">
                <a:moveTo>
                  <a:pt x="0" y="0"/>
                </a:moveTo>
                <a:lnTo>
                  <a:pt x="0" y="13837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00500" y="4207001"/>
            <a:ext cx="0" cy="1383792"/>
          </a:xfrm>
          <a:custGeom>
            <a:avLst/>
            <a:gdLst/>
            <a:ahLst/>
            <a:cxnLst/>
            <a:rect l="l" t="t" r="r" b="b"/>
            <a:pathLst>
              <a:path h="1383791">
                <a:moveTo>
                  <a:pt x="0" y="0"/>
                </a:moveTo>
                <a:lnTo>
                  <a:pt x="0" y="13837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62500" y="4207001"/>
            <a:ext cx="0" cy="1383792"/>
          </a:xfrm>
          <a:custGeom>
            <a:avLst/>
            <a:gdLst/>
            <a:ahLst/>
            <a:cxnLst/>
            <a:rect l="l" t="t" r="r" b="b"/>
            <a:pathLst>
              <a:path h="1383791">
                <a:moveTo>
                  <a:pt x="0" y="0"/>
                </a:moveTo>
                <a:lnTo>
                  <a:pt x="0" y="13837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48300" y="4207001"/>
            <a:ext cx="0" cy="1383792"/>
          </a:xfrm>
          <a:custGeom>
            <a:avLst/>
            <a:gdLst/>
            <a:ahLst/>
            <a:cxnLst/>
            <a:rect l="l" t="t" r="r" b="b"/>
            <a:pathLst>
              <a:path h="1383791">
                <a:moveTo>
                  <a:pt x="0" y="0"/>
                </a:moveTo>
                <a:lnTo>
                  <a:pt x="0" y="13837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34100" y="4207001"/>
            <a:ext cx="0" cy="1383792"/>
          </a:xfrm>
          <a:custGeom>
            <a:avLst/>
            <a:gdLst/>
            <a:ahLst/>
            <a:cxnLst/>
            <a:rect l="l" t="t" r="r" b="b"/>
            <a:pathLst>
              <a:path h="1383791">
                <a:moveTo>
                  <a:pt x="0" y="0"/>
                </a:moveTo>
                <a:lnTo>
                  <a:pt x="0" y="13837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896100" y="4207001"/>
            <a:ext cx="0" cy="1383792"/>
          </a:xfrm>
          <a:custGeom>
            <a:avLst/>
            <a:gdLst/>
            <a:ahLst/>
            <a:cxnLst/>
            <a:rect l="l" t="t" r="r" b="b"/>
            <a:pathLst>
              <a:path h="1383791">
                <a:moveTo>
                  <a:pt x="0" y="0"/>
                </a:moveTo>
                <a:lnTo>
                  <a:pt x="0" y="13837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734300" y="4207001"/>
            <a:ext cx="0" cy="1383792"/>
          </a:xfrm>
          <a:custGeom>
            <a:avLst/>
            <a:gdLst/>
            <a:ahLst/>
            <a:cxnLst/>
            <a:rect l="l" t="t" r="r" b="b"/>
            <a:pathLst>
              <a:path h="1383791">
                <a:moveTo>
                  <a:pt x="0" y="0"/>
                </a:moveTo>
                <a:lnTo>
                  <a:pt x="0" y="13837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521445" y="4207001"/>
            <a:ext cx="0" cy="1383792"/>
          </a:xfrm>
          <a:custGeom>
            <a:avLst/>
            <a:gdLst/>
            <a:ahLst/>
            <a:cxnLst/>
            <a:rect l="l" t="t" r="r" b="b"/>
            <a:pathLst>
              <a:path h="1383791">
                <a:moveTo>
                  <a:pt x="0" y="0"/>
                </a:moveTo>
                <a:lnTo>
                  <a:pt x="0" y="138379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989525" y="736600"/>
            <a:ext cx="2500337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Penyajian</a:t>
            </a:r>
            <a:endParaRPr sz="42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16147" y="736600"/>
            <a:ext cx="2927653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Antria</a:t>
            </a:r>
            <a:r>
              <a:rPr sz="6300" b="1" spc="-4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n</a:t>
            </a:r>
            <a:r>
              <a:rPr sz="6300" b="1" spc="9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…</a:t>
            </a:r>
            <a:r>
              <a:rPr sz="6300" b="1" spc="4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.2</a:t>
            </a:r>
            <a:endParaRPr sz="42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62482" y="1445354"/>
            <a:ext cx="82817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2902" y="2055106"/>
            <a:ext cx="72596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Front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51429" y="2055106"/>
            <a:ext cx="37060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: 2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2902" y="2664604"/>
            <a:ext cx="61552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Rear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94135" y="2664604"/>
            <a:ext cx="37109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: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4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22821" y="3520236"/>
            <a:ext cx="790116" cy="5664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4397" algn="r">
              <a:lnSpc>
                <a:spcPts val="2265"/>
              </a:lnSpc>
              <a:spcBef>
                <a:spcPts val="113"/>
              </a:spcBef>
            </a:pPr>
            <a:r>
              <a:rPr sz="3000" spc="0" baseline="3587" dirty="0">
                <a:latin typeface="Comic Sans MS"/>
                <a:cs typeface="Comic Sans MS"/>
              </a:rPr>
              <a:t>b</a:t>
            </a:r>
            <a:endParaRPr sz="2000">
              <a:latin typeface="Comic Sans MS"/>
              <a:cs typeface="Comic Sans MS"/>
            </a:endParaRPr>
          </a:p>
          <a:p>
            <a:pPr marR="12700" algn="r">
              <a:lnSpc>
                <a:spcPts val="2195"/>
              </a:lnSpc>
            </a:pPr>
            <a:r>
              <a:rPr sz="3000" spc="0" baseline="2391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6702" y="4417306"/>
            <a:ext cx="72596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Front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75229" y="4417306"/>
            <a:ext cx="37060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: 2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6702" y="5026804"/>
            <a:ext cx="61552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Rear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17935" y="5026804"/>
            <a:ext cx="37109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: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6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40210" y="5882436"/>
            <a:ext cx="193804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c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66900" y="4207001"/>
            <a:ext cx="762000" cy="703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2628900" y="4207001"/>
            <a:ext cx="685799" cy="703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20"/>
              </a:spcBef>
            </a:pPr>
            <a:r>
              <a:rPr sz="1800" spc="0" dirty="0">
                <a:latin typeface="Arial"/>
                <a:cs typeface="Arial"/>
              </a:rPr>
              <a:t>BBB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14700" y="4207001"/>
            <a:ext cx="685800" cy="703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20"/>
              </a:spcBef>
            </a:pPr>
            <a:r>
              <a:rPr sz="1800" spc="0" dirty="0">
                <a:latin typeface="Arial"/>
                <a:cs typeface="Arial"/>
              </a:rPr>
              <a:t>CCC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00500" y="4207001"/>
            <a:ext cx="762000" cy="703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4"/>
              </a:spcBef>
            </a:pPr>
            <a:r>
              <a:rPr sz="2000" spc="4" dirty="0">
                <a:latin typeface="Arial"/>
                <a:cs typeface="Arial"/>
              </a:rPr>
              <a:t>DDD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62500" y="4207001"/>
            <a:ext cx="685800" cy="703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20"/>
              </a:spcBef>
            </a:pPr>
            <a:r>
              <a:rPr sz="1800" spc="0" dirty="0">
                <a:latin typeface="Arial"/>
                <a:cs typeface="Arial"/>
              </a:rPr>
              <a:t>EEE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48300" y="4207001"/>
            <a:ext cx="685800" cy="703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4"/>
              </a:spcBef>
            </a:pPr>
            <a:r>
              <a:rPr sz="2000" spc="4" dirty="0">
                <a:latin typeface="Arial"/>
                <a:cs typeface="Arial"/>
              </a:rPr>
              <a:t>FFF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34100" y="4207001"/>
            <a:ext cx="762000" cy="703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6896100" y="4207001"/>
            <a:ext cx="838200" cy="703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25"/>
              </a:spcBef>
            </a:pPr>
            <a:r>
              <a:rPr sz="1600" spc="0" dirty="0">
                <a:latin typeface="Arial"/>
                <a:cs typeface="Arial"/>
              </a:rPr>
              <a:t>………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34300" y="4207001"/>
            <a:ext cx="787145" cy="703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1866900" y="4910327"/>
            <a:ext cx="762000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8102" marR="279352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28900" y="4910327"/>
            <a:ext cx="685799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040" marR="241215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14700" y="4910327"/>
            <a:ext cx="685800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115" marR="241139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00500" y="4910327"/>
            <a:ext cx="762000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8252" marR="279202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62500" y="4910327"/>
            <a:ext cx="685800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190" marR="241065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48300" y="4910327"/>
            <a:ext cx="685800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65" marR="240989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34100" y="4910327"/>
            <a:ext cx="762000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8403" marR="279052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96100" y="4910327"/>
            <a:ext cx="838200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20"/>
              </a:spcBef>
            </a:pPr>
            <a:r>
              <a:rPr sz="1800" spc="0" dirty="0">
                <a:latin typeface="Arial"/>
                <a:cs typeface="Arial"/>
              </a:rPr>
              <a:t>……..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34300" y="4910327"/>
            <a:ext cx="787145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30145" y="1844801"/>
            <a:ext cx="754380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2684526" y="1844801"/>
            <a:ext cx="679703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78">
              <a:lnSpc>
                <a:spcPct val="95825"/>
              </a:lnSpc>
              <a:spcBef>
                <a:spcPts val="420"/>
              </a:spcBef>
            </a:pPr>
            <a:r>
              <a:rPr sz="1800" spc="0" dirty="0">
                <a:latin typeface="Arial"/>
                <a:cs typeface="Arial"/>
              </a:rPr>
              <a:t>BBB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64229" y="1844801"/>
            <a:ext cx="678942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95825"/>
              </a:lnSpc>
              <a:spcBef>
                <a:spcPts val="420"/>
              </a:spcBef>
            </a:pPr>
            <a:r>
              <a:rPr sz="1800" spc="0" dirty="0">
                <a:latin typeface="Arial"/>
                <a:cs typeface="Arial"/>
              </a:rPr>
              <a:t>CCC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3172" y="1844801"/>
            <a:ext cx="754379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20"/>
              </a:spcBef>
            </a:pPr>
            <a:r>
              <a:rPr sz="1800" spc="0" dirty="0">
                <a:latin typeface="Arial"/>
                <a:cs typeface="Arial"/>
              </a:rPr>
              <a:t>DDD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97551" y="1844801"/>
            <a:ext cx="678942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5476494" y="1844801"/>
            <a:ext cx="679704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6156198" y="1844801"/>
            <a:ext cx="755903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912101" y="1844801"/>
            <a:ext cx="829818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>
              <a:lnSpc>
                <a:spcPct val="95825"/>
              </a:lnSpc>
              <a:spcBef>
                <a:spcPts val="425"/>
              </a:spcBef>
            </a:pPr>
            <a:r>
              <a:rPr sz="1600" spc="0" dirty="0">
                <a:latin typeface="Arial"/>
                <a:cs typeface="Arial"/>
              </a:rPr>
              <a:t>………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41920" y="1844801"/>
            <a:ext cx="779525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930145" y="2526029"/>
            <a:ext cx="754380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4252" marR="275582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4526" y="2526029"/>
            <a:ext cx="679703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958" marR="238200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4229" y="2526029"/>
            <a:ext cx="678942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279" marR="238118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3172" y="2526029"/>
            <a:ext cx="754379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4423" marR="275412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7551" y="2526029"/>
            <a:ext cx="678942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129" marR="237268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6494" y="2526029"/>
            <a:ext cx="679704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211" marR="237947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6198" y="2526029"/>
            <a:ext cx="755903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5354" marR="276004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2101" y="2526029"/>
            <a:ext cx="829818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>
              <a:lnSpc>
                <a:spcPct val="95825"/>
              </a:lnSpc>
              <a:spcBef>
                <a:spcPts val="415"/>
              </a:spcBef>
            </a:pPr>
            <a:r>
              <a:rPr sz="1800" spc="0" dirty="0">
                <a:latin typeface="Arial"/>
                <a:cs typeface="Arial"/>
              </a:rPr>
              <a:t>……..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41920" y="2526029"/>
            <a:ext cx="779525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381000" y="1472663"/>
            <a:ext cx="8305800" cy="4775736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43371" y="2662427"/>
            <a:ext cx="385572" cy="381000"/>
          </a:xfrm>
          <a:custGeom>
            <a:avLst/>
            <a:gdLst/>
            <a:ahLst/>
            <a:cxnLst/>
            <a:rect l="l" t="t" r="r" b="b"/>
            <a:pathLst>
              <a:path w="385572" h="381000">
                <a:moveTo>
                  <a:pt x="192786" y="0"/>
                </a:moveTo>
                <a:lnTo>
                  <a:pt x="177049" y="631"/>
                </a:lnTo>
                <a:lnTo>
                  <a:pt x="161649" y="2494"/>
                </a:lnTo>
                <a:lnTo>
                  <a:pt x="146637" y="5539"/>
                </a:lnTo>
                <a:lnTo>
                  <a:pt x="132063" y="9717"/>
                </a:lnTo>
                <a:lnTo>
                  <a:pt x="117979" y="14978"/>
                </a:lnTo>
                <a:lnTo>
                  <a:pt x="104434" y="21273"/>
                </a:lnTo>
                <a:lnTo>
                  <a:pt x="91480" y="28554"/>
                </a:lnTo>
                <a:lnTo>
                  <a:pt x="79168" y="36771"/>
                </a:lnTo>
                <a:lnTo>
                  <a:pt x="67549" y="45874"/>
                </a:lnTo>
                <a:lnTo>
                  <a:pt x="56673" y="55816"/>
                </a:lnTo>
                <a:lnTo>
                  <a:pt x="46592" y="66546"/>
                </a:lnTo>
                <a:lnTo>
                  <a:pt x="37356" y="78016"/>
                </a:lnTo>
                <a:lnTo>
                  <a:pt x="29016" y="90176"/>
                </a:lnTo>
                <a:lnTo>
                  <a:pt x="21623" y="102978"/>
                </a:lnTo>
                <a:lnTo>
                  <a:pt x="15228" y="116371"/>
                </a:lnTo>
                <a:lnTo>
                  <a:pt x="9881" y="130308"/>
                </a:lnTo>
                <a:lnTo>
                  <a:pt x="5634" y="144738"/>
                </a:lnTo>
                <a:lnTo>
                  <a:pt x="2538" y="159613"/>
                </a:lnTo>
                <a:lnTo>
                  <a:pt x="643" y="174883"/>
                </a:lnTo>
                <a:lnTo>
                  <a:pt x="0" y="190500"/>
                </a:lnTo>
                <a:lnTo>
                  <a:pt x="643" y="206116"/>
                </a:lnTo>
                <a:lnTo>
                  <a:pt x="2538" y="221386"/>
                </a:lnTo>
                <a:lnTo>
                  <a:pt x="5634" y="236261"/>
                </a:lnTo>
                <a:lnTo>
                  <a:pt x="9881" y="250691"/>
                </a:lnTo>
                <a:lnTo>
                  <a:pt x="15228" y="264628"/>
                </a:lnTo>
                <a:lnTo>
                  <a:pt x="21623" y="278021"/>
                </a:lnTo>
                <a:lnTo>
                  <a:pt x="29016" y="290823"/>
                </a:lnTo>
                <a:lnTo>
                  <a:pt x="37356" y="302983"/>
                </a:lnTo>
                <a:lnTo>
                  <a:pt x="46592" y="314453"/>
                </a:lnTo>
                <a:lnTo>
                  <a:pt x="56673" y="325183"/>
                </a:lnTo>
                <a:lnTo>
                  <a:pt x="67549" y="335125"/>
                </a:lnTo>
                <a:lnTo>
                  <a:pt x="79168" y="344228"/>
                </a:lnTo>
                <a:lnTo>
                  <a:pt x="91480" y="352445"/>
                </a:lnTo>
                <a:lnTo>
                  <a:pt x="104434" y="359726"/>
                </a:lnTo>
                <a:lnTo>
                  <a:pt x="117979" y="366021"/>
                </a:lnTo>
                <a:lnTo>
                  <a:pt x="132063" y="371282"/>
                </a:lnTo>
                <a:lnTo>
                  <a:pt x="146637" y="375460"/>
                </a:lnTo>
                <a:lnTo>
                  <a:pt x="161649" y="378505"/>
                </a:lnTo>
                <a:lnTo>
                  <a:pt x="177049" y="380368"/>
                </a:lnTo>
                <a:lnTo>
                  <a:pt x="192786" y="381000"/>
                </a:lnTo>
                <a:lnTo>
                  <a:pt x="208625" y="380368"/>
                </a:lnTo>
                <a:lnTo>
                  <a:pt x="224107" y="378505"/>
                </a:lnTo>
                <a:lnTo>
                  <a:pt x="239182" y="375460"/>
                </a:lnTo>
                <a:lnTo>
                  <a:pt x="253800" y="371282"/>
                </a:lnTo>
                <a:lnTo>
                  <a:pt x="267914" y="366021"/>
                </a:lnTo>
                <a:lnTo>
                  <a:pt x="281473" y="359726"/>
                </a:lnTo>
                <a:lnTo>
                  <a:pt x="294429" y="352445"/>
                </a:lnTo>
                <a:lnTo>
                  <a:pt x="306732" y="344228"/>
                </a:lnTo>
                <a:lnTo>
                  <a:pt x="318333" y="335125"/>
                </a:lnTo>
                <a:lnTo>
                  <a:pt x="329184" y="325183"/>
                </a:lnTo>
                <a:lnTo>
                  <a:pt x="339234" y="314453"/>
                </a:lnTo>
                <a:lnTo>
                  <a:pt x="348435" y="302983"/>
                </a:lnTo>
                <a:lnTo>
                  <a:pt x="356737" y="290823"/>
                </a:lnTo>
                <a:lnTo>
                  <a:pt x="364092" y="278021"/>
                </a:lnTo>
                <a:lnTo>
                  <a:pt x="370451" y="264628"/>
                </a:lnTo>
                <a:lnTo>
                  <a:pt x="375763" y="250691"/>
                </a:lnTo>
                <a:lnTo>
                  <a:pt x="379981" y="236261"/>
                </a:lnTo>
                <a:lnTo>
                  <a:pt x="383054" y="221386"/>
                </a:lnTo>
                <a:lnTo>
                  <a:pt x="384934" y="206116"/>
                </a:lnTo>
                <a:lnTo>
                  <a:pt x="385572" y="190499"/>
                </a:lnTo>
                <a:lnTo>
                  <a:pt x="384934" y="174883"/>
                </a:lnTo>
                <a:lnTo>
                  <a:pt x="383054" y="159613"/>
                </a:lnTo>
                <a:lnTo>
                  <a:pt x="379981" y="144738"/>
                </a:lnTo>
                <a:lnTo>
                  <a:pt x="375763" y="130308"/>
                </a:lnTo>
                <a:lnTo>
                  <a:pt x="370451" y="116371"/>
                </a:lnTo>
                <a:lnTo>
                  <a:pt x="364092" y="102978"/>
                </a:lnTo>
                <a:lnTo>
                  <a:pt x="356737" y="90176"/>
                </a:lnTo>
                <a:lnTo>
                  <a:pt x="348435" y="78016"/>
                </a:lnTo>
                <a:lnTo>
                  <a:pt x="339234" y="66546"/>
                </a:lnTo>
                <a:lnTo>
                  <a:pt x="329184" y="55816"/>
                </a:lnTo>
                <a:lnTo>
                  <a:pt x="318333" y="45874"/>
                </a:lnTo>
                <a:lnTo>
                  <a:pt x="306732" y="36771"/>
                </a:lnTo>
                <a:lnTo>
                  <a:pt x="294429" y="28554"/>
                </a:lnTo>
                <a:lnTo>
                  <a:pt x="281473" y="21273"/>
                </a:lnTo>
                <a:lnTo>
                  <a:pt x="267914" y="14978"/>
                </a:lnTo>
                <a:lnTo>
                  <a:pt x="253800" y="9717"/>
                </a:lnTo>
                <a:lnTo>
                  <a:pt x="239182" y="5539"/>
                </a:lnTo>
                <a:lnTo>
                  <a:pt x="224107" y="2494"/>
                </a:lnTo>
                <a:lnTo>
                  <a:pt x="208625" y="631"/>
                </a:lnTo>
                <a:lnTo>
                  <a:pt x="192786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43371" y="2662427"/>
            <a:ext cx="385572" cy="381000"/>
          </a:xfrm>
          <a:custGeom>
            <a:avLst/>
            <a:gdLst/>
            <a:ahLst/>
            <a:cxnLst/>
            <a:rect l="l" t="t" r="r" b="b"/>
            <a:pathLst>
              <a:path w="385572" h="381000">
                <a:moveTo>
                  <a:pt x="192786" y="0"/>
                </a:moveTo>
                <a:lnTo>
                  <a:pt x="177049" y="631"/>
                </a:lnTo>
                <a:lnTo>
                  <a:pt x="161649" y="2494"/>
                </a:lnTo>
                <a:lnTo>
                  <a:pt x="146637" y="5539"/>
                </a:lnTo>
                <a:lnTo>
                  <a:pt x="132063" y="9717"/>
                </a:lnTo>
                <a:lnTo>
                  <a:pt x="117979" y="14978"/>
                </a:lnTo>
                <a:lnTo>
                  <a:pt x="104434" y="21273"/>
                </a:lnTo>
                <a:lnTo>
                  <a:pt x="91480" y="28554"/>
                </a:lnTo>
                <a:lnTo>
                  <a:pt x="79168" y="36771"/>
                </a:lnTo>
                <a:lnTo>
                  <a:pt x="67549" y="45874"/>
                </a:lnTo>
                <a:lnTo>
                  <a:pt x="56673" y="55816"/>
                </a:lnTo>
                <a:lnTo>
                  <a:pt x="46592" y="66546"/>
                </a:lnTo>
                <a:lnTo>
                  <a:pt x="37356" y="78016"/>
                </a:lnTo>
                <a:lnTo>
                  <a:pt x="29016" y="90176"/>
                </a:lnTo>
                <a:lnTo>
                  <a:pt x="21623" y="102978"/>
                </a:lnTo>
                <a:lnTo>
                  <a:pt x="15228" y="116371"/>
                </a:lnTo>
                <a:lnTo>
                  <a:pt x="9881" y="130308"/>
                </a:lnTo>
                <a:lnTo>
                  <a:pt x="5634" y="144738"/>
                </a:lnTo>
                <a:lnTo>
                  <a:pt x="2538" y="159613"/>
                </a:lnTo>
                <a:lnTo>
                  <a:pt x="643" y="174883"/>
                </a:lnTo>
                <a:lnTo>
                  <a:pt x="0" y="190500"/>
                </a:lnTo>
                <a:lnTo>
                  <a:pt x="643" y="206116"/>
                </a:lnTo>
                <a:lnTo>
                  <a:pt x="2538" y="221386"/>
                </a:lnTo>
                <a:lnTo>
                  <a:pt x="5634" y="236261"/>
                </a:lnTo>
                <a:lnTo>
                  <a:pt x="9881" y="250691"/>
                </a:lnTo>
                <a:lnTo>
                  <a:pt x="15228" y="264628"/>
                </a:lnTo>
                <a:lnTo>
                  <a:pt x="21623" y="278021"/>
                </a:lnTo>
                <a:lnTo>
                  <a:pt x="29016" y="290823"/>
                </a:lnTo>
                <a:lnTo>
                  <a:pt x="37356" y="302983"/>
                </a:lnTo>
                <a:lnTo>
                  <a:pt x="46592" y="314453"/>
                </a:lnTo>
                <a:lnTo>
                  <a:pt x="56673" y="325183"/>
                </a:lnTo>
                <a:lnTo>
                  <a:pt x="67549" y="335125"/>
                </a:lnTo>
                <a:lnTo>
                  <a:pt x="79168" y="344228"/>
                </a:lnTo>
                <a:lnTo>
                  <a:pt x="91480" y="352445"/>
                </a:lnTo>
                <a:lnTo>
                  <a:pt x="104434" y="359726"/>
                </a:lnTo>
                <a:lnTo>
                  <a:pt x="117979" y="366021"/>
                </a:lnTo>
                <a:lnTo>
                  <a:pt x="132063" y="371282"/>
                </a:lnTo>
                <a:lnTo>
                  <a:pt x="146637" y="375460"/>
                </a:lnTo>
                <a:lnTo>
                  <a:pt x="161649" y="378505"/>
                </a:lnTo>
                <a:lnTo>
                  <a:pt x="177049" y="380368"/>
                </a:lnTo>
                <a:lnTo>
                  <a:pt x="192786" y="381000"/>
                </a:lnTo>
                <a:lnTo>
                  <a:pt x="208625" y="380368"/>
                </a:lnTo>
                <a:lnTo>
                  <a:pt x="224107" y="378505"/>
                </a:lnTo>
                <a:lnTo>
                  <a:pt x="239182" y="375460"/>
                </a:lnTo>
                <a:lnTo>
                  <a:pt x="253800" y="371282"/>
                </a:lnTo>
                <a:lnTo>
                  <a:pt x="267914" y="366021"/>
                </a:lnTo>
                <a:lnTo>
                  <a:pt x="281473" y="359726"/>
                </a:lnTo>
                <a:lnTo>
                  <a:pt x="294429" y="352445"/>
                </a:lnTo>
                <a:lnTo>
                  <a:pt x="306732" y="344228"/>
                </a:lnTo>
                <a:lnTo>
                  <a:pt x="318333" y="335125"/>
                </a:lnTo>
                <a:lnTo>
                  <a:pt x="329184" y="325183"/>
                </a:lnTo>
                <a:lnTo>
                  <a:pt x="339234" y="314453"/>
                </a:lnTo>
                <a:lnTo>
                  <a:pt x="348435" y="302983"/>
                </a:lnTo>
                <a:lnTo>
                  <a:pt x="356737" y="290823"/>
                </a:lnTo>
                <a:lnTo>
                  <a:pt x="364092" y="278021"/>
                </a:lnTo>
                <a:lnTo>
                  <a:pt x="370451" y="264628"/>
                </a:lnTo>
                <a:lnTo>
                  <a:pt x="375763" y="250691"/>
                </a:lnTo>
                <a:lnTo>
                  <a:pt x="379981" y="236261"/>
                </a:lnTo>
                <a:lnTo>
                  <a:pt x="383054" y="221386"/>
                </a:lnTo>
                <a:lnTo>
                  <a:pt x="384934" y="206116"/>
                </a:lnTo>
                <a:lnTo>
                  <a:pt x="385572" y="190499"/>
                </a:lnTo>
                <a:lnTo>
                  <a:pt x="384934" y="174883"/>
                </a:lnTo>
                <a:lnTo>
                  <a:pt x="383054" y="159613"/>
                </a:lnTo>
                <a:lnTo>
                  <a:pt x="379981" y="144738"/>
                </a:lnTo>
                <a:lnTo>
                  <a:pt x="375763" y="130308"/>
                </a:lnTo>
                <a:lnTo>
                  <a:pt x="370451" y="116371"/>
                </a:lnTo>
                <a:lnTo>
                  <a:pt x="364092" y="102978"/>
                </a:lnTo>
                <a:lnTo>
                  <a:pt x="356737" y="90176"/>
                </a:lnTo>
                <a:lnTo>
                  <a:pt x="348435" y="78016"/>
                </a:lnTo>
                <a:lnTo>
                  <a:pt x="339234" y="66546"/>
                </a:lnTo>
                <a:lnTo>
                  <a:pt x="329184" y="55816"/>
                </a:lnTo>
                <a:lnTo>
                  <a:pt x="318333" y="45874"/>
                </a:lnTo>
                <a:lnTo>
                  <a:pt x="306732" y="36771"/>
                </a:lnTo>
                <a:lnTo>
                  <a:pt x="294429" y="28554"/>
                </a:lnTo>
                <a:lnTo>
                  <a:pt x="281473" y="21273"/>
                </a:lnTo>
                <a:lnTo>
                  <a:pt x="267914" y="14978"/>
                </a:lnTo>
                <a:lnTo>
                  <a:pt x="253800" y="9717"/>
                </a:lnTo>
                <a:lnTo>
                  <a:pt x="239182" y="5539"/>
                </a:lnTo>
                <a:lnTo>
                  <a:pt x="224107" y="2494"/>
                </a:lnTo>
                <a:lnTo>
                  <a:pt x="208625" y="631"/>
                </a:lnTo>
                <a:lnTo>
                  <a:pt x="1927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68624" y="2690622"/>
            <a:ext cx="385572" cy="381000"/>
          </a:xfrm>
          <a:custGeom>
            <a:avLst/>
            <a:gdLst/>
            <a:ahLst/>
            <a:cxnLst/>
            <a:rect l="l" t="t" r="r" b="b"/>
            <a:pathLst>
              <a:path w="385572" h="381000">
                <a:moveTo>
                  <a:pt x="192786" y="0"/>
                </a:moveTo>
                <a:lnTo>
                  <a:pt x="176946" y="631"/>
                </a:lnTo>
                <a:lnTo>
                  <a:pt x="161464" y="2494"/>
                </a:lnTo>
                <a:lnTo>
                  <a:pt x="146389" y="5539"/>
                </a:lnTo>
                <a:lnTo>
                  <a:pt x="131771" y="9717"/>
                </a:lnTo>
                <a:lnTo>
                  <a:pt x="117657" y="14978"/>
                </a:lnTo>
                <a:lnTo>
                  <a:pt x="104098" y="21273"/>
                </a:lnTo>
                <a:lnTo>
                  <a:pt x="91142" y="28554"/>
                </a:lnTo>
                <a:lnTo>
                  <a:pt x="78839" y="36771"/>
                </a:lnTo>
                <a:lnTo>
                  <a:pt x="67238" y="45874"/>
                </a:lnTo>
                <a:lnTo>
                  <a:pt x="56388" y="55816"/>
                </a:lnTo>
                <a:lnTo>
                  <a:pt x="46337" y="66546"/>
                </a:lnTo>
                <a:lnTo>
                  <a:pt x="37136" y="78016"/>
                </a:lnTo>
                <a:lnTo>
                  <a:pt x="28834" y="90176"/>
                </a:lnTo>
                <a:lnTo>
                  <a:pt x="21479" y="102978"/>
                </a:lnTo>
                <a:lnTo>
                  <a:pt x="15120" y="116371"/>
                </a:lnTo>
                <a:lnTo>
                  <a:pt x="9808" y="130308"/>
                </a:lnTo>
                <a:lnTo>
                  <a:pt x="5590" y="144738"/>
                </a:lnTo>
                <a:lnTo>
                  <a:pt x="2517" y="159613"/>
                </a:lnTo>
                <a:lnTo>
                  <a:pt x="637" y="174883"/>
                </a:lnTo>
                <a:lnTo>
                  <a:pt x="0" y="190500"/>
                </a:lnTo>
                <a:lnTo>
                  <a:pt x="637" y="206116"/>
                </a:lnTo>
                <a:lnTo>
                  <a:pt x="2517" y="221386"/>
                </a:lnTo>
                <a:lnTo>
                  <a:pt x="5590" y="236261"/>
                </a:lnTo>
                <a:lnTo>
                  <a:pt x="9808" y="250691"/>
                </a:lnTo>
                <a:lnTo>
                  <a:pt x="15120" y="264628"/>
                </a:lnTo>
                <a:lnTo>
                  <a:pt x="21479" y="278021"/>
                </a:lnTo>
                <a:lnTo>
                  <a:pt x="28834" y="290823"/>
                </a:lnTo>
                <a:lnTo>
                  <a:pt x="37136" y="302983"/>
                </a:lnTo>
                <a:lnTo>
                  <a:pt x="46337" y="314453"/>
                </a:lnTo>
                <a:lnTo>
                  <a:pt x="56388" y="325183"/>
                </a:lnTo>
                <a:lnTo>
                  <a:pt x="67238" y="335125"/>
                </a:lnTo>
                <a:lnTo>
                  <a:pt x="78839" y="344228"/>
                </a:lnTo>
                <a:lnTo>
                  <a:pt x="91142" y="352445"/>
                </a:lnTo>
                <a:lnTo>
                  <a:pt x="104098" y="359726"/>
                </a:lnTo>
                <a:lnTo>
                  <a:pt x="117657" y="366021"/>
                </a:lnTo>
                <a:lnTo>
                  <a:pt x="131771" y="371282"/>
                </a:lnTo>
                <a:lnTo>
                  <a:pt x="146389" y="375460"/>
                </a:lnTo>
                <a:lnTo>
                  <a:pt x="161464" y="378505"/>
                </a:lnTo>
                <a:lnTo>
                  <a:pt x="176946" y="380368"/>
                </a:lnTo>
                <a:lnTo>
                  <a:pt x="192786" y="381000"/>
                </a:lnTo>
                <a:lnTo>
                  <a:pt x="208625" y="380368"/>
                </a:lnTo>
                <a:lnTo>
                  <a:pt x="224107" y="378505"/>
                </a:lnTo>
                <a:lnTo>
                  <a:pt x="239182" y="375460"/>
                </a:lnTo>
                <a:lnTo>
                  <a:pt x="253800" y="371282"/>
                </a:lnTo>
                <a:lnTo>
                  <a:pt x="267914" y="366021"/>
                </a:lnTo>
                <a:lnTo>
                  <a:pt x="281473" y="359726"/>
                </a:lnTo>
                <a:lnTo>
                  <a:pt x="294429" y="352445"/>
                </a:lnTo>
                <a:lnTo>
                  <a:pt x="306732" y="344228"/>
                </a:lnTo>
                <a:lnTo>
                  <a:pt x="318333" y="335125"/>
                </a:lnTo>
                <a:lnTo>
                  <a:pt x="329184" y="325183"/>
                </a:lnTo>
                <a:lnTo>
                  <a:pt x="339234" y="314453"/>
                </a:lnTo>
                <a:lnTo>
                  <a:pt x="348435" y="302983"/>
                </a:lnTo>
                <a:lnTo>
                  <a:pt x="356737" y="290823"/>
                </a:lnTo>
                <a:lnTo>
                  <a:pt x="364092" y="278021"/>
                </a:lnTo>
                <a:lnTo>
                  <a:pt x="370451" y="264628"/>
                </a:lnTo>
                <a:lnTo>
                  <a:pt x="375763" y="250691"/>
                </a:lnTo>
                <a:lnTo>
                  <a:pt x="379981" y="236261"/>
                </a:lnTo>
                <a:lnTo>
                  <a:pt x="383054" y="221386"/>
                </a:lnTo>
                <a:lnTo>
                  <a:pt x="384934" y="206116"/>
                </a:lnTo>
                <a:lnTo>
                  <a:pt x="385572" y="190499"/>
                </a:lnTo>
                <a:lnTo>
                  <a:pt x="384934" y="174883"/>
                </a:lnTo>
                <a:lnTo>
                  <a:pt x="383054" y="159613"/>
                </a:lnTo>
                <a:lnTo>
                  <a:pt x="379981" y="144738"/>
                </a:lnTo>
                <a:lnTo>
                  <a:pt x="375763" y="130308"/>
                </a:lnTo>
                <a:lnTo>
                  <a:pt x="370451" y="116371"/>
                </a:lnTo>
                <a:lnTo>
                  <a:pt x="364092" y="102978"/>
                </a:lnTo>
                <a:lnTo>
                  <a:pt x="356737" y="90176"/>
                </a:lnTo>
                <a:lnTo>
                  <a:pt x="348435" y="78016"/>
                </a:lnTo>
                <a:lnTo>
                  <a:pt x="339234" y="66546"/>
                </a:lnTo>
                <a:lnTo>
                  <a:pt x="329184" y="55816"/>
                </a:lnTo>
                <a:lnTo>
                  <a:pt x="318333" y="45874"/>
                </a:lnTo>
                <a:lnTo>
                  <a:pt x="306732" y="36771"/>
                </a:lnTo>
                <a:lnTo>
                  <a:pt x="294429" y="28554"/>
                </a:lnTo>
                <a:lnTo>
                  <a:pt x="281473" y="21273"/>
                </a:lnTo>
                <a:lnTo>
                  <a:pt x="267914" y="14978"/>
                </a:lnTo>
                <a:lnTo>
                  <a:pt x="253800" y="9717"/>
                </a:lnTo>
                <a:lnTo>
                  <a:pt x="239182" y="5539"/>
                </a:lnTo>
                <a:lnTo>
                  <a:pt x="224107" y="2494"/>
                </a:lnTo>
                <a:lnTo>
                  <a:pt x="208625" y="631"/>
                </a:lnTo>
                <a:lnTo>
                  <a:pt x="192786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68624" y="2690622"/>
            <a:ext cx="385572" cy="381000"/>
          </a:xfrm>
          <a:custGeom>
            <a:avLst/>
            <a:gdLst/>
            <a:ahLst/>
            <a:cxnLst/>
            <a:rect l="l" t="t" r="r" b="b"/>
            <a:pathLst>
              <a:path w="385572" h="381000">
                <a:moveTo>
                  <a:pt x="192786" y="0"/>
                </a:moveTo>
                <a:lnTo>
                  <a:pt x="176946" y="631"/>
                </a:lnTo>
                <a:lnTo>
                  <a:pt x="161464" y="2494"/>
                </a:lnTo>
                <a:lnTo>
                  <a:pt x="146389" y="5539"/>
                </a:lnTo>
                <a:lnTo>
                  <a:pt x="131771" y="9717"/>
                </a:lnTo>
                <a:lnTo>
                  <a:pt x="117657" y="14978"/>
                </a:lnTo>
                <a:lnTo>
                  <a:pt x="104098" y="21273"/>
                </a:lnTo>
                <a:lnTo>
                  <a:pt x="91142" y="28554"/>
                </a:lnTo>
                <a:lnTo>
                  <a:pt x="78839" y="36771"/>
                </a:lnTo>
                <a:lnTo>
                  <a:pt x="67238" y="45874"/>
                </a:lnTo>
                <a:lnTo>
                  <a:pt x="56388" y="55816"/>
                </a:lnTo>
                <a:lnTo>
                  <a:pt x="46337" y="66546"/>
                </a:lnTo>
                <a:lnTo>
                  <a:pt x="37136" y="78016"/>
                </a:lnTo>
                <a:lnTo>
                  <a:pt x="28834" y="90176"/>
                </a:lnTo>
                <a:lnTo>
                  <a:pt x="21479" y="102978"/>
                </a:lnTo>
                <a:lnTo>
                  <a:pt x="15120" y="116371"/>
                </a:lnTo>
                <a:lnTo>
                  <a:pt x="9808" y="130308"/>
                </a:lnTo>
                <a:lnTo>
                  <a:pt x="5590" y="144738"/>
                </a:lnTo>
                <a:lnTo>
                  <a:pt x="2517" y="159613"/>
                </a:lnTo>
                <a:lnTo>
                  <a:pt x="637" y="174883"/>
                </a:lnTo>
                <a:lnTo>
                  <a:pt x="0" y="190500"/>
                </a:lnTo>
                <a:lnTo>
                  <a:pt x="637" y="206116"/>
                </a:lnTo>
                <a:lnTo>
                  <a:pt x="2517" y="221386"/>
                </a:lnTo>
                <a:lnTo>
                  <a:pt x="5590" y="236261"/>
                </a:lnTo>
                <a:lnTo>
                  <a:pt x="9808" y="250691"/>
                </a:lnTo>
                <a:lnTo>
                  <a:pt x="15120" y="264628"/>
                </a:lnTo>
                <a:lnTo>
                  <a:pt x="21479" y="278021"/>
                </a:lnTo>
                <a:lnTo>
                  <a:pt x="28834" y="290823"/>
                </a:lnTo>
                <a:lnTo>
                  <a:pt x="37136" y="302983"/>
                </a:lnTo>
                <a:lnTo>
                  <a:pt x="46337" y="314453"/>
                </a:lnTo>
                <a:lnTo>
                  <a:pt x="56388" y="325183"/>
                </a:lnTo>
                <a:lnTo>
                  <a:pt x="67238" y="335125"/>
                </a:lnTo>
                <a:lnTo>
                  <a:pt x="78839" y="344228"/>
                </a:lnTo>
                <a:lnTo>
                  <a:pt x="91142" y="352445"/>
                </a:lnTo>
                <a:lnTo>
                  <a:pt x="104098" y="359726"/>
                </a:lnTo>
                <a:lnTo>
                  <a:pt x="117657" y="366021"/>
                </a:lnTo>
                <a:lnTo>
                  <a:pt x="131771" y="371282"/>
                </a:lnTo>
                <a:lnTo>
                  <a:pt x="146389" y="375460"/>
                </a:lnTo>
                <a:lnTo>
                  <a:pt x="161464" y="378505"/>
                </a:lnTo>
                <a:lnTo>
                  <a:pt x="176946" y="380368"/>
                </a:lnTo>
                <a:lnTo>
                  <a:pt x="192786" y="381000"/>
                </a:lnTo>
                <a:lnTo>
                  <a:pt x="208625" y="380368"/>
                </a:lnTo>
                <a:lnTo>
                  <a:pt x="224107" y="378505"/>
                </a:lnTo>
                <a:lnTo>
                  <a:pt x="239182" y="375460"/>
                </a:lnTo>
                <a:lnTo>
                  <a:pt x="253800" y="371282"/>
                </a:lnTo>
                <a:lnTo>
                  <a:pt x="267914" y="366021"/>
                </a:lnTo>
                <a:lnTo>
                  <a:pt x="281473" y="359726"/>
                </a:lnTo>
                <a:lnTo>
                  <a:pt x="294429" y="352445"/>
                </a:lnTo>
                <a:lnTo>
                  <a:pt x="306732" y="344228"/>
                </a:lnTo>
                <a:lnTo>
                  <a:pt x="318333" y="335125"/>
                </a:lnTo>
                <a:lnTo>
                  <a:pt x="329184" y="325183"/>
                </a:lnTo>
                <a:lnTo>
                  <a:pt x="339234" y="314453"/>
                </a:lnTo>
                <a:lnTo>
                  <a:pt x="348435" y="302983"/>
                </a:lnTo>
                <a:lnTo>
                  <a:pt x="356737" y="290823"/>
                </a:lnTo>
                <a:lnTo>
                  <a:pt x="364092" y="278021"/>
                </a:lnTo>
                <a:lnTo>
                  <a:pt x="370451" y="264628"/>
                </a:lnTo>
                <a:lnTo>
                  <a:pt x="375763" y="250691"/>
                </a:lnTo>
                <a:lnTo>
                  <a:pt x="379981" y="236261"/>
                </a:lnTo>
                <a:lnTo>
                  <a:pt x="383054" y="221386"/>
                </a:lnTo>
                <a:lnTo>
                  <a:pt x="384934" y="206116"/>
                </a:lnTo>
                <a:lnTo>
                  <a:pt x="385572" y="190499"/>
                </a:lnTo>
                <a:lnTo>
                  <a:pt x="384934" y="174883"/>
                </a:lnTo>
                <a:lnTo>
                  <a:pt x="383054" y="159613"/>
                </a:lnTo>
                <a:lnTo>
                  <a:pt x="379981" y="144738"/>
                </a:lnTo>
                <a:lnTo>
                  <a:pt x="375763" y="130308"/>
                </a:lnTo>
                <a:lnTo>
                  <a:pt x="370451" y="116371"/>
                </a:lnTo>
                <a:lnTo>
                  <a:pt x="364092" y="102978"/>
                </a:lnTo>
                <a:lnTo>
                  <a:pt x="356737" y="90176"/>
                </a:lnTo>
                <a:lnTo>
                  <a:pt x="348435" y="78016"/>
                </a:lnTo>
                <a:lnTo>
                  <a:pt x="339234" y="66546"/>
                </a:lnTo>
                <a:lnTo>
                  <a:pt x="329184" y="55816"/>
                </a:lnTo>
                <a:lnTo>
                  <a:pt x="318333" y="45874"/>
                </a:lnTo>
                <a:lnTo>
                  <a:pt x="306732" y="36771"/>
                </a:lnTo>
                <a:lnTo>
                  <a:pt x="294429" y="28554"/>
                </a:lnTo>
                <a:lnTo>
                  <a:pt x="281473" y="21273"/>
                </a:lnTo>
                <a:lnTo>
                  <a:pt x="267914" y="14978"/>
                </a:lnTo>
                <a:lnTo>
                  <a:pt x="253800" y="9717"/>
                </a:lnTo>
                <a:lnTo>
                  <a:pt x="239182" y="5539"/>
                </a:lnTo>
                <a:lnTo>
                  <a:pt x="224107" y="2494"/>
                </a:lnTo>
                <a:lnTo>
                  <a:pt x="208625" y="631"/>
                </a:lnTo>
                <a:lnTo>
                  <a:pt x="1927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69948" y="1973579"/>
            <a:ext cx="6740652" cy="0"/>
          </a:xfrm>
          <a:custGeom>
            <a:avLst/>
            <a:gdLst/>
            <a:ahLst/>
            <a:cxnLst/>
            <a:rect l="l" t="t" r="r" b="b"/>
            <a:pathLst>
              <a:path w="6740652">
                <a:moveTo>
                  <a:pt x="0" y="0"/>
                </a:moveTo>
                <a:lnTo>
                  <a:pt x="674065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69948" y="2654045"/>
            <a:ext cx="6740652" cy="0"/>
          </a:xfrm>
          <a:custGeom>
            <a:avLst/>
            <a:gdLst/>
            <a:ahLst/>
            <a:cxnLst/>
            <a:rect l="l" t="t" r="r" b="b"/>
            <a:pathLst>
              <a:path w="6740652">
                <a:moveTo>
                  <a:pt x="0" y="0"/>
                </a:moveTo>
                <a:lnTo>
                  <a:pt x="674065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69948" y="3335273"/>
            <a:ext cx="6740652" cy="0"/>
          </a:xfrm>
          <a:custGeom>
            <a:avLst/>
            <a:gdLst/>
            <a:ahLst/>
            <a:cxnLst/>
            <a:rect l="l" t="t" r="r" b="b"/>
            <a:pathLst>
              <a:path w="6740652">
                <a:moveTo>
                  <a:pt x="0" y="0"/>
                </a:moveTo>
                <a:lnTo>
                  <a:pt x="674065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69948" y="1973579"/>
            <a:ext cx="0" cy="1361694"/>
          </a:xfrm>
          <a:custGeom>
            <a:avLst/>
            <a:gdLst/>
            <a:ahLst/>
            <a:cxnLst/>
            <a:rect l="l" t="t" r="r" b="b"/>
            <a:pathLst>
              <a:path h="1361694">
                <a:moveTo>
                  <a:pt x="0" y="0"/>
                </a:moveTo>
                <a:lnTo>
                  <a:pt x="0" y="136169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41854" y="1973579"/>
            <a:ext cx="0" cy="1361694"/>
          </a:xfrm>
          <a:custGeom>
            <a:avLst/>
            <a:gdLst/>
            <a:ahLst/>
            <a:cxnLst/>
            <a:rect l="l" t="t" r="r" b="b"/>
            <a:pathLst>
              <a:path h="1361693">
                <a:moveTo>
                  <a:pt x="0" y="0"/>
                </a:moveTo>
                <a:lnTo>
                  <a:pt x="0" y="13616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36798" y="1973579"/>
            <a:ext cx="0" cy="1361694"/>
          </a:xfrm>
          <a:custGeom>
            <a:avLst/>
            <a:gdLst/>
            <a:ahLst/>
            <a:cxnLst/>
            <a:rect l="l" t="t" r="r" b="b"/>
            <a:pathLst>
              <a:path h="1361693">
                <a:moveTo>
                  <a:pt x="0" y="0"/>
                </a:moveTo>
                <a:lnTo>
                  <a:pt x="0" y="13616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0979" y="1973579"/>
            <a:ext cx="0" cy="1361694"/>
          </a:xfrm>
          <a:custGeom>
            <a:avLst/>
            <a:gdLst/>
            <a:ahLst/>
            <a:cxnLst/>
            <a:rect l="l" t="t" r="r" b="b"/>
            <a:pathLst>
              <a:path h="1361693">
                <a:moveTo>
                  <a:pt x="0" y="0"/>
                </a:moveTo>
                <a:lnTo>
                  <a:pt x="0" y="13616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03648" y="1973579"/>
            <a:ext cx="0" cy="1361694"/>
          </a:xfrm>
          <a:custGeom>
            <a:avLst/>
            <a:gdLst/>
            <a:ahLst/>
            <a:cxnLst/>
            <a:rect l="l" t="t" r="r" b="b"/>
            <a:pathLst>
              <a:path h="1361693">
                <a:moveTo>
                  <a:pt x="0" y="0"/>
                </a:moveTo>
                <a:lnTo>
                  <a:pt x="0" y="13616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97829" y="1973579"/>
            <a:ext cx="0" cy="1361694"/>
          </a:xfrm>
          <a:custGeom>
            <a:avLst/>
            <a:gdLst/>
            <a:ahLst/>
            <a:cxnLst/>
            <a:rect l="l" t="t" r="r" b="b"/>
            <a:pathLst>
              <a:path h="1361693">
                <a:moveTo>
                  <a:pt x="0" y="0"/>
                </a:moveTo>
                <a:lnTo>
                  <a:pt x="0" y="13616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92773" y="1973579"/>
            <a:ext cx="0" cy="1361694"/>
          </a:xfrm>
          <a:custGeom>
            <a:avLst/>
            <a:gdLst/>
            <a:ahLst/>
            <a:cxnLst/>
            <a:rect l="l" t="t" r="r" b="b"/>
            <a:pathLst>
              <a:path h="1361693">
                <a:moveTo>
                  <a:pt x="0" y="0"/>
                </a:moveTo>
                <a:lnTo>
                  <a:pt x="0" y="13616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64679" y="1973579"/>
            <a:ext cx="0" cy="1361694"/>
          </a:xfrm>
          <a:custGeom>
            <a:avLst/>
            <a:gdLst/>
            <a:ahLst/>
            <a:cxnLst/>
            <a:rect l="l" t="t" r="r" b="b"/>
            <a:pathLst>
              <a:path h="1361693">
                <a:moveTo>
                  <a:pt x="0" y="0"/>
                </a:moveTo>
                <a:lnTo>
                  <a:pt x="0" y="13616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13548" y="1973579"/>
            <a:ext cx="0" cy="1361694"/>
          </a:xfrm>
          <a:custGeom>
            <a:avLst/>
            <a:gdLst/>
            <a:ahLst/>
            <a:cxnLst/>
            <a:rect l="l" t="t" r="r" b="b"/>
            <a:pathLst>
              <a:path h="1361693">
                <a:moveTo>
                  <a:pt x="0" y="0"/>
                </a:moveTo>
                <a:lnTo>
                  <a:pt x="0" y="13616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10600" y="1973579"/>
            <a:ext cx="0" cy="1361694"/>
          </a:xfrm>
          <a:custGeom>
            <a:avLst/>
            <a:gdLst/>
            <a:ahLst/>
            <a:cxnLst/>
            <a:rect l="l" t="t" r="r" b="b"/>
            <a:pathLst>
              <a:path h="1361694">
                <a:moveTo>
                  <a:pt x="0" y="0"/>
                </a:moveTo>
                <a:lnTo>
                  <a:pt x="0" y="136169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89525" y="660400"/>
            <a:ext cx="2500337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Penyajian</a:t>
            </a:r>
            <a:endParaRPr sz="42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16147" y="660400"/>
            <a:ext cx="2927653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Antria</a:t>
            </a:r>
            <a:r>
              <a:rPr sz="6300" b="1" spc="-4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n</a:t>
            </a:r>
            <a:r>
              <a:rPr sz="6300" b="1" spc="9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…</a:t>
            </a:r>
            <a:r>
              <a:rPr sz="6300" b="1" spc="4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.3</a:t>
            </a:r>
            <a:endParaRPr sz="42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59615" y="1521607"/>
            <a:ext cx="82817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6702" y="2183884"/>
            <a:ext cx="110913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Front : 3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6702" y="2793382"/>
            <a:ext cx="115232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Rea</a:t>
            </a:r>
            <a:r>
              <a:rPr sz="3000" spc="0" baseline="2391" dirty="0">
                <a:latin typeface="Comic Sans MS"/>
                <a:cs typeface="Comic Sans MS"/>
              </a:rPr>
              <a:t>r  </a:t>
            </a:r>
            <a:r>
              <a:rPr sz="3000" spc="1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: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6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2902" y="3649014"/>
            <a:ext cx="7925502" cy="173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65623" marR="3347366" algn="ctr">
              <a:lnSpc>
                <a:spcPts val="2265"/>
              </a:lnSpc>
              <a:spcBef>
                <a:spcPts val="113"/>
              </a:spcBef>
            </a:pPr>
            <a:r>
              <a:rPr sz="3000" spc="0" baseline="3587" dirty="0">
                <a:latin typeface="Comic Sans MS"/>
                <a:cs typeface="Comic Sans MS"/>
              </a:rPr>
              <a:t>d</a:t>
            </a:r>
            <a:endParaRPr sz="2000">
              <a:latin typeface="Comic Sans MS"/>
              <a:cs typeface="Comic Sans MS"/>
            </a:endParaRPr>
          </a:p>
          <a:p>
            <a:pPr marL="12928" indent="-228">
              <a:lnSpc>
                <a:spcPct val="100137"/>
              </a:lnSpc>
              <a:spcBef>
                <a:spcPts val="514"/>
              </a:spcBef>
            </a:pPr>
            <a:r>
              <a:rPr sz="1800" spc="0" dirty="0">
                <a:latin typeface="Arial"/>
                <a:cs typeface="Arial"/>
              </a:rPr>
              <a:t>Dapat kita lihat bahwa setiap kali</a:t>
            </a:r>
            <a:r>
              <a:rPr sz="1800" spc="9" dirty="0"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009900"/>
                </a:solidFill>
                <a:latin typeface="Arial"/>
                <a:cs typeface="Arial"/>
              </a:rPr>
              <a:t>penghapusan</a:t>
            </a:r>
            <a:r>
              <a:rPr sz="1800" spc="0" dirty="0">
                <a:latin typeface="Arial"/>
                <a:cs typeface="Arial"/>
              </a:rPr>
              <a:t>, nilai lokasi </a:t>
            </a:r>
            <a:r>
              <a:rPr sz="1800" spc="0" dirty="0">
                <a:solidFill>
                  <a:srgbClr val="009900"/>
                </a:solidFill>
                <a:latin typeface="Arial"/>
                <a:cs typeface="Arial"/>
              </a:rPr>
              <a:t>front </a:t>
            </a:r>
            <a:r>
              <a:rPr sz="1800" spc="0" dirty="0">
                <a:latin typeface="Arial"/>
                <a:cs typeface="Arial"/>
              </a:rPr>
              <a:t>akan </a:t>
            </a:r>
            <a:r>
              <a:rPr sz="1800" spc="0" dirty="0">
                <a:solidFill>
                  <a:srgbClr val="009900"/>
                </a:solidFill>
                <a:latin typeface="Arial"/>
                <a:cs typeface="Arial"/>
              </a:rPr>
              <a:t>ber + 1 </a:t>
            </a:r>
            <a:r>
              <a:rPr sz="1800" spc="0" dirty="0">
                <a:latin typeface="Arial"/>
                <a:cs typeface="Arial"/>
              </a:rPr>
              <a:t>untuk setiap kali </a:t>
            </a:r>
            <a:r>
              <a:rPr sz="1800" spc="0" dirty="0">
                <a:solidFill>
                  <a:srgbClr val="009900"/>
                </a:solidFill>
                <a:latin typeface="Arial"/>
                <a:cs typeface="Arial"/>
              </a:rPr>
              <a:t>pemasukan</a:t>
            </a:r>
            <a:r>
              <a:rPr sz="1800" spc="-4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elemen, nilai </a:t>
            </a:r>
            <a:r>
              <a:rPr sz="1800" spc="0" dirty="0">
                <a:solidFill>
                  <a:srgbClr val="009900"/>
                </a:solidFill>
                <a:latin typeface="Arial"/>
                <a:cs typeface="Arial"/>
              </a:rPr>
              <a:t>rear </a:t>
            </a:r>
            <a:r>
              <a:rPr sz="1800" spc="0" dirty="0">
                <a:latin typeface="Arial"/>
                <a:cs typeface="Arial"/>
              </a:rPr>
              <a:t>akan </a:t>
            </a:r>
            <a:r>
              <a:rPr sz="1800" spc="0" dirty="0">
                <a:solidFill>
                  <a:srgbClr val="009900"/>
                </a:solidFill>
                <a:latin typeface="Arial"/>
                <a:cs typeface="Arial"/>
              </a:rPr>
              <a:t>ber + 1</a:t>
            </a:r>
            <a:r>
              <a:rPr sz="1800" spc="4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hal ini berakibat bahwa setelah pemasukan elemen ke-N (berawal dari antrian hampa). Maka lokasi Queue (N) telah diduduki, disini</a:t>
            </a:r>
            <a:r>
              <a:rPr sz="1800" spc="14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mungkin saja tidak sebanyak N elemen ada dalam antrian (karena sudah dilakukan penghapusan).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9948" y="1973579"/>
            <a:ext cx="771905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2641854" y="1973579"/>
            <a:ext cx="694944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336798" y="1973579"/>
            <a:ext cx="694181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15"/>
              </a:spcBef>
            </a:pPr>
            <a:r>
              <a:rPr sz="1800" spc="0" dirty="0">
                <a:latin typeface="Arial"/>
                <a:cs typeface="Arial"/>
              </a:rPr>
              <a:t>CCC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30979" y="1973579"/>
            <a:ext cx="772668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163">
              <a:lnSpc>
                <a:spcPct val="95825"/>
              </a:lnSpc>
              <a:spcBef>
                <a:spcPts val="430"/>
              </a:spcBef>
            </a:pPr>
            <a:r>
              <a:rPr sz="2000" spc="4" dirty="0">
                <a:latin typeface="Arial"/>
                <a:cs typeface="Arial"/>
              </a:rPr>
              <a:t>DDD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3648" y="1973579"/>
            <a:ext cx="694181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13">
              <a:lnSpc>
                <a:spcPct val="95825"/>
              </a:lnSpc>
              <a:spcBef>
                <a:spcPts val="430"/>
              </a:spcBef>
            </a:pPr>
            <a:r>
              <a:rPr sz="2000" spc="4" dirty="0">
                <a:latin typeface="Arial"/>
                <a:cs typeface="Arial"/>
              </a:rPr>
              <a:t>EEE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97829" y="1973579"/>
            <a:ext cx="694944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19">
              <a:lnSpc>
                <a:spcPct val="95825"/>
              </a:lnSpc>
              <a:spcBef>
                <a:spcPts val="430"/>
              </a:spcBef>
            </a:pPr>
            <a:r>
              <a:rPr sz="2000" spc="4" dirty="0">
                <a:latin typeface="Arial"/>
                <a:cs typeface="Arial"/>
              </a:rPr>
              <a:t>FFF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92773" y="1973579"/>
            <a:ext cx="771905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964679" y="1973579"/>
            <a:ext cx="848868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74">
              <a:lnSpc>
                <a:spcPct val="95825"/>
              </a:lnSpc>
              <a:spcBef>
                <a:spcPts val="430"/>
              </a:spcBef>
            </a:pPr>
            <a:r>
              <a:rPr sz="2000" spc="0" dirty="0">
                <a:latin typeface="Arial"/>
                <a:cs typeface="Arial"/>
              </a:rPr>
              <a:t>……</a:t>
            </a:r>
            <a:endParaRPr sz="2000">
              <a:latin typeface="Arial"/>
              <a:cs typeface="Arial"/>
            </a:endParaRPr>
          </a:p>
          <a:p>
            <a:pPr marL="91274">
              <a:lnSpc>
                <a:spcPct val="95825"/>
              </a:lnSpc>
              <a:spcBef>
                <a:spcPts val="100"/>
              </a:spcBef>
            </a:pPr>
            <a:r>
              <a:rPr sz="2000" spc="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13548" y="1973579"/>
            <a:ext cx="797051" cy="6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869948" y="2654045"/>
            <a:ext cx="771905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3621" marR="283740" algn="ctr">
              <a:lnSpc>
                <a:spcPct val="95825"/>
              </a:lnSpc>
              <a:spcBef>
                <a:spcPts val="440"/>
              </a:spcBef>
            </a:pPr>
            <a:r>
              <a:rPr sz="2000" spc="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1854" y="2654045"/>
            <a:ext cx="694944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5548" marR="244850" algn="ctr">
              <a:lnSpc>
                <a:spcPct val="95825"/>
              </a:lnSpc>
              <a:spcBef>
                <a:spcPts val="440"/>
              </a:spcBef>
            </a:pPr>
            <a:r>
              <a:rPr sz="2000" spc="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6798" y="2654045"/>
            <a:ext cx="694181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4853" marR="244783" algn="ctr">
              <a:lnSpc>
                <a:spcPct val="95825"/>
              </a:lnSpc>
              <a:spcBef>
                <a:spcPts val="440"/>
              </a:spcBef>
            </a:pPr>
            <a:r>
              <a:rPr sz="2000" spc="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0979" y="2654045"/>
            <a:ext cx="772668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3743" marR="284379" algn="ctr">
              <a:lnSpc>
                <a:spcPct val="95825"/>
              </a:lnSpc>
              <a:spcBef>
                <a:spcPts val="440"/>
              </a:spcBef>
            </a:pPr>
            <a:r>
              <a:rPr sz="2000" spc="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3648" y="2654045"/>
            <a:ext cx="694181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4909" marR="244727" algn="ctr">
              <a:lnSpc>
                <a:spcPct val="95825"/>
              </a:lnSpc>
              <a:spcBef>
                <a:spcPts val="440"/>
              </a:spcBef>
            </a:pPr>
            <a:r>
              <a:rPr sz="2000" spc="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7829" y="2654045"/>
            <a:ext cx="694944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4976" marR="245422" algn="ctr">
              <a:lnSpc>
                <a:spcPct val="95825"/>
              </a:lnSpc>
              <a:spcBef>
                <a:spcPts val="440"/>
              </a:spcBef>
            </a:pPr>
            <a:r>
              <a:rPr sz="2000" spc="0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2773" y="2654045"/>
            <a:ext cx="771905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3865" marR="283495" algn="ctr">
              <a:lnSpc>
                <a:spcPct val="95825"/>
              </a:lnSpc>
              <a:spcBef>
                <a:spcPts val="440"/>
              </a:spcBef>
            </a:pPr>
            <a:r>
              <a:rPr sz="2000" spc="0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64679" y="2654045"/>
            <a:ext cx="848868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28">
              <a:lnSpc>
                <a:spcPct val="95825"/>
              </a:lnSpc>
              <a:spcBef>
                <a:spcPts val="440"/>
              </a:spcBef>
            </a:pPr>
            <a:r>
              <a:rPr sz="2000" spc="0" dirty="0">
                <a:latin typeface="Arial"/>
                <a:cs typeface="Arial"/>
              </a:rPr>
              <a:t>……..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13548" y="2654045"/>
            <a:ext cx="797051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40"/>
              </a:spcBef>
            </a:pPr>
            <a:r>
              <a:rPr sz="2000" spc="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81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13325" y="736600"/>
            <a:ext cx="2500337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Penyajian</a:t>
            </a:r>
            <a:endParaRPr sz="42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9947" y="736600"/>
            <a:ext cx="2927653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Antria</a:t>
            </a:r>
            <a:r>
              <a:rPr sz="6300" b="1" spc="-4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n</a:t>
            </a:r>
            <a:r>
              <a:rPr sz="6300" b="1" spc="9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…</a:t>
            </a:r>
            <a:r>
              <a:rPr sz="6300" b="1" spc="4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.4</a:t>
            </a:r>
            <a:endParaRPr sz="42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102" y="1699591"/>
            <a:ext cx="7772563" cy="3843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0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Untuk</a:t>
            </a:r>
            <a:r>
              <a:rPr sz="3200" spc="-83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melakukan</a:t>
            </a:r>
            <a:r>
              <a:rPr sz="3200" spc="-15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pemasukan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berikutnya,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9945"/>
              </a:lnSpc>
            </a:pPr>
            <a:r>
              <a:rPr sz="3200" spc="0" dirty="0">
                <a:latin typeface="Arial"/>
                <a:cs typeface="Arial"/>
              </a:rPr>
              <a:t>yaitu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memasukkan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elemen</a:t>
            </a:r>
            <a:r>
              <a:rPr sz="3200" spc="-10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item, kita dapat menggunakan</a:t>
            </a:r>
            <a:r>
              <a:rPr sz="3200" spc="-202" dirty="0"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9900"/>
                </a:solidFill>
                <a:latin typeface="Arial"/>
                <a:cs typeface="Arial"/>
              </a:rPr>
              <a:t>lokasi</a:t>
            </a:r>
            <a:r>
              <a:rPr sz="3200" spc="-81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9900"/>
                </a:solidFill>
                <a:latin typeface="Arial"/>
                <a:cs typeface="Arial"/>
              </a:rPr>
              <a:t>Queue</a:t>
            </a:r>
            <a:r>
              <a:rPr sz="3200" spc="-9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9900"/>
                </a:solidFill>
                <a:latin typeface="Arial"/>
                <a:cs typeface="Arial"/>
              </a:rPr>
              <a:t>(1)</a:t>
            </a:r>
            <a:r>
              <a:rPr sz="3200" spc="-39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9900"/>
                </a:solidFill>
                <a:latin typeface="Arial"/>
                <a:cs typeface="Arial"/>
              </a:rPr>
              <a:t>datang sesudah</a:t>
            </a:r>
            <a:r>
              <a:rPr sz="3200" spc="-12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9900"/>
                </a:solidFill>
                <a:latin typeface="Arial"/>
                <a:cs typeface="Arial"/>
              </a:rPr>
              <a:t>Queue</a:t>
            </a:r>
            <a:r>
              <a:rPr sz="3200" spc="-9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9900"/>
                </a:solidFill>
                <a:latin typeface="Arial"/>
                <a:cs typeface="Arial"/>
              </a:rPr>
              <a:t>(n)</a:t>
            </a:r>
            <a:r>
              <a:rPr sz="3200" spc="-39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di</a:t>
            </a:r>
            <a:r>
              <a:rPr sz="3200" spc="-2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array</a:t>
            </a:r>
            <a:r>
              <a:rPr sz="3200" spc="-72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dalam berdasarkan</a:t>
            </a:r>
            <a:r>
              <a:rPr sz="3200" spc="-177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asumsi</a:t>
            </a:r>
            <a:r>
              <a:rPr sz="3200" spc="-101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ini, maka</a:t>
            </a:r>
            <a:r>
              <a:rPr sz="3200" spc="-78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rear</a:t>
            </a:r>
            <a:r>
              <a:rPr sz="3200" spc="-56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adalah</a:t>
            </a:r>
            <a:endParaRPr sz="3200">
              <a:latin typeface="Arial"/>
              <a:cs typeface="Arial"/>
            </a:endParaRPr>
          </a:p>
          <a:p>
            <a:pPr marL="12700" marR="2436">
              <a:lnSpc>
                <a:spcPct val="99945"/>
              </a:lnSpc>
              <a:spcBef>
                <a:spcPts val="5"/>
              </a:spcBef>
            </a:pPr>
            <a:r>
              <a:rPr sz="3200" spc="0" dirty="0">
                <a:latin typeface="Arial"/>
                <a:cs typeface="Arial"/>
              </a:rPr>
              <a:t>1. Gambar</a:t>
            </a:r>
            <a:r>
              <a:rPr sz="3200" spc="-11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berikut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ini</a:t>
            </a:r>
            <a:r>
              <a:rPr sz="3200" spc="-31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memperlihatkan antrian</a:t>
            </a:r>
            <a:r>
              <a:rPr sz="3200" spc="-97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yang</a:t>
            </a:r>
            <a:r>
              <a:rPr sz="3200" spc="-6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disimpan</a:t>
            </a:r>
            <a:r>
              <a:rPr sz="3200" spc="-128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dalam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array</a:t>
            </a:r>
            <a:r>
              <a:rPr sz="3200" spc="-72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dengan lokasi</a:t>
            </a:r>
            <a:r>
              <a:rPr sz="3200" spc="-81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memori</a:t>
            </a:r>
            <a:r>
              <a:rPr sz="3200" spc="-106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sebagai</a:t>
            </a:r>
            <a:r>
              <a:rPr sz="3200" spc="-102" dirty="0"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9900"/>
                </a:solidFill>
                <a:latin typeface="Arial"/>
                <a:cs typeface="Arial"/>
              </a:rPr>
              <a:t>array</a:t>
            </a:r>
            <a:r>
              <a:rPr sz="3200" spc="-72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9900"/>
                </a:solidFill>
                <a:latin typeface="Arial"/>
                <a:cs typeface="Arial"/>
              </a:rPr>
              <a:t>sirkular.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/>
          <p:nvPr/>
        </p:nvSpPr>
        <p:spPr>
          <a:xfrm>
            <a:off x="76200" y="1432167"/>
            <a:ext cx="8305800" cy="4816232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18653" y="5519927"/>
            <a:ext cx="358140" cy="258318"/>
          </a:xfrm>
          <a:custGeom>
            <a:avLst/>
            <a:gdLst/>
            <a:ahLst/>
            <a:cxnLst/>
            <a:rect l="l" t="t" r="r" b="b"/>
            <a:pathLst>
              <a:path w="358140" h="258317">
                <a:moveTo>
                  <a:pt x="179070" y="0"/>
                </a:moveTo>
                <a:lnTo>
                  <a:pt x="162193" y="565"/>
                </a:lnTo>
                <a:lnTo>
                  <a:pt x="145763" y="2227"/>
                </a:lnTo>
                <a:lnTo>
                  <a:pt x="129850" y="4936"/>
                </a:lnTo>
                <a:lnTo>
                  <a:pt x="114522" y="8642"/>
                </a:lnTo>
                <a:lnTo>
                  <a:pt x="99849" y="13293"/>
                </a:lnTo>
                <a:lnTo>
                  <a:pt x="85901" y="18840"/>
                </a:lnTo>
                <a:lnTo>
                  <a:pt x="72746" y="25233"/>
                </a:lnTo>
                <a:lnTo>
                  <a:pt x="60455" y="32421"/>
                </a:lnTo>
                <a:lnTo>
                  <a:pt x="49096" y="40354"/>
                </a:lnTo>
                <a:lnTo>
                  <a:pt x="38739" y="48981"/>
                </a:lnTo>
                <a:lnTo>
                  <a:pt x="29454" y="58252"/>
                </a:lnTo>
                <a:lnTo>
                  <a:pt x="21309" y="68117"/>
                </a:lnTo>
                <a:lnTo>
                  <a:pt x="14375" y="78526"/>
                </a:lnTo>
                <a:lnTo>
                  <a:pt x="8720" y="89428"/>
                </a:lnTo>
                <a:lnTo>
                  <a:pt x="4414" y="100773"/>
                </a:lnTo>
                <a:lnTo>
                  <a:pt x="1527" y="112511"/>
                </a:lnTo>
                <a:lnTo>
                  <a:pt x="127" y="124591"/>
                </a:lnTo>
                <a:lnTo>
                  <a:pt x="0" y="129539"/>
                </a:lnTo>
                <a:lnTo>
                  <a:pt x="784" y="141643"/>
                </a:lnTo>
                <a:lnTo>
                  <a:pt x="3090" y="153438"/>
                </a:lnTo>
                <a:lnTo>
                  <a:pt x="6847" y="164872"/>
                </a:lnTo>
                <a:lnTo>
                  <a:pt x="11987" y="175893"/>
                </a:lnTo>
                <a:lnTo>
                  <a:pt x="18439" y="186451"/>
                </a:lnTo>
                <a:lnTo>
                  <a:pt x="26134" y="196494"/>
                </a:lnTo>
                <a:lnTo>
                  <a:pt x="35001" y="205971"/>
                </a:lnTo>
                <a:lnTo>
                  <a:pt x="44971" y="214829"/>
                </a:lnTo>
                <a:lnTo>
                  <a:pt x="55974" y="223017"/>
                </a:lnTo>
                <a:lnTo>
                  <a:pt x="67940" y="230485"/>
                </a:lnTo>
                <a:lnTo>
                  <a:pt x="80800" y="237180"/>
                </a:lnTo>
                <a:lnTo>
                  <a:pt x="94483" y="243050"/>
                </a:lnTo>
                <a:lnTo>
                  <a:pt x="108920" y="248045"/>
                </a:lnTo>
                <a:lnTo>
                  <a:pt x="124040" y="252114"/>
                </a:lnTo>
                <a:lnTo>
                  <a:pt x="139775" y="255203"/>
                </a:lnTo>
                <a:lnTo>
                  <a:pt x="156054" y="257262"/>
                </a:lnTo>
                <a:lnTo>
                  <a:pt x="172807" y="258240"/>
                </a:lnTo>
                <a:lnTo>
                  <a:pt x="179070" y="258318"/>
                </a:lnTo>
                <a:lnTo>
                  <a:pt x="195980" y="257750"/>
                </a:lnTo>
                <a:lnTo>
                  <a:pt x="212441" y="256082"/>
                </a:lnTo>
                <a:lnTo>
                  <a:pt x="228384" y="253365"/>
                </a:lnTo>
                <a:lnTo>
                  <a:pt x="243738" y="249651"/>
                </a:lnTo>
                <a:lnTo>
                  <a:pt x="258435" y="244990"/>
                </a:lnTo>
                <a:lnTo>
                  <a:pt x="272403" y="239436"/>
                </a:lnTo>
                <a:lnTo>
                  <a:pt x="285573" y="233038"/>
                </a:lnTo>
                <a:lnTo>
                  <a:pt x="297876" y="225848"/>
                </a:lnTo>
                <a:lnTo>
                  <a:pt x="309241" y="217919"/>
                </a:lnTo>
                <a:lnTo>
                  <a:pt x="319598" y="209301"/>
                </a:lnTo>
                <a:lnTo>
                  <a:pt x="328879" y="200045"/>
                </a:lnTo>
                <a:lnTo>
                  <a:pt x="337013" y="190205"/>
                </a:lnTo>
                <a:lnTo>
                  <a:pt x="343930" y="179830"/>
                </a:lnTo>
                <a:lnTo>
                  <a:pt x="349560" y="168973"/>
                </a:lnTo>
                <a:lnTo>
                  <a:pt x="353834" y="157684"/>
                </a:lnTo>
                <a:lnTo>
                  <a:pt x="356681" y="146016"/>
                </a:lnTo>
                <a:lnTo>
                  <a:pt x="358033" y="134020"/>
                </a:lnTo>
                <a:lnTo>
                  <a:pt x="358140" y="129539"/>
                </a:lnTo>
                <a:lnTo>
                  <a:pt x="357358" y="117336"/>
                </a:lnTo>
                <a:lnTo>
                  <a:pt x="355062" y="105454"/>
                </a:lnTo>
                <a:lnTo>
                  <a:pt x="351319" y="93945"/>
                </a:lnTo>
                <a:lnTo>
                  <a:pt x="346199" y="82859"/>
                </a:lnTo>
                <a:lnTo>
                  <a:pt x="339771" y="72245"/>
                </a:lnTo>
                <a:lnTo>
                  <a:pt x="332105" y="62155"/>
                </a:lnTo>
                <a:lnTo>
                  <a:pt x="323271" y="52639"/>
                </a:lnTo>
                <a:lnTo>
                  <a:pt x="313337" y="43746"/>
                </a:lnTo>
                <a:lnTo>
                  <a:pt x="302373" y="35528"/>
                </a:lnTo>
                <a:lnTo>
                  <a:pt x="290449" y="28034"/>
                </a:lnTo>
                <a:lnTo>
                  <a:pt x="277634" y="21315"/>
                </a:lnTo>
                <a:lnTo>
                  <a:pt x="263996" y="15421"/>
                </a:lnTo>
                <a:lnTo>
                  <a:pt x="249607" y="10403"/>
                </a:lnTo>
                <a:lnTo>
                  <a:pt x="234534" y="6311"/>
                </a:lnTo>
                <a:lnTo>
                  <a:pt x="218848" y="3195"/>
                </a:lnTo>
                <a:lnTo>
                  <a:pt x="202618" y="1105"/>
                </a:lnTo>
                <a:lnTo>
                  <a:pt x="185913" y="92"/>
                </a:lnTo>
                <a:lnTo>
                  <a:pt x="17907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18653" y="5519927"/>
            <a:ext cx="358140" cy="258318"/>
          </a:xfrm>
          <a:custGeom>
            <a:avLst/>
            <a:gdLst/>
            <a:ahLst/>
            <a:cxnLst/>
            <a:rect l="l" t="t" r="r" b="b"/>
            <a:pathLst>
              <a:path w="358140" h="258317">
                <a:moveTo>
                  <a:pt x="179070" y="0"/>
                </a:moveTo>
                <a:lnTo>
                  <a:pt x="162193" y="565"/>
                </a:lnTo>
                <a:lnTo>
                  <a:pt x="145763" y="2227"/>
                </a:lnTo>
                <a:lnTo>
                  <a:pt x="129850" y="4936"/>
                </a:lnTo>
                <a:lnTo>
                  <a:pt x="114522" y="8642"/>
                </a:lnTo>
                <a:lnTo>
                  <a:pt x="99849" y="13293"/>
                </a:lnTo>
                <a:lnTo>
                  <a:pt x="85901" y="18840"/>
                </a:lnTo>
                <a:lnTo>
                  <a:pt x="72746" y="25233"/>
                </a:lnTo>
                <a:lnTo>
                  <a:pt x="60455" y="32421"/>
                </a:lnTo>
                <a:lnTo>
                  <a:pt x="49096" y="40354"/>
                </a:lnTo>
                <a:lnTo>
                  <a:pt x="38739" y="48981"/>
                </a:lnTo>
                <a:lnTo>
                  <a:pt x="29454" y="58252"/>
                </a:lnTo>
                <a:lnTo>
                  <a:pt x="21309" y="68117"/>
                </a:lnTo>
                <a:lnTo>
                  <a:pt x="14375" y="78526"/>
                </a:lnTo>
                <a:lnTo>
                  <a:pt x="8720" y="89428"/>
                </a:lnTo>
                <a:lnTo>
                  <a:pt x="4414" y="100773"/>
                </a:lnTo>
                <a:lnTo>
                  <a:pt x="1527" y="112511"/>
                </a:lnTo>
                <a:lnTo>
                  <a:pt x="127" y="124591"/>
                </a:lnTo>
                <a:lnTo>
                  <a:pt x="0" y="129539"/>
                </a:lnTo>
                <a:lnTo>
                  <a:pt x="784" y="141643"/>
                </a:lnTo>
                <a:lnTo>
                  <a:pt x="3090" y="153438"/>
                </a:lnTo>
                <a:lnTo>
                  <a:pt x="6847" y="164872"/>
                </a:lnTo>
                <a:lnTo>
                  <a:pt x="11987" y="175893"/>
                </a:lnTo>
                <a:lnTo>
                  <a:pt x="18439" y="186451"/>
                </a:lnTo>
                <a:lnTo>
                  <a:pt x="26134" y="196494"/>
                </a:lnTo>
                <a:lnTo>
                  <a:pt x="35001" y="205971"/>
                </a:lnTo>
                <a:lnTo>
                  <a:pt x="44971" y="214829"/>
                </a:lnTo>
                <a:lnTo>
                  <a:pt x="55974" y="223017"/>
                </a:lnTo>
                <a:lnTo>
                  <a:pt x="67940" y="230485"/>
                </a:lnTo>
                <a:lnTo>
                  <a:pt x="80800" y="237180"/>
                </a:lnTo>
                <a:lnTo>
                  <a:pt x="94483" y="243050"/>
                </a:lnTo>
                <a:lnTo>
                  <a:pt x="108920" y="248045"/>
                </a:lnTo>
                <a:lnTo>
                  <a:pt x="124040" y="252114"/>
                </a:lnTo>
                <a:lnTo>
                  <a:pt x="139775" y="255203"/>
                </a:lnTo>
                <a:lnTo>
                  <a:pt x="156054" y="257262"/>
                </a:lnTo>
                <a:lnTo>
                  <a:pt x="172807" y="258240"/>
                </a:lnTo>
                <a:lnTo>
                  <a:pt x="179070" y="258318"/>
                </a:lnTo>
                <a:lnTo>
                  <a:pt x="195980" y="257750"/>
                </a:lnTo>
                <a:lnTo>
                  <a:pt x="212441" y="256082"/>
                </a:lnTo>
                <a:lnTo>
                  <a:pt x="228384" y="253365"/>
                </a:lnTo>
                <a:lnTo>
                  <a:pt x="243738" y="249651"/>
                </a:lnTo>
                <a:lnTo>
                  <a:pt x="258435" y="244990"/>
                </a:lnTo>
                <a:lnTo>
                  <a:pt x="272403" y="239436"/>
                </a:lnTo>
                <a:lnTo>
                  <a:pt x="285573" y="233038"/>
                </a:lnTo>
                <a:lnTo>
                  <a:pt x="297876" y="225848"/>
                </a:lnTo>
                <a:lnTo>
                  <a:pt x="309241" y="217919"/>
                </a:lnTo>
                <a:lnTo>
                  <a:pt x="319598" y="209301"/>
                </a:lnTo>
                <a:lnTo>
                  <a:pt x="328879" y="200045"/>
                </a:lnTo>
                <a:lnTo>
                  <a:pt x="337013" y="190205"/>
                </a:lnTo>
                <a:lnTo>
                  <a:pt x="343930" y="179830"/>
                </a:lnTo>
                <a:lnTo>
                  <a:pt x="349560" y="168973"/>
                </a:lnTo>
                <a:lnTo>
                  <a:pt x="353834" y="157684"/>
                </a:lnTo>
                <a:lnTo>
                  <a:pt x="356681" y="146016"/>
                </a:lnTo>
                <a:lnTo>
                  <a:pt x="358033" y="134020"/>
                </a:lnTo>
                <a:lnTo>
                  <a:pt x="358140" y="129539"/>
                </a:lnTo>
                <a:lnTo>
                  <a:pt x="357358" y="117336"/>
                </a:lnTo>
                <a:lnTo>
                  <a:pt x="355062" y="105454"/>
                </a:lnTo>
                <a:lnTo>
                  <a:pt x="351319" y="93945"/>
                </a:lnTo>
                <a:lnTo>
                  <a:pt x="346199" y="82859"/>
                </a:lnTo>
                <a:lnTo>
                  <a:pt x="339771" y="72245"/>
                </a:lnTo>
                <a:lnTo>
                  <a:pt x="332105" y="62155"/>
                </a:lnTo>
                <a:lnTo>
                  <a:pt x="323271" y="52639"/>
                </a:lnTo>
                <a:lnTo>
                  <a:pt x="313337" y="43746"/>
                </a:lnTo>
                <a:lnTo>
                  <a:pt x="302373" y="35528"/>
                </a:lnTo>
                <a:lnTo>
                  <a:pt x="290449" y="28034"/>
                </a:lnTo>
                <a:lnTo>
                  <a:pt x="277634" y="21315"/>
                </a:lnTo>
                <a:lnTo>
                  <a:pt x="263996" y="15421"/>
                </a:lnTo>
                <a:lnTo>
                  <a:pt x="249607" y="10403"/>
                </a:lnTo>
                <a:lnTo>
                  <a:pt x="234534" y="6311"/>
                </a:lnTo>
                <a:lnTo>
                  <a:pt x="218848" y="3195"/>
                </a:lnTo>
                <a:lnTo>
                  <a:pt x="202618" y="1105"/>
                </a:lnTo>
                <a:lnTo>
                  <a:pt x="185913" y="92"/>
                </a:lnTo>
                <a:lnTo>
                  <a:pt x="17907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43272" y="5545073"/>
            <a:ext cx="358902" cy="259079"/>
          </a:xfrm>
          <a:custGeom>
            <a:avLst/>
            <a:gdLst/>
            <a:ahLst/>
            <a:cxnLst/>
            <a:rect l="l" t="t" r="r" b="b"/>
            <a:pathLst>
              <a:path w="358901" h="259079">
                <a:moveTo>
                  <a:pt x="179832" y="0"/>
                </a:moveTo>
                <a:lnTo>
                  <a:pt x="162994" y="562"/>
                </a:lnTo>
                <a:lnTo>
                  <a:pt x="146588" y="2215"/>
                </a:lnTo>
                <a:lnTo>
                  <a:pt x="130683" y="4909"/>
                </a:lnTo>
                <a:lnTo>
                  <a:pt x="115350" y="8595"/>
                </a:lnTo>
                <a:lnTo>
                  <a:pt x="100659" y="13222"/>
                </a:lnTo>
                <a:lnTo>
                  <a:pt x="86681" y="18740"/>
                </a:lnTo>
                <a:lnTo>
                  <a:pt x="73487" y="25101"/>
                </a:lnTo>
                <a:lnTo>
                  <a:pt x="61147" y="32252"/>
                </a:lnTo>
                <a:lnTo>
                  <a:pt x="49732" y="40146"/>
                </a:lnTo>
                <a:lnTo>
                  <a:pt x="39312" y="48731"/>
                </a:lnTo>
                <a:lnTo>
                  <a:pt x="29957" y="57959"/>
                </a:lnTo>
                <a:lnTo>
                  <a:pt x="21739" y="67778"/>
                </a:lnTo>
                <a:lnTo>
                  <a:pt x="14727" y="78140"/>
                </a:lnTo>
                <a:lnTo>
                  <a:pt x="8993" y="88994"/>
                </a:lnTo>
                <a:lnTo>
                  <a:pt x="4607" y="100291"/>
                </a:lnTo>
                <a:lnTo>
                  <a:pt x="1639" y="111980"/>
                </a:lnTo>
                <a:lnTo>
                  <a:pt x="160" y="124012"/>
                </a:lnTo>
                <a:lnTo>
                  <a:pt x="0" y="129539"/>
                </a:lnTo>
                <a:lnTo>
                  <a:pt x="783" y="141709"/>
                </a:lnTo>
                <a:lnTo>
                  <a:pt x="3088" y="153559"/>
                </a:lnTo>
                <a:lnTo>
                  <a:pt x="6843" y="165039"/>
                </a:lnTo>
                <a:lnTo>
                  <a:pt x="11978" y="176099"/>
                </a:lnTo>
                <a:lnTo>
                  <a:pt x="18421" y="186689"/>
                </a:lnTo>
                <a:lnTo>
                  <a:pt x="26104" y="196760"/>
                </a:lnTo>
                <a:lnTo>
                  <a:pt x="34954" y="206260"/>
                </a:lnTo>
                <a:lnTo>
                  <a:pt x="44903" y="215142"/>
                </a:lnTo>
                <a:lnTo>
                  <a:pt x="55878" y="223354"/>
                </a:lnTo>
                <a:lnTo>
                  <a:pt x="67809" y="230846"/>
                </a:lnTo>
                <a:lnTo>
                  <a:pt x="80627" y="237570"/>
                </a:lnTo>
                <a:lnTo>
                  <a:pt x="94259" y="243474"/>
                </a:lnTo>
                <a:lnTo>
                  <a:pt x="108637" y="248510"/>
                </a:lnTo>
                <a:lnTo>
                  <a:pt x="123689" y="252626"/>
                </a:lnTo>
                <a:lnTo>
                  <a:pt x="139345" y="255774"/>
                </a:lnTo>
                <a:lnTo>
                  <a:pt x="155534" y="257903"/>
                </a:lnTo>
                <a:lnTo>
                  <a:pt x="172185" y="258964"/>
                </a:lnTo>
                <a:lnTo>
                  <a:pt x="179832" y="259079"/>
                </a:lnTo>
                <a:lnTo>
                  <a:pt x="196708" y="258514"/>
                </a:lnTo>
                <a:lnTo>
                  <a:pt x="213138" y="256852"/>
                </a:lnTo>
                <a:lnTo>
                  <a:pt x="229051" y="254143"/>
                </a:lnTo>
                <a:lnTo>
                  <a:pt x="244379" y="250437"/>
                </a:lnTo>
                <a:lnTo>
                  <a:pt x="259052" y="245786"/>
                </a:lnTo>
                <a:lnTo>
                  <a:pt x="273000" y="240239"/>
                </a:lnTo>
                <a:lnTo>
                  <a:pt x="286155" y="233846"/>
                </a:lnTo>
                <a:lnTo>
                  <a:pt x="298446" y="226658"/>
                </a:lnTo>
                <a:lnTo>
                  <a:pt x="309805" y="218725"/>
                </a:lnTo>
                <a:lnTo>
                  <a:pt x="320162" y="210098"/>
                </a:lnTo>
                <a:lnTo>
                  <a:pt x="329447" y="200827"/>
                </a:lnTo>
                <a:lnTo>
                  <a:pt x="337592" y="190962"/>
                </a:lnTo>
                <a:lnTo>
                  <a:pt x="344526" y="180553"/>
                </a:lnTo>
                <a:lnTo>
                  <a:pt x="350181" y="169651"/>
                </a:lnTo>
                <a:lnTo>
                  <a:pt x="354487" y="158306"/>
                </a:lnTo>
                <a:lnTo>
                  <a:pt x="357374" y="146568"/>
                </a:lnTo>
                <a:lnTo>
                  <a:pt x="358774" y="134488"/>
                </a:lnTo>
                <a:lnTo>
                  <a:pt x="358902" y="129539"/>
                </a:lnTo>
                <a:lnTo>
                  <a:pt x="358120" y="117336"/>
                </a:lnTo>
                <a:lnTo>
                  <a:pt x="355824" y="105454"/>
                </a:lnTo>
                <a:lnTo>
                  <a:pt x="352081" y="93945"/>
                </a:lnTo>
                <a:lnTo>
                  <a:pt x="346961" y="82859"/>
                </a:lnTo>
                <a:lnTo>
                  <a:pt x="340533" y="72245"/>
                </a:lnTo>
                <a:lnTo>
                  <a:pt x="332867" y="62155"/>
                </a:lnTo>
                <a:lnTo>
                  <a:pt x="324033" y="52639"/>
                </a:lnTo>
                <a:lnTo>
                  <a:pt x="314099" y="43746"/>
                </a:lnTo>
                <a:lnTo>
                  <a:pt x="303135" y="35528"/>
                </a:lnTo>
                <a:lnTo>
                  <a:pt x="291211" y="28034"/>
                </a:lnTo>
                <a:lnTo>
                  <a:pt x="278396" y="21315"/>
                </a:lnTo>
                <a:lnTo>
                  <a:pt x="264758" y="15421"/>
                </a:lnTo>
                <a:lnTo>
                  <a:pt x="250369" y="10403"/>
                </a:lnTo>
                <a:lnTo>
                  <a:pt x="235296" y="6311"/>
                </a:lnTo>
                <a:lnTo>
                  <a:pt x="219610" y="3195"/>
                </a:lnTo>
                <a:lnTo>
                  <a:pt x="203380" y="1105"/>
                </a:lnTo>
                <a:lnTo>
                  <a:pt x="186675" y="92"/>
                </a:lnTo>
                <a:lnTo>
                  <a:pt x="179832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43272" y="5545073"/>
            <a:ext cx="358902" cy="259079"/>
          </a:xfrm>
          <a:custGeom>
            <a:avLst/>
            <a:gdLst/>
            <a:ahLst/>
            <a:cxnLst/>
            <a:rect l="l" t="t" r="r" b="b"/>
            <a:pathLst>
              <a:path w="358901" h="259079">
                <a:moveTo>
                  <a:pt x="179832" y="0"/>
                </a:moveTo>
                <a:lnTo>
                  <a:pt x="162994" y="562"/>
                </a:lnTo>
                <a:lnTo>
                  <a:pt x="146588" y="2215"/>
                </a:lnTo>
                <a:lnTo>
                  <a:pt x="130683" y="4909"/>
                </a:lnTo>
                <a:lnTo>
                  <a:pt x="115350" y="8595"/>
                </a:lnTo>
                <a:lnTo>
                  <a:pt x="100659" y="13222"/>
                </a:lnTo>
                <a:lnTo>
                  <a:pt x="86681" y="18740"/>
                </a:lnTo>
                <a:lnTo>
                  <a:pt x="73487" y="25101"/>
                </a:lnTo>
                <a:lnTo>
                  <a:pt x="61147" y="32252"/>
                </a:lnTo>
                <a:lnTo>
                  <a:pt x="49732" y="40146"/>
                </a:lnTo>
                <a:lnTo>
                  <a:pt x="39312" y="48731"/>
                </a:lnTo>
                <a:lnTo>
                  <a:pt x="29957" y="57959"/>
                </a:lnTo>
                <a:lnTo>
                  <a:pt x="21739" y="67778"/>
                </a:lnTo>
                <a:lnTo>
                  <a:pt x="14727" y="78140"/>
                </a:lnTo>
                <a:lnTo>
                  <a:pt x="8993" y="88994"/>
                </a:lnTo>
                <a:lnTo>
                  <a:pt x="4607" y="100291"/>
                </a:lnTo>
                <a:lnTo>
                  <a:pt x="1639" y="111980"/>
                </a:lnTo>
                <a:lnTo>
                  <a:pt x="160" y="124012"/>
                </a:lnTo>
                <a:lnTo>
                  <a:pt x="0" y="129539"/>
                </a:lnTo>
                <a:lnTo>
                  <a:pt x="783" y="141709"/>
                </a:lnTo>
                <a:lnTo>
                  <a:pt x="3088" y="153559"/>
                </a:lnTo>
                <a:lnTo>
                  <a:pt x="6843" y="165039"/>
                </a:lnTo>
                <a:lnTo>
                  <a:pt x="11978" y="176099"/>
                </a:lnTo>
                <a:lnTo>
                  <a:pt x="18421" y="186689"/>
                </a:lnTo>
                <a:lnTo>
                  <a:pt x="26104" y="196760"/>
                </a:lnTo>
                <a:lnTo>
                  <a:pt x="34954" y="206260"/>
                </a:lnTo>
                <a:lnTo>
                  <a:pt x="44903" y="215142"/>
                </a:lnTo>
                <a:lnTo>
                  <a:pt x="55878" y="223354"/>
                </a:lnTo>
                <a:lnTo>
                  <a:pt x="67809" y="230846"/>
                </a:lnTo>
                <a:lnTo>
                  <a:pt x="80627" y="237570"/>
                </a:lnTo>
                <a:lnTo>
                  <a:pt x="94259" y="243474"/>
                </a:lnTo>
                <a:lnTo>
                  <a:pt x="108637" y="248510"/>
                </a:lnTo>
                <a:lnTo>
                  <a:pt x="123689" y="252626"/>
                </a:lnTo>
                <a:lnTo>
                  <a:pt x="139345" y="255774"/>
                </a:lnTo>
                <a:lnTo>
                  <a:pt x="155534" y="257903"/>
                </a:lnTo>
                <a:lnTo>
                  <a:pt x="172185" y="258964"/>
                </a:lnTo>
                <a:lnTo>
                  <a:pt x="179832" y="259079"/>
                </a:lnTo>
                <a:lnTo>
                  <a:pt x="196708" y="258514"/>
                </a:lnTo>
                <a:lnTo>
                  <a:pt x="213138" y="256852"/>
                </a:lnTo>
                <a:lnTo>
                  <a:pt x="229051" y="254143"/>
                </a:lnTo>
                <a:lnTo>
                  <a:pt x="244379" y="250437"/>
                </a:lnTo>
                <a:lnTo>
                  <a:pt x="259052" y="245786"/>
                </a:lnTo>
                <a:lnTo>
                  <a:pt x="273000" y="240239"/>
                </a:lnTo>
                <a:lnTo>
                  <a:pt x="286155" y="233846"/>
                </a:lnTo>
                <a:lnTo>
                  <a:pt x="298446" y="226658"/>
                </a:lnTo>
                <a:lnTo>
                  <a:pt x="309805" y="218725"/>
                </a:lnTo>
                <a:lnTo>
                  <a:pt x="320162" y="210098"/>
                </a:lnTo>
                <a:lnTo>
                  <a:pt x="329447" y="200827"/>
                </a:lnTo>
                <a:lnTo>
                  <a:pt x="337592" y="190962"/>
                </a:lnTo>
                <a:lnTo>
                  <a:pt x="344526" y="180553"/>
                </a:lnTo>
                <a:lnTo>
                  <a:pt x="350181" y="169651"/>
                </a:lnTo>
                <a:lnTo>
                  <a:pt x="354487" y="158306"/>
                </a:lnTo>
                <a:lnTo>
                  <a:pt x="357374" y="146568"/>
                </a:lnTo>
                <a:lnTo>
                  <a:pt x="358774" y="134488"/>
                </a:lnTo>
                <a:lnTo>
                  <a:pt x="358902" y="129539"/>
                </a:lnTo>
                <a:lnTo>
                  <a:pt x="358120" y="117336"/>
                </a:lnTo>
                <a:lnTo>
                  <a:pt x="355824" y="105454"/>
                </a:lnTo>
                <a:lnTo>
                  <a:pt x="352081" y="93945"/>
                </a:lnTo>
                <a:lnTo>
                  <a:pt x="346961" y="82859"/>
                </a:lnTo>
                <a:lnTo>
                  <a:pt x="340533" y="72245"/>
                </a:lnTo>
                <a:lnTo>
                  <a:pt x="332867" y="62155"/>
                </a:lnTo>
                <a:lnTo>
                  <a:pt x="324033" y="52639"/>
                </a:lnTo>
                <a:lnTo>
                  <a:pt x="314099" y="43746"/>
                </a:lnTo>
                <a:lnTo>
                  <a:pt x="303135" y="35528"/>
                </a:lnTo>
                <a:lnTo>
                  <a:pt x="291211" y="28034"/>
                </a:lnTo>
                <a:lnTo>
                  <a:pt x="278396" y="21315"/>
                </a:lnTo>
                <a:lnTo>
                  <a:pt x="264758" y="15421"/>
                </a:lnTo>
                <a:lnTo>
                  <a:pt x="250369" y="10403"/>
                </a:lnTo>
                <a:lnTo>
                  <a:pt x="235296" y="6311"/>
                </a:lnTo>
                <a:lnTo>
                  <a:pt x="219610" y="3195"/>
                </a:lnTo>
                <a:lnTo>
                  <a:pt x="203380" y="1105"/>
                </a:lnTo>
                <a:lnTo>
                  <a:pt x="186675" y="92"/>
                </a:lnTo>
                <a:lnTo>
                  <a:pt x="1798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93897" y="4043172"/>
            <a:ext cx="358902" cy="206502"/>
          </a:xfrm>
          <a:custGeom>
            <a:avLst/>
            <a:gdLst/>
            <a:ahLst/>
            <a:cxnLst/>
            <a:rect l="l" t="t" r="r" b="b"/>
            <a:pathLst>
              <a:path w="358902" h="206501">
                <a:moveTo>
                  <a:pt x="179831" y="0"/>
                </a:moveTo>
                <a:lnTo>
                  <a:pt x="161867" y="513"/>
                </a:lnTo>
                <a:lnTo>
                  <a:pt x="144400" y="2022"/>
                </a:lnTo>
                <a:lnTo>
                  <a:pt x="127515" y="4477"/>
                </a:lnTo>
                <a:lnTo>
                  <a:pt x="111298" y="7828"/>
                </a:lnTo>
                <a:lnTo>
                  <a:pt x="95836" y="12026"/>
                </a:lnTo>
                <a:lnTo>
                  <a:pt x="81214" y="17023"/>
                </a:lnTo>
                <a:lnTo>
                  <a:pt x="67519" y="22768"/>
                </a:lnTo>
                <a:lnTo>
                  <a:pt x="54835" y="29213"/>
                </a:lnTo>
                <a:lnTo>
                  <a:pt x="43249" y="36308"/>
                </a:lnTo>
                <a:lnTo>
                  <a:pt x="32847" y="44004"/>
                </a:lnTo>
                <a:lnTo>
                  <a:pt x="23715" y="52252"/>
                </a:lnTo>
                <a:lnTo>
                  <a:pt x="9603" y="70207"/>
                </a:lnTo>
                <a:lnTo>
                  <a:pt x="1601" y="89779"/>
                </a:lnTo>
                <a:lnTo>
                  <a:pt x="0" y="103632"/>
                </a:lnTo>
                <a:lnTo>
                  <a:pt x="896" y="113881"/>
                </a:lnTo>
                <a:lnTo>
                  <a:pt x="7806" y="133509"/>
                </a:lnTo>
                <a:lnTo>
                  <a:pt x="20964" y="151636"/>
                </a:lnTo>
                <a:lnTo>
                  <a:pt x="29671" y="160011"/>
                </a:lnTo>
                <a:lnTo>
                  <a:pt x="39680" y="167859"/>
                </a:lnTo>
                <a:lnTo>
                  <a:pt x="50906" y="175129"/>
                </a:lnTo>
                <a:lnTo>
                  <a:pt x="63263" y="181773"/>
                </a:lnTo>
                <a:lnTo>
                  <a:pt x="76663" y="187737"/>
                </a:lnTo>
                <a:lnTo>
                  <a:pt x="91020" y="192973"/>
                </a:lnTo>
                <a:lnTo>
                  <a:pt x="106249" y="197430"/>
                </a:lnTo>
                <a:lnTo>
                  <a:pt x="122263" y="201056"/>
                </a:lnTo>
                <a:lnTo>
                  <a:pt x="138975" y="203802"/>
                </a:lnTo>
                <a:lnTo>
                  <a:pt x="156299" y="205617"/>
                </a:lnTo>
                <a:lnTo>
                  <a:pt x="174149" y="206450"/>
                </a:lnTo>
                <a:lnTo>
                  <a:pt x="179831" y="206502"/>
                </a:lnTo>
                <a:lnTo>
                  <a:pt x="197877" y="205983"/>
                </a:lnTo>
                <a:lnTo>
                  <a:pt x="215405" y="204460"/>
                </a:lnTo>
                <a:lnTo>
                  <a:pt x="232330" y="201985"/>
                </a:lnTo>
                <a:lnTo>
                  <a:pt x="248569" y="198608"/>
                </a:lnTo>
                <a:lnTo>
                  <a:pt x="264034" y="194381"/>
                </a:lnTo>
                <a:lnTo>
                  <a:pt x="278642" y="189354"/>
                </a:lnTo>
                <a:lnTo>
                  <a:pt x="292307" y="183578"/>
                </a:lnTo>
                <a:lnTo>
                  <a:pt x="304945" y="177105"/>
                </a:lnTo>
                <a:lnTo>
                  <a:pt x="316470" y="169986"/>
                </a:lnTo>
                <a:lnTo>
                  <a:pt x="326797" y="162272"/>
                </a:lnTo>
                <a:lnTo>
                  <a:pt x="335841" y="154013"/>
                </a:lnTo>
                <a:lnTo>
                  <a:pt x="349740" y="136066"/>
                </a:lnTo>
                <a:lnTo>
                  <a:pt x="357486" y="116554"/>
                </a:lnTo>
                <a:lnTo>
                  <a:pt x="358902" y="103632"/>
                </a:lnTo>
                <a:lnTo>
                  <a:pt x="358011" y="93236"/>
                </a:lnTo>
                <a:lnTo>
                  <a:pt x="351142" y="73368"/>
                </a:lnTo>
                <a:lnTo>
                  <a:pt x="338053" y="55060"/>
                </a:lnTo>
                <a:lnTo>
                  <a:pt x="329388" y="46617"/>
                </a:lnTo>
                <a:lnTo>
                  <a:pt x="319421" y="38712"/>
                </a:lnTo>
                <a:lnTo>
                  <a:pt x="308237" y="31396"/>
                </a:lnTo>
                <a:lnTo>
                  <a:pt x="295922" y="24720"/>
                </a:lnTo>
                <a:lnTo>
                  <a:pt x="282559" y="18732"/>
                </a:lnTo>
                <a:lnTo>
                  <a:pt x="268233" y="13482"/>
                </a:lnTo>
                <a:lnTo>
                  <a:pt x="253028" y="9019"/>
                </a:lnTo>
                <a:lnTo>
                  <a:pt x="237031" y="5395"/>
                </a:lnTo>
                <a:lnTo>
                  <a:pt x="220324" y="2658"/>
                </a:lnTo>
                <a:lnTo>
                  <a:pt x="202992" y="857"/>
                </a:lnTo>
                <a:lnTo>
                  <a:pt x="185121" y="44"/>
                </a:lnTo>
                <a:lnTo>
                  <a:pt x="179831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93897" y="4043172"/>
            <a:ext cx="358902" cy="206502"/>
          </a:xfrm>
          <a:custGeom>
            <a:avLst/>
            <a:gdLst/>
            <a:ahLst/>
            <a:cxnLst/>
            <a:rect l="l" t="t" r="r" b="b"/>
            <a:pathLst>
              <a:path w="358902" h="206501">
                <a:moveTo>
                  <a:pt x="179831" y="0"/>
                </a:moveTo>
                <a:lnTo>
                  <a:pt x="161867" y="513"/>
                </a:lnTo>
                <a:lnTo>
                  <a:pt x="144400" y="2022"/>
                </a:lnTo>
                <a:lnTo>
                  <a:pt x="127515" y="4477"/>
                </a:lnTo>
                <a:lnTo>
                  <a:pt x="111298" y="7828"/>
                </a:lnTo>
                <a:lnTo>
                  <a:pt x="95836" y="12026"/>
                </a:lnTo>
                <a:lnTo>
                  <a:pt x="81214" y="17023"/>
                </a:lnTo>
                <a:lnTo>
                  <a:pt x="67519" y="22768"/>
                </a:lnTo>
                <a:lnTo>
                  <a:pt x="54835" y="29213"/>
                </a:lnTo>
                <a:lnTo>
                  <a:pt x="43249" y="36308"/>
                </a:lnTo>
                <a:lnTo>
                  <a:pt x="32847" y="44004"/>
                </a:lnTo>
                <a:lnTo>
                  <a:pt x="23715" y="52252"/>
                </a:lnTo>
                <a:lnTo>
                  <a:pt x="9603" y="70207"/>
                </a:lnTo>
                <a:lnTo>
                  <a:pt x="1601" y="89779"/>
                </a:lnTo>
                <a:lnTo>
                  <a:pt x="0" y="103632"/>
                </a:lnTo>
                <a:lnTo>
                  <a:pt x="896" y="113881"/>
                </a:lnTo>
                <a:lnTo>
                  <a:pt x="7806" y="133509"/>
                </a:lnTo>
                <a:lnTo>
                  <a:pt x="20964" y="151636"/>
                </a:lnTo>
                <a:lnTo>
                  <a:pt x="29671" y="160011"/>
                </a:lnTo>
                <a:lnTo>
                  <a:pt x="39680" y="167859"/>
                </a:lnTo>
                <a:lnTo>
                  <a:pt x="50906" y="175129"/>
                </a:lnTo>
                <a:lnTo>
                  <a:pt x="63263" y="181773"/>
                </a:lnTo>
                <a:lnTo>
                  <a:pt x="76663" y="187737"/>
                </a:lnTo>
                <a:lnTo>
                  <a:pt x="91020" y="192973"/>
                </a:lnTo>
                <a:lnTo>
                  <a:pt x="106249" y="197430"/>
                </a:lnTo>
                <a:lnTo>
                  <a:pt x="122263" y="201056"/>
                </a:lnTo>
                <a:lnTo>
                  <a:pt x="138975" y="203802"/>
                </a:lnTo>
                <a:lnTo>
                  <a:pt x="156299" y="205617"/>
                </a:lnTo>
                <a:lnTo>
                  <a:pt x="174149" y="206450"/>
                </a:lnTo>
                <a:lnTo>
                  <a:pt x="179831" y="206502"/>
                </a:lnTo>
                <a:lnTo>
                  <a:pt x="197877" y="205983"/>
                </a:lnTo>
                <a:lnTo>
                  <a:pt x="215405" y="204460"/>
                </a:lnTo>
                <a:lnTo>
                  <a:pt x="232330" y="201985"/>
                </a:lnTo>
                <a:lnTo>
                  <a:pt x="248569" y="198608"/>
                </a:lnTo>
                <a:lnTo>
                  <a:pt x="264034" y="194381"/>
                </a:lnTo>
                <a:lnTo>
                  <a:pt x="278642" y="189354"/>
                </a:lnTo>
                <a:lnTo>
                  <a:pt x="292307" y="183578"/>
                </a:lnTo>
                <a:lnTo>
                  <a:pt x="304945" y="177105"/>
                </a:lnTo>
                <a:lnTo>
                  <a:pt x="316470" y="169986"/>
                </a:lnTo>
                <a:lnTo>
                  <a:pt x="326797" y="162272"/>
                </a:lnTo>
                <a:lnTo>
                  <a:pt x="335841" y="154013"/>
                </a:lnTo>
                <a:lnTo>
                  <a:pt x="349740" y="136066"/>
                </a:lnTo>
                <a:lnTo>
                  <a:pt x="357486" y="116554"/>
                </a:lnTo>
                <a:lnTo>
                  <a:pt x="358902" y="103632"/>
                </a:lnTo>
                <a:lnTo>
                  <a:pt x="358011" y="93236"/>
                </a:lnTo>
                <a:lnTo>
                  <a:pt x="351142" y="73368"/>
                </a:lnTo>
                <a:lnTo>
                  <a:pt x="338053" y="55060"/>
                </a:lnTo>
                <a:lnTo>
                  <a:pt x="329388" y="46617"/>
                </a:lnTo>
                <a:lnTo>
                  <a:pt x="319421" y="38712"/>
                </a:lnTo>
                <a:lnTo>
                  <a:pt x="308237" y="31396"/>
                </a:lnTo>
                <a:lnTo>
                  <a:pt x="295922" y="24720"/>
                </a:lnTo>
                <a:lnTo>
                  <a:pt x="282559" y="18732"/>
                </a:lnTo>
                <a:lnTo>
                  <a:pt x="268233" y="13482"/>
                </a:lnTo>
                <a:lnTo>
                  <a:pt x="253028" y="9019"/>
                </a:lnTo>
                <a:lnTo>
                  <a:pt x="237031" y="5395"/>
                </a:lnTo>
                <a:lnTo>
                  <a:pt x="220324" y="2658"/>
                </a:lnTo>
                <a:lnTo>
                  <a:pt x="202992" y="857"/>
                </a:lnTo>
                <a:lnTo>
                  <a:pt x="185121" y="44"/>
                </a:lnTo>
                <a:lnTo>
                  <a:pt x="17983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30196" y="4062222"/>
            <a:ext cx="287274" cy="206502"/>
          </a:xfrm>
          <a:custGeom>
            <a:avLst/>
            <a:gdLst/>
            <a:ahLst/>
            <a:cxnLst/>
            <a:rect l="l" t="t" r="r" b="b"/>
            <a:pathLst>
              <a:path w="287274" h="206501">
                <a:moveTo>
                  <a:pt x="144018" y="0"/>
                </a:moveTo>
                <a:lnTo>
                  <a:pt x="127241" y="701"/>
                </a:lnTo>
                <a:lnTo>
                  <a:pt x="111021" y="2752"/>
                </a:lnTo>
                <a:lnTo>
                  <a:pt x="95466" y="6075"/>
                </a:lnTo>
                <a:lnTo>
                  <a:pt x="80689" y="10590"/>
                </a:lnTo>
                <a:lnTo>
                  <a:pt x="66800" y="16219"/>
                </a:lnTo>
                <a:lnTo>
                  <a:pt x="53909" y="22883"/>
                </a:lnTo>
                <a:lnTo>
                  <a:pt x="42127" y="30502"/>
                </a:lnTo>
                <a:lnTo>
                  <a:pt x="31564" y="38999"/>
                </a:lnTo>
                <a:lnTo>
                  <a:pt x="22332" y="48295"/>
                </a:lnTo>
                <a:lnTo>
                  <a:pt x="14541" y="58310"/>
                </a:lnTo>
                <a:lnTo>
                  <a:pt x="8302" y="68966"/>
                </a:lnTo>
                <a:lnTo>
                  <a:pt x="3725" y="80184"/>
                </a:lnTo>
                <a:lnTo>
                  <a:pt x="921" y="91885"/>
                </a:lnTo>
                <a:lnTo>
                  <a:pt x="0" y="103632"/>
                </a:lnTo>
                <a:lnTo>
                  <a:pt x="981" y="115604"/>
                </a:lnTo>
                <a:lnTo>
                  <a:pt x="3853" y="127189"/>
                </a:lnTo>
                <a:lnTo>
                  <a:pt x="8503" y="138306"/>
                </a:lnTo>
                <a:lnTo>
                  <a:pt x="14819" y="148874"/>
                </a:lnTo>
                <a:lnTo>
                  <a:pt x="22690" y="158811"/>
                </a:lnTo>
                <a:lnTo>
                  <a:pt x="32005" y="168037"/>
                </a:lnTo>
                <a:lnTo>
                  <a:pt x="42652" y="176470"/>
                </a:lnTo>
                <a:lnTo>
                  <a:pt x="54520" y="184029"/>
                </a:lnTo>
                <a:lnTo>
                  <a:pt x="67496" y="190634"/>
                </a:lnTo>
                <a:lnTo>
                  <a:pt x="81471" y="196203"/>
                </a:lnTo>
                <a:lnTo>
                  <a:pt x="96331" y="200655"/>
                </a:lnTo>
                <a:lnTo>
                  <a:pt x="111966" y="203909"/>
                </a:lnTo>
                <a:lnTo>
                  <a:pt x="128264" y="205884"/>
                </a:lnTo>
                <a:lnTo>
                  <a:pt x="144018" y="206502"/>
                </a:lnTo>
                <a:lnTo>
                  <a:pt x="160882" y="205792"/>
                </a:lnTo>
                <a:lnTo>
                  <a:pt x="177163" y="203718"/>
                </a:lnTo>
                <a:lnTo>
                  <a:pt x="192752" y="200362"/>
                </a:lnTo>
                <a:lnTo>
                  <a:pt x="207538" y="195806"/>
                </a:lnTo>
                <a:lnTo>
                  <a:pt x="221414" y="190132"/>
                </a:lnTo>
                <a:lnTo>
                  <a:pt x="234269" y="183420"/>
                </a:lnTo>
                <a:lnTo>
                  <a:pt x="245994" y="175755"/>
                </a:lnTo>
                <a:lnTo>
                  <a:pt x="256480" y="167217"/>
                </a:lnTo>
                <a:lnTo>
                  <a:pt x="265618" y="157888"/>
                </a:lnTo>
                <a:lnTo>
                  <a:pt x="273299" y="147850"/>
                </a:lnTo>
                <a:lnTo>
                  <a:pt x="279413" y="137186"/>
                </a:lnTo>
                <a:lnTo>
                  <a:pt x="283850" y="125977"/>
                </a:lnTo>
                <a:lnTo>
                  <a:pt x="286503" y="114306"/>
                </a:lnTo>
                <a:lnTo>
                  <a:pt x="287274" y="103632"/>
                </a:lnTo>
                <a:lnTo>
                  <a:pt x="286301" y="91495"/>
                </a:lnTo>
                <a:lnTo>
                  <a:pt x="283455" y="79768"/>
                </a:lnTo>
                <a:lnTo>
                  <a:pt x="278845" y="68531"/>
                </a:lnTo>
                <a:lnTo>
                  <a:pt x="272579" y="57863"/>
                </a:lnTo>
                <a:lnTo>
                  <a:pt x="264765" y="47844"/>
                </a:lnTo>
                <a:lnTo>
                  <a:pt x="255512" y="38553"/>
                </a:lnTo>
                <a:lnTo>
                  <a:pt x="244927" y="30070"/>
                </a:lnTo>
                <a:lnTo>
                  <a:pt x="233121" y="22475"/>
                </a:lnTo>
                <a:lnTo>
                  <a:pt x="220201" y="15847"/>
                </a:lnTo>
                <a:lnTo>
                  <a:pt x="206275" y="10266"/>
                </a:lnTo>
                <a:lnTo>
                  <a:pt x="191452" y="5811"/>
                </a:lnTo>
                <a:lnTo>
                  <a:pt x="175840" y="2563"/>
                </a:lnTo>
                <a:lnTo>
                  <a:pt x="159549" y="601"/>
                </a:lnTo>
                <a:lnTo>
                  <a:pt x="144018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30196" y="4062222"/>
            <a:ext cx="287274" cy="206502"/>
          </a:xfrm>
          <a:custGeom>
            <a:avLst/>
            <a:gdLst/>
            <a:ahLst/>
            <a:cxnLst/>
            <a:rect l="l" t="t" r="r" b="b"/>
            <a:pathLst>
              <a:path w="287274" h="206501">
                <a:moveTo>
                  <a:pt x="144018" y="0"/>
                </a:moveTo>
                <a:lnTo>
                  <a:pt x="127241" y="701"/>
                </a:lnTo>
                <a:lnTo>
                  <a:pt x="111021" y="2752"/>
                </a:lnTo>
                <a:lnTo>
                  <a:pt x="95466" y="6075"/>
                </a:lnTo>
                <a:lnTo>
                  <a:pt x="80689" y="10590"/>
                </a:lnTo>
                <a:lnTo>
                  <a:pt x="66800" y="16219"/>
                </a:lnTo>
                <a:lnTo>
                  <a:pt x="53909" y="22883"/>
                </a:lnTo>
                <a:lnTo>
                  <a:pt x="42127" y="30502"/>
                </a:lnTo>
                <a:lnTo>
                  <a:pt x="31564" y="38999"/>
                </a:lnTo>
                <a:lnTo>
                  <a:pt x="22332" y="48295"/>
                </a:lnTo>
                <a:lnTo>
                  <a:pt x="14541" y="58310"/>
                </a:lnTo>
                <a:lnTo>
                  <a:pt x="8302" y="68966"/>
                </a:lnTo>
                <a:lnTo>
                  <a:pt x="3725" y="80184"/>
                </a:lnTo>
                <a:lnTo>
                  <a:pt x="921" y="91885"/>
                </a:lnTo>
                <a:lnTo>
                  <a:pt x="0" y="103632"/>
                </a:lnTo>
                <a:lnTo>
                  <a:pt x="981" y="115604"/>
                </a:lnTo>
                <a:lnTo>
                  <a:pt x="3853" y="127189"/>
                </a:lnTo>
                <a:lnTo>
                  <a:pt x="8503" y="138306"/>
                </a:lnTo>
                <a:lnTo>
                  <a:pt x="14819" y="148874"/>
                </a:lnTo>
                <a:lnTo>
                  <a:pt x="22690" y="158811"/>
                </a:lnTo>
                <a:lnTo>
                  <a:pt x="32005" y="168037"/>
                </a:lnTo>
                <a:lnTo>
                  <a:pt x="42652" y="176470"/>
                </a:lnTo>
                <a:lnTo>
                  <a:pt x="54520" y="184029"/>
                </a:lnTo>
                <a:lnTo>
                  <a:pt x="67496" y="190634"/>
                </a:lnTo>
                <a:lnTo>
                  <a:pt x="81471" y="196203"/>
                </a:lnTo>
                <a:lnTo>
                  <a:pt x="96331" y="200655"/>
                </a:lnTo>
                <a:lnTo>
                  <a:pt x="111966" y="203909"/>
                </a:lnTo>
                <a:lnTo>
                  <a:pt x="128264" y="205884"/>
                </a:lnTo>
                <a:lnTo>
                  <a:pt x="144018" y="206502"/>
                </a:lnTo>
                <a:lnTo>
                  <a:pt x="160882" y="205792"/>
                </a:lnTo>
                <a:lnTo>
                  <a:pt x="177163" y="203718"/>
                </a:lnTo>
                <a:lnTo>
                  <a:pt x="192752" y="200362"/>
                </a:lnTo>
                <a:lnTo>
                  <a:pt x="207538" y="195806"/>
                </a:lnTo>
                <a:lnTo>
                  <a:pt x="221414" y="190132"/>
                </a:lnTo>
                <a:lnTo>
                  <a:pt x="234269" y="183420"/>
                </a:lnTo>
                <a:lnTo>
                  <a:pt x="245994" y="175755"/>
                </a:lnTo>
                <a:lnTo>
                  <a:pt x="256480" y="167217"/>
                </a:lnTo>
                <a:lnTo>
                  <a:pt x="265618" y="157888"/>
                </a:lnTo>
                <a:lnTo>
                  <a:pt x="273299" y="147850"/>
                </a:lnTo>
                <a:lnTo>
                  <a:pt x="279413" y="137186"/>
                </a:lnTo>
                <a:lnTo>
                  <a:pt x="283850" y="125977"/>
                </a:lnTo>
                <a:lnTo>
                  <a:pt x="286503" y="114306"/>
                </a:lnTo>
                <a:lnTo>
                  <a:pt x="287274" y="103632"/>
                </a:lnTo>
                <a:lnTo>
                  <a:pt x="286301" y="91495"/>
                </a:lnTo>
                <a:lnTo>
                  <a:pt x="283455" y="79768"/>
                </a:lnTo>
                <a:lnTo>
                  <a:pt x="278845" y="68531"/>
                </a:lnTo>
                <a:lnTo>
                  <a:pt x="272579" y="57863"/>
                </a:lnTo>
                <a:lnTo>
                  <a:pt x="264765" y="47844"/>
                </a:lnTo>
                <a:lnTo>
                  <a:pt x="255512" y="38553"/>
                </a:lnTo>
                <a:lnTo>
                  <a:pt x="244927" y="30070"/>
                </a:lnTo>
                <a:lnTo>
                  <a:pt x="233121" y="22475"/>
                </a:lnTo>
                <a:lnTo>
                  <a:pt x="220201" y="15847"/>
                </a:lnTo>
                <a:lnTo>
                  <a:pt x="206275" y="10266"/>
                </a:lnTo>
                <a:lnTo>
                  <a:pt x="191452" y="5811"/>
                </a:lnTo>
                <a:lnTo>
                  <a:pt x="175840" y="2563"/>
                </a:lnTo>
                <a:lnTo>
                  <a:pt x="159549" y="601"/>
                </a:lnTo>
                <a:lnTo>
                  <a:pt x="14401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01773" y="1895094"/>
            <a:ext cx="3374898" cy="0"/>
          </a:xfrm>
          <a:custGeom>
            <a:avLst/>
            <a:gdLst/>
            <a:ahLst/>
            <a:cxnLst/>
            <a:rect l="l" t="t" r="r" b="b"/>
            <a:pathLst>
              <a:path w="3374898">
                <a:moveTo>
                  <a:pt x="0" y="0"/>
                </a:moveTo>
                <a:lnTo>
                  <a:pt x="33748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01773" y="2357627"/>
            <a:ext cx="3374898" cy="0"/>
          </a:xfrm>
          <a:custGeom>
            <a:avLst/>
            <a:gdLst/>
            <a:ahLst/>
            <a:cxnLst/>
            <a:rect l="l" t="t" r="r" b="b"/>
            <a:pathLst>
              <a:path w="3374898">
                <a:moveTo>
                  <a:pt x="0" y="0"/>
                </a:moveTo>
                <a:lnTo>
                  <a:pt x="33748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01773" y="2819400"/>
            <a:ext cx="3374898" cy="0"/>
          </a:xfrm>
          <a:custGeom>
            <a:avLst/>
            <a:gdLst/>
            <a:ahLst/>
            <a:cxnLst/>
            <a:rect l="l" t="t" r="r" b="b"/>
            <a:pathLst>
              <a:path w="3374898">
                <a:moveTo>
                  <a:pt x="0" y="0"/>
                </a:moveTo>
                <a:lnTo>
                  <a:pt x="33748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01773" y="1895094"/>
            <a:ext cx="0" cy="924306"/>
          </a:xfrm>
          <a:custGeom>
            <a:avLst/>
            <a:gdLst/>
            <a:ahLst/>
            <a:cxnLst/>
            <a:rect l="l" t="t" r="r" b="b"/>
            <a:pathLst>
              <a:path h="924306">
                <a:moveTo>
                  <a:pt x="0" y="0"/>
                </a:moveTo>
                <a:lnTo>
                  <a:pt x="0" y="92430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19577" y="1895094"/>
            <a:ext cx="0" cy="924306"/>
          </a:xfrm>
          <a:custGeom>
            <a:avLst/>
            <a:gdLst/>
            <a:ahLst/>
            <a:cxnLst/>
            <a:rect l="l" t="t" r="r" b="b"/>
            <a:pathLst>
              <a:path h="924306">
                <a:moveTo>
                  <a:pt x="0" y="0"/>
                </a:moveTo>
                <a:lnTo>
                  <a:pt x="0" y="9243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65754" y="1895094"/>
            <a:ext cx="0" cy="924306"/>
          </a:xfrm>
          <a:custGeom>
            <a:avLst/>
            <a:gdLst/>
            <a:ahLst/>
            <a:cxnLst/>
            <a:rect l="l" t="t" r="r" b="b"/>
            <a:pathLst>
              <a:path h="924306">
                <a:moveTo>
                  <a:pt x="0" y="0"/>
                </a:moveTo>
                <a:lnTo>
                  <a:pt x="0" y="9243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11929" y="1895094"/>
            <a:ext cx="0" cy="924306"/>
          </a:xfrm>
          <a:custGeom>
            <a:avLst/>
            <a:gdLst/>
            <a:ahLst/>
            <a:cxnLst/>
            <a:rect l="l" t="t" r="r" b="b"/>
            <a:pathLst>
              <a:path h="924306">
                <a:moveTo>
                  <a:pt x="0" y="0"/>
                </a:moveTo>
                <a:lnTo>
                  <a:pt x="0" y="9243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28972" y="1895094"/>
            <a:ext cx="0" cy="924306"/>
          </a:xfrm>
          <a:custGeom>
            <a:avLst/>
            <a:gdLst/>
            <a:ahLst/>
            <a:cxnLst/>
            <a:rect l="l" t="t" r="r" b="b"/>
            <a:pathLst>
              <a:path h="924306">
                <a:moveTo>
                  <a:pt x="0" y="0"/>
                </a:moveTo>
                <a:lnTo>
                  <a:pt x="0" y="9243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376672" y="1895094"/>
            <a:ext cx="0" cy="924306"/>
          </a:xfrm>
          <a:custGeom>
            <a:avLst/>
            <a:gdLst/>
            <a:ahLst/>
            <a:cxnLst/>
            <a:rect l="l" t="t" r="r" b="b"/>
            <a:pathLst>
              <a:path h="924306">
                <a:moveTo>
                  <a:pt x="0" y="0"/>
                </a:moveTo>
                <a:lnTo>
                  <a:pt x="0" y="92430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145029" y="3562350"/>
            <a:ext cx="3374898" cy="0"/>
          </a:xfrm>
          <a:custGeom>
            <a:avLst/>
            <a:gdLst/>
            <a:ahLst/>
            <a:cxnLst/>
            <a:rect l="l" t="t" r="r" b="b"/>
            <a:pathLst>
              <a:path w="3374898">
                <a:moveTo>
                  <a:pt x="0" y="0"/>
                </a:moveTo>
                <a:lnTo>
                  <a:pt x="33748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145029" y="4024122"/>
            <a:ext cx="3374898" cy="0"/>
          </a:xfrm>
          <a:custGeom>
            <a:avLst/>
            <a:gdLst/>
            <a:ahLst/>
            <a:cxnLst/>
            <a:rect l="l" t="t" r="r" b="b"/>
            <a:pathLst>
              <a:path w="3374898">
                <a:moveTo>
                  <a:pt x="0" y="0"/>
                </a:moveTo>
                <a:lnTo>
                  <a:pt x="33748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45029" y="4485894"/>
            <a:ext cx="3374898" cy="0"/>
          </a:xfrm>
          <a:custGeom>
            <a:avLst/>
            <a:gdLst/>
            <a:ahLst/>
            <a:cxnLst/>
            <a:rect l="l" t="t" r="r" b="b"/>
            <a:pathLst>
              <a:path w="3374898">
                <a:moveTo>
                  <a:pt x="0" y="0"/>
                </a:moveTo>
                <a:lnTo>
                  <a:pt x="33748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45029" y="3562350"/>
            <a:ext cx="0" cy="923544"/>
          </a:xfrm>
          <a:custGeom>
            <a:avLst/>
            <a:gdLst/>
            <a:ahLst/>
            <a:cxnLst/>
            <a:rect l="l" t="t" r="r" b="b"/>
            <a:pathLst>
              <a:path h="923544">
                <a:moveTo>
                  <a:pt x="0" y="0"/>
                </a:moveTo>
                <a:lnTo>
                  <a:pt x="0" y="92354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62072" y="3562350"/>
            <a:ext cx="0" cy="923544"/>
          </a:xfrm>
          <a:custGeom>
            <a:avLst/>
            <a:gdLst/>
            <a:ahLst/>
            <a:cxnLst/>
            <a:rect l="l" t="t" r="r" b="b"/>
            <a:pathLst>
              <a:path h="923544">
                <a:moveTo>
                  <a:pt x="0" y="0"/>
                </a:moveTo>
                <a:lnTo>
                  <a:pt x="0" y="9235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508248" y="3562350"/>
            <a:ext cx="0" cy="923544"/>
          </a:xfrm>
          <a:custGeom>
            <a:avLst/>
            <a:gdLst/>
            <a:ahLst/>
            <a:cxnLst/>
            <a:rect l="l" t="t" r="r" b="b"/>
            <a:pathLst>
              <a:path h="923544">
                <a:moveTo>
                  <a:pt x="0" y="0"/>
                </a:moveTo>
                <a:lnTo>
                  <a:pt x="0" y="9235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55948" y="3562350"/>
            <a:ext cx="0" cy="923544"/>
          </a:xfrm>
          <a:custGeom>
            <a:avLst/>
            <a:gdLst/>
            <a:ahLst/>
            <a:cxnLst/>
            <a:rect l="l" t="t" r="r" b="b"/>
            <a:pathLst>
              <a:path h="923544">
                <a:moveTo>
                  <a:pt x="0" y="0"/>
                </a:moveTo>
                <a:lnTo>
                  <a:pt x="0" y="9235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73751" y="3562350"/>
            <a:ext cx="0" cy="923544"/>
          </a:xfrm>
          <a:custGeom>
            <a:avLst/>
            <a:gdLst/>
            <a:ahLst/>
            <a:cxnLst/>
            <a:rect l="l" t="t" r="r" b="b"/>
            <a:pathLst>
              <a:path h="923544">
                <a:moveTo>
                  <a:pt x="0" y="0"/>
                </a:moveTo>
                <a:lnTo>
                  <a:pt x="0" y="9235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19927" y="3562349"/>
            <a:ext cx="0" cy="923544"/>
          </a:xfrm>
          <a:custGeom>
            <a:avLst/>
            <a:gdLst/>
            <a:ahLst/>
            <a:cxnLst/>
            <a:rect l="l" t="t" r="r" b="b"/>
            <a:pathLst>
              <a:path h="923543">
                <a:moveTo>
                  <a:pt x="0" y="0"/>
                </a:moveTo>
                <a:lnTo>
                  <a:pt x="0" y="92354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664201" y="5036820"/>
            <a:ext cx="3374898" cy="0"/>
          </a:xfrm>
          <a:custGeom>
            <a:avLst/>
            <a:gdLst/>
            <a:ahLst/>
            <a:cxnLst/>
            <a:rect l="l" t="t" r="r" b="b"/>
            <a:pathLst>
              <a:path w="3374897">
                <a:moveTo>
                  <a:pt x="0" y="0"/>
                </a:moveTo>
                <a:lnTo>
                  <a:pt x="33748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664201" y="5499354"/>
            <a:ext cx="3374898" cy="0"/>
          </a:xfrm>
          <a:custGeom>
            <a:avLst/>
            <a:gdLst/>
            <a:ahLst/>
            <a:cxnLst/>
            <a:rect l="l" t="t" r="r" b="b"/>
            <a:pathLst>
              <a:path w="3374898">
                <a:moveTo>
                  <a:pt x="0" y="0"/>
                </a:moveTo>
                <a:lnTo>
                  <a:pt x="33748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664201" y="5961126"/>
            <a:ext cx="3374898" cy="0"/>
          </a:xfrm>
          <a:custGeom>
            <a:avLst/>
            <a:gdLst/>
            <a:ahLst/>
            <a:cxnLst/>
            <a:rect l="l" t="t" r="r" b="b"/>
            <a:pathLst>
              <a:path w="3374898">
                <a:moveTo>
                  <a:pt x="0" y="0"/>
                </a:moveTo>
                <a:lnTo>
                  <a:pt x="33748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664201" y="5036820"/>
            <a:ext cx="0" cy="924306"/>
          </a:xfrm>
          <a:custGeom>
            <a:avLst/>
            <a:gdLst/>
            <a:ahLst/>
            <a:cxnLst/>
            <a:rect l="l" t="t" r="r" b="b"/>
            <a:pathLst>
              <a:path h="924305">
                <a:moveTo>
                  <a:pt x="0" y="0"/>
                </a:moveTo>
                <a:lnTo>
                  <a:pt x="0" y="92430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381244" y="5036820"/>
            <a:ext cx="0" cy="924306"/>
          </a:xfrm>
          <a:custGeom>
            <a:avLst/>
            <a:gdLst/>
            <a:ahLst/>
            <a:cxnLst/>
            <a:rect l="l" t="t" r="r" b="b"/>
            <a:pathLst>
              <a:path h="924305">
                <a:moveTo>
                  <a:pt x="0" y="0"/>
                </a:moveTo>
                <a:lnTo>
                  <a:pt x="0" y="9243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27420" y="5036820"/>
            <a:ext cx="0" cy="924306"/>
          </a:xfrm>
          <a:custGeom>
            <a:avLst/>
            <a:gdLst/>
            <a:ahLst/>
            <a:cxnLst/>
            <a:rect l="l" t="t" r="r" b="b"/>
            <a:pathLst>
              <a:path h="924306">
                <a:moveTo>
                  <a:pt x="0" y="0"/>
                </a:moveTo>
                <a:lnTo>
                  <a:pt x="0" y="9243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75120" y="5036820"/>
            <a:ext cx="0" cy="924306"/>
          </a:xfrm>
          <a:custGeom>
            <a:avLst/>
            <a:gdLst/>
            <a:ahLst/>
            <a:cxnLst/>
            <a:rect l="l" t="t" r="r" b="b"/>
            <a:pathLst>
              <a:path h="924306">
                <a:moveTo>
                  <a:pt x="0" y="0"/>
                </a:moveTo>
                <a:lnTo>
                  <a:pt x="0" y="9243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392923" y="5036820"/>
            <a:ext cx="0" cy="924306"/>
          </a:xfrm>
          <a:custGeom>
            <a:avLst/>
            <a:gdLst/>
            <a:ahLst/>
            <a:cxnLst/>
            <a:rect l="l" t="t" r="r" b="b"/>
            <a:pathLst>
              <a:path h="924306">
                <a:moveTo>
                  <a:pt x="0" y="0"/>
                </a:moveTo>
                <a:lnTo>
                  <a:pt x="0" y="9243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39100" y="5036820"/>
            <a:ext cx="0" cy="924306"/>
          </a:xfrm>
          <a:custGeom>
            <a:avLst/>
            <a:gdLst/>
            <a:ahLst/>
            <a:cxnLst/>
            <a:rect l="l" t="t" r="r" b="b"/>
            <a:pathLst>
              <a:path h="924306">
                <a:moveTo>
                  <a:pt x="0" y="0"/>
                </a:moveTo>
                <a:lnTo>
                  <a:pt x="0" y="92430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046902" y="660400"/>
            <a:ext cx="1724635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Queue</a:t>
            </a:r>
            <a:endParaRPr sz="42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98387" y="660400"/>
            <a:ext cx="3112013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Circular...1</a:t>
            </a:r>
            <a:endParaRPr sz="42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6702" y="1521706"/>
            <a:ext cx="148358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a) Pada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awal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033803" y="1521706"/>
            <a:ext cx="80290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hampa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38746" y="1626757"/>
            <a:ext cx="82817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5302" y="2058990"/>
            <a:ext cx="9987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Front : 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65302" y="2608316"/>
            <a:ext cx="5547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Rear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64978" y="2608316"/>
            <a:ext cx="3356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: 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9196" y="3187438"/>
            <a:ext cx="129295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b)</a:t>
            </a:r>
            <a:r>
              <a:rPr sz="3000" spc="-1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</a:t>
            </a:r>
            <a:r>
              <a:rPr sz="3000" spc="-1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dan</a:t>
            </a:r>
            <a:r>
              <a:rPr sz="3000" spc="-32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B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84998" y="3187438"/>
            <a:ext cx="140433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dimasukkan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81240" y="3291728"/>
            <a:ext cx="82817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9320" y="3726246"/>
            <a:ext cx="65482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Front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72488" y="3726246"/>
            <a:ext cx="29898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: 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09320" y="4275572"/>
            <a:ext cx="5547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Rear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08996" y="4275572"/>
            <a:ext cx="1280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: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45424" y="4275572"/>
            <a:ext cx="19921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99129" y="4663432"/>
            <a:ext cx="28683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c)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98778" y="4663432"/>
            <a:ext cx="119126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C,D dan</a:t>
            </a:r>
            <a:r>
              <a:rPr sz="3000" spc="-32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03767" y="4663432"/>
            <a:ext cx="140332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dimasukkan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00413" y="4765438"/>
            <a:ext cx="82817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29254" y="5196980"/>
            <a:ext cx="858583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0"/>
              </a:lnSpc>
              <a:spcBef>
                <a:spcPts val="90"/>
              </a:spcBef>
            </a:pPr>
            <a:r>
              <a:rPr sz="2400" spc="0" baseline="2989" dirty="0">
                <a:latin typeface="Comic Sans MS"/>
                <a:cs typeface="Comic Sans MS"/>
              </a:rPr>
              <a:t>Fr</a:t>
            </a:r>
            <a:r>
              <a:rPr sz="2400" spc="-4" baseline="2989" dirty="0">
                <a:latin typeface="Comic Sans MS"/>
                <a:cs typeface="Comic Sans MS"/>
              </a:rPr>
              <a:t>o</a:t>
            </a:r>
            <a:r>
              <a:rPr sz="2400" spc="0" baseline="2989" dirty="0">
                <a:latin typeface="Comic Sans MS"/>
                <a:cs typeface="Comic Sans MS"/>
              </a:rPr>
              <a:t>nt</a:t>
            </a:r>
            <a:r>
              <a:rPr sz="2400" spc="-9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:</a:t>
            </a:r>
            <a:r>
              <a:rPr sz="2400" spc="-4" baseline="2989" dirty="0">
                <a:latin typeface="Comic Sans MS"/>
                <a:cs typeface="Comic Sans MS"/>
              </a:rPr>
              <a:t> </a:t>
            </a:r>
            <a:r>
              <a:rPr sz="2400" spc="0" baseline="2989" dirty="0">
                <a:latin typeface="Comic Sans MS"/>
                <a:cs typeface="Comic Sans MS"/>
              </a:rPr>
              <a:t>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29254" y="5685473"/>
            <a:ext cx="496122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0"/>
              </a:lnSpc>
              <a:spcBef>
                <a:spcPts val="90"/>
              </a:spcBef>
            </a:pPr>
            <a:r>
              <a:rPr sz="2400" spc="0" baseline="2989" dirty="0">
                <a:latin typeface="Comic Sans MS"/>
                <a:cs typeface="Comic Sans MS"/>
              </a:rPr>
              <a:t>Rear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50704" y="5685473"/>
            <a:ext cx="301131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0"/>
              </a:lnSpc>
              <a:spcBef>
                <a:spcPts val="90"/>
              </a:spcBef>
            </a:pPr>
            <a:r>
              <a:rPr sz="2400" spc="0" baseline="2989" dirty="0">
                <a:latin typeface="Comic Sans MS"/>
                <a:cs typeface="Comic Sans MS"/>
              </a:rPr>
              <a:t>: 5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64201" y="5036820"/>
            <a:ext cx="717042" cy="462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6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81244" y="5036820"/>
            <a:ext cx="646176" cy="462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80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27420" y="5036820"/>
            <a:ext cx="647700" cy="462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95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75120" y="5036820"/>
            <a:ext cx="717803" cy="462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08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92923" y="5036820"/>
            <a:ext cx="646176" cy="462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52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64201" y="5499354"/>
            <a:ext cx="717042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850" marR="256646" algn="ctr">
              <a:lnSpc>
                <a:spcPct val="95825"/>
              </a:lnSpc>
              <a:spcBef>
                <a:spcPts val="430"/>
              </a:spcBef>
            </a:pPr>
            <a:r>
              <a:rPr sz="2000" spc="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81244" y="5499354"/>
            <a:ext cx="646176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116" marR="221514" algn="ctr">
              <a:lnSpc>
                <a:spcPct val="95825"/>
              </a:lnSpc>
              <a:spcBef>
                <a:spcPts val="430"/>
              </a:spcBef>
            </a:pPr>
            <a:r>
              <a:rPr sz="2000" spc="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27420" y="5499354"/>
            <a:ext cx="647700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993" marR="222162" algn="ctr">
              <a:lnSpc>
                <a:spcPct val="95825"/>
              </a:lnSpc>
              <a:spcBef>
                <a:spcPts val="430"/>
              </a:spcBef>
            </a:pPr>
            <a:r>
              <a:rPr sz="2000" spc="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75120" y="5499354"/>
            <a:ext cx="717803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6123" marR="257135" algn="ctr">
              <a:lnSpc>
                <a:spcPct val="95825"/>
              </a:lnSpc>
              <a:spcBef>
                <a:spcPts val="430"/>
              </a:spcBef>
            </a:pPr>
            <a:r>
              <a:rPr sz="2000" spc="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92923" y="5499354"/>
            <a:ext cx="646176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389" marR="221242" algn="ctr">
              <a:lnSpc>
                <a:spcPct val="95825"/>
              </a:lnSpc>
              <a:spcBef>
                <a:spcPts val="430"/>
              </a:spcBef>
            </a:pPr>
            <a:r>
              <a:rPr sz="2000" spc="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45029" y="3562350"/>
            <a:ext cx="717042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021">
              <a:lnSpc>
                <a:spcPct val="95825"/>
              </a:lnSpc>
              <a:spcBef>
                <a:spcPts val="430"/>
              </a:spcBef>
            </a:pPr>
            <a:r>
              <a:rPr sz="2000" spc="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62072" y="3562350"/>
            <a:ext cx="646176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7">
              <a:lnSpc>
                <a:spcPct val="95825"/>
              </a:lnSpc>
              <a:spcBef>
                <a:spcPts val="430"/>
              </a:spcBef>
            </a:pPr>
            <a:r>
              <a:rPr sz="2000" spc="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8248" y="3562350"/>
            <a:ext cx="647700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4155948" y="3562350"/>
            <a:ext cx="717803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4873751" y="3562350"/>
            <a:ext cx="646176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145029" y="4024122"/>
            <a:ext cx="717042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182" marR="257314" algn="ctr">
              <a:lnSpc>
                <a:spcPct val="95825"/>
              </a:lnSpc>
              <a:spcBef>
                <a:spcPts val="439"/>
              </a:spcBef>
            </a:pPr>
            <a:r>
              <a:rPr sz="2000" spc="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62072" y="4024122"/>
            <a:ext cx="646176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209" marR="221421" algn="ctr">
              <a:lnSpc>
                <a:spcPct val="95825"/>
              </a:lnSpc>
              <a:spcBef>
                <a:spcPts val="439"/>
              </a:spcBef>
            </a:pPr>
            <a:r>
              <a:rPr sz="2000" spc="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08248" y="4024122"/>
            <a:ext cx="647700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1086" marR="222069" algn="ctr">
              <a:lnSpc>
                <a:spcPct val="95825"/>
              </a:lnSpc>
              <a:spcBef>
                <a:spcPts val="439"/>
              </a:spcBef>
            </a:pPr>
            <a:r>
              <a:rPr sz="2000" spc="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5948" y="4024122"/>
            <a:ext cx="717803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6216" marR="257042" algn="ctr">
              <a:lnSpc>
                <a:spcPct val="95825"/>
              </a:lnSpc>
              <a:spcBef>
                <a:spcPts val="439"/>
              </a:spcBef>
            </a:pPr>
            <a:r>
              <a:rPr sz="2000" spc="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3751" y="4024122"/>
            <a:ext cx="646176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481" marR="221149" algn="ctr">
              <a:lnSpc>
                <a:spcPct val="95825"/>
              </a:lnSpc>
              <a:spcBef>
                <a:spcPts val="439"/>
              </a:spcBef>
            </a:pPr>
            <a:r>
              <a:rPr sz="2000" spc="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01773" y="1895094"/>
            <a:ext cx="717804" cy="462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719577" y="1895094"/>
            <a:ext cx="646176" cy="462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365754" y="1895094"/>
            <a:ext cx="646175" cy="462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011929" y="1895094"/>
            <a:ext cx="717042" cy="462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728972" y="1895094"/>
            <a:ext cx="647700" cy="462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001773" y="2357627"/>
            <a:ext cx="717804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952" marR="257307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9577" y="2357627"/>
            <a:ext cx="646176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217" marR="221413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5754" y="2357627"/>
            <a:ext cx="646175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332" marR="221298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1929" y="2357627"/>
            <a:ext cx="717042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464" marR="257032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28972" y="2357627"/>
            <a:ext cx="647700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1253" marR="221902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228600" y="1445507"/>
            <a:ext cx="8305800" cy="4802893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19471" y="2330195"/>
            <a:ext cx="361950" cy="269748"/>
          </a:xfrm>
          <a:custGeom>
            <a:avLst/>
            <a:gdLst/>
            <a:ahLst/>
            <a:cxnLst/>
            <a:rect l="l" t="t" r="r" b="b"/>
            <a:pathLst>
              <a:path w="361950" h="269748">
                <a:moveTo>
                  <a:pt x="181355" y="0"/>
                </a:moveTo>
                <a:lnTo>
                  <a:pt x="164712" y="568"/>
                </a:lnTo>
                <a:lnTo>
                  <a:pt x="148483" y="2241"/>
                </a:lnTo>
                <a:lnTo>
                  <a:pt x="132735" y="4967"/>
                </a:lnTo>
                <a:lnTo>
                  <a:pt x="117535" y="8694"/>
                </a:lnTo>
                <a:lnTo>
                  <a:pt x="102951" y="13371"/>
                </a:lnTo>
                <a:lnTo>
                  <a:pt x="89050" y="18948"/>
                </a:lnTo>
                <a:lnTo>
                  <a:pt x="75900" y="25373"/>
                </a:lnTo>
                <a:lnTo>
                  <a:pt x="63567" y="32595"/>
                </a:lnTo>
                <a:lnTo>
                  <a:pt x="52120" y="40564"/>
                </a:lnTo>
                <a:lnTo>
                  <a:pt x="41625" y="49227"/>
                </a:lnTo>
                <a:lnTo>
                  <a:pt x="32150" y="58534"/>
                </a:lnTo>
                <a:lnTo>
                  <a:pt x="23761" y="68434"/>
                </a:lnTo>
                <a:lnTo>
                  <a:pt x="16528" y="78875"/>
                </a:lnTo>
                <a:lnTo>
                  <a:pt x="10516" y="89807"/>
                </a:lnTo>
                <a:lnTo>
                  <a:pt x="5793" y="101179"/>
                </a:lnTo>
                <a:lnTo>
                  <a:pt x="2426" y="112939"/>
                </a:lnTo>
                <a:lnTo>
                  <a:pt x="483" y="125036"/>
                </a:lnTo>
                <a:lnTo>
                  <a:pt x="0" y="134874"/>
                </a:lnTo>
                <a:lnTo>
                  <a:pt x="761" y="147317"/>
                </a:lnTo>
                <a:lnTo>
                  <a:pt x="2999" y="159437"/>
                </a:lnTo>
                <a:lnTo>
                  <a:pt x="6648" y="171186"/>
                </a:lnTo>
                <a:lnTo>
                  <a:pt x="11639" y="182514"/>
                </a:lnTo>
                <a:lnTo>
                  <a:pt x="17905" y="193374"/>
                </a:lnTo>
                <a:lnTo>
                  <a:pt x="25380" y="203716"/>
                </a:lnTo>
                <a:lnTo>
                  <a:pt x="33995" y="213491"/>
                </a:lnTo>
                <a:lnTo>
                  <a:pt x="43684" y="222651"/>
                </a:lnTo>
                <a:lnTo>
                  <a:pt x="54378" y="231148"/>
                </a:lnTo>
                <a:lnTo>
                  <a:pt x="66012" y="238933"/>
                </a:lnTo>
                <a:lnTo>
                  <a:pt x="78517" y="245956"/>
                </a:lnTo>
                <a:lnTo>
                  <a:pt x="91825" y="252170"/>
                </a:lnTo>
                <a:lnTo>
                  <a:pt x="105871" y="257525"/>
                </a:lnTo>
                <a:lnTo>
                  <a:pt x="120586" y="261974"/>
                </a:lnTo>
                <a:lnTo>
                  <a:pt x="135903" y="265467"/>
                </a:lnTo>
                <a:lnTo>
                  <a:pt x="151755" y="267955"/>
                </a:lnTo>
                <a:lnTo>
                  <a:pt x="168074" y="269390"/>
                </a:lnTo>
                <a:lnTo>
                  <a:pt x="181355" y="269748"/>
                </a:lnTo>
                <a:lnTo>
                  <a:pt x="198036" y="269182"/>
                </a:lnTo>
                <a:lnTo>
                  <a:pt x="214288" y="267520"/>
                </a:lnTo>
                <a:lnTo>
                  <a:pt x="230044" y="264808"/>
                </a:lnTo>
                <a:lnTo>
                  <a:pt x="245239" y="261098"/>
                </a:lnTo>
                <a:lnTo>
                  <a:pt x="259806" y="256437"/>
                </a:lnTo>
                <a:lnTo>
                  <a:pt x="273678" y="250874"/>
                </a:lnTo>
                <a:lnTo>
                  <a:pt x="286791" y="244460"/>
                </a:lnTo>
                <a:lnTo>
                  <a:pt x="299077" y="237242"/>
                </a:lnTo>
                <a:lnTo>
                  <a:pt x="310470" y="229270"/>
                </a:lnTo>
                <a:lnTo>
                  <a:pt x="320904" y="220593"/>
                </a:lnTo>
                <a:lnTo>
                  <a:pt x="330312" y="211260"/>
                </a:lnTo>
                <a:lnTo>
                  <a:pt x="338629" y="201320"/>
                </a:lnTo>
                <a:lnTo>
                  <a:pt x="345789" y="190823"/>
                </a:lnTo>
                <a:lnTo>
                  <a:pt x="351724" y="179816"/>
                </a:lnTo>
                <a:lnTo>
                  <a:pt x="356369" y="168350"/>
                </a:lnTo>
                <a:lnTo>
                  <a:pt x="359658" y="156473"/>
                </a:lnTo>
                <a:lnTo>
                  <a:pt x="361524" y="144235"/>
                </a:lnTo>
                <a:lnTo>
                  <a:pt x="361949" y="134874"/>
                </a:lnTo>
                <a:lnTo>
                  <a:pt x="361191" y="122512"/>
                </a:lnTo>
                <a:lnTo>
                  <a:pt x="358961" y="110448"/>
                </a:lnTo>
                <a:lnTo>
                  <a:pt x="355324" y="98734"/>
                </a:lnTo>
                <a:lnTo>
                  <a:pt x="350348" y="87422"/>
                </a:lnTo>
                <a:lnTo>
                  <a:pt x="344098" y="76562"/>
                </a:lnTo>
                <a:lnTo>
                  <a:pt x="336640" y="66206"/>
                </a:lnTo>
                <a:lnTo>
                  <a:pt x="328042" y="56407"/>
                </a:lnTo>
                <a:lnTo>
                  <a:pt x="318369" y="47215"/>
                </a:lnTo>
                <a:lnTo>
                  <a:pt x="307687" y="38682"/>
                </a:lnTo>
                <a:lnTo>
                  <a:pt x="296063" y="30859"/>
                </a:lnTo>
                <a:lnTo>
                  <a:pt x="283562" y="23798"/>
                </a:lnTo>
                <a:lnTo>
                  <a:pt x="270252" y="17551"/>
                </a:lnTo>
                <a:lnTo>
                  <a:pt x="256198" y="12169"/>
                </a:lnTo>
                <a:lnTo>
                  <a:pt x="241467" y="7703"/>
                </a:lnTo>
                <a:lnTo>
                  <a:pt x="226124" y="4206"/>
                </a:lnTo>
                <a:lnTo>
                  <a:pt x="210237" y="1728"/>
                </a:lnTo>
                <a:lnTo>
                  <a:pt x="193871" y="321"/>
                </a:lnTo>
                <a:lnTo>
                  <a:pt x="181355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19471" y="2330195"/>
            <a:ext cx="361950" cy="269748"/>
          </a:xfrm>
          <a:custGeom>
            <a:avLst/>
            <a:gdLst/>
            <a:ahLst/>
            <a:cxnLst/>
            <a:rect l="l" t="t" r="r" b="b"/>
            <a:pathLst>
              <a:path w="361950" h="269748">
                <a:moveTo>
                  <a:pt x="181355" y="0"/>
                </a:moveTo>
                <a:lnTo>
                  <a:pt x="164712" y="568"/>
                </a:lnTo>
                <a:lnTo>
                  <a:pt x="148483" y="2241"/>
                </a:lnTo>
                <a:lnTo>
                  <a:pt x="132735" y="4967"/>
                </a:lnTo>
                <a:lnTo>
                  <a:pt x="117535" y="8694"/>
                </a:lnTo>
                <a:lnTo>
                  <a:pt x="102951" y="13371"/>
                </a:lnTo>
                <a:lnTo>
                  <a:pt x="89050" y="18948"/>
                </a:lnTo>
                <a:lnTo>
                  <a:pt x="75900" y="25373"/>
                </a:lnTo>
                <a:lnTo>
                  <a:pt x="63567" y="32595"/>
                </a:lnTo>
                <a:lnTo>
                  <a:pt x="52120" y="40564"/>
                </a:lnTo>
                <a:lnTo>
                  <a:pt x="41625" y="49227"/>
                </a:lnTo>
                <a:lnTo>
                  <a:pt x="32150" y="58534"/>
                </a:lnTo>
                <a:lnTo>
                  <a:pt x="23761" y="68434"/>
                </a:lnTo>
                <a:lnTo>
                  <a:pt x="16528" y="78875"/>
                </a:lnTo>
                <a:lnTo>
                  <a:pt x="10516" y="89807"/>
                </a:lnTo>
                <a:lnTo>
                  <a:pt x="5793" y="101179"/>
                </a:lnTo>
                <a:lnTo>
                  <a:pt x="2426" y="112939"/>
                </a:lnTo>
                <a:lnTo>
                  <a:pt x="483" y="125036"/>
                </a:lnTo>
                <a:lnTo>
                  <a:pt x="0" y="134874"/>
                </a:lnTo>
                <a:lnTo>
                  <a:pt x="761" y="147317"/>
                </a:lnTo>
                <a:lnTo>
                  <a:pt x="2999" y="159437"/>
                </a:lnTo>
                <a:lnTo>
                  <a:pt x="6648" y="171186"/>
                </a:lnTo>
                <a:lnTo>
                  <a:pt x="11639" y="182514"/>
                </a:lnTo>
                <a:lnTo>
                  <a:pt x="17905" y="193374"/>
                </a:lnTo>
                <a:lnTo>
                  <a:pt x="25380" y="203716"/>
                </a:lnTo>
                <a:lnTo>
                  <a:pt x="33995" y="213491"/>
                </a:lnTo>
                <a:lnTo>
                  <a:pt x="43684" y="222651"/>
                </a:lnTo>
                <a:lnTo>
                  <a:pt x="54378" y="231148"/>
                </a:lnTo>
                <a:lnTo>
                  <a:pt x="66012" y="238933"/>
                </a:lnTo>
                <a:lnTo>
                  <a:pt x="78517" y="245956"/>
                </a:lnTo>
                <a:lnTo>
                  <a:pt x="91825" y="252170"/>
                </a:lnTo>
                <a:lnTo>
                  <a:pt x="105871" y="257525"/>
                </a:lnTo>
                <a:lnTo>
                  <a:pt x="120586" y="261974"/>
                </a:lnTo>
                <a:lnTo>
                  <a:pt x="135903" y="265467"/>
                </a:lnTo>
                <a:lnTo>
                  <a:pt x="151755" y="267955"/>
                </a:lnTo>
                <a:lnTo>
                  <a:pt x="168074" y="269390"/>
                </a:lnTo>
                <a:lnTo>
                  <a:pt x="181355" y="269748"/>
                </a:lnTo>
                <a:lnTo>
                  <a:pt x="198036" y="269182"/>
                </a:lnTo>
                <a:lnTo>
                  <a:pt x="214288" y="267520"/>
                </a:lnTo>
                <a:lnTo>
                  <a:pt x="230044" y="264808"/>
                </a:lnTo>
                <a:lnTo>
                  <a:pt x="245239" y="261098"/>
                </a:lnTo>
                <a:lnTo>
                  <a:pt x="259806" y="256437"/>
                </a:lnTo>
                <a:lnTo>
                  <a:pt x="273678" y="250874"/>
                </a:lnTo>
                <a:lnTo>
                  <a:pt x="286791" y="244460"/>
                </a:lnTo>
                <a:lnTo>
                  <a:pt x="299077" y="237242"/>
                </a:lnTo>
                <a:lnTo>
                  <a:pt x="310470" y="229270"/>
                </a:lnTo>
                <a:lnTo>
                  <a:pt x="320904" y="220593"/>
                </a:lnTo>
                <a:lnTo>
                  <a:pt x="330312" y="211260"/>
                </a:lnTo>
                <a:lnTo>
                  <a:pt x="338629" y="201320"/>
                </a:lnTo>
                <a:lnTo>
                  <a:pt x="345789" y="190823"/>
                </a:lnTo>
                <a:lnTo>
                  <a:pt x="351724" y="179816"/>
                </a:lnTo>
                <a:lnTo>
                  <a:pt x="356369" y="168350"/>
                </a:lnTo>
                <a:lnTo>
                  <a:pt x="359658" y="156473"/>
                </a:lnTo>
                <a:lnTo>
                  <a:pt x="361524" y="144235"/>
                </a:lnTo>
                <a:lnTo>
                  <a:pt x="361949" y="134874"/>
                </a:lnTo>
                <a:lnTo>
                  <a:pt x="361191" y="122512"/>
                </a:lnTo>
                <a:lnTo>
                  <a:pt x="358961" y="110448"/>
                </a:lnTo>
                <a:lnTo>
                  <a:pt x="355324" y="98734"/>
                </a:lnTo>
                <a:lnTo>
                  <a:pt x="350348" y="87422"/>
                </a:lnTo>
                <a:lnTo>
                  <a:pt x="344098" y="76562"/>
                </a:lnTo>
                <a:lnTo>
                  <a:pt x="336640" y="66206"/>
                </a:lnTo>
                <a:lnTo>
                  <a:pt x="328042" y="56407"/>
                </a:lnTo>
                <a:lnTo>
                  <a:pt x="318369" y="47215"/>
                </a:lnTo>
                <a:lnTo>
                  <a:pt x="307687" y="38682"/>
                </a:lnTo>
                <a:lnTo>
                  <a:pt x="296063" y="30859"/>
                </a:lnTo>
                <a:lnTo>
                  <a:pt x="283562" y="23798"/>
                </a:lnTo>
                <a:lnTo>
                  <a:pt x="270252" y="17551"/>
                </a:lnTo>
                <a:lnTo>
                  <a:pt x="256198" y="12169"/>
                </a:lnTo>
                <a:lnTo>
                  <a:pt x="241467" y="7703"/>
                </a:lnTo>
                <a:lnTo>
                  <a:pt x="226124" y="4206"/>
                </a:lnTo>
                <a:lnTo>
                  <a:pt x="210237" y="1728"/>
                </a:lnTo>
                <a:lnTo>
                  <a:pt x="193871" y="321"/>
                </a:lnTo>
                <a:lnTo>
                  <a:pt x="181355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35195" y="2330195"/>
            <a:ext cx="361950" cy="269748"/>
          </a:xfrm>
          <a:custGeom>
            <a:avLst/>
            <a:gdLst/>
            <a:ahLst/>
            <a:cxnLst/>
            <a:rect l="l" t="t" r="r" b="b"/>
            <a:pathLst>
              <a:path w="361950" h="269748">
                <a:moveTo>
                  <a:pt x="181355" y="0"/>
                </a:moveTo>
                <a:lnTo>
                  <a:pt x="164712" y="568"/>
                </a:lnTo>
                <a:lnTo>
                  <a:pt x="148483" y="2241"/>
                </a:lnTo>
                <a:lnTo>
                  <a:pt x="132735" y="4967"/>
                </a:lnTo>
                <a:lnTo>
                  <a:pt x="117535" y="8694"/>
                </a:lnTo>
                <a:lnTo>
                  <a:pt x="102951" y="13371"/>
                </a:lnTo>
                <a:lnTo>
                  <a:pt x="89050" y="18948"/>
                </a:lnTo>
                <a:lnTo>
                  <a:pt x="75900" y="25373"/>
                </a:lnTo>
                <a:lnTo>
                  <a:pt x="63567" y="32595"/>
                </a:lnTo>
                <a:lnTo>
                  <a:pt x="52120" y="40564"/>
                </a:lnTo>
                <a:lnTo>
                  <a:pt x="41625" y="49227"/>
                </a:lnTo>
                <a:lnTo>
                  <a:pt x="32150" y="58534"/>
                </a:lnTo>
                <a:lnTo>
                  <a:pt x="23761" y="68434"/>
                </a:lnTo>
                <a:lnTo>
                  <a:pt x="16528" y="78875"/>
                </a:lnTo>
                <a:lnTo>
                  <a:pt x="10516" y="89807"/>
                </a:lnTo>
                <a:lnTo>
                  <a:pt x="5793" y="101179"/>
                </a:lnTo>
                <a:lnTo>
                  <a:pt x="2426" y="112939"/>
                </a:lnTo>
                <a:lnTo>
                  <a:pt x="483" y="125036"/>
                </a:lnTo>
                <a:lnTo>
                  <a:pt x="0" y="134874"/>
                </a:lnTo>
                <a:lnTo>
                  <a:pt x="761" y="147317"/>
                </a:lnTo>
                <a:lnTo>
                  <a:pt x="2999" y="159437"/>
                </a:lnTo>
                <a:lnTo>
                  <a:pt x="6648" y="171186"/>
                </a:lnTo>
                <a:lnTo>
                  <a:pt x="11639" y="182514"/>
                </a:lnTo>
                <a:lnTo>
                  <a:pt x="17905" y="193374"/>
                </a:lnTo>
                <a:lnTo>
                  <a:pt x="25380" y="203716"/>
                </a:lnTo>
                <a:lnTo>
                  <a:pt x="33995" y="213491"/>
                </a:lnTo>
                <a:lnTo>
                  <a:pt x="43684" y="222651"/>
                </a:lnTo>
                <a:lnTo>
                  <a:pt x="54378" y="231148"/>
                </a:lnTo>
                <a:lnTo>
                  <a:pt x="66012" y="238933"/>
                </a:lnTo>
                <a:lnTo>
                  <a:pt x="78517" y="245956"/>
                </a:lnTo>
                <a:lnTo>
                  <a:pt x="91825" y="252170"/>
                </a:lnTo>
                <a:lnTo>
                  <a:pt x="105871" y="257525"/>
                </a:lnTo>
                <a:lnTo>
                  <a:pt x="120586" y="261974"/>
                </a:lnTo>
                <a:lnTo>
                  <a:pt x="135903" y="265467"/>
                </a:lnTo>
                <a:lnTo>
                  <a:pt x="151755" y="267955"/>
                </a:lnTo>
                <a:lnTo>
                  <a:pt x="168074" y="269390"/>
                </a:lnTo>
                <a:lnTo>
                  <a:pt x="181355" y="269748"/>
                </a:lnTo>
                <a:lnTo>
                  <a:pt x="198036" y="269182"/>
                </a:lnTo>
                <a:lnTo>
                  <a:pt x="214288" y="267520"/>
                </a:lnTo>
                <a:lnTo>
                  <a:pt x="230044" y="264808"/>
                </a:lnTo>
                <a:lnTo>
                  <a:pt x="245239" y="261098"/>
                </a:lnTo>
                <a:lnTo>
                  <a:pt x="259806" y="256437"/>
                </a:lnTo>
                <a:lnTo>
                  <a:pt x="273678" y="250874"/>
                </a:lnTo>
                <a:lnTo>
                  <a:pt x="286791" y="244460"/>
                </a:lnTo>
                <a:lnTo>
                  <a:pt x="299077" y="237242"/>
                </a:lnTo>
                <a:lnTo>
                  <a:pt x="310470" y="229270"/>
                </a:lnTo>
                <a:lnTo>
                  <a:pt x="320904" y="220593"/>
                </a:lnTo>
                <a:lnTo>
                  <a:pt x="330312" y="211260"/>
                </a:lnTo>
                <a:lnTo>
                  <a:pt x="338629" y="201320"/>
                </a:lnTo>
                <a:lnTo>
                  <a:pt x="345789" y="190823"/>
                </a:lnTo>
                <a:lnTo>
                  <a:pt x="351724" y="179816"/>
                </a:lnTo>
                <a:lnTo>
                  <a:pt x="356369" y="168350"/>
                </a:lnTo>
                <a:lnTo>
                  <a:pt x="359658" y="156473"/>
                </a:lnTo>
                <a:lnTo>
                  <a:pt x="361524" y="144235"/>
                </a:lnTo>
                <a:lnTo>
                  <a:pt x="361949" y="134874"/>
                </a:lnTo>
                <a:lnTo>
                  <a:pt x="361191" y="122512"/>
                </a:lnTo>
                <a:lnTo>
                  <a:pt x="358961" y="110448"/>
                </a:lnTo>
                <a:lnTo>
                  <a:pt x="355324" y="98734"/>
                </a:lnTo>
                <a:lnTo>
                  <a:pt x="350348" y="87422"/>
                </a:lnTo>
                <a:lnTo>
                  <a:pt x="344098" y="76562"/>
                </a:lnTo>
                <a:lnTo>
                  <a:pt x="336640" y="66206"/>
                </a:lnTo>
                <a:lnTo>
                  <a:pt x="328042" y="56407"/>
                </a:lnTo>
                <a:lnTo>
                  <a:pt x="318369" y="47215"/>
                </a:lnTo>
                <a:lnTo>
                  <a:pt x="307687" y="38682"/>
                </a:lnTo>
                <a:lnTo>
                  <a:pt x="296063" y="30859"/>
                </a:lnTo>
                <a:lnTo>
                  <a:pt x="283562" y="23798"/>
                </a:lnTo>
                <a:lnTo>
                  <a:pt x="270252" y="17551"/>
                </a:lnTo>
                <a:lnTo>
                  <a:pt x="256198" y="12169"/>
                </a:lnTo>
                <a:lnTo>
                  <a:pt x="241467" y="7703"/>
                </a:lnTo>
                <a:lnTo>
                  <a:pt x="226124" y="4206"/>
                </a:lnTo>
                <a:lnTo>
                  <a:pt x="210237" y="1728"/>
                </a:lnTo>
                <a:lnTo>
                  <a:pt x="193871" y="321"/>
                </a:lnTo>
                <a:lnTo>
                  <a:pt x="181355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35195" y="2330195"/>
            <a:ext cx="361950" cy="269748"/>
          </a:xfrm>
          <a:custGeom>
            <a:avLst/>
            <a:gdLst/>
            <a:ahLst/>
            <a:cxnLst/>
            <a:rect l="l" t="t" r="r" b="b"/>
            <a:pathLst>
              <a:path w="361950" h="269748">
                <a:moveTo>
                  <a:pt x="181355" y="0"/>
                </a:moveTo>
                <a:lnTo>
                  <a:pt x="164712" y="568"/>
                </a:lnTo>
                <a:lnTo>
                  <a:pt x="148483" y="2241"/>
                </a:lnTo>
                <a:lnTo>
                  <a:pt x="132735" y="4967"/>
                </a:lnTo>
                <a:lnTo>
                  <a:pt x="117535" y="8694"/>
                </a:lnTo>
                <a:lnTo>
                  <a:pt x="102951" y="13371"/>
                </a:lnTo>
                <a:lnTo>
                  <a:pt x="89050" y="18948"/>
                </a:lnTo>
                <a:lnTo>
                  <a:pt x="75900" y="25373"/>
                </a:lnTo>
                <a:lnTo>
                  <a:pt x="63567" y="32595"/>
                </a:lnTo>
                <a:lnTo>
                  <a:pt x="52120" y="40564"/>
                </a:lnTo>
                <a:lnTo>
                  <a:pt x="41625" y="49227"/>
                </a:lnTo>
                <a:lnTo>
                  <a:pt x="32150" y="58534"/>
                </a:lnTo>
                <a:lnTo>
                  <a:pt x="23761" y="68434"/>
                </a:lnTo>
                <a:lnTo>
                  <a:pt x="16528" y="78875"/>
                </a:lnTo>
                <a:lnTo>
                  <a:pt x="10516" y="89807"/>
                </a:lnTo>
                <a:lnTo>
                  <a:pt x="5793" y="101179"/>
                </a:lnTo>
                <a:lnTo>
                  <a:pt x="2426" y="112939"/>
                </a:lnTo>
                <a:lnTo>
                  <a:pt x="483" y="125036"/>
                </a:lnTo>
                <a:lnTo>
                  <a:pt x="0" y="134874"/>
                </a:lnTo>
                <a:lnTo>
                  <a:pt x="761" y="147317"/>
                </a:lnTo>
                <a:lnTo>
                  <a:pt x="2999" y="159437"/>
                </a:lnTo>
                <a:lnTo>
                  <a:pt x="6648" y="171186"/>
                </a:lnTo>
                <a:lnTo>
                  <a:pt x="11639" y="182514"/>
                </a:lnTo>
                <a:lnTo>
                  <a:pt x="17905" y="193374"/>
                </a:lnTo>
                <a:lnTo>
                  <a:pt x="25380" y="203716"/>
                </a:lnTo>
                <a:lnTo>
                  <a:pt x="33995" y="213491"/>
                </a:lnTo>
                <a:lnTo>
                  <a:pt x="43684" y="222651"/>
                </a:lnTo>
                <a:lnTo>
                  <a:pt x="54378" y="231148"/>
                </a:lnTo>
                <a:lnTo>
                  <a:pt x="66012" y="238933"/>
                </a:lnTo>
                <a:lnTo>
                  <a:pt x="78517" y="245956"/>
                </a:lnTo>
                <a:lnTo>
                  <a:pt x="91825" y="252170"/>
                </a:lnTo>
                <a:lnTo>
                  <a:pt x="105871" y="257525"/>
                </a:lnTo>
                <a:lnTo>
                  <a:pt x="120586" y="261974"/>
                </a:lnTo>
                <a:lnTo>
                  <a:pt x="135903" y="265467"/>
                </a:lnTo>
                <a:lnTo>
                  <a:pt x="151755" y="267955"/>
                </a:lnTo>
                <a:lnTo>
                  <a:pt x="168074" y="269390"/>
                </a:lnTo>
                <a:lnTo>
                  <a:pt x="181355" y="269748"/>
                </a:lnTo>
                <a:lnTo>
                  <a:pt x="198036" y="269182"/>
                </a:lnTo>
                <a:lnTo>
                  <a:pt x="214288" y="267520"/>
                </a:lnTo>
                <a:lnTo>
                  <a:pt x="230044" y="264808"/>
                </a:lnTo>
                <a:lnTo>
                  <a:pt x="245239" y="261098"/>
                </a:lnTo>
                <a:lnTo>
                  <a:pt x="259806" y="256437"/>
                </a:lnTo>
                <a:lnTo>
                  <a:pt x="273678" y="250874"/>
                </a:lnTo>
                <a:lnTo>
                  <a:pt x="286791" y="244460"/>
                </a:lnTo>
                <a:lnTo>
                  <a:pt x="299077" y="237242"/>
                </a:lnTo>
                <a:lnTo>
                  <a:pt x="310470" y="229270"/>
                </a:lnTo>
                <a:lnTo>
                  <a:pt x="320904" y="220593"/>
                </a:lnTo>
                <a:lnTo>
                  <a:pt x="330312" y="211260"/>
                </a:lnTo>
                <a:lnTo>
                  <a:pt x="338629" y="201320"/>
                </a:lnTo>
                <a:lnTo>
                  <a:pt x="345789" y="190823"/>
                </a:lnTo>
                <a:lnTo>
                  <a:pt x="351724" y="179816"/>
                </a:lnTo>
                <a:lnTo>
                  <a:pt x="356369" y="168350"/>
                </a:lnTo>
                <a:lnTo>
                  <a:pt x="359658" y="156473"/>
                </a:lnTo>
                <a:lnTo>
                  <a:pt x="361524" y="144235"/>
                </a:lnTo>
                <a:lnTo>
                  <a:pt x="361949" y="134874"/>
                </a:lnTo>
                <a:lnTo>
                  <a:pt x="361191" y="122512"/>
                </a:lnTo>
                <a:lnTo>
                  <a:pt x="358961" y="110448"/>
                </a:lnTo>
                <a:lnTo>
                  <a:pt x="355324" y="98734"/>
                </a:lnTo>
                <a:lnTo>
                  <a:pt x="350348" y="87422"/>
                </a:lnTo>
                <a:lnTo>
                  <a:pt x="344098" y="76562"/>
                </a:lnTo>
                <a:lnTo>
                  <a:pt x="336640" y="66206"/>
                </a:lnTo>
                <a:lnTo>
                  <a:pt x="328042" y="56407"/>
                </a:lnTo>
                <a:lnTo>
                  <a:pt x="318369" y="47215"/>
                </a:lnTo>
                <a:lnTo>
                  <a:pt x="307687" y="38682"/>
                </a:lnTo>
                <a:lnTo>
                  <a:pt x="296063" y="30859"/>
                </a:lnTo>
                <a:lnTo>
                  <a:pt x="283562" y="23798"/>
                </a:lnTo>
                <a:lnTo>
                  <a:pt x="270252" y="17551"/>
                </a:lnTo>
                <a:lnTo>
                  <a:pt x="256198" y="12169"/>
                </a:lnTo>
                <a:lnTo>
                  <a:pt x="241467" y="7703"/>
                </a:lnTo>
                <a:lnTo>
                  <a:pt x="226124" y="4206"/>
                </a:lnTo>
                <a:lnTo>
                  <a:pt x="210237" y="1728"/>
                </a:lnTo>
                <a:lnTo>
                  <a:pt x="193871" y="321"/>
                </a:lnTo>
                <a:lnTo>
                  <a:pt x="181355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89520" y="5621273"/>
            <a:ext cx="361950" cy="269748"/>
          </a:xfrm>
          <a:custGeom>
            <a:avLst/>
            <a:gdLst/>
            <a:ahLst/>
            <a:cxnLst/>
            <a:rect l="l" t="t" r="r" b="b"/>
            <a:pathLst>
              <a:path w="361950" h="269748">
                <a:moveTo>
                  <a:pt x="181355" y="0"/>
                </a:moveTo>
                <a:lnTo>
                  <a:pt x="164712" y="562"/>
                </a:lnTo>
                <a:lnTo>
                  <a:pt x="148483" y="2216"/>
                </a:lnTo>
                <a:lnTo>
                  <a:pt x="132735" y="4913"/>
                </a:lnTo>
                <a:lnTo>
                  <a:pt x="117535" y="8604"/>
                </a:lnTo>
                <a:lnTo>
                  <a:pt x="102951" y="13241"/>
                </a:lnTo>
                <a:lnTo>
                  <a:pt x="89050" y="18776"/>
                </a:lnTo>
                <a:lnTo>
                  <a:pt x="75900" y="25158"/>
                </a:lnTo>
                <a:lnTo>
                  <a:pt x="63567" y="32341"/>
                </a:lnTo>
                <a:lnTo>
                  <a:pt x="52120" y="40275"/>
                </a:lnTo>
                <a:lnTo>
                  <a:pt x="41625" y="48911"/>
                </a:lnTo>
                <a:lnTo>
                  <a:pt x="32150" y="58200"/>
                </a:lnTo>
                <a:lnTo>
                  <a:pt x="23761" y="68095"/>
                </a:lnTo>
                <a:lnTo>
                  <a:pt x="16528" y="78547"/>
                </a:lnTo>
                <a:lnTo>
                  <a:pt x="10516" y="89506"/>
                </a:lnTo>
                <a:lnTo>
                  <a:pt x="5793" y="100924"/>
                </a:lnTo>
                <a:lnTo>
                  <a:pt x="2426" y="112752"/>
                </a:lnTo>
                <a:lnTo>
                  <a:pt x="483" y="124942"/>
                </a:lnTo>
                <a:lnTo>
                  <a:pt x="0" y="134874"/>
                </a:lnTo>
                <a:lnTo>
                  <a:pt x="761" y="147317"/>
                </a:lnTo>
                <a:lnTo>
                  <a:pt x="2999" y="159437"/>
                </a:lnTo>
                <a:lnTo>
                  <a:pt x="6648" y="171186"/>
                </a:lnTo>
                <a:lnTo>
                  <a:pt x="11639" y="182514"/>
                </a:lnTo>
                <a:lnTo>
                  <a:pt x="17905" y="193374"/>
                </a:lnTo>
                <a:lnTo>
                  <a:pt x="25380" y="203716"/>
                </a:lnTo>
                <a:lnTo>
                  <a:pt x="33995" y="213491"/>
                </a:lnTo>
                <a:lnTo>
                  <a:pt x="43684" y="222651"/>
                </a:lnTo>
                <a:lnTo>
                  <a:pt x="54378" y="231148"/>
                </a:lnTo>
                <a:lnTo>
                  <a:pt x="66012" y="238933"/>
                </a:lnTo>
                <a:lnTo>
                  <a:pt x="78517" y="245956"/>
                </a:lnTo>
                <a:lnTo>
                  <a:pt x="91825" y="252170"/>
                </a:lnTo>
                <a:lnTo>
                  <a:pt x="105871" y="257525"/>
                </a:lnTo>
                <a:lnTo>
                  <a:pt x="120586" y="261974"/>
                </a:lnTo>
                <a:lnTo>
                  <a:pt x="135903" y="265467"/>
                </a:lnTo>
                <a:lnTo>
                  <a:pt x="151755" y="267955"/>
                </a:lnTo>
                <a:lnTo>
                  <a:pt x="168074" y="269390"/>
                </a:lnTo>
                <a:lnTo>
                  <a:pt x="181355" y="269748"/>
                </a:lnTo>
                <a:lnTo>
                  <a:pt x="198036" y="269182"/>
                </a:lnTo>
                <a:lnTo>
                  <a:pt x="214288" y="267520"/>
                </a:lnTo>
                <a:lnTo>
                  <a:pt x="230044" y="264808"/>
                </a:lnTo>
                <a:lnTo>
                  <a:pt x="245239" y="261098"/>
                </a:lnTo>
                <a:lnTo>
                  <a:pt x="259806" y="256437"/>
                </a:lnTo>
                <a:lnTo>
                  <a:pt x="273678" y="250874"/>
                </a:lnTo>
                <a:lnTo>
                  <a:pt x="286791" y="244460"/>
                </a:lnTo>
                <a:lnTo>
                  <a:pt x="299077" y="237242"/>
                </a:lnTo>
                <a:lnTo>
                  <a:pt x="310470" y="229270"/>
                </a:lnTo>
                <a:lnTo>
                  <a:pt x="320904" y="220593"/>
                </a:lnTo>
                <a:lnTo>
                  <a:pt x="330312" y="211260"/>
                </a:lnTo>
                <a:lnTo>
                  <a:pt x="338629" y="201320"/>
                </a:lnTo>
                <a:lnTo>
                  <a:pt x="345789" y="190823"/>
                </a:lnTo>
                <a:lnTo>
                  <a:pt x="351724" y="179816"/>
                </a:lnTo>
                <a:lnTo>
                  <a:pt x="356369" y="168350"/>
                </a:lnTo>
                <a:lnTo>
                  <a:pt x="359658" y="156473"/>
                </a:lnTo>
                <a:lnTo>
                  <a:pt x="361524" y="144235"/>
                </a:lnTo>
                <a:lnTo>
                  <a:pt x="361949" y="134874"/>
                </a:lnTo>
                <a:lnTo>
                  <a:pt x="361191" y="122397"/>
                </a:lnTo>
                <a:lnTo>
                  <a:pt x="358961" y="110245"/>
                </a:lnTo>
                <a:lnTo>
                  <a:pt x="355324" y="98467"/>
                </a:lnTo>
                <a:lnTo>
                  <a:pt x="350348" y="87112"/>
                </a:lnTo>
                <a:lnTo>
                  <a:pt x="344098" y="76230"/>
                </a:lnTo>
                <a:lnTo>
                  <a:pt x="336640" y="65868"/>
                </a:lnTo>
                <a:lnTo>
                  <a:pt x="328042" y="56076"/>
                </a:lnTo>
                <a:lnTo>
                  <a:pt x="318369" y="46904"/>
                </a:lnTo>
                <a:lnTo>
                  <a:pt x="307687" y="38400"/>
                </a:lnTo>
                <a:lnTo>
                  <a:pt x="296063" y="30614"/>
                </a:lnTo>
                <a:lnTo>
                  <a:pt x="283562" y="23594"/>
                </a:lnTo>
                <a:lnTo>
                  <a:pt x="270252" y="17389"/>
                </a:lnTo>
                <a:lnTo>
                  <a:pt x="256198" y="12049"/>
                </a:lnTo>
                <a:lnTo>
                  <a:pt x="241467" y="7623"/>
                </a:lnTo>
                <a:lnTo>
                  <a:pt x="226124" y="4159"/>
                </a:lnTo>
                <a:lnTo>
                  <a:pt x="210237" y="1708"/>
                </a:lnTo>
                <a:lnTo>
                  <a:pt x="193871" y="317"/>
                </a:lnTo>
                <a:lnTo>
                  <a:pt x="181355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89520" y="5621273"/>
            <a:ext cx="361950" cy="269748"/>
          </a:xfrm>
          <a:custGeom>
            <a:avLst/>
            <a:gdLst/>
            <a:ahLst/>
            <a:cxnLst/>
            <a:rect l="l" t="t" r="r" b="b"/>
            <a:pathLst>
              <a:path w="361950" h="269748">
                <a:moveTo>
                  <a:pt x="181355" y="0"/>
                </a:moveTo>
                <a:lnTo>
                  <a:pt x="164712" y="562"/>
                </a:lnTo>
                <a:lnTo>
                  <a:pt x="148483" y="2216"/>
                </a:lnTo>
                <a:lnTo>
                  <a:pt x="132735" y="4913"/>
                </a:lnTo>
                <a:lnTo>
                  <a:pt x="117535" y="8604"/>
                </a:lnTo>
                <a:lnTo>
                  <a:pt x="102951" y="13241"/>
                </a:lnTo>
                <a:lnTo>
                  <a:pt x="89050" y="18776"/>
                </a:lnTo>
                <a:lnTo>
                  <a:pt x="75900" y="25158"/>
                </a:lnTo>
                <a:lnTo>
                  <a:pt x="63567" y="32341"/>
                </a:lnTo>
                <a:lnTo>
                  <a:pt x="52120" y="40275"/>
                </a:lnTo>
                <a:lnTo>
                  <a:pt x="41625" y="48911"/>
                </a:lnTo>
                <a:lnTo>
                  <a:pt x="32150" y="58200"/>
                </a:lnTo>
                <a:lnTo>
                  <a:pt x="23761" y="68095"/>
                </a:lnTo>
                <a:lnTo>
                  <a:pt x="16528" y="78547"/>
                </a:lnTo>
                <a:lnTo>
                  <a:pt x="10516" y="89506"/>
                </a:lnTo>
                <a:lnTo>
                  <a:pt x="5793" y="100924"/>
                </a:lnTo>
                <a:lnTo>
                  <a:pt x="2426" y="112752"/>
                </a:lnTo>
                <a:lnTo>
                  <a:pt x="483" y="124942"/>
                </a:lnTo>
                <a:lnTo>
                  <a:pt x="0" y="134874"/>
                </a:lnTo>
                <a:lnTo>
                  <a:pt x="761" y="147317"/>
                </a:lnTo>
                <a:lnTo>
                  <a:pt x="2999" y="159437"/>
                </a:lnTo>
                <a:lnTo>
                  <a:pt x="6648" y="171186"/>
                </a:lnTo>
                <a:lnTo>
                  <a:pt x="11639" y="182514"/>
                </a:lnTo>
                <a:lnTo>
                  <a:pt x="17905" y="193374"/>
                </a:lnTo>
                <a:lnTo>
                  <a:pt x="25380" y="203716"/>
                </a:lnTo>
                <a:lnTo>
                  <a:pt x="33995" y="213491"/>
                </a:lnTo>
                <a:lnTo>
                  <a:pt x="43684" y="222651"/>
                </a:lnTo>
                <a:lnTo>
                  <a:pt x="54378" y="231148"/>
                </a:lnTo>
                <a:lnTo>
                  <a:pt x="66012" y="238933"/>
                </a:lnTo>
                <a:lnTo>
                  <a:pt x="78517" y="245956"/>
                </a:lnTo>
                <a:lnTo>
                  <a:pt x="91825" y="252170"/>
                </a:lnTo>
                <a:lnTo>
                  <a:pt x="105871" y="257525"/>
                </a:lnTo>
                <a:lnTo>
                  <a:pt x="120586" y="261974"/>
                </a:lnTo>
                <a:lnTo>
                  <a:pt x="135903" y="265467"/>
                </a:lnTo>
                <a:lnTo>
                  <a:pt x="151755" y="267955"/>
                </a:lnTo>
                <a:lnTo>
                  <a:pt x="168074" y="269390"/>
                </a:lnTo>
                <a:lnTo>
                  <a:pt x="181355" y="269748"/>
                </a:lnTo>
                <a:lnTo>
                  <a:pt x="198036" y="269182"/>
                </a:lnTo>
                <a:lnTo>
                  <a:pt x="214288" y="267520"/>
                </a:lnTo>
                <a:lnTo>
                  <a:pt x="230044" y="264808"/>
                </a:lnTo>
                <a:lnTo>
                  <a:pt x="245239" y="261098"/>
                </a:lnTo>
                <a:lnTo>
                  <a:pt x="259806" y="256437"/>
                </a:lnTo>
                <a:lnTo>
                  <a:pt x="273678" y="250874"/>
                </a:lnTo>
                <a:lnTo>
                  <a:pt x="286791" y="244460"/>
                </a:lnTo>
                <a:lnTo>
                  <a:pt x="299077" y="237242"/>
                </a:lnTo>
                <a:lnTo>
                  <a:pt x="310470" y="229270"/>
                </a:lnTo>
                <a:lnTo>
                  <a:pt x="320904" y="220593"/>
                </a:lnTo>
                <a:lnTo>
                  <a:pt x="330312" y="211260"/>
                </a:lnTo>
                <a:lnTo>
                  <a:pt x="338629" y="201320"/>
                </a:lnTo>
                <a:lnTo>
                  <a:pt x="345789" y="190823"/>
                </a:lnTo>
                <a:lnTo>
                  <a:pt x="351724" y="179816"/>
                </a:lnTo>
                <a:lnTo>
                  <a:pt x="356369" y="168350"/>
                </a:lnTo>
                <a:lnTo>
                  <a:pt x="359658" y="156473"/>
                </a:lnTo>
                <a:lnTo>
                  <a:pt x="361524" y="144235"/>
                </a:lnTo>
                <a:lnTo>
                  <a:pt x="361949" y="134874"/>
                </a:lnTo>
                <a:lnTo>
                  <a:pt x="361191" y="122397"/>
                </a:lnTo>
                <a:lnTo>
                  <a:pt x="358961" y="110245"/>
                </a:lnTo>
                <a:lnTo>
                  <a:pt x="355324" y="98467"/>
                </a:lnTo>
                <a:lnTo>
                  <a:pt x="350348" y="87112"/>
                </a:lnTo>
                <a:lnTo>
                  <a:pt x="344098" y="76230"/>
                </a:lnTo>
                <a:lnTo>
                  <a:pt x="336640" y="65868"/>
                </a:lnTo>
                <a:lnTo>
                  <a:pt x="328042" y="56076"/>
                </a:lnTo>
                <a:lnTo>
                  <a:pt x="318369" y="46904"/>
                </a:lnTo>
                <a:lnTo>
                  <a:pt x="307687" y="38400"/>
                </a:lnTo>
                <a:lnTo>
                  <a:pt x="296063" y="30614"/>
                </a:lnTo>
                <a:lnTo>
                  <a:pt x="283562" y="23594"/>
                </a:lnTo>
                <a:lnTo>
                  <a:pt x="270252" y="17389"/>
                </a:lnTo>
                <a:lnTo>
                  <a:pt x="256198" y="12049"/>
                </a:lnTo>
                <a:lnTo>
                  <a:pt x="241467" y="7623"/>
                </a:lnTo>
                <a:lnTo>
                  <a:pt x="226124" y="4159"/>
                </a:lnTo>
                <a:lnTo>
                  <a:pt x="210237" y="1708"/>
                </a:lnTo>
                <a:lnTo>
                  <a:pt x="193871" y="317"/>
                </a:lnTo>
                <a:lnTo>
                  <a:pt x="181355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88229" y="5647944"/>
            <a:ext cx="361950" cy="270510"/>
          </a:xfrm>
          <a:custGeom>
            <a:avLst/>
            <a:gdLst/>
            <a:ahLst/>
            <a:cxnLst/>
            <a:rect l="l" t="t" r="r" b="b"/>
            <a:pathLst>
              <a:path w="361950" h="270510">
                <a:moveTo>
                  <a:pt x="180594" y="0"/>
                </a:moveTo>
                <a:lnTo>
                  <a:pt x="163946" y="569"/>
                </a:lnTo>
                <a:lnTo>
                  <a:pt x="147726" y="2245"/>
                </a:lnTo>
                <a:lnTo>
                  <a:pt x="131999" y="4977"/>
                </a:lnTo>
                <a:lnTo>
                  <a:pt x="116831" y="8714"/>
                </a:lnTo>
                <a:lnTo>
                  <a:pt x="102287" y="13406"/>
                </a:lnTo>
                <a:lnTo>
                  <a:pt x="88435" y="19002"/>
                </a:lnTo>
                <a:lnTo>
                  <a:pt x="75338" y="25452"/>
                </a:lnTo>
                <a:lnTo>
                  <a:pt x="63064" y="32706"/>
                </a:lnTo>
                <a:lnTo>
                  <a:pt x="51678" y="40714"/>
                </a:lnTo>
                <a:lnTo>
                  <a:pt x="41246" y="49424"/>
                </a:lnTo>
                <a:lnTo>
                  <a:pt x="31834" y="58787"/>
                </a:lnTo>
                <a:lnTo>
                  <a:pt x="23508" y="68751"/>
                </a:lnTo>
                <a:lnTo>
                  <a:pt x="16333" y="79268"/>
                </a:lnTo>
                <a:lnTo>
                  <a:pt x="10375" y="90286"/>
                </a:lnTo>
                <a:lnTo>
                  <a:pt x="5701" y="101755"/>
                </a:lnTo>
                <a:lnTo>
                  <a:pt x="2376" y="113624"/>
                </a:lnTo>
                <a:lnTo>
                  <a:pt x="465" y="125843"/>
                </a:lnTo>
                <a:lnTo>
                  <a:pt x="0" y="135636"/>
                </a:lnTo>
                <a:lnTo>
                  <a:pt x="758" y="147997"/>
                </a:lnTo>
                <a:lnTo>
                  <a:pt x="2988" y="160061"/>
                </a:lnTo>
                <a:lnTo>
                  <a:pt x="6625" y="171775"/>
                </a:lnTo>
                <a:lnTo>
                  <a:pt x="11601" y="183087"/>
                </a:lnTo>
                <a:lnTo>
                  <a:pt x="17851" y="193947"/>
                </a:lnTo>
                <a:lnTo>
                  <a:pt x="25309" y="204303"/>
                </a:lnTo>
                <a:lnTo>
                  <a:pt x="33907" y="214102"/>
                </a:lnTo>
                <a:lnTo>
                  <a:pt x="43580" y="223294"/>
                </a:lnTo>
                <a:lnTo>
                  <a:pt x="54262" y="231827"/>
                </a:lnTo>
                <a:lnTo>
                  <a:pt x="65886" y="239650"/>
                </a:lnTo>
                <a:lnTo>
                  <a:pt x="78387" y="246711"/>
                </a:lnTo>
                <a:lnTo>
                  <a:pt x="91697" y="252958"/>
                </a:lnTo>
                <a:lnTo>
                  <a:pt x="105751" y="258340"/>
                </a:lnTo>
                <a:lnTo>
                  <a:pt x="120482" y="262806"/>
                </a:lnTo>
                <a:lnTo>
                  <a:pt x="135825" y="266303"/>
                </a:lnTo>
                <a:lnTo>
                  <a:pt x="151712" y="268781"/>
                </a:lnTo>
                <a:lnTo>
                  <a:pt x="168078" y="270188"/>
                </a:lnTo>
                <a:lnTo>
                  <a:pt x="180594" y="270510"/>
                </a:lnTo>
                <a:lnTo>
                  <a:pt x="197237" y="269941"/>
                </a:lnTo>
                <a:lnTo>
                  <a:pt x="213466" y="268268"/>
                </a:lnTo>
                <a:lnTo>
                  <a:pt x="229214" y="265542"/>
                </a:lnTo>
                <a:lnTo>
                  <a:pt x="244414" y="261815"/>
                </a:lnTo>
                <a:lnTo>
                  <a:pt x="258998" y="257138"/>
                </a:lnTo>
                <a:lnTo>
                  <a:pt x="272899" y="251561"/>
                </a:lnTo>
                <a:lnTo>
                  <a:pt x="286049" y="245136"/>
                </a:lnTo>
                <a:lnTo>
                  <a:pt x="298382" y="237914"/>
                </a:lnTo>
                <a:lnTo>
                  <a:pt x="309829" y="229945"/>
                </a:lnTo>
                <a:lnTo>
                  <a:pt x="320324" y="221282"/>
                </a:lnTo>
                <a:lnTo>
                  <a:pt x="329799" y="211975"/>
                </a:lnTo>
                <a:lnTo>
                  <a:pt x="338188" y="202075"/>
                </a:lnTo>
                <a:lnTo>
                  <a:pt x="345421" y="191634"/>
                </a:lnTo>
                <a:lnTo>
                  <a:pt x="351433" y="180702"/>
                </a:lnTo>
                <a:lnTo>
                  <a:pt x="356156" y="169330"/>
                </a:lnTo>
                <a:lnTo>
                  <a:pt x="359523" y="157570"/>
                </a:lnTo>
                <a:lnTo>
                  <a:pt x="361466" y="145473"/>
                </a:lnTo>
                <a:lnTo>
                  <a:pt x="361950" y="135636"/>
                </a:lnTo>
                <a:lnTo>
                  <a:pt x="361191" y="123210"/>
                </a:lnTo>
                <a:lnTo>
                  <a:pt x="358962" y="111093"/>
                </a:lnTo>
                <a:lnTo>
                  <a:pt x="355328" y="99335"/>
                </a:lnTo>
                <a:lnTo>
                  <a:pt x="350356" y="87986"/>
                </a:lnTo>
                <a:lnTo>
                  <a:pt x="344113" y="77096"/>
                </a:lnTo>
                <a:lnTo>
                  <a:pt x="336666" y="66714"/>
                </a:lnTo>
                <a:lnTo>
                  <a:pt x="328083" y="56891"/>
                </a:lnTo>
                <a:lnTo>
                  <a:pt x="318429" y="47677"/>
                </a:lnTo>
                <a:lnTo>
                  <a:pt x="307773" y="39122"/>
                </a:lnTo>
                <a:lnTo>
                  <a:pt x="296180" y="31275"/>
                </a:lnTo>
                <a:lnTo>
                  <a:pt x="283718" y="24187"/>
                </a:lnTo>
                <a:lnTo>
                  <a:pt x="270454" y="17908"/>
                </a:lnTo>
                <a:lnTo>
                  <a:pt x="256454" y="12488"/>
                </a:lnTo>
                <a:lnTo>
                  <a:pt x="241786" y="7976"/>
                </a:lnTo>
                <a:lnTo>
                  <a:pt x="226516" y="4423"/>
                </a:lnTo>
                <a:lnTo>
                  <a:pt x="210712" y="1879"/>
                </a:lnTo>
                <a:lnTo>
                  <a:pt x="194440" y="393"/>
                </a:lnTo>
                <a:lnTo>
                  <a:pt x="180594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88229" y="5647944"/>
            <a:ext cx="361950" cy="270510"/>
          </a:xfrm>
          <a:custGeom>
            <a:avLst/>
            <a:gdLst/>
            <a:ahLst/>
            <a:cxnLst/>
            <a:rect l="l" t="t" r="r" b="b"/>
            <a:pathLst>
              <a:path w="361950" h="270510">
                <a:moveTo>
                  <a:pt x="180594" y="0"/>
                </a:moveTo>
                <a:lnTo>
                  <a:pt x="163946" y="569"/>
                </a:lnTo>
                <a:lnTo>
                  <a:pt x="147726" y="2245"/>
                </a:lnTo>
                <a:lnTo>
                  <a:pt x="131999" y="4977"/>
                </a:lnTo>
                <a:lnTo>
                  <a:pt x="116831" y="8714"/>
                </a:lnTo>
                <a:lnTo>
                  <a:pt x="102287" y="13406"/>
                </a:lnTo>
                <a:lnTo>
                  <a:pt x="88435" y="19002"/>
                </a:lnTo>
                <a:lnTo>
                  <a:pt x="75338" y="25452"/>
                </a:lnTo>
                <a:lnTo>
                  <a:pt x="63064" y="32706"/>
                </a:lnTo>
                <a:lnTo>
                  <a:pt x="51678" y="40714"/>
                </a:lnTo>
                <a:lnTo>
                  <a:pt x="41246" y="49424"/>
                </a:lnTo>
                <a:lnTo>
                  <a:pt x="31834" y="58787"/>
                </a:lnTo>
                <a:lnTo>
                  <a:pt x="23508" y="68751"/>
                </a:lnTo>
                <a:lnTo>
                  <a:pt x="16333" y="79268"/>
                </a:lnTo>
                <a:lnTo>
                  <a:pt x="10375" y="90286"/>
                </a:lnTo>
                <a:lnTo>
                  <a:pt x="5701" y="101755"/>
                </a:lnTo>
                <a:lnTo>
                  <a:pt x="2376" y="113624"/>
                </a:lnTo>
                <a:lnTo>
                  <a:pt x="465" y="125843"/>
                </a:lnTo>
                <a:lnTo>
                  <a:pt x="0" y="135636"/>
                </a:lnTo>
                <a:lnTo>
                  <a:pt x="758" y="147997"/>
                </a:lnTo>
                <a:lnTo>
                  <a:pt x="2988" y="160061"/>
                </a:lnTo>
                <a:lnTo>
                  <a:pt x="6625" y="171775"/>
                </a:lnTo>
                <a:lnTo>
                  <a:pt x="11601" y="183087"/>
                </a:lnTo>
                <a:lnTo>
                  <a:pt x="17851" y="193947"/>
                </a:lnTo>
                <a:lnTo>
                  <a:pt x="25309" y="204303"/>
                </a:lnTo>
                <a:lnTo>
                  <a:pt x="33907" y="214102"/>
                </a:lnTo>
                <a:lnTo>
                  <a:pt x="43580" y="223294"/>
                </a:lnTo>
                <a:lnTo>
                  <a:pt x="54262" y="231827"/>
                </a:lnTo>
                <a:lnTo>
                  <a:pt x="65886" y="239650"/>
                </a:lnTo>
                <a:lnTo>
                  <a:pt x="78387" y="246711"/>
                </a:lnTo>
                <a:lnTo>
                  <a:pt x="91697" y="252958"/>
                </a:lnTo>
                <a:lnTo>
                  <a:pt x="105751" y="258340"/>
                </a:lnTo>
                <a:lnTo>
                  <a:pt x="120482" y="262806"/>
                </a:lnTo>
                <a:lnTo>
                  <a:pt x="135825" y="266303"/>
                </a:lnTo>
                <a:lnTo>
                  <a:pt x="151712" y="268781"/>
                </a:lnTo>
                <a:lnTo>
                  <a:pt x="168078" y="270188"/>
                </a:lnTo>
                <a:lnTo>
                  <a:pt x="180594" y="270510"/>
                </a:lnTo>
                <a:lnTo>
                  <a:pt x="197237" y="269941"/>
                </a:lnTo>
                <a:lnTo>
                  <a:pt x="213466" y="268268"/>
                </a:lnTo>
                <a:lnTo>
                  <a:pt x="229214" y="265542"/>
                </a:lnTo>
                <a:lnTo>
                  <a:pt x="244414" y="261815"/>
                </a:lnTo>
                <a:lnTo>
                  <a:pt x="258998" y="257138"/>
                </a:lnTo>
                <a:lnTo>
                  <a:pt x="272899" y="251561"/>
                </a:lnTo>
                <a:lnTo>
                  <a:pt x="286049" y="245136"/>
                </a:lnTo>
                <a:lnTo>
                  <a:pt x="298382" y="237914"/>
                </a:lnTo>
                <a:lnTo>
                  <a:pt x="309829" y="229945"/>
                </a:lnTo>
                <a:lnTo>
                  <a:pt x="320324" y="221282"/>
                </a:lnTo>
                <a:lnTo>
                  <a:pt x="329799" y="211975"/>
                </a:lnTo>
                <a:lnTo>
                  <a:pt x="338188" y="202075"/>
                </a:lnTo>
                <a:lnTo>
                  <a:pt x="345421" y="191634"/>
                </a:lnTo>
                <a:lnTo>
                  <a:pt x="351433" y="180702"/>
                </a:lnTo>
                <a:lnTo>
                  <a:pt x="356156" y="169330"/>
                </a:lnTo>
                <a:lnTo>
                  <a:pt x="359523" y="157570"/>
                </a:lnTo>
                <a:lnTo>
                  <a:pt x="361466" y="145473"/>
                </a:lnTo>
                <a:lnTo>
                  <a:pt x="361950" y="135636"/>
                </a:lnTo>
                <a:lnTo>
                  <a:pt x="361191" y="123210"/>
                </a:lnTo>
                <a:lnTo>
                  <a:pt x="358962" y="111093"/>
                </a:lnTo>
                <a:lnTo>
                  <a:pt x="355328" y="99335"/>
                </a:lnTo>
                <a:lnTo>
                  <a:pt x="350356" y="87986"/>
                </a:lnTo>
                <a:lnTo>
                  <a:pt x="344113" y="77096"/>
                </a:lnTo>
                <a:lnTo>
                  <a:pt x="336666" y="66714"/>
                </a:lnTo>
                <a:lnTo>
                  <a:pt x="328083" y="56891"/>
                </a:lnTo>
                <a:lnTo>
                  <a:pt x="318429" y="47677"/>
                </a:lnTo>
                <a:lnTo>
                  <a:pt x="307773" y="39122"/>
                </a:lnTo>
                <a:lnTo>
                  <a:pt x="296180" y="31275"/>
                </a:lnTo>
                <a:lnTo>
                  <a:pt x="283718" y="24187"/>
                </a:lnTo>
                <a:lnTo>
                  <a:pt x="270454" y="17908"/>
                </a:lnTo>
                <a:lnTo>
                  <a:pt x="256454" y="12488"/>
                </a:lnTo>
                <a:lnTo>
                  <a:pt x="241786" y="7976"/>
                </a:lnTo>
                <a:lnTo>
                  <a:pt x="226516" y="4423"/>
                </a:lnTo>
                <a:lnTo>
                  <a:pt x="210712" y="1879"/>
                </a:lnTo>
                <a:lnTo>
                  <a:pt x="194440" y="393"/>
                </a:lnTo>
                <a:lnTo>
                  <a:pt x="18059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38827" y="4111751"/>
            <a:ext cx="363473" cy="215646"/>
          </a:xfrm>
          <a:custGeom>
            <a:avLst/>
            <a:gdLst/>
            <a:ahLst/>
            <a:cxnLst/>
            <a:rect l="l" t="t" r="r" b="b"/>
            <a:pathLst>
              <a:path w="363474" h="215646">
                <a:moveTo>
                  <a:pt x="181355" y="0"/>
                </a:moveTo>
                <a:lnTo>
                  <a:pt x="163526" y="514"/>
                </a:lnTo>
                <a:lnTo>
                  <a:pt x="146178" y="2027"/>
                </a:lnTo>
                <a:lnTo>
                  <a:pt x="129394" y="4488"/>
                </a:lnTo>
                <a:lnTo>
                  <a:pt x="113257" y="7852"/>
                </a:lnTo>
                <a:lnTo>
                  <a:pt x="97851" y="12069"/>
                </a:lnTo>
                <a:lnTo>
                  <a:pt x="83258" y="17091"/>
                </a:lnTo>
                <a:lnTo>
                  <a:pt x="69561" y="22872"/>
                </a:lnTo>
                <a:lnTo>
                  <a:pt x="56844" y="29361"/>
                </a:lnTo>
                <a:lnTo>
                  <a:pt x="45188" y="36513"/>
                </a:lnTo>
                <a:lnTo>
                  <a:pt x="34678" y="44278"/>
                </a:lnTo>
                <a:lnTo>
                  <a:pt x="25396" y="52608"/>
                </a:lnTo>
                <a:lnTo>
                  <a:pt x="10849" y="70774"/>
                </a:lnTo>
                <a:lnTo>
                  <a:pt x="2210" y="90626"/>
                </a:lnTo>
                <a:lnTo>
                  <a:pt x="0" y="107442"/>
                </a:lnTo>
                <a:lnTo>
                  <a:pt x="870" y="118162"/>
                </a:lnTo>
                <a:lnTo>
                  <a:pt x="7590" y="138622"/>
                </a:lnTo>
                <a:lnTo>
                  <a:pt x="20395" y="157463"/>
                </a:lnTo>
                <a:lnTo>
                  <a:pt x="28874" y="166160"/>
                </a:lnTo>
                <a:lnTo>
                  <a:pt x="38627" y="174312"/>
                </a:lnTo>
                <a:lnTo>
                  <a:pt x="49572" y="181871"/>
                </a:lnTo>
                <a:lnTo>
                  <a:pt x="61625" y="188793"/>
                </a:lnTo>
                <a:lnTo>
                  <a:pt x="74705" y="195029"/>
                </a:lnTo>
                <a:lnTo>
                  <a:pt x="88729" y="200534"/>
                </a:lnTo>
                <a:lnTo>
                  <a:pt x="103614" y="205260"/>
                </a:lnTo>
                <a:lnTo>
                  <a:pt x="119278" y="209160"/>
                </a:lnTo>
                <a:lnTo>
                  <a:pt x="135638" y="212188"/>
                </a:lnTo>
                <a:lnTo>
                  <a:pt x="152612" y="214298"/>
                </a:lnTo>
                <a:lnTo>
                  <a:pt x="170118" y="215442"/>
                </a:lnTo>
                <a:lnTo>
                  <a:pt x="181355" y="215646"/>
                </a:lnTo>
                <a:lnTo>
                  <a:pt x="199227" y="215136"/>
                </a:lnTo>
                <a:lnTo>
                  <a:pt x="216607" y="213637"/>
                </a:lnTo>
                <a:lnTo>
                  <a:pt x="233415" y="211195"/>
                </a:lnTo>
                <a:lnTo>
                  <a:pt x="249569" y="207857"/>
                </a:lnTo>
                <a:lnTo>
                  <a:pt x="264990" y="203669"/>
                </a:lnTo>
                <a:lnTo>
                  <a:pt x="279596" y="198678"/>
                </a:lnTo>
                <a:lnTo>
                  <a:pt x="293306" y="192929"/>
                </a:lnTo>
                <a:lnTo>
                  <a:pt x="306040" y="186468"/>
                </a:lnTo>
                <a:lnTo>
                  <a:pt x="317717" y="179343"/>
                </a:lnTo>
                <a:lnTo>
                  <a:pt x="328256" y="171600"/>
                </a:lnTo>
                <a:lnTo>
                  <a:pt x="337576" y="163284"/>
                </a:lnTo>
                <a:lnTo>
                  <a:pt x="352238" y="145121"/>
                </a:lnTo>
                <a:lnTo>
                  <a:pt x="361056" y="125224"/>
                </a:lnTo>
                <a:lnTo>
                  <a:pt x="363473" y="107442"/>
                </a:lnTo>
                <a:lnTo>
                  <a:pt x="362605" y="96864"/>
                </a:lnTo>
                <a:lnTo>
                  <a:pt x="355898" y="76640"/>
                </a:lnTo>
                <a:lnTo>
                  <a:pt x="343106" y="57977"/>
                </a:lnTo>
                <a:lnTo>
                  <a:pt x="324881" y="41255"/>
                </a:lnTo>
                <a:lnTo>
                  <a:pt x="313933" y="33740"/>
                </a:lnTo>
                <a:lnTo>
                  <a:pt x="301870" y="26853"/>
                </a:lnTo>
                <a:lnTo>
                  <a:pt x="288774" y="20641"/>
                </a:lnTo>
                <a:lnTo>
                  <a:pt x="274725" y="15153"/>
                </a:lnTo>
                <a:lnTo>
                  <a:pt x="259805" y="10434"/>
                </a:lnTo>
                <a:lnTo>
                  <a:pt x="244095" y="6534"/>
                </a:lnTo>
                <a:lnTo>
                  <a:pt x="227676" y="3499"/>
                </a:lnTo>
                <a:lnTo>
                  <a:pt x="210630" y="1378"/>
                </a:lnTo>
                <a:lnTo>
                  <a:pt x="193037" y="217"/>
                </a:lnTo>
                <a:lnTo>
                  <a:pt x="181355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38827" y="4111751"/>
            <a:ext cx="363473" cy="215646"/>
          </a:xfrm>
          <a:custGeom>
            <a:avLst/>
            <a:gdLst/>
            <a:ahLst/>
            <a:cxnLst/>
            <a:rect l="l" t="t" r="r" b="b"/>
            <a:pathLst>
              <a:path w="363474" h="215646">
                <a:moveTo>
                  <a:pt x="181355" y="0"/>
                </a:moveTo>
                <a:lnTo>
                  <a:pt x="163526" y="514"/>
                </a:lnTo>
                <a:lnTo>
                  <a:pt x="146178" y="2027"/>
                </a:lnTo>
                <a:lnTo>
                  <a:pt x="129394" y="4488"/>
                </a:lnTo>
                <a:lnTo>
                  <a:pt x="113257" y="7852"/>
                </a:lnTo>
                <a:lnTo>
                  <a:pt x="97851" y="12069"/>
                </a:lnTo>
                <a:lnTo>
                  <a:pt x="83258" y="17091"/>
                </a:lnTo>
                <a:lnTo>
                  <a:pt x="69561" y="22872"/>
                </a:lnTo>
                <a:lnTo>
                  <a:pt x="56844" y="29361"/>
                </a:lnTo>
                <a:lnTo>
                  <a:pt x="45188" y="36513"/>
                </a:lnTo>
                <a:lnTo>
                  <a:pt x="34678" y="44278"/>
                </a:lnTo>
                <a:lnTo>
                  <a:pt x="25396" y="52608"/>
                </a:lnTo>
                <a:lnTo>
                  <a:pt x="10849" y="70774"/>
                </a:lnTo>
                <a:lnTo>
                  <a:pt x="2210" y="90626"/>
                </a:lnTo>
                <a:lnTo>
                  <a:pt x="0" y="107442"/>
                </a:lnTo>
                <a:lnTo>
                  <a:pt x="870" y="118162"/>
                </a:lnTo>
                <a:lnTo>
                  <a:pt x="7590" y="138622"/>
                </a:lnTo>
                <a:lnTo>
                  <a:pt x="20395" y="157463"/>
                </a:lnTo>
                <a:lnTo>
                  <a:pt x="28874" y="166160"/>
                </a:lnTo>
                <a:lnTo>
                  <a:pt x="38627" y="174312"/>
                </a:lnTo>
                <a:lnTo>
                  <a:pt x="49572" y="181871"/>
                </a:lnTo>
                <a:lnTo>
                  <a:pt x="61625" y="188793"/>
                </a:lnTo>
                <a:lnTo>
                  <a:pt x="74705" y="195029"/>
                </a:lnTo>
                <a:lnTo>
                  <a:pt x="88729" y="200534"/>
                </a:lnTo>
                <a:lnTo>
                  <a:pt x="103614" y="205260"/>
                </a:lnTo>
                <a:lnTo>
                  <a:pt x="119278" y="209160"/>
                </a:lnTo>
                <a:lnTo>
                  <a:pt x="135638" y="212188"/>
                </a:lnTo>
                <a:lnTo>
                  <a:pt x="152612" y="214298"/>
                </a:lnTo>
                <a:lnTo>
                  <a:pt x="170118" y="215442"/>
                </a:lnTo>
                <a:lnTo>
                  <a:pt x="181355" y="215646"/>
                </a:lnTo>
                <a:lnTo>
                  <a:pt x="199227" y="215136"/>
                </a:lnTo>
                <a:lnTo>
                  <a:pt x="216607" y="213637"/>
                </a:lnTo>
                <a:lnTo>
                  <a:pt x="233415" y="211195"/>
                </a:lnTo>
                <a:lnTo>
                  <a:pt x="249569" y="207857"/>
                </a:lnTo>
                <a:lnTo>
                  <a:pt x="264990" y="203669"/>
                </a:lnTo>
                <a:lnTo>
                  <a:pt x="279596" y="198678"/>
                </a:lnTo>
                <a:lnTo>
                  <a:pt x="293306" y="192929"/>
                </a:lnTo>
                <a:lnTo>
                  <a:pt x="306040" y="186468"/>
                </a:lnTo>
                <a:lnTo>
                  <a:pt x="317717" y="179343"/>
                </a:lnTo>
                <a:lnTo>
                  <a:pt x="328256" y="171600"/>
                </a:lnTo>
                <a:lnTo>
                  <a:pt x="337576" y="163284"/>
                </a:lnTo>
                <a:lnTo>
                  <a:pt x="352238" y="145121"/>
                </a:lnTo>
                <a:lnTo>
                  <a:pt x="361056" y="125224"/>
                </a:lnTo>
                <a:lnTo>
                  <a:pt x="363473" y="107442"/>
                </a:lnTo>
                <a:lnTo>
                  <a:pt x="362605" y="96864"/>
                </a:lnTo>
                <a:lnTo>
                  <a:pt x="355898" y="76640"/>
                </a:lnTo>
                <a:lnTo>
                  <a:pt x="343106" y="57977"/>
                </a:lnTo>
                <a:lnTo>
                  <a:pt x="324881" y="41255"/>
                </a:lnTo>
                <a:lnTo>
                  <a:pt x="313933" y="33740"/>
                </a:lnTo>
                <a:lnTo>
                  <a:pt x="301870" y="26853"/>
                </a:lnTo>
                <a:lnTo>
                  <a:pt x="288774" y="20641"/>
                </a:lnTo>
                <a:lnTo>
                  <a:pt x="274725" y="15153"/>
                </a:lnTo>
                <a:lnTo>
                  <a:pt x="259805" y="10434"/>
                </a:lnTo>
                <a:lnTo>
                  <a:pt x="244095" y="6534"/>
                </a:lnTo>
                <a:lnTo>
                  <a:pt x="227676" y="3499"/>
                </a:lnTo>
                <a:lnTo>
                  <a:pt x="210630" y="1378"/>
                </a:lnTo>
                <a:lnTo>
                  <a:pt x="193037" y="217"/>
                </a:lnTo>
                <a:lnTo>
                  <a:pt x="18135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49246" y="4100322"/>
            <a:ext cx="288798" cy="216408"/>
          </a:xfrm>
          <a:custGeom>
            <a:avLst/>
            <a:gdLst/>
            <a:ahLst/>
            <a:cxnLst/>
            <a:rect l="l" t="t" r="r" b="b"/>
            <a:pathLst>
              <a:path w="288798" h="216408">
                <a:moveTo>
                  <a:pt x="144780" y="0"/>
                </a:moveTo>
                <a:lnTo>
                  <a:pt x="128157" y="709"/>
                </a:lnTo>
                <a:lnTo>
                  <a:pt x="112089" y="2783"/>
                </a:lnTo>
                <a:lnTo>
                  <a:pt x="96678" y="6143"/>
                </a:lnTo>
                <a:lnTo>
                  <a:pt x="82029" y="10711"/>
                </a:lnTo>
                <a:lnTo>
                  <a:pt x="68243" y="16405"/>
                </a:lnTo>
                <a:lnTo>
                  <a:pt x="55424" y="23148"/>
                </a:lnTo>
                <a:lnTo>
                  <a:pt x="43675" y="30859"/>
                </a:lnTo>
                <a:lnTo>
                  <a:pt x="33099" y="39460"/>
                </a:lnTo>
                <a:lnTo>
                  <a:pt x="23799" y="48872"/>
                </a:lnTo>
                <a:lnTo>
                  <a:pt x="15879" y="59014"/>
                </a:lnTo>
                <a:lnTo>
                  <a:pt x="9440" y="69807"/>
                </a:lnTo>
                <a:lnTo>
                  <a:pt x="4588" y="81173"/>
                </a:lnTo>
                <a:lnTo>
                  <a:pt x="1423" y="93032"/>
                </a:lnTo>
                <a:lnTo>
                  <a:pt x="51" y="105305"/>
                </a:lnTo>
                <a:lnTo>
                  <a:pt x="0" y="108204"/>
                </a:lnTo>
                <a:lnTo>
                  <a:pt x="942" y="120561"/>
                </a:lnTo>
                <a:lnTo>
                  <a:pt x="3699" y="132523"/>
                </a:lnTo>
                <a:lnTo>
                  <a:pt x="8169" y="144011"/>
                </a:lnTo>
                <a:lnTo>
                  <a:pt x="14249" y="154944"/>
                </a:lnTo>
                <a:lnTo>
                  <a:pt x="21835" y="165245"/>
                </a:lnTo>
                <a:lnTo>
                  <a:pt x="30824" y="174832"/>
                </a:lnTo>
                <a:lnTo>
                  <a:pt x="41113" y="183628"/>
                </a:lnTo>
                <a:lnTo>
                  <a:pt x="52599" y="191553"/>
                </a:lnTo>
                <a:lnTo>
                  <a:pt x="65179" y="198528"/>
                </a:lnTo>
                <a:lnTo>
                  <a:pt x="78749" y="204473"/>
                </a:lnTo>
                <a:lnTo>
                  <a:pt x="93208" y="209309"/>
                </a:lnTo>
                <a:lnTo>
                  <a:pt x="108451" y="212956"/>
                </a:lnTo>
                <a:lnTo>
                  <a:pt x="124376" y="215336"/>
                </a:lnTo>
                <a:lnTo>
                  <a:pt x="140879" y="216369"/>
                </a:lnTo>
                <a:lnTo>
                  <a:pt x="144780" y="216408"/>
                </a:lnTo>
                <a:lnTo>
                  <a:pt x="161447" y="215694"/>
                </a:lnTo>
                <a:lnTo>
                  <a:pt x="177536" y="213605"/>
                </a:lnTo>
                <a:lnTo>
                  <a:pt x="192945" y="210223"/>
                </a:lnTo>
                <a:lnTo>
                  <a:pt x="207575" y="205627"/>
                </a:lnTo>
                <a:lnTo>
                  <a:pt x="221324" y="199896"/>
                </a:lnTo>
                <a:lnTo>
                  <a:pt x="234091" y="193112"/>
                </a:lnTo>
                <a:lnTo>
                  <a:pt x="245775" y="185354"/>
                </a:lnTo>
                <a:lnTo>
                  <a:pt x="256276" y="176702"/>
                </a:lnTo>
                <a:lnTo>
                  <a:pt x="265491" y="167237"/>
                </a:lnTo>
                <a:lnTo>
                  <a:pt x="273321" y="157038"/>
                </a:lnTo>
                <a:lnTo>
                  <a:pt x="279664" y="146186"/>
                </a:lnTo>
                <a:lnTo>
                  <a:pt x="284420" y="134761"/>
                </a:lnTo>
                <a:lnTo>
                  <a:pt x="287487" y="122843"/>
                </a:lnTo>
                <a:lnTo>
                  <a:pt x="288765" y="110511"/>
                </a:lnTo>
                <a:lnTo>
                  <a:pt x="288798" y="108204"/>
                </a:lnTo>
                <a:lnTo>
                  <a:pt x="287860" y="95805"/>
                </a:lnTo>
                <a:lnTo>
                  <a:pt x="285114" y="83804"/>
                </a:lnTo>
                <a:lnTo>
                  <a:pt x="280662" y="72282"/>
                </a:lnTo>
                <a:lnTo>
                  <a:pt x="274603" y="61319"/>
                </a:lnTo>
                <a:lnTo>
                  <a:pt x="267039" y="50994"/>
                </a:lnTo>
                <a:lnTo>
                  <a:pt x="258071" y="41388"/>
                </a:lnTo>
                <a:lnTo>
                  <a:pt x="247799" y="32580"/>
                </a:lnTo>
                <a:lnTo>
                  <a:pt x="236325" y="24652"/>
                </a:lnTo>
                <a:lnTo>
                  <a:pt x="223750" y="17682"/>
                </a:lnTo>
                <a:lnTo>
                  <a:pt x="210174" y="11752"/>
                </a:lnTo>
                <a:lnTo>
                  <a:pt x="195699" y="6941"/>
                </a:lnTo>
                <a:lnTo>
                  <a:pt x="180425" y="3329"/>
                </a:lnTo>
                <a:lnTo>
                  <a:pt x="164453" y="997"/>
                </a:lnTo>
                <a:lnTo>
                  <a:pt x="147885" y="24"/>
                </a:lnTo>
                <a:lnTo>
                  <a:pt x="14478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49246" y="4100322"/>
            <a:ext cx="288798" cy="216408"/>
          </a:xfrm>
          <a:custGeom>
            <a:avLst/>
            <a:gdLst/>
            <a:ahLst/>
            <a:cxnLst/>
            <a:rect l="l" t="t" r="r" b="b"/>
            <a:pathLst>
              <a:path w="288798" h="216408">
                <a:moveTo>
                  <a:pt x="144780" y="0"/>
                </a:moveTo>
                <a:lnTo>
                  <a:pt x="128157" y="709"/>
                </a:lnTo>
                <a:lnTo>
                  <a:pt x="112089" y="2783"/>
                </a:lnTo>
                <a:lnTo>
                  <a:pt x="96678" y="6143"/>
                </a:lnTo>
                <a:lnTo>
                  <a:pt x="82029" y="10711"/>
                </a:lnTo>
                <a:lnTo>
                  <a:pt x="68243" y="16405"/>
                </a:lnTo>
                <a:lnTo>
                  <a:pt x="55424" y="23148"/>
                </a:lnTo>
                <a:lnTo>
                  <a:pt x="43675" y="30859"/>
                </a:lnTo>
                <a:lnTo>
                  <a:pt x="33099" y="39460"/>
                </a:lnTo>
                <a:lnTo>
                  <a:pt x="23799" y="48872"/>
                </a:lnTo>
                <a:lnTo>
                  <a:pt x="15879" y="59014"/>
                </a:lnTo>
                <a:lnTo>
                  <a:pt x="9440" y="69807"/>
                </a:lnTo>
                <a:lnTo>
                  <a:pt x="4588" y="81173"/>
                </a:lnTo>
                <a:lnTo>
                  <a:pt x="1423" y="93032"/>
                </a:lnTo>
                <a:lnTo>
                  <a:pt x="51" y="105305"/>
                </a:lnTo>
                <a:lnTo>
                  <a:pt x="0" y="108204"/>
                </a:lnTo>
                <a:lnTo>
                  <a:pt x="942" y="120561"/>
                </a:lnTo>
                <a:lnTo>
                  <a:pt x="3699" y="132523"/>
                </a:lnTo>
                <a:lnTo>
                  <a:pt x="8169" y="144011"/>
                </a:lnTo>
                <a:lnTo>
                  <a:pt x="14249" y="154944"/>
                </a:lnTo>
                <a:lnTo>
                  <a:pt x="21835" y="165245"/>
                </a:lnTo>
                <a:lnTo>
                  <a:pt x="30824" y="174832"/>
                </a:lnTo>
                <a:lnTo>
                  <a:pt x="41113" y="183628"/>
                </a:lnTo>
                <a:lnTo>
                  <a:pt x="52599" y="191553"/>
                </a:lnTo>
                <a:lnTo>
                  <a:pt x="65179" y="198528"/>
                </a:lnTo>
                <a:lnTo>
                  <a:pt x="78749" y="204473"/>
                </a:lnTo>
                <a:lnTo>
                  <a:pt x="93208" y="209309"/>
                </a:lnTo>
                <a:lnTo>
                  <a:pt x="108451" y="212956"/>
                </a:lnTo>
                <a:lnTo>
                  <a:pt x="124376" y="215336"/>
                </a:lnTo>
                <a:lnTo>
                  <a:pt x="140879" y="216369"/>
                </a:lnTo>
                <a:lnTo>
                  <a:pt x="144780" y="216408"/>
                </a:lnTo>
                <a:lnTo>
                  <a:pt x="161447" y="215694"/>
                </a:lnTo>
                <a:lnTo>
                  <a:pt x="177536" y="213605"/>
                </a:lnTo>
                <a:lnTo>
                  <a:pt x="192945" y="210223"/>
                </a:lnTo>
                <a:lnTo>
                  <a:pt x="207575" y="205627"/>
                </a:lnTo>
                <a:lnTo>
                  <a:pt x="221324" y="199896"/>
                </a:lnTo>
                <a:lnTo>
                  <a:pt x="234091" y="193112"/>
                </a:lnTo>
                <a:lnTo>
                  <a:pt x="245775" y="185354"/>
                </a:lnTo>
                <a:lnTo>
                  <a:pt x="256276" y="176702"/>
                </a:lnTo>
                <a:lnTo>
                  <a:pt x="265491" y="167237"/>
                </a:lnTo>
                <a:lnTo>
                  <a:pt x="273321" y="157038"/>
                </a:lnTo>
                <a:lnTo>
                  <a:pt x="279664" y="146186"/>
                </a:lnTo>
                <a:lnTo>
                  <a:pt x="284420" y="134761"/>
                </a:lnTo>
                <a:lnTo>
                  <a:pt x="287487" y="122843"/>
                </a:lnTo>
                <a:lnTo>
                  <a:pt x="288765" y="110511"/>
                </a:lnTo>
                <a:lnTo>
                  <a:pt x="288798" y="108204"/>
                </a:lnTo>
                <a:lnTo>
                  <a:pt x="287860" y="95805"/>
                </a:lnTo>
                <a:lnTo>
                  <a:pt x="285114" y="83804"/>
                </a:lnTo>
                <a:lnTo>
                  <a:pt x="280662" y="72282"/>
                </a:lnTo>
                <a:lnTo>
                  <a:pt x="274603" y="61319"/>
                </a:lnTo>
                <a:lnTo>
                  <a:pt x="267039" y="50994"/>
                </a:lnTo>
                <a:lnTo>
                  <a:pt x="258071" y="41388"/>
                </a:lnTo>
                <a:lnTo>
                  <a:pt x="247799" y="32580"/>
                </a:lnTo>
                <a:lnTo>
                  <a:pt x="236325" y="24652"/>
                </a:lnTo>
                <a:lnTo>
                  <a:pt x="223750" y="17682"/>
                </a:lnTo>
                <a:lnTo>
                  <a:pt x="210174" y="11752"/>
                </a:lnTo>
                <a:lnTo>
                  <a:pt x="195699" y="6941"/>
                </a:lnTo>
                <a:lnTo>
                  <a:pt x="180425" y="3329"/>
                </a:lnTo>
                <a:lnTo>
                  <a:pt x="164453" y="997"/>
                </a:lnTo>
                <a:lnTo>
                  <a:pt x="147885" y="24"/>
                </a:lnTo>
                <a:lnTo>
                  <a:pt x="14478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16251" y="1840229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>
                <a:moveTo>
                  <a:pt x="0" y="0"/>
                </a:moveTo>
                <a:lnTo>
                  <a:pt x="34099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16251" y="2321051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>
                <a:moveTo>
                  <a:pt x="0" y="0"/>
                </a:moveTo>
                <a:lnTo>
                  <a:pt x="3409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16251" y="2803398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>
                <a:moveTo>
                  <a:pt x="0" y="0"/>
                </a:moveTo>
                <a:lnTo>
                  <a:pt x="34099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16251" y="1840229"/>
            <a:ext cx="0" cy="963168"/>
          </a:xfrm>
          <a:custGeom>
            <a:avLst/>
            <a:gdLst/>
            <a:ahLst/>
            <a:cxnLst/>
            <a:rect l="l" t="t" r="r" b="b"/>
            <a:pathLst>
              <a:path h="963168">
                <a:moveTo>
                  <a:pt x="0" y="0"/>
                </a:moveTo>
                <a:lnTo>
                  <a:pt x="0" y="96316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41676" y="1840229"/>
            <a:ext cx="0" cy="963168"/>
          </a:xfrm>
          <a:custGeom>
            <a:avLst/>
            <a:gdLst/>
            <a:ahLst/>
            <a:cxnLst/>
            <a:rect l="l" t="t" r="r" b="b"/>
            <a:pathLst>
              <a:path h="963168">
                <a:moveTo>
                  <a:pt x="0" y="0"/>
                </a:moveTo>
                <a:lnTo>
                  <a:pt x="0" y="9631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93948" y="1840229"/>
            <a:ext cx="0" cy="963168"/>
          </a:xfrm>
          <a:custGeom>
            <a:avLst/>
            <a:gdLst/>
            <a:ahLst/>
            <a:cxnLst/>
            <a:rect l="l" t="t" r="r" b="b"/>
            <a:pathLst>
              <a:path h="963168">
                <a:moveTo>
                  <a:pt x="0" y="0"/>
                </a:moveTo>
                <a:lnTo>
                  <a:pt x="0" y="9631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7744" y="1840229"/>
            <a:ext cx="0" cy="963168"/>
          </a:xfrm>
          <a:custGeom>
            <a:avLst/>
            <a:gdLst/>
            <a:ahLst/>
            <a:cxnLst/>
            <a:rect l="l" t="t" r="r" b="b"/>
            <a:pathLst>
              <a:path h="963168">
                <a:moveTo>
                  <a:pt x="0" y="0"/>
                </a:moveTo>
                <a:lnTo>
                  <a:pt x="0" y="9631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71644" y="1840229"/>
            <a:ext cx="0" cy="963168"/>
          </a:xfrm>
          <a:custGeom>
            <a:avLst/>
            <a:gdLst/>
            <a:ahLst/>
            <a:cxnLst/>
            <a:rect l="l" t="t" r="r" b="b"/>
            <a:pathLst>
              <a:path h="963168">
                <a:moveTo>
                  <a:pt x="0" y="0"/>
                </a:moveTo>
                <a:lnTo>
                  <a:pt x="0" y="9631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26201" y="1840229"/>
            <a:ext cx="0" cy="963168"/>
          </a:xfrm>
          <a:custGeom>
            <a:avLst/>
            <a:gdLst/>
            <a:ahLst/>
            <a:cxnLst/>
            <a:rect l="l" t="t" r="r" b="b"/>
            <a:pathLst>
              <a:path h="963168">
                <a:moveTo>
                  <a:pt x="0" y="0"/>
                </a:moveTo>
                <a:lnTo>
                  <a:pt x="0" y="96316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148077" y="3587495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>
                <a:moveTo>
                  <a:pt x="0" y="0"/>
                </a:moveTo>
                <a:lnTo>
                  <a:pt x="34099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148077" y="4070604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>
                <a:moveTo>
                  <a:pt x="0" y="0"/>
                </a:moveTo>
                <a:lnTo>
                  <a:pt x="3409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48077" y="4552950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>
                <a:moveTo>
                  <a:pt x="0" y="0"/>
                </a:moveTo>
                <a:lnTo>
                  <a:pt x="34099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48077" y="3587495"/>
            <a:ext cx="0" cy="965454"/>
          </a:xfrm>
          <a:custGeom>
            <a:avLst/>
            <a:gdLst/>
            <a:ahLst/>
            <a:cxnLst/>
            <a:rect l="l" t="t" r="r" b="b"/>
            <a:pathLst>
              <a:path h="965453">
                <a:moveTo>
                  <a:pt x="0" y="0"/>
                </a:moveTo>
                <a:lnTo>
                  <a:pt x="0" y="96545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73501" y="3587495"/>
            <a:ext cx="0" cy="965454"/>
          </a:xfrm>
          <a:custGeom>
            <a:avLst/>
            <a:gdLst/>
            <a:ahLst/>
            <a:cxnLst/>
            <a:rect l="l" t="t" r="r" b="b"/>
            <a:pathLst>
              <a:path h="965453">
                <a:moveTo>
                  <a:pt x="0" y="0"/>
                </a:moveTo>
                <a:lnTo>
                  <a:pt x="0" y="9654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525773" y="3587495"/>
            <a:ext cx="0" cy="965454"/>
          </a:xfrm>
          <a:custGeom>
            <a:avLst/>
            <a:gdLst/>
            <a:ahLst/>
            <a:cxnLst/>
            <a:rect l="l" t="t" r="r" b="b"/>
            <a:pathLst>
              <a:path h="965453">
                <a:moveTo>
                  <a:pt x="0" y="0"/>
                </a:moveTo>
                <a:lnTo>
                  <a:pt x="0" y="9654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78045" y="3587495"/>
            <a:ext cx="0" cy="965454"/>
          </a:xfrm>
          <a:custGeom>
            <a:avLst/>
            <a:gdLst/>
            <a:ahLst/>
            <a:cxnLst/>
            <a:rect l="l" t="t" r="r" b="b"/>
            <a:pathLst>
              <a:path h="965453">
                <a:moveTo>
                  <a:pt x="0" y="0"/>
                </a:moveTo>
                <a:lnTo>
                  <a:pt x="0" y="9654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03470" y="3587495"/>
            <a:ext cx="0" cy="965454"/>
          </a:xfrm>
          <a:custGeom>
            <a:avLst/>
            <a:gdLst/>
            <a:ahLst/>
            <a:cxnLst/>
            <a:rect l="l" t="t" r="r" b="b"/>
            <a:pathLst>
              <a:path h="965453">
                <a:moveTo>
                  <a:pt x="0" y="0"/>
                </a:moveTo>
                <a:lnTo>
                  <a:pt x="0" y="9654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58027" y="3587495"/>
            <a:ext cx="0" cy="965454"/>
          </a:xfrm>
          <a:custGeom>
            <a:avLst/>
            <a:gdLst/>
            <a:ahLst/>
            <a:cxnLst/>
            <a:rect l="l" t="t" r="r" b="b"/>
            <a:pathLst>
              <a:path h="965453">
                <a:moveTo>
                  <a:pt x="0" y="0"/>
                </a:moveTo>
                <a:lnTo>
                  <a:pt x="0" y="96545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706873" y="5118354"/>
            <a:ext cx="3408426" cy="0"/>
          </a:xfrm>
          <a:custGeom>
            <a:avLst/>
            <a:gdLst/>
            <a:ahLst/>
            <a:cxnLst/>
            <a:rect l="l" t="t" r="r" b="b"/>
            <a:pathLst>
              <a:path w="3408426">
                <a:moveTo>
                  <a:pt x="0" y="0"/>
                </a:moveTo>
                <a:lnTo>
                  <a:pt x="340842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06873" y="5600700"/>
            <a:ext cx="3408426" cy="0"/>
          </a:xfrm>
          <a:custGeom>
            <a:avLst/>
            <a:gdLst/>
            <a:ahLst/>
            <a:cxnLst/>
            <a:rect l="l" t="t" r="r" b="b"/>
            <a:pathLst>
              <a:path w="3408425">
                <a:moveTo>
                  <a:pt x="0" y="0"/>
                </a:moveTo>
                <a:lnTo>
                  <a:pt x="34084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706873" y="6083045"/>
            <a:ext cx="3408426" cy="0"/>
          </a:xfrm>
          <a:custGeom>
            <a:avLst/>
            <a:gdLst/>
            <a:ahLst/>
            <a:cxnLst/>
            <a:rect l="l" t="t" r="r" b="b"/>
            <a:pathLst>
              <a:path w="3408425">
                <a:moveTo>
                  <a:pt x="0" y="0"/>
                </a:moveTo>
                <a:lnTo>
                  <a:pt x="340842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706873" y="5118354"/>
            <a:ext cx="0" cy="964691"/>
          </a:xfrm>
          <a:custGeom>
            <a:avLst/>
            <a:gdLst/>
            <a:ahLst/>
            <a:cxnLst/>
            <a:rect l="l" t="t" r="r" b="b"/>
            <a:pathLst>
              <a:path h="964691">
                <a:moveTo>
                  <a:pt x="0" y="0"/>
                </a:moveTo>
                <a:lnTo>
                  <a:pt x="0" y="96469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432298" y="5118354"/>
            <a:ext cx="0" cy="964691"/>
          </a:xfrm>
          <a:custGeom>
            <a:avLst/>
            <a:gdLst/>
            <a:ahLst/>
            <a:cxnLst/>
            <a:rect l="l" t="t" r="r" b="b"/>
            <a:pathLst>
              <a:path h="964691">
                <a:moveTo>
                  <a:pt x="0" y="0"/>
                </a:moveTo>
                <a:lnTo>
                  <a:pt x="0" y="9646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84570" y="5118354"/>
            <a:ext cx="0" cy="964691"/>
          </a:xfrm>
          <a:custGeom>
            <a:avLst/>
            <a:gdLst/>
            <a:ahLst/>
            <a:cxnLst/>
            <a:rect l="l" t="t" r="r" b="b"/>
            <a:pathLst>
              <a:path h="964691">
                <a:moveTo>
                  <a:pt x="0" y="0"/>
                </a:moveTo>
                <a:lnTo>
                  <a:pt x="0" y="9646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737604" y="5118354"/>
            <a:ext cx="0" cy="964691"/>
          </a:xfrm>
          <a:custGeom>
            <a:avLst/>
            <a:gdLst/>
            <a:ahLst/>
            <a:cxnLst/>
            <a:rect l="l" t="t" r="r" b="b"/>
            <a:pathLst>
              <a:path h="964691">
                <a:moveTo>
                  <a:pt x="0" y="0"/>
                </a:moveTo>
                <a:lnTo>
                  <a:pt x="0" y="9646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63027" y="5118354"/>
            <a:ext cx="0" cy="964691"/>
          </a:xfrm>
          <a:custGeom>
            <a:avLst/>
            <a:gdLst/>
            <a:ahLst/>
            <a:cxnLst/>
            <a:rect l="l" t="t" r="r" b="b"/>
            <a:pathLst>
              <a:path h="964691">
                <a:moveTo>
                  <a:pt x="0" y="0"/>
                </a:moveTo>
                <a:lnTo>
                  <a:pt x="0" y="9646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115300" y="5118354"/>
            <a:ext cx="0" cy="964691"/>
          </a:xfrm>
          <a:custGeom>
            <a:avLst/>
            <a:gdLst/>
            <a:ahLst/>
            <a:cxnLst/>
            <a:rect l="l" t="t" r="r" b="b"/>
            <a:pathLst>
              <a:path h="964691">
                <a:moveTo>
                  <a:pt x="0" y="0"/>
                </a:moveTo>
                <a:lnTo>
                  <a:pt x="0" y="96469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970702" y="736600"/>
            <a:ext cx="1724635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Queue</a:t>
            </a:r>
            <a:endParaRPr sz="42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822187" y="736600"/>
            <a:ext cx="3112013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Circular...2</a:t>
            </a:r>
            <a:endParaRPr sz="42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6702" y="1445506"/>
            <a:ext cx="198556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d)</a:t>
            </a:r>
            <a:r>
              <a:rPr sz="3000" spc="-1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A,B,C di</a:t>
            </a:r>
            <a:r>
              <a:rPr sz="3000" spc="-9" baseline="2391" dirty="0">
                <a:latin typeface="Comic Sans MS"/>
                <a:cs typeface="Comic Sans MS"/>
              </a:rPr>
              <a:t>h</a:t>
            </a:r>
            <a:r>
              <a:rPr sz="3000" spc="4" baseline="2391" dirty="0">
                <a:latin typeface="Comic Sans MS"/>
                <a:cs typeface="Comic Sans MS"/>
              </a:rPr>
              <a:t>a</a:t>
            </a:r>
            <a:r>
              <a:rPr sz="3000" spc="0" baseline="2391" dirty="0">
                <a:latin typeface="Comic Sans MS"/>
                <a:cs typeface="Comic Sans MS"/>
              </a:rPr>
              <a:t>pus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68435" y="1555124"/>
            <a:ext cx="82817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68350" y="2004888"/>
            <a:ext cx="9987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Front : 4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8350" y="2554214"/>
            <a:ext cx="5547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Rear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68026" y="2554214"/>
            <a:ext cx="3356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: 5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0720" y="3184390"/>
            <a:ext cx="194324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e) F dimasukkan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14736" y="3293247"/>
            <a:ext cx="82817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3130" y="3745296"/>
            <a:ext cx="65482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Front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76298" y="3745296"/>
            <a:ext cx="3355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: 4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13130" y="4294622"/>
            <a:ext cx="5547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Rear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12806" y="4294622"/>
            <a:ext cx="1280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: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49234" y="4294622"/>
            <a:ext cx="16260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25800" y="4724392"/>
            <a:ext cx="190904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f)</a:t>
            </a:r>
            <a:r>
              <a:rPr sz="3000" spc="-17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D</a:t>
            </a:r>
            <a:r>
              <a:rPr sz="3000" spc="-1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dihapuskan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57533" y="4830204"/>
            <a:ext cx="82817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57448" y="5286822"/>
            <a:ext cx="9987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Front : 5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57448" y="5836148"/>
            <a:ext cx="5547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Rear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57124" y="5836148"/>
            <a:ext cx="29903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: 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06873" y="5118354"/>
            <a:ext cx="725424" cy="482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48">
              <a:lnSpc>
                <a:spcPct val="95825"/>
              </a:lnSpc>
              <a:spcBef>
                <a:spcPts val="430"/>
              </a:spcBef>
            </a:pPr>
            <a:r>
              <a:rPr sz="2000" spc="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32298" y="5118354"/>
            <a:ext cx="652272" cy="482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6084570" y="5118354"/>
            <a:ext cx="653033" cy="482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6737604" y="5118354"/>
            <a:ext cx="725423" cy="482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7463027" y="5118354"/>
            <a:ext cx="652272" cy="482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83">
              <a:lnSpc>
                <a:spcPct val="95825"/>
              </a:lnSpc>
              <a:spcBef>
                <a:spcPts val="430"/>
              </a:spcBef>
            </a:pPr>
            <a:r>
              <a:rPr sz="2000" spc="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06873" y="5600700"/>
            <a:ext cx="725424" cy="482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9616" marR="261263" algn="ctr">
              <a:lnSpc>
                <a:spcPct val="95825"/>
              </a:lnSpc>
              <a:spcBef>
                <a:spcPts val="430"/>
              </a:spcBef>
            </a:pPr>
            <a:r>
              <a:rPr sz="2000" spc="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32298" y="5600700"/>
            <a:ext cx="652272" cy="482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3873" marR="223853" algn="ctr">
              <a:lnSpc>
                <a:spcPct val="95825"/>
              </a:lnSpc>
              <a:spcBef>
                <a:spcPts val="430"/>
              </a:spcBef>
            </a:pPr>
            <a:r>
              <a:rPr sz="2000" spc="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84570" y="5600700"/>
            <a:ext cx="653033" cy="482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3982" marR="224506" algn="ctr">
              <a:lnSpc>
                <a:spcPct val="95825"/>
              </a:lnSpc>
              <a:spcBef>
                <a:spcPts val="430"/>
              </a:spcBef>
            </a:pPr>
            <a:r>
              <a:rPr sz="2000" spc="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37604" y="5600700"/>
            <a:ext cx="725423" cy="482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9868" marR="261010" algn="ctr">
              <a:lnSpc>
                <a:spcPct val="95825"/>
              </a:lnSpc>
              <a:spcBef>
                <a:spcPts val="430"/>
              </a:spcBef>
            </a:pPr>
            <a:r>
              <a:rPr sz="2000" spc="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63027" y="5600700"/>
            <a:ext cx="652272" cy="482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26" marR="223600" algn="ctr">
              <a:lnSpc>
                <a:spcPct val="95825"/>
              </a:lnSpc>
              <a:spcBef>
                <a:spcPts val="430"/>
              </a:spcBef>
            </a:pPr>
            <a:r>
              <a:rPr sz="2000" spc="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48077" y="3587495"/>
            <a:ext cx="725423" cy="483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79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73501" y="3587495"/>
            <a:ext cx="652272" cy="483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525773" y="3587495"/>
            <a:ext cx="652272" cy="483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4178045" y="3587495"/>
            <a:ext cx="725424" cy="483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79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3470" y="3587495"/>
            <a:ext cx="654557" cy="483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15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48077" y="4070604"/>
            <a:ext cx="725423" cy="482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9747" marR="261132" algn="ctr">
              <a:lnSpc>
                <a:spcPct val="95825"/>
              </a:lnSpc>
              <a:spcBef>
                <a:spcPts val="430"/>
              </a:spcBef>
            </a:pPr>
            <a:r>
              <a:rPr sz="2000" spc="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73501" y="4070604"/>
            <a:ext cx="652272" cy="482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004" marR="223722" algn="ctr">
              <a:lnSpc>
                <a:spcPct val="95825"/>
              </a:lnSpc>
              <a:spcBef>
                <a:spcPts val="430"/>
              </a:spcBef>
            </a:pPr>
            <a:r>
              <a:rPr sz="2000" spc="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25773" y="4070604"/>
            <a:ext cx="652272" cy="482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13" marR="223613" algn="ctr">
              <a:lnSpc>
                <a:spcPct val="95825"/>
              </a:lnSpc>
              <a:spcBef>
                <a:spcPts val="430"/>
              </a:spcBef>
            </a:pPr>
            <a:r>
              <a:rPr sz="2000" spc="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78045" y="4070604"/>
            <a:ext cx="725424" cy="482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0000" marR="260878" algn="ctr">
              <a:lnSpc>
                <a:spcPct val="95825"/>
              </a:lnSpc>
              <a:spcBef>
                <a:spcPts val="430"/>
              </a:spcBef>
            </a:pPr>
            <a:r>
              <a:rPr sz="2000" spc="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3470" y="4070604"/>
            <a:ext cx="654557" cy="482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5019" marR="224993" algn="ctr">
              <a:lnSpc>
                <a:spcPct val="95825"/>
              </a:lnSpc>
              <a:spcBef>
                <a:spcPts val="430"/>
              </a:spcBef>
            </a:pPr>
            <a:r>
              <a:rPr sz="2000" spc="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6251" y="1840229"/>
            <a:ext cx="725424" cy="4808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741676" y="1840229"/>
            <a:ext cx="652272" cy="4808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393948" y="1840229"/>
            <a:ext cx="653795" cy="4808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047744" y="1840229"/>
            <a:ext cx="723900" cy="4808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0"/>
              </a:spcBef>
            </a:pPr>
            <a:r>
              <a:rPr sz="2000" spc="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1644" y="1840229"/>
            <a:ext cx="654557" cy="4808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59">
              <a:lnSpc>
                <a:spcPct val="95825"/>
              </a:lnSpc>
              <a:spcBef>
                <a:spcPts val="430"/>
              </a:spcBef>
            </a:pPr>
            <a:r>
              <a:rPr sz="2000" spc="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6251" y="2321051"/>
            <a:ext cx="725424" cy="48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9790" marR="261088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1676" y="2321051"/>
            <a:ext cx="652272" cy="48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048" marR="223679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3948" y="2321051"/>
            <a:ext cx="653795" cy="48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918" marR="224333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7744" y="2321051"/>
            <a:ext cx="723900" cy="48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9281" marR="260073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71644" y="2321051"/>
            <a:ext cx="654557" cy="48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5063" marR="224950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381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30823" y="280187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74883" y="631"/>
                </a:lnTo>
                <a:lnTo>
                  <a:pt x="159613" y="2494"/>
                </a:lnTo>
                <a:lnTo>
                  <a:pt x="144738" y="5539"/>
                </a:lnTo>
                <a:lnTo>
                  <a:pt x="130308" y="9717"/>
                </a:lnTo>
                <a:lnTo>
                  <a:pt x="116371" y="14978"/>
                </a:lnTo>
                <a:lnTo>
                  <a:pt x="102978" y="21273"/>
                </a:lnTo>
                <a:lnTo>
                  <a:pt x="90176" y="28554"/>
                </a:lnTo>
                <a:lnTo>
                  <a:pt x="78016" y="36771"/>
                </a:lnTo>
                <a:lnTo>
                  <a:pt x="66546" y="45874"/>
                </a:lnTo>
                <a:lnTo>
                  <a:pt x="55816" y="55816"/>
                </a:lnTo>
                <a:lnTo>
                  <a:pt x="45874" y="66546"/>
                </a:lnTo>
                <a:lnTo>
                  <a:pt x="36771" y="78016"/>
                </a:lnTo>
                <a:lnTo>
                  <a:pt x="28554" y="90176"/>
                </a:lnTo>
                <a:lnTo>
                  <a:pt x="21273" y="102978"/>
                </a:lnTo>
                <a:lnTo>
                  <a:pt x="14978" y="116371"/>
                </a:lnTo>
                <a:lnTo>
                  <a:pt x="9717" y="130308"/>
                </a:lnTo>
                <a:lnTo>
                  <a:pt x="5539" y="144738"/>
                </a:lnTo>
                <a:lnTo>
                  <a:pt x="2494" y="159613"/>
                </a:lnTo>
                <a:lnTo>
                  <a:pt x="631" y="174883"/>
                </a:lnTo>
                <a:lnTo>
                  <a:pt x="0" y="190500"/>
                </a:lnTo>
                <a:lnTo>
                  <a:pt x="631" y="206116"/>
                </a:lnTo>
                <a:lnTo>
                  <a:pt x="2494" y="221386"/>
                </a:lnTo>
                <a:lnTo>
                  <a:pt x="5539" y="236261"/>
                </a:lnTo>
                <a:lnTo>
                  <a:pt x="9717" y="250691"/>
                </a:lnTo>
                <a:lnTo>
                  <a:pt x="14978" y="264628"/>
                </a:lnTo>
                <a:lnTo>
                  <a:pt x="21273" y="278021"/>
                </a:lnTo>
                <a:lnTo>
                  <a:pt x="28554" y="290823"/>
                </a:lnTo>
                <a:lnTo>
                  <a:pt x="36771" y="302983"/>
                </a:lnTo>
                <a:lnTo>
                  <a:pt x="45874" y="314453"/>
                </a:lnTo>
                <a:lnTo>
                  <a:pt x="55816" y="325183"/>
                </a:lnTo>
                <a:lnTo>
                  <a:pt x="66546" y="335125"/>
                </a:lnTo>
                <a:lnTo>
                  <a:pt x="78016" y="344228"/>
                </a:lnTo>
                <a:lnTo>
                  <a:pt x="90176" y="352445"/>
                </a:lnTo>
                <a:lnTo>
                  <a:pt x="102978" y="359726"/>
                </a:lnTo>
                <a:lnTo>
                  <a:pt x="116371" y="366021"/>
                </a:lnTo>
                <a:lnTo>
                  <a:pt x="130308" y="371282"/>
                </a:lnTo>
                <a:lnTo>
                  <a:pt x="144738" y="375460"/>
                </a:lnTo>
                <a:lnTo>
                  <a:pt x="159613" y="378505"/>
                </a:lnTo>
                <a:lnTo>
                  <a:pt x="174883" y="380368"/>
                </a:lnTo>
                <a:lnTo>
                  <a:pt x="190500" y="381000"/>
                </a:lnTo>
                <a:lnTo>
                  <a:pt x="206116" y="380368"/>
                </a:lnTo>
                <a:lnTo>
                  <a:pt x="221386" y="378505"/>
                </a:lnTo>
                <a:lnTo>
                  <a:pt x="236261" y="375460"/>
                </a:lnTo>
                <a:lnTo>
                  <a:pt x="250691" y="371282"/>
                </a:lnTo>
                <a:lnTo>
                  <a:pt x="264628" y="366021"/>
                </a:lnTo>
                <a:lnTo>
                  <a:pt x="278021" y="359726"/>
                </a:lnTo>
                <a:lnTo>
                  <a:pt x="290823" y="352445"/>
                </a:lnTo>
                <a:lnTo>
                  <a:pt x="302983" y="344228"/>
                </a:lnTo>
                <a:lnTo>
                  <a:pt x="314453" y="335125"/>
                </a:lnTo>
                <a:lnTo>
                  <a:pt x="325183" y="325183"/>
                </a:lnTo>
                <a:lnTo>
                  <a:pt x="335125" y="314453"/>
                </a:lnTo>
                <a:lnTo>
                  <a:pt x="344228" y="302983"/>
                </a:lnTo>
                <a:lnTo>
                  <a:pt x="352445" y="290823"/>
                </a:lnTo>
                <a:lnTo>
                  <a:pt x="359726" y="278021"/>
                </a:lnTo>
                <a:lnTo>
                  <a:pt x="366021" y="264628"/>
                </a:lnTo>
                <a:lnTo>
                  <a:pt x="371282" y="250691"/>
                </a:lnTo>
                <a:lnTo>
                  <a:pt x="375460" y="236261"/>
                </a:lnTo>
                <a:lnTo>
                  <a:pt x="378505" y="221386"/>
                </a:lnTo>
                <a:lnTo>
                  <a:pt x="380368" y="206116"/>
                </a:lnTo>
                <a:lnTo>
                  <a:pt x="381000" y="190499"/>
                </a:lnTo>
                <a:lnTo>
                  <a:pt x="380368" y="174883"/>
                </a:lnTo>
                <a:lnTo>
                  <a:pt x="378505" y="159613"/>
                </a:lnTo>
                <a:lnTo>
                  <a:pt x="375460" y="144738"/>
                </a:lnTo>
                <a:lnTo>
                  <a:pt x="371282" y="130308"/>
                </a:lnTo>
                <a:lnTo>
                  <a:pt x="366021" y="116371"/>
                </a:lnTo>
                <a:lnTo>
                  <a:pt x="359726" y="102978"/>
                </a:lnTo>
                <a:lnTo>
                  <a:pt x="352445" y="90176"/>
                </a:lnTo>
                <a:lnTo>
                  <a:pt x="344228" y="78016"/>
                </a:lnTo>
                <a:lnTo>
                  <a:pt x="335125" y="66546"/>
                </a:lnTo>
                <a:lnTo>
                  <a:pt x="325183" y="55816"/>
                </a:lnTo>
                <a:lnTo>
                  <a:pt x="314453" y="45874"/>
                </a:lnTo>
                <a:lnTo>
                  <a:pt x="302983" y="36771"/>
                </a:lnTo>
                <a:lnTo>
                  <a:pt x="290823" y="28554"/>
                </a:lnTo>
                <a:lnTo>
                  <a:pt x="278021" y="21273"/>
                </a:lnTo>
                <a:lnTo>
                  <a:pt x="264628" y="14978"/>
                </a:lnTo>
                <a:lnTo>
                  <a:pt x="250691" y="9717"/>
                </a:lnTo>
                <a:lnTo>
                  <a:pt x="236261" y="5539"/>
                </a:lnTo>
                <a:lnTo>
                  <a:pt x="221386" y="2494"/>
                </a:lnTo>
                <a:lnTo>
                  <a:pt x="206116" y="631"/>
                </a:lnTo>
                <a:lnTo>
                  <a:pt x="19050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30823" y="280187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74883" y="631"/>
                </a:lnTo>
                <a:lnTo>
                  <a:pt x="159613" y="2494"/>
                </a:lnTo>
                <a:lnTo>
                  <a:pt x="144738" y="5539"/>
                </a:lnTo>
                <a:lnTo>
                  <a:pt x="130308" y="9717"/>
                </a:lnTo>
                <a:lnTo>
                  <a:pt x="116371" y="14978"/>
                </a:lnTo>
                <a:lnTo>
                  <a:pt x="102978" y="21273"/>
                </a:lnTo>
                <a:lnTo>
                  <a:pt x="90176" y="28554"/>
                </a:lnTo>
                <a:lnTo>
                  <a:pt x="78016" y="36771"/>
                </a:lnTo>
                <a:lnTo>
                  <a:pt x="66546" y="45874"/>
                </a:lnTo>
                <a:lnTo>
                  <a:pt x="55816" y="55816"/>
                </a:lnTo>
                <a:lnTo>
                  <a:pt x="45874" y="66546"/>
                </a:lnTo>
                <a:lnTo>
                  <a:pt x="36771" y="78016"/>
                </a:lnTo>
                <a:lnTo>
                  <a:pt x="28554" y="90176"/>
                </a:lnTo>
                <a:lnTo>
                  <a:pt x="21273" y="102978"/>
                </a:lnTo>
                <a:lnTo>
                  <a:pt x="14978" y="116371"/>
                </a:lnTo>
                <a:lnTo>
                  <a:pt x="9717" y="130308"/>
                </a:lnTo>
                <a:lnTo>
                  <a:pt x="5539" y="144738"/>
                </a:lnTo>
                <a:lnTo>
                  <a:pt x="2494" y="159613"/>
                </a:lnTo>
                <a:lnTo>
                  <a:pt x="631" y="174883"/>
                </a:lnTo>
                <a:lnTo>
                  <a:pt x="0" y="190500"/>
                </a:lnTo>
                <a:lnTo>
                  <a:pt x="631" y="206116"/>
                </a:lnTo>
                <a:lnTo>
                  <a:pt x="2494" y="221386"/>
                </a:lnTo>
                <a:lnTo>
                  <a:pt x="5539" y="236261"/>
                </a:lnTo>
                <a:lnTo>
                  <a:pt x="9717" y="250691"/>
                </a:lnTo>
                <a:lnTo>
                  <a:pt x="14978" y="264628"/>
                </a:lnTo>
                <a:lnTo>
                  <a:pt x="21273" y="278021"/>
                </a:lnTo>
                <a:lnTo>
                  <a:pt x="28554" y="290823"/>
                </a:lnTo>
                <a:lnTo>
                  <a:pt x="36771" y="302983"/>
                </a:lnTo>
                <a:lnTo>
                  <a:pt x="45874" y="314453"/>
                </a:lnTo>
                <a:lnTo>
                  <a:pt x="55816" y="325183"/>
                </a:lnTo>
                <a:lnTo>
                  <a:pt x="66546" y="335125"/>
                </a:lnTo>
                <a:lnTo>
                  <a:pt x="78016" y="344228"/>
                </a:lnTo>
                <a:lnTo>
                  <a:pt x="90176" y="352445"/>
                </a:lnTo>
                <a:lnTo>
                  <a:pt x="102978" y="359726"/>
                </a:lnTo>
                <a:lnTo>
                  <a:pt x="116371" y="366021"/>
                </a:lnTo>
                <a:lnTo>
                  <a:pt x="130308" y="371282"/>
                </a:lnTo>
                <a:lnTo>
                  <a:pt x="144738" y="375460"/>
                </a:lnTo>
                <a:lnTo>
                  <a:pt x="159613" y="378505"/>
                </a:lnTo>
                <a:lnTo>
                  <a:pt x="174883" y="380368"/>
                </a:lnTo>
                <a:lnTo>
                  <a:pt x="190500" y="381000"/>
                </a:lnTo>
                <a:lnTo>
                  <a:pt x="206116" y="380368"/>
                </a:lnTo>
                <a:lnTo>
                  <a:pt x="221386" y="378505"/>
                </a:lnTo>
                <a:lnTo>
                  <a:pt x="236261" y="375460"/>
                </a:lnTo>
                <a:lnTo>
                  <a:pt x="250691" y="371282"/>
                </a:lnTo>
                <a:lnTo>
                  <a:pt x="264628" y="366021"/>
                </a:lnTo>
                <a:lnTo>
                  <a:pt x="278021" y="359726"/>
                </a:lnTo>
                <a:lnTo>
                  <a:pt x="290823" y="352445"/>
                </a:lnTo>
                <a:lnTo>
                  <a:pt x="302983" y="344228"/>
                </a:lnTo>
                <a:lnTo>
                  <a:pt x="314453" y="335125"/>
                </a:lnTo>
                <a:lnTo>
                  <a:pt x="325183" y="325183"/>
                </a:lnTo>
                <a:lnTo>
                  <a:pt x="335125" y="314453"/>
                </a:lnTo>
                <a:lnTo>
                  <a:pt x="344228" y="302983"/>
                </a:lnTo>
                <a:lnTo>
                  <a:pt x="352445" y="290823"/>
                </a:lnTo>
                <a:lnTo>
                  <a:pt x="359726" y="278021"/>
                </a:lnTo>
                <a:lnTo>
                  <a:pt x="366021" y="264628"/>
                </a:lnTo>
                <a:lnTo>
                  <a:pt x="371282" y="250691"/>
                </a:lnTo>
                <a:lnTo>
                  <a:pt x="375460" y="236261"/>
                </a:lnTo>
                <a:lnTo>
                  <a:pt x="378505" y="221386"/>
                </a:lnTo>
                <a:lnTo>
                  <a:pt x="380368" y="206116"/>
                </a:lnTo>
                <a:lnTo>
                  <a:pt x="381000" y="190499"/>
                </a:lnTo>
                <a:lnTo>
                  <a:pt x="380368" y="174883"/>
                </a:lnTo>
                <a:lnTo>
                  <a:pt x="378505" y="159613"/>
                </a:lnTo>
                <a:lnTo>
                  <a:pt x="375460" y="144738"/>
                </a:lnTo>
                <a:lnTo>
                  <a:pt x="371282" y="130308"/>
                </a:lnTo>
                <a:lnTo>
                  <a:pt x="366021" y="116371"/>
                </a:lnTo>
                <a:lnTo>
                  <a:pt x="359726" y="102978"/>
                </a:lnTo>
                <a:lnTo>
                  <a:pt x="352445" y="90176"/>
                </a:lnTo>
                <a:lnTo>
                  <a:pt x="344228" y="78016"/>
                </a:lnTo>
                <a:lnTo>
                  <a:pt x="335125" y="66546"/>
                </a:lnTo>
                <a:lnTo>
                  <a:pt x="325183" y="55816"/>
                </a:lnTo>
                <a:lnTo>
                  <a:pt x="314453" y="45874"/>
                </a:lnTo>
                <a:lnTo>
                  <a:pt x="302983" y="36771"/>
                </a:lnTo>
                <a:lnTo>
                  <a:pt x="290823" y="28554"/>
                </a:lnTo>
                <a:lnTo>
                  <a:pt x="278021" y="21273"/>
                </a:lnTo>
                <a:lnTo>
                  <a:pt x="264628" y="14978"/>
                </a:lnTo>
                <a:lnTo>
                  <a:pt x="250691" y="9717"/>
                </a:lnTo>
                <a:lnTo>
                  <a:pt x="236261" y="5539"/>
                </a:lnTo>
                <a:lnTo>
                  <a:pt x="221386" y="2494"/>
                </a:lnTo>
                <a:lnTo>
                  <a:pt x="206116" y="631"/>
                </a:lnTo>
                <a:lnTo>
                  <a:pt x="1905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68723" y="280187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74883" y="631"/>
                </a:lnTo>
                <a:lnTo>
                  <a:pt x="159613" y="2494"/>
                </a:lnTo>
                <a:lnTo>
                  <a:pt x="144738" y="5539"/>
                </a:lnTo>
                <a:lnTo>
                  <a:pt x="130308" y="9717"/>
                </a:lnTo>
                <a:lnTo>
                  <a:pt x="116371" y="14978"/>
                </a:lnTo>
                <a:lnTo>
                  <a:pt x="102978" y="21273"/>
                </a:lnTo>
                <a:lnTo>
                  <a:pt x="90176" y="28554"/>
                </a:lnTo>
                <a:lnTo>
                  <a:pt x="78016" y="36771"/>
                </a:lnTo>
                <a:lnTo>
                  <a:pt x="66546" y="45874"/>
                </a:lnTo>
                <a:lnTo>
                  <a:pt x="55816" y="55816"/>
                </a:lnTo>
                <a:lnTo>
                  <a:pt x="45874" y="66546"/>
                </a:lnTo>
                <a:lnTo>
                  <a:pt x="36771" y="78016"/>
                </a:lnTo>
                <a:lnTo>
                  <a:pt x="28554" y="90176"/>
                </a:lnTo>
                <a:lnTo>
                  <a:pt x="21273" y="102978"/>
                </a:lnTo>
                <a:lnTo>
                  <a:pt x="14978" y="116371"/>
                </a:lnTo>
                <a:lnTo>
                  <a:pt x="9717" y="130308"/>
                </a:lnTo>
                <a:lnTo>
                  <a:pt x="5539" y="144738"/>
                </a:lnTo>
                <a:lnTo>
                  <a:pt x="2494" y="159613"/>
                </a:lnTo>
                <a:lnTo>
                  <a:pt x="631" y="174883"/>
                </a:lnTo>
                <a:lnTo>
                  <a:pt x="0" y="190500"/>
                </a:lnTo>
                <a:lnTo>
                  <a:pt x="631" y="206116"/>
                </a:lnTo>
                <a:lnTo>
                  <a:pt x="2494" y="221386"/>
                </a:lnTo>
                <a:lnTo>
                  <a:pt x="5539" y="236261"/>
                </a:lnTo>
                <a:lnTo>
                  <a:pt x="9717" y="250691"/>
                </a:lnTo>
                <a:lnTo>
                  <a:pt x="14978" y="264628"/>
                </a:lnTo>
                <a:lnTo>
                  <a:pt x="21273" y="278021"/>
                </a:lnTo>
                <a:lnTo>
                  <a:pt x="28554" y="290823"/>
                </a:lnTo>
                <a:lnTo>
                  <a:pt x="36771" y="302983"/>
                </a:lnTo>
                <a:lnTo>
                  <a:pt x="45874" y="314453"/>
                </a:lnTo>
                <a:lnTo>
                  <a:pt x="55816" y="325183"/>
                </a:lnTo>
                <a:lnTo>
                  <a:pt x="66546" y="335125"/>
                </a:lnTo>
                <a:lnTo>
                  <a:pt x="78016" y="344228"/>
                </a:lnTo>
                <a:lnTo>
                  <a:pt x="90176" y="352445"/>
                </a:lnTo>
                <a:lnTo>
                  <a:pt x="102978" y="359726"/>
                </a:lnTo>
                <a:lnTo>
                  <a:pt x="116371" y="366021"/>
                </a:lnTo>
                <a:lnTo>
                  <a:pt x="130308" y="371282"/>
                </a:lnTo>
                <a:lnTo>
                  <a:pt x="144738" y="375460"/>
                </a:lnTo>
                <a:lnTo>
                  <a:pt x="159613" y="378505"/>
                </a:lnTo>
                <a:lnTo>
                  <a:pt x="174883" y="380368"/>
                </a:lnTo>
                <a:lnTo>
                  <a:pt x="190500" y="381000"/>
                </a:lnTo>
                <a:lnTo>
                  <a:pt x="206116" y="380368"/>
                </a:lnTo>
                <a:lnTo>
                  <a:pt x="221386" y="378505"/>
                </a:lnTo>
                <a:lnTo>
                  <a:pt x="236261" y="375460"/>
                </a:lnTo>
                <a:lnTo>
                  <a:pt x="250691" y="371282"/>
                </a:lnTo>
                <a:lnTo>
                  <a:pt x="264628" y="366021"/>
                </a:lnTo>
                <a:lnTo>
                  <a:pt x="278021" y="359726"/>
                </a:lnTo>
                <a:lnTo>
                  <a:pt x="290823" y="352445"/>
                </a:lnTo>
                <a:lnTo>
                  <a:pt x="302983" y="344228"/>
                </a:lnTo>
                <a:lnTo>
                  <a:pt x="314453" y="335125"/>
                </a:lnTo>
                <a:lnTo>
                  <a:pt x="325183" y="325183"/>
                </a:lnTo>
                <a:lnTo>
                  <a:pt x="335125" y="314453"/>
                </a:lnTo>
                <a:lnTo>
                  <a:pt x="344228" y="302983"/>
                </a:lnTo>
                <a:lnTo>
                  <a:pt x="352445" y="290823"/>
                </a:lnTo>
                <a:lnTo>
                  <a:pt x="359726" y="278021"/>
                </a:lnTo>
                <a:lnTo>
                  <a:pt x="366021" y="264628"/>
                </a:lnTo>
                <a:lnTo>
                  <a:pt x="371282" y="250691"/>
                </a:lnTo>
                <a:lnTo>
                  <a:pt x="375460" y="236261"/>
                </a:lnTo>
                <a:lnTo>
                  <a:pt x="378505" y="221386"/>
                </a:lnTo>
                <a:lnTo>
                  <a:pt x="380368" y="206116"/>
                </a:lnTo>
                <a:lnTo>
                  <a:pt x="381000" y="190499"/>
                </a:lnTo>
                <a:lnTo>
                  <a:pt x="380368" y="174883"/>
                </a:lnTo>
                <a:lnTo>
                  <a:pt x="378505" y="159613"/>
                </a:lnTo>
                <a:lnTo>
                  <a:pt x="375460" y="144738"/>
                </a:lnTo>
                <a:lnTo>
                  <a:pt x="371282" y="130308"/>
                </a:lnTo>
                <a:lnTo>
                  <a:pt x="366021" y="116371"/>
                </a:lnTo>
                <a:lnTo>
                  <a:pt x="359726" y="102978"/>
                </a:lnTo>
                <a:lnTo>
                  <a:pt x="352445" y="90176"/>
                </a:lnTo>
                <a:lnTo>
                  <a:pt x="344228" y="78016"/>
                </a:lnTo>
                <a:lnTo>
                  <a:pt x="335125" y="66546"/>
                </a:lnTo>
                <a:lnTo>
                  <a:pt x="325183" y="55816"/>
                </a:lnTo>
                <a:lnTo>
                  <a:pt x="314453" y="45874"/>
                </a:lnTo>
                <a:lnTo>
                  <a:pt x="302983" y="36771"/>
                </a:lnTo>
                <a:lnTo>
                  <a:pt x="290823" y="28554"/>
                </a:lnTo>
                <a:lnTo>
                  <a:pt x="278021" y="21273"/>
                </a:lnTo>
                <a:lnTo>
                  <a:pt x="264628" y="14978"/>
                </a:lnTo>
                <a:lnTo>
                  <a:pt x="250691" y="9717"/>
                </a:lnTo>
                <a:lnTo>
                  <a:pt x="236261" y="5539"/>
                </a:lnTo>
                <a:lnTo>
                  <a:pt x="221386" y="2494"/>
                </a:lnTo>
                <a:lnTo>
                  <a:pt x="206116" y="631"/>
                </a:lnTo>
                <a:lnTo>
                  <a:pt x="19050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68723" y="280187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74883" y="631"/>
                </a:lnTo>
                <a:lnTo>
                  <a:pt x="159613" y="2494"/>
                </a:lnTo>
                <a:lnTo>
                  <a:pt x="144738" y="5539"/>
                </a:lnTo>
                <a:lnTo>
                  <a:pt x="130308" y="9717"/>
                </a:lnTo>
                <a:lnTo>
                  <a:pt x="116371" y="14978"/>
                </a:lnTo>
                <a:lnTo>
                  <a:pt x="102978" y="21273"/>
                </a:lnTo>
                <a:lnTo>
                  <a:pt x="90176" y="28554"/>
                </a:lnTo>
                <a:lnTo>
                  <a:pt x="78016" y="36771"/>
                </a:lnTo>
                <a:lnTo>
                  <a:pt x="66546" y="45874"/>
                </a:lnTo>
                <a:lnTo>
                  <a:pt x="55816" y="55816"/>
                </a:lnTo>
                <a:lnTo>
                  <a:pt x="45874" y="66546"/>
                </a:lnTo>
                <a:lnTo>
                  <a:pt x="36771" y="78016"/>
                </a:lnTo>
                <a:lnTo>
                  <a:pt x="28554" y="90176"/>
                </a:lnTo>
                <a:lnTo>
                  <a:pt x="21273" y="102978"/>
                </a:lnTo>
                <a:lnTo>
                  <a:pt x="14978" y="116371"/>
                </a:lnTo>
                <a:lnTo>
                  <a:pt x="9717" y="130308"/>
                </a:lnTo>
                <a:lnTo>
                  <a:pt x="5539" y="144738"/>
                </a:lnTo>
                <a:lnTo>
                  <a:pt x="2494" y="159613"/>
                </a:lnTo>
                <a:lnTo>
                  <a:pt x="631" y="174883"/>
                </a:lnTo>
                <a:lnTo>
                  <a:pt x="0" y="190500"/>
                </a:lnTo>
                <a:lnTo>
                  <a:pt x="631" y="206116"/>
                </a:lnTo>
                <a:lnTo>
                  <a:pt x="2494" y="221386"/>
                </a:lnTo>
                <a:lnTo>
                  <a:pt x="5539" y="236261"/>
                </a:lnTo>
                <a:lnTo>
                  <a:pt x="9717" y="250691"/>
                </a:lnTo>
                <a:lnTo>
                  <a:pt x="14978" y="264628"/>
                </a:lnTo>
                <a:lnTo>
                  <a:pt x="21273" y="278021"/>
                </a:lnTo>
                <a:lnTo>
                  <a:pt x="28554" y="290823"/>
                </a:lnTo>
                <a:lnTo>
                  <a:pt x="36771" y="302983"/>
                </a:lnTo>
                <a:lnTo>
                  <a:pt x="45874" y="314453"/>
                </a:lnTo>
                <a:lnTo>
                  <a:pt x="55816" y="325183"/>
                </a:lnTo>
                <a:lnTo>
                  <a:pt x="66546" y="335125"/>
                </a:lnTo>
                <a:lnTo>
                  <a:pt x="78016" y="344228"/>
                </a:lnTo>
                <a:lnTo>
                  <a:pt x="90176" y="352445"/>
                </a:lnTo>
                <a:lnTo>
                  <a:pt x="102978" y="359726"/>
                </a:lnTo>
                <a:lnTo>
                  <a:pt x="116371" y="366021"/>
                </a:lnTo>
                <a:lnTo>
                  <a:pt x="130308" y="371282"/>
                </a:lnTo>
                <a:lnTo>
                  <a:pt x="144738" y="375460"/>
                </a:lnTo>
                <a:lnTo>
                  <a:pt x="159613" y="378505"/>
                </a:lnTo>
                <a:lnTo>
                  <a:pt x="174883" y="380368"/>
                </a:lnTo>
                <a:lnTo>
                  <a:pt x="190500" y="381000"/>
                </a:lnTo>
                <a:lnTo>
                  <a:pt x="206116" y="380368"/>
                </a:lnTo>
                <a:lnTo>
                  <a:pt x="221386" y="378505"/>
                </a:lnTo>
                <a:lnTo>
                  <a:pt x="236261" y="375460"/>
                </a:lnTo>
                <a:lnTo>
                  <a:pt x="250691" y="371282"/>
                </a:lnTo>
                <a:lnTo>
                  <a:pt x="264628" y="366021"/>
                </a:lnTo>
                <a:lnTo>
                  <a:pt x="278021" y="359726"/>
                </a:lnTo>
                <a:lnTo>
                  <a:pt x="290823" y="352445"/>
                </a:lnTo>
                <a:lnTo>
                  <a:pt x="302983" y="344228"/>
                </a:lnTo>
                <a:lnTo>
                  <a:pt x="314453" y="335125"/>
                </a:lnTo>
                <a:lnTo>
                  <a:pt x="325183" y="325183"/>
                </a:lnTo>
                <a:lnTo>
                  <a:pt x="335125" y="314453"/>
                </a:lnTo>
                <a:lnTo>
                  <a:pt x="344228" y="302983"/>
                </a:lnTo>
                <a:lnTo>
                  <a:pt x="352445" y="290823"/>
                </a:lnTo>
                <a:lnTo>
                  <a:pt x="359726" y="278021"/>
                </a:lnTo>
                <a:lnTo>
                  <a:pt x="366021" y="264628"/>
                </a:lnTo>
                <a:lnTo>
                  <a:pt x="371282" y="250691"/>
                </a:lnTo>
                <a:lnTo>
                  <a:pt x="375460" y="236261"/>
                </a:lnTo>
                <a:lnTo>
                  <a:pt x="378505" y="221386"/>
                </a:lnTo>
                <a:lnTo>
                  <a:pt x="380368" y="206116"/>
                </a:lnTo>
                <a:lnTo>
                  <a:pt x="381000" y="190499"/>
                </a:lnTo>
                <a:lnTo>
                  <a:pt x="380368" y="174883"/>
                </a:lnTo>
                <a:lnTo>
                  <a:pt x="378505" y="159613"/>
                </a:lnTo>
                <a:lnTo>
                  <a:pt x="375460" y="144738"/>
                </a:lnTo>
                <a:lnTo>
                  <a:pt x="371282" y="130308"/>
                </a:lnTo>
                <a:lnTo>
                  <a:pt x="366021" y="116371"/>
                </a:lnTo>
                <a:lnTo>
                  <a:pt x="359726" y="102978"/>
                </a:lnTo>
                <a:lnTo>
                  <a:pt x="352445" y="90176"/>
                </a:lnTo>
                <a:lnTo>
                  <a:pt x="344228" y="78016"/>
                </a:lnTo>
                <a:lnTo>
                  <a:pt x="335125" y="66546"/>
                </a:lnTo>
                <a:lnTo>
                  <a:pt x="325183" y="55816"/>
                </a:lnTo>
                <a:lnTo>
                  <a:pt x="314453" y="45874"/>
                </a:lnTo>
                <a:lnTo>
                  <a:pt x="302983" y="36771"/>
                </a:lnTo>
                <a:lnTo>
                  <a:pt x="290823" y="28554"/>
                </a:lnTo>
                <a:lnTo>
                  <a:pt x="278021" y="21273"/>
                </a:lnTo>
                <a:lnTo>
                  <a:pt x="264628" y="14978"/>
                </a:lnTo>
                <a:lnTo>
                  <a:pt x="250691" y="9717"/>
                </a:lnTo>
                <a:lnTo>
                  <a:pt x="236261" y="5539"/>
                </a:lnTo>
                <a:lnTo>
                  <a:pt x="221386" y="2494"/>
                </a:lnTo>
                <a:lnTo>
                  <a:pt x="206116" y="631"/>
                </a:lnTo>
                <a:lnTo>
                  <a:pt x="1905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21123" y="5316473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190500" y="0"/>
                </a:moveTo>
                <a:lnTo>
                  <a:pt x="174247" y="550"/>
                </a:lnTo>
                <a:lnTo>
                  <a:pt x="158373" y="2170"/>
                </a:lnTo>
                <a:lnTo>
                  <a:pt x="142931" y="4814"/>
                </a:lnTo>
                <a:lnTo>
                  <a:pt x="127978" y="8439"/>
                </a:lnTo>
                <a:lnTo>
                  <a:pt x="113569" y="12998"/>
                </a:lnTo>
                <a:lnTo>
                  <a:pt x="99759" y="18446"/>
                </a:lnTo>
                <a:lnTo>
                  <a:pt x="86605" y="24739"/>
                </a:lnTo>
                <a:lnTo>
                  <a:pt x="74161" y="31831"/>
                </a:lnTo>
                <a:lnTo>
                  <a:pt x="62483" y="39676"/>
                </a:lnTo>
                <a:lnTo>
                  <a:pt x="51626" y="48230"/>
                </a:lnTo>
                <a:lnTo>
                  <a:pt x="41646" y="57448"/>
                </a:lnTo>
                <a:lnTo>
                  <a:pt x="32598" y="67285"/>
                </a:lnTo>
                <a:lnTo>
                  <a:pt x="24539" y="77695"/>
                </a:lnTo>
                <a:lnTo>
                  <a:pt x="17522" y="88633"/>
                </a:lnTo>
                <a:lnTo>
                  <a:pt x="11604" y="100053"/>
                </a:lnTo>
                <a:lnTo>
                  <a:pt x="6841" y="111912"/>
                </a:lnTo>
                <a:lnTo>
                  <a:pt x="3287" y="124164"/>
                </a:lnTo>
                <a:lnTo>
                  <a:pt x="998" y="136763"/>
                </a:lnTo>
                <a:lnTo>
                  <a:pt x="30" y="149664"/>
                </a:lnTo>
                <a:lnTo>
                  <a:pt x="0" y="152400"/>
                </a:lnTo>
                <a:lnTo>
                  <a:pt x="684" y="165465"/>
                </a:lnTo>
                <a:lnTo>
                  <a:pt x="2701" y="178216"/>
                </a:lnTo>
                <a:lnTo>
                  <a:pt x="5995" y="190607"/>
                </a:lnTo>
                <a:lnTo>
                  <a:pt x="10509" y="202596"/>
                </a:lnTo>
                <a:lnTo>
                  <a:pt x="16190" y="214139"/>
                </a:lnTo>
                <a:lnTo>
                  <a:pt x="22981" y="225194"/>
                </a:lnTo>
                <a:lnTo>
                  <a:pt x="30827" y="235717"/>
                </a:lnTo>
                <a:lnTo>
                  <a:pt x="39673" y="245665"/>
                </a:lnTo>
                <a:lnTo>
                  <a:pt x="49462" y="254994"/>
                </a:lnTo>
                <a:lnTo>
                  <a:pt x="60140" y="263663"/>
                </a:lnTo>
                <a:lnTo>
                  <a:pt x="71651" y="271626"/>
                </a:lnTo>
                <a:lnTo>
                  <a:pt x="83939" y="278841"/>
                </a:lnTo>
                <a:lnTo>
                  <a:pt x="96949" y="285265"/>
                </a:lnTo>
                <a:lnTo>
                  <a:pt x="110626" y="290855"/>
                </a:lnTo>
                <a:lnTo>
                  <a:pt x="124914" y="295567"/>
                </a:lnTo>
                <a:lnTo>
                  <a:pt x="139758" y="299358"/>
                </a:lnTo>
                <a:lnTo>
                  <a:pt x="155102" y="302186"/>
                </a:lnTo>
                <a:lnTo>
                  <a:pt x="170890" y="304006"/>
                </a:lnTo>
                <a:lnTo>
                  <a:pt x="187068" y="304775"/>
                </a:lnTo>
                <a:lnTo>
                  <a:pt x="190500" y="304800"/>
                </a:lnTo>
                <a:lnTo>
                  <a:pt x="206752" y="304255"/>
                </a:lnTo>
                <a:lnTo>
                  <a:pt x="222626" y="302652"/>
                </a:lnTo>
                <a:lnTo>
                  <a:pt x="238068" y="300032"/>
                </a:lnTo>
                <a:lnTo>
                  <a:pt x="253021" y="296439"/>
                </a:lnTo>
                <a:lnTo>
                  <a:pt x="267430" y="291916"/>
                </a:lnTo>
                <a:lnTo>
                  <a:pt x="281240" y="286506"/>
                </a:lnTo>
                <a:lnTo>
                  <a:pt x="294394" y="280253"/>
                </a:lnTo>
                <a:lnTo>
                  <a:pt x="306838" y="273200"/>
                </a:lnTo>
                <a:lnTo>
                  <a:pt x="318516" y="265390"/>
                </a:lnTo>
                <a:lnTo>
                  <a:pt x="329373" y="256866"/>
                </a:lnTo>
                <a:lnTo>
                  <a:pt x="339353" y="247671"/>
                </a:lnTo>
                <a:lnTo>
                  <a:pt x="348401" y="237849"/>
                </a:lnTo>
                <a:lnTo>
                  <a:pt x="356460" y="227443"/>
                </a:lnTo>
                <a:lnTo>
                  <a:pt x="363477" y="216496"/>
                </a:lnTo>
                <a:lnTo>
                  <a:pt x="369395" y="205051"/>
                </a:lnTo>
                <a:lnTo>
                  <a:pt x="374158" y="193152"/>
                </a:lnTo>
                <a:lnTo>
                  <a:pt x="377712" y="180841"/>
                </a:lnTo>
                <a:lnTo>
                  <a:pt x="380001" y="168163"/>
                </a:lnTo>
                <a:lnTo>
                  <a:pt x="380969" y="155159"/>
                </a:lnTo>
                <a:lnTo>
                  <a:pt x="381000" y="152399"/>
                </a:lnTo>
                <a:lnTo>
                  <a:pt x="380315" y="139440"/>
                </a:lnTo>
                <a:lnTo>
                  <a:pt x="378298" y="126774"/>
                </a:lnTo>
                <a:lnTo>
                  <a:pt x="375004" y="114446"/>
                </a:lnTo>
                <a:lnTo>
                  <a:pt x="370490" y="102502"/>
                </a:lnTo>
                <a:lnTo>
                  <a:pt x="364809" y="90985"/>
                </a:lnTo>
                <a:lnTo>
                  <a:pt x="358018" y="79943"/>
                </a:lnTo>
                <a:lnTo>
                  <a:pt x="350172" y="69418"/>
                </a:lnTo>
                <a:lnTo>
                  <a:pt x="341326" y="59458"/>
                </a:lnTo>
                <a:lnTo>
                  <a:pt x="331537" y="50107"/>
                </a:lnTo>
                <a:lnTo>
                  <a:pt x="320859" y="41410"/>
                </a:lnTo>
                <a:lnTo>
                  <a:pt x="309348" y="33412"/>
                </a:lnTo>
                <a:lnTo>
                  <a:pt x="297060" y="26159"/>
                </a:lnTo>
                <a:lnTo>
                  <a:pt x="284050" y="19695"/>
                </a:lnTo>
                <a:lnTo>
                  <a:pt x="270373" y="14067"/>
                </a:lnTo>
                <a:lnTo>
                  <a:pt x="256085" y="9318"/>
                </a:lnTo>
                <a:lnTo>
                  <a:pt x="241241" y="5494"/>
                </a:lnTo>
                <a:lnTo>
                  <a:pt x="225897" y="2640"/>
                </a:lnTo>
                <a:lnTo>
                  <a:pt x="210109" y="802"/>
                </a:lnTo>
                <a:lnTo>
                  <a:pt x="193931" y="24"/>
                </a:lnTo>
                <a:lnTo>
                  <a:pt x="19050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21123" y="5316473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190500" y="0"/>
                </a:moveTo>
                <a:lnTo>
                  <a:pt x="174247" y="550"/>
                </a:lnTo>
                <a:lnTo>
                  <a:pt x="158373" y="2170"/>
                </a:lnTo>
                <a:lnTo>
                  <a:pt x="142931" y="4814"/>
                </a:lnTo>
                <a:lnTo>
                  <a:pt x="127978" y="8439"/>
                </a:lnTo>
                <a:lnTo>
                  <a:pt x="113569" y="12998"/>
                </a:lnTo>
                <a:lnTo>
                  <a:pt x="99759" y="18446"/>
                </a:lnTo>
                <a:lnTo>
                  <a:pt x="86605" y="24739"/>
                </a:lnTo>
                <a:lnTo>
                  <a:pt x="74161" y="31831"/>
                </a:lnTo>
                <a:lnTo>
                  <a:pt x="62483" y="39676"/>
                </a:lnTo>
                <a:lnTo>
                  <a:pt x="51626" y="48230"/>
                </a:lnTo>
                <a:lnTo>
                  <a:pt x="41646" y="57448"/>
                </a:lnTo>
                <a:lnTo>
                  <a:pt x="32598" y="67285"/>
                </a:lnTo>
                <a:lnTo>
                  <a:pt x="24539" y="77695"/>
                </a:lnTo>
                <a:lnTo>
                  <a:pt x="17522" y="88633"/>
                </a:lnTo>
                <a:lnTo>
                  <a:pt x="11604" y="100053"/>
                </a:lnTo>
                <a:lnTo>
                  <a:pt x="6841" y="111912"/>
                </a:lnTo>
                <a:lnTo>
                  <a:pt x="3287" y="124164"/>
                </a:lnTo>
                <a:lnTo>
                  <a:pt x="998" y="136763"/>
                </a:lnTo>
                <a:lnTo>
                  <a:pt x="30" y="149664"/>
                </a:lnTo>
                <a:lnTo>
                  <a:pt x="0" y="152400"/>
                </a:lnTo>
                <a:lnTo>
                  <a:pt x="684" y="165465"/>
                </a:lnTo>
                <a:lnTo>
                  <a:pt x="2701" y="178216"/>
                </a:lnTo>
                <a:lnTo>
                  <a:pt x="5995" y="190607"/>
                </a:lnTo>
                <a:lnTo>
                  <a:pt x="10509" y="202596"/>
                </a:lnTo>
                <a:lnTo>
                  <a:pt x="16190" y="214139"/>
                </a:lnTo>
                <a:lnTo>
                  <a:pt x="22981" y="225194"/>
                </a:lnTo>
                <a:lnTo>
                  <a:pt x="30827" y="235717"/>
                </a:lnTo>
                <a:lnTo>
                  <a:pt x="39673" y="245665"/>
                </a:lnTo>
                <a:lnTo>
                  <a:pt x="49462" y="254994"/>
                </a:lnTo>
                <a:lnTo>
                  <a:pt x="60140" y="263663"/>
                </a:lnTo>
                <a:lnTo>
                  <a:pt x="71651" y="271626"/>
                </a:lnTo>
                <a:lnTo>
                  <a:pt x="83939" y="278841"/>
                </a:lnTo>
                <a:lnTo>
                  <a:pt x="96949" y="285265"/>
                </a:lnTo>
                <a:lnTo>
                  <a:pt x="110626" y="290855"/>
                </a:lnTo>
                <a:lnTo>
                  <a:pt x="124914" y="295567"/>
                </a:lnTo>
                <a:lnTo>
                  <a:pt x="139758" y="299358"/>
                </a:lnTo>
                <a:lnTo>
                  <a:pt x="155102" y="302186"/>
                </a:lnTo>
                <a:lnTo>
                  <a:pt x="170890" y="304006"/>
                </a:lnTo>
                <a:lnTo>
                  <a:pt x="187068" y="304775"/>
                </a:lnTo>
                <a:lnTo>
                  <a:pt x="190500" y="304800"/>
                </a:lnTo>
                <a:lnTo>
                  <a:pt x="206752" y="304255"/>
                </a:lnTo>
                <a:lnTo>
                  <a:pt x="222626" y="302652"/>
                </a:lnTo>
                <a:lnTo>
                  <a:pt x="238068" y="300032"/>
                </a:lnTo>
                <a:lnTo>
                  <a:pt x="253021" y="296439"/>
                </a:lnTo>
                <a:lnTo>
                  <a:pt x="267430" y="291916"/>
                </a:lnTo>
                <a:lnTo>
                  <a:pt x="281240" y="286506"/>
                </a:lnTo>
                <a:lnTo>
                  <a:pt x="294394" y="280253"/>
                </a:lnTo>
                <a:lnTo>
                  <a:pt x="306838" y="273200"/>
                </a:lnTo>
                <a:lnTo>
                  <a:pt x="318516" y="265390"/>
                </a:lnTo>
                <a:lnTo>
                  <a:pt x="329373" y="256866"/>
                </a:lnTo>
                <a:lnTo>
                  <a:pt x="339353" y="247671"/>
                </a:lnTo>
                <a:lnTo>
                  <a:pt x="348401" y="237849"/>
                </a:lnTo>
                <a:lnTo>
                  <a:pt x="356460" y="227443"/>
                </a:lnTo>
                <a:lnTo>
                  <a:pt x="363477" y="216496"/>
                </a:lnTo>
                <a:lnTo>
                  <a:pt x="369395" y="205051"/>
                </a:lnTo>
                <a:lnTo>
                  <a:pt x="374158" y="193152"/>
                </a:lnTo>
                <a:lnTo>
                  <a:pt x="377712" y="180841"/>
                </a:lnTo>
                <a:lnTo>
                  <a:pt x="380001" y="168163"/>
                </a:lnTo>
                <a:lnTo>
                  <a:pt x="380969" y="155159"/>
                </a:lnTo>
                <a:lnTo>
                  <a:pt x="381000" y="152399"/>
                </a:lnTo>
                <a:lnTo>
                  <a:pt x="380315" y="139440"/>
                </a:lnTo>
                <a:lnTo>
                  <a:pt x="378298" y="126774"/>
                </a:lnTo>
                <a:lnTo>
                  <a:pt x="375004" y="114446"/>
                </a:lnTo>
                <a:lnTo>
                  <a:pt x="370490" y="102502"/>
                </a:lnTo>
                <a:lnTo>
                  <a:pt x="364809" y="90985"/>
                </a:lnTo>
                <a:lnTo>
                  <a:pt x="358018" y="79943"/>
                </a:lnTo>
                <a:lnTo>
                  <a:pt x="350172" y="69418"/>
                </a:lnTo>
                <a:lnTo>
                  <a:pt x="341326" y="59458"/>
                </a:lnTo>
                <a:lnTo>
                  <a:pt x="331537" y="50107"/>
                </a:lnTo>
                <a:lnTo>
                  <a:pt x="320859" y="41410"/>
                </a:lnTo>
                <a:lnTo>
                  <a:pt x="309348" y="33412"/>
                </a:lnTo>
                <a:lnTo>
                  <a:pt x="297060" y="26159"/>
                </a:lnTo>
                <a:lnTo>
                  <a:pt x="284050" y="19695"/>
                </a:lnTo>
                <a:lnTo>
                  <a:pt x="270373" y="14067"/>
                </a:lnTo>
                <a:lnTo>
                  <a:pt x="256085" y="9318"/>
                </a:lnTo>
                <a:lnTo>
                  <a:pt x="241241" y="5494"/>
                </a:lnTo>
                <a:lnTo>
                  <a:pt x="225897" y="2640"/>
                </a:lnTo>
                <a:lnTo>
                  <a:pt x="210109" y="802"/>
                </a:lnTo>
                <a:lnTo>
                  <a:pt x="193931" y="24"/>
                </a:lnTo>
                <a:lnTo>
                  <a:pt x="1905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30295" y="53019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37752" y="703"/>
                </a:lnTo>
                <a:lnTo>
                  <a:pt x="123487" y="2770"/>
                </a:lnTo>
                <a:lnTo>
                  <a:pt x="109671" y="6134"/>
                </a:lnTo>
                <a:lnTo>
                  <a:pt x="96368" y="10731"/>
                </a:lnTo>
                <a:lnTo>
                  <a:pt x="83645" y="16495"/>
                </a:lnTo>
                <a:lnTo>
                  <a:pt x="71567" y="23360"/>
                </a:lnTo>
                <a:lnTo>
                  <a:pt x="60200" y="31261"/>
                </a:lnTo>
                <a:lnTo>
                  <a:pt x="49608" y="40132"/>
                </a:lnTo>
                <a:lnTo>
                  <a:pt x="39857" y="49908"/>
                </a:lnTo>
                <a:lnTo>
                  <a:pt x="31014" y="60523"/>
                </a:lnTo>
                <a:lnTo>
                  <a:pt x="23142" y="71913"/>
                </a:lnTo>
                <a:lnTo>
                  <a:pt x="16309" y="84011"/>
                </a:lnTo>
                <a:lnTo>
                  <a:pt x="10579" y="96752"/>
                </a:lnTo>
                <a:lnTo>
                  <a:pt x="6017" y="110070"/>
                </a:lnTo>
                <a:lnTo>
                  <a:pt x="2690" y="123901"/>
                </a:lnTo>
                <a:lnTo>
                  <a:pt x="662" y="138178"/>
                </a:lnTo>
                <a:lnTo>
                  <a:pt x="0" y="152400"/>
                </a:lnTo>
                <a:lnTo>
                  <a:pt x="703" y="167167"/>
                </a:lnTo>
                <a:lnTo>
                  <a:pt x="2770" y="181522"/>
                </a:lnTo>
                <a:lnTo>
                  <a:pt x="6134" y="195402"/>
                </a:lnTo>
                <a:lnTo>
                  <a:pt x="10731" y="208745"/>
                </a:lnTo>
                <a:lnTo>
                  <a:pt x="16495" y="221489"/>
                </a:lnTo>
                <a:lnTo>
                  <a:pt x="23360" y="233569"/>
                </a:lnTo>
                <a:lnTo>
                  <a:pt x="31261" y="244925"/>
                </a:lnTo>
                <a:lnTo>
                  <a:pt x="40132" y="255492"/>
                </a:lnTo>
                <a:lnTo>
                  <a:pt x="49908" y="265209"/>
                </a:lnTo>
                <a:lnTo>
                  <a:pt x="60523" y="274012"/>
                </a:lnTo>
                <a:lnTo>
                  <a:pt x="71913" y="281840"/>
                </a:lnTo>
                <a:lnTo>
                  <a:pt x="84011" y="288629"/>
                </a:lnTo>
                <a:lnTo>
                  <a:pt x="96752" y="294316"/>
                </a:lnTo>
                <a:lnTo>
                  <a:pt x="110070" y="298840"/>
                </a:lnTo>
                <a:lnTo>
                  <a:pt x="123901" y="302136"/>
                </a:lnTo>
                <a:lnTo>
                  <a:pt x="138178" y="304144"/>
                </a:lnTo>
                <a:lnTo>
                  <a:pt x="152400" y="304800"/>
                </a:lnTo>
                <a:lnTo>
                  <a:pt x="167167" y="304104"/>
                </a:lnTo>
                <a:lnTo>
                  <a:pt x="181522" y="302057"/>
                </a:lnTo>
                <a:lnTo>
                  <a:pt x="195402" y="298724"/>
                </a:lnTo>
                <a:lnTo>
                  <a:pt x="208745" y="294165"/>
                </a:lnTo>
                <a:lnTo>
                  <a:pt x="221489" y="288444"/>
                </a:lnTo>
                <a:lnTo>
                  <a:pt x="233569" y="281624"/>
                </a:lnTo>
                <a:lnTo>
                  <a:pt x="244925" y="273767"/>
                </a:lnTo>
                <a:lnTo>
                  <a:pt x="255492" y="264936"/>
                </a:lnTo>
                <a:lnTo>
                  <a:pt x="265209" y="255193"/>
                </a:lnTo>
                <a:lnTo>
                  <a:pt x="274012" y="244602"/>
                </a:lnTo>
                <a:lnTo>
                  <a:pt x="281840" y="233224"/>
                </a:lnTo>
                <a:lnTo>
                  <a:pt x="288629" y="221123"/>
                </a:lnTo>
                <a:lnTo>
                  <a:pt x="294316" y="208361"/>
                </a:lnTo>
                <a:lnTo>
                  <a:pt x="298840" y="195001"/>
                </a:lnTo>
                <a:lnTo>
                  <a:pt x="302136" y="181106"/>
                </a:lnTo>
                <a:lnTo>
                  <a:pt x="304144" y="166737"/>
                </a:lnTo>
                <a:lnTo>
                  <a:pt x="304800" y="152400"/>
                </a:lnTo>
                <a:lnTo>
                  <a:pt x="304104" y="137752"/>
                </a:lnTo>
                <a:lnTo>
                  <a:pt x="302057" y="123487"/>
                </a:lnTo>
                <a:lnTo>
                  <a:pt x="298724" y="109671"/>
                </a:lnTo>
                <a:lnTo>
                  <a:pt x="294165" y="96368"/>
                </a:lnTo>
                <a:lnTo>
                  <a:pt x="288444" y="83645"/>
                </a:lnTo>
                <a:lnTo>
                  <a:pt x="281624" y="71567"/>
                </a:lnTo>
                <a:lnTo>
                  <a:pt x="273767" y="60200"/>
                </a:lnTo>
                <a:lnTo>
                  <a:pt x="264936" y="49608"/>
                </a:lnTo>
                <a:lnTo>
                  <a:pt x="255193" y="39857"/>
                </a:lnTo>
                <a:lnTo>
                  <a:pt x="244602" y="31014"/>
                </a:lnTo>
                <a:lnTo>
                  <a:pt x="233224" y="23142"/>
                </a:lnTo>
                <a:lnTo>
                  <a:pt x="221123" y="16309"/>
                </a:lnTo>
                <a:lnTo>
                  <a:pt x="208361" y="10579"/>
                </a:lnTo>
                <a:lnTo>
                  <a:pt x="195001" y="6017"/>
                </a:lnTo>
                <a:lnTo>
                  <a:pt x="181106" y="2690"/>
                </a:lnTo>
                <a:lnTo>
                  <a:pt x="166737" y="662"/>
                </a:lnTo>
                <a:lnTo>
                  <a:pt x="15240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30295" y="53019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37752" y="703"/>
                </a:lnTo>
                <a:lnTo>
                  <a:pt x="123487" y="2770"/>
                </a:lnTo>
                <a:lnTo>
                  <a:pt x="109671" y="6134"/>
                </a:lnTo>
                <a:lnTo>
                  <a:pt x="96368" y="10731"/>
                </a:lnTo>
                <a:lnTo>
                  <a:pt x="83645" y="16495"/>
                </a:lnTo>
                <a:lnTo>
                  <a:pt x="71567" y="23360"/>
                </a:lnTo>
                <a:lnTo>
                  <a:pt x="60200" y="31261"/>
                </a:lnTo>
                <a:lnTo>
                  <a:pt x="49608" y="40132"/>
                </a:lnTo>
                <a:lnTo>
                  <a:pt x="39857" y="49908"/>
                </a:lnTo>
                <a:lnTo>
                  <a:pt x="31014" y="60523"/>
                </a:lnTo>
                <a:lnTo>
                  <a:pt x="23142" y="71913"/>
                </a:lnTo>
                <a:lnTo>
                  <a:pt x="16309" y="84011"/>
                </a:lnTo>
                <a:lnTo>
                  <a:pt x="10579" y="96752"/>
                </a:lnTo>
                <a:lnTo>
                  <a:pt x="6017" y="110070"/>
                </a:lnTo>
                <a:lnTo>
                  <a:pt x="2690" y="123901"/>
                </a:lnTo>
                <a:lnTo>
                  <a:pt x="662" y="138178"/>
                </a:lnTo>
                <a:lnTo>
                  <a:pt x="0" y="152400"/>
                </a:lnTo>
                <a:lnTo>
                  <a:pt x="703" y="167167"/>
                </a:lnTo>
                <a:lnTo>
                  <a:pt x="2770" y="181522"/>
                </a:lnTo>
                <a:lnTo>
                  <a:pt x="6134" y="195402"/>
                </a:lnTo>
                <a:lnTo>
                  <a:pt x="10731" y="208745"/>
                </a:lnTo>
                <a:lnTo>
                  <a:pt x="16495" y="221489"/>
                </a:lnTo>
                <a:lnTo>
                  <a:pt x="23360" y="233569"/>
                </a:lnTo>
                <a:lnTo>
                  <a:pt x="31261" y="244925"/>
                </a:lnTo>
                <a:lnTo>
                  <a:pt x="40132" y="255492"/>
                </a:lnTo>
                <a:lnTo>
                  <a:pt x="49908" y="265209"/>
                </a:lnTo>
                <a:lnTo>
                  <a:pt x="60523" y="274012"/>
                </a:lnTo>
                <a:lnTo>
                  <a:pt x="71913" y="281840"/>
                </a:lnTo>
                <a:lnTo>
                  <a:pt x="84011" y="288629"/>
                </a:lnTo>
                <a:lnTo>
                  <a:pt x="96752" y="294316"/>
                </a:lnTo>
                <a:lnTo>
                  <a:pt x="110070" y="298840"/>
                </a:lnTo>
                <a:lnTo>
                  <a:pt x="123901" y="302136"/>
                </a:lnTo>
                <a:lnTo>
                  <a:pt x="138178" y="304144"/>
                </a:lnTo>
                <a:lnTo>
                  <a:pt x="152400" y="304800"/>
                </a:lnTo>
                <a:lnTo>
                  <a:pt x="167167" y="304104"/>
                </a:lnTo>
                <a:lnTo>
                  <a:pt x="181522" y="302057"/>
                </a:lnTo>
                <a:lnTo>
                  <a:pt x="195402" y="298724"/>
                </a:lnTo>
                <a:lnTo>
                  <a:pt x="208745" y="294165"/>
                </a:lnTo>
                <a:lnTo>
                  <a:pt x="221489" y="288444"/>
                </a:lnTo>
                <a:lnTo>
                  <a:pt x="233569" y="281624"/>
                </a:lnTo>
                <a:lnTo>
                  <a:pt x="244925" y="273767"/>
                </a:lnTo>
                <a:lnTo>
                  <a:pt x="255492" y="264936"/>
                </a:lnTo>
                <a:lnTo>
                  <a:pt x="265209" y="255193"/>
                </a:lnTo>
                <a:lnTo>
                  <a:pt x="274012" y="244602"/>
                </a:lnTo>
                <a:lnTo>
                  <a:pt x="281840" y="233224"/>
                </a:lnTo>
                <a:lnTo>
                  <a:pt x="288629" y="221123"/>
                </a:lnTo>
                <a:lnTo>
                  <a:pt x="294316" y="208361"/>
                </a:lnTo>
                <a:lnTo>
                  <a:pt x="298840" y="195001"/>
                </a:lnTo>
                <a:lnTo>
                  <a:pt x="302136" y="181106"/>
                </a:lnTo>
                <a:lnTo>
                  <a:pt x="304144" y="166737"/>
                </a:lnTo>
                <a:lnTo>
                  <a:pt x="304800" y="152400"/>
                </a:lnTo>
                <a:lnTo>
                  <a:pt x="304104" y="137752"/>
                </a:lnTo>
                <a:lnTo>
                  <a:pt x="302057" y="123487"/>
                </a:lnTo>
                <a:lnTo>
                  <a:pt x="298724" y="109671"/>
                </a:lnTo>
                <a:lnTo>
                  <a:pt x="294165" y="96368"/>
                </a:lnTo>
                <a:lnTo>
                  <a:pt x="288444" y="83645"/>
                </a:lnTo>
                <a:lnTo>
                  <a:pt x="281624" y="71567"/>
                </a:lnTo>
                <a:lnTo>
                  <a:pt x="273767" y="60200"/>
                </a:lnTo>
                <a:lnTo>
                  <a:pt x="264936" y="49608"/>
                </a:lnTo>
                <a:lnTo>
                  <a:pt x="255193" y="39857"/>
                </a:lnTo>
                <a:lnTo>
                  <a:pt x="244602" y="31014"/>
                </a:lnTo>
                <a:lnTo>
                  <a:pt x="233224" y="23142"/>
                </a:lnTo>
                <a:lnTo>
                  <a:pt x="221123" y="16309"/>
                </a:lnTo>
                <a:lnTo>
                  <a:pt x="208361" y="10579"/>
                </a:lnTo>
                <a:lnTo>
                  <a:pt x="195001" y="6017"/>
                </a:lnTo>
                <a:lnTo>
                  <a:pt x="181106" y="2690"/>
                </a:lnTo>
                <a:lnTo>
                  <a:pt x="166737" y="662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66822" y="2079498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66822" y="2760726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66822" y="3411473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66822" y="2079498"/>
            <a:ext cx="0" cy="1331976"/>
          </a:xfrm>
          <a:custGeom>
            <a:avLst/>
            <a:gdLst/>
            <a:ahLst/>
            <a:cxnLst/>
            <a:rect l="l" t="t" r="r" b="b"/>
            <a:pathLst>
              <a:path h="1331976">
                <a:moveTo>
                  <a:pt x="0" y="0"/>
                </a:moveTo>
                <a:lnTo>
                  <a:pt x="0" y="133197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28822" y="2079498"/>
            <a:ext cx="0" cy="1331976"/>
          </a:xfrm>
          <a:custGeom>
            <a:avLst/>
            <a:gdLst/>
            <a:ahLst/>
            <a:cxnLst/>
            <a:rect l="l" t="t" r="r" b="b"/>
            <a:pathLst>
              <a:path h="1331976">
                <a:moveTo>
                  <a:pt x="0" y="0"/>
                </a:moveTo>
                <a:lnTo>
                  <a:pt x="0" y="13319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14622" y="2079498"/>
            <a:ext cx="0" cy="1331976"/>
          </a:xfrm>
          <a:custGeom>
            <a:avLst/>
            <a:gdLst/>
            <a:ahLst/>
            <a:cxnLst/>
            <a:rect l="l" t="t" r="r" b="b"/>
            <a:pathLst>
              <a:path h="1331976">
                <a:moveTo>
                  <a:pt x="0" y="0"/>
                </a:moveTo>
                <a:lnTo>
                  <a:pt x="0" y="13319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00422" y="2079498"/>
            <a:ext cx="0" cy="1331976"/>
          </a:xfrm>
          <a:custGeom>
            <a:avLst/>
            <a:gdLst/>
            <a:ahLst/>
            <a:cxnLst/>
            <a:rect l="l" t="t" r="r" b="b"/>
            <a:pathLst>
              <a:path h="1331976">
                <a:moveTo>
                  <a:pt x="0" y="0"/>
                </a:moveTo>
                <a:lnTo>
                  <a:pt x="0" y="13319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62422" y="2079498"/>
            <a:ext cx="0" cy="1331976"/>
          </a:xfrm>
          <a:custGeom>
            <a:avLst/>
            <a:gdLst/>
            <a:ahLst/>
            <a:cxnLst/>
            <a:rect l="l" t="t" r="r" b="b"/>
            <a:pathLst>
              <a:path h="1331976">
                <a:moveTo>
                  <a:pt x="0" y="0"/>
                </a:moveTo>
                <a:lnTo>
                  <a:pt x="0" y="13319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348222" y="2079498"/>
            <a:ext cx="0" cy="1331976"/>
          </a:xfrm>
          <a:custGeom>
            <a:avLst/>
            <a:gdLst/>
            <a:ahLst/>
            <a:cxnLst/>
            <a:rect l="l" t="t" r="r" b="b"/>
            <a:pathLst>
              <a:path h="1331976">
                <a:moveTo>
                  <a:pt x="0" y="0"/>
                </a:moveTo>
                <a:lnTo>
                  <a:pt x="0" y="133197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04744" y="4578095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04744" y="5259323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04744" y="5940551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04744" y="4578095"/>
            <a:ext cx="0" cy="1362456"/>
          </a:xfrm>
          <a:custGeom>
            <a:avLst/>
            <a:gdLst/>
            <a:ahLst/>
            <a:cxnLst/>
            <a:rect l="l" t="t" r="r" b="b"/>
            <a:pathLst>
              <a:path h="1362455">
                <a:moveTo>
                  <a:pt x="0" y="0"/>
                </a:moveTo>
                <a:lnTo>
                  <a:pt x="0" y="136245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66744" y="4578095"/>
            <a:ext cx="0" cy="1362456"/>
          </a:xfrm>
          <a:custGeom>
            <a:avLst/>
            <a:gdLst/>
            <a:ahLst/>
            <a:cxnLst/>
            <a:rect l="l" t="t" r="r" b="b"/>
            <a:pathLst>
              <a:path h="1362455">
                <a:moveTo>
                  <a:pt x="0" y="0"/>
                </a:moveTo>
                <a:lnTo>
                  <a:pt x="0" y="13624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52544" y="4578095"/>
            <a:ext cx="0" cy="1362456"/>
          </a:xfrm>
          <a:custGeom>
            <a:avLst/>
            <a:gdLst/>
            <a:ahLst/>
            <a:cxnLst/>
            <a:rect l="l" t="t" r="r" b="b"/>
            <a:pathLst>
              <a:path h="1362455">
                <a:moveTo>
                  <a:pt x="0" y="0"/>
                </a:moveTo>
                <a:lnTo>
                  <a:pt x="0" y="13624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38344" y="4578095"/>
            <a:ext cx="0" cy="1362456"/>
          </a:xfrm>
          <a:custGeom>
            <a:avLst/>
            <a:gdLst/>
            <a:ahLst/>
            <a:cxnLst/>
            <a:rect l="l" t="t" r="r" b="b"/>
            <a:pathLst>
              <a:path h="1362455">
                <a:moveTo>
                  <a:pt x="0" y="0"/>
                </a:moveTo>
                <a:lnTo>
                  <a:pt x="0" y="13624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00344" y="4578095"/>
            <a:ext cx="0" cy="1362456"/>
          </a:xfrm>
          <a:custGeom>
            <a:avLst/>
            <a:gdLst/>
            <a:ahLst/>
            <a:cxnLst/>
            <a:rect l="l" t="t" r="r" b="b"/>
            <a:pathLst>
              <a:path h="1362456">
                <a:moveTo>
                  <a:pt x="0" y="0"/>
                </a:moveTo>
                <a:lnTo>
                  <a:pt x="0" y="13624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86144" y="4578095"/>
            <a:ext cx="0" cy="1362456"/>
          </a:xfrm>
          <a:custGeom>
            <a:avLst/>
            <a:gdLst/>
            <a:ahLst/>
            <a:cxnLst/>
            <a:rect l="l" t="t" r="r" b="b"/>
            <a:pathLst>
              <a:path h="1362456">
                <a:moveTo>
                  <a:pt x="0" y="0"/>
                </a:moveTo>
                <a:lnTo>
                  <a:pt x="0" y="136245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046902" y="660400"/>
            <a:ext cx="1724635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Queue</a:t>
            </a:r>
            <a:endParaRPr sz="42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98387" y="660400"/>
            <a:ext cx="3112013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Circular...3</a:t>
            </a:r>
            <a:endParaRPr sz="42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22491" y="1521488"/>
            <a:ext cx="271762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g</a:t>
            </a:r>
            <a:r>
              <a:rPr sz="3000" spc="0" baseline="2391" dirty="0">
                <a:latin typeface="Comic Sans MS"/>
                <a:cs typeface="Comic Sans MS"/>
              </a:rPr>
              <a:t>)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G </a:t>
            </a:r>
            <a:r>
              <a:rPr sz="3000" spc="4" baseline="2391" dirty="0">
                <a:latin typeface="Comic Sans MS"/>
                <a:cs typeface="Comic Sans MS"/>
              </a:rPr>
              <a:t>da</a:t>
            </a:r>
            <a:r>
              <a:rPr sz="3000" spc="0" baseline="2391" dirty="0">
                <a:latin typeface="Comic Sans MS"/>
                <a:cs typeface="Comic Sans MS"/>
              </a:rPr>
              <a:t>n</a:t>
            </a:r>
            <a:r>
              <a:rPr sz="3000" spc="-32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H</a:t>
            </a:r>
            <a:r>
              <a:rPr sz="3000" spc="-5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d</a:t>
            </a:r>
            <a:r>
              <a:rPr sz="3000" spc="-4" baseline="2391" dirty="0">
                <a:latin typeface="Comic Sans MS"/>
                <a:cs typeface="Comic Sans MS"/>
              </a:rPr>
              <a:t>i</a:t>
            </a:r>
            <a:r>
              <a:rPr sz="3000" spc="4" baseline="2391" dirty="0">
                <a:latin typeface="Comic Sans MS"/>
                <a:cs typeface="Comic Sans MS"/>
              </a:rPr>
              <a:t>m</a:t>
            </a:r>
            <a:r>
              <a:rPr sz="3000" spc="0" baseline="2391" dirty="0">
                <a:latin typeface="Comic Sans MS"/>
                <a:cs typeface="Comic Sans MS"/>
              </a:rPr>
              <a:t>a</a:t>
            </a:r>
            <a:r>
              <a:rPr sz="3000" spc="4" baseline="2391" dirty="0">
                <a:latin typeface="Comic Sans MS"/>
                <a:cs typeface="Comic Sans MS"/>
              </a:rPr>
              <a:t>su</a:t>
            </a:r>
            <a:r>
              <a:rPr sz="3000" spc="-4" baseline="2391" dirty="0">
                <a:latin typeface="Comic Sans MS"/>
                <a:cs typeface="Comic Sans MS"/>
              </a:rPr>
              <a:t>k</a:t>
            </a:r>
            <a:r>
              <a:rPr sz="3000" spc="0" baseline="2391" dirty="0">
                <a:latin typeface="Comic Sans MS"/>
                <a:cs typeface="Comic Sans MS"/>
              </a:rPr>
              <a:t>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13323" y="1673990"/>
            <a:ext cx="82817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65580" y="2318758"/>
            <a:ext cx="110913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Front : 5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65580" y="2928256"/>
            <a:ext cx="61552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Rear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46813" y="2928256"/>
            <a:ext cx="37109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: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3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74891" y="3977414"/>
            <a:ext cx="190321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h)</a:t>
            </a:r>
            <a:r>
              <a:rPr sz="3000" spc="-18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E</a:t>
            </a:r>
            <a:r>
              <a:rPr sz="3000" spc="-12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di</a:t>
            </a:r>
            <a:r>
              <a:rPr sz="3000" spc="0" baseline="2391" dirty="0">
                <a:latin typeface="Comic Sans MS"/>
                <a:cs typeface="Comic Sans MS"/>
              </a:rPr>
              <a:t>hapuskan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65976" y="4129916"/>
            <a:ext cx="82817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17980" y="4774684"/>
            <a:ext cx="106849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Front : 1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17980" y="5384182"/>
            <a:ext cx="61552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Rear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99213" y="5384182"/>
            <a:ext cx="37109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: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3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04744" y="4578095"/>
            <a:ext cx="762000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8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66744" y="4578095"/>
            <a:ext cx="685800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7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52544" y="4578095"/>
            <a:ext cx="685800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72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38344" y="4578095"/>
            <a:ext cx="762000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5800344" y="4578095"/>
            <a:ext cx="685799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904744" y="5259323"/>
            <a:ext cx="762000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7935" marR="279520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6744" y="5259323"/>
            <a:ext cx="685800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9872" marR="241382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2544" y="5259323"/>
            <a:ext cx="685800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9947" marR="241307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8344" y="5259323"/>
            <a:ext cx="762000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8085" marR="279370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00344" y="5259323"/>
            <a:ext cx="685799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022" marR="241232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6822" y="2079498"/>
            <a:ext cx="761999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78">
              <a:lnSpc>
                <a:spcPct val="95825"/>
              </a:lnSpc>
              <a:spcBef>
                <a:spcPts val="439"/>
              </a:spcBef>
            </a:pPr>
            <a:r>
              <a:rPr sz="2000" spc="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28822" y="2079498"/>
            <a:ext cx="685800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77">
              <a:lnSpc>
                <a:spcPct val="95825"/>
              </a:lnSpc>
              <a:spcBef>
                <a:spcPts val="439"/>
              </a:spcBef>
            </a:pPr>
            <a:r>
              <a:rPr sz="2000" spc="0" dirty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4622" y="2079498"/>
            <a:ext cx="685800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53">
              <a:lnSpc>
                <a:spcPct val="95825"/>
              </a:lnSpc>
              <a:spcBef>
                <a:spcPts val="439"/>
              </a:spcBef>
            </a:pPr>
            <a:r>
              <a:rPr sz="2000" spc="0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0422" y="2079498"/>
            <a:ext cx="762000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662422" y="2079498"/>
            <a:ext cx="685800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128">
              <a:lnSpc>
                <a:spcPct val="95825"/>
              </a:lnSpc>
              <a:spcBef>
                <a:spcPts val="439"/>
              </a:spcBef>
            </a:pPr>
            <a:r>
              <a:rPr sz="2000" spc="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6822" y="2760726"/>
            <a:ext cx="761999" cy="650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8215" marR="279239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8822" y="2760726"/>
            <a:ext cx="685800" cy="650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152" marR="241102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622" y="2760726"/>
            <a:ext cx="685800" cy="650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228" marR="241026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0422" y="2760726"/>
            <a:ext cx="762000" cy="650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8365" marR="279089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62422" y="2760726"/>
            <a:ext cx="685800" cy="650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303" marR="240952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152400" y="1447801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4400" y="1905000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4400" y="2586227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4400" y="1905000"/>
            <a:ext cx="0" cy="681228"/>
          </a:xfrm>
          <a:custGeom>
            <a:avLst/>
            <a:gdLst/>
            <a:ahLst/>
            <a:cxnLst/>
            <a:rect l="l" t="t" r="r" b="b"/>
            <a:pathLst>
              <a:path h="681227">
                <a:moveTo>
                  <a:pt x="0" y="0"/>
                </a:moveTo>
                <a:lnTo>
                  <a:pt x="0" y="6812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76400" y="1905000"/>
            <a:ext cx="0" cy="681228"/>
          </a:xfrm>
          <a:custGeom>
            <a:avLst/>
            <a:gdLst/>
            <a:ahLst/>
            <a:cxnLst/>
            <a:rect l="l" t="t" r="r" b="b"/>
            <a:pathLst>
              <a:path h="681227">
                <a:moveTo>
                  <a:pt x="0" y="0"/>
                </a:moveTo>
                <a:lnTo>
                  <a:pt x="0" y="6812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62200" y="1905000"/>
            <a:ext cx="0" cy="681228"/>
          </a:xfrm>
          <a:custGeom>
            <a:avLst/>
            <a:gdLst/>
            <a:ahLst/>
            <a:cxnLst/>
            <a:rect l="l" t="t" r="r" b="b"/>
            <a:pathLst>
              <a:path h="681227">
                <a:moveTo>
                  <a:pt x="0" y="0"/>
                </a:moveTo>
                <a:lnTo>
                  <a:pt x="0" y="6812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48000" y="1905000"/>
            <a:ext cx="0" cy="681228"/>
          </a:xfrm>
          <a:custGeom>
            <a:avLst/>
            <a:gdLst/>
            <a:ahLst/>
            <a:cxnLst/>
            <a:rect l="l" t="t" r="r" b="b"/>
            <a:pathLst>
              <a:path h="681227">
                <a:moveTo>
                  <a:pt x="0" y="0"/>
                </a:moveTo>
                <a:lnTo>
                  <a:pt x="0" y="6812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10000" y="1905000"/>
            <a:ext cx="0" cy="681228"/>
          </a:xfrm>
          <a:custGeom>
            <a:avLst/>
            <a:gdLst/>
            <a:ahLst/>
            <a:cxnLst/>
            <a:rect l="l" t="t" r="r" b="b"/>
            <a:pathLst>
              <a:path h="681227">
                <a:moveTo>
                  <a:pt x="0" y="0"/>
                </a:moveTo>
                <a:lnTo>
                  <a:pt x="0" y="6812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95800" y="1905000"/>
            <a:ext cx="0" cy="681228"/>
          </a:xfrm>
          <a:custGeom>
            <a:avLst/>
            <a:gdLst/>
            <a:ahLst/>
            <a:cxnLst/>
            <a:rect l="l" t="t" r="r" b="b"/>
            <a:pathLst>
              <a:path h="681227">
                <a:moveTo>
                  <a:pt x="0" y="0"/>
                </a:moveTo>
                <a:lnTo>
                  <a:pt x="0" y="6812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05652" y="684987"/>
            <a:ext cx="1198895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Soal</a:t>
            </a:r>
            <a:endParaRPr sz="42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6702" y="1541592"/>
            <a:ext cx="21943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1.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9602" y="1541592"/>
            <a:ext cx="16236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Array Queue =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11966" y="1541592"/>
            <a:ext cx="48560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Null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06450" y="1541592"/>
            <a:ext cx="212208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dengan max (Q) = 5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2673" y="2684592"/>
            <a:ext cx="252510" cy="1077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28" marR="17954">
              <a:lnSpc>
                <a:spcPts val="2050"/>
              </a:lnSpc>
              <a:spcBef>
                <a:spcPts val="102"/>
              </a:spcBef>
            </a:pPr>
            <a:r>
              <a:rPr sz="2700" spc="4" baseline="2657" dirty="0">
                <a:latin typeface="Comic Sans MS"/>
                <a:cs typeface="Comic Sans MS"/>
              </a:rPr>
              <a:t>a.</a:t>
            </a:r>
            <a:endParaRPr sz="1800">
              <a:latin typeface="Comic Sans MS"/>
              <a:cs typeface="Comic Sans MS"/>
            </a:endParaRPr>
          </a:p>
          <a:p>
            <a:pPr marL="12928">
              <a:lnSpc>
                <a:spcPts val="2165"/>
              </a:lnSpc>
              <a:spcBef>
                <a:spcPts val="5"/>
              </a:spcBef>
            </a:pPr>
            <a:r>
              <a:rPr sz="2700" spc="0" baseline="2657" dirty="0">
                <a:latin typeface="Comic Sans MS"/>
                <a:cs typeface="Comic Sans MS"/>
              </a:rPr>
              <a:t>b.</a:t>
            </a:r>
            <a:endParaRPr sz="1800">
              <a:latin typeface="Comic Sans MS"/>
              <a:cs typeface="Comic Sans MS"/>
            </a:endParaRPr>
          </a:p>
          <a:p>
            <a:pPr marL="12700" marR="18605">
              <a:lnSpc>
                <a:spcPts val="2160"/>
              </a:lnSpc>
            </a:pPr>
            <a:r>
              <a:rPr sz="2700" spc="0" baseline="2657" dirty="0">
                <a:latin typeface="Comic Sans MS"/>
                <a:cs typeface="Comic Sans MS"/>
              </a:rPr>
              <a:t>c.</a:t>
            </a:r>
            <a:endParaRPr sz="1800">
              <a:latin typeface="Comic Sans MS"/>
              <a:cs typeface="Comic Sans MS"/>
            </a:endParaRPr>
          </a:p>
          <a:p>
            <a:pPr marL="12700" marR="1933">
              <a:lnSpc>
                <a:spcPts val="2110"/>
              </a:lnSpc>
            </a:pPr>
            <a:r>
              <a:rPr sz="2700" spc="0" baseline="1328" dirty="0">
                <a:latin typeface="Comic Sans MS"/>
                <a:cs typeface="Comic Sans MS"/>
              </a:rPr>
              <a:t>d.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5573" y="2684592"/>
            <a:ext cx="1874470" cy="1077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28" marR="34290">
              <a:lnSpc>
                <a:spcPts val="2050"/>
              </a:lnSpc>
              <a:spcBef>
                <a:spcPts val="102"/>
              </a:spcBef>
            </a:pPr>
            <a:r>
              <a:rPr sz="2700" spc="0" baseline="2657" dirty="0">
                <a:latin typeface="Comic Sans MS"/>
                <a:cs typeface="Comic Sans MS"/>
              </a:rPr>
              <a:t>Insert KLM</a:t>
            </a:r>
            <a:endParaRPr sz="1800" dirty="0">
              <a:latin typeface="Comic Sans MS"/>
              <a:cs typeface="Comic Sans MS"/>
            </a:endParaRPr>
          </a:p>
          <a:p>
            <a:pPr marL="12928" marR="34290">
              <a:lnSpc>
                <a:spcPts val="2165"/>
              </a:lnSpc>
              <a:spcBef>
                <a:spcPts val="5"/>
              </a:spcBef>
            </a:pPr>
            <a:r>
              <a:rPr sz="2700" spc="0" baseline="2657" dirty="0">
                <a:latin typeface="Comic Sans MS"/>
                <a:cs typeface="Comic Sans MS"/>
              </a:rPr>
              <a:t>Insert AB</a:t>
            </a:r>
            <a:endParaRPr sz="1800" dirty="0">
              <a:latin typeface="Comic Sans MS"/>
              <a:cs typeface="Comic Sans MS"/>
            </a:endParaRPr>
          </a:p>
          <a:p>
            <a:pPr marL="12700">
              <a:lnSpc>
                <a:spcPts val="2160"/>
              </a:lnSpc>
            </a:pPr>
            <a:r>
              <a:rPr sz="2700" spc="0" baseline="2657" dirty="0">
                <a:latin typeface="Comic Sans MS"/>
                <a:cs typeface="Comic Sans MS"/>
              </a:rPr>
              <a:t>Remove 2 elemen</a:t>
            </a:r>
            <a:endParaRPr sz="1800" dirty="0">
              <a:latin typeface="Comic Sans MS"/>
              <a:cs typeface="Comic Sans MS"/>
            </a:endParaRPr>
          </a:p>
          <a:p>
            <a:pPr marL="12700" marR="34290">
              <a:lnSpc>
                <a:spcPts val="2110"/>
              </a:lnSpc>
            </a:pPr>
            <a:r>
              <a:rPr sz="2700" spc="0" baseline="1328" dirty="0">
                <a:latin typeface="Comic Sans MS"/>
                <a:cs typeface="Comic Sans MS"/>
              </a:rPr>
              <a:t>Insert FG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6559" y="2684592"/>
            <a:ext cx="24180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75410" y="2684592"/>
            <a:ext cx="828376" cy="1077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2050"/>
              </a:lnSpc>
              <a:spcBef>
                <a:spcPts val="102"/>
              </a:spcBef>
            </a:pPr>
            <a:r>
              <a:rPr sz="2700" spc="0" baseline="2657" dirty="0">
                <a:latin typeface="Comic Sans MS"/>
                <a:cs typeface="Comic Sans MS"/>
              </a:rPr>
              <a:t>Remove</a:t>
            </a:r>
            <a:endParaRPr sz="1800">
              <a:latin typeface="Comic Sans MS"/>
              <a:cs typeface="Comic Sans MS"/>
            </a:endParaRPr>
          </a:p>
          <a:p>
            <a:pPr marR="47506" algn="r">
              <a:lnSpc>
                <a:spcPts val="2165"/>
              </a:lnSpc>
              <a:spcBef>
                <a:spcPts val="5"/>
              </a:spcBef>
            </a:pPr>
            <a:r>
              <a:rPr sz="2700" spc="0" baseline="2657" dirty="0">
                <a:latin typeface="Comic Sans MS"/>
                <a:cs typeface="Comic Sans MS"/>
              </a:rPr>
              <a:t>f.</a:t>
            </a:r>
            <a:endParaRPr sz="1800">
              <a:latin typeface="Comic Sans MS"/>
              <a:cs typeface="Comic Sans MS"/>
            </a:endParaRPr>
          </a:p>
          <a:p>
            <a:pPr marR="42920" algn="r">
              <a:lnSpc>
                <a:spcPts val="2160"/>
              </a:lnSpc>
            </a:pPr>
            <a:r>
              <a:rPr sz="2700" spc="0" baseline="2657" dirty="0">
                <a:latin typeface="Comic Sans MS"/>
                <a:cs typeface="Comic Sans MS"/>
              </a:rPr>
              <a:t>g.</a:t>
            </a:r>
            <a:endParaRPr sz="1800">
              <a:latin typeface="Comic Sans MS"/>
              <a:cs typeface="Comic Sans MS"/>
            </a:endParaRPr>
          </a:p>
          <a:p>
            <a:pPr marR="31610" algn="r">
              <a:lnSpc>
                <a:spcPts val="2110"/>
              </a:lnSpc>
            </a:pPr>
            <a:r>
              <a:rPr sz="2700" spc="0" baseline="1328" dirty="0">
                <a:latin typeface="Comic Sans MS"/>
                <a:cs typeface="Comic Sans MS"/>
              </a:rPr>
              <a:t>h.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46696" y="2684592"/>
            <a:ext cx="1455492" cy="1077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2050"/>
              </a:lnSpc>
              <a:spcBef>
                <a:spcPts val="102"/>
              </a:spcBef>
            </a:pPr>
            <a:r>
              <a:rPr sz="2700" spc="0" baseline="2657" dirty="0">
                <a:latin typeface="Comic Sans MS"/>
                <a:cs typeface="Comic Sans MS"/>
              </a:rPr>
              <a:t>item</a:t>
            </a:r>
            <a:endParaRPr sz="1800">
              <a:latin typeface="Comic Sans MS"/>
              <a:cs typeface="Comic Sans MS"/>
            </a:endParaRPr>
          </a:p>
          <a:p>
            <a:pPr marL="46349" marR="16276">
              <a:lnSpc>
                <a:spcPts val="2165"/>
              </a:lnSpc>
              <a:spcBef>
                <a:spcPts val="5"/>
              </a:spcBef>
            </a:pPr>
            <a:r>
              <a:rPr sz="2700" spc="0" baseline="2657" dirty="0">
                <a:latin typeface="Comic Sans MS"/>
                <a:cs typeface="Comic Sans MS"/>
              </a:rPr>
              <a:t>Remove item</a:t>
            </a:r>
            <a:endParaRPr sz="1800">
              <a:latin typeface="Comic Sans MS"/>
              <a:cs typeface="Comic Sans MS"/>
            </a:endParaRPr>
          </a:p>
          <a:p>
            <a:pPr marL="51790" marR="34289">
              <a:lnSpc>
                <a:spcPts val="2160"/>
              </a:lnSpc>
            </a:pPr>
            <a:r>
              <a:rPr sz="2700" spc="0" baseline="2657" dirty="0">
                <a:latin typeface="Comic Sans MS"/>
                <a:cs typeface="Comic Sans MS"/>
              </a:rPr>
              <a:t>Insert H</a:t>
            </a:r>
            <a:endParaRPr sz="1800">
              <a:latin typeface="Comic Sans MS"/>
              <a:cs typeface="Comic Sans MS"/>
            </a:endParaRPr>
          </a:p>
          <a:p>
            <a:pPr marL="62397">
              <a:lnSpc>
                <a:spcPts val="2110"/>
              </a:lnSpc>
            </a:pPr>
            <a:r>
              <a:rPr sz="2700" spc="0" baseline="1328" dirty="0">
                <a:latin typeface="Comic Sans MS"/>
                <a:cs typeface="Comic Sans MS"/>
              </a:rPr>
              <a:t>Remove item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68907" y="3783244"/>
            <a:ext cx="116773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Berapakah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6197" y="3783244"/>
            <a:ext cx="59368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F,R,I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48718" y="3783244"/>
            <a:ext cx="1794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?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444" y="4261018"/>
            <a:ext cx="2562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2.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3546" y="4261018"/>
            <a:ext cx="1833204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2050"/>
              </a:lnSpc>
              <a:spcBef>
                <a:spcPts val="102"/>
              </a:spcBef>
            </a:pPr>
            <a:r>
              <a:rPr sz="2700" spc="0" baseline="2657" dirty="0">
                <a:latin typeface="Comic Sans MS"/>
                <a:cs typeface="Comic Sans MS"/>
              </a:rPr>
              <a:t>Diketahui</a:t>
            </a:r>
            <a:r>
              <a:rPr sz="2700" spc="361" baseline="2657" dirty="0">
                <a:latin typeface="Comic Sans MS"/>
                <a:cs typeface="Comic Sans MS"/>
              </a:rPr>
              <a:t> </a:t>
            </a:r>
            <a:r>
              <a:rPr sz="2700" spc="4" baseline="2657" dirty="0">
                <a:latin typeface="Comic Sans MS"/>
                <a:cs typeface="Comic Sans MS"/>
              </a:rPr>
              <a:t>D</a:t>
            </a:r>
            <a:r>
              <a:rPr sz="2700" spc="0" baseline="2657" dirty="0">
                <a:latin typeface="Comic Sans MS"/>
                <a:cs typeface="Comic Sans MS"/>
              </a:rPr>
              <a:t>ata</a:t>
            </a:r>
            <a:endParaRPr sz="1800">
              <a:latin typeface="Comic Sans MS"/>
              <a:cs typeface="Comic Sans MS"/>
            </a:endParaRPr>
          </a:p>
          <a:p>
            <a:pPr marL="44726">
              <a:lnSpc>
                <a:spcPts val="2110"/>
              </a:lnSpc>
              <a:spcBef>
                <a:spcPts val="3"/>
              </a:spcBef>
            </a:pPr>
            <a:r>
              <a:rPr sz="2700" spc="0" baseline="1328" dirty="0">
                <a:latin typeface="Comic Sans MS"/>
                <a:cs typeface="Comic Sans MS"/>
              </a:rPr>
              <a:t>kemudian</a:t>
            </a:r>
            <a:r>
              <a:rPr sz="2700" spc="25" baseline="1328" dirty="0">
                <a:latin typeface="Comic Sans MS"/>
                <a:cs typeface="Comic Sans MS"/>
              </a:rPr>
              <a:t> </a:t>
            </a:r>
            <a:r>
              <a:rPr sz="2700" spc="0" baseline="1328" dirty="0">
                <a:latin typeface="Comic Sans MS"/>
                <a:cs typeface="Comic Sans MS"/>
              </a:rPr>
              <a:t>di</a:t>
            </a:r>
            <a:r>
              <a:rPr sz="2700" spc="25" baseline="1328" dirty="0">
                <a:latin typeface="Comic Sans MS"/>
                <a:cs typeface="Comic Sans MS"/>
              </a:rPr>
              <a:t> </a:t>
            </a:r>
            <a:r>
              <a:rPr sz="2700" spc="0" baseline="1328" dirty="0">
                <a:latin typeface="Comic Sans MS"/>
                <a:cs typeface="Comic Sans MS"/>
              </a:rPr>
              <a:t>POP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92328" y="4261018"/>
            <a:ext cx="171722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:</a:t>
            </a:r>
            <a:r>
              <a:rPr sz="2700" spc="366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P,Q,R,S,T,U,V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64618" y="4261018"/>
            <a:ext cx="16308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dimasukkan</a:t>
            </a:r>
            <a:r>
              <a:rPr sz="2700" spc="371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ke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3490" y="4261018"/>
            <a:ext cx="2271595" cy="803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616" marR="71">
              <a:lnSpc>
                <a:spcPts val="2050"/>
              </a:lnSpc>
              <a:spcBef>
                <a:spcPts val="102"/>
              </a:spcBef>
            </a:pPr>
            <a:r>
              <a:rPr sz="2700" spc="0" baseline="2657" dirty="0">
                <a:latin typeface="Comic Sans MS"/>
                <a:cs typeface="Comic Sans MS"/>
              </a:rPr>
              <a:t>dalam</a:t>
            </a:r>
            <a:r>
              <a:rPr sz="2700" spc="366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stack</a:t>
            </a:r>
            <a:r>
              <a:rPr sz="2700" spc="366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kosong,</a:t>
            </a:r>
            <a:endParaRPr sz="1800">
              <a:latin typeface="Comic Sans MS"/>
              <a:cs typeface="Comic Sans MS"/>
            </a:endParaRPr>
          </a:p>
          <a:p>
            <a:pPr marL="12700" marR="1408">
              <a:lnSpc>
                <a:spcPts val="2160"/>
              </a:lnSpc>
              <a:spcBef>
                <a:spcPts val="5"/>
              </a:spcBef>
            </a:pPr>
            <a:r>
              <a:rPr sz="2700" spc="0" baseline="2657" dirty="0">
                <a:latin typeface="Comic Sans MS"/>
                <a:cs typeface="Comic Sans MS"/>
              </a:rPr>
              <a:t>dimasukkan</a:t>
            </a:r>
            <a:r>
              <a:rPr sz="2700" spc="44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ke</a:t>
            </a:r>
            <a:r>
              <a:rPr sz="2700" spc="44" baseline="2657" dirty="0">
                <a:latin typeface="Comic Sans MS"/>
                <a:cs typeface="Comic Sans MS"/>
              </a:rPr>
              <a:t> </a:t>
            </a:r>
            <a:r>
              <a:rPr sz="2700" spc="-4" baseline="2657" dirty="0">
                <a:latin typeface="Comic Sans MS"/>
                <a:cs typeface="Comic Sans MS"/>
              </a:rPr>
              <a:t>d</a:t>
            </a:r>
            <a:r>
              <a:rPr sz="2700" spc="0" baseline="2657" dirty="0">
                <a:latin typeface="Comic Sans MS"/>
                <a:cs typeface="Comic Sans MS"/>
              </a:rPr>
              <a:t>alam</a:t>
            </a:r>
            <a:endParaRPr sz="1800">
              <a:latin typeface="Comic Sans MS"/>
              <a:cs typeface="Comic Sans MS"/>
            </a:endParaRPr>
          </a:p>
          <a:p>
            <a:pPr marL="26736">
              <a:lnSpc>
                <a:spcPts val="2115"/>
              </a:lnSpc>
            </a:pPr>
            <a:r>
              <a:rPr sz="2700" spc="0" baseline="1328" dirty="0">
                <a:latin typeface="Comic Sans MS"/>
                <a:cs typeface="Comic Sans MS"/>
              </a:rPr>
              <a:t>elemen</a:t>
            </a:r>
            <a:r>
              <a:rPr sz="2700" spc="254" baseline="1328" dirty="0">
                <a:latin typeface="Comic Sans MS"/>
                <a:cs typeface="Comic Sans MS"/>
              </a:rPr>
              <a:t> </a:t>
            </a:r>
            <a:r>
              <a:rPr sz="2700" spc="0" baseline="1328" dirty="0">
                <a:latin typeface="Comic Sans MS"/>
                <a:cs typeface="Comic Sans MS"/>
              </a:rPr>
              <a:t>d</a:t>
            </a:r>
            <a:r>
              <a:rPr sz="2700" spc="9" baseline="1328" dirty="0">
                <a:latin typeface="Comic Sans MS"/>
                <a:cs typeface="Comic Sans MS"/>
              </a:rPr>
              <a:t>a</a:t>
            </a:r>
            <a:r>
              <a:rPr sz="2700" spc="0" baseline="1328" dirty="0">
                <a:latin typeface="Comic Sans MS"/>
                <a:cs typeface="Comic Sans MS"/>
              </a:rPr>
              <a:t>n</a:t>
            </a:r>
            <a:r>
              <a:rPr sz="2700" spc="250" baseline="1328" dirty="0">
                <a:latin typeface="Comic Sans MS"/>
                <a:cs typeface="Comic Sans MS"/>
              </a:rPr>
              <a:t> </a:t>
            </a:r>
            <a:r>
              <a:rPr sz="2700" spc="0" baseline="1328" dirty="0">
                <a:latin typeface="Comic Sans MS"/>
                <a:cs typeface="Comic Sans MS"/>
              </a:rPr>
              <a:t>langsung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8874" y="4535338"/>
            <a:ext cx="34511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sebanyak</a:t>
            </a:r>
            <a:r>
              <a:rPr sz="2700" spc="25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4</a:t>
            </a:r>
            <a:r>
              <a:rPr sz="2700" spc="25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elemen</a:t>
            </a:r>
            <a:r>
              <a:rPr sz="2700" spc="29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dan</a:t>
            </a:r>
            <a:r>
              <a:rPr sz="2700" spc="25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langsung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4659" y="4810343"/>
            <a:ext cx="5252086" cy="1077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85">
              <a:lnSpc>
                <a:spcPts val="2050"/>
              </a:lnSpc>
              <a:spcBef>
                <a:spcPts val="102"/>
              </a:spcBef>
            </a:pPr>
            <a:r>
              <a:rPr sz="2700" spc="0" baseline="2657" dirty="0">
                <a:latin typeface="Comic Sans MS"/>
                <a:cs typeface="Comic Sans MS"/>
              </a:rPr>
              <a:t>suatu</a:t>
            </a:r>
            <a:r>
              <a:rPr sz="2700" spc="244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Queue.</a:t>
            </a:r>
            <a:r>
              <a:rPr sz="2700" spc="250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Setelah</a:t>
            </a:r>
            <a:r>
              <a:rPr sz="2700" spc="239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itu</a:t>
            </a:r>
            <a:r>
              <a:rPr sz="2700" spc="250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di</a:t>
            </a:r>
            <a:r>
              <a:rPr sz="2700" spc="254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remove</a:t>
            </a:r>
            <a:r>
              <a:rPr sz="2700" spc="254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di</a:t>
            </a:r>
            <a:r>
              <a:rPr sz="2700" spc="254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Queue</a:t>
            </a:r>
            <a:r>
              <a:rPr sz="2700" spc="254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  <a:p>
            <a:pPr marL="12928" marR="34289">
              <a:lnSpc>
                <a:spcPts val="2160"/>
              </a:lnSpc>
              <a:spcBef>
                <a:spcPts val="5"/>
              </a:spcBef>
            </a:pPr>
            <a:r>
              <a:rPr sz="2700" spc="0" baseline="2657" dirty="0">
                <a:latin typeface="Comic Sans MS"/>
                <a:cs typeface="Comic Sans MS"/>
              </a:rPr>
              <a:t>dimasukkan lagi ke </a:t>
            </a:r>
            <a:r>
              <a:rPr sz="2700" spc="4" baseline="2657" dirty="0">
                <a:latin typeface="Comic Sans MS"/>
                <a:cs typeface="Comic Sans MS"/>
              </a:rPr>
              <a:t>d</a:t>
            </a:r>
            <a:r>
              <a:rPr sz="2700" spc="0" baseline="2657" dirty="0">
                <a:latin typeface="Comic Sans MS"/>
                <a:cs typeface="Comic Sans MS"/>
              </a:rPr>
              <a:t>alam stack</a:t>
            </a:r>
            <a:r>
              <a:rPr sz="2700" spc="4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awal.</a:t>
            </a:r>
            <a:endParaRPr sz="1800">
              <a:latin typeface="Comic Sans MS"/>
              <a:cs typeface="Comic Sans MS"/>
            </a:endParaRPr>
          </a:p>
          <a:p>
            <a:pPr marL="12928" marR="34289">
              <a:lnSpc>
                <a:spcPts val="2165"/>
              </a:lnSpc>
              <a:spcBef>
                <a:spcPts val="0"/>
              </a:spcBef>
            </a:pPr>
            <a:r>
              <a:rPr sz="2700" spc="0" baseline="2657" dirty="0">
                <a:latin typeface="Comic Sans MS"/>
                <a:cs typeface="Comic Sans MS"/>
              </a:rPr>
              <a:t>Tentukan isi </a:t>
            </a:r>
            <a:r>
              <a:rPr sz="2700" spc="-4" baseline="2657" dirty="0">
                <a:latin typeface="Comic Sans MS"/>
                <a:cs typeface="Comic Sans MS"/>
              </a:rPr>
              <a:t>s</a:t>
            </a:r>
            <a:r>
              <a:rPr sz="2700" spc="0" baseline="2657" dirty="0">
                <a:latin typeface="Comic Sans MS"/>
                <a:cs typeface="Comic Sans MS"/>
              </a:rPr>
              <a:t>tack terakhir</a:t>
            </a:r>
            <a:endParaRPr sz="1800">
              <a:latin typeface="Comic Sans MS"/>
              <a:cs typeface="Comic Sans MS"/>
            </a:endParaRPr>
          </a:p>
          <a:p>
            <a:pPr marL="12700" marR="34289">
              <a:lnSpc>
                <a:spcPts val="2110"/>
              </a:lnSpc>
            </a:pPr>
            <a:r>
              <a:rPr sz="2700" spc="0" baseline="1328" dirty="0">
                <a:latin typeface="Comic Sans MS"/>
                <a:cs typeface="Comic Sans MS"/>
              </a:rPr>
              <a:t>Tentukan F</a:t>
            </a:r>
            <a:r>
              <a:rPr sz="2700" spc="-4" baseline="1328" dirty="0">
                <a:latin typeface="Comic Sans MS"/>
                <a:cs typeface="Comic Sans MS"/>
              </a:rPr>
              <a:t>,</a:t>
            </a:r>
            <a:r>
              <a:rPr sz="2700" spc="0" baseline="1328" dirty="0">
                <a:latin typeface="Comic Sans MS"/>
                <a:cs typeface="Comic Sans MS"/>
              </a:rPr>
              <a:t>R</a:t>
            </a:r>
            <a:r>
              <a:rPr sz="2700" spc="-4" baseline="1328" dirty="0">
                <a:latin typeface="Comic Sans MS"/>
                <a:cs typeface="Comic Sans MS"/>
              </a:rPr>
              <a:t>,</a:t>
            </a:r>
            <a:r>
              <a:rPr sz="2700" spc="0" baseline="1328" dirty="0">
                <a:latin typeface="Comic Sans MS"/>
                <a:cs typeface="Comic Sans MS"/>
              </a:rPr>
              <a:t>I dari Queue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759" y="5359669"/>
            <a:ext cx="252282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28" marR="17726">
              <a:lnSpc>
                <a:spcPts val="2050"/>
              </a:lnSpc>
              <a:spcBef>
                <a:spcPts val="102"/>
              </a:spcBef>
            </a:pPr>
            <a:r>
              <a:rPr sz="2700" spc="4" baseline="2657" dirty="0">
                <a:latin typeface="Comic Sans MS"/>
                <a:cs typeface="Comic Sans MS"/>
              </a:rPr>
              <a:t>a.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ts val="2110"/>
              </a:lnSpc>
              <a:spcBef>
                <a:spcPts val="3"/>
              </a:spcBef>
            </a:pPr>
            <a:r>
              <a:rPr sz="2700" spc="0" baseline="1328" dirty="0">
                <a:latin typeface="Comic Sans MS"/>
                <a:cs typeface="Comic Sans MS"/>
              </a:rPr>
              <a:t>b.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905000"/>
            <a:ext cx="761999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676400" y="1905000"/>
            <a:ext cx="685800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362200" y="1905000"/>
            <a:ext cx="685800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048000" y="1905000"/>
            <a:ext cx="762000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810000" y="1905000"/>
            <a:ext cx="685800" cy="681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381000" y="1442165"/>
            <a:ext cx="8305800" cy="4806233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45239" y="673223"/>
            <a:ext cx="2047058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Definisi</a:t>
            </a:r>
            <a:endParaRPr sz="42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9102" y="1690131"/>
            <a:ext cx="7816894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Antrian</a:t>
            </a:r>
            <a:r>
              <a:rPr sz="4200" spc="194" baseline="1708" dirty="0">
                <a:latin typeface="Comic Sans MS"/>
                <a:cs typeface="Comic Sans MS"/>
              </a:rPr>
              <a:t> </a:t>
            </a:r>
            <a:r>
              <a:rPr sz="4200" spc="0" baseline="1708" dirty="0">
                <a:latin typeface="Comic Sans MS"/>
                <a:cs typeface="Comic Sans MS"/>
              </a:rPr>
              <a:t>merupakan</a:t>
            </a:r>
            <a:r>
              <a:rPr sz="4200" spc="204" baseline="1708" dirty="0">
                <a:latin typeface="Comic Sans MS"/>
                <a:cs typeface="Comic Sans MS"/>
              </a:rPr>
              <a:t> </a:t>
            </a:r>
            <a:r>
              <a:rPr sz="4200" spc="0" baseline="1708" dirty="0">
                <a:latin typeface="Comic Sans MS"/>
                <a:cs typeface="Comic Sans MS"/>
              </a:rPr>
              <a:t>suatu</a:t>
            </a:r>
            <a:r>
              <a:rPr sz="4200" spc="204" baseline="1708" dirty="0">
                <a:latin typeface="Comic Sans MS"/>
                <a:cs typeface="Comic Sans MS"/>
              </a:rPr>
              <a:t> </a:t>
            </a:r>
            <a:r>
              <a:rPr sz="4200" spc="0" baseline="1708" dirty="0">
                <a:latin typeface="Comic Sans MS"/>
                <a:cs typeface="Comic Sans MS"/>
              </a:rPr>
              <a:t>struktur</a:t>
            </a:r>
            <a:r>
              <a:rPr sz="4200" spc="199" baseline="1708" dirty="0">
                <a:latin typeface="Comic Sans MS"/>
                <a:cs typeface="Comic Sans MS"/>
              </a:rPr>
              <a:t> </a:t>
            </a:r>
            <a:r>
              <a:rPr sz="4200" spc="0" baseline="1708" dirty="0">
                <a:latin typeface="Comic Sans MS"/>
                <a:cs typeface="Comic Sans MS"/>
              </a:rPr>
              <a:t>data</a:t>
            </a:r>
            <a:r>
              <a:rPr sz="4200" spc="204" baseline="1708" dirty="0">
                <a:latin typeface="Comic Sans MS"/>
                <a:cs typeface="Comic Sans MS"/>
              </a:rPr>
              <a:t> </a:t>
            </a:r>
            <a:r>
              <a:rPr sz="4200" spc="0" baseline="1708" dirty="0">
                <a:latin typeface="Comic Sans MS"/>
                <a:cs typeface="Comic Sans MS"/>
              </a:rPr>
              <a:t>linear.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9102" y="2116800"/>
            <a:ext cx="2355831" cy="2089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3130"/>
              </a:lnSpc>
              <a:spcBef>
                <a:spcPts val="156"/>
              </a:spcBef>
            </a:pPr>
            <a:r>
              <a:rPr sz="4200" spc="0" baseline="3417" dirty="0">
                <a:latin typeface="Comic Sans MS"/>
                <a:cs typeface="Comic Sans MS"/>
              </a:rPr>
              <a:t>Konsepnya</a:t>
            </a:r>
            <a:endParaRPr sz="2800" dirty="0">
              <a:latin typeface="Comic Sans MS"/>
              <a:cs typeface="Comic Sans MS"/>
            </a:endParaRPr>
          </a:p>
          <a:p>
            <a:pPr marL="12700">
              <a:lnSpc>
                <a:spcPts val="3365"/>
              </a:lnSpc>
              <a:spcBef>
                <a:spcPts val="11"/>
              </a:spcBef>
            </a:pPr>
            <a:r>
              <a:rPr sz="4200" spc="0" baseline="2562" dirty="0">
                <a:latin typeface="Comic Sans MS"/>
                <a:cs typeface="Comic Sans MS"/>
              </a:rPr>
              <a:t>perbedaannya</a:t>
            </a:r>
            <a:endParaRPr sz="2800" dirty="0">
              <a:latin typeface="Comic Sans MS"/>
              <a:cs typeface="Comic Sans MS"/>
            </a:endParaRPr>
          </a:p>
          <a:p>
            <a:pPr marL="12700" marR="53378">
              <a:lnSpc>
                <a:spcPts val="3360"/>
              </a:lnSpc>
            </a:pPr>
            <a:r>
              <a:rPr sz="4200" spc="0" baseline="2562" dirty="0">
                <a:latin typeface="Comic Sans MS"/>
                <a:cs typeface="Comic Sans MS"/>
              </a:rPr>
              <a:t>penghapusan</a:t>
            </a:r>
            <a:endParaRPr sz="2800" dirty="0">
              <a:latin typeface="Comic Sans MS"/>
              <a:cs typeface="Comic Sans MS"/>
            </a:endParaRPr>
          </a:p>
          <a:p>
            <a:pPr marL="12700" marR="53378">
              <a:lnSpc>
                <a:spcPts val="3365"/>
              </a:lnSpc>
              <a:spcBef>
                <a:spcPts val="0"/>
              </a:spcBef>
            </a:pPr>
            <a:r>
              <a:rPr sz="4200" spc="0" baseline="2562" dirty="0">
                <a:latin typeface="Comic Sans MS"/>
                <a:cs typeface="Comic Sans MS"/>
              </a:rPr>
              <a:t>Penghapusan</a:t>
            </a:r>
            <a:endParaRPr sz="2800" dirty="0">
              <a:latin typeface="Comic Sans MS"/>
              <a:cs typeface="Comic Sans MS"/>
            </a:endParaRPr>
          </a:p>
          <a:p>
            <a:pPr marL="12700" marR="53378">
              <a:lnSpc>
                <a:spcPts val="3229"/>
              </a:lnSpc>
            </a:pPr>
            <a:r>
              <a:rPr sz="2800" spc="0" dirty="0">
                <a:solidFill>
                  <a:schemeClr val="accent1"/>
                </a:solidFill>
                <a:latin typeface="Comic Sans MS"/>
                <a:cs typeface="Comic Sans MS"/>
              </a:rPr>
              <a:t>(FRONT)</a:t>
            </a:r>
            <a:r>
              <a:rPr sz="2800" spc="119" dirty="0">
                <a:latin typeface="Comic Sans MS"/>
                <a:cs typeface="Comic Sans MS"/>
              </a:rPr>
              <a:t> </a:t>
            </a:r>
            <a:r>
              <a:rPr sz="2800" spc="0" dirty="0">
                <a:latin typeface="Comic Sans MS"/>
                <a:cs typeface="Comic Sans MS"/>
              </a:rPr>
              <a:t>dan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23534" y="2116800"/>
            <a:ext cx="1137985" cy="1235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847" marR="53378">
              <a:lnSpc>
                <a:spcPts val="3130"/>
              </a:lnSpc>
              <a:spcBef>
                <a:spcPts val="156"/>
              </a:spcBef>
            </a:pPr>
            <a:r>
              <a:rPr sz="4200" spc="0" baseline="3417" dirty="0">
                <a:latin typeface="Comic Sans MS"/>
                <a:cs typeface="Comic Sans MS"/>
              </a:rPr>
              <a:t>sama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ts val="3365"/>
              </a:lnSpc>
              <a:spcBef>
                <a:spcPts val="11"/>
              </a:spcBef>
            </a:pPr>
            <a:r>
              <a:rPr sz="4200" spc="0" baseline="2562" dirty="0">
                <a:latin typeface="Comic Sans MS"/>
                <a:cs typeface="Comic Sans MS"/>
              </a:rPr>
              <a:t>adalah</a:t>
            </a:r>
            <a:endParaRPr sz="2800">
              <a:latin typeface="Comic Sans MS"/>
              <a:cs typeface="Comic Sans MS"/>
            </a:endParaRPr>
          </a:p>
          <a:p>
            <a:pPr marL="58431" marR="237430" algn="ctr">
              <a:lnSpc>
                <a:spcPts val="3229"/>
              </a:lnSpc>
            </a:pPr>
            <a:r>
              <a:rPr sz="2800" spc="0" dirty="0">
                <a:latin typeface="Comic Sans MS"/>
                <a:cs typeface="Comic Sans MS"/>
              </a:rPr>
              <a:t>pada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65694" y="2116800"/>
            <a:ext cx="1225841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dengan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92643" y="2116800"/>
            <a:ext cx="1815879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Tumpukan,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40448" y="2544181"/>
            <a:ext cx="1278175" cy="807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30"/>
              </a:lnSpc>
              <a:spcBef>
                <a:spcPts val="156"/>
              </a:spcBef>
            </a:pPr>
            <a:r>
              <a:rPr sz="4200" spc="0" baseline="3417" dirty="0">
                <a:latin typeface="Comic Sans MS"/>
                <a:cs typeface="Comic Sans MS"/>
              </a:rPr>
              <a:t>operasi</a:t>
            </a:r>
            <a:endParaRPr sz="2800">
              <a:latin typeface="Comic Sans MS"/>
              <a:cs typeface="Comic Sans MS"/>
            </a:endParaRPr>
          </a:p>
          <a:p>
            <a:pPr marL="98994" marR="53378">
              <a:lnSpc>
                <a:spcPts val="3229"/>
              </a:lnSpc>
              <a:spcBef>
                <a:spcPts val="4"/>
              </a:spcBef>
            </a:pPr>
            <a:r>
              <a:rPr sz="2800" spc="0" dirty="0">
                <a:latin typeface="Comic Sans MS"/>
                <a:cs typeface="Comic Sans MS"/>
              </a:rPr>
              <a:t>ujung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97355" y="2544181"/>
            <a:ext cx="2077362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penambahan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53581" y="2544181"/>
            <a:ext cx="656599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dan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69700" y="2970850"/>
            <a:ext cx="1246609" cy="808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3130"/>
              </a:lnSpc>
              <a:spcBef>
                <a:spcPts val="156"/>
              </a:spcBef>
            </a:pPr>
            <a:r>
              <a:rPr sz="4200" spc="0" baseline="3417" dirty="0">
                <a:latin typeface="Comic Sans MS"/>
                <a:cs typeface="Comic Sans MS"/>
              </a:rPr>
              <a:t>yang</a:t>
            </a:r>
            <a:endParaRPr sz="2800">
              <a:latin typeface="Comic Sans MS"/>
              <a:cs typeface="Comic Sans MS"/>
            </a:endParaRPr>
          </a:p>
          <a:p>
            <a:pPr marL="130345">
              <a:lnSpc>
                <a:spcPts val="3235"/>
              </a:lnSpc>
              <a:spcBef>
                <a:spcPts val="5"/>
              </a:spcBef>
            </a:pPr>
            <a:r>
              <a:rPr sz="2800" spc="0" dirty="0">
                <a:latin typeface="Comic Sans MS"/>
                <a:cs typeface="Comic Sans MS"/>
              </a:rPr>
              <a:t>bagian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66793" y="2970850"/>
            <a:ext cx="1541949" cy="808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97">
              <a:lnSpc>
                <a:spcPts val="3130"/>
              </a:lnSpc>
              <a:spcBef>
                <a:spcPts val="156"/>
              </a:spcBef>
            </a:pPr>
            <a:r>
              <a:rPr sz="4200" spc="0" baseline="3417" dirty="0">
                <a:solidFill>
                  <a:schemeClr val="accent1"/>
                </a:solidFill>
                <a:latin typeface="Comic Sans MS"/>
                <a:cs typeface="Comic Sans MS"/>
              </a:rPr>
              <a:t>berbeda.</a:t>
            </a:r>
            <a:endParaRPr sz="2800" dirty="0">
              <a:solidFill>
                <a:schemeClr val="accent1"/>
              </a:solidFill>
              <a:latin typeface="Comic Sans MS"/>
              <a:cs typeface="Comic Sans MS"/>
            </a:endParaRPr>
          </a:p>
          <a:p>
            <a:pPr marL="266139">
              <a:lnSpc>
                <a:spcPts val="3235"/>
              </a:lnSpc>
              <a:spcBef>
                <a:spcPts val="5"/>
              </a:spcBef>
            </a:pPr>
            <a:r>
              <a:rPr sz="2800" spc="4" dirty="0">
                <a:solidFill>
                  <a:schemeClr val="accent1"/>
                </a:solidFill>
                <a:latin typeface="Comic Sans MS"/>
                <a:cs typeface="Comic Sans MS"/>
              </a:rPr>
              <a:t>DEPAN</a:t>
            </a:r>
            <a:endParaRPr sz="28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2258" y="3398230"/>
            <a:ext cx="1604884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dilakukan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40921" y="3398230"/>
            <a:ext cx="842265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pada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9483" y="3824899"/>
            <a:ext cx="5488567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penambahan</a:t>
            </a:r>
            <a:r>
              <a:rPr sz="4200" spc="124" baseline="1708" dirty="0">
                <a:latin typeface="Comic Sans MS"/>
                <a:cs typeface="Comic Sans MS"/>
              </a:rPr>
              <a:t> </a:t>
            </a:r>
            <a:r>
              <a:rPr sz="4200" spc="0" baseline="1708" dirty="0">
                <a:latin typeface="Comic Sans MS"/>
                <a:cs typeface="Comic Sans MS"/>
              </a:rPr>
              <a:t>berlaku</a:t>
            </a:r>
            <a:r>
              <a:rPr sz="4200" spc="119" baseline="1708" dirty="0">
                <a:latin typeface="Comic Sans MS"/>
                <a:cs typeface="Comic Sans MS"/>
              </a:rPr>
              <a:t> </a:t>
            </a:r>
            <a:r>
              <a:rPr sz="4200" spc="0" baseline="1708" dirty="0">
                <a:latin typeface="Comic Sans MS"/>
                <a:cs typeface="Comic Sans MS"/>
              </a:rPr>
              <a:t>pada</a:t>
            </a:r>
            <a:r>
              <a:rPr sz="4200" spc="124" baseline="1708" dirty="0">
                <a:latin typeface="Comic Sans MS"/>
                <a:cs typeface="Comic Sans MS"/>
              </a:rPr>
              <a:t> </a:t>
            </a:r>
            <a:r>
              <a:rPr sz="4200" spc="0" baseline="1708" dirty="0">
                <a:latin typeface="Comic Sans MS"/>
                <a:cs typeface="Comic Sans MS"/>
              </a:rPr>
              <a:t>bagian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9102" y="4251568"/>
            <a:ext cx="1983862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solidFill>
                  <a:schemeClr val="accent1"/>
                </a:solidFill>
                <a:latin typeface="Comic Sans MS"/>
                <a:cs typeface="Comic Sans MS"/>
              </a:rPr>
              <a:t>BELAKANG</a:t>
            </a:r>
            <a:endParaRPr sz="28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04582" y="4251568"/>
            <a:ext cx="1357441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solidFill>
                  <a:schemeClr val="accent1"/>
                </a:solidFill>
                <a:latin typeface="Comic Sans MS"/>
                <a:cs typeface="Comic Sans MS"/>
              </a:rPr>
              <a:t>(REAR).</a:t>
            </a:r>
            <a:endParaRPr sz="28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16" y="4251568"/>
            <a:ext cx="2543462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Elemen-elemen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66010" y="4251568"/>
            <a:ext cx="387401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di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83244" y="4251568"/>
            <a:ext cx="1025758" cy="1235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7">
              <a:lnSpc>
                <a:spcPts val="3130"/>
              </a:lnSpc>
              <a:spcBef>
                <a:spcPts val="156"/>
              </a:spcBef>
            </a:pPr>
            <a:r>
              <a:rPr sz="4200" spc="0" baseline="3417" dirty="0">
                <a:latin typeface="Comic Sans MS"/>
                <a:cs typeface="Comic Sans MS"/>
              </a:rPr>
              <a:t>dalam</a:t>
            </a:r>
            <a:endParaRPr sz="2800" dirty="0">
              <a:latin typeface="Comic Sans MS"/>
              <a:cs typeface="Comic Sans MS"/>
            </a:endParaRPr>
          </a:p>
          <a:p>
            <a:pPr marL="213686" marR="1611">
              <a:lnSpc>
                <a:spcPts val="3365"/>
              </a:lnSpc>
              <a:spcBef>
                <a:spcPts val="11"/>
              </a:spcBef>
            </a:pPr>
            <a:r>
              <a:rPr sz="4200" spc="0" baseline="2562" dirty="0">
                <a:solidFill>
                  <a:schemeClr val="accent1"/>
                </a:solidFill>
                <a:latin typeface="Comic Sans MS"/>
                <a:cs typeface="Comic Sans MS"/>
              </a:rPr>
              <a:t>real,</a:t>
            </a:r>
            <a:endParaRPr sz="2800" dirty="0">
              <a:solidFill>
                <a:schemeClr val="accent1"/>
              </a:solidFill>
              <a:latin typeface="Comic Sans MS"/>
              <a:cs typeface="Comic Sans MS"/>
            </a:endParaRPr>
          </a:p>
          <a:p>
            <a:pPr marL="243471">
              <a:lnSpc>
                <a:spcPts val="3229"/>
              </a:lnSpc>
            </a:pPr>
            <a:r>
              <a:rPr sz="2800" spc="0" dirty="0">
                <a:latin typeface="Comic Sans MS"/>
                <a:cs typeface="Comic Sans MS"/>
              </a:rPr>
              <a:t>atau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102" y="4678949"/>
            <a:ext cx="1256137" cy="807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30"/>
              </a:lnSpc>
              <a:spcBef>
                <a:spcPts val="156"/>
              </a:spcBef>
            </a:pPr>
            <a:r>
              <a:rPr sz="4200" spc="4" baseline="3417" dirty="0">
                <a:latin typeface="Comic Sans MS"/>
                <a:cs typeface="Comic Sans MS"/>
              </a:rPr>
              <a:t>antrian</a:t>
            </a:r>
            <a:endParaRPr sz="2800" dirty="0">
              <a:solidFill>
                <a:schemeClr val="accent1"/>
              </a:solidFill>
              <a:latin typeface="Comic Sans MS"/>
              <a:cs typeface="Comic Sans MS"/>
            </a:endParaRPr>
          </a:p>
          <a:p>
            <a:pPr marL="12700" marR="53378">
              <a:lnSpc>
                <a:spcPts val="3229"/>
              </a:lnSpc>
              <a:spcBef>
                <a:spcPts val="4"/>
              </a:spcBef>
            </a:pPr>
            <a:r>
              <a:rPr sz="2800" spc="0" dirty="0">
                <a:solidFill>
                  <a:schemeClr val="accent1"/>
                </a:solidFill>
                <a:latin typeface="Comic Sans MS"/>
                <a:cs typeface="Comic Sans MS"/>
              </a:rPr>
              <a:t>rekord</a:t>
            </a:r>
            <a:endParaRPr sz="28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8421" y="4678949"/>
            <a:ext cx="1182929" cy="807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3130"/>
              </a:lnSpc>
              <a:spcBef>
                <a:spcPts val="156"/>
              </a:spcBef>
            </a:pPr>
            <a:r>
              <a:rPr sz="4200" spc="4" baseline="3417" dirty="0">
                <a:latin typeface="Comic Sans MS"/>
                <a:cs typeface="Comic Sans MS"/>
              </a:rPr>
              <a:t>dapat</a:t>
            </a:r>
            <a:endParaRPr sz="2800">
              <a:latin typeface="Comic Sans MS"/>
              <a:cs typeface="Comic Sans MS"/>
            </a:endParaRPr>
          </a:p>
          <a:p>
            <a:pPr marL="169524">
              <a:lnSpc>
                <a:spcPts val="3229"/>
              </a:lnSpc>
              <a:spcBef>
                <a:spcPts val="4"/>
              </a:spcBef>
            </a:pPr>
            <a:r>
              <a:rPr sz="2800" spc="0" dirty="0">
                <a:latin typeface="Comic Sans MS"/>
                <a:cs typeface="Comic Sans MS"/>
              </a:rPr>
              <a:t>dalam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3696" y="4678949"/>
            <a:ext cx="1594147" cy="807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3130"/>
              </a:lnSpc>
              <a:spcBef>
                <a:spcPts val="156"/>
              </a:spcBef>
            </a:pPr>
            <a:r>
              <a:rPr sz="4200" spc="4" baseline="3417" dirty="0">
                <a:latin typeface="Comic Sans MS"/>
                <a:cs typeface="Comic Sans MS"/>
              </a:rPr>
              <a:t>bertipe</a:t>
            </a:r>
            <a:endParaRPr sz="2800">
              <a:latin typeface="Comic Sans MS"/>
              <a:cs typeface="Comic Sans MS"/>
            </a:endParaRPr>
          </a:p>
          <a:p>
            <a:pPr marL="390616">
              <a:lnSpc>
                <a:spcPts val="3229"/>
              </a:lnSpc>
              <a:spcBef>
                <a:spcPts val="4"/>
              </a:spcBef>
            </a:pPr>
            <a:r>
              <a:rPr sz="2800" spc="0" dirty="0">
                <a:latin typeface="Comic Sans MS"/>
                <a:cs typeface="Comic Sans MS"/>
              </a:rPr>
              <a:t>bentuk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7817" y="4678949"/>
            <a:ext cx="820958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4" baseline="1708" dirty="0">
                <a:latin typeface="Comic Sans MS"/>
                <a:cs typeface="Comic Sans MS"/>
              </a:rPr>
              <a:t>data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61073" y="4678949"/>
            <a:ext cx="1381307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solidFill>
                  <a:schemeClr val="accent1"/>
                </a:solidFill>
                <a:latin typeface="Comic Sans MS"/>
                <a:cs typeface="Comic Sans MS"/>
              </a:rPr>
              <a:t>integer,</a:t>
            </a:r>
            <a:endParaRPr sz="28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369" y="5105618"/>
            <a:ext cx="1778907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solidFill>
                  <a:schemeClr val="accent1"/>
                </a:solidFill>
                <a:latin typeface="Comic Sans MS"/>
                <a:cs typeface="Comic Sans MS"/>
              </a:rPr>
              <a:t>sederhana</a:t>
            </a:r>
            <a:endParaRPr sz="28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813" y="5532998"/>
            <a:ext cx="2114983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solidFill>
                  <a:schemeClr val="accent1"/>
                </a:solidFill>
                <a:latin typeface="Comic Sans MS"/>
                <a:cs typeface="Comic Sans MS"/>
              </a:rPr>
              <a:t>terstruktur.</a:t>
            </a:r>
            <a:endParaRPr sz="28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381000" y="1510303"/>
            <a:ext cx="8305800" cy="4738095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998663" y="633381"/>
            <a:ext cx="1849296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Sistem</a:t>
            </a:r>
            <a:endParaRPr sz="42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74110" y="633381"/>
            <a:ext cx="3229435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Pengaksesan</a:t>
            </a:r>
            <a:endParaRPr sz="42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55811" y="1510304"/>
            <a:ext cx="3693205" cy="293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3000" spc="0" baseline="2391" dirty="0">
                <a:latin typeface="Comic Sans MS"/>
                <a:cs typeface="Comic Sans MS"/>
              </a:rPr>
              <a:t>Antrian</a:t>
            </a:r>
            <a:r>
              <a:rPr sz="3000" spc="169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disebu</a:t>
            </a:r>
            <a:r>
              <a:rPr sz="3000" spc="0" baseline="2391" dirty="0">
                <a:latin typeface="Comic Sans MS"/>
                <a:cs typeface="Comic Sans MS"/>
              </a:rPr>
              <a:t>t</a:t>
            </a:r>
            <a:r>
              <a:rPr sz="3000" spc="185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juga</a:t>
            </a:r>
            <a:r>
              <a:rPr sz="3000" spc="-27" baseline="2391" dirty="0">
                <a:latin typeface="Comic Sans MS"/>
                <a:cs typeface="Comic Sans MS"/>
              </a:rPr>
              <a:t> </a:t>
            </a:r>
            <a:r>
              <a:rPr sz="3150" spc="-357" baseline="2278" dirty="0">
                <a:latin typeface="Comic Sans MS"/>
                <a:cs typeface="Comic Sans MS"/>
              </a:rPr>
              <a:t> </a:t>
            </a:r>
            <a:r>
              <a:rPr sz="3150" spc="0" baseline="2278" dirty="0">
                <a:latin typeface="Comic Sans MS"/>
                <a:cs typeface="Comic Sans MS"/>
              </a:rPr>
              <a:t>“</a:t>
            </a:r>
            <a:r>
              <a:rPr sz="3150" spc="0" baseline="2278" dirty="0">
                <a:solidFill>
                  <a:srgbClr val="FE0064"/>
                </a:solidFill>
                <a:latin typeface="Comic Sans MS"/>
                <a:cs typeface="Comic Sans MS"/>
              </a:rPr>
              <a:t>Waiting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91586" y="1510304"/>
            <a:ext cx="3804300" cy="293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3150" spc="0" baseline="2278" dirty="0">
                <a:solidFill>
                  <a:srgbClr val="FE0064"/>
                </a:solidFill>
                <a:latin typeface="Comic Sans MS"/>
                <a:cs typeface="Comic Sans MS"/>
              </a:rPr>
              <a:t>Line”</a:t>
            </a:r>
            <a:r>
              <a:rPr sz="3150" spc="-177" baseline="2278" dirty="0">
                <a:solidFill>
                  <a:srgbClr val="FE0064"/>
                </a:solidFill>
                <a:latin typeface="Comic Sans MS"/>
                <a:cs typeface="Comic Sans MS"/>
              </a:rPr>
              <a:t> </a:t>
            </a:r>
            <a:r>
              <a:rPr sz="3000" spc="-46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yaitu</a:t>
            </a:r>
            <a:r>
              <a:rPr sz="3000" spc="203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penambahan</a:t>
            </a:r>
            <a:r>
              <a:rPr sz="3000" spc="254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elemen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5925" y="1826465"/>
            <a:ext cx="59771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baru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08789" y="1826465"/>
            <a:ext cx="115189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dilakukan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14820" y="1826465"/>
            <a:ext cx="157938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9" baseline="2391" dirty="0">
                <a:latin typeface="Comic Sans MS"/>
                <a:cs typeface="Comic Sans MS"/>
              </a:rPr>
              <a:t>p</a:t>
            </a:r>
            <a:r>
              <a:rPr sz="3000" spc="0" baseline="2391" dirty="0">
                <a:latin typeface="Comic Sans MS"/>
                <a:cs typeface="Comic Sans MS"/>
              </a:rPr>
              <a:t>a</a:t>
            </a:r>
            <a:r>
              <a:rPr sz="3000" spc="9" baseline="2391" dirty="0">
                <a:latin typeface="Comic Sans MS"/>
                <a:cs typeface="Comic Sans MS"/>
              </a:rPr>
              <a:t>d</a:t>
            </a:r>
            <a:r>
              <a:rPr sz="3000" spc="0" baseline="2391" dirty="0">
                <a:latin typeface="Comic Sans MS"/>
                <a:cs typeface="Comic Sans MS"/>
              </a:rPr>
              <a:t>a </a:t>
            </a:r>
            <a:r>
              <a:rPr sz="3000" spc="501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b</a:t>
            </a:r>
            <a:r>
              <a:rPr sz="3000" spc="0" baseline="2391" dirty="0">
                <a:latin typeface="Comic Sans MS"/>
                <a:cs typeface="Comic Sans MS"/>
              </a:rPr>
              <a:t>a</a:t>
            </a:r>
            <a:r>
              <a:rPr sz="3000" spc="4" baseline="2391" dirty="0">
                <a:latin typeface="Comic Sans MS"/>
                <a:cs typeface="Comic Sans MS"/>
              </a:rPr>
              <a:t>gian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47651" y="1826465"/>
            <a:ext cx="142596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solidFill>
                  <a:srgbClr val="FEFE00"/>
                </a:solidFill>
                <a:latin typeface="Comic Sans MS"/>
                <a:cs typeface="Comic Sans MS"/>
              </a:rPr>
              <a:t>BELAKANG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24937" y="1826465"/>
            <a:ext cx="47746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dan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54480" y="1826465"/>
            <a:ext cx="1540069" cy="583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5"/>
              </a:lnSpc>
              <a:spcBef>
                <a:spcPts val="113"/>
              </a:spcBef>
            </a:pPr>
            <a:r>
              <a:rPr sz="3000" spc="4" baseline="3587" dirty="0">
                <a:latin typeface="Comic Sans MS"/>
                <a:cs typeface="Comic Sans MS"/>
              </a:rPr>
              <a:t>penghapusan</a:t>
            </a:r>
            <a:endParaRPr sz="2000">
              <a:latin typeface="Comic Sans MS"/>
              <a:cs typeface="Comic Sans MS"/>
            </a:endParaRPr>
          </a:p>
          <a:p>
            <a:pPr marL="26402" marR="1476">
              <a:lnSpc>
                <a:spcPts val="2335"/>
              </a:lnSpc>
              <a:spcBef>
                <a:spcPts val="3"/>
              </a:spcBef>
            </a:pPr>
            <a:r>
              <a:rPr sz="3000" spc="4" baseline="1195" dirty="0">
                <a:latin typeface="Comic Sans MS"/>
                <a:cs typeface="Comic Sans MS"/>
              </a:rPr>
              <a:t>pengaksesan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5925" y="2131214"/>
            <a:ext cx="372115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eleme</a:t>
            </a:r>
            <a:r>
              <a:rPr sz="3000" spc="0" baseline="2391" dirty="0">
                <a:latin typeface="Comic Sans MS"/>
                <a:cs typeface="Comic Sans MS"/>
              </a:rPr>
              <a:t>n</a:t>
            </a:r>
            <a:r>
              <a:rPr sz="3000" spc="586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dilakukan</a:t>
            </a:r>
            <a:r>
              <a:rPr sz="3000" spc="510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pad</a:t>
            </a:r>
            <a:r>
              <a:rPr sz="3000" spc="0" baseline="2391" dirty="0">
                <a:latin typeface="Comic Sans MS"/>
                <a:cs typeface="Comic Sans MS"/>
              </a:rPr>
              <a:t>a</a:t>
            </a:r>
            <a:r>
              <a:rPr sz="3000" spc="586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bagian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63637" y="2131214"/>
            <a:ext cx="196715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solidFill>
                  <a:srgbClr val="FEFE00"/>
                </a:solidFill>
                <a:latin typeface="Comic Sans MS"/>
                <a:cs typeface="Comic Sans MS"/>
              </a:rPr>
              <a:t>DEPA</a:t>
            </a:r>
            <a:r>
              <a:rPr sz="3000" spc="4" baseline="2391" dirty="0">
                <a:solidFill>
                  <a:srgbClr val="FEFE00"/>
                </a:solidFill>
                <a:latin typeface="Comic Sans MS"/>
                <a:cs typeface="Comic Sans MS"/>
              </a:rPr>
              <a:t>N</a:t>
            </a:r>
            <a:r>
              <a:rPr sz="3000" spc="0" baseline="2391" dirty="0">
                <a:latin typeface="Comic Sans MS"/>
                <a:cs typeface="Comic Sans MS"/>
              </a:rPr>
              <a:t>.</a:t>
            </a:r>
            <a:r>
              <a:rPr sz="3000" spc="523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Sistem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5925" y="2424704"/>
            <a:ext cx="7539215" cy="293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3000" spc="4" baseline="2391" dirty="0">
                <a:latin typeface="Comic Sans MS"/>
                <a:cs typeface="Comic Sans MS"/>
              </a:rPr>
              <a:t>pad</a:t>
            </a:r>
            <a:r>
              <a:rPr sz="3000" spc="0" baseline="2391" dirty="0">
                <a:latin typeface="Comic Sans MS"/>
                <a:cs typeface="Comic Sans MS"/>
              </a:rPr>
              <a:t>a</a:t>
            </a:r>
            <a:r>
              <a:rPr sz="3000" spc="28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Antrian</a:t>
            </a:r>
            <a:r>
              <a:rPr sz="3000" spc="21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menggunakan</a:t>
            </a:r>
            <a:r>
              <a:rPr sz="3000" spc="16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sistem</a:t>
            </a:r>
            <a:r>
              <a:rPr sz="3000" spc="306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FIFO</a:t>
            </a:r>
            <a:r>
              <a:rPr sz="3000" spc="301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(</a:t>
            </a:r>
            <a:r>
              <a:rPr sz="3150" spc="0" baseline="2278" dirty="0">
                <a:latin typeface="Comic Sans MS"/>
                <a:cs typeface="Comic Sans MS"/>
              </a:rPr>
              <a:t>First</a:t>
            </a:r>
            <a:r>
              <a:rPr sz="3150" spc="23" baseline="2278" dirty="0">
                <a:latin typeface="Comic Sans MS"/>
                <a:cs typeface="Comic Sans MS"/>
              </a:rPr>
              <a:t> </a:t>
            </a:r>
            <a:r>
              <a:rPr sz="3150" spc="0" baseline="2278" dirty="0">
                <a:latin typeface="Comic Sans MS"/>
                <a:cs typeface="Comic Sans MS"/>
              </a:rPr>
              <a:t>In</a:t>
            </a:r>
            <a:r>
              <a:rPr sz="3150" spc="162" baseline="2278" dirty="0">
                <a:latin typeface="Comic Sans MS"/>
                <a:cs typeface="Comic Sans MS"/>
              </a:rPr>
              <a:t> </a:t>
            </a:r>
            <a:r>
              <a:rPr sz="3150" spc="0" baseline="2278" dirty="0">
                <a:latin typeface="Comic Sans MS"/>
                <a:cs typeface="Comic Sans MS"/>
              </a:rPr>
              <a:t>First</a:t>
            </a:r>
            <a:r>
              <a:rPr sz="3150" spc="31" baseline="2278" dirty="0">
                <a:latin typeface="Comic Sans MS"/>
                <a:cs typeface="Comic Sans MS"/>
              </a:rPr>
              <a:t> </a:t>
            </a:r>
            <a:r>
              <a:rPr sz="3150" spc="0" baseline="2278" dirty="0">
                <a:latin typeface="Comic Sans MS"/>
                <a:cs typeface="Comic Sans MS"/>
              </a:rPr>
              <a:t>Ou</a:t>
            </a:r>
            <a:r>
              <a:rPr sz="3150" spc="4" baseline="2278" dirty="0">
                <a:latin typeface="Comic Sans MS"/>
                <a:cs typeface="Comic Sans MS"/>
              </a:rPr>
              <a:t>t</a:t>
            </a:r>
            <a:r>
              <a:rPr sz="3000" spc="-4" baseline="2391" dirty="0">
                <a:latin typeface="Comic Sans MS"/>
                <a:cs typeface="Comic Sans MS"/>
              </a:rPr>
              <a:t>),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5764" y="2740865"/>
            <a:ext cx="90136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artinya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49433" y="2740865"/>
            <a:ext cx="88254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elemen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23311" y="2740865"/>
            <a:ext cx="59379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yang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08425" y="2740865"/>
            <a:ext cx="191211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pertama </a:t>
            </a:r>
            <a:r>
              <a:rPr sz="3000" spc="1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masuk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10988" y="2740865"/>
            <a:ext cx="38579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itu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86508" y="2740865"/>
            <a:ext cx="59379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yang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70861" y="2740865"/>
            <a:ext cx="59371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akan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55214" y="2740865"/>
            <a:ext cx="103786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pertama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6018" y="3045614"/>
            <a:ext cx="141399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dikeluarkan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14756" y="3045614"/>
            <a:ext cx="53691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dari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95024" y="3045614"/>
            <a:ext cx="102288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Antr</a:t>
            </a:r>
            <a:r>
              <a:rPr sz="3000" spc="-4" baseline="2391" dirty="0">
                <a:latin typeface="Comic Sans MS"/>
                <a:cs typeface="Comic Sans MS"/>
              </a:rPr>
              <a:t>i</a:t>
            </a:r>
            <a:r>
              <a:rPr sz="3000" spc="4" baseline="2391" dirty="0">
                <a:latin typeface="Comic Sans MS"/>
                <a:cs typeface="Comic Sans MS"/>
              </a:rPr>
              <a:t>a</a:t>
            </a:r>
            <a:r>
              <a:rPr sz="3000" spc="9" baseline="2391" dirty="0">
                <a:latin typeface="Comic Sans MS"/>
                <a:cs typeface="Comic Sans MS"/>
              </a:rPr>
              <a:t>n</a:t>
            </a:r>
            <a:r>
              <a:rPr sz="3000" spc="0" baseline="2391" dirty="0">
                <a:latin typeface="Comic Sans MS"/>
                <a:cs typeface="Comic Sans MS"/>
              </a:rPr>
              <a:t>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1471" y="3045614"/>
            <a:ext cx="165856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Implementasi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63297" y="3045614"/>
            <a:ext cx="95856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Antrian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64023" y="3045614"/>
            <a:ext cx="72959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dap</a:t>
            </a:r>
            <a:r>
              <a:rPr sz="3000" spc="0" baseline="2391" dirty="0">
                <a:latin typeface="Comic Sans MS"/>
                <a:cs typeface="Comic Sans MS"/>
              </a:rPr>
              <a:t>at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5764" y="3350363"/>
            <a:ext cx="3939311" cy="583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265"/>
              </a:lnSpc>
              <a:spcBef>
                <a:spcPts val="113"/>
              </a:spcBef>
            </a:pPr>
            <a:r>
              <a:rPr sz="3000" spc="0" baseline="3587" dirty="0">
                <a:latin typeface="Comic Sans MS"/>
                <a:cs typeface="Comic Sans MS"/>
              </a:rPr>
              <a:t>ditemukan</a:t>
            </a:r>
            <a:r>
              <a:rPr sz="3000" spc="-85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antara</a:t>
            </a:r>
            <a:r>
              <a:rPr sz="3000" spc="9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lain :</a:t>
            </a:r>
            <a:endParaRPr sz="2000">
              <a:latin typeface="Comic Sans MS"/>
              <a:cs typeface="Comic Sans MS"/>
            </a:endParaRPr>
          </a:p>
          <a:p>
            <a:pPr marL="89077">
              <a:lnSpc>
                <a:spcPts val="2335"/>
              </a:lnSpc>
              <a:spcBef>
                <a:spcPts val="3"/>
              </a:spcBef>
            </a:pPr>
            <a:r>
              <a:rPr sz="3000" spc="4" baseline="1195" dirty="0">
                <a:latin typeface="Comic Sans MS"/>
                <a:cs typeface="Comic Sans MS"/>
              </a:rPr>
              <a:t>Penjuala</a:t>
            </a:r>
            <a:r>
              <a:rPr sz="3000" spc="0" baseline="1195" dirty="0">
                <a:latin typeface="Comic Sans MS"/>
                <a:cs typeface="Comic Sans MS"/>
              </a:rPr>
              <a:t>n karcis</a:t>
            </a:r>
            <a:r>
              <a:rPr sz="3000" spc="9" baseline="1195" dirty="0">
                <a:latin typeface="Comic Sans MS"/>
                <a:cs typeface="Comic Sans MS"/>
              </a:rPr>
              <a:t> </a:t>
            </a:r>
            <a:r>
              <a:rPr sz="3000" spc="4" baseline="1195" dirty="0">
                <a:latin typeface="Comic Sans MS"/>
                <a:cs typeface="Comic Sans MS"/>
              </a:rPr>
              <a:t>keret</a:t>
            </a:r>
            <a:r>
              <a:rPr sz="3000" spc="-4" baseline="1195" dirty="0">
                <a:latin typeface="Comic Sans MS"/>
                <a:cs typeface="Comic Sans MS"/>
              </a:rPr>
              <a:t>a</a:t>
            </a:r>
            <a:r>
              <a:rPr sz="3000" spc="0" baseline="1195" dirty="0">
                <a:latin typeface="Comic Sans MS"/>
                <a:cs typeface="Comic Sans MS"/>
              </a:rPr>
              <a:t>, Bioskop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953" y="3655112"/>
            <a:ext cx="282692" cy="583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3" marR="38061">
              <a:lnSpc>
                <a:spcPts val="2265"/>
              </a:lnSpc>
              <a:spcBef>
                <a:spcPts val="113"/>
              </a:spcBef>
            </a:pPr>
            <a:r>
              <a:rPr sz="3000" spc="0" baseline="3587" dirty="0">
                <a:latin typeface="Comic Sans MS"/>
                <a:cs typeface="Comic Sans MS"/>
              </a:rPr>
              <a:t>1.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ts val="2335"/>
              </a:lnSpc>
              <a:spcBef>
                <a:spcPts val="3"/>
              </a:spcBef>
            </a:pPr>
            <a:r>
              <a:rPr sz="3000" spc="4" baseline="1195" dirty="0">
                <a:latin typeface="Comic Sans MS"/>
                <a:cs typeface="Comic Sans MS"/>
              </a:rPr>
              <a:t>2.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6018" y="3959861"/>
            <a:ext cx="1522364" cy="583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570">
              <a:lnSpc>
                <a:spcPts val="2265"/>
              </a:lnSpc>
              <a:spcBef>
                <a:spcPts val="113"/>
              </a:spcBef>
            </a:pPr>
            <a:r>
              <a:rPr sz="3000" spc="4" baseline="3587" dirty="0">
                <a:latin typeface="Comic Sans MS"/>
                <a:cs typeface="Comic Sans MS"/>
              </a:rPr>
              <a:t>Penjadualan</a:t>
            </a:r>
            <a:endParaRPr sz="2000">
              <a:latin typeface="Comic Sans MS"/>
              <a:cs typeface="Comic Sans MS"/>
            </a:endParaRPr>
          </a:p>
          <a:p>
            <a:pPr marL="12700" marR="38061">
              <a:lnSpc>
                <a:spcPts val="2335"/>
              </a:lnSpc>
              <a:spcBef>
                <a:spcPts val="3"/>
              </a:spcBef>
            </a:pPr>
            <a:r>
              <a:rPr sz="3000" spc="0" baseline="1195" dirty="0">
                <a:latin typeface="Comic Sans MS"/>
                <a:cs typeface="Comic Sans MS"/>
              </a:rPr>
              <a:t>Manager.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2909" y="3959861"/>
            <a:ext cx="139146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pencetakan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7091" y="3959861"/>
            <a:ext cx="114459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(Spooling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4785" y="3959861"/>
            <a:ext cx="111530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System),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3247" y="3959861"/>
            <a:ext cx="65509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misal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1312" y="3959861"/>
            <a:ext cx="64235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Print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207" y="4570502"/>
            <a:ext cx="274781" cy="888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3.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spc="0" dirty="0">
                <a:latin typeface="Arial"/>
                <a:cs typeface="Arial"/>
              </a:rPr>
              <a:t>4.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0"/>
              </a:spcBef>
            </a:pPr>
            <a:r>
              <a:rPr sz="2000" spc="0" dirty="0">
                <a:latin typeface="Arial"/>
                <a:cs typeface="Arial"/>
              </a:rPr>
              <a:t>5.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018" y="4570502"/>
            <a:ext cx="6565540" cy="888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Penjadualan</a:t>
            </a:r>
            <a:r>
              <a:rPr sz="2000" spc="-111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pemakaian</a:t>
            </a:r>
            <a:r>
              <a:rPr sz="2000" spc="-97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CPU,</a:t>
            </a:r>
            <a:r>
              <a:rPr sz="2000" spc="-47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pada</a:t>
            </a:r>
            <a:r>
              <a:rPr sz="2000" spc="-4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Clien</a:t>
            </a:r>
            <a:r>
              <a:rPr sz="2000" spc="9" dirty="0">
                <a:latin typeface="Arial"/>
                <a:cs typeface="Arial"/>
              </a:rPr>
              <a:t>t</a:t>
            </a:r>
            <a:r>
              <a:rPr sz="2000" spc="-4" dirty="0">
                <a:latin typeface="Arial"/>
                <a:cs typeface="Arial"/>
              </a:rPr>
              <a:t>-</a:t>
            </a:r>
            <a:r>
              <a:rPr sz="2000" spc="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spc="0" dirty="0">
                <a:latin typeface="Arial"/>
                <a:cs typeface="Arial"/>
              </a:rPr>
              <a:t>Pemakaian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jalur</a:t>
            </a:r>
            <a:r>
              <a:rPr sz="2000" spc="-37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I/O (Input/Ou</a:t>
            </a:r>
            <a:r>
              <a:rPr sz="2000" spc="9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put),</a:t>
            </a:r>
            <a:r>
              <a:rPr sz="2000" spc="-3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pada</a:t>
            </a:r>
            <a:r>
              <a:rPr sz="2000" spc="-4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sistem</a:t>
            </a:r>
            <a:r>
              <a:rPr sz="2000" spc="-57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computer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00"/>
              </a:spcBef>
            </a:pPr>
            <a:r>
              <a:rPr sz="2000" spc="0" dirty="0">
                <a:latin typeface="Arial"/>
                <a:cs typeface="Arial"/>
              </a:rPr>
              <a:t>Penyimpanan</a:t>
            </a:r>
            <a:r>
              <a:rPr sz="2000" spc="-122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barang</a:t>
            </a:r>
            <a:r>
              <a:rPr sz="2000" spc="-62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Apotek.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381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5726" y="3514344"/>
            <a:ext cx="622554" cy="0"/>
          </a:xfrm>
          <a:custGeom>
            <a:avLst/>
            <a:gdLst/>
            <a:ahLst/>
            <a:cxnLst/>
            <a:rect l="l" t="t" r="r" b="b"/>
            <a:pathLst>
              <a:path w="622554">
                <a:moveTo>
                  <a:pt x="0" y="0"/>
                </a:moveTo>
                <a:lnTo>
                  <a:pt x="62255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5726" y="3912870"/>
            <a:ext cx="622554" cy="0"/>
          </a:xfrm>
          <a:custGeom>
            <a:avLst/>
            <a:gdLst/>
            <a:ahLst/>
            <a:cxnLst/>
            <a:rect l="l" t="t" r="r" b="b"/>
            <a:pathLst>
              <a:path w="622554">
                <a:moveTo>
                  <a:pt x="0" y="0"/>
                </a:moveTo>
                <a:lnTo>
                  <a:pt x="62255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5726" y="4254245"/>
            <a:ext cx="622554" cy="0"/>
          </a:xfrm>
          <a:custGeom>
            <a:avLst/>
            <a:gdLst/>
            <a:ahLst/>
            <a:cxnLst/>
            <a:rect l="l" t="t" r="r" b="b"/>
            <a:pathLst>
              <a:path w="622554">
                <a:moveTo>
                  <a:pt x="0" y="0"/>
                </a:moveTo>
                <a:lnTo>
                  <a:pt x="62255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5726" y="4595622"/>
            <a:ext cx="622554" cy="0"/>
          </a:xfrm>
          <a:custGeom>
            <a:avLst/>
            <a:gdLst/>
            <a:ahLst/>
            <a:cxnLst/>
            <a:rect l="l" t="t" r="r" b="b"/>
            <a:pathLst>
              <a:path w="622554">
                <a:moveTo>
                  <a:pt x="0" y="0"/>
                </a:moveTo>
                <a:lnTo>
                  <a:pt x="62255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5726" y="4938522"/>
            <a:ext cx="622554" cy="0"/>
          </a:xfrm>
          <a:custGeom>
            <a:avLst/>
            <a:gdLst/>
            <a:ahLst/>
            <a:cxnLst/>
            <a:rect l="l" t="t" r="r" b="b"/>
            <a:pathLst>
              <a:path w="622554">
                <a:moveTo>
                  <a:pt x="0" y="0"/>
                </a:moveTo>
                <a:lnTo>
                  <a:pt x="62255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5726" y="3179826"/>
            <a:ext cx="0" cy="334518"/>
          </a:xfrm>
          <a:custGeom>
            <a:avLst/>
            <a:gdLst/>
            <a:ahLst/>
            <a:cxnLst/>
            <a:rect l="l" t="t" r="r" b="b"/>
            <a:pathLst>
              <a:path h="334517">
                <a:moveTo>
                  <a:pt x="0" y="0"/>
                </a:moveTo>
                <a:lnTo>
                  <a:pt x="0" y="33451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78279" y="3179826"/>
            <a:ext cx="0" cy="334518"/>
          </a:xfrm>
          <a:custGeom>
            <a:avLst/>
            <a:gdLst/>
            <a:ahLst/>
            <a:cxnLst/>
            <a:rect l="l" t="t" r="r" b="b"/>
            <a:pathLst>
              <a:path h="334517">
                <a:moveTo>
                  <a:pt x="0" y="0"/>
                </a:moveTo>
                <a:lnTo>
                  <a:pt x="0" y="33451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5726" y="3514344"/>
            <a:ext cx="0" cy="1424178"/>
          </a:xfrm>
          <a:custGeom>
            <a:avLst/>
            <a:gdLst/>
            <a:ahLst/>
            <a:cxnLst/>
            <a:rect l="l" t="t" r="r" b="b"/>
            <a:pathLst>
              <a:path h="1424177">
                <a:moveTo>
                  <a:pt x="0" y="0"/>
                </a:moveTo>
                <a:lnTo>
                  <a:pt x="0" y="142417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78279" y="3514344"/>
            <a:ext cx="0" cy="1424178"/>
          </a:xfrm>
          <a:custGeom>
            <a:avLst/>
            <a:gdLst/>
            <a:ahLst/>
            <a:cxnLst/>
            <a:rect l="l" t="t" r="r" b="b"/>
            <a:pathLst>
              <a:path h="1424177">
                <a:moveTo>
                  <a:pt x="0" y="0"/>
                </a:moveTo>
                <a:lnTo>
                  <a:pt x="0" y="142417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32226" y="4646676"/>
            <a:ext cx="624077" cy="341375"/>
          </a:xfrm>
          <a:custGeom>
            <a:avLst/>
            <a:gdLst/>
            <a:ahLst/>
            <a:cxnLst/>
            <a:rect l="l" t="t" r="r" b="b"/>
            <a:pathLst>
              <a:path w="624077" h="341375">
                <a:moveTo>
                  <a:pt x="0" y="0"/>
                </a:moveTo>
                <a:lnTo>
                  <a:pt x="0" y="341375"/>
                </a:lnTo>
                <a:lnTo>
                  <a:pt x="624077" y="341375"/>
                </a:lnTo>
                <a:lnTo>
                  <a:pt x="624077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32226" y="3508248"/>
            <a:ext cx="624078" cy="0"/>
          </a:xfrm>
          <a:custGeom>
            <a:avLst/>
            <a:gdLst/>
            <a:ahLst/>
            <a:cxnLst/>
            <a:rect l="l" t="t" r="r" b="b"/>
            <a:pathLst>
              <a:path w="624077">
                <a:moveTo>
                  <a:pt x="0" y="0"/>
                </a:moveTo>
                <a:lnTo>
                  <a:pt x="624078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32226" y="3906773"/>
            <a:ext cx="624078" cy="0"/>
          </a:xfrm>
          <a:custGeom>
            <a:avLst/>
            <a:gdLst/>
            <a:ahLst/>
            <a:cxnLst/>
            <a:rect l="l" t="t" r="r" b="b"/>
            <a:pathLst>
              <a:path w="624077">
                <a:moveTo>
                  <a:pt x="0" y="0"/>
                </a:moveTo>
                <a:lnTo>
                  <a:pt x="6240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32226" y="4248150"/>
            <a:ext cx="624078" cy="0"/>
          </a:xfrm>
          <a:custGeom>
            <a:avLst/>
            <a:gdLst/>
            <a:ahLst/>
            <a:cxnLst/>
            <a:rect l="l" t="t" r="r" b="b"/>
            <a:pathLst>
              <a:path w="624077">
                <a:moveTo>
                  <a:pt x="0" y="0"/>
                </a:moveTo>
                <a:lnTo>
                  <a:pt x="6240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32226" y="4646676"/>
            <a:ext cx="624078" cy="0"/>
          </a:xfrm>
          <a:custGeom>
            <a:avLst/>
            <a:gdLst/>
            <a:ahLst/>
            <a:cxnLst/>
            <a:rect l="l" t="t" r="r" b="b"/>
            <a:pathLst>
              <a:path w="624077">
                <a:moveTo>
                  <a:pt x="0" y="0"/>
                </a:moveTo>
                <a:lnTo>
                  <a:pt x="6240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32226" y="4988051"/>
            <a:ext cx="624078" cy="0"/>
          </a:xfrm>
          <a:custGeom>
            <a:avLst/>
            <a:gdLst/>
            <a:ahLst/>
            <a:cxnLst/>
            <a:rect l="l" t="t" r="r" b="b"/>
            <a:pathLst>
              <a:path w="624077">
                <a:moveTo>
                  <a:pt x="0" y="0"/>
                </a:moveTo>
                <a:lnTo>
                  <a:pt x="62407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32226" y="3165348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56304" y="3165348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32226" y="3508248"/>
            <a:ext cx="0" cy="1479804"/>
          </a:xfrm>
          <a:custGeom>
            <a:avLst/>
            <a:gdLst/>
            <a:ahLst/>
            <a:cxnLst/>
            <a:rect l="l" t="t" r="r" b="b"/>
            <a:pathLst>
              <a:path h="1479803">
                <a:moveTo>
                  <a:pt x="0" y="0"/>
                </a:moveTo>
                <a:lnTo>
                  <a:pt x="0" y="147980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56304" y="3508248"/>
            <a:ext cx="0" cy="1479804"/>
          </a:xfrm>
          <a:custGeom>
            <a:avLst/>
            <a:gdLst/>
            <a:ahLst/>
            <a:cxnLst/>
            <a:rect l="l" t="t" r="r" b="b"/>
            <a:pathLst>
              <a:path h="1479803">
                <a:moveTo>
                  <a:pt x="0" y="0"/>
                </a:moveTo>
                <a:lnTo>
                  <a:pt x="0" y="147980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84748" y="4680203"/>
            <a:ext cx="624077" cy="341375"/>
          </a:xfrm>
          <a:custGeom>
            <a:avLst/>
            <a:gdLst/>
            <a:ahLst/>
            <a:cxnLst/>
            <a:rect l="l" t="t" r="r" b="b"/>
            <a:pathLst>
              <a:path w="624077" h="341375">
                <a:moveTo>
                  <a:pt x="0" y="0"/>
                </a:moveTo>
                <a:lnTo>
                  <a:pt x="0" y="341375"/>
                </a:lnTo>
                <a:lnTo>
                  <a:pt x="624077" y="341375"/>
                </a:lnTo>
                <a:lnTo>
                  <a:pt x="624077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84748" y="4338827"/>
            <a:ext cx="624077" cy="341375"/>
          </a:xfrm>
          <a:custGeom>
            <a:avLst/>
            <a:gdLst/>
            <a:ahLst/>
            <a:cxnLst/>
            <a:rect l="l" t="t" r="r" b="b"/>
            <a:pathLst>
              <a:path w="624077" h="341375">
                <a:moveTo>
                  <a:pt x="0" y="0"/>
                </a:moveTo>
                <a:lnTo>
                  <a:pt x="0" y="341375"/>
                </a:lnTo>
                <a:lnTo>
                  <a:pt x="624077" y="341375"/>
                </a:lnTo>
                <a:lnTo>
                  <a:pt x="624077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84748" y="3995927"/>
            <a:ext cx="624077" cy="342900"/>
          </a:xfrm>
          <a:custGeom>
            <a:avLst/>
            <a:gdLst/>
            <a:ahLst/>
            <a:cxnLst/>
            <a:rect l="l" t="t" r="r" b="b"/>
            <a:pathLst>
              <a:path w="624077" h="342900">
                <a:moveTo>
                  <a:pt x="0" y="0"/>
                </a:moveTo>
                <a:lnTo>
                  <a:pt x="0" y="342900"/>
                </a:lnTo>
                <a:lnTo>
                  <a:pt x="624077" y="342900"/>
                </a:lnTo>
                <a:lnTo>
                  <a:pt x="624077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84748" y="3640073"/>
            <a:ext cx="624077" cy="355853"/>
          </a:xfrm>
          <a:custGeom>
            <a:avLst/>
            <a:gdLst/>
            <a:ahLst/>
            <a:cxnLst/>
            <a:rect l="l" t="t" r="r" b="b"/>
            <a:pathLst>
              <a:path w="624077" h="355853">
                <a:moveTo>
                  <a:pt x="0" y="0"/>
                </a:moveTo>
                <a:lnTo>
                  <a:pt x="0" y="355853"/>
                </a:lnTo>
                <a:lnTo>
                  <a:pt x="624077" y="355853"/>
                </a:lnTo>
                <a:lnTo>
                  <a:pt x="624077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84748" y="3640073"/>
            <a:ext cx="624078" cy="0"/>
          </a:xfrm>
          <a:custGeom>
            <a:avLst/>
            <a:gdLst/>
            <a:ahLst/>
            <a:cxnLst/>
            <a:rect l="l" t="t" r="r" b="b"/>
            <a:pathLst>
              <a:path w="624078">
                <a:moveTo>
                  <a:pt x="0" y="0"/>
                </a:moveTo>
                <a:lnTo>
                  <a:pt x="624078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984748" y="3995927"/>
            <a:ext cx="624078" cy="0"/>
          </a:xfrm>
          <a:custGeom>
            <a:avLst/>
            <a:gdLst/>
            <a:ahLst/>
            <a:cxnLst/>
            <a:rect l="l" t="t" r="r" b="b"/>
            <a:pathLst>
              <a:path w="624078">
                <a:moveTo>
                  <a:pt x="0" y="0"/>
                </a:moveTo>
                <a:lnTo>
                  <a:pt x="6240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84748" y="4338827"/>
            <a:ext cx="624078" cy="0"/>
          </a:xfrm>
          <a:custGeom>
            <a:avLst/>
            <a:gdLst/>
            <a:ahLst/>
            <a:cxnLst/>
            <a:rect l="l" t="t" r="r" b="b"/>
            <a:pathLst>
              <a:path w="624078">
                <a:moveTo>
                  <a:pt x="0" y="0"/>
                </a:moveTo>
                <a:lnTo>
                  <a:pt x="6240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84748" y="4680204"/>
            <a:ext cx="624078" cy="0"/>
          </a:xfrm>
          <a:custGeom>
            <a:avLst/>
            <a:gdLst/>
            <a:ahLst/>
            <a:cxnLst/>
            <a:rect l="l" t="t" r="r" b="b"/>
            <a:pathLst>
              <a:path w="624078">
                <a:moveTo>
                  <a:pt x="0" y="0"/>
                </a:moveTo>
                <a:lnTo>
                  <a:pt x="6240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84748" y="5021579"/>
            <a:ext cx="624078" cy="0"/>
          </a:xfrm>
          <a:custGeom>
            <a:avLst/>
            <a:gdLst/>
            <a:ahLst/>
            <a:cxnLst/>
            <a:rect l="l" t="t" r="r" b="b"/>
            <a:pathLst>
              <a:path w="624078">
                <a:moveTo>
                  <a:pt x="0" y="0"/>
                </a:moveTo>
                <a:lnTo>
                  <a:pt x="62407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84748" y="3297173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08826" y="3297173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84748" y="3640073"/>
            <a:ext cx="0" cy="1381506"/>
          </a:xfrm>
          <a:custGeom>
            <a:avLst/>
            <a:gdLst/>
            <a:ahLst/>
            <a:cxnLst/>
            <a:rect l="l" t="t" r="r" b="b"/>
            <a:pathLst>
              <a:path h="1381506">
                <a:moveTo>
                  <a:pt x="0" y="0"/>
                </a:moveTo>
                <a:lnTo>
                  <a:pt x="0" y="138150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08826" y="3640073"/>
            <a:ext cx="0" cy="1381506"/>
          </a:xfrm>
          <a:custGeom>
            <a:avLst/>
            <a:gdLst/>
            <a:ahLst/>
            <a:cxnLst/>
            <a:rect l="l" t="t" r="r" b="b"/>
            <a:pathLst>
              <a:path h="1381506">
                <a:moveTo>
                  <a:pt x="0" y="0"/>
                </a:moveTo>
                <a:lnTo>
                  <a:pt x="0" y="138150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89354" y="4309872"/>
            <a:ext cx="1385316" cy="0"/>
          </a:xfrm>
          <a:custGeom>
            <a:avLst/>
            <a:gdLst/>
            <a:ahLst/>
            <a:cxnLst/>
            <a:rect l="l" t="t" r="r" b="b"/>
            <a:pathLst>
              <a:path w="1385315">
                <a:moveTo>
                  <a:pt x="0" y="0"/>
                </a:moveTo>
                <a:lnTo>
                  <a:pt x="13853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89354" y="4642104"/>
            <a:ext cx="1385316" cy="0"/>
          </a:xfrm>
          <a:custGeom>
            <a:avLst/>
            <a:gdLst/>
            <a:ahLst/>
            <a:cxnLst/>
            <a:rect l="l" t="t" r="r" b="b"/>
            <a:pathLst>
              <a:path w="1385315">
                <a:moveTo>
                  <a:pt x="0" y="0"/>
                </a:moveTo>
                <a:lnTo>
                  <a:pt x="13853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89354" y="4953000"/>
            <a:ext cx="1385316" cy="0"/>
          </a:xfrm>
          <a:custGeom>
            <a:avLst/>
            <a:gdLst/>
            <a:ahLst/>
            <a:cxnLst/>
            <a:rect l="l" t="t" r="r" b="b"/>
            <a:pathLst>
              <a:path w="1385315">
                <a:moveTo>
                  <a:pt x="0" y="0"/>
                </a:moveTo>
                <a:lnTo>
                  <a:pt x="138531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89354" y="4309872"/>
            <a:ext cx="0" cy="643128"/>
          </a:xfrm>
          <a:custGeom>
            <a:avLst/>
            <a:gdLst/>
            <a:ahLst/>
            <a:cxnLst/>
            <a:rect l="l" t="t" r="r" b="b"/>
            <a:pathLst>
              <a:path h="643127">
                <a:moveTo>
                  <a:pt x="0" y="0"/>
                </a:moveTo>
                <a:lnTo>
                  <a:pt x="0" y="6431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74670" y="4309872"/>
            <a:ext cx="0" cy="643128"/>
          </a:xfrm>
          <a:custGeom>
            <a:avLst/>
            <a:gdLst/>
            <a:ahLst/>
            <a:cxnLst/>
            <a:rect l="l" t="t" r="r" b="b"/>
            <a:pathLst>
              <a:path h="643127">
                <a:moveTo>
                  <a:pt x="0" y="0"/>
                </a:moveTo>
                <a:lnTo>
                  <a:pt x="0" y="6431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36720" y="4302251"/>
            <a:ext cx="1446276" cy="0"/>
          </a:xfrm>
          <a:custGeom>
            <a:avLst/>
            <a:gdLst/>
            <a:ahLst/>
            <a:cxnLst/>
            <a:rect l="l" t="t" r="r" b="b"/>
            <a:pathLst>
              <a:path w="1446276">
                <a:moveTo>
                  <a:pt x="0" y="0"/>
                </a:moveTo>
                <a:lnTo>
                  <a:pt x="14462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36720" y="4645151"/>
            <a:ext cx="1446276" cy="0"/>
          </a:xfrm>
          <a:custGeom>
            <a:avLst/>
            <a:gdLst/>
            <a:ahLst/>
            <a:cxnLst/>
            <a:rect l="l" t="t" r="r" b="b"/>
            <a:pathLst>
              <a:path w="1446276">
                <a:moveTo>
                  <a:pt x="0" y="0"/>
                </a:moveTo>
                <a:lnTo>
                  <a:pt x="14462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36720" y="5023104"/>
            <a:ext cx="1446276" cy="0"/>
          </a:xfrm>
          <a:custGeom>
            <a:avLst/>
            <a:gdLst/>
            <a:ahLst/>
            <a:cxnLst/>
            <a:rect l="l" t="t" r="r" b="b"/>
            <a:pathLst>
              <a:path w="1446276">
                <a:moveTo>
                  <a:pt x="0" y="0"/>
                </a:moveTo>
                <a:lnTo>
                  <a:pt x="144627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36720" y="4302251"/>
            <a:ext cx="0" cy="720852"/>
          </a:xfrm>
          <a:custGeom>
            <a:avLst/>
            <a:gdLst/>
            <a:ahLst/>
            <a:cxnLst/>
            <a:rect l="l" t="t" r="r" b="b"/>
            <a:pathLst>
              <a:path h="720851">
                <a:moveTo>
                  <a:pt x="0" y="0"/>
                </a:moveTo>
                <a:lnTo>
                  <a:pt x="0" y="7208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82995" y="4302251"/>
            <a:ext cx="0" cy="720852"/>
          </a:xfrm>
          <a:custGeom>
            <a:avLst/>
            <a:gdLst/>
            <a:ahLst/>
            <a:cxnLst/>
            <a:rect l="l" t="t" r="r" b="b"/>
            <a:pathLst>
              <a:path h="720851">
                <a:moveTo>
                  <a:pt x="0" y="0"/>
                </a:moveTo>
                <a:lnTo>
                  <a:pt x="0" y="7208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67322" y="3937254"/>
            <a:ext cx="1386078" cy="0"/>
          </a:xfrm>
          <a:custGeom>
            <a:avLst/>
            <a:gdLst/>
            <a:ahLst/>
            <a:cxnLst/>
            <a:rect l="l" t="t" r="r" b="b"/>
            <a:pathLst>
              <a:path w="1386077">
                <a:moveTo>
                  <a:pt x="0" y="0"/>
                </a:moveTo>
                <a:lnTo>
                  <a:pt x="13860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67322" y="4280154"/>
            <a:ext cx="1386078" cy="0"/>
          </a:xfrm>
          <a:custGeom>
            <a:avLst/>
            <a:gdLst/>
            <a:ahLst/>
            <a:cxnLst/>
            <a:rect l="l" t="t" r="r" b="b"/>
            <a:pathLst>
              <a:path w="1386077">
                <a:moveTo>
                  <a:pt x="0" y="0"/>
                </a:moveTo>
                <a:lnTo>
                  <a:pt x="138607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67322" y="3937254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53400" y="3937254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67322" y="4759451"/>
            <a:ext cx="1030224" cy="0"/>
          </a:xfrm>
          <a:custGeom>
            <a:avLst/>
            <a:gdLst/>
            <a:ahLst/>
            <a:cxnLst/>
            <a:rect l="l" t="t" r="r" b="b"/>
            <a:pathLst>
              <a:path w="1030224">
                <a:moveTo>
                  <a:pt x="0" y="0"/>
                </a:moveTo>
                <a:lnTo>
                  <a:pt x="10302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767322" y="5102351"/>
            <a:ext cx="1030224" cy="0"/>
          </a:xfrm>
          <a:custGeom>
            <a:avLst/>
            <a:gdLst/>
            <a:ahLst/>
            <a:cxnLst/>
            <a:rect l="l" t="t" r="r" b="b"/>
            <a:pathLst>
              <a:path w="1030224">
                <a:moveTo>
                  <a:pt x="0" y="0"/>
                </a:moveTo>
                <a:lnTo>
                  <a:pt x="10302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67322" y="4759451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797545" y="4759451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896858" y="685800"/>
            <a:ext cx="1835693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Contoh</a:t>
            </a:r>
            <a:endParaRPr sz="42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59183" y="685800"/>
            <a:ext cx="2008217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Antrian</a:t>
            </a:r>
            <a:endParaRPr sz="42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3210" y="1702420"/>
            <a:ext cx="281276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Contoh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Antrian</a:t>
            </a:r>
            <a:r>
              <a:rPr sz="3000" spc="-65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Koson</a:t>
            </a:r>
            <a:r>
              <a:rPr sz="3000" spc="4" baseline="2391" dirty="0">
                <a:latin typeface="Comic Sans MS"/>
                <a:cs typeface="Comic Sans MS"/>
              </a:rPr>
              <a:t>g</a:t>
            </a:r>
            <a:r>
              <a:rPr sz="3000" spc="0" baseline="2391" dirty="0">
                <a:latin typeface="Comic Sans MS"/>
                <a:cs typeface="Comic Sans MS"/>
              </a:rPr>
              <a:t>,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38672" y="1702420"/>
            <a:ext cx="95856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Antrian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09504" y="1702420"/>
            <a:ext cx="88489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dengan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06243" y="1702420"/>
            <a:ext cx="17769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1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97567" y="1702420"/>
            <a:ext cx="234326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eleme</a:t>
            </a:r>
            <a:r>
              <a:rPr sz="3000" spc="0" baseline="2391" dirty="0">
                <a:latin typeface="Comic Sans MS"/>
                <a:cs typeface="Comic Sans MS"/>
              </a:rPr>
              <a:t>n </a:t>
            </a:r>
            <a:r>
              <a:rPr sz="3000" spc="4" baseline="2391" dirty="0">
                <a:latin typeface="Comic Sans MS"/>
                <a:cs typeface="Comic Sans MS"/>
              </a:rPr>
              <a:t>da</a:t>
            </a:r>
            <a:r>
              <a:rPr sz="3000" spc="0" baseline="2391" dirty="0">
                <a:latin typeface="Comic Sans MS"/>
                <a:cs typeface="Comic Sans MS"/>
              </a:rPr>
              <a:t>n</a:t>
            </a:r>
            <a:r>
              <a:rPr sz="3000" spc="-32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Antrian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3210" y="2007169"/>
            <a:ext cx="116240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denga</a:t>
            </a:r>
            <a:r>
              <a:rPr sz="3000" spc="0" baseline="2391" dirty="0">
                <a:latin typeface="Comic Sans MS"/>
                <a:cs typeface="Comic Sans MS"/>
              </a:rPr>
              <a:t>n 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89577" y="2007169"/>
            <a:ext cx="94498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eleme</a:t>
            </a:r>
            <a:r>
              <a:rPr sz="3000" spc="-4" baseline="2391" dirty="0">
                <a:latin typeface="Comic Sans MS"/>
                <a:cs typeface="Comic Sans MS"/>
              </a:rPr>
              <a:t>n</a:t>
            </a:r>
            <a:r>
              <a:rPr sz="3000" spc="0" baseline="2391" dirty="0">
                <a:latin typeface="Comic Sans MS"/>
                <a:cs typeface="Comic Sans MS"/>
              </a:rPr>
              <a:t>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19526" y="2652577"/>
            <a:ext cx="770122" cy="4154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31">
              <a:lnSpc>
                <a:spcPts val="1614"/>
              </a:lnSpc>
              <a:spcBef>
                <a:spcPts val="80"/>
              </a:spcBef>
            </a:pPr>
            <a:r>
              <a:rPr sz="2100" spc="0" baseline="3417" dirty="0">
                <a:latin typeface="Comic Sans MS"/>
                <a:cs typeface="Comic Sans MS"/>
              </a:rPr>
              <a:t>Antrain</a:t>
            </a:r>
            <a:endParaRPr sz="1400">
              <a:latin typeface="Comic Sans MS"/>
              <a:cs typeface="Comic Sans MS"/>
            </a:endParaRPr>
          </a:p>
          <a:p>
            <a:pPr marL="12700">
              <a:lnSpc>
                <a:spcPts val="1660"/>
              </a:lnSpc>
              <a:spcBef>
                <a:spcPts val="2"/>
              </a:spcBef>
            </a:pPr>
            <a:r>
              <a:rPr sz="2100" spc="0" baseline="1708" dirty="0">
                <a:latin typeface="Comic Sans MS"/>
                <a:cs typeface="Comic Sans MS"/>
              </a:rPr>
              <a:t>1</a:t>
            </a:r>
            <a:r>
              <a:rPr sz="2100" spc="-6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Elemen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94078" y="2652577"/>
            <a:ext cx="831581" cy="4154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31">
              <a:lnSpc>
                <a:spcPts val="1614"/>
              </a:lnSpc>
              <a:spcBef>
                <a:spcPts val="80"/>
              </a:spcBef>
            </a:pPr>
            <a:r>
              <a:rPr sz="2100" spc="0" baseline="3417" dirty="0">
                <a:latin typeface="Comic Sans MS"/>
                <a:cs typeface="Comic Sans MS"/>
              </a:rPr>
              <a:t>Antrian</a:t>
            </a:r>
            <a:endParaRPr sz="1400">
              <a:latin typeface="Comic Sans MS"/>
              <a:cs typeface="Comic Sans MS"/>
            </a:endParaRPr>
          </a:p>
          <a:p>
            <a:pPr marL="12700">
              <a:lnSpc>
                <a:spcPts val="1660"/>
              </a:lnSpc>
              <a:spcBef>
                <a:spcPts val="2"/>
              </a:spcBef>
            </a:pPr>
            <a:r>
              <a:rPr sz="2100" spc="0" baseline="1708" dirty="0">
                <a:latin typeface="Comic Sans MS"/>
                <a:cs typeface="Comic Sans MS"/>
              </a:rPr>
              <a:t>N</a:t>
            </a:r>
            <a:r>
              <a:rPr sz="2100" spc="-11" baseline="1708" dirty="0">
                <a:latin typeface="Comic Sans MS"/>
                <a:cs typeface="Comic Sans MS"/>
              </a:rPr>
              <a:t> </a:t>
            </a:r>
            <a:r>
              <a:rPr sz="2100" spc="0" baseline="1708" dirty="0">
                <a:latin typeface="Comic Sans MS"/>
                <a:cs typeface="Comic Sans MS"/>
              </a:rPr>
              <a:t>Ele</a:t>
            </a:r>
            <a:r>
              <a:rPr sz="2100" spc="-4" baseline="1708" dirty="0">
                <a:latin typeface="Comic Sans MS"/>
                <a:cs typeface="Comic Sans MS"/>
              </a:rPr>
              <a:t>m</a:t>
            </a:r>
            <a:r>
              <a:rPr sz="2100" spc="0" baseline="1708" dirty="0">
                <a:latin typeface="Comic Sans MS"/>
                <a:cs typeface="Comic Sans MS"/>
              </a:rPr>
              <a:t>en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1502" y="2663245"/>
            <a:ext cx="678586" cy="4154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4"/>
              </a:lnSpc>
              <a:spcBef>
                <a:spcPts val="80"/>
              </a:spcBef>
            </a:pPr>
            <a:r>
              <a:rPr sz="2100" spc="0" baseline="3417" dirty="0">
                <a:latin typeface="Comic Sans MS"/>
                <a:cs typeface="Comic Sans MS"/>
              </a:rPr>
              <a:t>Antrian</a:t>
            </a:r>
            <a:endParaRPr sz="1400">
              <a:latin typeface="Comic Sans MS"/>
              <a:cs typeface="Comic Sans MS"/>
            </a:endParaRPr>
          </a:p>
          <a:p>
            <a:pPr marL="12700" marR="26631">
              <a:lnSpc>
                <a:spcPts val="1660"/>
              </a:lnSpc>
              <a:spcBef>
                <a:spcPts val="2"/>
              </a:spcBef>
            </a:pPr>
            <a:r>
              <a:rPr sz="2100" spc="0" baseline="1708" dirty="0">
                <a:latin typeface="Comic Sans MS"/>
                <a:cs typeface="Comic Sans MS"/>
              </a:rPr>
              <a:t>kosong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67322" y="4759451"/>
            <a:ext cx="1030223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395"/>
              </a:spcBef>
            </a:pPr>
            <a:r>
              <a:rPr sz="1400" spc="0" dirty="0">
                <a:latin typeface="Arial"/>
                <a:cs typeface="Arial"/>
              </a:rPr>
              <a:t>Depan</a:t>
            </a:r>
            <a:r>
              <a:rPr sz="1400" spc="-41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=</a:t>
            </a:r>
            <a:r>
              <a:rPr sz="1400" spc="-4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89354" y="4309872"/>
            <a:ext cx="1385316" cy="332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00"/>
              </a:spcBef>
            </a:pPr>
            <a:r>
              <a:rPr sz="1400" spc="0" dirty="0">
                <a:latin typeface="Arial"/>
                <a:cs typeface="Arial"/>
              </a:rPr>
              <a:t>Belakang</a:t>
            </a:r>
            <a:r>
              <a:rPr sz="1400" spc="-58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=</a:t>
            </a:r>
            <a:r>
              <a:rPr sz="1400" spc="-4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9354" y="4642104"/>
            <a:ext cx="1385316" cy="310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395"/>
              </a:spcBef>
            </a:pPr>
            <a:r>
              <a:rPr sz="1400" spc="-4" dirty="0">
                <a:latin typeface="Arial"/>
                <a:cs typeface="Arial"/>
              </a:rPr>
              <a:t>Depa</a:t>
            </a:r>
            <a:r>
              <a:rPr sz="1400" spc="0" dirty="0">
                <a:latin typeface="Arial"/>
                <a:cs typeface="Arial"/>
              </a:rPr>
              <a:t>n </a:t>
            </a:r>
            <a:r>
              <a:rPr sz="1400" spc="346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= 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36720" y="4302251"/>
            <a:ext cx="1446275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395"/>
              </a:spcBef>
            </a:pPr>
            <a:r>
              <a:rPr sz="1400" spc="0" dirty="0">
                <a:latin typeface="Arial"/>
                <a:cs typeface="Arial"/>
              </a:rPr>
              <a:t>Belakang</a:t>
            </a:r>
            <a:r>
              <a:rPr sz="1400" spc="-58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=1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6720" y="4645151"/>
            <a:ext cx="1446275" cy="377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395"/>
              </a:spcBef>
            </a:pPr>
            <a:r>
              <a:rPr sz="1400" spc="0" dirty="0">
                <a:latin typeface="Arial"/>
                <a:cs typeface="Arial"/>
              </a:rPr>
              <a:t>Depan</a:t>
            </a:r>
            <a:r>
              <a:rPr sz="1400" spc="-41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=</a:t>
            </a:r>
            <a:r>
              <a:rPr sz="1400" spc="-4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67322" y="3937254"/>
            <a:ext cx="1386077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10">
              <a:lnSpc>
                <a:spcPct val="95825"/>
              </a:lnSpc>
              <a:spcBef>
                <a:spcPts val="395"/>
              </a:spcBef>
            </a:pPr>
            <a:r>
              <a:rPr sz="1400" spc="0" dirty="0">
                <a:latin typeface="Arial"/>
                <a:cs typeface="Arial"/>
              </a:rPr>
              <a:t>Belakang</a:t>
            </a:r>
            <a:r>
              <a:rPr sz="1400" spc="-58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=</a:t>
            </a:r>
            <a:r>
              <a:rPr sz="1400" spc="-4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84748" y="3297173"/>
            <a:ext cx="624077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5984748" y="3640073"/>
            <a:ext cx="624077" cy="355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1633" marR="222223" algn="ctr">
              <a:lnSpc>
                <a:spcPct val="95825"/>
              </a:lnSpc>
              <a:spcBef>
                <a:spcPts val="400"/>
              </a:spcBef>
            </a:pPr>
            <a:r>
              <a:rPr sz="1400" spc="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84748" y="3995927"/>
            <a:ext cx="624077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1633" marR="222223" algn="ctr">
              <a:lnSpc>
                <a:spcPct val="95825"/>
              </a:lnSpc>
              <a:spcBef>
                <a:spcPts val="395"/>
              </a:spcBef>
            </a:pPr>
            <a:r>
              <a:rPr sz="1400" spc="0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4748" y="4338827"/>
            <a:ext cx="624077" cy="341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6967" marR="226654" algn="ctr">
              <a:lnSpc>
                <a:spcPct val="95825"/>
              </a:lnSpc>
              <a:spcBef>
                <a:spcPts val="395"/>
              </a:spcBef>
            </a:pPr>
            <a:r>
              <a:rPr sz="1400" spc="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84748" y="4680204"/>
            <a:ext cx="624077" cy="341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6967" marR="226654" algn="ctr">
              <a:lnSpc>
                <a:spcPct val="95825"/>
              </a:lnSpc>
              <a:spcBef>
                <a:spcPts val="395"/>
              </a:spcBef>
            </a:pPr>
            <a:r>
              <a:rPr sz="1400" spc="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2226" y="3165348"/>
            <a:ext cx="624077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332226" y="3508248"/>
            <a:ext cx="624077" cy="398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332226" y="3906773"/>
            <a:ext cx="624077" cy="341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332226" y="4248150"/>
            <a:ext cx="624077" cy="398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332226" y="4646676"/>
            <a:ext cx="624077" cy="341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6967" marR="226654" algn="ctr">
              <a:lnSpc>
                <a:spcPct val="95825"/>
              </a:lnSpc>
              <a:spcBef>
                <a:spcPts val="400"/>
              </a:spcBef>
            </a:pPr>
            <a:r>
              <a:rPr sz="1400" spc="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726" y="3179826"/>
            <a:ext cx="622553" cy="334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855726" y="3514344"/>
            <a:ext cx="622553" cy="398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55726" y="3912870"/>
            <a:ext cx="622553" cy="341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855726" y="4254245"/>
            <a:ext cx="622553" cy="341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55726" y="4595622"/>
            <a:ext cx="622553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381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96482" y="660400"/>
            <a:ext cx="2076489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Operasi</a:t>
            </a:r>
            <a:endParaRPr sz="42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9264" y="660400"/>
            <a:ext cx="4563736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Dasar pd Antrian</a:t>
            </a:r>
            <a:endParaRPr sz="42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9102" y="1902018"/>
            <a:ext cx="21957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1.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2002" y="1902018"/>
            <a:ext cx="6356352" cy="473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08"/>
              </a:lnSpc>
              <a:spcBef>
                <a:spcPts val="155"/>
              </a:spcBef>
            </a:pPr>
            <a:r>
              <a:rPr sz="1800" spc="0" dirty="0">
                <a:latin typeface="Comic Sans MS"/>
                <a:cs typeface="Comic Sans MS"/>
              </a:rPr>
              <a:t>CreateQueue(Q) : Membuat Antrian baru Q, dengan jumlah 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ts val="2508"/>
              </a:lnSpc>
            </a:pPr>
            <a:r>
              <a:rPr sz="1800" spc="0" dirty="0">
                <a:latin typeface="Comic Sans MS"/>
                <a:cs typeface="Comic Sans MS"/>
              </a:rPr>
              <a:t>kosong.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96408" y="1902018"/>
            <a:ext cx="79486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elemen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9102" y="2670800"/>
            <a:ext cx="25600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2.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773" y="2670800"/>
            <a:ext cx="6326107" cy="472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08"/>
              </a:lnSpc>
              <a:spcBef>
                <a:spcPts val="160"/>
              </a:spcBef>
            </a:pPr>
            <a:r>
              <a:rPr sz="1800" spc="0" dirty="0">
                <a:latin typeface="Comic Sans MS"/>
                <a:cs typeface="Comic Sans MS"/>
              </a:rPr>
              <a:t>MakeNullQ (Q) : Mengosongkan Antrian Q, jika </a:t>
            </a:r>
            <a:r>
              <a:rPr sz="1800" spc="9" dirty="0">
                <a:latin typeface="Comic Sans MS"/>
                <a:cs typeface="Comic Sans MS"/>
              </a:rPr>
              <a:t>a</a:t>
            </a:r>
            <a:r>
              <a:rPr sz="1800" spc="-4" dirty="0">
                <a:latin typeface="Comic Sans MS"/>
                <a:cs typeface="Comic Sans MS"/>
              </a:rPr>
              <a:t>d</a:t>
            </a:r>
            <a:r>
              <a:rPr sz="1800" spc="0" dirty="0">
                <a:latin typeface="Comic Sans MS"/>
                <a:cs typeface="Comic Sans MS"/>
              </a:rPr>
              <a:t>a elemen 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ts val="2508"/>
              </a:lnSpc>
            </a:pPr>
            <a:r>
              <a:rPr sz="1800" spc="0" dirty="0">
                <a:latin typeface="Comic Sans MS"/>
                <a:cs typeface="Comic Sans MS"/>
              </a:rPr>
              <a:t>semua</a:t>
            </a:r>
            <a:r>
              <a:rPr sz="1800" spc="9" dirty="0">
                <a:latin typeface="Comic Sans MS"/>
                <a:cs typeface="Comic Sans MS"/>
              </a:rPr>
              <a:t> </a:t>
            </a:r>
            <a:r>
              <a:rPr sz="1800" spc="0" dirty="0">
                <a:latin typeface="Comic Sans MS"/>
                <a:cs typeface="Comic Sans MS"/>
              </a:rPr>
              <a:t>elemen</a:t>
            </a:r>
            <a:r>
              <a:rPr sz="1800" spc="4" dirty="0">
                <a:latin typeface="Comic Sans MS"/>
                <a:cs typeface="Comic Sans MS"/>
              </a:rPr>
              <a:t> </a:t>
            </a:r>
            <a:r>
              <a:rPr sz="1800" spc="0" dirty="0">
                <a:latin typeface="Comic Sans MS"/>
                <a:cs typeface="Comic Sans MS"/>
              </a:rPr>
              <a:t>terh</a:t>
            </a:r>
            <a:r>
              <a:rPr sz="1800" spc="9" dirty="0">
                <a:latin typeface="Comic Sans MS"/>
                <a:cs typeface="Comic Sans MS"/>
              </a:rPr>
              <a:t>a</a:t>
            </a:r>
            <a:r>
              <a:rPr sz="1800" spc="0" dirty="0">
                <a:latin typeface="Comic Sans MS"/>
                <a:cs typeface="Comic Sans MS"/>
              </a:rPr>
              <a:t>pus.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65913" y="2670800"/>
            <a:ext cx="5946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maka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873" y="3438896"/>
            <a:ext cx="255868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3.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1773" y="3438896"/>
            <a:ext cx="65299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EmptyQ : Antrian kosong? Menguji apakah Antrian Q kosong.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102" y="3988222"/>
            <a:ext cx="25577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4.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773" y="3988222"/>
            <a:ext cx="598797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FullQ : Antrian penuh? Menguji apakah Antrian Q penuh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102" y="4537547"/>
            <a:ext cx="25623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5.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2002" y="4537547"/>
            <a:ext cx="7058177" cy="472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0" dirty="0">
                <a:latin typeface="Comic Sans MS"/>
                <a:cs typeface="Comic Sans MS"/>
              </a:rPr>
              <a:t>TambahkanQ/</a:t>
            </a:r>
            <a:r>
              <a:rPr sz="1800" spc="4" dirty="0">
                <a:latin typeface="Comic Sans MS"/>
                <a:cs typeface="Comic Sans MS"/>
              </a:rPr>
              <a:t> </a:t>
            </a:r>
            <a:r>
              <a:rPr sz="1800" spc="0" dirty="0">
                <a:latin typeface="Comic Sans MS"/>
                <a:cs typeface="Comic Sans MS"/>
              </a:rPr>
              <a:t>Insert (x,Q) : memasukkan</a:t>
            </a:r>
            <a:r>
              <a:rPr sz="1800" spc="4" dirty="0">
                <a:latin typeface="Comic Sans MS"/>
                <a:cs typeface="Comic Sans MS"/>
              </a:rPr>
              <a:t> </a:t>
            </a:r>
            <a:r>
              <a:rPr sz="1800" spc="0" dirty="0">
                <a:latin typeface="Comic Sans MS"/>
                <a:cs typeface="Comic Sans MS"/>
              </a:rPr>
              <a:t>elemen baru x ke dalam</a:t>
            </a:r>
            <a:endParaRPr sz="1800">
              <a:latin typeface="Comic Sans MS"/>
              <a:cs typeface="Comic Sans MS"/>
            </a:endParaRPr>
          </a:p>
          <a:p>
            <a:pPr marL="12700" marR="47784">
              <a:lnSpc>
                <a:spcPts val="1785"/>
              </a:lnSpc>
            </a:pPr>
            <a:r>
              <a:rPr sz="2700" spc="0" baseline="2657" dirty="0">
                <a:latin typeface="Comic Sans MS"/>
                <a:cs typeface="Comic Sans MS"/>
              </a:rPr>
              <a:t>Antrian</a:t>
            </a:r>
            <a:r>
              <a:rPr sz="2700" spc="-4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Q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102" y="5305643"/>
            <a:ext cx="2560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6.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2002" y="5305643"/>
            <a:ext cx="70951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AmbilQ/Remove (Q,x) : mengerluarkan elemen depan pada Antrian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5472" y="5305643"/>
            <a:ext cx="31688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Q.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66"/>
          <p:cNvSpPr/>
          <p:nvPr/>
        </p:nvSpPr>
        <p:spPr>
          <a:xfrm>
            <a:off x="381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9600" y="1600200"/>
            <a:ext cx="700278" cy="0"/>
          </a:xfrm>
          <a:custGeom>
            <a:avLst/>
            <a:gdLst/>
            <a:ahLst/>
            <a:cxnLst/>
            <a:rect l="l" t="t" r="r" b="b"/>
            <a:pathLst>
              <a:path w="700278">
                <a:moveTo>
                  <a:pt x="0" y="0"/>
                </a:moveTo>
                <a:lnTo>
                  <a:pt x="70027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9600" y="1969770"/>
            <a:ext cx="700278" cy="0"/>
          </a:xfrm>
          <a:custGeom>
            <a:avLst/>
            <a:gdLst/>
            <a:ahLst/>
            <a:cxnLst/>
            <a:rect l="l" t="t" r="r" b="b"/>
            <a:pathLst>
              <a:path w="700278">
                <a:moveTo>
                  <a:pt x="0" y="0"/>
                </a:moveTo>
                <a:lnTo>
                  <a:pt x="7002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9600" y="2338577"/>
            <a:ext cx="700278" cy="0"/>
          </a:xfrm>
          <a:custGeom>
            <a:avLst/>
            <a:gdLst/>
            <a:ahLst/>
            <a:cxnLst/>
            <a:rect l="l" t="t" r="r" b="b"/>
            <a:pathLst>
              <a:path w="700278">
                <a:moveTo>
                  <a:pt x="0" y="0"/>
                </a:moveTo>
                <a:lnTo>
                  <a:pt x="7002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9600" y="2708148"/>
            <a:ext cx="700278" cy="0"/>
          </a:xfrm>
          <a:custGeom>
            <a:avLst/>
            <a:gdLst/>
            <a:ahLst/>
            <a:cxnLst/>
            <a:rect l="l" t="t" r="r" b="b"/>
            <a:pathLst>
              <a:path w="700278">
                <a:moveTo>
                  <a:pt x="0" y="0"/>
                </a:moveTo>
                <a:lnTo>
                  <a:pt x="7002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9600" y="3078479"/>
            <a:ext cx="700278" cy="0"/>
          </a:xfrm>
          <a:custGeom>
            <a:avLst/>
            <a:gdLst/>
            <a:ahLst/>
            <a:cxnLst/>
            <a:rect l="l" t="t" r="r" b="b"/>
            <a:pathLst>
              <a:path w="700278">
                <a:moveTo>
                  <a:pt x="0" y="0"/>
                </a:moveTo>
                <a:lnTo>
                  <a:pt x="7002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9600" y="3448050"/>
            <a:ext cx="700278" cy="0"/>
          </a:xfrm>
          <a:custGeom>
            <a:avLst/>
            <a:gdLst/>
            <a:ahLst/>
            <a:cxnLst/>
            <a:rect l="l" t="t" r="r" b="b"/>
            <a:pathLst>
              <a:path w="700278">
                <a:moveTo>
                  <a:pt x="0" y="0"/>
                </a:moveTo>
                <a:lnTo>
                  <a:pt x="7002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9600" y="3816095"/>
            <a:ext cx="700278" cy="0"/>
          </a:xfrm>
          <a:custGeom>
            <a:avLst/>
            <a:gdLst/>
            <a:ahLst/>
            <a:cxnLst/>
            <a:rect l="l" t="t" r="r" b="b"/>
            <a:pathLst>
              <a:path w="700278">
                <a:moveTo>
                  <a:pt x="0" y="0"/>
                </a:moveTo>
                <a:lnTo>
                  <a:pt x="7002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9600" y="4186427"/>
            <a:ext cx="700278" cy="0"/>
          </a:xfrm>
          <a:custGeom>
            <a:avLst/>
            <a:gdLst/>
            <a:ahLst/>
            <a:cxnLst/>
            <a:rect l="l" t="t" r="r" b="b"/>
            <a:pathLst>
              <a:path w="700278">
                <a:moveTo>
                  <a:pt x="0" y="0"/>
                </a:moveTo>
                <a:lnTo>
                  <a:pt x="7002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09600" y="4555998"/>
            <a:ext cx="700278" cy="0"/>
          </a:xfrm>
          <a:custGeom>
            <a:avLst/>
            <a:gdLst/>
            <a:ahLst/>
            <a:cxnLst/>
            <a:rect l="l" t="t" r="r" b="b"/>
            <a:pathLst>
              <a:path w="700278">
                <a:moveTo>
                  <a:pt x="0" y="0"/>
                </a:moveTo>
                <a:lnTo>
                  <a:pt x="7002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9600" y="4926329"/>
            <a:ext cx="700278" cy="0"/>
          </a:xfrm>
          <a:custGeom>
            <a:avLst/>
            <a:gdLst/>
            <a:ahLst/>
            <a:cxnLst/>
            <a:rect l="l" t="t" r="r" b="b"/>
            <a:pathLst>
              <a:path w="700278">
                <a:moveTo>
                  <a:pt x="0" y="0"/>
                </a:moveTo>
                <a:lnTo>
                  <a:pt x="7002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9600" y="5294376"/>
            <a:ext cx="700278" cy="0"/>
          </a:xfrm>
          <a:custGeom>
            <a:avLst/>
            <a:gdLst/>
            <a:ahLst/>
            <a:cxnLst/>
            <a:rect l="l" t="t" r="r" b="b"/>
            <a:pathLst>
              <a:path w="700278">
                <a:moveTo>
                  <a:pt x="0" y="0"/>
                </a:moveTo>
                <a:lnTo>
                  <a:pt x="7002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9600" y="5663945"/>
            <a:ext cx="700278" cy="0"/>
          </a:xfrm>
          <a:custGeom>
            <a:avLst/>
            <a:gdLst/>
            <a:ahLst/>
            <a:cxnLst/>
            <a:rect l="l" t="t" r="r" b="b"/>
            <a:pathLst>
              <a:path w="700278">
                <a:moveTo>
                  <a:pt x="0" y="0"/>
                </a:moveTo>
                <a:lnTo>
                  <a:pt x="70027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9600" y="160020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69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09877" y="160020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69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71722" y="160020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69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13070" y="160020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69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534400" y="1600199"/>
            <a:ext cx="0" cy="369570"/>
          </a:xfrm>
          <a:custGeom>
            <a:avLst/>
            <a:gdLst/>
            <a:ahLst/>
            <a:cxnLst/>
            <a:rect l="l" t="t" r="r" b="b"/>
            <a:pathLst>
              <a:path h="369569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23354" y="160020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69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09877" y="1600199"/>
            <a:ext cx="7224522" cy="0"/>
          </a:xfrm>
          <a:custGeom>
            <a:avLst/>
            <a:gdLst/>
            <a:ahLst/>
            <a:cxnLst/>
            <a:rect l="l" t="t" r="r" b="b"/>
            <a:pathLst>
              <a:path w="7224522">
                <a:moveTo>
                  <a:pt x="0" y="0"/>
                </a:moveTo>
                <a:lnTo>
                  <a:pt x="2561844" y="0"/>
                </a:lnTo>
                <a:lnTo>
                  <a:pt x="4203192" y="0"/>
                </a:lnTo>
                <a:lnTo>
                  <a:pt x="5713476" y="0"/>
                </a:lnTo>
                <a:lnTo>
                  <a:pt x="722452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309877" y="1969770"/>
            <a:ext cx="7224522" cy="0"/>
          </a:xfrm>
          <a:custGeom>
            <a:avLst/>
            <a:gdLst/>
            <a:ahLst/>
            <a:cxnLst/>
            <a:rect l="l" t="t" r="r" b="b"/>
            <a:pathLst>
              <a:path w="7224522">
                <a:moveTo>
                  <a:pt x="0" y="0"/>
                </a:moveTo>
                <a:lnTo>
                  <a:pt x="2561844" y="0"/>
                </a:lnTo>
                <a:lnTo>
                  <a:pt x="4203192" y="0"/>
                </a:lnTo>
                <a:lnTo>
                  <a:pt x="5713476" y="0"/>
                </a:lnTo>
                <a:lnTo>
                  <a:pt x="72245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09877" y="2338577"/>
            <a:ext cx="7224522" cy="0"/>
          </a:xfrm>
          <a:custGeom>
            <a:avLst/>
            <a:gdLst/>
            <a:ahLst/>
            <a:cxnLst/>
            <a:rect l="l" t="t" r="r" b="b"/>
            <a:pathLst>
              <a:path w="7224522">
                <a:moveTo>
                  <a:pt x="0" y="0"/>
                </a:moveTo>
                <a:lnTo>
                  <a:pt x="2561844" y="0"/>
                </a:lnTo>
                <a:lnTo>
                  <a:pt x="4203192" y="0"/>
                </a:lnTo>
                <a:lnTo>
                  <a:pt x="5713476" y="0"/>
                </a:lnTo>
                <a:lnTo>
                  <a:pt x="72245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09877" y="2708148"/>
            <a:ext cx="7224522" cy="0"/>
          </a:xfrm>
          <a:custGeom>
            <a:avLst/>
            <a:gdLst/>
            <a:ahLst/>
            <a:cxnLst/>
            <a:rect l="l" t="t" r="r" b="b"/>
            <a:pathLst>
              <a:path w="7224521">
                <a:moveTo>
                  <a:pt x="0" y="0"/>
                </a:moveTo>
                <a:lnTo>
                  <a:pt x="2561844" y="0"/>
                </a:lnTo>
                <a:lnTo>
                  <a:pt x="4203192" y="0"/>
                </a:lnTo>
                <a:lnTo>
                  <a:pt x="5713476" y="0"/>
                </a:lnTo>
                <a:lnTo>
                  <a:pt x="72245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309877" y="3078479"/>
            <a:ext cx="7224522" cy="0"/>
          </a:xfrm>
          <a:custGeom>
            <a:avLst/>
            <a:gdLst/>
            <a:ahLst/>
            <a:cxnLst/>
            <a:rect l="l" t="t" r="r" b="b"/>
            <a:pathLst>
              <a:path w="7224521">
                <a:moveTo>
                  <a:pt x="0" y="0"/>
                </a:moveTo>
                <a:lnTo>
                  <a:pt x="2561844" y="0"/>
                </a:lnTo>
                <a:lnTo>
                  <a:pt x="4203192" y="0"/>
                </a:lnTo>
                <a:lnTo>
                  <a:pt x="5713476" y="0"/>
                </a:lnTo>
                <a:lnTo>
                  <a:pt x="72245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09877" y="3448049"/>
            <a:ext cx="7224522" cy="0"/>
          </a:xfrm>
          <a:custGeom>
            <a:avLst/>
            <a:gdLst/>
            <a:ahLst/>
            <a:cxnLst/>
            <a:rect l="l" t="t" r="r" b="b"/>
            <a:pathLst>
              <a:path w="7224521">
                <a:moveTo>
                  <a:pt x="0" y="0"/>
                </a:moveTo>
                <a:lnTo>
                  <a:pt x="2561844" y="0"/>
                </a:lnTo>
                <a:lnTo>
                  <a:pt x="4203192" y="0"/>
                </a:lnTo>
                <a:lnTo>
                  <a:pt x="5713476" y="0"/>
                </a:lnTo>
                <a:lnTo>
                  <a:pt x="72245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09877" y="3816095"/>
            <a:ext cx="7224522" cy="0"/>
          </a:xfrm>
          <a:custGeom>
            <a:avLst/>
            <a:gdLst/>
            <a:ahLst/>
            <a:cxnLst/>
            <a:rect l="l" t="t" r="r" b="b"/>
            <a:pathLst>
              <a:path w="7224521">
                <a:moveTo>
                  <a:pt x="0" y="0"/>
                </a:moveTo>
                <a:lnTo>
                  <a:pt x="2561844" y="0"/>
                </a:lnTo>
                <a:lnTo>
                  <a:pt x="4203192" y="0"/>
                </a:lnTo>
                <a:lnTo>
                  <a:pt x="5713476" y="0"/>
                </a:lnTo>
                <a:lnTo>
                  <a:pt x="72245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09877" y="4186427"/>
            <a:ext cx="7224522" cy="0"/>
          </a:xfrm>
          <a:custGeom>
            <a:avLst/>
            <a:gdLst/>
            <a:ahLst/>
            <a:cxnLst/>
            <a:rect l="l" t="t" r="r" b="b"/>
            <a:pathLst>
              <a:path w="7224521">
                <a:moveTo>
                  <a:pt x="0" y="0"/>
                </a:moveTo>
                <a:lnTo>
                  <a:pt x="2561844" y="0"/>
                </a:lnTo>
                <a:lnTo>
                  <a:pt x="4203192" y="0"/>
                </a:lnTo>
                <a:lnTo>
                  <a:pt x="5713476" y="0"/>
                </a:lnTo>
                <a:lnTo>
                  <a:pt x="72245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09877" y="4555998"/>
            <a:ext cx="7224522" cy="0"/>
          </a:xfrm>
          <a:custGeom>
            <a:avLst/>
            <a:gdLst/>
            <a:ahLst/>
            <a:cxnLst/>
            <a:rect l="l" t="t" r="r" b="b"/>
            <a:pathLst>
              <a:path w="7224521">
                <a:moveTo>
                  <a:pt x="0" y="0"/>
                </a:moveTo>
                <a:lnTo>
                  <a:pt x="2561844" y="0"/>
                </a:lnTo>
                <a:lnTo>
                  <a:pt x="4203192" y="0"/>
                </a:lnTo>
                <a:lnTo>
                  <a:pt x="5713476" y="0"/>
                </a:lnTo>
                <a:lnTo>
                  <a:pt x="72245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309877" y="4926329"/>
            <a:ext cx="7224522" cy="0"/>
          </a:xfrm>
          <a:custGeom>
            <a:avLst/>
            <a:gdLst/>
            <a:ahLst/>
            <a:cxnLst/>
            <a:rect l="l" t="t" r="r" b="b"/>
            <a:pathLst>
              <a:path w="7224521">
                <a:moveTo>
                  <a:pt x="0" y="0"/>
                </a:moveTo>
                <a:lnTo>
                  <a:pt x="2561844" y="0"/>
                </a:lnTo>
                <a:lnTo>
                  <a:pt x="4203192" y="0"/>
                </a:lnTo>
                <a:lnTo>
                  <a:pt x="5713476" y="0"/>
                </a:lnTo>
                <a:lnTo>
                  <a:pt x="72245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09877" y="5294376"/>
            <a:ext cx="7224522" cy="0"/>
          </a:xfrm>
          <a:custGeom>
            <a:avLst/>
            <a:gdLst/>
            <a:ahLst/>
            <a:cxnLst/>
            <a:rect l="l" t="t" r="r" b="b"/>
            <a:pathLst>
              <a:path w="7224521">
                <a:moveTo>
                  <a:pt x="0" y="0"/>
                </a:moveTo>
                <a:lnTo>
                  <a:pt x="2561844" y="0"/>
                </a:lnTo>
                <a:lnTo>
                  <a:pt x="4203192" y="0"/>
                </a:lnTo>
                <a:lnTo>
                  <a:pt x="5713476" y="0"/>
                </a:lnTo>
                <a:lnTo>
                  <a:pt x="72245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309877" y="5663945"/>
            <a:ext cx="7224522" cy="0"/>
          </a:xfrm>
          <a:custGeom>
            <a:avLst/>
            <a:gdLst/>
            <a:ahLst/>
            <a:cxnLst/>
            <a:rect l="l" t="t" r="r" b="b"/>
            <a:pathLst>
              <a:path w="7224521">
                <a:moveTo>
                  <a:pt x="0" y="0"/>
                </a:moveTo>
                <a:lnTo>
                  <a:pt x="2561844" y="0"/>
                </a:lnTo>
                <a:lnTo>
                  <a:pt x="4203192" y="0"/>
                </a:lnTo>
                <a:lnTo>
                  <a:pt x="5713476" y="0"/>
                </a:lnTo>
                <a:lnTo>
                  <a:pt x="722452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9600" y="1969770"/>
            <a:ext cx="0" cy="3694176"/>
          </a:xfrm>
          <a:custGeom>
            <a:avLst/>
            <a:gdLst/>
            <a:ahLst/>
            <a:cxnLst/>
            <a:rect l="l" t="t" r="r" b="b"/>
            <a:pathLst>
              <a:path h="3694176">
                <a:moveTo>
                  <a:pt x="0" y="0"/>
                </a:moveTo>
                <a:lnTo>
                  <a:pt x="0" y="368808"/>
                </a:lnTo>
                <a:lnTo>
                  <a:pt x="0" y="738378"/>
                </a:lnTo>
                <a:lnTo>
                  <a:pt x="0" y="1108710"/>
                </a:lnTo>
                <a:lnTo>
                  <a:pt x="0" y="1478280"/>
                </a:lnTo>
                <a:lnTo>
                  <a:pt x="0" y="1846326"/>
                </a:lnTo>
                <a:lnTo>
                  <a:pt x="0" y="2216658"/>
                </a:lnTo>
                <a:lnTo>
                  <a:pt x="0" y="2586228"/>
                </a:lnTo>
                <a:lnTo>
                  <a:pt x="0" y="2956560"/>
                </a:lnTo>
                <a:lnTo>
                  <a:pt x="0" y="3324605"/>
                </a:lnTo>
                <a:lnTo>
                  <a:pt x="0" y="369417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09877" y="1969770"/>
            <a:ext cx="0" cy="3694176"/>
          </a:xfrm>
          <a:custGeom>
            <a:avLst/>
            <a:gdLst/>
            <a:ahLst/>
            <a:cxnLst/>
            <a:rect l="l" t="t" r="r" b="b"/>
            <a:pathLst>
              <a:path h="3694176">
                <a:moveTo>
                  <a:pt x="0" y="0"/>
                </a:moveTo>
                <a:lnTo>
                  <a:pt x="0" y="368808"/>
                </a:lnTo>
                <a:lnTo>
                  <a:pt x="0" y="738378"/>
                </a:lnTo>
                <a:lnTo>
                  <a:pt x="0" y="1108710"/>
                </a:lnTo>
                <a:lnTo>
                  <a:pt x="0" y="1478280"/>
                </a:lnTo>
                <a:lnTo>
                  <a:pt x="0" y="1846326"/>
                </a:lnTo>
                <a:lnTo>
                  <a:pt x="0" y="2216658"/>
                </a:lnTo>
                <a:lnTo>
                  <a:pt x="0" y="2586228"/>
                </a:lnTo>
                <a:lnTo>
                  <a:pt x="0" y="2956560"/>
                </a:lnTo>
                <a:lnTo>
                  <a:pt x="0" y="3324605"/>
                </a:lnTo>
                <a:lnTo>
                  <a:pt x="0" y="36941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871722" y="1969770"/>
            <a:ext cx="0" cy="3694176"/>
          </a:xfrm>
          <a:custGeom>
            <a:avLst/>
            <a:gdLst/>
            <a:ahLst/>
            <a:cxnLst/>
            <a:rect l="l" t="t" r="r" b="b"/>
            <a:pathLst>
              <a:path h="3694176">
                <a:moveTo>
                  <a:pt x="0" y="0"/>
                </a:moveTo>
                <a:lnTo>
                  <a:pt x="0" y="368808"/>
                </a:lnTo>
                <a:lnTo>
                  <a:pt x="0" y="738378"/>
                </a:lnTo>
                <a:lnTo>
                  <a:pt x="0" y="1108710"/>
                </a:lnTo>
                <a:lnTo>
                  <a:pt x="0" y="1478280"/>
                </a:lnTo>
                <a:lnTo>
                  <a:pt x="0" y="1846326"/>
                </a:lnTo>
                <a:lnTo>
                  <a:pt x="0" y="2216658"/>
                </a:lnTo>
                <a:lnTo>
                  <a:pt x="0" y="2586228"/>
                </a:lnTo>
                <a:lnTo>
                  <a:pt x="0" y="2956560"/>
                </a:lnTo>
                <a:lnTo>
                  <a:pt x="0" y="3324605"/>
                </a:lnTo>
                <a:lnTo>
                  <a:pt x="0" y="36941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13070" y="1969770"/>
            <a:ext cx="0" cy="3694176"/>
          </a:xfrm>
          <a:custGeom>
            <a:avLst/>
            <a:gdLst/>
            <a:ahLst/>
            <a:cxnLst/>
            <a:rect l="l" t="t" r="r" b="b"/>
            <a:pathLst>
              <a:path h="3694176">
                <a:moveTo>
                  <a:pt x="0" y="0"/>
                </a:moveTo>
                <a:lnTo>
                  <a:pt x="0" y="368808"/>
                </a:lnTo>
                <a:lnTo>
                  <a:pt x="0" y="738378"/>
                </a:lnTo>
                <a:lnTo>
                  <a:pt x="0" y="1108710"/>
                </a:lnTo>
                <a:lnTo>
                  <a:pt x="0" y="1478280"/>
                </a:lnTo>
                <a:lnTo>
                  <a:pt x="0" y="1846326"/>
                </a:lnTo>
                <a:lnTo>
                  <a:pt x="0" y="2216658"/>
                </a:lnTo>
                <a:lnTo>
                  <a:pt x="0" y="2586228"/>
                </a:lnTo>
                <a:lnTo>
                  <a:pt x="0" y="2956560"/>
                </a:lnTo>
                <a:lnTo>
                  <a:pt x="0" y="3324605"/>
                </a:lnTo>
                <a:lnTo>
                  <a:pt x="0" y="36941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23354" y="1969770"/>
            <a:ext cx="0" cy="3694176"/>
          </a:xfrm>
          <a:custGeom>
            <a:avLst/>
            <a:gdLst/>
            <a:ahLst/>
            <a:cxnLst/>
            <a:rect l="l" t="t" r="r" b="b"/>
            <a:pathLst>
              <a:path h="3694176">
                <a:moveTo>
                  <a:pt x="0" y="0"/>
                </a:moveTo>
                <a:lnTo>
                  <a:pt x="0" y="368808"/>
                </a:lnTo>
                <a:lnTo>
                  <a:pt x="0" y="738378"/>
                </a:lnTo>
                <a:lnTo>
                  <a:pt x="0" y="1108710"/>
                </a:lnTo>
                <a:lnTo>
                  <a:pt x="0" y="1478280"/>
                </a:lnTo>
                <a:lnTo>
                  <a:pt x="0" y="1846326"/>
                </a:lnTo>
                <a:lnTo>
                  <a:pt x="0" y="2216658"/>
                </a:lnTo>
                <a:lnTo>
                  <a:pt x="0" y="2586228"/>
                </a:lnTo>
                <a:lnTo>
                  <a:pt x="0" y="2956560"/>
                </a:lnTo>
                <a:lnTo>
                  <a:pt x="0" y="3324605"/>
                </a:lnTo>
                <a:lnTo>
                  <a:pt x="0" y="36941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534400" y="1969770"/>
            <a:ext cx="0" cy="3694176"/>
          </a:xfrm>
          <a:custGeom>
            <a:avLst/>
            <a:gdLst/>
            <a:ahLst/>
            <a:cxnLst/>
            <a:rect l="l" t="t" r="r" b="b"/>
            <a:pathLst>
              <a:path h="3694176">
                <a:moveTo>
                  <a:pt x="0" y="0"/>
                </a:moveTo>
                <a:lnTo>
                  <a:pt x="0" y="368808"/>
                </a:lnTo>
                <a:lnTo>
                  <a:pt x="0" y="738378"/>
                </a:lnTo>
                <a:lnTo>
                  <a:pt x="0" y="1108710"/>
                </a:lnTo>
                <a:lnTo>
                  <a:pt x="0" y="1478280"/>
                </a:lnTo>
                <a:lnTo>
                  <a:pt x="0" y="1846326"/>
                </a:lnTo>
                <a:lnTo>
                  <a:pt x="0" y="2216658"/>
                </a:lnTo>
                <a:lnTo>
                  <a:pt x="0" y="2586228"/>
                </a:lnTo>
                <a:lnTo>
                  <a:pt x="0" y="2956560"/>
                </a:lnTo>
                <a:lnTo>
                  <a:pt x="0" y="3324605"/>
                </a:lnTo>
                <a:lnTo>
                  <a:pt x="0" y="369417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885028" y="685800"/>
            <a:ext cx="4706989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b="1" spc="0" baseline="2174" dirty="0">
                <a:solidFill>
                  <a:schemeClr val="accent1"/>
                </a:solidFill>
                <a:latin typeface="Comic Sans MS"/>
                <a:cs typeface="Comic Sans MS"/>
              </a:rPr>
              <a:t>Ilustrasi operasi Tambah/InsertQ</a:t>
            </a:r>
            <a:endParaRPr sz="22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45522" y="685800"/>
            <a:ext cx="533140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b="1" spc="0" baseline="2174" dirty="0">
                <a:solidFill>
                  <a:schemeClr val="accent1"/>
                </a:solidFill>
                <a:latin typeface="Comic Sans MS"/>
                <a:cs typeface="Comic Sans MS"/>
              </a:rPr>
              <a:t>dan</a:t>
            </a:r>
            <a:endParaRPr sz="22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232152" y="685800"/>
            <a:ext cx="1011223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b="1" spc="0" baseline="2174" dirty="0">
                <a:solidFill>
                  <a:schemeClr val="accent1"/>
                </a:solidFill>
                <a:latin typeface="Comic Sans MS"/>
                <a:cs typeface="Comic Sans MS"/>
              </a:rPr>
              <a:t>Hapus/</a:t>
            </a:r>
            <a:endParaRPr sz="22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885028" y="1022349"/>
            <a:ext cx="1303902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b="1" spc="0" baseline="2174" dirty="0">
                <a:solidFill>
                  <a:schemeClr val="accent1"/>
                </a:solidFill>
                <a:latin typeface="Comic Sans MS"/>
                <a:cs typeface="Comic Sans MS"/>
              </a:rPr>
              <a:t>RemoveQ</a:t>
            </a:r>
            <a:endParaRPr sz="22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200400" y="1021105"/>
            <a:ext cx="1275726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b="1" spc="0" baseline="2174" dirty="0">
                <a:solidFill>
                  <a:schemeClr val="accent1"/>
                </a:solidFill>
                <a:latin typeface="Comic Sans MS"/>
                <a:cs typeface="Comic Sans MS"/>
              </a:rPr>
              <a:t>terhadap</a:t>
            </a:r>
            <a:endParaRPr sz="22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529343" y="1021105"/>
            <a:ext cx="1064375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b="1" spc="0" baseline="2174" dirty="0">
                <a:solidFill>
                  <a:schemeClr val="accent1"/>
                </a:solidFill>
                <a:latin typeface="Comic Sans MS"/>
                <a:cs typeface="Comic Sans MS"/>
              </a:rPr>
              <a:t>Antrian</a:t>
            </a:r>
            <a:endParaRPr sz="22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9600" y="1600200"/>
            <a:ext cx="700277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169163">
              <a:lnSpc>
                <a:spcPct val="95825"/>
              </a:lnSpc>
            </a:pPr>
            <a:r>
              <a:rPr sz="1600" b="1" spc="0" dirty="0">
                <a:latin typeface="Arial"/>
                <a:cs typeface="Arial"/>
              </a:rPr>
              <a:t>NO.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09877" y="1600200"/>
            <a:ext cx="2561844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824500">
              <a:lnSpc>
                <a:spcPct val="95825"/>
              </a:lnSpc>
            </a:pPr>
            <a:r>
              <a:rPr sz="1600" b="1" spc="0" dirty="0">
                <a:latin typeface="Arial"/>
                <a:cs typeface="Arial"/>
              </a:rPr>
              <a:t>OP</a:t>
            </a:r>
            <a:r>
              <a:rPr sz="1600" b="1" spc="-4" dirty="0">
                <a:latin typeface="Arial"/>
                <a:cs typeface="Arial"/>
              </a:rPr>
              <a:t>ER</a:t>
            </a:r>
            <a:r>
              <a:rPr sz="1600" b="1" spc="-9" dirty="0">
                <a:latin typeface="Arial"/>
                <a:cs typeface="Arial"/>
              </a:rPr>
              <a:t>A</a:t>
            </a:r>
            <a:r>
              <a:rPr sz="1600" b="1" spc="0" dirty="0">
                <a:latin typeface="Arial"/>
                <a:cs typeface="Arial"/>
              </a:rPr>
              <a:t>SI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71722" y="1600200"/>
            <a:ext cx="1641348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211948">
              <a:lnSpc>
                <a:spcPct val="95825"/>
              </a:lnSpc>
            </a:pPr>
            <a:r>
              <a:rPr sz="1600" b="1" spc="0" dirty="0">
                <a:latin typeface="Arial"/>
                <a:cs typeface="Arial"/>
              </a:rPr>
              <a:t>ISI ANTRIAN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13070" y="1600200"/>
            <a:ext cx="1510283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400262">
              <a:lnSpc>
                <a:spcPct val="95825"/>
              </a:lnSpc>
            </a:pPr>
            <a:r>
              <a:rPr sz="1600" b="1" spc="-4" dirty="0">
                <a:latin typeface="Arial"/>
                <a:cs typeface="Arial"/>
              </a:rPr>
              <a:t>DEPAN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023354" y="1600200"/>
            <a:ext cx="1511045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181504">
              <a:lnSpc>
                <a:spcPct val="95825"/>
              </a:lnSpc>
            </a:pPr>
            <a:r>
              <a:rPr sz="1600" b="1" spc="-4" dirty="0">
                <a:latin typeface="Arial"/>
                <a:cs typeface="Arial"/>
              </a:rPr>
              <a:t>BELAKANG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9600" y="1969770"/>
            <a:ext cx="700277" cy="368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438" marR="237972" algn="ctr">
              <a:lnSpc>
                <a:spcPct val="95825"/>
              </a:lnSpc>
              <a:spcBef>
                <a:spcPts val="430"/>
              </a:spcBef>
            </a:pPr>
            <a:r>
              <a:rPr sz="1600" spc="-4" dirty="0">
                <a:latin typeface="Arial"/>
                <a:cs typeface="Arial"/>
              </a:rPr>
              <a:t>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09877" y="1969770"/>
            <a:ext cx="2561844" cy="368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72">
              <a:lnSpc>
                <a:spcPct val="95825"/>
              </a:lnSpc>
              <a:spcBef>
                <a:spcPts val="430"/>
              </a:spcBef>
            </a:pPr>
            <a:r>
              <a:rPr sz="1600" spc="-4" dirty="0">
                <a:latin typeface="Arial"/>
                <a:cs typeface="Arial"/>
              </a:rPr>
              <a:t>CREATE</a:t>
            </a:r>
            <a:r>
              <a:rPr sz="1600" spc="0" dirty="0">
                <a:latin typeface="Arial"/>
                <a:cs typeface="Arial"/>
              </a:rPr>
              <a:t>Q(Q)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71722" y="1969770"/>
            <a:ext cx="1641348" cy="368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21">
              <a:lnSpc>
                <a:spcPct val="95825"/>
              </a:lnSpc>
              <a:spcBef>
                <a:spcPts val="430"/>
              </a:spcBef>
            </a:pPr>
            <a:r>
              <a:rPr sz="1600" spc="-4" dirty="0">
                <a:latin typeface="Arial"/>
                <a:cs typeface="Arial"/>
              </a:rPr>
              <a:t>Kosong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13070" y="1969770"/>
            <a:ext cx="1510283" cy="368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36">
              <a:lnSpc>
                <a:spcPct val="95825"/>
              </a:lnSpc>
              <a:spcBef>
                <a:spcPts val="430"/>
              </a:spcBef>
            </a:pPr>
            <a:r>
              <a:rPr sz="1600" spc="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023354" y="1969770"/>
            <a:ext cx="1511045" cy="368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91">
              <a:lnSpc>
                <a:spcPct val="95825"/>
              </a:lnSpc>
              <a:spcBef>
                <a:spcPts val="430"/>
              </a:spcBef>
            </a:pPr>
            <a:r>
              <a:rPr sz="1600" spc="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9600" y="2338577"/>
            <a:ext cx="700277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438" marR="237972" algn="ctr">
              <a:lnSpc>
                <a:spcPct val="95825"/>
              </a:lnSpc>
              <a:spcBef>
                <a:spcPts val="425"/>
              </a:spcBef>
            </a:pPr>
            <a:r>
              <a:rPr sz="1600" spc="-4" dirty="0">
                <a:latin typeface="Arial"/>
                <a:cs typeface="Arial"/>
              </a:rPr>
              <a:t>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09877" y="2338577"/>
            <a:ext cx="2561844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72">
              <a:lnSpc>
                <a:spcPct val="95825"/>
              </a:lnSpc>
              <a:spcBef>
                <a:spcPts val="425"/>
              </a:spcBef>
            </a:pPr>
            <a:r>
              <a:rPr sz="1600" spc="0" dirty="0">
                <a:latin typeface="Arial"/>
                <a:cs typeface="Arial"/>
              </a:rPr>
              <a:t>Tambah/Inse</a:t>
            </a:r>
            <a:r>
              <a:rPr sz="1600" spc="4" dirty="0">
                <a:latin typeface="Arial"/>
                <a:cs typeface="Arial"/>
              </a:rPr>
              <a:t>r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4" dirty="0">
                <a:latin typeface="Arial"/>
                <a:cs typeface="Arial"/>
              </a:rPr>
              <a:t>Q</a:t>
            </a:r>
            <a:r>
              <a:rPr sz="1600" spc="0" dirty="0">
                <a:latin typeface="Arial"/>
                <a:cs typeface="Arial"/>
              </a:rPr>
              <a:t>(‘a’,Q)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71722" y="2338577"/>
            <a:ext cx="1641348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21">
              <a:lnSpc>
                <a:spcPct val="95825"/>
              </a:lnSpc>
              <a:spcBef>
                <a:spcPts val="425"/>
              </a:spcBef>
            </a:pPr>
            <a:r>
              <a:rPr sz="1600" spc="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13070" y="2338577"/>
            <a:ext cx="1510283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36">
              <a:lnSpc>
                <a:spcPct val="95825"/>
              </a:lnSpc>
              <a:spcBef>
                <a:spcPts val="425"/>
              </a:spcBef>
            </a:pPr>
            <a:r>
              <a:rPr sz="1600" spc="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23354" y="2338577"/>
            <a:ext cx="1511045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91">
              <a:lnSpc>
                <a:spcPct val="95825"/>
              </a:lnSpc>
              <a:spcBef>
                <a:spcPts val="425"/>
              </a:spcBef>
            </a:pPr>
            <a:r>
              <a:rPr sz="1600" spc="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9600" y="2708148"/>
            <a:ext cx="700277" cy="370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438" marR="237972" algn="ctr">
              <a:lnSpc>
                <a:spcPct val="95825"/>
              </a:lnSpc>
              <a:spcBef>
                <a:spcPts val="425"/>
              </a:spcBef>
            </a:pPr>
            <a:r>
              <a:rPr sz="1600" spc="-4" dirty="0">
                <a:latin typeface="Arial"/>
                <a:cs typeface="Arial"/>
              </a:rPr>
              <a:t>3.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09877" y="2708148"/>
            <a:ext cx="2561844" cy="370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72">
              <a:lnSpc>
                <a:spcPct val="95825"/>
              </a:lnSpc>
              <a:spcBef>
                <a:spcPts val="425"/>
              </a:spcBef>
            </a:pPr>
            <a:r>
              <a:rPr sz="1600" spc="0" dirty="0">
                <a:latin typeface="Arial"/>
                <a:cs typeface="Arial"/>
              </a:rPr>
              <a:t>Tambah/Inse</a:t>
            </a:r>
            <a:r>
              <a:rPr sz="1600" spc="4" dirty="0">
                <a:latin typeface="Arial"/>
                <a:cs typeface="Arial"/>
              </a:rPr>
              <a:t>r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4" dirty="0">
                <a:latin typeface="Arial"/>
                <a:cs typeface="Arial"/>
              </a:rPr>
              <a:t>Q</a:t>
            </a:r>
            <a:r>
              <a:rPr sz="1600" spc="0" dirty="0">
                <a:latin typeface="Arial"/>
                <a:cs typeface="Arial"/>
              </a:rPr>
              <a:t>(‘b’,Q)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71722" y="2708148"/>
            <a:ext cx="1641348" cy="370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21">
              <a:lnSpc>
                <a:spcPct val="95825"/>
              </a:lnSpc>
              <a:spcBef>
                <a:spcPts val="425"/>
              </a:spcBef>
            </a:pPr>
            <a:r>
              <a:rPr sz="1600" spc="0" dirty="0">
                <a:latin typeface="Arial"/>
                <a:cs typeface="Arial"/>
              </a:rPr>
              <a:t>a 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13070" y="2708148"/>
            <a:ext cx="1510283" cy="370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36">
              <a:lnSpc>
                <a:spcPct val="95825"/>
              </a:lnSpc>
              <a:spcBef>
                <a:spcPts val="425"/>
              </a:spcBef>
            </a:pPr>
            <a:r>
              <a:rPr sz="1600" spc="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23354" y="2708148"/>
            <a:ext cx="1511045" cy="370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91">
              <a:lnSpc>
                <a:spcPct val="95825"/>
              </a:lnSpc>
              <a:spcBef>
                <a:spcPts val="425"/>
              </a:spcBef>
            </a:pPr>
            <a:r>
              <a:rPr sz="1600" spc="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9600" y="3078479"/>
            <a:ext cx="700277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438" marR="237972" algn="ctr">
              <a:lnSpc>
                <a:spcPct val="95825"/>
              </a:lnSpc>
              <a:spcBef>
                <a:spcPts val="425"/>
              </a:spcBef>
            </a:pPr>
            <a:r>
              <a:rPr sz="1600" spc="-4" dirty="0">
                <a:latin typeface="Arial"/>
                <a:cs typeface="Arial"/>
              </a:rPr>
              <a:t>4.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09877" y="3078479"/>
            <a:ext cx="2561844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72">
              <a:lnSpc>
                <a:spcPct val="95825"/>
              </a:lnSpc>
              <a:spcBef>
                <a:spcPts val="425"/>
              </a:spcBef>
            </a:pPr>
            <a:r>
              <a:rPr sz="1600" spc="0" dirty="0">
                <a:latin typeface="Arial"/>
                <a:cs typeface="Arial"/>
              </a:rPr>
              <a:t>Tambah/Inse</a:t>
            </a:r>
            <a:r>
              <a:rPr sz="1600" spc="4" dirty="0">
                <a:latin typeface="Arial"/>
                <a:cs typeface="Arial"/>
              </a:rPr>
              <a:t>r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4" dirty="0">
                <a:latin typeface="Arial"/>
                <a:cs typeface="Arial"/>
              </a:rPr>
              <a:t>Q</a:t>
            </a:r>
            <a:r>
              <a:rPr sz="1600" spc="0" dirty="0">
                <a:latin typeface="Arial"/>
                <a:cs typeface="Arial"/>
              </a:rPr>
              <a:t>(‘c’,Q)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71722" y="3078479"/>
            <a:ext cx="1641348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21">
              <a:lnSpc>
                <a:spcPct val="95825"/>
              </a:lnSpc>
              <a:spcBef>
                <a:spcPts val="425"/>
              </a:spcBef>
            </a:pPr>
            <a:r>
              <a:rPr sz="1600" spc="0" dirty="0">
                <a:latin typeface="Arial"/>
                <a:cs typeface="Arial"/>
              </a:rPr>
              <a:t>a b c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13070" y="3078479"/>
            <a:ext cx="1510283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36">
              <a:lnSpc>
                <a:spcPct val="95825"/>
              </a:lnSpc>
              <a:spcBef>
                <a:spcPts val="425"/>
              </a:spcBef>
            </a:pPr>
            <a:r>
              <a:rPr sz="1600" spc="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23354" y="3078479"/>
            <a:ext cx="1511045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91">
              <a:lnSpc>
                <a:spcPct val="95825"/>
              </a:lnSpc>
              <a:spcBef>
                <a:spcPts val="425"/>
              </a:spcBef>
            </a:pPr>
            <a:r>
              <a:rPr sz="1600" spc="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9600" y="3448050"/>
            <a:ext cx="700277" cy="368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438" marR="237972" algn="ctr">
              <a:lnSpc>
                <a:spcPct val="95825"/>
              </a:lnSpc>
              <a:spcBef>
                <a:spcPts val="425"/>
              </a:spcBef>
            </a:pPr>
            <a:r>
              <a:rPr sz="1600" spc="-4" dirty="0">
                <a:latin typeface="Arial"/>
                <a:cs typeface="Arial"/>
              </a:rPr>
              <a:t>5.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09877" y="3448050"/>
            <a:ext cx="2561844" cy="368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72">
              <a:lnSpc>
                <a:spcPct val="95825"/>
              </a:lnSpc>
              <a:spcBef>
                <a:spcPts val="425"/>
              </a:spcBef>
            </a:pPr>
            <a:r>
              <a:rPr sz="1600" spc="0" dirty="0">
                <a:latin typeface="Arial"/>
                <a:cs typeface="Arial"/>
              </a:rPr>
              <a:t>Ambil</a:t>
            </a:r>
            <a:r>
              <a:rPr sz="1600" spc="-4" dirty="0">
                <a:latin typeface="Arial"/>
                <a:cs typeface="Arial"/>
              </a:rPr>
              <a:t>/</a:t>
            </a:r>
            <a:r>
              <a:rPr sz="1600" spc="0" dirty="0">
                <a:latin typeface="Arial"/>
                <a:cs typeface="Arial"/>
              </a:rPr>
              <a:t>RemoveQ(Q,x)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71722" y="3448050"/>
            <a:ext cx="1641348" cy="368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21">
              <a:lnSpc>
                <a:spcPct val="95825"/>
              </a:lnSpc>
              <a:spcBef>
                <a:spcPts val="425"/>
              </a:spcBef>
            </a:pPr>
            <a:r>
              <a:rPr sz="1600" spc="0" dirty="0">
                <a:latin typeface="Arial"/>
                <a:cs typeface="Arial"/>
              </a:rPr>
              <a:t>b 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13070" y="3448050"/>
            <a:ext cx="1510283" cy="368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36">
              <a:lnSpc>
                <a:spcPct val="95825"/>
              </a:lnSpc>
              <a:spcBef>
                <a:spcPts val="425"/>
              </a:spcBef>
            </a:pPr>
            <a:r>
              <a:rPr sz="1600" spc="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23354" y="3448050"/>
            <a:ext cx="1511045" cy="368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91">
              <a:lnSpc>
                <a:spcPct val="95825"/>
              </a:lnSpc>
              <a:spcBef>
                <a:spcPts val="425"/>
              </a:spcBef>
            </a:pPr>
            <a:r>
              <a:rPr sz="1600" spc="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9600" y="3816095"/>
            <a:ext cx="700277" cy="370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438" marR="237972" algn="ctr">
              <a:lnSpc>
                <a:spcPct val="95825"/>
              </a:lnSpc>
              <a:spcBef>
                <a:spcPts val="430"/>
              </a:spcBef>
            </a:pPr>
            <a:r>
              <a:rPr sz="1600" spc="-4" dirty="0">
                <a:latin typeface="Arial"/>
                <a:cs typeface="Arial"/>
              </a:rPr>
              <a:t>6.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09877" y="3816095"/>
            <a:ext cx="2561844" cy="370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72">
              <a:lnSpc>
                <a:spcPct val="95825"/>
              </a:lnSpc>
              <a:spcBef>
                <a:spcPts val="430"/>
              </a:spcBef>
            </a:pPr>
            <a:r>
              <a:rPr sz="1600" spc="0" dirty="0">
                <a:latin typeface="Arial"/>
                <a:cs typeface="Arial"/>
              </a:rPr>
              <a:t>Tambah/Inse</a:t>
            </a:r>
            <a:r>
              <a:rPr sz="1600" spc="4" dirty="0">
                <a:latin typeface="Arial"/>
                <a:cs typeface="Arial"/>
              </a:rPr>
              <a:t>r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4" dirty="0">
                <a:latin typeface="Arial"/>
                <a:cs typeface="Arial"/>
              </a:rPr>
              <a:t>Q</a:t>
            </a:r>
            <a:r>
              <a:rPr sz="1600" spc="0" dirty="0">
                <a:latin typeface="Arial"/>
                <a:cs typeface="Arial"/>
              </a:rPr>
              <a:t>(‘d’,Q)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71722" y="3816095"/>
            <a:ext cx="1641348" cy="370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21">
              <a:lnSpc>
                <a:spcPct val="95825"/>
              </a:lnSpc>
              <a:spcBef>
                <a:spcPts val="430"/>
              </a:spcBef>
            </a:pPr>
            <a:r>
              <a:rPr sz="1600" spc="0" dirty="0">
                <a:latin typeface="Arial"/>
                <a:cs typeface="Arial"/>
              </a:rPr>
              <a:t>b c 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13070" y="3816095"/>
            <a:ext cx="1510283" cy="370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36">
              <a:lnSpc>
                <a:spcPct val="95825"/>
              </a:lnSpc>
              <a:spcBef>
                <a:spcPts val="430"/>
              </a:spcBef>
            </a:pPr>
            <a:r>
              <a:rPr sz="1600" spc="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3354" y="3816095"/>
            <a:ext cx="1511045" cy="370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91">
              <a:lnSpc>
                <a:spcPct val="95825"/>
              </a:lnSpc>
              <a:spcBef>
                <a:spcPts val="430"/>
              </a:spcBef>
            </a:pPr>
            <a:r>
              <a:rPr sz="1600" spc="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9600" y="4186427"/>
            <a:ext cx="700277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438" marR="237972" algn="ctr">
              <a:lnSpc>
                <a:spcPct val="95825"/>
              </a:lnSpc>
              <a:spcBef>
                <a:spcPts val="420"/>
              </a:spcBef>
            </a:pPr>
            <a:r>
              <a:rPr sz="1600" spc="-4" dirty="0">
                <a:latin typeface="Arial"/>
                <a:cs typeface="Arial"/>
              </a:rPr>
              <a:t>7.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9877" y="4186427"/>
            <a:ext cx="2561844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72">
              <a:lnSpc>
                <a:spcPct val="95825"/>
              </a:lnSpc>
              <a:spcBef>
                <a:spcPts val="420"/>
              </a:spcBef>
            </a:pPr>
            <a:r>
              <a:rPr sz="1600" spc="0" dirty="0">
                <a:latin typeface="Arial"/>
                <a:cs typeface="Arial"/>
              </a:rPr>
              <a:t>Tambah/Inse</a:t>
            </a:r>
            <a:r>
              <a:rPr sz="1600" spc="4" dirty="0">
                <a:latin typeface="Arial"/>
                <a:cs typeface="Arial"/>
              </a:rPr>
              <a:t>r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4" dirty="0">
                <a:latin typeface="Arial"/>
                <a:cs typeface="Arial"/>
              </a:rPr>
              <a:t>Q</a:t>
            </a:r>
            <a:r>
              <a:rPr sz="1600" spc="0" dirty="0">
                <a:latin typeface="Arial"/>
                <a:cs typeface="Arial"/>
              </a:rPr>
              <a:t>(‘e’,Q)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71722" y="4186427"/>
            <a:ext cx="1641348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21">
              <a:lnSpc>
                <a:spcPct val="95825"/>
              </a:lnSpc>
              <a:spcBef>
                <a:spcPts val="420"/>
              </a:spcBef>
            </a:pPr>
            <a:r>
              <a:rPr sz="1600" spc="0" dirty="0">
                <a:latin typeface="Arial"/>
                <a:cs typeface="Arial"/>
              </a:rPr>
              <a:t>b c d 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13070" y="4186427"/>
            <a:ext cx="1510283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36">
              <a:lnSpc>
                <a:spcPct val="95825"/>
              </a:lnSpc>
              <a:spcBef>
                <a:spcPts val="420"/>
              </a:spcBef>
            </a:pPr>
            <a:r>
              <a:rPr sz="1600" spc="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23354" y="4186427"/>
            <a:ext cx="1511045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91">
              <a:lnSpc>
                <a:spcPct val="95825"/>
              </a:lnSpc>
              <a:spcBef>
                <a:spcPts val="420"/>
              </a:spcBef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9600" y="4555998"/>
            <a:ext cx="700277" cy="370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438" marR="237972" algn="ctr">
              <a:lnSpc>
                <a:spcPct val="95825"/>
              </a:lnSpc>
              <a:spcBef>
                <a:spcPts val="420"/>
              </a:spcBef>
            </a:pPr>
            <a:r>
              <a:rPr sz="1600" spc="-4" dirty="0">
                <a:latin typeface="Arial"/>
                <a:cs typeface="Arial"/>
              </a:rPr>
              <a:t>8.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9877" y="4555998"/>
            <a:ext cx="2561844" cy="370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72">
              <a:lnSpc>
                <a:spcPct val="95825"/>
              </a:lnSpc>
              <a:spcBef>
                <a:spcPts val="420"/>
              </a:spcBef>
            </a:pPr>
            <a:r>
              <a:rPr sz="1600" spc="0" dirty="0">
                <a:latin typeface="Arial"/>
                <a:cs typeface="Arial"/>
              </a:rPr>
              <a:t>Ambil</a:t>
            </a:r>
            <a:r>
              <a:rPr sz="1600" spc="-4" dirty="0">
                <a:latin typeface="Arial"/>
                <a:cs typeface="Arial"/>
              </a:rPr>
              <a:t>/</a:t>
            </a:r>
            <a:r>
              <a:rPr sz="1600" spc="0" dirty="0">
                <a:latin typeface="Arial"/>
                <a:cs typeface="Arial"/>
              </a:rPr>
              <a:t>RemoveQ(Q,x)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1722" y="4555998"/>
            <a:ext cx="1641348" cy="370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21">
              <a:lnSpc>
                <a:spcPct val="95825"/>
              </a:lnSpc>
              <a:spcBef>
                <a:spcPts val="420"/>
              </a:spcBef>
            </a:pPr>
            <a:r>
              <a:rPr sz="1600" spc="0" dirty="0">
                <a:latin typeface="Arial"/>
                <a:cs typeface="Arial"/>
              </a:rPr>
              <a:t>c d 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13070" y="4555998"/>
            <a:ext cx="1510283" cy="370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36">
              <a:lnSpc>
                <a:spcPct val="95825"/>
              </a:lnSpc>
              <a:spcBef>
                <a:spcPts val="420"/>
              </a:spcBef>
            </a:pPr>
            <a:r>
              <a:rPr sz="1600" spc="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23354" y="4555998"/>
            <a:ext cx="1511045" cy="370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91">
              <a:lnSpc>
                <a:spcPct val="95825"/>
              </a:lnSpc>
              <a:spcBef>
                <a:spcPts val="420"/>
              </a:spcBef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0" y="4926329"/>
            <a:ext cx="700277" cy="368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438" marR="237972" algn="ctr">
              <a:lnSpc>
                <a:spcPct val="95825"/>
              </a:lnSpc>
              <a:spcBef>
                <a:spcPts val="420"/>
              </a:spcBef>
            </a:pPr>
            <a:r>
              <a:rPr sz="1600" spc="-4" dirty="0">
                <a:latin typeface="Arial"/>
                <a:cs typeface="Arial"/>
              </a:rPr>
              <a:t>9.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9877" y="4926329"/>
            <a:ext cx="2561844" cy="368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72">
              <a:lnSpc>
                <a:spcPct val="95825"/>
              </a:lnSpc>
              <a:spcBef>
                <a:spcPts val="420"/>
              </a:spcBef>
            </a:pPr>
            <a:r>
              <a:rPr sz="1600" spc="0" dirty="0">
                <a:latin typeface="Arial"/>
                <a:cs typeface="Arial"/>
              </a:rPr>
              <a:t>Ambil</a:t>
            </a:r>
            <a:r>
              <a:rPr sz="1600" spc="-4" dirty="0">
                <a:latin typeface="Arial"/>
                <a:cs typeface="Arial"/>
              </a:rPr>
              <a:t>/</a:t>
            </a:r>
            <a:r>
              <a:rPr sz="1600" spc="0" dirty="0">
                <a:latin typeface="Arial"/>
                <a:cs typeface="Arial"/>
              </a:rPr>
              <a:t>RemoveQ(Q,x)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1722" y="4926329"/>
            <a:ext cx="1641348" cy="368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21">
              <a:lnSpc>
                <a:spcPct val="95825"/>
              </a:lnSpc>
              <a:spcBef>
                <a:spcPts val="420"/>
              </a:spcBef>
            </a:pPr>
            <a:r>
              <a:rPr sz="1600" spc="0" dirty="0">
                <a:latin typeface="Arial"/>
                <a:cs typeface="Arial"/>
              </a:rPr>
              <a:t>d 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3070" y="4926329"/>
            <a:ext cx="1510283" cy="368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36">
              <a:lnSpc>
                <a:spcPct val="95825"/>
              </a:lnSpc>
              <a:spcBef>
                <a:spcPts val="420"/>
              </a:spcBef>
            </a:pPr>
            <a:r>
              <a:rPr sz="1600" spc="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3354" y="4926329"/>
            <a:ext cx="1511045" cy="368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91">
              <a:lnSpc>
                <a:spcPct val="95825"/>
              </a:lnSpc>
              <a:spcBef>
                <a:spcPts val="420"/>
              </a:spcBef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5294376"/>
            <a:ext cx="700277" cy="369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9040">
              <a:lnSpc>
                <a:spcPct val="95825"/>
              </a:lnSpc>
              <a:spcBef>
                <a:spcPts val="420"/>
              </a:spcBef>
            </a:pPr>
            <a:r>
              <a:rPr sz="1600" spc="-4" dirty="0">
                <a:latin typeface="Arial"/>
                <a:cs typeface="Arial"/>
              </a:rPr>
              <a:t>10.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9877" y="5294376"/>
            <a:ext cx="2561844" cy="369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72">
              <a:lnSpc>
                <a:spcPct val="95825"/>
              </a:lnSpc>
              <a:spcBef>
                <a:spcPts val="420"/>
              </a:spcBef>
            </a:pPr>
            <a:r>
              <a:rPr sz="1600" spc="0" dirty="0">
                <a:latin typeface="Arial"/>
                <a:cs typeface="Arial"/>
              </a:rPr>
              <a:t>Ambil</a:t>
            </a:r>
            <a:r>
              <a:rPr sz="1600" spc="-4" dirty="0">
                <a:latin typeface="Arial"/>
                <a:cs typeface="Arial"/>
              </a:rPr>
              <a:t>/</a:t>
            </a:r>
            <a:r>
              <a:rPr sz="1600" spc="0" dirty="0">
                <a:latin typeface="Arial"/>
                <a:cs typeface="Arial"/>
              </a:rPr>
              <a:t>RemoveQ(Q,x)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1722" y="5294376"/>
            <a:ext cx="1641348" cy="369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21">
              <a:lnSpc>
                <a:spcPct val="95825"/>
              </a:lnSpc>
              <a:spcBef>
                <a:spcPts val="420"/>
              </a:spcBef>
            </a:pPr>
            <a:r>
              <a:rPr sz="1600" spc="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3070" y="5294376"/>
            <a:ext cx="1510283" cy="369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36">
              <a:lnSpc>
                <a:spcPct val="95825"/>
              </a:lnSpc>
              <a:spcBef>
                <a:spcPts val="420"/>
              </a:spcBef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23354" y="5294376"/>
            <a:ext cx="1511045" cy="369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91">
              <a:lnSpc>
                <a:spcPct val="95825"/>
              </a:lnSpc>
              <a:spcBef>
                <a:spcPts val="420"/>
              </a:spcBef>
            </a:pPr>
            <a:r>
              <a:rPr sz="1600" spc="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381000" y="1447033"/>
            <a:ext cx="8305800" cy="4801366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4276" y="2838830"/>
            <a:ext cx="1732788" cy="0"/>
          </a:xfrm>
          <a:custGeom>
            <a:avLst/>
            <a:gdLst/>
            <a:ahLst/>
            <a:cxnLst/>
            <a:rect l="l" t="t" r="r" b="b"/>
            <a:pathLst>
              <a:path w="1732788">
                <a:moveTo>
                  <a:pt x="1732788" y="0"/>
                </a:moveTo>
                <a:lnTo>
                  <a:pt x="0" y="0"/>
                </a:lnTo>
              </a:path>
            </a:pathLst>
          </a:custGeom>
          <a:ln w="309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9798" y="2824353"/>
            <a:ext cx="1732788" cy="0"/>
          </a:xfrm>
          <a:custGeom>
            <a:avLst/>
            <a:gdLst/>
            <a:ahLst/>
            <a:cxnLst/>
            <a:rect l="l" t="t" r="r" b="b"/>
            <a:pathLst>
              <a:path w="1732788">
                <a:moveTo>
                  <a:pt x="1732788" y="0"/>
                </a:moveTo>
                <a:lnTo>
                  <a:pt x="0" y="0"/>
                </a:lnTo>
              </a:path>
            </a:pathLst>
          </a:custGeom>
          <a:ln w="30987">
            <a:solidFill>
              <a:srgbClr val="00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48612" y="4546473"/>
            <a:ext cx="1532382" cy="0"/>
          </a:xfrm>
          <a:custGeom>
            <a:avLst/>
            <a:gdLst/>
            <a:ahLst/>
            <a:cxnLst/>
            <a:rect l="l" t="t" r="r" b="b"/>
            <a:pathLst>
              <a:path w="1532382">
                <a:moveTo>
                  <a:pt x="1532382" y="0"/>
                </a:moveTo>
                <a:lnTo>
                  <a:pt x="0" y="0"/>
                </a:lnTo>
              </a:path>
            </a:pathLst>
          </a:custGeom>
          <a:ln w="309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34134" y="4531995"/>
            <a:ext cx="1532381" cy="0"/>
          </a:xfrm>
          <a:custGeom>
            <a:avLst/>
            <a:gdLst/>
            <a:ahLst/>
            <a:cxnLst/>
            <a:rect l="l" t="t" r="r" b="b"/>
            <a:pathLst>
              <a:path w="1532381">
                <a:moveTo>
                  <a:pt x="1532381" y="0"/>
                </a:moveTo>
                <a:lnTo>
                  <a:pt x="0" y="0"/>
                </a:lnTo>
              </a:path>
            </a:pathLst>
          </a:custGeom>
          <a:ln w="30987">
            <a:solidFill>
              <a:srgbClr val="00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025353" y="736600"/>
            <a:ext cx="2708559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Underflow</a:t>
            </a:r>
            <a:endParaRPr sz="42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59627" y="736600"/>
            <a:ext cx="2988973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&amp; Overflow</a:t>
            </a:r>
            <a:endParaRPr sz="42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6985" y="1613819"/>
            <a:ext cx="712280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Apa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67947" y="1613819"/>
            <a:ext cx="821668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yang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88867" y="1613819"/>
            <a:ext cx="1248764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terjadi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37167" y="1613819"/>
            <a:ext cx="669346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bila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04002" y="1613819"/>
            <a:ext cx="1604564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dilakukan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5562" y="2040488"/>
            <a:ext cx="7853007" cy="8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11" marR="625">
              <a:lnSpc>
                <a:spcPts val="3130"/>
              </a:lnSpc>
              <a:spcBef>
                <a:spcPts val="156"/>
              </a:spcBef>
            </a:pPr>
            <a:r>
              <a:rPr sz="4200" spc="0" baseline="3417" dirty="0">
                <a:latin typeface="Comic Sans MS"/>
                <a:cs typeface="Comic Sans MS"/>
              </a:rPr>
              <a:t>Ambil/RemoveQ(Q,</a:t>
            </a:r>
            <a:r>
              <a:rPr sz="4200" spc="200" baseline="3417" dirty="0">
                <a:latin typeface="Comic Sans MS"/>
                <a:cs typeface="Comic Sans MS"/>
              </a:rPr>
              <a:t> </a:t>
            </a:r>
            <a:r>
              <a:rPr sz="4200" spc="0" baseline="3417" dirty="0">
                <a:latin typeface="Comic Sans MS"/>
                <a:cs typeface="Comic Sans MS"/>
              </a:rPr>
              <a:t>x)</a:t>
            </a:r>
            <a:r>
              <a:rPr sz="4200" spc="204" baseline="3417" dirty="0">
                <a:latin typeface="Comic Sans MS"/>
                <a:cs typeface="Comic Sans MS"/>
              </a:rPr>
              <a:t> </a:t>
            </a:r>
            <a:r>
              <a:rPr sz="4200" spc="0" baseline="3417" dirty="0">
                <a:latin typeface="Comic Sans MS"/>
                <a:cs typeface="Comic Sans MS"/>
              </a:rPr>
              <a:t>sebanyak</a:t>
            </a:r>
            <a:r>
              <a:rPr sz="4200" spc="204" baseline="3417" dirty="0">
                <a:latin typeface="Comic Sans MS"/>
                <a:cs typeface="Comic Sans MS"/>
              </a:rPr>
              <a:t> </a:t>
            </a:r>
            <a:r>
              <a:rPr sz="4200" spc="0" baseline="3417" dirty="0">
                <a:latin typeface="Comic Sans MS"/>
                <a:cs typeface="Comic Sans MS"/>
              </a:rPr>
              <a:t>dua</a:t>
            </a:r>
            <a:r>
              <a:rPr sz="4200" spc="204" baseline="3417" dirty="0">
                <a:latin typeface="Comic Sans MS"/>
                <a:cs typeface="Comic Sans MS"/>
              </a:rPr>
              <a:t> </a:t>
            </a:r>
            <a:r>
              <a:rPr sz="4200" spc="0" baseline="3417" dirty="0">
                <a:latin typeface="Comic Sans MS"/>
                <a:cs typeface="Comic Sans MS"/>
              </a:rPr>
              <a:t>kali</a:t>
            </a:r>
            <a:r>
              <a:rPr sz="4200" spc="214" baseline="3417" dirty="0">
                <a:latin typeface="Comic Sans MS"/>
                <a:cs typeface="Comic Sans MS"/>
              </a:rPr>
              <a:t> </a:t>
            </a:r>
            <a:r>
              <a:rPr sz="4200" spc="0" baseline="3417" dirty="0">
                <a:latin typeface="Comic Sans MS"/>
                <a:cs typeface="Comic Sans MS"/>
              </a:rPr>
              <a:t>lagi</a:t>
            </a:r>
            <a:r>
              <a:rPr sz="4200" spc="214" baseline="3417" dirty="0">
                <a:latin typeface="Comic Sans MS"/>
                <a:cs typeface="Comic Sans MS"/>
              </a:rPr>
              <a:t> </a:t>
            </a:r>
            <a:r>
              <a:rPr sz="4200" spc="0" baseline="3417" dirty="0">
                <a:latin typeface="Comic Sans MS"/>
                <a:cs typeface="Comic Sans MS"/>
              </a:rPr>
              <a:t>?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ts val="3235"/>
              </a:lnSpc>
              <a:spcBef>
                <a:spcPts val="5"/>
              </a:spcBef>
            </a:pPr>
            <a:r>
              <a:rPr sz="2800" spc="0" dirty="0">
                <a:solidFill>
                  <a:srgbClr val="009900"/>
                </a:solidFill>
                <a:latin typeface="Comic Sans MS"/>
                <a:cs typeface="Comic Sans MS"/>
              </a:rPr>
              <a:t>Underflo</a:t>
            </a:r>
            <a:r>
              <a:rPr sz="2800" spc="9" dirty="0">
                <a:solidFill>
                  <a:srgbClr val="009900"/>
                </a:solidFill>
                <a:latin typeface="Comic Sans MS"/>
                <a:cs typeface="Comic Sans MS"/>
              </a:rPr>
              <a:t>w</a:t>
            </a:r>
            <a:r>
              <a:rPr sz="2800" spc="0" dirty="0">
                <a:latin typeface="Comic Sans MS"/>
                <a:cs typeface="Comic Sans MS"/>
              </a:rPr>
              <a:t>,</a:t>
            </a:r>
            <a:r>
              <a:rPr sz="2800" spc="814" dirty="0">
                <a:latin typeface="Comic Sans MS"/>
                <a:cs typeface="Comic Sans MS"/>
              </a:rPr>
              <a:t> </a:t>
            </a:r>
            <a:r>
              <a:rPr sz="2800" spc="0" dirty="0">
                <a:latin typeface="Comic Sans MS"/>
                <a:cs typeface="Comic Sans MS"/>
              </a:rPr>
              <a:t>artinya</a:t>
            </a:r>
            <a:r>
              <a:rPr sz="2800" spc="814" dirty="0">
                <a:latin typeface="Comic Sans MS"/>
                <a:cs typeface="Comic Sans MS"/>
              </a:rPr>
              <a:t> </a:t>
            </a:r>
            <a:r>
              <a:rPr sz="2800" spc="0" dirty="0">
                <a:latin typeface="Comic Sans MS"/>
                <a:cs typeface="Comic Sans MS"/>
              </a:rPr>
              <a:t>antrian</a:t>
            </a:r>
            <a:r>
              <a:rPr sz="2800" spc="814" dirty="0">
                <a:latin typeface="Comic Sans MS"/>
                <a:cs typeface="Comic Sans MS"/>
              </a:rPr>
              <a:t> </a:t>
            </a:r>
            <a:r>
              <a:rPr sz="2800" spc="0" dirty="0">
                <a:latin typeface="Comic Sans MS"/>
                <a:cs typeface="Comic Sans MS"/>
              </a:rPr>
              <a:t>kosong</a:t>
            </a:r>
            <a:r>
              <a:rPr sz="2800" spc="819" dirty="0">
                <a:latin typeface="Comic Sans MS"/>
                <a:cs typeface="Comic Sans MS"/>
              </a:rPr>
              <a:t> </a:t>
            </a:r>
            <a:r>
              <a:rPr sz="2800" spc="4" dirty="0">
                <a:latin typeface="Comic Sans MS"/>
                <a:cs typeface="Comic Sans MS"/>
              </a:rPr>
              <a:t>tida</a:t>
            </a:r>
            <a:r>
              <a:rPr sz="2800" spc="0" dirty="0">
                <a:latin typeface="Comic Sans MS"/>
                <a:cs typeface="Comic Sans MS"/>
              </a:rPr>
              <a:t>k</a:t>
            </a:r>
            <a:r>
              <a:rPr sz="2800" spc="819" dirty="0">
                <a:latin typeface="Comic Sans MS"/>
                <a:cs typeface="Comic Sans MS"/>
              </a:rPr>
              <a:t> </a:t>
            </a:r>
            <a:r>
              <a:rPr sz="2800" spc="0" dirty="0">
                <a:latin typeface="Comic Sans MS"/>
                <a:cs typeface="Comic Sans MS"/>
              </a:rPr>
              <a:t>ada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6053" y="2894690"/>
            <a:ext cx="1223622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elemen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90861" y="2894690"/>
            <a:ext cx="821810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yang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24266" y="2894690"/>
            <a:ext cx="1011898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4" baseline="1708" dirty="0">
                <a:latin typeface="Comic Sans MS"/>
                <a:cs typeface="Comic Sans MS"/>
              </a:rPr>
              <a:t>dapat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48053" y="2894690"/>
            <a:ext cx="1343847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diambil.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03140" y="2894690"/>
            <a:ext cx="711106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Apa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24451" y="2894690"/>
            <a:ext cx="821810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yang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56433" y="2894690"/>
            <a:ext cx="1249511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4" baseline="1708" dirty="0">
                <a:latin typeface="Comic Sans MS"/>
                <a:cs typeface="Comic Sans MS"/>
              </a:rPr>
              <a:t>terjadi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4985" y="3322071"/>
            <a:ext cx="7850251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bila</a:t>
            </a:r>
            <a:r>
              <a:rPr sz="4200" spc="179" baseline="1708" dirty="0">
                <a:latin typeface="Comic Sans MS"/>
                <a:cs typeface="Comic Sans MS"/>
              </a:rPr>
              <a:t> </a:t>
            </a:r>
            <a:r>
              <a:rPr sz="4200" spc="0" baseline="1708" dirty="0">
                <a:latin typeface="Comic Sans MS"/>
                <a:cs typeface="Comic Sans MS"/>
              </a:rPr>
              <a:t>dilakukan</a:t>
            </a:r>
            <a:r>
              <a:rPr sz="4200" spc="189" baseline="1708" dirty="0">
                <a:latin typeface="Comic Sans MS"/>
                <a:cs typeface="Comic Sans MS"/>
              </a:rPr>
              <a:t> </a:t>
            </a:r>
            <a:r>
              <a:rPr sz="4200" spc="0" baseline="1708" dirty="0">
                <a:latin typeface="Comic Sans MS"/>
                <a:cs typeface="Comic Sans MS"/>
              </a:rPr>
              <a:t>Tambah/InsertQ(x,</a:t>
            </a:r>
            <a:r>
              <a:rPr sz="4200" spc="4" baseline="1708" dirty="0">
                <a:latin typeface="Comic Sans MS"/>
                <a:cs typeface="Comic Sans MS"/>
              </a:rPr>
              <a:t>Q</a:t>
            </a:r>
            <a:r>
              <a:rPr sz="4200" spc="0" baseline="1708" dirty="0">
                <a:latin typeface="Comic Sans MS"/>
                <a:cs typeface="Comic Sans MS"/>
              </a:rPr>
              <a:t>)</a:t>
            </a:r>
            <a:r>
              <a:rPr sz="4200" spc="189" baseline="1708" dirty="0">
                <a:latin typeface="Comic Sans MS"/>
                <a:cs typeface="Comic Sans MS"/>
              </a:rPr>
              <a:t> </a:t>
            </a:r>
            <a:r>
              <a:rPr sz="4200" spc="0" baseline="1708" dirty="0">
                <a:latin typeface="Comic Sans MS"/>
                <a:cs typeface="Comic Sans MS"/>
              </a:rPr>
              <a:t>sebany</a:t>
            </a:r>
            <a:r>
              <a:rPr sz="4200" spc="4" baseline="1708" dirty="0">
                <a:latin typeface="Comic Sans MS"/>
                <a:cs typeface="Comic Sans MS"/>
              </a:rPr>
              <a:t>a</a:t>
            </a:r>
            <a:r>
              <a:rPr sz="4200" spc="0" baseline="1708" dirty="0">
                <a:latin typeface="Comic Sans MS"/>
                <a:cs typeface="Comic Sans MS"/>
              </a:rPr>
              <a:t>k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4629" y="3748740"/>
            <a:ext cx="1308124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-4" baseline="1708" dirty="0">
                <a:latin typeface="Comic Sans MS"/>
                <a:cs typeface="Comic Sans MS"/>
              </a:rPr>
              <a:t>sepuluh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0181" y="3748740"/>
            <a:ext cx="748606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kali,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47397" y="3748740"/>
            <a:ext cx="694174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-4" baseline="1708" dirty="0">
                <a:latin typeface="Comic Sans MS"/>
                <a:cs typeface="Comic Sans MS"/>
              </a:rPr>
              <a:t>jika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61235" y="3748740"/>
            <a:ext cx="1623953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kapasitas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03140" y="3748740"/>
            <a:ext cx="1332833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Antrian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54669" y="3748740"/>
            <a:ext cx="1137130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adalah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10477" y="3748740"/>
            <a:ext cx="295974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5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4274" y="4175409"/>
            <a:ext cx="654556" cy="8088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309">
              <a:lnSpc>
                <a:spcPts val="3130"/>
              </a:lnSpc>
              <a:spcBef>
                <a:spcPts val="156"/>
              </a:spcBef>
            </a:pPr>
            <a:r>
              <a:rPr sz="4200" spc="0" baseline="3417" dirty="0">
                <a:latin typeface="Comic Sans MS"/>
                <a:cs typeface="Comic Sans MS"/>
              </a:rPr>
              <a:t>lagi</a:t>
            </a:r>
            <a:endParaRPr sz="2800">
              <a:latin typeface="Comic Sans MS"/>
              <a:cs typeface="Comic Sans MS"/>
            </a:endParaRPr>
          </a:p>
          <a:p>
            <a:pPr marL="14400">
              <a:lnSpc>
                <a:spcPts val="3235"/>
              </a:lnSpc>
              <a:spcBef>
                <a:spcPts val="5"/>
              </a:spcBef>
            </a:pPr>
            <a:r>
              <a:rPr sz="2800" spc="0" dirty="0">
                <a:latin typeface="Comic Sans MS"/>
                <a:cs typeface="Comic Sans MS"/>
              </a:rPr>
              <a:t>ada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7900" y="4175409"/>
            <a:ext cx="265219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?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8628" y="4175409"/>
            <a:ext cx="1712412" cy="381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5"/>
              </a:lnSpc>
              <a:spcBef>
                <a:spcPts val="150"/>
              </a:spcBef>
            </a:pPr>
            <a:r>
              <a:rPr sz="4200" spc="0" baseline="1708" dirty="0">
                <a:solidFill>
                  <a:srgbClr val="009900"/>
                </a:solidFill>
                <a:latin typeface="Comic Sans MS"/>
                <a:cs typeface="Comic Sans MS"/>
              </a:rPr>
              <a:t>Overflo</a:t>
            </a:r>
            <a:r>
              <a:rPr sz="4200" spc="14" baseline="1708" dirty="0">
                <a:solidFill>
                  <a:srgbClr val="009900"/>
                </a:solidFill>
                <a:latin typeface="Comic Sans MS"/>
                <a:cs typeface="Comic Sans MS"/>
              </a:rPr>
              <a:t>w</a:t>
            </a:r>
            <a:r>
              <a:rPr sz="4200" spc="0" baseline="1708" dirty="0">
                <a:latin typeface="Comic Sans MS"/>
                <a:cs typeface="Comic Sans MS"/>
              </a:rPr>
              <a:t>,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4400" y="4175663"/>
            <a:ext cx="4853137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artinya</a:t>
            </a:r>
            <a:r>
              <a:rPr sz="4200" spc="774" baseline="1708" dirty="0">
                <a:latin typeface="Comic Sans MS"/>
                <a:cs typeface="Comic Sans MS"/>
              </a:rPr>
              <a:t> </a:t>
            </a:r>
            <a:r>
              <a:rPr sz="4200" spc="0" baseline="1708" dirty="0">
                <a:latin typeface="Comic Sans MS"/>
                <a:cs typeface="Comic Sans MS"/>
              </a:rPr>
              <a:t>antrian</a:t>
            </a:r>
            <a:r>
              <a:rPr sz="4200" spc="764" baseline="1708" dirty="0">
                <a:latin typeface="Comic Sans MS"/>
                <a:cs typeface="Comic Sans MS"/>
              </a:rPr>
              <a:t> </a:t>
            </a:r>
            <a:r>
              <a:rPr sz="4200" spc="0" baseline="1708" dirty="0">
                <a:latin typeface="Comic Sans MS"/>
                <a:cs typeface="Comic Sans MS"/>
              </a:rPr>
              <a:t>penuh</a:t>
            </a:r>
            <a:r>
              <a:rPr sz="4200" spc="764" baseline="1708" dirty="0">
                <a:latin typeface="Comic Sans MS"/>
                <a:cs typeface="Comic Sans MS"/>
              </a:rPr>
              <a:t> </a:t>
            </a:r>
            <a:r>
              <a:rPr sz="4200" spc="0" baseline="1708" dirty="0">
                <a:latin typeface="Comic Sans MS"/>
                <a:cs typeface="Comic Sans MS"/>
              </a:rPr>
              <a:t>tidak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5331" y="4603044"/>
            <a:ext cx="1223622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elemen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4053" y="4603044"/>
            <a:ext cx="820956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yang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9594" y="4603044"/>
            <a:ext cx="1011898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4" baseline="1708" dirty="0">
                <a:latin typeface="Comic Sans MS"/>
                <a:cs typeface="Comic Sans MS"/>
              </a:rPr>
              <a:t>dapat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6227" y="4603044"/>
            <a:ext cx="1956733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dimasukkan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8009" y="4603044"/>
            <a:ext cx="465623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ke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78407" y="4603044"/>
            <a:ext cx="1026816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dalam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551" y="5029713"/>
            <a:ext cx="1420711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Antria</a:t>
            </a:r>
            <a:r>
              <a:rPr sz="4200" spc="-4" baseline="1708" dirty="0">
                <a:latin typeface="Comic Sans MS"/>
                <a:cs typeface="Comic Sans MS"/>
              </a:rPr>
              <a:t>n</a:t>
            </a:r>
            <a:r>
              <a:rPr sz="4200" spc="0" baseline="1708" dirty="0">
                <a:latin typeface="Comic Sans MS"/>
                <a:cs typeface="Comic Sans MS"/>
              </a:rPr>
              <a:t>.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381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49672" y="660400"/>
            <a:ext cx="2572686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Algoritma</a:t>
            </a:r>
            <a:endParaRPr sz="42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49316" y="660400"/>
            <a:ext cx="2208684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InsertQ</a:t>
            </a:r>
            <a:endParaRPr sz="42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902" y="1594170"/>
            <a:ext cx="111565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0" baseline="2657" dirty="0">
                <a:latin typeface="Comic Sans MS"/>
                <a:cs typeface="Comic Sans MS"/>
              </a:rPr>
              <a:t>Algoritma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6544" y="1594170"/>
            <a:ext cx="30428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0" baseline="2657" dirty="0">
                <a:latin typeface="Comic Sans MS"/>
                <a:cs typeface="Comic Sans MS"/>
              </a:rPr>
              <a:t>:</a:t>
            </a:r>
            <a:r>
              <a:rPr sz="2700" b="1" spc="-9" baseline="2657" dirty="0">
                <a:latin typeface="Comic Sans MS"/>
                <a:cs typeface="Comic Sans MS"/>
              </a:rPr>
              <a:t> </a:t>
            </a:r>
            <a:r>
              <a:rPr sz="2700" b="1" spc="0" baseline="2657" dirty="0">
                <a:latin typeface="Comic Sans MS"/>
                <a:cs typeface="Comic Sans MS"/>
              </a:rPr>
              <a:t>Tambah/InsertQ </a:t>
            </a:r>
            <a:r>
              <a:rPr sz="2700" b="1" spc="-9" baseline="2657" dirty="0">
                <a:latin typeface="Comic Sans MS"/>
                <a:cs typeface="Comic Sans MS"/>
              </a:rPr>
              <a:t>A</a:t>
            </a:r>
            <a:r>
              <a:rPr sz="2700" b="1" spc="0" baseline="2657" dirty="0">
                <a:latin typeface="Comic Sans MS"/>
                <a:cs typeface="Comic Sans MS"/>
              </a:rPr>
              <a:t>ntrian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902" y="1868490"/>
            <a:ext cx="21943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1.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7757" y="1868490"/>
            <a:ext cx="4479922" cy="2725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744" marR="34289">
              <a:lnSpc>
                <a:spcPts val="2050"/>
              </a:lnSpc>
              <a:spcBef>
                <a:spcPts val="102"/>
              </a:spcBef>
            </a:pPr>
            <a:r>
              <a:rPr sz="2700" spc="0" baseline="2657" dirty="0">
                <a:latin typeface="Comic Sans MS"/>
                <a:cs typeface="Comic Sans MS"/>
              </a:rPr>
              <a:t>[Periksa</a:t>
            </a:r>
            <a:r>
              <a:rPr sz="2700" spc="4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Antr</a:t>
            </a:r>
            <a:r>
              <a:rPr sz="2700" spc="-9" baseline="2657" dirty="0">
                <a:latin typeface="Comic Sans MS"/>
                <a:cs typeface="Comic Sans MS"/>
              </a:rPr>
              <a:t>i</a:t>
            </a:r>
            <a:r>
              <a:rPr sz="2700" spc="4" baseline="2657" dirty="0">
                <a:latin typeface="Comic Sans MS"/>
                <a:cs typeface="Comic Sans MS"/>
              </a:rPr>
              <a:t>a</a:t>
            </a:r>
            <a:r>
              <a:rPr sz="2700" spc="0" baseline="2657" dirty="0">
                <a:latin typeface="Comic Sans MS"/>
                <a:cs typeface="Comic Sans MS"/>
              </a:rPr>
              <a:t>n, apakah penuh]</a:t>
            </a:r>
            <a:endParaRPr sz="1800">
              <a:latin typeface="Comic Sans MS"/>
              <a:cs typeface="Comic Sans MS"/>
            </a:endParaRPr>
          </a:p>
          <a:p>
            <a:pPr marL="90058" marR="34289">
              <a:lnSpc>
                <a:spcPts val="2165"/>
              </a:lnSpc>
              <a:spcBef>
                <a:spcPts val="5"/>
              </a:spcBef>
            </a:pPr>
            <a:r>
              <a:rPr sz="2700" spc="0" baseline="2657" dirty="0">
                <a:latin typeface="Comic Sans MS"/>
                <a:cs typeface="Comic Sans MS"/>
              </a:rPr>
              <a:t>Jika</a:t>
            </a:r>
            <a:r>
              <a:rPr sz="2700" spc="4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FullQ(Q) maka</a:t>
            </a:r>
            <a:r>
              <a:rPr sz="2700" spc="4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cetak OVERFLOW</a:t>
            </a:r>
            <a:endParaRPr sz="1800">
              <a:latin typeface="Comic Sans MS"/>
              <a:cs typeface="Comic Sans MS"/>
            </a:endParaRPr>
          </a:p>
          <a:p>
            <a:pPr marL="88915" marR="34289">
              <a:lnSpc>
                <a:spcPts val="2160"/>
              </a:lnSpc>
            </a:pPr>
            <a:r>
              <a:rPr sz="2700" spc="0" baseline="2657" dirty="0">
                <a:latin typeface="Comic Sans MS"/>
                <a:cs typeface="Comic Sans MS"/>
              </a:rPr>
              <a:t>Return</a:t>
            </a:r>
            <a:endParaRPr sz="1800">
              <a:latin typeface="Comic Sans MS"/>
              <a:cs typeface="Comic Sans MS"/>
            </a:endParaRPr>
          </a:p>
          <a:p>
            <a:pPr marL="12700" marR="34289">
              <a:lnSpc>
                <a:spcPts val="2165"/>
              </a:lnSpc>
              <a:spcBef>
                <a:spcPts val="0"/>
              </a:spcBef>
            </a:pPr>
            <a:r>
              <a:rPr sz="2700" spc="0" baseline="2657" dirty="0">
                <a:latin typeface="Comic Sans MS"/>
                <a:cs typeface="Comic Sans MS"/>
              </a:rPr>
              <a:t>[Naikkan nilai Belakang]</a:t>
            </a:r>
            <a:endParaRPr sz="1800">
              <a:latin typeface="Comic Sans MS"/>
              <a:cs typeface="Comic Sans MS"/>
            </a:endParaRPr>
          </a:p>
          <a:p>
            <a:pPr marL="21249" marR="34289">
              <a:lnSpc>
                <a:spcPts val="2160"/>
              </a:lnSpc>
            </a:pPr>
            <a:r>
              <a:rPr sz="2700" spc="0" baseline="2657" dirty="0">
                <a:latin typeface="Comic Sans MS"/>
                <a:cs typeface="Comic Sans MS"/>
              </a:rPr>
              <a:t>Jika EmptyQ(Q) maka</a:t>
            </a:r>
            <a:r>
              <a:rPr sz="2700" spc="9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{Antrian kosong}</a:t>
            </a:r>
            <a:endParaRPr sz="1800">
              <a:latin typeface="Comic Sans MS"/>
              <a:cs typeface="Comic Sans MS"/>
            </a:endParaRPr>
          </a:p>
          <a:p>
            <a:pPr marL="21249" marR="34289">
              <a:lnSpc>
                <a:spcPts val="2160"/>
              </a:lnSpc>
            </a:pPr>
            <a:r>
              <a:rPr sz="2700" spc="0" baseline="2657" dirty="0">
                <a:latin typeface="Comic Sans MS"/>
                <a:cs typeface="Comic Sans MS"/>
              </a:rPr>
              <a:t>DEPAN = 1 dan BELAKANG = 1</a:t>
            </a:r>
            <a:endParaRPr sz="1800">
              <a:latin typeface="Comic Sans MS"/>
              <a:cs typeface="Comic Sans MS"/>
            </a:endParaRPr>
          </a:p>
          <a:p>
            <a:pPr marL="21249">
              <a:lnSpc>
                <a:spcPts val="2165"/>
              </a:lnSpc>
              <a:spcBef>
                <a:spcPts val="0"/>
              </a:spcBef>
            </a:pPr>
            <a:r>
              <a:rPr sz="2700" spc="0" baseline="2657" dirty="0">
                <a:latin typeface="Comic Sans MS"/>
                <a:cs typeface="Comic Sans MS"/>
              </a:rPr>
              <a:t>Jika BELAKANG = N maka</a:t>
            </a:r>
            <a:r>
              <a:rPr sz="2700" spc="9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{Antrian dapat</a:t>
            </a:r>
            <a:endParaRPr sz="1800">
              <a:latin typeface="Comic Sans MS"/>
              <a:cs typeface="Comic Sans MS"/>
            </a:endParaRPr>
          </a:p>
          <a:p>
            <a:pPr marL="21249" marR="34289">
              <a:lnSpc>
                <a:spcPts val="2160"/>
              </a:lnSpc>
            </a:pPr>
            <a:r>
              <a:rPr sz="2700" spc="0" baseline="2657" dirty="0">
                <a:latin typeface="Comic Sans MS"/>
                <a:cs typeface="Comic Sans MS"/>
              </a:rPr>
              <a:t>BELAKANG = BELAKANG +1</a:t>
            </a:r>
            <a:endParaRPr sz="1800">
              <a:latin typeface="Comic Sans MS"/>
              <a:cs typeface="Comic Sans MS"/>
            </a:endParaRPr>
          </a:p>
          <a:p>
            <a:pPr marL="12700" marR="34289">
              <a:lnSpc>
                <a:spcPts val="2165"/>
              </a:lnSpc>
              <a:spcBef>
                <a:spcPts val="0"/>
              </a:spcBef>
            </a:pPr>
            <a:r>
              <a:rPr sz="2700" spc="0" baseline="2657" dirty="0">
                <a:latin typeface="Comic Sans MS"/>
                <a:cs typeface="Comic Sans MS"/>
              </a:rPr>
              <a:t>[Masukkan</a:t>
            </a:r>
            <a:r>
              <a:rPr sz="2700" spc="9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elemen baru]</a:t>
            </a:r>
            <a:endParaRPr sz="1800">
              <a:latin typeface="Comic Sans MS"/>
              <a:cs typeface="Comic Sans MS"/>
            </a:endParaRPr>
          </a:p>
          <a:p>
            <a:pPr marL="21021" marR="34289">
              <a:lnSpc>
                <a:spcPts val="2110"/>
              </a:lnSpc>
            </a:pPr>
            <a:r>
              <a:rPr sz="2700" spc="0" baseline="1328" dirty="0">
                <a:latin typeface="Comic Sans MS"/>
                <a:cs typeface="Comic Sans MS"/>
              </a:rPr>
              <a:t>Antrian</a:t>
            </a:r>
            <a:r>
              <a:rPr sz="2700" spc="-4" baseline="1328" dirty="0">
                <a:latin typeface="Comic Sans MS"/>
                <a:cs typeface="Comic Sans MS"/>
              </a:rPr>
              <a:t> </a:t>
            </a:r>
            <a:r>
              <a:rPr sz="2700" spc="0" baseline="1328" dirty="0">
                <a:latin typeface="Comic Sans MS"/>
                <a:cs typeface="Comic Sans MS"/>
              </a:rPr>
              <a:t>[BELAKANG] = ELEMEN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673" y="2692822"/>
            <a:ext cx="25623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2.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7096" y="3516467"/>
            <a:ext cx="5805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-4" baseline="2657" dirty="0">
                <a:latin typeface="Comic Sans MS"/>
                <a:cs typeface="Comic Sans MS"/>
              </a:rPr>
              <a:t>d</a:t>
            </a:r>
            <a:r>
              <a:rPr sz="2700" spc="0" baseline="2657" dirty="0">
                <a:latin typeface="Comic Sans MS"/>
                <a:cs typeface="Comic Sans MS"/>
              </a:rPr>
              <a:t>iisi}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673" y="4065793"/>
            <a:ext cx="25623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3.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444" y="4614549"/>
            <a:ext cx="2502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4.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512" y="4614549"/>
            <a:ext cx="6606702" cy="1073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91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[Jika Belakang = MaksQ dan Depan &lt;&gt; 1, lakukan penggeseran]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</a:pPr>
            <a:r>
              <a:rPr sz="1800" spc="0" dirty="0">
                <a:latin typeface="Arial"/>
                <a:cs typeface="Arial"/>
              </a:rPr>
              <a:t>Jika BELAKANG = MaksQ AND DEPAN &lt;&gt; 1 maka</a:t>
            </a:r>
            <a:endParaRPr sz="1800">
              <a:latin typeface="Arial"/>
              <a:cs typeface="Arial"/>
            </a:endParaRPr>
          </a:p>
          <a:p>
            <a:pPr marL="12745" marR="4700283" indent="-45">
              <a:lnSpc>
                <a:spcPct val="98604"/>
              </a:lnSpc>
              <a:spcBef>
                <a:spcPts val="90"/>
              </a:spcBef>
            </a:pPr>
            <a:r>
              <a:rPr sz="1800" spc="0" dirty="0">
                <a:latin typeface="Arial"/>
                <a:cs typeface="Arial"/>
              </a:rPr>
              <a:t>GESERAntrian(Q) Return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444" y="5434308"/>
            <a:ext cx="2502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5.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381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99794" y="746904"/>
            <a:ext cx="2572206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Algoritma</a:t>
            </a:r>
            <a:endParaRPr sz="42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98211" y="746904"/>
            <a:ext cx="2464333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/>
                </a:solidFill>
                <a:latin typeface="Comic Sans MS"/>
                <a:cs typeface="Comic Sans MS"/>
              </a:rPr>
              <a:t>RemoveQ</a:t>
            </a:r>
            <a:endParaRPr sz="42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9102" y="1597906"/>
            <a:ext cx="461838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b="1" spc="0" baseline="2391" dirty="0">
                <a:latin typeface="Comic Sans MS"/>
                <a:cs typeface="Comic Sans MS"/>
              </a:rPr>
              <a:t>Algoritma</a:t>
            </a:r>
            <a:r>
              <a:rPr sz="3000" b="1" spc="855" baseline="2391" dirty="0">
                <a:latin typeface="Comic Sans MS"/>
                <a:cs typeface="Comic Sans MS"/>
              </a:rPr>
              <a:t> </a:t>
            </a:r>
            <a:r>
              <a:rPr sz="3000" b="1" spc="0" baseline="2391" dirty="0">
                <a:latin typeface="Comic Sans MS"/>
                <a:cs typeface="Comic Sans MS"/>
              </a:rPr>
              <a:t>: Ambil/RemoveQ</a:t>
            </a:r>
            <a:r>
              <a:rPr sz="3000" b="1" spc="-151" baseline="2391" dirty="0">
                <a:latin typeface="Comic Sans MS"/>
                <a:cs typeface="Comic Sans MS"/>
              </a:rPr>
              <a:t> </a:t>
            </a:r>
            <a:r>
              <a:rPr sz="3000" b="1" spc="0" baseline="2391" dirty="0">
                <a:latin typeface="Comic Sans MS"/>
                <a:cs typeface="Comic Sans MS"/>
              </a:rPr>
              <a:t>Antrian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9355" y="1902655"/>
            <a:ext cx="24108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1.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2420" y="1902655"/>
            <a:ext cx="5189559" cy="180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265"/>
              </a:lnSpc>
              <a:spcBef>
                <a:spcPts val="113"/>
              </a:spcBef>
            </a:pPr>
            <a:r>
              <a:rPr sz="3000" spc="0" baseline="3587" dirty="0">
                <a:latin typeface="Comic Sans MS"/>
                <a:cs typeface="Comic Sans MS"/>
              </a:rPr>
              <a:t>[Periksa </a:t>
            </a:r>
            <a:r>
              <a:rPr sz="3000" spc="9" baseline="3587" dirty="0">
                <a:latin typeface="Comic Sans MS"/>
                <a:cs typeface="Comic Sans MS"/>
              </a:rPr>
              <a:t>A</a:t>
            </a:r>
            <a:r>
              <a:rPr sz="3000" spc="0" baseline="3587" dirty="0">
                <a:latin typeface="Comic Sans MS"/>
                <a:cs typeface="Comic Sans MS"/>
              </a:rPr>
              <a:t>ntrian,</a:t>
            </a:r>
            <a:r>
              <a:rPr sz="3000" spc="-15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apakah</a:t>
            </a:r>
            <a:r>
              <a:rPr sz="3000" spc="9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kosong]</a:t>
            </a:r>
            <a:endParaRPr sz="2000">
              <a:latin typeface="Comic Sans MS"/>
              <a:cs typeface="Comic Sans MS"/>
            </a:endParaRPr>
          </a:p>
          <a:p>
            <a:pPr marL="50761">
              <a:lnSpc>
                <a:spcPts val="2400"/>
              </a:lnSpc>
              <a:spcBef>
                <a:spcPts val="6"/>
              </a:spcBef>
            </a:pPr>
            <a:r>
              <a:rPr sz="3000" spc="0" baseline="2391" dirty="0">
                <a:latin typeface="Comic Sans MS"/>
                <a:cs typeface="Comic Sans MS"/>
              </a:rPr>
              <a:t>Jika</a:t>
            </a:r>
            <a:r>
              <a:rPr sz="3000" spc="-3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EmptyQ(Q)</a:t>
            </a:r>
            <a:r>
              <a:rPr sz="3000" spc="-108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maka</a:t>
            </a:r>
            <a:r>
              <a:rPr sz="3000" spc="-46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cetak</a:t>
            </a:r>
            <a:r>
              <a:rPr sz="3000" spc="-46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U</a:t>
            </a:r>
            <a:r>
              <a:rPr sz="3000" spc="0" baseline="2391" dirty="0">
                <a:latin typeface="Comic Sans MS"/>
                <a:cs typeface="Comic Sans MS"/>
              </a:rPr>
              <a:t>NDERFLOW</a:t>
            </a:r>
            <a:endParaRPr sz="2000">
              <a:latin typeface="Comic Sans MS"/>
              <a:cs typeface="Comic Sans MS"/>
            </a:endParaRPr>
          </a:p>
          <a:p>
            <a:pPr marL="50761" marR="38061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Return</a:t>
            </a:r>
            <a:endParaRPr sz="2000">
              <a:latin typeface="Comic Sans MS"/>
              <a:cs typeface="Comic Sans MS"/>
            </a:endParaRPr>
          </a:p>
          <a:p>
            <a:pPr marL="12700" marR="38061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[Ambil/Remove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elemen di</a:t>
            </a:r>
            <a:r>
              <a:rPr sz="3000" spc="-12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posisi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Depan]</a:t>
            </a:r>
            <a:endParaRPr sz="2000">
              <a:latin typeface="Comic Sans MS"/>
              <a:cs typeface="Comic Sans MS"/>
            </a:endParaRPr>
          </a:p>
          <a:p>
            <a:pPr marL="50761" marR="38061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Elemen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 Antrian[DEPAN]</a:t>
            </a:r>
            <a:endParaRPr sz="2000">
              <a:latin typeface="Comic Sans MS"/>
              <a:cs typeface="Comic Sans MS"/>
            </a:endParaRPr>
          </a:p>
          <a:p>
            <a:pPr marL="12700" marR="38061">
              <a:lnSpc>
                <a:spcPts val="2335"/>
              </a:lnSpc>
            </a:pPr>
            <a:r>
              <a:rPr sz="3000" spc="0" baseline="1195" dirty="0">
                <a:latin typeface="Comic Sans MS"/>
                <a:cs typeface="Comic Sans MS"/>
              </a:rPr>
              <a:t>[Naikkan</a:t>
            </a:r>
            <a:r>
              <a:rPr sz="3000" spc="-71" baseline="1195" dirty="0">
                <a:latin typeface="Comic Sans MS"/>
                <a:cs typeface="Comic Sans MS"/>
              </a:rPr>
              <a:t> </a:t>
            </a:r>
            <a:r>
              <a:rPr sz="3000" spc="4" baseline="1195" dirty="0">
                <a:latin typeface="Comic Sans MS"/>
                <a:cs typeface="Comic Sans MS"/>
              </a:rPr>
              <a:t>n</a:t>
            </a:r>
            <a:r>
              <a:rPr sz="3000" spc="0" baseline="1195" dirty="0">
                <a:latin typeface="Comic Sans MS"/>
                <a:cs typeface="Comic Sans MS"/>
              </a:rPr>
              <a:t>ilai</a:t>
            </a:r>
            <a:r>
              <a:rPr sz="3000" spc="-10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Depan]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9609" y="2816902"/>
            <a:ext cx="28269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2.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609" y="3426400"/>
            <a:ext cx="28269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3.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2420" y="3731149"/>
            <a:ext cx="3862859" cy="583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015">
              <a:lnSpc>
                <a:spcPts val="2265"/>
              </a:lnSpc>
              <a:spcBef>
                <a:spcPts val="113"/>
              </a:spcBef>
            </a:pPr>
            <a:r>
              <a:rPr sz="3000" spc="0" baseline="3587" dirty="0">
                <a:latin typeface="Comic Sans MS"/>
                <a:cs typeface="Comic Sans MS"/>
              </a:rPr>
              <a:t>Jika</a:t>
            </a:r>
            <a:r>
              <a:rPr sz="3000" spc="-39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DEPAN</a:t>
            </a:r>
            <a:r>
              <a:rPr sz="3000" spc="-57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= BELAKANG</a:t>
            </a:r>
            <a:r>
              <a:rPr sz="3000" spc="-96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maka</a:t>
            </a:r>
            <a:endParaRPr sz="2000">
              <a:latin typeface="Comic Sans MS"/>
              <a:cs typeface="Comic Sans MS"/>
            </a:endParaRPr>
          </a:p>
          <a:p>
            <a:pPr marL="12700" marR="38061">
              <a:lnSpc>
                <a:spcPts val="2335"/>
              </a:lnSpc>
              <a:spcBef>
                <a:spcPts val="3"/>
              </a:spcBef>
            </a:pPr>
            <a:r>
              <a:rPr sz="3000" spc="4" baseline="1195" dirty="0">
                <a:latin typeface="Comic Sans MS"/>
                <a:cs typeface="Comic Sans MS"/>
              </a:rPr>
              <a:t>elemen}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0130" y="3731149"/>
            <a:ext cx="105169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{Antrian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4341" y="3731149"/>
            <a:ext cx="47281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ada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9249" y="3731149"/>
            <a:ext cx="17769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1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1398" y="4340647"/>
            <a:ext cx="4195931" cy="888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9034">
              <a:lnSpc>
                <a:spcPts val="2265"/>
              </a:lnSpc>
              <a:spcBef>
                <a:spcPts val="113"/>
              </a:spcBef>
            </a:pPr>
            <a:r>
              <a:rPr sz="3000" spc="0" baseline="3587" dirty="0">
                <a:latin typeface="Comic Sans MS"/>
                <a:cs typeface="Comic Sans MS"/>
              </a:rPr>
              <a:t>DEPAN</a:t>
            </a:r>
            <a:r>
              <a:rPr sz="3000" spc="-57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= 0</a:t>
            </a:r>
            <a:r>
              <a:rPr sz="3000" spc="-2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dan</a:t>
            </a:r>
            <a:r>
              <a:rPr sz="3000" spc="-32" baseline="3587" dirty="0">
                <a:latin typeface="Comic Sans MS"/>
                <a:cs typeface="Comic Sans MS"/>
              </a:rPr>
              <a:t> </a:t>
            </a:r>
            <a:r>
              <a:rPr sz="3000" spc="4" baseline="3587" dirty="0">
                <a:latin typeface="Comic Sans MS"/>
                <a:cs typeface="Comic Sans MS"/>
              </a:rPr>
              <a:t>B</a:t>
            </a:r>
            <a:r>
              <a:rPr sz="3000" spc="0" baseline="3587" dirty="0">
                <a:latin typeface="Comic Sans MS"/>
                <a:cs typeface="Comic Sans MS"/>
              </a:rPr>
              <a:t>EL</a:t>
            </a:r>
            <a:r>
              <a:rPr sz="3000" spc="9" baseline="3587" dirty="0">
                <a:latin typeface="Comic Sans MS"/>
                <a:cs typeface="Comic Sans MS"/>
              </a:rPr>
              <a:t>A</a:t>
            </a:r>
            <a:r>
              <a:rPr sz="3000" spc="4" baseline="3587" dirty="0">
                <a:latin typeface="Comic Sans MS"/>
                <a:cs typeface="Comic Sans MS"/>
              </a:rPr>
              <a:t>K</a:t>
            </a:r>
            <a:r>
              <a:rPr sz="3000" spc="0" baseline="3587" dirty="0">
                <a:latin typeface="Comic Sans MS"/>
                <a:cs typeface="Comic Sans MS"/>
              </a:rPr>
              <a:t>ANG</a:t>
            </a:r>
            <a:r>
              <a:rPr sz="3000" spc="-84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= 0</a:t>
            </a:r>
            <a:endParaRPr sz="2000">
              <a:latin typeface="Comic Sans MS"/>
              <a:cs typeface="Comic Sans MS"/>
            </a:endParaRPr>
          </a:p>
          <a:p>
            <a:pPr marL="22037" marR="38061">
              <a:lnSpc>
                <a:spcPts val="2400"/>
              </a:lnSpc>
              <a:spcBef>
                <a:spcPts val="6"/>
              </a:spcBef>
            </a:pPr>
            <a:r>
              <a:rPr sz="3000" spc="0" baseline="2391" dirty="0">
                <a:latin typeface="Comic Sans MS"/>
                <a:cs typeface="Comic Sans MS"/>
              </a:rPr>
              <a:t>Jika</a:t>
            </a:r>
            <a:r>
              <a:rPr sz="3000" spc="-3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tidak</a:t>
            </a:r>
            <a:r>
              <a:rPr sz="3000" spc="-47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DEPAN</a:t>
            </a:r>
            <a:r>
              <a:rPr sz="3000" spc="-57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 DEPAN</a:t>
            </a:r>
            <a:r>
              <a:rPr sz="3000" spc="-57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+ 1</a:t>
            </a:r>
            <a:endParaRPr sz="2000">
              <a:latin typeface="Comic Sans MS"/>
              <a:cs typeface="Comic Sans MS"/>
            </a:endParaRPr>
          </a:p>
          <a:p>
            <a:pPr marL="12700" marR="38061">
              <a:lnSpc>
                <a:spcPts val="2335"/>
              </a:lnSpc>
            </a:pPr>
            <a:r>
              <a:rPr sz="3000" spc="0" baseline="1195" dirty="0">
                <a:latin typeface="Comic Sans MS"/>
                <a:cs typeface="Comic Sans MS"/>
              </a:rPr>
              <a:t>Return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609" y="4950145"/>
            <a:ext cx="28208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4.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i PowerPoint Template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 Slide.pptx" id="{1C493E32-1203-4DAB-ADD2-48CFC5D4619B}" vid="{6359BE23-987B-4B46-9C46-4AAC442CAC8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 PowerPoint Template2018</Template>
  <TotalTime>221</TotalTime>
  <Words>1564</Words>
  <Application>Microsoft Office PowerPoint</Application>
  <PresentationFormat>On-screen Show (4:3)</PresentationFormat>
  <Paragraphs>588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Comic Sans MS</vt:lpstr>
      <vt:lpstr>Ari PowerPoint Template2018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Siti Sauda</cp:lastModifiedBy>
  <cp:revision>5</cp:revision>
  <dcterms:modified xsi:type="dcterms:W3CDTF">2020-03-16T07:54:26Z</dcterms:modified>
</cp:coreProperties>
</file>