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FDC5A97-B1F7-40A1-B23C-4F3A17B9EC6F}" type="datetimeFigureOut">
              <a:rPr lang="id-ID" smtClean="0"/>
              <a:t>20/09/2020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F562CBB-BBA3-4EF3-9E75-04A69F71554F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646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A97-B1F7-40A1-B23C-4F3A17B9EC6F}" type="datetimeFigureOut">
              <a:rPr lang="id-ID" smtClean="0"/>
              <a:t>20/09/2020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2CBB-BBA3-4EF3-9E75-04A69F71554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01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A97-B1F7-40A1-B23C-4F3A17B9EC6F}" type="datetimeFigureOut">
              <a:rPr lang="id-ID" smtClean="0"/>
              <a:t>20/09/2020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2CBB-BBA3-4EF3-9E75-04A69F71554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3910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A97-B1F7-40A1-B23C-4F3A17B9EC6F}" type="datetimeFigureOut">
              <a:rPr lang="id-ID" smtClean="0"/>
              <a:t>20/09/2020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2CBB-BBA3-4EF3-9E75-04A69F71554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966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A97-B1F7-40A1-B23C-4F3A17B9EC6F}" type="datetimeFigureOut">
              <a:rPr lang="id-ID" smtClean="0"/>
              <a:t>20/09/2020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2CBB-BBA3-4EF3-9E75-04A69F71554F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7440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A97-B1F7-40A1-B23C-4F3A17B9EC6F}" type="datetimeFigureOut">
              <a:rPr lang="id-ID" smtClean="0"/>
              <a:t>20/09/2020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2CBB-BBA3-4EF3-9E75-04A69F71554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039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A97-B1F7-40A1-B23C-4F3A17B9EC6F}" type="datetimeFigureOut">
              <a:rPr lang="id-ID" smtClean="0"/>
              <a:t>20/09/2020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2CBB-BBA3-4EF3-9E75-04A69F71554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252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A97-B1F7-40A1-B23C-4F3A17B9EC6F}" type="datetimeFigureOut">
              <a:rPr lang="id-ID" smtClean="0"/>
              <a:t>20/09/2020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2CBB-BBA3-4EF3-9E75-04A69F71554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342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A97-B1F7-40A1-B23C-4F3A17B9EC6F}" type="datetimeFigureOut">
              <a:rPr lang="id-ID" smtClean="0"/>
              <a:t>20/09/2020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2CBB-BBA3-4EF3-9E75-04A69F71554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572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A97-B1F7-40A1-B23C-4F3A17B9EC6F}" type="datetimeFigureOut">
              <a:rPr lang="id-ID" smtClean="0"/>
              <a:t>20/09/2020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2CBB-BBA3-4EF3-9E75-04A69F71554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357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A97-B1F7-40A1-B23C-4F3A17B9EC6F}" type="datetimeFigureOut">
              <a:rPr lang="id-ID" smtClean="0"/>
              <a:t>20/09/2020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2CBB-BBA3-4EF3-9E75-04A69F71554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61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FDC5A97-B1F7-40A1-B23C-4F3A17B9EC6F}" type="datetimeFigureOut">
              <a:rPr lang="id-ID" smtClean="0"/>
              <a:t>20/09/2020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F562CBB-BBA3-4EF3-9E75-04A69F71554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565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EA4D-BC0D-4F81-A22B-2EBA7FE74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Arsitektur dan Organisasi Komputer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D8D86-FDF9-48AE-B0D6-2C532239D3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Teknik Informatika</a:t>
            </a:r>
          </a:p>
        </p:txBody>
      </p:sp>
    </p:spTree>
    <p:extLst>
      <p:ext uri="{BB962C8B-B14F-4D97-AF65-F5344CB8AC3E}">
        <p14:creationId xmlns:p14="http://schemas.microsoft.com/office/powerpoint/2010/main" val="218050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E8A2C-D121-48DB-8C74-441AAF94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35" y="581487"/>
            <a:ext cx="9622152" cy="1260629"/>
          </a:xfrm>
        </p:spPr>
        <p:txBody>
          <a:bodyPr/>
          <a:lstStyle/>
          <a:p>
            <a:pPr marL="0" indent="0" algn="just">
              <a:buNone/>
            </a:pPr>
            <a:r>
              <a:rPr lang="id-ID" dirty="0"/>
              <a:t>Dalam bentuk yang paling sederhana komputer terdiri dari lima bagian utama yang mempunyai fungsi sendiri-sendiri. Unit-unit tersebut adalah: masukan, memori, aritmetika dan logika, keluaran dan kontrol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77CEE-67EF-4BBF-AF42-5E8405D69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84" t="53204" r="29500" b="7880"/>
          <a:stretch/>
        </p:blipFill>
        <p:spPr>
          <a:xfrm>
            <a:off x="870012" y="2148396"/>
            <a:ext cx="5683484" cy="266889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9E99F5-0B9B-4605-91CA-B3729EB0A107}"/>
              </a:ext>
            </a:extLst>
          </p:cNvPr>
          <p:cNvSpPr txBox="1">
            <a:spLocks/>
          </p:cNvSpPr>
          <p:nvPr/>
        </p:nvSpPr>
        <p:spPr>
          <a:xfrm>
            <a:off x="7039993" y="1695634"/>
            <a:ext cx="3480046" cy="45808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d-ID" dirty="0"/>
              <a:t>Unit masukan menerima informasi yang </a:t>
            </a:r>
            <a:r>
              <a:rPr lang="id-ID" dirty="0" err="1"/>
              <a:t>yang</a:t>
            </a:r>
            <a:r>
              <a:rPr lang="id-ID" dirty="0"/>
              <a:t> dikodekan dari operator manusia lewat alat-alat </a:t>
            </a:r>
            <a:r>
              <a:rPr lang="id-ID" dirty="0" err="1"/>
              <a:t>elektromekanik</a:t>
            </a:r>
            <a:r>
              <a:rPr lang="id-ID" dirty="0"/>
              <a:t> seperti papan ketik pada suatu terminal video, atau dari </a:t>
            </a:r>
            <a:r>
              <a:rPr lang="id-ID" dirty="0" err="1"/>
              <a:t>komputerkomputer</a:t>
            </a:r>
            <a:r>
              <a:rPr lang="id-ID" dirty="0"/>
              <a:t> lain lewat jalur komunikasi digital. Informasi yang diterima dan disimpan dalam memori untuk dipergunakan kelak, atau langsung diolah oleh rangkaian aritmetika dan logika untuk melaksanakan operasi yang diinginkan. Langkah-langkah pengolahan ditentukan oleh program yang disimpan dalam memori. Akhirnya hasil-hasil yang diperoleh dikirimkan kembali keluar melalui unit keluaran. Seluruh kegiatan ini dikoordinasi oleh unit kontrol.</a:t>
            </a:r>
          </a:p>
        </p:txBody>
      </p:sp>
    </p:spTree>
    <p:extLst>
      <p:ext uri="{BB962C8B-B14F-4D97-AF65-F5344CB8AC3E}">
        <p14:creationId xmlns:p14="http://schemas.microsoft.com/office/powerpoint/2010/main" val="154941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5277-F877-43CE-AFD4-DD0F9F58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/>
              <a:t>Organisasi &amp; Arsitektur Komputer</a:t>
            </a:r>
            <a:endParaRPr lang="id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00B4-ADF5-434B-986C-80B6F69A7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2636668"/>
          </a:xfrm>
        </p:spPr>
        <p:txBody>
          <a:bodyPr/>
          <a:lstStyle/>
          <a:p>
            <a:pPr algn="just"/>
            <a:r>
              <a:rPr lang="id-ID" b="1" dirty="0"/>
              <a:t>Organisasi Komputer - </a:t>
            </a:r>
            <a:r>
              <a:rPr lang="id-ID" dirty="0"/>
              <a:t> Bagian yang terkait erat dengan unit–unit operasional. Contoh: teknologi </a:t>
            </a:r>
            <a:r>
              <a:rPr lang="id-ID" dirty="0" err="1"/>
              <a:t>hardware</a:t>
            </a:r>
            <a:r>
              <a:rPr lang="id-ID" dirty="0"/>
              <a:t>, perangkat antarmuka, teknologi memori, sistem memori, dan sinyal–sinyal kontrol.</a:t>
            </a:r>
          </a:p>
          <a:p>
            <a:endParaRPr lang="id-ID" dirty="0"/>
          </a:p>
          <a:p>
            <a:pPr algn="just"/>
            <a:r>
              <a:rPr lang="id-ID" b="1" dirty="0"/>
              <a:t>Arsitektur Komputer - </a:t>
            </a:r>
            <a:r>
              <a:rPr lang="id-ID" dirty="0"/>
              <a:t>Atribut–atribut sistem komputer yang terkait dengan seorang </a:t>
            </a:r>
            <a:r>
              <a:rPr lang="id-ID" dirty="0" err="1"/>
              <a:t>programmer</a:t>
            </a:r>
            <a:r>
              <a:rPr lang="id-ID" dirty="0"/>
              <a:t>  Contoh: set instruksi, aritmetika yang digunakan, teknik </a:t>
            </a:r>
            <a:r>
              <a:rPr lang="id-ID" dirty="0" err="1"/>
              <a:t>pengalamatan</a:t>
            </a:r>
            <a:r>
              <a:rPr lang="id-ID" dirty="0"/>
              <a:t>, mekanisme I/O</a:t>
            </a:r>
          </a:p>
        </p:txBody>
      </p:sp>
    </p:spTree>
    <p:extLst>
      <p:ext uri="{BB962C8B-B14F-4D97-AF65-F5344CB8AC3E}">
        <p14:creationId xmlns:p14="http://schemas.microsoft.com/office/powerpoint/2010/main" val="218406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EEA9-B204-4DC4-B524-D4FD4835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/>
              <a:t>Struktur  Komputer</a:t>
            </a:r>
            <a:endParaRPr lang="id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88DF-D5F9-4D31-B9B8-592C9F58A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8791" y="1291701"/>
            <a:ext cx="3017165" cy="2610035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id-ID" i="1" dirty="0" err="1"/>
              <a:t>Central</a:t>
            </a:r>
            <a:r>
              <a:rPr lang="id-ID" i="1" dirty="0"/>
              <a:t> </a:t>
            </a:r>
            <a:r>
              <a:rPr lang="id-ID" i="1" dirty="0" err="1"/>
              <a:t>Processing</a:t>
            </a:r>
            <a:r>
              <a:rPr lang="id-ID" i="1" dirty="0"/>
              <a:t> Unit </a:t>
            </a:r>
            <a:r>
              <a:rPr lang="id-ID" dirty="0"/>
              <a:t>(CPU), berfungsi sebagai pengontrol operasi komputer dan pusat pengolahan fungsi – fungsi komputer. Kesepakatan, CPU cukup disebut sebagai </a:t>
            </a:r>
            <a:r>
              <a:rPr lang="id-ID" i="1" dirty="0" err="1"/>
              <a:t>processor</a:t>
            </a:r>
            <a:r>
              <a:rPr lang="id-ID" i="1" dirty="0"/>
              <a:t> </a:t>
            </a:r>
            <a:r>
              <a:rPr lang="id-ID" dirty="0"/>
              <a:t>(prosesor) saja.</a:t>
            </a:r>
          </a:p>
          <a:p>
            <a:pPr algn="just"/>
            <a:r>
              <a:rPr lang="it-IT" dirty="0"/>
              <a:t> </a:t>
            </a:r>
            <a:r>
              <a:rPr lang="it-IT" i="1" dirty="0"/>
              <a:t>Memori Utama</a:t>
            </a:r>
            <a:r>
              <a:rPr lang="it-IT" dirty="0"/>
              <a:t>, berfungsi sebagai penyimpan data.</a:t>
            </a:r>
          </a:p>
          <a:p>
            <a:pPr algn="just"/>
            <a:r>
              <a:rPr lang="id-ID" dirty="0"/>
              <a:t> </a:t>
            </a:r>
            <a:r>
              <a:rPr lang="id-ID" i="1" dirty="0"/>
              <a:t>I/O</a:t>
            </a:r>
            <a:r>
              <a:rPr lang="id-ID" dirty="0"/>
              <a:t>, berfungsi memindahkan data ke lingkungan luar atau perangkat lainnya.</a:t>
            </a:r>
          </a:p>
          <a:p>
            <a:pPr algn="just"/>
            <a:r>
              <a:rPr lang="id-ID" dirty="0"/>
              <a:t> </a:t>
            </a:r>
            <a:r>
              <a:rPr lang="id-ID" i="1" dirty="0"/>
              <a:t>System </a:t>
            </a:r>
            <a:r>
              <a:rPr lang="id-ID" i="1" dirty="0" err="1"/>
              <a:t>Interconnection</a:t>
            </a:r>
            <a:r>
              <a:rPr lang="id-ID" dirty="0"/>
              <a:t>, merupakan sistem yang menghubungkan CPU, memori utama dan I/O.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37CD7-DE0D-4C18-8E67-40D6434CD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90" t="17217" r="30078" b="8889"/>
          <a:stretch/>
        </p:blipFill>
        <p:spPr>
          <a:xfrm>
            <a:off x="2165177" y="1959682"/>
            <a:ext cx="4083373" cy="419789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ED4238-523B-4E80-97E7-BF76878A0063}"/>
              </a:ext>
            </a:extLst>
          </p:cNvPr>
          <p:cNvSpPr txBox="1">
            <a:spLocks/>
          </p:cNvSpPr>
          <p:nvPr/>
        </p:nvSpPr>
        <p:spPr>
          <a:xfrm>
            <a:off x="6602681" y="4172505"/>
            <a:ext cx="3174271" cy="245330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i="1" dirty="0" err="1"/>
              <a:t>Control</a:t>
            </a:r>
            <a:r>
              <a:rPr lang="id-ID" i="1" dirty="0"/>
              <a:t> Unit</a:t>
            </a:r>
            <a:r>
              <a:rPr lang="id-ID" dirty="0"/>
              <a:t>, berfungsi untuk mengontrol operasi CPU dan mengontrol komputer secara keseluruhan.</a:t>
            </a:r>
          </a:p>
          <a:p>
            <a:r>
              <a:rPr lang="id-ID" dirty="0"/>
              <a:t> </a:t>
            </a:r>
            <a:r>
              <a:rPr lang="id-ID" i="1" dirty="0" err="1"/>
              <a:t>Arithmetic</a:t>
            </a:r>
            <a:r>
              <a:rPr lang="id-ID" i="1" dirty="0"/>
              <a:t> </a:t>
            </a:r>
            <a:r>
              <a:rPr lang="id-ID" i="1" dirty="0" err="1"/>
              <a:t>And</a:t>
            </a:r>
            <a:r>
              <a:rPr lang="id-ID" i="1" dirty="0"/>
              <a:t> </a:t>
            </a:r>
            <a:r>
              <a:rPr lang="id-ID" i="1" dirty="0" err="1"/>
              <a:t>Logic</a:t>
            </a:r>
            <a:r>
              <a:rPr lang="id-ID" i="1" dirty="0"/>
              <a:t> Unit </a:t>
            </a:r>
            <a:r>
              <a:rPr lang="id-ID" dirty="0"/>
              <a:t>(ALU), berfungsi untuk membentuk fungsi – fungsi pengolahan data komputer.</a:t>
            </a:r>
          </a:p>
          <a:p>
            <a:r>
              <a:rPr lang="id-ID" dirty="0"/>
              <a:t> </a:t>
            </a:r>
            <a:r>
              <a:rPr lang="id-ID" i="1" dirty="0"/>
              <a:t>Register</a:t>
            </a:r>
            <a:r>
              <a:rPr lang="id-ID" dirty="0"/>
              <a:t>, berfungsi sebagai penyimpan internal bagi CPU.</a:t>
            </a:r>
          </a:p>
          <a:p>
            <a:r>
              <a:rPr lang="id-ID" dirty="0"/>
              <a:t> </a:t>
            </a:r>
            <a:r>
              <a:rPr lang="id-ID" i="1" dirty="0"/>
              <a:t>CPU </a:t>
            </a:r>
            <a:r>
              <a:rPr lang="id-ID" i="1" dirty="0" err="1"/>
              <a:t>Interconnection</a:t>
            </a:r>
            <a:r>
              <a:rPr lang="id-ID" dirty="0"/>
              <a:t>, berfungsi menghubungkan seluruh bagian dari CPU.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37AED1-15E5-4388-8314-9332C2186B59}"/>
              </a:ext>
            </a:extLst>
          </p:cNvPr>
          <p:cNvCxnSpPr>
            <a:stCxn id="3" idx="1"/>
          </p:cNvCxnSpPr>
          <p:nvPr/>
        </p:nvCxnSpPr>
        <p:spPr>
          <a:xfrm flipH="1">
            <a:off x="5681709" y="2596719"/>
            <a:ext cx="787082" cy="26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2104C1-C6EC-4650-A054-3E8B1DA15185}"/>
              </a:ext>
            </a:extLst>
          </p:cNvPr>
          <p:cNvCxnSpPr/>
          <p:nvPr/>
        </p:nvCxnSpPr>
        <p:spPr>
          <a:xfrm flipH="1">
            <a:off x="6248550" y="4998128"/>
            <a:ext cx="354131" cy="12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36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0A4B-AF3F-4EF3-B202-8B3CF89A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Fungsi Utama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BB99-9830-4BB5-8BC2-C97FD25C0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Fungsi Operasi Pengolahan Data</a:t>
            </a:r>
          </a:p>
          <a:p>
            <a:r>
              <a:rPr lang="id-ID" dirty="0"/>
              <a:t> Fungsi Operasi Penyimpanan Data</a:t>
            </a:r>
          </a:p>
          <a:p>
            <a:r>
              <a:rPr lang="id-ID" dirty="0"/>
              <a:t> Fungsi Operasi Pemindahan Data</a:t>
            </a:r>
          </a:p>
          <a:p>
            <a:r>
              <a:rPr lang="id-ID" dirty="0"/>
              <a:t> Fungsi Operasi Kontrol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FF60F-D838-4F50-AB1D-B427DEDFC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739" y="1496580"/>
            <a:ext cx="29051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1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4123-BBA8-49BB-9024-AB9CBB1F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E9DC-3AB0-4267-85ED-0097F798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Direncanakan akan diberikan pada </a:t>
            </a:r>
            <a:r>
              <a:rPr lang="id-ID"/>
              <a:t>saat pertemuan ke-2</a:t>
            </a:r>
          </a:p>
        </p:txBody>
      </p:sp>
    </p:spTree>
    <p:extLst>
      <p:ext uri="{BB962C8B-B14F-4D97-AF65-F5344CB8AC3E}">
        <p14:creationId xmlns:p14="http://schemas.microsoft.com/office/powerpoint/2010/main" val="64862926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19</TotalTime>
  <Words>342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Arsitektur dan Organisasi Komputer</vt:lpstr>
      <vt:lpstr>PowerPoint Presentation</vt:lpstr>
      <vt:lpstr>Organisasi &amp; Arsitektur Komputer</vt:lpstr>
      <vt:lpstr>Struktur  Komputer</vt:lpstr>
      <vt:lpstr>Fungsi Utama</vt:lpstr>
      <vt:lpstr>Tugas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Arsitektur dan Organisasi Komputer</dc:title>
  <dc:creator>febriyanti panjaitan</dc:creator>
  <cp:lastModifiedBy>Febriyanti Panjaitan</cp:lastModifiedBy>
  <cp:revision>5</cp:revision>
  <dcterms:created xsi:type="dcterms:W3CDTF">2019-09-16T12:27:16Z</dcterms:created>
  <dcterms:modified xsi:type="dcterms:W3CDTF">2020-09-20T02:33:24Z</dcterms:modified>
</cp:coreProperties>
</file>