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73" d="100"/>
          <a:sy n="73" d="100"/>
        </p:scale>
        <p:origin x="92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35" y="1527513"/>
            <a:ext cx="9439835" cy="48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458821"/>
            <a:ext cx="9906000" cy="48975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606" y="519953"/>
            <a:ext cx="7156357" cy="88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527513"/>
            <a:ext cx="8543925" cy="482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B57-A78B-4172-A984-8E1E1C1755C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B57-654B-43AE-92B7-7BE32FF1A0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3132045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/>
          </a:p>
        </p:txBody>
      </p:sp>
      <p:sp>
        <p:nvSpPr>
          <p:cNvPr id="8" name="Rectangle 7"/>
          <p:cNvSpPr/>
          <p:nvPr/>
        </p:nvSpPr>
        <p:spPr>
          <a:xfrm>
            <a:off x="3281363" y="15875"/>
            <a:ext cx="66246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/>
          </a:p>
        </p:txBody>
      </p:sp>
      <p:pic>
        <p:nvPicPr>
          <p:cNvPr id="9" name="Picture 17" descr="Logo UBD Baru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8F6F7"/>
              </a:clrFrom>
              <a:clrTo>
                <a:srgbClr val="F8F6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347" y="548680"/>
            <a:ext cx="1857434" cy="8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6411446"/>
            <a:ext cx="714543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25" dirty="0" err="1"/>
              <a:t>Fakultas</a:t>
            </a:r>
            <a:r>
              <a:rPr lang="en-US" sz="1625" dirty="0"/>
              <a:t> </a:t>
            </a:r>
            <a:r>
              <a:rPr lang="en-US" sz="1625" dirty="0" err="1"/>
              <a:t>Ilmu</a:t>
            </a:r>
            <a:r>
              <a:rPr lang="en-US" sz="1625" dirty="0"/>
              <a:t> </a:t>
            </a:r>
            <a:r>
              <a:rPr lang="en-US" sz="1625" dirty="0" err="1"/>
              <a:t>Komputer</a:t>
            </a:r>
            <a:r>
              <a:rPr lang="en-US" sz="1625" dirty="0"/>
              <a:t> </a:t>
            </a:r>
            <a:r>
              <a:rPr lang="en-US" sz="1625" dirty="0" err="1"/>
              <a:t>Universitas</a:t>
            </a:r>
            <a:r>
              <a:rPr lang="en-US" sz="1625" dirty="0"/>
              <a:t> </a:t>
            </a:r>
            <a:r>
              <a:rPr lang="en-US" sz="1625" dirty="0" err="1"/>
              <a:t>Bina</a:t>
            </a:r>
            <a:r>
              <a:rPr lang="en-US" sz="1625" dirty="0"/>
              <a:t> </a:t>
            </a:r>
            <a:r>
              <a:rPr lang="en-US" sz="1625" dirty="0" err="1"/>
              <a:t>Darma</a:t>
            </a:r>
            <a:endParaRPr lang="en-US" sz="1625" dirty="0"/>
          </a:p>
        </p:txBody>
      </p:sp>
      <p:sp>
        <p:nvSpPr>
          <p:cNvPr id="11" name="Rectangle 10"/>
          <p:cNvSpPr/>
          <p:nvPr/>
        </p:nvSpPr>
        <p:spPr>
          <a:xfrm>
            <a:off x="7320243" y="6407713"/>
            <a:ext cx="2585758" cy="428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3" b="1" dirty="0"/>
              <a:t>Find us for Quality</a:t>
            </a:r>
          </a:p>
        </p:txBody>
      </p:sp>
    </p:spTree>
    <p:extLst>
      <p:ext uri="{BB962C8B-B14F-4D97-AF65-F5344CB8AC3E}">
        <p14:creationId xmlns:p14="http://schemas.microsoft.com/office/powerpoint/2010/main" val="248516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3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42949" y="2070354"/>
            <a:ext cx="8007096" cy="3352800"/>
          </a:xfrm>
          <a:custGeom>
            <a:avLst/>
            <a:gdLst/>
            <a:ahLst/>
            <a:cxnLst/>
            <a:rect l="l" t="t" r="r" b="b"/>
            <a:pathLst>
              <a:path w="8007096" h="3352800">
                <a:moveTo>
                  <a:pt x="558546" y="0"/>
                </a:moveTo>
                <a:lnTo>
                  <a:pt x="512718" y="1850"/>
                </a:lnTo>
                <a:lnTo>
                  <a:pt x="467914" y="7306"/>
                </a:lnTo>
                <a:lnTo>
                  <a:pt x="424277" y="16225"/>
                </a:lnTo>
                <a:lnTo>
                  <a:pt x="381950" y="28462"/>
                </a:lnTo>
                <a:lnTo>
                  <a:pt x="341078" y="43874"/>
                </a:lnTo>
                <a:lnTo>
                  <a:pt x="301803" y="62318"/>
                </a:lnTo>
                <a:lnTo>
                  <a:pt x="264268" y="83651"/>
                </a:lnTo>
                <a:lnTo>
                  <a:pt x="228618" y="107728"/>
                </a:lnTo>
                <a:lnTo>
                  <a:pt x="194995" y="134407"/>
                </a:lnTo>
                <a:lnTo>
                  <a:pt x="163544" y="163544"/>
                </a:lnTo>
                <a:lnTo>
                  <a:pt x="134407" y="194995"/>
                </a:lnTo>
                <a:lnTo>
                  <a:pt x="107728" y="228618"/>
                </a:lnTo>
                <a:lnTo>
                  <a:pt x="83651" y="264268"/>
                </a:lnTo>
                <a:lnTo>
                  <a:pt x="62318" y="301803"/>
                </a:lnTo>
                <a:lnTo>
                  <a:pt x="43874" y="341078"/>
                </a:lnTo>
                <a:lnTo>
                  <a:pt x="28462" y="381950"/>
                </a:lnTo>
                <a:lnTo>
                  <a:pt x="16225" y="424277"/>
                </a:lnTo>
                <a:lnTo>
                  <a:pt x="7306" y="467914"/>
                </a:lnTo>
                <a:lnTo>
                  <a:pt x="1850" y="512718"/>
                </a:lnTo>
                <a:lnTo>
                  <a:pt x="0" y="558546"/>
                </a:lnTo>
                <a:lnTo>
                  <a:pt x="0" y="2793492"/>
                </a:lnTo>
                <a:lnTo>
                  <a:pt x="1850" y="2839325"/>
                </a:lnTo>
                <a:lnTo>
                  <a:pt x="7306" y="2884144"/>
                </a:lnTo>
                <a:lnTo>
                  <a:pt x="16225" y="2927806"/>
                </a:lnTo>
                <a:lnTo>
                  <a:pt x="28462" y="2970166"/>
                </a:lnTo>
                <a:lnTo>
                  <a:pt x="43874" y="3011078"/>
                </a:lnTo>
                <a:lnTo>
                  <a:pt x="62318" y="3050399"/>
                </a:lnTo>
                <a:lnTo>
                  <a:pt x="83651" y="3087984"/>
                </a:lnTo>
                <a:lnTo>
                  <a:pt x="107728" y="3123687"/>
                </a:lnTo>
                <a:lnTo>
                  <a:pt x="134407" y="3157366"/>
                </a:lnTo>
                <a:lnTo>
                  <a:pt x="163544" y="3188874"/>
                </a:lnTo>
                <a:lnTo>
                  <a:pt x="194995" y="3218068"/>
                </a:lnTo>
                <a:lnTo>
                  <a:pt x="228618" y="3244803"/>
                </a:lnTo>
                <a:lnTo>
                  <a:pt x="264268" y="3268934"/>
                </a:lnTo>
                <a:lnTo>
                  <a:pt x="301803" y="3290316"/>
                </a:lnTo>
                <a:lnTo>
                  <a:pt x="341078" y="3308806"/>
                </a:lnTo>
                <a:lnTo>
                  <a:pt x="381950" y="3324258"/>
                </a:lnTo>
                <a:lnTo>
                  <a:pt x="424277" y="3336528"/>
                </a:lnTo>
                <a:lnTo>
                  <a:pt x="467914" y="3345471"/>
                </a:lnTo>
                <a:lnTo>
                  <a:pt x="512718" y="3350943"/>
                </a:lnTo>
                <a:lnTo>
                  <a:pt x="558546" y="3352800"/>
                </a:lnTo>
                <a:lnTo>
                  <a:pt x="7448550" y="3352800"/>
                </a:lnTo>
                <a:lnTo>
                  <a:pt x="7494377" y="3350943"/>
                </a:lnTo>
                <a:lnTo>
                  <a:pt x="7539181" y="3345471"/>
                </a:lnTo>
                <a:lnTo>
                  <a:pt x="7582818" y="3336528"/>
                </a:lnTo>
                <a:lnTo>
                  <a:pt x="7625145" y="3324258"/>
                </a:lnTo>
                <a:lnTo>
                  <a:pt x="7666017" y="3308806"/>
                </a:lnTo>
                <a:lnTo>
                  <a:pt x="7705292" y="3290316"/>
                </a:lnTo>
                <a:lnTo>
                  <a:pt x="7742827" y="3268934"/>
                </a:lnTo>
                <a:lnTo>
                  <a:pt x="7778477" y="3244803"/>
                </a:lnTo>
                <a:lnTo>
                  <a:pt x="7812100" y="3218068"/>
                </a:lnTo>
                <a:lnTo>
                  <a:pt x="7843551" y="3188874"/>
                </a:lnTo>
                <a:lnTo>
                  <a:pt x="7872688" y="3157366"/>
                </a:lnTo>
                <a:lnTo>
                  <a:pt x="7899367" y="3123687"/>
                </a:lnTo>
                <a:lnTo>
                  <a:pt x="7923444" y="3087984"/>
                </a:lnTo>
                <a:lnTo>
                  <a:pt x="7944777" y="3050399"/>
                </a:lnTo>
                <a:lnTo>
                  <a:pt x="7963221" y="3011078"/>
                </a:lnTo>
                <a:lnTo>
                  <a:pt x="7978633" y="2970166"/>
                </a:lnTo>
                <a:lnTo>
                  <a:pt x="7990870" y="2927806"/>
                </a:lnTo>
                <a:lnTo>
                  <a:pt x="7999789" y="2884144"/>
                </a:lnTo>
                <a:lnTo>
                  <a:pt x="8005245" y="2839325"/>
                </a:lnTo>
                <a:lnTo>
                  <a:pt x="8007096" y="2793492"/>
                </a:lnTo>
                <a:lnTo>
                  <a:pt x="8007096" y="558546"/>
                </a:lnTo>
                <a:lnTo>
                  <a:pt x="8005245" y="512718"/>
                </a:lnTo>
                <a:lnTo>
                  <a:pt x="7999789" y="467914"/>
                </a:lnTo>
                <a:lnTo>
                  <a:pt x="7990870" y="424277"/>
                </a:lnTo>
                <a:lnTo>
                  <a:pt x="7978633" y="381950"/>
                </a:lnTo>
                <a:lnTo>
                  <a:pt x="7963221" y="341078"/>
                </a:lnTo>
                <a:lnTo>
                  <a:pt x="7944777" y="301803"/>
                </a:lnTo>
                <a:lnTo>
                  <a:pt x="7923444" y="264268"/>
                </a:lnTo>
                <a:lnTo>
                  <a:pt x="7899367" y="228618"/>
                </a:lnTo>
                <a:lnTo>
                  <a:pt x="7872688" y="194995"/>
                </a:lnTo>
                <a:lnTo>
                  <a:pt x="7843551" y="163544"/>
                </a:lnTo>
                <a:lnTo>
                  <a:pt x="7812100" y="134407"/>
                </a:lnTo>
                <a:lnTo>
                  <a:pt x="7778477" y="107728"/>
                </a:lnTo>
                <a:lnTo>
                  <a:pt x="7742827" y="83651"/>
                </a:lnTo>
                <a:lnTo>
                  <a:pt x="7705292" y="62318"/>
                </a:lnTo>
                <a:lnTo>
                  <a:pt x="7666017" y="43874"/>
                </a:lnTo>
                <a:lnTo>
                  <a:pt x="7625145" y="28462"/>
                </a:lnTo>
                <a:lnTo>
                  <a:pt x="7582818" y="16225"/>
                </a:lnTo>
                <a:lnTo>
                  <a:pt x="7539181" y="7306"/>
                </a:lnTo>
                <a:lnTo>
                  <a:pt x="7494377" y="1850"/>
                </a:lnTo>
                <a:lnTo>
                  <a:pt x="7448550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2194" y="4335779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19" y="161544"/>
                </a:moveTo>
                <a:lnTo>
                  <a:pt x="169163" y="0"/>
                </a:lnTo>
                <a:lnTo>
                  <a:pt x="161543" y="5334"/>
                </a:lnTo>
                <a:lnTo>
                  <a:pt x="0" y="16687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9814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46860" y="434111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52194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40764" y="434416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1543"/>
                </a:moveTo>
                <a:lnTo>
                  <a:pt x="16764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6860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43812" y="43441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3067"/>
                </a:lnTo>
                <a:lnTo>
                  <a:pt x="3047" y="161543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40763" y="43449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7" y="162305"/>
                </a:moveTo>
                <a:lnTo>
                  <a:pt x="164591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047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4668" y="4346448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40764" y="4346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7716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7" y="161544"/>
                </a:moveTo>
                <a:lnTo>
                  <a:pt x="164591" y="0"/>
                </a:lnTo>
                <a:lnTo>
                  <a:pt x="161543" y="1524"/>
                </a:lnTo>
                <a:lnTo>
                  <a:pt x="0" y="163068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4668" y="434797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7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3047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7809" y="4348733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2" h="163829">
                <a:moveTo>
                  <a:pt x="6858" y="161543"/>
                </a:moveTo>
                <a:lnTo>
                  <a:pt x="168402" y="0"/>
                </a:lnTo>
                <a:lnTo>
                  <a:pt x="161544" y="2285"/>
                </a:lnTo>
                <a:lnTo>
                  <a:pt x="0" y="163829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4667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2381" y="43487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0096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7809" y="43502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70" y="4351020"/>
            <a:ext cx="176784" cy="163830"/>
          </a:xfrm>
          <a:custGeom>
            <a:avLst/>
            <a:gdLst/>
            <a:ahLst/>
            <a:cxnLst/>
            <a:rect l="l" t="t" r="r" b="b"/>
            <a:pathLst>
              <a:path w="176784" h="163829">
                <a:moveTo>
                  <a:pt x="15240" y="161543"/>
                </a:moveTo>
                <a:lnTo>
                  <a:pt x="176784" y="0"/>
                </a:lnTo>
                <a:lnTo>
                  <a:pt x="162306" y="2285"/>
                </a:lnTo>
                <a:lnTo>
                  <a:pt x="0" y="163829"/>
                </a:lnTo>
                <a:lnTo>
                  <a:pt x="15240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7810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5524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23237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21714" y="43517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19428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7141" y="435254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485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2569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6568" y="4353306"/>
            <a:ext cx="178308" cy="162306"/>
          </a:xfrm>
          <a:custGeom>
            <a:avLst/>
            <a:gdLst/>
            <a:ahLst/>
            <a:cxnLst/>
            <a:rect l="l" t="t" r="r" b="b"/>
            <a:pathLst>
              <a:path w="178308" h="162305">
                <a:moveTo>
                  <a:pt x="16002" y="161544"/>
                </a:moveTo>
                <a:lnTo>
                  <a:pt x="17830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6002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2570" y="43533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1046" y="435330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08759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6474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04949" y="435330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02664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00378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8853" y="435406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96568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69897" y="4354067"/>
            <a:ext cx="188214" cy="161544"/>
          </a:xfrm>
          <a:custGeom>
            <a:avLst/>
            <a:gdLst/>
            <a:ahLst/>
            <a:cxnLst/>
            <a:rect l="l" t="t" r="r" b="b"/>
            <a:pathLst>
              <a:path w="188213" h="161544">
                <a:moveTo>
                  <a:pt x="26669" y="161544"/>
                </a:moveTo>
                <a:lnTo>
                  <a:pt x="188213" y="0"/>
                </a:lnTo>
                <a:lnTo>
                  <a:pt x="161543" y="0"/>
                </a:lnTo>
                <a:lnTo>
                  <a:pt x="0" y="161544"/>
                </a:lnTo>
                <a:lnTo>
                  <a:pt x="2666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96567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88235" y="4354067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88235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61565" y="4354067"/>
            <a:ext cx="188214" cy="161544"/>
          </a:xfrm>
          <a:custGeom>
            <a:avLst/>
            <a:gdLst/>
            <a:ahLst/>
            <a:cxnLst/>
            <a:rect l="l" t="t" r="r" b="b"/>
            <a:pathLst>
              <a:path w="188213" h="161544">
                <a:moveTo>
                  <a:pt x="26669" y="161544"/>
                </a:moveTo>
                <a:lnTo>
                  <a:pt x="188213" y="0"/>
                </a:lnTo>
                <a:lnTo>
                  <a:pt x="162305" y="0"/>
                </a:lnTo>
                <a:lnTo>
                  <a:pt x="0" y="161544"/>
                </a:lnTo>
                <a:lnTo>
                  <a:pt x="2666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88235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5564" y="4353305"/>
            <a:ext cx="178308" cy="162306"/>
          </a:xfrm>
          <a:custGeom>
            <a:avLst/>
            <a:gdLst/>
            <a:ahLst/>
            <a:cxnLst/>
            <a:rect l="l" t="t" r="r" b="b"/>
            <a:pathLst>
              <a:path w="178307" h="162305">
                <a:moveTo>
                  <a:pt x="16001" y="162305"/>
                </a:moveTo>
                <a:lnTo>
                  <a:pt x="178307" y="761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2305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61566" y="435406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60042" y="435406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57756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55469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53946" y="4353305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51659" y="43533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49374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47849" y="435330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45564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31086" y="4351020"/>
            <a:ext cx="176022" cy="163830"/>
          </a:xfrm>
          <a:custGeom>
            <a:avLst/>
            <a:gdLst/>
            <a:ahLst/>
            <a:cxnLst/>
            <a:rect l="l" t="t" r="r" b="b"/>
            <a:pathLst>
              <a:path w="176022" h="163829">
                <a:moveTo>
                  <a:pt x="14477" y="163829"/>
                </a:moveTo>
                <a:lnTo>
                  <a:pt x="17602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3829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45564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44040" y="435330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42515" y="43525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40992" y="43525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39468" y="43525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37943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36420" y="43517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34134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32609" y="435102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31086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8893" y="4347210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2192" y="165354"/>
                </a:moveTo>
                <a:lnTo>
                  <a:pt x="17373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535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31085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29561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28799" y="43502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7276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2575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227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22703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821942" y="43479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20418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18893" y="43472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13560" y="434416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2"/>
                </a:moveTo>
                <a:lnTo>
                  <a:pt x="166877" y="3048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4592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18894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17370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16608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815845" y="43456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4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14321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13560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08226" y="434111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13560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12036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11273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10511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08987" y="43418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08226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99082" y="4335017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3" y="167639"/>
                </a:moveTo>
                <a:lnTo>
                  <a:pt x="17068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7639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08226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06702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05177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03653" y="433806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02130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00605" y="433578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99081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91462" y="4328159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19" y="168401"/>
                </a:moveTo>
                <a:lnTo>
                  <a:pt x="169163" y="6857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99082" y="4335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98320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96796" y="43334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96033" y="4331970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95271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94510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92986" y="43296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92223" y="43289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91461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85365" y="4320540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39" h="169163">
                <a:moveTo>
                  <a:pt x="6095" y="169163"/>
                </a:moveTo>
                <a:lnTo>
                  <a:pt x="167639" y="7619"/>
                </a:lnTo>
                <a:lnTo>
                  <a:pt x="162305" y="0"/>
                </a:lnTo>
                <a:lnTo>
                  <a:pt x="0" y="161543"/>
                </a:lnTo>
                <a:lnTo>
                  <a:pt x="6095" y="16916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91461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90699" y="43273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89938" y="432587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89176" y="43251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88414" y="43243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87652" y="43235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86889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86127" y="43213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85365" y="43205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781556" y="4312919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3810" y="169163"/>
                </a:moveTo>
                <a:lnTo>
                  <a:pt x="16611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85366" y="432053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85366" y="431901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0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84604" y="43182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783842" y="43167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83080" y="4315205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82317" y="43144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81555" y="43129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80031" y="430758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8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81555" y="43129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80793" y="43113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80794" y="430987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80032" y="4307586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78508" y="4301490"/>
            <a:ext cx="163068" cy="168402"/>
          </a:xfrm>
          <a:custGeom>
            <a:avLst/>
            <a:gdLst/>
            <a:ahLst/>
            <a:cxnLst/>
            <a:rect l="l" t="t" r="r" b="b"/>
            <a:pathLst>
              <a:path w="163068" h="168401">
                <a:moveTo>
                  <a:pt x="1524" y="168401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8401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80032" y="43075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79270" y="4304538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3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535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78508" y="4301490"/>
            <a:ext cx="162306" cy="164592"/>
          </a:xfrm>
          <a:custGeom>
            <a:avLst/>
            <a:gdLst/>
            <a:ahLst/>
            <a:cxnLst/>
            <a:rect l="l" t="t" r="r" b="b"/>
            <a:pathLst>
              <a:path w="162306" h="164591">
                <a:moveTo>
                  <a:pt x="762" y="164591"/>
                </a:moveTo>
                <a:lnTo>
                  <a:pt x="162306" y="3047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4591"/>
                </a:lnTo>
                <a:close/>
              </a:path>
            </a:pathLst>
          </a:custGeom>
          <a:solidFill>
            <a:srgbClr val="57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76221" y="4283963"/>
            <a:ext cx="163830" cy="179070"/>
          </a:xfrm>
          <a:custGeom>
            <a:avLst/>
            <a:gdLst/>
            <a:ahLst/>
            <a:cxnLst/>
            <a:rect l="l" t="t" r="r" b="b"/>
            <a:pathLst>
              <a:path w="163830" h="179070">
                <a:moveTo>
                  <a:pt x="2286" y="179070"/>
                </a:moveTo>
                <a:lnTo>
                  <a:pt x="163830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78507" y="4301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75460" y="4260341"/>
            <a:ext cx="162306" cy="185166"/>
          </a:xfrm>
          <a:custGeom>
            <a:avLst/>
            <a:gdLst/>
            <a:ahLst/>
            <a:cxnLst/>
            <a:rect l="l" t="t" r="r" b="b"/>
            <a:pathLst>
              <a:path w="162306" h="185165">
                <a:moveTo>
                  <a:pt x="762" y="185166"/>
                </a:moveTo>
                <a:lnTo>
                  <a:pt x="162306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76222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74698" y="4229861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6" h="192024">
                <a:moveTo>
                  <a:pt x="762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202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75460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74698" y="3565397"/>
            <a:ext cx="161544" cy="826008"/>
          </a:xfrm>
          <a:custGeom>
            <a:avLst/>
            <a:gdLst/>
            <a:ahLst/>
            <a:cxnLst/>
            <a:rect l="l" t="t" r="r" b="b"/>
            <a:pathLst>
              <a:path w="161544" h="826008">
                <a:moveTo>
                  <a:pt x="0" y="826008"/>
                </a:moveTo>
                <a:lnTo>
                  <a:pt x="161544" y="664464"/>
                </a:lnTo>
                <a:lnTo>
                  <a:pt x="161543" y="0"/>
                </a:lnTo>
                <a:lnTo>
                  <a:pt x="0" y="161544"/>
                </a:lnTo>
                <a:lnTo>
                  <a:pt x="0" y="82600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74698" y="4229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43405" y="3725417"/>
            <a:ext cx="165353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0" y="185166"/>
                </a:moveTo>
                <a:lnTo>
                  <a:pt x="161544" y="23622"/>
                </a:lnTo>
                <a:lnTo>
                  <a:pt x="165353" y="0"/>
                </a:lnTo>
                <a:lnTo>
                  <a:pt x="3809" y="162306"/>
                </a:lnTo>
                <a:lnTo>
                  <a:pt x="0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343405" y="3749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47216" y="3704081"/>
            <a:ext cx="166878" cy="183642"/>
          </a:xfrm>
          <a:custGeom>
            <a:avLst/>
            <a:gdLst/>
            <a:ahLst/>
            <a:cxnLst/>
            <a:rect l="l" t="t" r="r" b="b"/>
            <a:pathLst>
              <a:path w="166878" h="183641">
                <a:moveTo>
                  <a:pt x="0" y="183642"/>
                </a:moveTo>
                <a:lnTo>
                  <a:pt x="161544" y="21336"/>
                </a:lnTo>
                <a:lnTo>
                  <a:pt x="166878" y="0"/>
                </a:lnTo>
                <a:lnTo>
                  <a:pt x="4571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47216" y="37254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351788" y="3683508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2" h="182117">
                <a:moveTo>
                  <a:pt x="0" y="182118"/>
                </a:moveTo>
                <a:lnTo>
                  <a:pt x="162306" y="20574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51788" y="37040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51788" y="3693414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0" y="172212"/>
                </a:moveTo>
                <a:lnTo>
                  <a:pt x="162306" y="10668"/>
                </a:lnTo>
                <a:lnTo>
                  <a:pt x="165354" y="0"/>
                </a:lnTo>
                <a:lnTo>
                  <a:pt x="3809" y="162306"/>
                </a:lnTo>
                <a:lnTo>
                  <a:pt x="0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55598" y="3683508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1" h="172212">
                <a:moveTo>
                  <a:pt x="0" y="172212"/>
                </a:moveTo>
                <a:lnTo>
                  <a:pt x="161544" y="9906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58645" y="3664457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3" h="180594">
                <a:moveTo>
                  <a:pt x="0" y="180593"/>
                </a:moveTo>
                <a:lnTo>
                  <a:pt x="161544" y="19049"/>
                </a:lnTo>
                <a:lnTo>
                  <a:pt x="169164" y="0"/>
                </a:lnTo>
                <a:lnTo>
                  <a:pt x="7619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58645" y="36835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358645" y="3674363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1544" y="9143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362455" y="3664457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0" y="171450"/>
                </a:moveTo>
                <a:lnTo>
                  <a:pt x="161544" y="9905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366266" y="3646931"/>
            <a:ext cx="169926" cy="179070"/>
          </a:xfrm>
          <a:custGeom>
            <a:avLst/>
            <a:gdLst/>
            <a:ahLst/>
            <a:cxnLst/>
            <a:rect l="l" t="t" r="r" b="b"/>
            <a:pathLst>
              <a:path w="169925" h="179070">
                <a:moveTo>
                  <a:pt x="0" y="179069"/>
                </a:moveTo>
                <a:lnTo>
                  <a:pt x="161544" y="17525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66266" y="36644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66266" y="3656075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70838" y="3646932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1544" y="9143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74648" y="3630930"/>
            <a:ext cx="171450" cy="177546"/>
          </a:xfrm>
          <a:custGeom>
            <a:avLst/>
            <a:gdLst/>
            <a:ahLst/>
            <a:cxnLst/>
            <a:rect l="l" t="t" r="r" b="b"/>
            <a:pathLst>
              <a:path w="171450" h="177546">
                <a:moveTo>
                  <a:pt x="0" y="177546"/>
                </a:moveTo>
                <a:lnTo>
                  <a:pt x="161544" y="16002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374648" y="36469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74648" y="3643122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165353"/>
                </a:moveTo>
                <a:lnTo>
                  <a:pt x="161544" y="3809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77695" y="3638550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79982" y="3634740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4"/>
                </a:moveTo>
                <a:lnTo>
                  <a:pt x="161544" y="3810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82267" y="3630929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84554" y="3615689"/>
            <a:ext cx="172974" cy="176784"/>
          </a:xfrm>
          <a:custGeom>
            <a:avLst/>
            <a:gdLst/>
            <a:ahLst/>
            <a:cxnLst/>
            <a:rect l="l" t="t" r="r" b="b"/>
            <a:pathLst>
              <a:path w="172974" h="176784">
                <a:moveTo>
                  <a:pt x="0" y="176783"/>
                </a:moveTo>
                <a:lnTo>
                  <a:pt x="161544" y="15239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84554" y="36309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384554" y="3623309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40" h="169163">
                <a:moveTo>
                  <a:pt x="0" y="169163"/>
                </a:moveTo>
                <a:lnTo>
                  <a:pt x="161544" y="7619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90650" y="3615690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8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95983" y="3601973"/>
            <a:ext cx="173736" cy="175260"/>
          </a:xfrm>
          <a:custGeom>
            <a:avLst/>
            <a:gdLst/>
            <a:ahLst/>
            <a:cxnLst/>
            <a:rect l="l" t="t" r="r" b="b"/>
            <a:pathLst>
              <a:path w="173736" h="175260">
                <a:moveTo>
                  <a:pt x="0" y="175260"/>
                </a:moveTo>
                <a:lnTo>
                  <a:pt x="161544" y="13716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95983" y="3615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20545" y="3515867"/>
            <a:ext cx="880110" cy="161544"/>
          </a:xfrm>
          <a:custGeom>
            <a:avLst/>
            <a:gdLst/>
            <a:ahLst/>
            <a:cxnLst/>
            <a:rect l="l" t="t" r="r" b="b"/>
            <a:pathLst>
              <a:path w="880110" h="161544">
                <a:moveTo>
                  <a:pt x="718566" y="161544"/>
                </a:moveTo>
                <a:lnTo>
                  <a:pt x="880110" y="0"/>
                </a:lnTo>
                <a:lnTo>
                  <a:pt x="161544" y="0"/>
                </a:lnTo>
                <a:lnTo>
                  <a:pt x="0" y="161544"/>
                </a:lnTo>
                <a:lnTo>
                  <a:pt x="718566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39111" y="3515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39111" y="3515867"/>
            <a:ext cx="161544" cy="394716"/>
          </a:xfrm>
          <a:custGeom>
            <a:avLst/>
            <a:gdLst/>
            <a:ahLst/>
            <a:cxnLst/>
            <a:rect l="l" t="t" r="r" b="b"/>
            <a:pathLst>
              <a:path w="161544" h="394715">
                <a:moveTo>
                  <a:pt x="0" y="394715"/>
                </a:moveTo>
                <a:lnTo>
                  <a:pt x="161544" y="233171"/>
                </a:lnTo>
                <a:lnTo>
                  <a:pt x="161544" y="0"/>
                </a:lnTo>
                <a:lnTo>
                  <a:pt x="0" y="161543"/>
                </a:lnTo>
                <a:lnTo>
                  <a:pt x="0" y="39471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39111" y="37490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20545" y="3677411"/>
            <a:ext cx="718566" cy="861822"/>
          </a:xfrm>
          <a:custGeom>
            <a:avLst/>
            <a:gdLst/>
            <a:ahLst/>
            <a:cxnLst/>
            <a:rect l="l" t="t" r="r" b="b"/>
            <a:pathLst>
              <a:path w="718566" h="861822">
                <a:moveTo>
                  <a:pt x="718566" y="233172"/>
                </a:moveTo>
                <a:lnTo>
                  <a:pt x="718566" y="0"/>
                </a:lnTo>
                <a:lnTo>
                  <a:pt x="0" y="0"/>
                </a:lnTo>
                <a:lnTo>
                  <a:pt x="0" y="233172"/>
                </a:lnTo>
                <a:lnTo>
                  <a:pt x="22859" y="233172"/>
                </a:lnTo>
                <a:lnTo>
                  <a:pt x="26670" y="210312"/>
                </a:lnTo>
                <a:lnTo>
                  <a:pt x="30270" y="195118"/>
                </a:lnTo>
                <a:lnTo>
                  <a:pt x="34297" y="180507"/>
                </a:lnTo>
                <a:lnTo>
                  <a:pt x="38781" y="166509"/>
                </a:lnTo>
                <a:lnTo>
                  <a:pt x="43755" y="153152"/>
                </a:lnTo>
                <a:lnTo>
                  <a:pt x="49249" y="140465"/>
                </a:lnTo>
                <a:lnTo>
                  <a:pt x="55295" y="128477"/>
                </a:lnTo>
                <a:lnTo>
                  <a:pt x="61925" y="117216"/>
                </a:lnTo>
                <a:lnTo>
                  <a:pt x="69171" y="106712"/>
                </a:lnTo>
                <a:lnTo>
                  <a:pt x="77064" y="96993"/>
                </a:lnTo>
                <a:lnTo>
                  <a:pt x="85635" y="88089"/>
                </a:lnTo>
                <a:lnTo>
                  <a:pt x="94916" y="80027"/>
                </a:lnTo>
                <a:lnTo>
                  <a:pt x="104939" y="72838"/>
                </a:lnTo>
                <a:lnTo>
                  <a:pt x="115735" y="66549"/>
                </a:lnTo>
                <a:lnTo>
                  <a:pt x="127336" y="61189"/>
                </a:lnTo>
                <a:lnTo>
                  <a:pt x="139774" y="56788"/>
                </a:lnTo>
                <a:lnTo>
                  <a:pt x="153079" y="53374"/>
                </a:lnTo>
                <a:lnTo>
                  <a:pt x="167284" y="50977"/>
                </a:lnTo>
                <a:lnTo>
                  <a:pt x="182420" y="49624"/>
                </a:lnTo>
                <a:lnTo>
                  <a:pt x="198519" y="49345"/>
                </a:lnTo>
                <a:lnTo>
                  <a:pt x="204978" y="49530"/>
                </a:lnTo>
                <a:lnTo>
                  <a:pt x="262889" y="49530"/>
                </a:lnTo>
                <a:lnTo>
                  <a:pt x="262889" y="713994"/>
                </a:lnTo>
                <a:lnTo>
                  <a:pt x="262681" y="731942"/>
                </a:lnTo>
                <a:lnTo>
                  <a:pt x="261407" y="764110"/>
                </a:lnTo>
                <a:lnTo>
                  <a:pt x="256894" y="790993"/>
                </a:lnTo>
                <a:lnTo>
                  <a:pt x="238556" y="820590"/>
                </a:lnTo>
                <a:lnTo>
                  <a:pt x="214951" y="832625"/>
                </a:lnTo>
                <a:lnTo>
                  <a:pt x="179311" y="838066"/>
                </a:lnTo>
                <a:lnTo>
                  <a:pt x="176022" y="838200"/>
                </a:lnTo>
                <a:lnTo>
                  <a:pt x="149352" y="838200"/>
                </a:lnTo>
                <a:lnTo>
                  <a:pt x="149352" y="861822"/>
                </a:lnTo>
                <a:lnTo>
                  <a:pt x="567690" y="861822"/>
                </a:lnTo>
                <a:lnTo>
                  <a:pt x="567690" y="838200"/>
                </a:lnTo>
                <a:lnTo>
                  <a:pt x="541020" y="838200"/>
                </a:lnTo>
                <a:lnTo>
                  <a:pt x="520998" y="836217"/>
                </a:lnTo>
                <a:lnTo>
                  <a:pt x="504279" y="832679"/>
                </a:lnTo>
                <a:lnTo>
                  <a:pt x="490568" y="827599"/>
                </a:lnTo>
                <a:lnTo>
                  <a:pt x="479571" y="820988"/>
                </a:lnTo>
                <a:lnTo>
                  <a:pt x="470997" y="812860"/>
                </a:lnTo>
                <a:lnTo>
                  <a:pt x="464550" y="803226"/>
                </a:lnTo>
                <a:lnTo>
                  <a:pt x="459939" y="792099"/>
                </a:lnTo>
                <a:lnTo>
                  <a:pt x="456870" y="779492"/>
                </a:lnTo>
                <a:lnTo>
                  <a:pt x="455049" y="765417"/>
                </a:lnTo>
                <a:lnTo>
                  <a:pt x="454183" y="749887"/>
                </a:lnTo>
                <a:lnTo>
                  <a:pt x="453980" y="732914"/>
                </a:lnTo>
                <a:lnTo>
                  <a:pt x="454145" y="714510"/>
                </a:lnTo>
                <a:lnTo>
                  <a:pt x="454152" y="49530"/>
                </a:lnTo>
                <a:lnTo>
                  <a:pt x="513588" y="49530"/>
                </a:lnTo>
                <a:lnTo>
                  <a:pt x="529822" y="49073"/>
                </a:lnTo>
                <a:lnTo>
                  <a:pt x="545081" y="49800"/>
                </a:lnTo>
                <a:lnTo>
                  <a:pt x="559398" y="51665"/>
                </a:lnTo>
                <a:lnTo>
                  <a:pt x="572809" y="54626"/>
                </a:lnTo>
                <a:lnTo>
                  <a:pt x="585350" y="58638"/>
                </a:lnTo>
                <a:lnTo>
                  <a:pt x="597057" y="63657"/>
                </a:lnTo>
                <a:lnTo>
                  <a:pt x="607963" y="69640"/>
                </a:lnTo>
                <a:lnTo>
                  <a:pt x="618106" y="76543"/>
                </a:lnTo>
                <a:lnTo>
                  <a:pt x="627520" y="84321"/>
                </a:lnTo>
                <a:lnTo>
                  <a:pt x="636240" y="92933"/>
                </a:lnTo>
                <a:lnTo>
                  <a:pt x="644303" y="102332"/>
                </a:lnTo>
                <a:lnTo>
                  <a:pt x="651744" y="112477"/>
                </a:lnTo>
                <a:lnTo>
                  <a:pt x="658597" y="123322"/>
                </a:lnTo>
                <a:lnTo>
                  <a:pt x="664898" y="134825"/>
                </a:lnTo>
                <a:lnTo>
                  <a:pt x="670684" y="146941"/>
                </a:lnTo>
                <a:lnTo>
                  <a:pt x="675988" y="159626"/>
                </a:lnTo>
                <a:lnTo>
                  <a:pt x="680847" y="172838"/>
                </a:lnTo>
                <a:lnTo>
                  <a:pt x="685296" y="186531"/>
                </a:lnTo>
                <a:lnTo>
                  <a:pt x="689370" y="200663"/>
                </a:lnTo>
                <a:lnTo>
                  <a:pt x="692658" y="213360"/>
                </a:lnTo>
                <a:lnTo>
                  <a:pt x="697230" y="233172"/>
                </a:lnTo>
                <a:lnTo>
                  <a:pt x="718566" y="233172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20545" y="3677411"/>
            <a:ext cx="718566" cy="0"/>
          </a:xfrm>
          <a:custGeom>
            <a:avLst/>
            <a:gdLst/>
            <a:ahLst/>
            <a:cxnLst/>
            <a:rect l="l" t="t" r="r" b="b"/>
            <a:pathLst>
              <a:path w="718566">
                <a:moveTo>
                  <a:pt x="71856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20545" y="3677411"/>
            <a:ext cx="0" cy="233172"/>
          </a:xfrm>
          <a:custGeom>
            <a:avLst/>
            <a:gdLst/>
            <a:ahLst/>
            <a:cxnLst/>
            <a:rect l="l" t="t" r="r" b="b"/>
            <a:pathLst>
              <a:path h="233172">
                <a:moveTo>
                  <a:pt x="0" y="0"/>
                </a:moveTo>
                <a:lnTo>
                  <a:pt x="0" y="23317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320545" y="3910583"/>
            <a:ext cx="22860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343405" y="3887723"/>
            <a:ext cx="3809" cy="22860"/>
          </a:xfrm>
          <a:custGeom>
            <a:avLst/>
            <a:gdLst/>
            <a:ahLst/>
            <a:cxnLst/>
            <a:rect l="l" t="t" r="r" b="b"/>
            <a:pathLst>
              <a:path w="3809" h="22860">
                <a:moveTo>
                  <a:pt x="0" y="2286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347216" y="3865625"/>
            <a:ext cx="4571" cy="22098"/>
          </a:xfrm>
          <a:custGeom>
            <a:avLst/>
            <a:gdLst/>
            <a:ahLst/>
            <a:cxnLst/>
            <a:rect l="l" t="t" r="r" b="b"/>
            <a:pathLst>
              <a:path w="4571" h="22098">
                <a:moveTo>
                  <a:pt x="0" y="22098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51788" y="3845052"/>
            <a:ext cx="6857" cy="20574"/>
          </a:xfrm>
          <a:custGeom>
            <a:avLst/>
            <a:gdLst/>
            <a:ahLst/>
            <a:cxnLst/>
            <a:rect l="l" t="t" r="r" b="b"/>
            <a:pathLst>
              <a:path w="6858" h="20574">
                <a:moveTo>
                  <a:pt x="0" y="20574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58645" y="3826001"/>
            <a:ext cx="7619" cy="19050"/>
          </a:xfrm>
          <a:custGeom>
            <a:avLst/>
            <a:gdLst/>
            <a:ahLst/>
            <a:cxnLst/>
            <a:rect l="l" t="t" r="r" b="b"/>
            <a:pathLst>
              <a:path w="7619" h="19050">
                <a:moveTo>
                  <a:pt x="0" y="19050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66266" y="3808475"/>
            <a:ext cx="8381" cy="17526"/>
          </a:xfrm>
          <a:custGeom>
            <a:avLst/>
            <a:gdLst/>
            <a:ahLst/>
            <a:cxnLst/>
            <a:rect l="l" t="t" r="r" b="b"/>
            <a:pathLst>
              <a:path w="8381" h="17525">
                <a:moveTo>
                  <a:pt x="0" y="17525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74648" y="3792474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6" h="16001">
                <a:moveTo>
                  <a:pt x="0" y="16001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384554" y="3777233"/>
            <a:ext cx="11429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0" y="15239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395983" y="3763517"/>
            <a:ext cx="12191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0" y="13716"/>
                </a:moveTo>
                <a:lnTo>
                  <a:pt x="12191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08176" y="3755135"/>
            <a:ext cx="9144" cy="8382"/>
          </a:xfrm>
          <a:custGeom>
            <a:avLst/>
            <a:gdLst/>
            <a:ahLst/>
            <a:cxnLst/>
            <a:rect l="l" t="t" r="r" b="b"/>
            <a:pathLst>
              <a:path w="9143" h="8382">
                <a:moveTo>
                  <a:pt x="0" y="8382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17320" y="3747515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30" h="7620">
                <a:moveTo>
                  <a:pt x="0" y="7619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28750" y="3740658"/>
            <a:ext cx="12954" cy="6858"/>
          </a:xfrm>
          <a:custGeom>
            <a:avLst/>
            <a:gdLst/>
            <a:ahLst/>
            <a:cxnLst/>
            <a:rect l="l" t="t" r="r" b="b"/>
            <a:pathLst>
              <a:path w="12953" h="6858">
                <a:moveTo>
                  <a:pt x="0" y="685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41704" y="3736085"/>
            <a:ext cx="13716" cy="4572"/>
          </a:xfrm>
          <a:custGeom>
            <a:avLst/>
            <a:gdLst/>
            <a:ahLst/>
            <a:cxnLst/>
            <a:rect l="l" t="t" r="r" b="b"/>
            <a:pathLst>
              <a:path w="13715" h="4572">
                <a:moveTo>
                  <a:pt x="0" y="4572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55420" y="3731513"/>
            <a:ext cx="15240" cy="4572"/>
          </a:xfrm>
          <a:custGeom>
            <a:avLst/>
            <a:gdLst/>
            <a:ahLst/>
            <a:cxnLst/>
            <a:rect l="l" t="t" r="r" b="b"/>
            <a:pathLst>
              <a:path w="15240" h="4572">
                <a:moveTo>
                  <a:pt x="0" y="4572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70660" y="3729228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0" y="2286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87423" y="3727703"/>
            <a:ext cx="18288" cy="1524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0" y="1524"/>
                </a:moveTo>
                <a:lnTo>
                  <a:pt x="18288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05711" y="3726942"/>
            <a:ext cx="19812" cy="762"/>
          </a:xfrm>
          <a:custGeom>
            <a:avLst/>
            <a:gdLst/>
            <a:ahLst/>
            <a:cxnLst/>
            <a:rect l="l" t="t" r="r" b="b"/>
            <a:pathLst>
              <a:path w="19812" h="762">
                <a:moveTo>
                  <a:pt x="0" y="762"/>
                </a:moveTo>
                <a:lnTo>
                  <a:pt x="19812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25523" y="3726942"/>
            <a:ext cx="57912" cy="0"/>
          </a:xfrm>
          <a:custGeom>
            <a:avLst/>
            <a:gdLst/>
            <a:ahLst/>
            <a:cxnLst/>
            <a:rect l="l" t="t" r="r" b="b"/>
            <a:pathLst>
              <a:path w="57912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81149" y="3726942"/>
            <a:ext cx="2285" cy="717042"/>
          </a:xfrm>
          <a:custGeom>
            <a:avLst/>
            <a:gdLst/>
            <a:ahLst/>
            <a:cxnLst/>
            <a:rect l="l" t="t" r="r" b="b"/>
            <a:pathLst>
              <a:path w="2285" h="717041">
                <a:moveTo>
                  <a:pt x="2285" y="0"/>
                </a:moveTo>
                <a:lnTo>
                  <a:pt x="2285" y="664464"/>
                </a:lnTo>
                <a:lnTo>
                  <a:pt x="1523" y="694182"/>
                </a:lnTo>
                <a:lnTo>
                  <a:pt x="0" y="71704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579626" y="4443983"/>
            <a:ext cx="1523" cy="17526"/>
          </a:xfrm>
          <a:custGeom>
            <a:avLst/>
            <a:gdLst/>
            <a:ahLst/>
            <a:cxnLst/>
            <a:rect l="l" t="t" r="r" b="b"/>
            <a:pathLst>
              <a:path w="1524" h="17525">
                <a:moveTo>
                  <a:pt x="1524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78102" y="4461510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576577" y="4467605"/>
            <a:ext cx="1523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72005" y="4472177"/>
            <a:ext cx="4571" cy="9906"/>
          </a:xfrm>
          <a:custGeom>
            <a:avLst/>
            <a:gdLst/>
            <a:ahLst/>
            <a:cxnLst/>
            <a:rect l="l" t="t" r="r" b="b"/>
            <a:pathLst>
              <a:path w="4571" h="9905">
                <a:moveTo>
                  <a:pt x="4571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565909" y="4482083"/>
            <a:ext cx="6095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59814" y="4490466"/>
            <a:ext cx="6095" cy="6858"/>
          </a:xfrm>
          <a:custGeom>
            <a:avLst/>
            <a:gdLst/>
            <a:ahLst/>
            <a:cxnLst/>
            <a:rect l="l" t="t" r="r" b="b"/>
            <a:pathLst>
              <a:path w="6096" h="6858">
                <a:moveTo>
                  <a:pt x="609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52194" y="4497323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761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46860" y="4502657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40764" y="4505705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34668" y="4507992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27809" y="4510277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12570" y="4512564"/>
            <a:ext cx="15240" cy="2286"/>
          </a:xfrm>
          <a:custGeom>
            <a:avLst/>
            <a:gdLst/>
            <a:ahLst/>
            <a:cxnLst/>
            <a:rect l="l" t="t" r="r" b="b"/>
            <a:pathLst>
              <a:path w="15240" h="2286">
                <a:moveTo>
                  <a:pt x="1524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96568" y="4514850"/>
            <a:ext cx="16002" cy="762"/>
          </a:xfrm>
          <a:custGeom>
            <a:avLst/>
            <a:gdLst/>
            <a:ahLst/>
            <a:cxnLst/>
            <a:rect l="l" t="t" r="r" b="b"/>
            <a:pathLst>
              <a:path w="16002" h="762">
                <a:moveTo>
                  <a:pt x="1600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69897" y="4515611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69898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69898" y="4539233"/>
            <a:ext cx="418338" cy="0"/>
          </a:xfrm>
          <a:custGeom>
            <a:avLst/>
            <a:gdLst/>
            <a:ahLst/>
            <a:cxnLst/>
            <a:rect l="l" t="t" r="r" b="b"/>
            <a:pathLst>
              <a:path w="418338">
                <a:moveTo>
                  <a:pt x="0" y="0"/>
                </a:moveTo>
                <a:lnTo>
                  <a:pt x="418338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88235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61565" y="4515611"/>
            <a:ext cx="26670" cy="0"/>
          </a:xfrm>
          <a:custGeom>
            <a:avLst/>
            <a:gdLst/>
            <a:ahLst/>
            <a:cxnLst/>
            <a:rect l="l" t="t" r="r" b="b"/>
            <a:pathLst>
              <a:path w="26669">
                <a:moveTo>
                  <a:pt x="2666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45564" y="4514849"/>
            <a:ext cx="16002" cy="761"/>
          </a:xfrm>
          <a:custGeom>
            <a:avLst/>
            <a:gdLst/>
            <a:ahLst/>
            <a:cxnLst/>
            <a:rect l="l" t="t" r="r" b="b"/>
            <a:pathLst>
              <a:path w="16001" h="762">
                <a:moveTo>
                  <a:pt x="16001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31086" y="4512564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1447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18893" y="4508754"/>
            <a:ext cx="12192" cy="3809"/>
          </a:xfrm>
          <a:custGeom>
            <a:avLst/>
            <a:gdLst/>
            <a:ahLst/>
            <a:cxnLst/>
            <a:rect l="l" t="t" r="r" b="b"/>
            <a:pathLst>
              <a:path w="12192" h="3810">
                <a:moveTo>
                  <a:pt x="1219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13560" y="4505706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08226" y="4502657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799082" y="4496561"/>
            <a:ext cx="9144" cy="6095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9143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91462" y="4489703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785365" y="4482084"/>
            <a:ext cx="6096" cy="7620"/>
          </a:xfrm>
          <a:custGeom>
            <a:avLst/>
            <a:gdLst/>
            <a:ahLst/>
            <a:cxnLst/>
            <a:rect l="l" t="t" r="r" b="b"/>
            <a:pathLst>
              <a:path w="6095" h="7620">
                <a:moveTo>
                  <a:pt x="6095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781556" y="4474463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780031" y="4469892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778508" y="4463034"/>
            <a:ext cx="1524" cy="6858"/>
          </a:xfrm>
          <a:custGeom>
            <a:avLst/>
            <a:gdLst/>
            <a:ahLst/>
            <a:cxnLst/>
            <a:rect l="l" t="t" r="r" b="b"/>
            <a:pathLst>
              <a:path w="1524" h="6858">
                <a:moveTo>
                  <a:pt x="1524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776221" y="4445507"/>
            <a:ext cx="2286" cy="17526"/>
          </a:xfrm>
          <a:custGeom>
            <a:avLst/>
            <a:gdLst/>
            <a:ahLst/>
            <a:cxnLst/>
            <a:rect l="l" t="t" r="r" b="b"/>
            <a:pathLst>
              <a:path w="2286" h="17525">
                <a:moveTo>
                  <a:pt x="2286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774698" y="3726941"/>
            <a:ext cx="1524" cy="718566"/>
          </a:xfrm>
          <a:custGeom>
            <a:avLst/>
            <a:gdLst/>
            <a:ahLst/>
            <a:cxnLst/>
            <a:rect l="l" t="t" r="r" b="b"/>
            <a:pathLst>
              <a:path w="1524" h="718565">
                <a:moveTo>
                  <a:pt x="1524" y="718565"/>
                </a:moveTo>
                <a:lnTo>
                  <a:pt x="762" y="694943"/>
                </a:lnTo>
                <a:lnTo>
                  <a:pt x="0" y="66446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774698" y="3726942"/>
            <a:ext cx="59436" cy="0"/>
          </a:xfrm>
          <a:custGeom>
            <a:avLst/>
            <a:gdLst/>
            <a:ahLst/>
            <a:cxnLst/>
            <a:rect l="l" t="t" r="r" b="b"/>
            <a:pathLst>
              <a:path w="59436">
                <a:moveTo>
                  <a:pt x="0" y="0"/>
                </a:moveTo>
                <a:lnTo>
                  <a:pt x="5943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34133" y="3726942"/>
            <a:ext cx="25908" cy="761"/>
          </a:xfrm>
          <a:custGeom>
            <a:avLst/>
            <a:gdLst/>
            <a:ahLst/>
            <a:cxnLst/>
            <a:rect l="l" t="t" r="r" b="b"/>
            <a:pathLst>
              <a:path w="25907" h="762">
                <a:moveTo>
                  <a:pt x="0" y="0"/>
                </a:moveTo>
                <a:lnTo>
                  <a:pt x="25908" y="761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60042" y="3727704"/>
            <a:ext cx="22098" cy="2285"/>
          </a:xfrm>
          <a:custGeom>
            <a:avLst/>
            <a:gdLst/>
            <a:ahLst/>
            <a:cxnLst/>
            <a:rect l="l" t="t" r="r" b="b"/>
            <a:pathLst>
              <a:path w="22098" h="2286">
                <a:moveTo>
                  <a:pt x="0" y="0"/>
                </a:moveTo>
                <a:lnTo>
                  <a:pt x="22098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82139" y="3729989"/>
            <a:ext cx="17526" cy="3047"/>
          </a:xfrm>
          <a:custGeom>
            <a:avLst/>
            <a:gdLst/>
            <a:ahLst/>
            <a:cxnLst/>
            <a:rect l="l" t="t" r="r" b="b"/>
            <a:pathLst>
              <a:path w="17525" h="3048">
                <a:moveTo>
                  <a:pt x="0" y="0"/>
                </a:moveTo>
                <a:lnTo>
                  <a:pt x="9144" y="1523"/>
                </a:lnTo>
                <a:lnTo>
                  <a:pt x="17526" y="3047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99666" y="3733038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06523" y="3735323"/>
            <a:ext cx="6096" cy="3047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912620" y="3738372"/>
            <a:ext cx="9906" cy="5333"/>
          </a:xfrm>
          <a:custGeom>
            <a:avLst/>
            <a:gdLst/>
            <a:ahLst/>
            <a:cxnLst/>
            <a:rect l="l" t="t" r="r" b="b"/>
            <a:pathLst>
              <a:path w="9906" h="5334">
                <a:moveTo>
                  <a:pt x="0" y="0"/>
                </a:moveTo>
                <a:lnTo>
                  <a:pt x="9906" y="5333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22526" y="3743705"/>
            <a:ext cx="9144" cy="6095"/>
          </a:xfrm>
          <a:custGeom>
            <a:avLst/>
            <a:gdLst/>
            <a:ahLst/>
            <a:cxnLst/>
            <a:rect l="l" t="t" r="r" b="b"/>
            <a:pathLst>
              <a:path w="9143" h="6096">
                <a:moveTo>
                  <a:pt x="0" y="0"/>
                </a:moveTo>
                <a:lnTo>
                  <a:pt x="9144" y="6095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31670" y="3749801"/>
            <a:ext cx="8382" cy="6095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0" y="0"/>
                </a:moveTo>
                <a:lnTo>
                  <a:pt x="8382" y="6095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40051" y="3755898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0" y="0"/>
                </a:moveTo>
                <a:lnTo>
                  <a:pt x="8382" y="6858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48433" y="3762755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56054" y="3769614"/>
            <a:ext cx="6858" cy="7620"/>
          </a:xfrm>
          <a:custGeom>
            <a:avLst/>
            <a:gdLst/>
            <a:ahLst/>
            <a:cxnLst/>
            <a:rect l="l" t="t" r="r" b="b"/>
            <a:pathLst>
              <a:path w="6857" h="7620">
                <a:moveTo>
                  <a:pt x="0" y="0"/>
                </a:moveTo>
                <a:lnTo>
                  <a:pt x="6858" y="762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62911" y="3777233"/>
            <a:ext cx="6858" cy="8382"/>
          </a:xfrm>
          <a:custGeom>
            <a:avLst/>
            <a:gdLst/>
            <a:ahLst/>
            <a:cxnLst/>
            <a:rect l="l" t="t" r="r" b="b"/>
            <a:pathLst>
              <a:path w="6857" h="8382">
                <a:moveTo>
                  <a:pt x="0" y="0"/>
                </a:moveTo>
                <a:lnTo>
                  <a:pt x="6858" y="8382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969770" y="3785616"/>
            <a:ext cx="6096" cy="8382"/>
          </a:xfrm>
          <a:custGeom>
            <a:avLst/>
            <a:gdLst/>
            <a:ahLst/>
            <a:cxnLst/>
            <a:rect l="l" t="t" r="r" b="b"/>
            <a:pathLst>
              <a:path w="6095" h="8382">
                <a:moveTo>
                  <a:pt x="0" y="0"/>
                </a:moveTo>
                <a:lnTo>
                  <a:pt x="6096" y="8382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975866" y="3793998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0" y="0"/>
                </a:moveTo>
                <a:lnTo>
                  <a:pt x="5334" y="990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81200" y="3803904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0" y="0"/>
                </a:moveTo>
                <a:lnTo>
                  <a:pt x="5334" y="1066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86533" y="3814572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5" h="12953">
                <a:moveTo>
                  <a:pt x="0" y="0"/>
                </a:moveTo>
                <a:lnTo>
                  <a:pt x="6096" y="1295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92629" y="3827526"/>
            <a:ext cx="5334" cy="13716"/>
          </a:xfrm>
          <a:custGeom>
            <a:avLst/>
            <a:gdLst/>
            <a:ahLst/>
            <a:cxnLst/>
            <a:rect l="l" t="t" r="r" b="b"/>
            <a:pathLst>
              <a:path w="5333" h="13715">
                <a:moveTo>
                  <a:pt x="0" y="0"/>
                </a:moveTo>
                <a:lnTo>
                  <a:pt x="5334" y="13716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97964" y="3841242"/>
            <a:ext cx="5334" cy="15240"/>
          </a:xfrm>
          <a:custGeom>
            <a:avLst/>
            <a:gdLst/>
            <a:ahLst/>
            <a:cxnLst/>
            <a:rect l="l" t="t" r="r" b="b"/>
            <a:pathLst>
              <a:path w="5333" h="15239">
                <a:moveTo>
                  <a:pt x="0" y="0"/>
                </a:moveTo>
                <a:lnTo>
                  <a:pt x="5334" y="15240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03298" y="3856482"/>
            <a:ext cx="9906" cy="34290"/>
          </a:xfrm>
          <a:custGeom>
            <a:avLst/>
            <a:gdLst/>
            <a:ahLst/>
            <a:cxnLst/>
            <a:rect l="l" t="t" r="r" b="b"/>
            <a:pathLst>
              <a:path w="9906" h="34289">
                <a:moveTo>
                  <a:pt x="0" y="0"/>
                </a:moveTo>
                <a:lnTo>
                  <a:pt x="4572" y="16764"/>
                </a:lnTo>
                <a:lnTo>
                  <a:pt x="9906" y="3429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013204" y="3890772"/>
            <a:ext cx="4572" cy="19812"/>
          </a:xfrm>
          <a:custGeom>
            <a:avLst/>
            <a:gdLst/>
            <a:ahLst/>
            <a:cxnLst/>
            <a:rect l="l" t="t" r="r" b="b"/>
            <a:pathLst>
              <a:path w="4572" h="19812">
                <a:moveTo>
                  <a:pt x="0" y="0"/>
                </a:moveTo>
                <a:lnTo>
                  <a:pt x="4572" y="1981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017776" y="3910583"/>
            <a:ext cx="21336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0" y="0"/>
                </a:moveTo>
                <a:lnTo>
                  <a:pt x="2133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039111" y="3677411"/>
            <a:ext cx="0" cy="233172"/>
          </a:xfrm>
          <a:custGeom>
            <a:avLst/>
            <a:gdLst/>
            <a:ahLst/>
            <a:cxnLst/>
            <a:rect l="l" t="t" r="r" b="b"/>
            <a:pathLst>
              <a:path h="233172">
                <a:moveTo>
                  <a:pt x="0" y="2331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036825" y="3783329"/>
            <a:ext cx="387096" cy="161544"/>
          </a:xfrm>
          <a:custGeom>
            <a:avLst/>
            <a:gdLst/>
            <a:ahLst/>
            <a:cxnLst/>
            <a:rect l="l" t="t" r="r" b="b"/>
            <a:pathLst>
              <a:path w="387095" h="161544">
                <a:moveTo>
                  <a:pt x="225551" y="161544"/>
                </a:moveTo>
                <a:lnTo>
                  <a:pt x="387095" y="0"/>
                </a:lnTo>
                <a:lnTo>
                  <a:pt x="161543" y="0"/>
                </a:lnTo>
                <a:lnTo>
                  <a:pt x="0" y="161544"/>
                </a:lnTo>
                <a:lnTo>
                  <a:pt x="225551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262377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077973" y="4337304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1543"/>
                </a:moveTo>
                <a:lnTo>
                  <a:pt x="166116" y="0"/>
                </a:lnTo>
                <a:lnTo>
                  <a:pt x="161544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082545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072639" y="434111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4"/>
                </a:moveTo>
                <a:lnTo>
                  <a:pt x="166877" y="0"/>
                </a:lnTo>
                <a:lnTo>
                  <a:pt x="162305" y="3810"/>
                </a:lnTo>
                <a:lnTo>
                  <a:pt x="0" y="16535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077973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067305" y="434492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3" y="161543"/>
                </a:moveTo>
                <a:lnTo>
                  <a:pt x="167639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72639" y="43449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060447" y="4347972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1544"/>
                </a:moveTo>
                <a:lnTo>
                  <a:pt x="168401" y="0"/>
                </a:lnTo>
                <a:lnTo>
                  <a:pt x="162305" y="2286"/>
                </a:lnTo>
                <a:lnTo>
                  <a:pt x="0" y="163830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067305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064257" y="434797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060447" y="43487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053590" y="4350257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7" y="161543"/>
                </a:moveTo>
                <a:lnTo>
                  <a:pt x="169163" y="0"/>
                </a:lnTo>
                <a:lnTo>
                  <a:pt x="161543" y="2285"/>
                </a:lnTo>
                <a:lnTo>
                  <a:pt x="0" y="163829"/>
                </a:lnTo>
                <a:lnTo>
                  <a:pt x="6857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060448" y="43502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058162" y="43502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055875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053590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045969" y="4352544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19" y="161544"/>
                </a:moveTo>
                <a:lnTo>
                  <a:pt x="169163" y="0"/>
                </a:lnTo>
                <a:lnTo>
                  <a:pt x="161543" y="1524"/>
                </a:lnTo>
                <a:lnTo>
                  <a:pt x="0" y="16306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053589" y="43525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051303" y="435254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049780" y="435254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047493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45970" y="435330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036826" y="4354067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4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045970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042922" y="435406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039874" y="435406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036825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334767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3"/>
                </a:moveTo>
                <a:lnTo>
                  <a:pt x="161544" y="22859"/>
                </a:lnTo>
                <a:lnTo>
                  <a:pt x="161544" y="0"/>
                </a:lnTo>
                <a:lnTo>
                  <a:pt x="0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334767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319527" y="4353305"/>
            <a:ext cx="176784" cy="163068"/>
          </a:xfrm>
          <a:custGeom>
            <a:avLst/>
            <a:gdLst/>
            <a:ahLst/>
            <a:cxnLst/>
            <a:rect l="l" t="t" r="r" b="b"/>
            <a:pathLst>
              <a:path w="176783" h="163067">
                <a:moveTo>
                  <a:pt x="15239" y="163068"/>
                </a:moveTo>
                <a:lnTo>
                  <a:pt x="17678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15239" y="163068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334767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329433" y="4354067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2305"/>
                </a:moveTo>
                <a:lnTo>
                  <a:pt x="166877" y="761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324099" y="4354067"/>
            <a:ext cx="166878" cy="161544"/>
          </a:xfrm>
          <a:custGeom>
            <a:avLst/>
            <a:gdLst/>
            <a:ahLst/>
            <a:cxnLst/>
            <a:rect l="l" t="t" r="r" b="b"/>
            <a:pathLst>
              <a:path w="166877" h="161544">
                <a:moveTo>
                  <a:pt x="5333" y="161544"/>
                </a:moveTo>
                <a:lnTo>
                  <a:pt x="166877" y="0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319528" y="4353305"/>
            <a:ext cx="166877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4572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306573" y="4351020"/>
            <a:ext cx="174498" cy="163830"/>
          </a:xfrm>
          <a:custGeom>
            <a:avLst/>
            <a:gdLst/>
            <a:ahLst/>
            <a:cxnLst/>
            <a:rect l="l" t="t" r="r" b="b"/>
            <a:pathLst>
              <a:path w="174498" h="163829">
                <a:moveTo>
                  <a:pt x="12954" y="163829"/>
                </a:moveTo>
                <a:lnTo>
                  <a:pt x="17449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2954" y="163829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319527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317241" y="435330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31495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312669" y="435254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311146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308859" y="435178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306574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295905" y="4348734"/>
            <a:ext cx="172212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10668" y="163830"/>
                </a:moveTo>
                <a:lnTo>
                  <a:pt x="17221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63830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306573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305049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303526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302764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301240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299715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298954" y="43487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297430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295905" y="43487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291333" y="434644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30"/>
                </a:moveTo>
                <a:lnTo>
                  <a:pt x="16611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295905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294381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292858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291333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288285" y="434416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048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291333" y="43464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290571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289048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288286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281427" y="4340351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7" y="166115"/>
                </a:moveTo>
                <a:lnTo>
                  <a:pt x="168401" y="380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611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288285" y="434416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286761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285999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285238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284476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283714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282190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281427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275331" y="4334255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6095" y="167639"/>
                </a:moveTo>
                <a:lnTo>
                  <a:pt x="167639" y="6095"/>
                </a:lnTo>
                <a:lnTo>
                  <a:pt x="162305" y="0"/>
                </a:lnTo>
                <a:lnTo>
                  <a:pt x="0" y="161543"/>
                </a:lnTo>
                <a:lnTo>
                  <a:pt x="6095" y="16763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281427" y="43403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280665" y="4339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279904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279142" y="43373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278380" y="43365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277617" y="43357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276855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275331" y="43342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270760" y="4327398"/>
            <a:ext cx="166877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4572" y="168401"/>
                </a:moveTo>
                <a:lnTo>
                  <a:pt x="166878" y="6857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275332" y="43342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275332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0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274570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273808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273045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272283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271521" y="4328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270760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266950" y="4319778"/>
            <a:ext cx="165354" cy="169926"/>
          </a:xfrm>
          <a:custGeom>
            <a:avLst/>
            <a:gdLst/>
            <a:ahLst/>
            <a:cxnLst/>
            <a:rect l="l" t="t" r="r" b="b"/>
            <a:pathLst>
              <a:path w="165354" h="169925">
                <a:moveTo>
                  <a:pt x="3810" y="169925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992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270760" y="432739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269998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269236" y="43251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2306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269235" y="43235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268473" y="43220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267711" y="43213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266949" y="43197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264664" y="431292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30" h="168401">
                <a:moveTo>
                  <a:pt x="2286" y="168401"/>
                </a:moveTo>
                <a:lnTo>
                  <a:pt x="163830" y="6857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266950" y="4319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266188" y="431749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265426" y="431520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264664" y="431292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263902" y="4303014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8" h="171450">
                <a:moveTo>
                  <a:pt x="762" y="171450"/>
                </a:moveTo>
                <a:lnTo>
                  <a:pt x="16306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264664" y="431292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263139" y="4290059"/>
            <a:ext cx="162306" cy="174498"/>
          </a:xfrm>
          <a:custGeom>
            <a:avLst/>
            <a:gdLst/>
            <a:ahLst/>
            <a:cxnLst/>
            <a:rect l="l" t="t" r="r" b="b"/>
            <a:pathLst>
              <a:path w="162306" h="174498">
                <a:moveTo>
                  <a:pt x="762" y="174498"/>
                </a:moveTo>
                <a:lnTo>
                  <a:pt x="16230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263901" y="4303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263139" y="4273296"/>
            <a:ext cx="161544" cy="178308"/>
          </a:xfrm>
          <a:custGeom>
            <a:avLst/>
            <a:gdLst/>
            <a:ahLst/>
            <a:cxnLst/>
            <a:rect l="l" t="t" r="r" b="b"/>
            <a:pathLst>
              <a:path w="161544" h="178308">
                <a:moveTo>
                  <a:pt x="0" y="178307"/>
                </a:moveTo>
                <a:lnTo>
                  <a:pt x="161544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263139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262377" y="4237481"/>
            <a:ext cx="162306" cy="197358"/>
          </a:xfrm>
          <a:custGeom>
            <a:avLst/>
            <a:gdLst/>
            <a:ahLst/>
            <a:cxnLst/>
            <a:rect l="l" t="t" r="r" b="b"/>
            <a:pathLst>
              <a:path w="162306" h="197358">
                <a:moveTo>
                  <a:pt x="762" y="197357"/>
                </a:moveTo>
                <a:lnTo>
                  <a:pt x="162306" y="3581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9735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263139" y="42732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262377" y="4101084"/>
            <a:ext cx="161544" cy="298704"/>
          </a:xfrm>
          <a:custGeom>
            <a:avLst/>
            <a:gdLst/>
            <a:ahLst/>
            <a:cxnLst/>
            <a:rect l="l" t="t" r="r" b="b"/>
            <a:pathLst>
              <a:path w="161544" h="298703">
                <a:moveTo>
                  <a:pt x="0" y="298703"/>
                </a:moveTo>
                <a:lnTo>
                  <a:pt x="161544" y="136397"/>
                </a:lnTo>
                <a:lnTo>
                  <a:pt x="161544" y="0"/>
                </a:lnTo>
                <a:lnTo>
                  <a:pt x="0" y="161543"/>
                </a:lnTo>
                <a:lnTo>
                  <a:pt x="0" y="2987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262377" y="42374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262377" y="4082795"/>
            <a:ext cx="161544" cy="179832"/>
          </a:xfrm>
          <a:custGeom>
            <a:avLst/>
            <a:gdLst/>
            <a:ahLst/>
            <a:cxnLst/>
            <a:rect l="l" t="t" r="r" b="b"/>
            <a:pathLst>
              <a:path w="161544" h="179832">
                <a:moveTo>
                  <a:pt x="0" y="179832"/>
                </a:moveTo>
                <a:lnTo>
                  <a:pt x="161544" y="18288"/>
                </a:lnTo>
                <a:lnTo>
                  <a:pt x="161544" y="0"/>
                </a:lnTo>
                <a:lnTo>
                  <a:pt x="0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262377" y="41010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262377" y="4064507"/>
            <a:ext cx="162306" cy="179832"/>
          </a:xfrm>
          <a:custGeom>
            <a:avLst/>
            <a:gdLst/>
            <a:ahLst/>
            <a:cxnLst/>
            <a:rect l="l" t="t" r="r" b="b"/>
            <a:pathLst>
              <a:path w="162306" h="179832">
                <a:moveTo>
                  <a:pt x="0" y="179831"/>
                </a:moveTo>
                <a:lnTo>
                  <a:pt x="161544" y="18287"/>
                </a:lnTo>
                <a:lnTo>
                  <a:pt x="162306" y="0"/>
                </a:lnTo>
                <a:lnTo>
                  <a:pt x="761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262377" y="40827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263139" y="4046981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8" h="179070">
                <a:moveTo>
                  <a:pt x="0" y="179069"/>
                </a:moveTo>
                <a:lnTo>
                  <a:pt x="161544" y="17525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263139" y="40645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264664" y="4030218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30" h="178308">
                <a:moveTo>
                  <a:pt x="0" y="178307"/>
                </a:moveTo>
                <a:lnTo>
                  <a:pt x="161544" y="1676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264664" y="40469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266950" y="4013453"/>
            <a:ext cx="164592" cy="178308"/>
          </a:xfrm>
          <a:custGeom>
            <a:avLst/>
            <a:gdLst/>
            <a:ahLst/>
            <a:cxnLst/>
            <a:rect l="l" t="t" r="r" b="b"/>
            <a:pathLst>
              <a:path w="164592" h="178308">
                <a:moveTo>
                  <a:pt x="0" y="178307"/>
                </a:moveTo>
                <a:lnTo>
                  <a:pt x="161544" y="1676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266950" y="40302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269998" y="3996690"/>
            <a:ext cx="164592" cy="178308"/>
          </a:xfrm>
          <a:custGeom>
            <a:avLst/>
            <a:gdLst/>
            <a:ahLst/>
            <a:cxnLst/>
            <a:rect l="l" t="t" r="r" b="b"/>
            <a:pathLst>
              <a:path w="164592" h="178308">
                <a:moveTo>
                  <a:pt x="0" y="178308"/>
                </a:moveTo>
                <a:lnTo>
                  <a:pt x="161544" y="16764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269998" y="40134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273045" y="3980687"/>
            <a:ext cx="165354" cy="177546"/>
          </a:xfrm>
          <a:custGeom>
            <a:avLst/>
            <a:gdLst/>
            <a:ahLst/>
            <a:cxnLst/>
            <a:rect l="l" t="t" r="r" b="b"/>
            <a:pathLst>
              <a:path w="165354" h="177546">
                <a:moveTo>
                  <a:pt x="0" y="177546"/>
                </a:moveTo>
                <a:lnTo>
                  <a:pt x="161544" y="16002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273045" y="3996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276855" y="3964686"/>
            <a:ext cx="166116" cy="177546"/>
          </a:xfrm>
          <a:custGeom>
            <a:avLst/>
            <a:gdLst/>
            <a:ahLst/>
            <a:cxnLst/>
            <a:rect l="l" t="t" r="r" b="b"/>
            <a:pathLst>
              <a:path w="166116" h="177546">
                <a:moveTo>
                  <a:pt x="0" y="177545"/>
                </a:moveTo>
                <a:lnTo>
                  <a:pt x="161544" y="16001"/>
                </a:lnTo>
                <a:lnTo>
                  <a:pt x="166116" y="0"/>
                </a:lnTo>
                <a:lnTo>
                  <a:pt x="3809" y="162305"/>
                </a:lnTo>
                <a:lnTo>
                  <a:pt x="0" y="17754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276855" y="3980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280666" y="3955542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4" h="171450">
                <a:moveTo>
                  <a:pt x="0" y="171450"/>
                </a:moveTo>
                <a:lnTo>
                  <a:pt x="162306" y="9144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280666" y="3964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284476" y="3946397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4" h="170687">
                <a:moveTo>
                  <a:pt x="0" y="170687"/>
                </a:moveTo>
                <a:lnTo>
                  <a:pt x="161544" y="9143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284476" y="3955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287523" y="3938016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0" y="169925"/>
                </a:moveTo>
                <a:lnTo>
                  <a:pt x="162306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287523" y="39463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287523" y="3941826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6"/>
                </a:moveTo>
                <a:lnTo>
                  <a:pt x="162306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289810" y="393801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292095" y="3929634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6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292095" y="3938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292095" y="3933444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294382" y="392963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296667" y="392201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296667" y="3929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301239" y="3915156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6857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301239" y="39220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306573" y="3909059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0" y="168401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306573" y="39151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262377" y="3783330"/>
            <a:ext cx="161544" cy="296418"/>
          </a:xfrm>
          <a:custGeom>
            <a:avLst/>
            <a:gdLst/>
            <a:ahLst/>
            <a:cxnLst/>
            <a:rect l="l" t="t" r="r" b="b"/>
            <a:pathLst>
              <a:path w="161544" h="296417">
                <a:moveTo>
                  <a:pt x="0" y="296417"/>
                </a:moveTo>
                <a:lnTo>
                  <a:pt x="161544" y="134873"/>
                </a:lnTo>
                <a:lnTo>
                  <a:pt x="161544" y="0"/>
                </a:lnTo>
                <a:lnTo>
                  <a:pt x="0" y="161543"/>
                </a:lnTo>
                <a:lnTo>
                  <a:pt x="0" y="29641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262377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486405" y="3915155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486405" y="3921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491739" y="3909060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0" y="167639"/>
                </a:moveTo>
                <a:lnTo>
                  <a:pt x="161544" y="6095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491739" y="39151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495550" y="3902202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495550" y="3909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499360" y="3895343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0" y="168401"/>
                </a:moveTo>
                <a:lnTo>
                  <a:pt x="161544" y="6857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499360" y="39022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499360" y="389839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1523" y="162305"/>
                </a:lnTo>
                <a:lnTo>
                  <a:pt x="0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500883" y="3895344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0" y="165354"/>
                </a:moveTo>
                <a:lnTo>
                  <a:pt x="162306" y="3048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503170" y="3886962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03170" y="3895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503170" y="3890772"/>
            <a:ext cx="162306" cy="166116"/>
          </a:xfrm>
          <a:custGeom>
            <a:avLst/>
            <a:gdLst/>
            <a:ahLst/>
            <a:cxnLst/>
            <a:rect l="l" t="t" r="r" b="b"/>
            <a:pathLst>
              <a:path w="162306" h="166115">
                <a:moveTo>
                  <a:pt x="0" y="166116"/>
                </a:moveTo>
                <a:lnTo>
                  <a:pt x="161544" y="4572"/>
                </a:lnTo>
                <a:lnTo>
                  <a:pt x="162306" y="0"/>
                </a:lnTo>
                <a:lnTo>
                  <a:pt x="761" y="162306"/>
                </a:lnTo>
                <a:lnTo>
                  <a:pt x="0" y="16611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503932" y="3886961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0" y="166115"/>
                </a:moveTo>
                <a:lnTo>
                  <a:pt x="161544" y="3809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505455" y="3878579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0" y="169925"/>
                </a:moveTo>
                <a:lnTo>
                  <a:pt x="161544" y="838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505455" y="38869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507742" y="3869435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8" h="170687">
                <a:moveTo>
                  <a:pt x="0" y="170687"/>
                </a:moveTo>
                <a:lnTo>
                  <a:pt x="161544" y="914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507742" y="3878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509266" y="3859529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0" y="171450"/>
                </a:moveTo>
                <a:lnTo>
                  <a:pt x="161544" y="9905"/>
                </a:lnTo>
                <a:lnTo>
                  <a:pt x="162306" y="0"/>
                </a:lnTo>
                <a:lnTo>
                  <a:pt x="76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509266" y="38694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510027" y="3849623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0" y="171450"/>
                </a:moveTo>
                <a:lnTo>
                  <a:pt x="161544" y="9905"/>
                </a:lnTo>
                <a:lnTo>
                  <a:pt x="162306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510027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510027" y="3839717"/>
            <a:ext cx="162306" cy="171450"/>
          </a:xfrm>
          <a:custGeom>
            <a:avLst/>
            <a:gdLst/>
            <a:ahLst/>
            <a:cxnLst/>
            <a:rect l="l" t="t" r="r" b="b"/>
            <a:pathLst>
              <a:path w="162306" h="171450">
                <a:moveTo>
                  <a:pt x="0" y="171450"/>
                </a:moveTo>
                <a:lnTo>
                  <a:pt x="162306" y="9905"/>
                </a:lnTo>
                <a:lnTo>
                  <a:pt x="161544" y="0"/>
                </a:lnTo>
                <a:lnTo>
                  <a:pt x="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510027" y="38496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509265" y="3830573"/>
            <a:ext cx="162306" cy="170688"/>
          </a:xfrm>
          <a:custGeom>
            <a:avLst/>
            <a:gdLst/>
            <a:ahLst/>
            <a:cxnLst/>
            <a:rect l="l" t="t" r="r" b="b"/>
            <a:pathLst>
              <a:path w="162306" h="170687">
                <a:moveTo>
                  <a:pt x="762" y="170687"/>
                </a:moveTo>
                <a:lnTo>
                  <a:pt x="16230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510027" y="38397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507742" y="3821429"/>
            <a:ext cx="163068" cy="170688"/>
          </a:xfrm>
          <a:custGeom>
            <a:avLst/>
            <a:gdLst/>
            <a:ahLst/>
            <a:cxnLst/>
            <a:rect l="l" t="t" r="r" b="b"/>
            <a:pathLst>
              <a:path w="163068" h="170687">
                <a:moveTo>
                  <a:pt x="1524" y="170687"/>
                </a:moveTo>
                <a:lnTo>
                  <a:pt x="163068" y="914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7068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509266" y="38305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505456" y="3813809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30" h="169925">
                <a:moveTo>
                  <a:pt x="2286" y="169925"/>
                </a:moveTo>
                <a:lnTo>
                  <a:pt x="16383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507742" y="38214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506218" y="3817619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5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505455" y="3813810"/>
            <a:ext cx="162306" cy="165354"/>
          </a:xfrm>
          <a:custGeom>
            <a:avLst/>
            <a:gdLst/>
            <a:ahLst/>
            <a:cxnLst/>
            <a:rect l="l" t="t" r="r" b="b"/>
            <a:pathLst>
              <a:path w="162306" h="165353">
                <a:moveTo>
                  <a:pt x="762" y="165354"/>
                </a:moveTo>
                <a:lnTo>
                  <a:pt x="16230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535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502407" y="3806190"/>
            <a:ext cx="164592" cy="169164"/>
          </a:xfrm>
          <a:custGeom>
            <a:avLst/>
            <a:gdLst/>
            <a:ahLst/>
            <a:cxnLst/>
            <a:rect l="l" t="t" r="r" b="b"/>
            <a:pathLst>
              <a:path w="164592" h="169163">
                <a:moveTo>
                  <a:pt x="3048" y="169163"/>
                </a:moveTo>
                <a:lnTo>
                  <a:pt x="164592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505455" y="3813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503931" y="381000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502408" y="3806190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499359" y="3799331"/>
            <a:ext cx="164592" cy="168402"/>
          </a:xfrm>
          <a:custGeom>
            <a:avLst/>
            <a:gdLst/>
            <a:ahLst/>
            <a:cxnLst/>
            <a:rect l="l" t="t" r="r" b="b"/>
            <a:pathLst>
              <a:path w="164592" h="168401">
                <a:moveTo>
                  <a:pt x="3048" y="168401"/>
                </a:moveTo>
                <a:lnTo>
                  <a:pt x="164592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502407" y="3806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501645" y="3803903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2500121" y="380161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499360" y="379933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762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495550" y="3792474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499360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498598" y="37978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497074" y="379628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496311" y="37947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495549" y="3792474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6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490978" y="3787139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4572" y="167639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7639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495550" y="37924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494788" y="37917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494026" y="379094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493264" y="379018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492502" y="378866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491739" y="37879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490977" y="378713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485643" y="3781805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8" h="166877">
                <a:moveTo>
                  <a:pt x="5333" y="166877"/>
                </a:moveTo>
                <a:lnTo>
                  <a:pt x="16687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490977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490215" y="378637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488692" y="37856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487930" y="37840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487167" y="37833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486405" y="378256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485643" y="37818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480310" y="3777233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6"/>
                </a:moveTo>
                <a:lnTo>
                  <a:pt x="166877" y="457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611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485644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484882" y="378104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483358" y="37802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482595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481833" y="37787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481071" y="37779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480310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474214" y="3773423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6095" y="165354"/>
                </a:moveTo>
                <a:lnTo>
                  <a:pt x="167639" y="3810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6535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480310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478786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478023" y="37764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477261" y="37757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475737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474976" y="37741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474214" y="37734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467356" y="3770375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1"/>
                </a:moveTo>
                <a:lnTo>
                  <a:pt x="168401" y="3047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474214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472690" y="377342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471927" y="37726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470403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69642" y="37719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68880" y="37711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467355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460497" y="3768090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7" y="164591"/>
                </a:moveTo>
                <a:lnTo>
                  <a:pt x="16840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4591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467355" y="377037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2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465831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465070" y="3769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463546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462021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460498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453640" y="3766565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7" y="163068"/>
                </a:moveTo>
                <a:lnTo>
                  <a:pt x="168401" y="1524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3068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460498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458974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457449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455926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455164" y="376732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453640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446019" y="3765804"/>
            <a:ext cx="169164" cy="162306"/>
          </a:xfrm>
          <a:custGeom>
            <a:avLst/>
            <a:gdLst/>
            <a:ahLst/>
            <a:cxnLst/>
            <a:rect l="l" t="t" r="r" b="b"/>
            <a:pathLst>
              <a:path w="169163" h="162305">
                <a:moveTo>
                  <a:pt x="7619" y="162305"/>
                </a:moveTo>
                <a:lnTo>
                  <a:pt x="169163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453639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452115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450592" y="376656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449068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44754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446020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437638" y="3765042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2306"/>
                </a:moveTo>
                <a:lnTo>
                  <a:pt x="169925" y="762"/>
                </a:lnTo>
                <a:lnTo>
                  <a:pt x="161543" y="0"/>
                </a:lnTo>
                <a:lnTo>
                  <a:pt x="0" y="162306"/>
                </a:lnTo>
                <a:lnTo>
                  <a:pt x="8381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446020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44449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44220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440686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439161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437637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428494" y="3765042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2306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3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437638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436114" y="37650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433828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432303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430018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428493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418588" y="3765804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6" y="161543"/>
                </a:moveTo>
                <a:lnTo>
                  <a:pt x="171450" y="0"/>
                </a:lnTo>
                <a:lnTo>
                  <a:pt x="161544" y="1523"/>
                </a:lnTo>
                <a:lnTo>
                  <a:pt x="0" y="163067"/>
                </a:lnTo>
                <a:lnTo>
                  <a:pt x="990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428494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426208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424683" y="37658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422397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420112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418587" y="376732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408682" y="3767328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6" y="161543"/>
                </a:moveTo>
                <a:lnTo>
                  <a:pt x="17145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990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418588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416302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413253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410968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408681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398776" y="3769613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6" y="161544"/>
                </a:moveTo>
                <a:lnTo>
                  <a:pt x="17145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408682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406396" y="37696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404109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401062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398775" y="377190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388870" y="3772661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6" y="161543"/>
                </a:moveTo>
                <a:lnTo>
                  <a:pt x="171450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90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398776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395728" y="37726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391917" y="377418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388869" y="37757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378964" y="3777233"/>
            <a:ext cx="171450" cy="166878"/>
          </a:xfrm>
          <a:custGeom>
            <a:avLst/>
            <a:gdLst/>
            <a:ahLst/>
            <a:cxnLst/>
            <a:rect l="l" t="t" r="r" b="b"/>
            <a:pathLst>
              <a:path w="171450" h="166877">
                <a:moveTo>
                  <a:pt x="9906" y="161543"/>
                </a:moveTo>
                <a:lnTo>
                  <a:pt x="171450" y="0"/>
                </a:lnTo>
                <a:lnTo>
                  <a:pt x="161544" y="5333"/>
                </a:lnTo>
                <a:lnTo>
                  <a:pt x="0" y="166877"/>
                </a:lnTo>
                <a:lnTo>
                  <a:pt x="9906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388870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385060" y="37772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382012" y="377875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378963" y="378028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1544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368296" y="3782567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8" y="161544"/>
                </a:moveTo>
                <a:lnTo>
                  <a:pt x="17221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378964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373630" y="3782567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368295" y="378561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358389" y="3788663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6" y="161544"/>
                </a:moveTo>
                <a:lnTo>
                  <a:pt x="171450" y="0"/>
                </a:lnTo>
                <a:lnTo>
                  <a:pt x="161544" y="6858"/>
                </a:lnTo>
                <a:lnTo>
                  <a:pt x="0" y="168402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368295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362961" y="378866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4"/>
                </a:moveTo>
                <a:lnTo>
                  <a:pt x="166877" y="0"/>
                </a:lnTo>
                <a:lnTo>
                  <a:pt x="162305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358389" y="3791711"/>
            <a:ext cx="166877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4572" y="161543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347721" y="3795522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2" h="169925">
                <a:moveTo>
                  <a:pt x="10668" y="161544"/>
                </a:moveTo>
                <a:lnTo>
                  <a:pt x="172212" y="0"/>
                </a:lnTo>
                <a:lnTo>
                  <a:pt x="161544" y="8382"/>
                </a:lnTo>
                <a:lnTo>
                  <a:pt x="0" y="16992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358389" y="3795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336292" y="3803904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30" y="161543"/>
                </a:moveTo>
                <a:lnTo>
                  <a:pt x="172974" y="0"/>
                </a:lnTo>
                <a:lnTo>
                  <a:pt x="162306" y="10667"/>
                </a:lnTo>
                <a:lnTo>
                  <a:pt x="0" y="172211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347722" y="3803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036825" y="3926596"/>
            <a:ext cx="473608" cy="612637"/>
          </a:xfrm>
          <a:custGeom>
            <a:avLst/>
            <a:gdLst/>
            <a:ahLst/>
            <a:cxnLst/>
            <a:rect l="l" t="t" r="r" b="b"/>
            <a:pathLst>
              <a:path w="473608" h="612637">
                <a:moveTo>
                  <a:pt x="225985" y="458794"/>
                </a:moveTo>
                <a:lnTo>
                  <a:pt x="226208" y="444772"/>
                </a:lnTo>
                <a:lnTo>
                  <a:pt x="226181" y="417714"/>
                </a:lnTo>
                <a:lnTo>
                  <a:pt x="226012" y="404605"/>
                </a:lnTo>
                <a:lnTo>
                  <a:pt x="225793" y="391729"/>
                </a:lnTo>
                <a:lnTo>
                  <a:pt x="225564" y="379048"/>
                </a:lnTo>
                <a:lnTo>
                  <a:pt x="225366" y="366528"/>
                </a:lnTo>
                <a:lnTo>
                  <a:pt x="225239" y="354131"/>
                </a:lnTo>
                <a:lnTo>
                  <a:pt x="225223" y="341823"/>
                </a:lnTo>
                <a:lnTo>
                  <a:pt x="225358" y="329566"/>
                </a:lnTo>
                <a:lnTo>
                  <a:pt x="225685" y="317325"/>
                </a:lnTo>
                <a:lnTo>
                  <a:pt x="226244" y="305063"/>
                </a:lnTo>
                <a:lnTo>
                  <a:pt x="227075" y="292745"/>
                </a:lnTo>
                <a:lnTo>
                  <a:pt x="228218" y="280335"/>
                </a:lnTo>
                <a:lnTo>
                  <a:pt x="229714" y="267796"/>
                </a:lnTo>
                <a:lnTo>
                  <a:pt x="231603" y="255093"/>
                </a:lnTo>
                <a:lnTo>
                  <a:pt x="233925" y="242189"/>
                </a:lnTo>
                <a:lnTo>
                  <a:pt x="236720" y="229049"/>
                </a:lnTo>
                <a:lnTo>
                  <a:pt x="240029" y="215635"/>
                </a:lnTo>
                <a:lnTo>
                  <a:pt x="243839" y="200395"/>
                </a:lnTo>
                <a:lnTo>
                  <a:pt x="247649" y="190489"/>
                </a:lnTo>
                <a:lnTo>
                  <a:pt x="250697" y="181345"/>
                </a:lnTo>
                <a:lnTo>
                  <a:pt x="255269" y="172963"/>
                </a:lnTo>
                <a:lnTo>
                  <a:pt x="261620" y="162125"/>
                </a:lnTo>
                <a:lnTo>
                  <a:pt x="269258" y="151059"/>
                </a:lnTo>
                <a:lnTo>
                  <a:pt x="278150" y="140755"/>
                </a:lnTo>
                <a:lnTo>
                  <a:pt x="288264" y="132198"/>
                </a:lnTo>
                <a:lnTo>
                  <a:pt x="299567" y="126377"/>
                </a:lnTo>
                <a:lnTo>
                  <a:pt x="304799" y="124957"/>
                </a:lnTo>
                <a:lnTo>
                  <a:pt x="313181" y="124195"/>
                </a:lnTo>
                <a:lnTo>
                  <a:pt x="316991" y="124957"/>
                </a:lnTo>
                <a:lnTo>
                  <a:pt x="325921" y="128127"/>
                </a:lnTo>
                <a:lnTo>
                  <a:pt x="335172" y="135020"/>
                </a:lnTo>
                <a:lnTo>
                  <a:pt x="344911" y="144118"/>
                </a:lnTo>
                <a:lnTo>
                  <a:pt x="355306" y="153901"/>
                </a:lnTo>
                <a:lnTo>
                  <a:pt x="366524" y="162848"/>
                </a:lnTo>
                <a:lnTo>
                  <a:pt x="378731" y="169438"/>
                </a:lnTo>
                <a:lnTo>
                  <a:pt x="385571" y="171439"/>
                </a:lnTo>
                <a:lnTo>
                  <a:pt x="393191" y="172963"/>
                </a:lnTo>
                <a:lnTo>
                  <a:pt x="400049" y="173725"/>
                </a:lnTo>
                <a:lnTo>
                  <a:pt x="414527" y="173725"/>
                </a:lnTo>
                <a:lnTo>
                  <a:pt x="433370" y="168322"/>
                </a:lnTo>
                <a:lnTo>
                  <a:pt x="443699" y="161572"/>
                </a:lnTo>
                <a:lnTo>
                  <a:pt x="452421" y="153006"/>
                </a:lnTo>
                <a:lnTo>
                  <a:pt x="459582" y="142920"/>
                </a:lnTo>
                <a:lnTo>
                  <a:pt x="465229" y="131607"/>
                </a:lnTo>
                <a:lnTo>
                  <a:pt x="469408" y="119363"/>
                </a:lnTo>
                <a:lnTo>
                  <a:pt x="472166" y="106481"/>
                </a:lnTo>
                <a:lnTo>
                  <a:pt x="473551" y="93257"/>
                </a:lnTo>
                <a:lnTo>
                  <a:pt x="473608" y="79984"/>
                </a:lnTo>
                <a:lnTo>
                  <a:pt x="472385" y="66958"/>
                </a:lnTo>
                <a:lnTo>
                  <a:pt x="469927" y="54473"/>
                </a:lnTo>
                <a:lnTo>
                  <a:pt x="466283" y="42822"/>
                </a:lnTo>
                <a:lnTo>
                  <a:pt x="462533" y="34279"/>
                </a:lnTo>
                <a:lnTo>
                  <a:pt x="458723" y="28183"/>
                </a:lnTo>
                <a:lnTo>
                  <a:pt x="454151" y="22087"/>
                </a:lnTo>
                <a:lnTo>
                  <a:pt x="444698" y="14117"/>
                </a:lnTo>
                <a:lnTo>
                  <a:pt x="434822" y="8037"/>
                </a:lnTo>
                <a:lnTo>
                  <a:pt x="424592" y="3733"/>
                </a:lnTo>
                <a:lnTo>
                  <a:pt x="414079" y="1092"/>
                </a:lnTo>
                <a:lnTo>
                  <a:pt x="403352" y="0"/>
                </a:lnTo>
                <a:lnTo>
                  <a:pt x="392482" y="343"/>
                </a:lnTo>
                <a:lnTo>
                  <a:pt x="381539" y="2008"/>
                </a:lnTo>
                <a:lnTo>
                  <a:pt x="370592" y="4881"/>
                </a:lnTo>
                <a:lnTo>
                  <a:pt x="359711" y="8848"/>
                </a:lnTo>
                <a:lnTo>
                  <a:pt x="348967" y="13796"/>
                </a:lnTo>
                <a:lnTo>
                  <a:pt x="338429" y="19611"/>
                </a:lnTo>
                <a:lnTo>
                  <a:pt x="328167" y="26178"/>
                </a:lnTo>
                <a:lnTo>
                  <a:pt x="318252" y="33386"/>
                </a:lnTo>
                <a:lnTo>
                  <a:pt x="308753" y="41119"/>
                </a:lnTo>
                <a:lnTo>
                  <a:pt x="299739" y="49264"/>
                </a:lnTo>
                <a:lnTo>
                  <a:pt x="291282" y="57708"/>
                </a:lnTo>
                <a:lnTo>
                  <a:pt x="283451" y="66336"/>
                </a:lnTo>
                <a:lnTo>
                  <a:pt x="276316" y="75035"/>
                </a:lnTo>
                <a:lnTo>
                  <a:pt x="269947" y="83691"/>
                </a:lnTo>
                <a:lnTo>
                  <a:pt x="264413" y="92191"/>
                </a:lnTo>
                <a:lnTo>
                  <a:pt x="251459" y="110479"/>
                </a:lnTo>
                <a:lnTo>
                  <a:pt x="238505" y="131053"/>
                </a:lnTo>
                <a:lnTo>
                  <a:pt x="225551" y="153151"/>
                </a:lnTo>
                <a:lnTo>
                  <a:pt x="225551" y="18277"/>
                </a:lnTo>
                <a:lnTo>
                  <a:pt x="0" y="18277"/>
                </a:lnTo>
                <a:lnTo>
                  <a:pt x="0" y="41899"/>
                </a:lnTo>
                <a:lnTo>
                  <a:pt x="12953" y="43423"/>
                </a:lnTo>
                <a:lnTo>
                  <a:pt x="24383" y="45709"/>
                </a:lnTo>
                <a:lnTo>
                  <a:pt x="44957" y="57901"/>
                </a:lnTo>
                <a:lnTo>
                  <a:pt x="56387" y="79237"/>
                </a:lnTo>
                <a:lnTo>
                  <a:pt x="60197" y="102859"/>
                </a:lnTo>
                <a:lnTo>
                  <a:pt x="60959" y="121147"/>
                </a:lnTo>
                <a:lnTo>
                  <a:pt x="61721" y="144007"/>
                </a:lnTo>
                <a:lnTo>
                  <a:pt x="61721" y="473191"/>
                </a:lnTo>
                <a:lnTo>
                  <a:pt x="60959" y="507481"/>
                </a:lnTo>
                <a:lnTo>
                  <a:pt x="57393" y="539011"/>
                </a:lnTo>
                <a:lnTo>
                  <a:pt x="51111" y="563994"/>
                </a:lnTo>
                <a:lnTo>
                  <a:pt x="34347" y="580764"/>
                </a:lnTo>
                <a:lnTo>
                  <a:pt x="16763" y="587491"/>
                </a:lnTo>
                <a:lnTo>
                  <a:pt x="0" y="589777"/>
                </a:lnTo>
                <a:lnTo>
                  <a:pt x="0" y="612637"/>
                </a:lnTo>
                <a:lnTo>
                  <a:pt x="297941" y="612637"/>
                </a:lnTo>
                <a:lnTo>
                  <a:pt x="297941" y="589777"/>
                </a:lnTo>
                <a:lnTo>
                  <a:pt x="282701" y="588253"/>
                </a:lnTo>
                <a:lnTo>
                  <a:pt x="269747" y="585967"/>
                </a:lnTo>
                <a:lnTo>
                  <a:pt x="259079" y="583681"/>
                </a:lnTo>
                <a:lnTo>
                  <a:pt x="254507" y="581395"/>
                </a:lnTo>
                <a:lnTo>
                  <a:pt x="242392" y="573369"/>
                </a:lnTo>
                <a:lnTo>
                  <a:pt x="234195" y="563517"/>
                </a:lnTo>
                <a:lnTo>
                  <a:pt x="229236" y="552017"/>
                </a:lnTo>
                <a:lnTo>
                  <a:pt x="226836" y="539047"/>
                </a:lnTo>
                <a:lnTo>
                  <a:pt x="226313" y="525007"/>
                </a:lnTo>
                <a:lnTo>
                  <a:pt x="226313" y="508243"/>
                </a:lnTo>
                <a:lnTo>
                  <a:pt x="225551" y="473191"/>
                </a:lnTo>
                <a:lnTo>
                  <a:pt x="225985" y="45879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036825" y="3944873"/>
            <a:ext cx="225552" cy="0"/>
          </a:xfrm>
          <a:custGeom>
            <a:avLst/>
            <a:gdLst/>
            <a:ahLst/>
            <a:cxnLst/>
            <a:rect l="l" t="t" r="r" b="b"/>
            <a:pathLst>
              <a:path w="225551">
                <a:moveTo>
                  <a:pt x="22555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036826" y="394487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036826" y="3968495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4" h="1524">
                <a:moveTo>
                  <a:pt x="0" y="0"/>
                </a:moveTo>
                <a:lnTo>
                  <a:pt x="12954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049779" y="3970020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30" h="2286">
                <a:moveTo>
                  <a:pt x="0" y="0"/>
                </a:moveTo>
                <a:lnTo>
                  <a:pt x="11430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061210" y="3972305"/>
            <a:ext cx="8382" cy="3809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0"/>
                </a:moveTo>
                <a:lnTo>
                  <a:pt x="8382" y="3809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069592" y="3976116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076450" y="3979926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0"/>
                </a:moveTo>
                <a:lnTo>
                  <a:pt x="5334" y="4572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081783" y="3984498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086355" y="3990594"/>
            <a:ext cx="3810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0"/>
                </a:moveTo>
                <a:lnTo>
                  <a:pt x="3810" y="6858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090166" y="3997451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93214" y="4005833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094738" y="4014977"/>
            <a:ext cx="3809" cy="446531"/>
          </a:xfrm>
          <a:custGeom>
            <a:avLst/>
            <a:gdLst/>
            <a:ahLst/>
            <a:cxnLst/>
            <a:rect l="l" t="t" r="r" b="b"/>
            <a:pathLst>
              <a:path w="3810" h="446532">
                <a:moveTo>
                  <a:pt x="762" y="0"/>
                </a:moveTo>
                <a:lnTo>
                  <a:pt x="2286" y="14478"/>
                </a:lnTo>
                <a:lnTo>
                  <a:pt x="3048" y="32766"/>
                </a:lnTo>
                <a:lnTo>
                  <a:pt x="3810" y="55626"/>
                </a:lnTo>
                <a:lnTo>
                  <a:pt x="3810" y="384810"/>
                </a:lnTo>
                <a:lnTo>
                  <a:pt x="3048" y="419100"/>
                </a:lnTo>
                <a:lnTo>
                  <a:pt x="1524" y="434340"/>
                </a:lnTo>
                <a:lnTo>
                  <a:pt x="0" y="446531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093214" y="4461510"/>
            <a:ext cx="1523" cy="11430"/>
          </a:xfrm>
          <a:custGeom>
            <a:avLst/>
            <a:gdLst/>
            <a:ahLst/>
            <a:cxnLst/>
            <a:rect l="l" t="t" r="r" b="b"/>
            <a:pathLst>
              <a:path w="1524" h="11429">
                <a:moveTo>
                  <a:pt x="152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090928" y="4472939"/>
            <a:ext cx="2285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088641" y="4482083"/>
            <a:ext cx="2285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085594" y="4488942"/>
            <a:ext cx="3047" cy="6096"/>
          </a:xfrm>
          <a:custGeom>
            <a:avLst/>
            <a:gdLst/>
            <a:ahLst/>
            <a:cxnLst/>
            <a:rect l="l" t="t" r="r" b="b"/>
            <a:pathLst>
              <a:path w="3048" h="6096">
                <a:moveTo>
                  <a:pt x="304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082546" y="4495038"/>
            <a:ext cx="3047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077973" y="4498848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072639" y="4502657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067305" y="4506467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060447" y="4509516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053590" y="4511801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045969" y="4514088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036826" y="4515611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036826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036826" y="4539233"/>
            <a:ext cx="297942" cy="0"/>
          </a:xfrm>
          <a:custGeom>
            <a:avLst/>
            <a:gdLst/>
            <a:ahLst/>
            <a:cxnLst/>
            <a:rect l="l" t="t" r="r" b="b"/>
            <a:pathLst>
              <a:path w="297942">
                <a:moveTo>
                  <a:pt x="0" y="0"/>
                </a:moveTo>
                <a:lnTo>
                  <a:pt x="29794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334767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319527" y="4514849"/>
            <a:ext cx="15240" cy="1523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15239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306573" y="4512564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4" h="2286">
                <a:moveTo>
                  <a:pt x="1295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295905" y="4510278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10668" y="2286"/>
                </a:moveTo>
                <a:lnTo>
                  <a:pt x="0" y="0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291333" y="4507991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457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288285" y="4506468"/>
            <a:ext cx="3048" cy="1523"/>
          </a:xfrm>
          <a:custGeom>
            <a:avLst/>
            <a:gdLst/>
            <a:ahLst/>
            <a:cxnLst/>
            <a:rect l="l" t="t" r="r" b="b"/>
            <a:pathLst>
              <a:path w="3048" h="1524">
                <a:moveTo>
                  <a:pt x="304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281427" y="4501895"/>
            <a:ext cx="6858" cy="4571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6857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275331" y="4495799"/>
            <a:ext cx="6096" cy="6095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6095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270760" y="4489704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266950" y="4481322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3810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264664" y="4474464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263902" y="4464558"/>
            <a:ext cx="762" cy="9906"/>
          </a:xfrm>
          <a:custGeom>
            <a:avLst/>
            <a:gdLst/>
            <a:ahLst/>
            <a:cxnLst/>
            <a:rect l="l" t="t" r="r" b="b"/>
            <a:pathLst>
              <a:path w="762" h="9905">
                <a:moveTo>
                  <a:pt x="762" y="9906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262377" y="4191761"/>
            <a:ext cx="4571" cy="272796"/>
          </a:xfrm>
          <a:custGeom>
            <a:avLst/>
            <a:gdLst/>
            <a:ahLst/>
            <a:cxnLst/>
            <a:rect l="l" t="t" r="r" b="b"/>
            <a:pathLst>
              <a:path w="4572" h="272796">
                <a:moveTo>
                  <a:pt x="1524" y="272796"/>
                </a:moveTo>
                <a:lnTo>
                  <a:pt x="762" y="259842"/>
                </a:lnTo>
                <a:lnTo>
                  <a:pt x="762" y="243078"/>
                </a:lnTo>
                <a:lnTo>
                  <a:pt x="0" y="208026"/>
                </a:lnTo>
                <a:lnTo>
                  <a:pt x="0" y="70866"/>
                </a:lnTo>
                <a:lnTo>
                  <a:pt x="0" y="52578"/>
                </a:lnTo>
                <a:lnTo>
                  <a:pt x="762" y="34290"/>
                </a:lnTo>
                <a:lnTo>
                  <a:pt x="2286" y="16764"/>
                </a:lnTo>
                <a:lnTo>
                  <a:pt x="4572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266950" y="4174997"/>
            <a:ext cx="3047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0" y="1676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269998" y="4158234"/>
            <a:ext cx="3047" cy="16764"/>
          </a:xfrm>
          <a:custGeom>
            <a:avLst/>
            <a:gdLst/>
            <a:ahLst/>
            <a:cxnLst/>
            <a:rect l="l" t="t" r="r" b="b"/>
            <a:pathLst>
              <a:path w="3048" h="16763">
                <a:moveTo>
                  <a:pt x="0" y="1676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273045" y="4142231"/>
            <a:ext cx="3809" cy="16002"/>
          </a:xfrm>
          <a:custGeom>
            <a:avLst/>
            <a:gdLst/>
            <a:ahLst/>
            <a:cxnLst/>
            <a:rect l="l" t="t" r="r" b="b"/>
            <a:pathLst>
              <a:path w="3810" h="16001">
                <a:moveTo>
                  <a:pt x="0" y="16001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276855" y="4126992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0" y="1523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280666" y="4117086"/>
            <a:ext cx="3809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0" y="9905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284476" y="4107941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914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287523" y="4099560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8381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292095" y="4091178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8381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296667" y="4084319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6858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301239" y="4077462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306573" y="4070603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11907" y="4065270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5333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317242" y="4058412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0" y="6857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324861" y="4054601"/>
            <a:ext cx="8382" cy="3810"/>
          </a:xfrm>
          <a:custGeom>
            <a:avLst/>
            <a:gdLst/>
            <a:ahLst/>
            <a:cxnLst/>
            <a:rect l="l" t="t" r="r" b="b"/>
            <a:pathLst>
              <a:path w="8381" h="3810">
                <a:moveTo>
                  <a:pt x="0" y="3810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333244" y="4051553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0" y="3048"/>
                </a:moveTo>
                <a:lnTo>
                  <a:pt x="8382" y="0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341626" y="4050792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0" y="762"/>
                </a:moveTo>
                <a:lnTo>
                  <a:pt x="8382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350007" y="4050792"/>
            <a:ext cx="3810" cy="761"/>
          </a:xfrm>
          <a:custGeom>
            <a:avLst/>
            <a:gdLst/>
            <a:ahLst/>
            <a:cxnLst/>
            <a:rect l="l" t="t" r="r" b="b"/>
            <a:pathLst>
              <a:path w="3810" h="762">
                <a:moveTo>
                  <a:pt x="0" y="0"/>
                </a:moveTo>
                <a:lnTo>
                  <a:pt x="3810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353817" y="4051554"/>
            <a:ext cx="3048" cy="761"/>
          </a:xfrm>
          <a:custGeom>
            <a:avLst/>
            <a:gdLst/>
            <a:ahLst/>
            <a:cxnLst/>
            <a:rect l="l" t="t" r="r" b="b"/>
            <a:pathLst>
              <a:path w="3048" h="762">
                <a:moveTo>
                  <a:pt x="0" y="0"/>
                </a:moveTo>
                <a:lnTo>
                  <a:pt x="3048" y="761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356866" y="4052316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363723" y="4054601"/>
            <a:ext cx="8382" cy="7620"/>
          </a:xfrm>
          <a:custGeom>
            <a:avLst/>
            <a:gdLst/>
            <a:ahLst/>
            <a:cxnLst/>
            <a:rect l="l" t="t" r="r" b="b"/>
            <a:pathLst>
              <a:path w="8381" h="7620">
                <a:moveTo>
                  <a:pt x="0" y="0"/>
                </a:moveTo>
                <a:lnTo>
                  <a:pt x="8382" y="7620"/>
                </a:lnTo>
              </a:path>
            </a:pathLst>
          </a:custGeom>
          <a:ln w="12953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372105" y="4062222"/>
            <a:ext cx="18288" cy="16764"/>
          </a:xfrm>
          <a:custGeom>
            <a:avLst/>
            <a:gdLst/>
            <a:ahLst/>
            <a:cxnLst/>
            <a:rect l="l" t="t" r="r" b="b"/>
            <a:pathLst>
              <a:path w="18287" h="16763">
                <a:moveTo>
                  <a:pt x="0" y="0"/>
                </a:moveTo>
                <a:lnTo>
                  <a:pt x="18288" y="1676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390394" y="4078985"/>
            <a:ext cx="6096" cy="5333"/>
          </a:xfrm>
          <a:custGeom>
            <a:avLst/>
            <a:gdLst/>
            <a:ahLst/>
            <a:cxnLst/>
            <a:rect l="l" t="t" r="r" b="b"/>
            <a:pathLst>
              <a:path w="6095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396489" y="4084320"/>
            <a:ext cx="6096" cy="4571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402585" y="408889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0" y="0"/>
                </a:moveTo>
                <a:lnTo>
                  <a:pt x="6096" y="3809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408682" y="4092701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0"/>
                </a:moveTo>
                <a:lnTo>
                  <a:pt x="6858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415539" y="4095750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422398" y="4098035"/>
            <a:ext cx="7620" cy="1523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430017" y="4099560"/>
            <a:ext cx="6858" cy="761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436876" y="4100322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444495" y="4100322"/>
            <a:ext cx="6858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451354" y="4099560"/>
            <a:ext cx="6858" cy="762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458211" y="4097274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464307" y="4094987"/>
            <a:ext cx="6096" cy="2286"/>
          </a:xfrm>
          <a:custGeom>
            <a:avLst/>
            <a:gdLst/>
            <a:ahLst/>
            <a:cxnLst/>
            <a:rect l="l" t="t" r="r" b="b"/>
            <a:pathLst>
              <a:path w="6095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470404" y="4091940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475738" y="4087367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481072" y="4082795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486405" y="4076699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609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491739" y="4070604"/>
            <a:ext cx="3809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0" y="609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495550" y="4063746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685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499360" y="4056887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0" y="6857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503170" y="4048506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505455" y="4040123"/>
            <a:ext cx="2285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0" y="8382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507742" y="4030979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9144"/>
                </a:moveTo>
                <a:lnTo>
                  <a:pt x="1523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509266" y="3992117"/>
            <a:ext cx="762" cy="38862"/>
          </a:xfrm>
          <a:custGeom>
            <a:avLst/>
            <a:gdLst/>
            <a:ahLst/>
            <a:cxnLst/>
            <a:rect l="l" t="t" r="r" b="b"/>
            <a:pathLst>
              <a:path w="762" h="38862">
                <a:moveTo>
                  <a:pt x="0" y="38862"/>
                </a:moveTo>
                <a:lnTo>
                  <a:pt x="761" y="28956"/>
                </a:lnTo>
                <a:lnTo>
                  <a:pt x="761" y="19050"/>
                </a:lnTo>
                <a:lnTo>
                  <a:pt x="761" y="9144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507742" y="3983735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152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505456" y="3975353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502407" y="3967734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499359" y="3960875"/>
            <a:ext cx="3048" cy="6858"/>
          </a:xfrm>
          <a:custGeom>
            <a:avLst/>
            <a:gdLst/>
            <a:ahLst/>
            <a:cxnLst/>
            <a:rect l="l" t="t" r="r" b="b"/>
            <a:pathLst>
              <a:path w="3048" h="6858">
                <a:moveTo>
                  <a:pt x="3048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495550" y="3954780"/>
            <a:ext cx="3810" cy="6096"/>
          </a:xfrm>
          <a:custGeom>
            <a:avLst/>
            <a:gdLst/>
            <a:ahLst/>
            <a:cxnLst/>
            <a:rect l="l" t="t" r="r" b="b"/>
            <a:pathLst>
              <a:path w="3810" h="6096">
                <a:moveTo>
                  <a:pt x="3810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490978" y="3948683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485643" y="3943349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480310" y="3938778"/>
            <a:ext cx="5334" cy="4572"/>
          </a:xfrm>
          <a:custGeom>
            <a:avLst/>
            <a:gdLst/>
            <a:ahLst/>
            <a:cxnLst/>
            <a:rect l="l" t="t" r="r" b="b"/>
            <a:pathLst>
              <a:path w="5333" h="4572">
                <a:moveTo>
                  <a:pt x="533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474214" y="3934967"/>
            <a:ext cx="6096" cy="3809"/>
          </a:xfrm>
          <a:custGeom>
            <a:avLst/>
            <a:gdLst/>
            <a:ahLst/>
            <a:cxnLst/>
            <a:rect l="l" t="t" r="r" b="b"/>
            <a:pathLst>
              <a:path w="6095" h="3810">
                <a:moveTo>
                  <a:pt x="6095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467356" y="3932681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460497" y="3929634"/>
            <a:ext cx="6858" cy="3047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685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453640" y="3928109"/>
            <a:ext cx="6858" cy="1523"/>
          </a:xfrm>
          <a:custGeom>
            <a:avLst/>
            <a:gdLst/>
            <a:ahLst/>
            <a:cxnLst/>
            <a:rect l="l" t="t" r="r" b="b"/>
            <a:pathLst>
              <a:path w="6857" h="1524">
                <a:moveTo>
                  <a:pt x="685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446019" y="3927348"/>
            <a:ext cx="7620" cy="761"/>
          </a:xfrm>
          <a:custGeom>
            <a:avLst/>
            <a:gdLst/>
            <a:ahLst/>
            <a:cxnLst/>
            <a:rect l="l" t="t" r="r" b="b"/>
            <a:pathLst>
              <a:path w="7619" h="762">
                <a:moveTo>
                  <a:pt x="7619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437638" y="3927348"/>
            <a:ext cx="8382" cy="0"/>
          </a:xfrm>
          <a:custGeom>
            <a:avLst/>
            <a:gdLst/>
            <a:ahLst/>
            <a:cxnLst/>
            <a:rect l="l" t="t" r="r" b="b"/>
            <a:pathLst>
              <a:path w="8381">
                <a:moveTo>
                  <a:pt x="838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428494" y="3927348"/>
            <a:ext cx="9144" cy="0"/>
          </a:xfrm>
          <a:custGeom>
            <a:avLst/>
            <a:gdLst/>
            <a:ahLst/>
            <a:cxnLst/>
            <a:rect l="l" t="t" r="r" b="b"/>
            <a:pathLst>
              <a:path w="9143">
                <a:moveTo>
                  <a:pt x="914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418588" y="3927348"/>
            <a:ext cx="9906" cy="1524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990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408682" y="3928872"/>
            <a:ext cx="9906" cy="2286"/>
          </a:xfrm>
          <a:custGeom>
            <a:avLst/>
            <a:gdLst/>
            <a:ahLst/>
            <a:cxnLst/>
            <a:rect l="l" t="t" r="r" b="b"/>
            <a:pathLst>
              <a:path w="9906" h="2286">
                <a:moveTo>
                  <a:pt x="990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398776" y="3931157"/>
            <a:ext cx="9906" cy="3048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990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388870" y="3934205"/>
            <a:ext cx="9906" cy="4572"/>
          </a:xfrm>
          <a:custGeom>
            <a:avLst/>
            <a:gdLst/>
            <a:ahLst/>
            <a:cxnLst/>
            <a:rect l="l" t="t" r="r" b="b"/>
            <a:pathLst>
              <a:path w="9906" h="4572">
                <a:moveTo>
                  <a:pt x="990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378964" y="3938777"/>
            <a:ext cx="9906" cy="5334"/>
          </a:xfrm>
          <a:custGeom>
            <a:avLst/>
            <a:gdLst/>
            <a:ahLst/>
            <a:cxnLst/>
            <a:rect l="l" t="t" r="r" b="b"/>
            <a:pathLst>
              <a:path w="9906" h="5334">
                <a:moveTo>
                  <a:pt x="990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368296" y="3944111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1066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358389" y="3950207"/>
            <a:ext cx="9906" cy="6858"/>
          </a:xfrm>
          <a:custGeom>
            <a:avLst/>
            <a:gdLst/>
            <a:ahLst/>
            <a:cxnLst/>
            <a:rect l="l" t="t" r="r" b="b"/>
            <a:pathLst>
              <a:path w="9906" h="6858">
                <a:moveTo>
                  <a:pt x="9906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347721" y="3957066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1066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336292" y="3965448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30" h="10667">
                <a:moveTo>
                  <a:pt x="11430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324862" y="3976116"/>
            <a:ext cx="11429" cy="12192"/>
          </a:xfrm>
          <a:custGeom>
            <a:avLst/>
            <a:gdLst/>
            <a:ahLst/>
            <a:cxnLst/>
            <a:rect l="l" t="t" r="r" b="b"/>
            <a:pathLst>
              <a:path w="11430" h="12191">
                <a:moveTo>
                  <a:pt x="1143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313431" y="3988307"/>
            <a:ext cx="11429" cy="14478"/>
          </a:xfrm>
          <a:custGeom>
            <a:avLst/>
            <a:gdLst/>
            <a:ahLst/>
            <a:cxnLst/>
            <a:rect l="l" t="t" r="r" b="b"/>
            <a:pathLst>
              <a:path w="11430" h="14477">
                <a:moveTo>
                  <a:pt x="11430" y="0"/>
                </a:moveTo>
                <a:lnTo>
                  <a:pt x="0" y="14478"/>
                </a:lnTo>
              </a:path>
            </a:pathLst>
          </a:custGeom>
          <a:ln w="12953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301240" y="4002785"/>
            <a:ext cx="12191" cy="16002"/>
          </a:xfrm>
          <a:custGeom>
            <a:avLst/>
            <a:gdLst/>
            <a:ahLst/>
            <a:cxnLst/>
            <a:rect l="l" t="t" r="r" b="b"/>
            <a:pathLst>
              <a:path w="12192" h="16001">
                <a:moveTo>
                  <a:pt x="12192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C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288285" y="4018788"/>
            <a:ext cx="12954" cy="18288"/>
          </a:xfrm>
          <a:custGeom>
            <a:avLst/>
            <a:gdLst/>
            <a:ahLst/>
            <a:cxnLst/>
            <a:rect l="l" t="t" r="r" b="b"/>
            <a:pathLst>
              <a:path w="12954" h="18287">
                <a:moveTo>
                  <a:pt x="12954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275331" y="4037076"/>
            <a:ext cx="12954" cy="20574"/>
          </a:xfrm>
          <a:custGeom>
            <a:avLst/>
            <a:gdLst/>
            <a:ahLst/>
            <a:cxnLst/>
            <a:rect l="l" t="t" r="r" b="b"/>
            <a:pathLst>
              <a:path w="12954" h="20574">
                <a:moveTo>
                  <a:pt x="12954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262378" y="4057650"/>
            <a:ext cx="12954" cy="22098"/>
          </a:xfrm>
          <a:custGeom>
            <a:avLst/>
            <a:gdLst/>
            <a:ahLst/>
            <a:cxnLst/>
            <a:rect l="l" t="t" r="r" b="b"/>
            <a:pathLst>
              <a:path w="12954" h="22098">
                <a:moveTo>
                  <a:pt x="12954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262377" y="3944874"/>
            <a:ext cx="0" cy="134874"/>
          </a:xfrm>
          <a:custGeom>
            <a:avLst/>
            <a:gdLst/>
            <a:ahLst/>
            <a:cxnLst/>
            <a:rect l="l" t="t" r="r" b="b"/>
            <a:pathLst>
              <a:path h="134874">
                <a:moveTo>
                  <a:pt x="0" y="1348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939796" y="4264151"/>
            <a:ext cx="169164" cy="169163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7619" y="162305"/>
                </a:moveTo>
                <a:lnTo>
                  <a:pt x="169163" y="0"/>
                </a:lnTo>
                <a:lnTo>
                  <a:pt x="161543" y="6857"/>
                </a:lnTo>
                <a:lnTo>
                  <a:pt x="0" y="169163"/>
                </a:lnTo>
                <a:lnTo>
                  <a:pt x="7619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947416" y="42641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932175" y="4271010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19" y="162305"/>
                </a:moveTo>
                <a:lnTo>
                  <a:pt x="169163" y="0"/>
                </a:lnTo>
                <a:lnTo>
                  <a:pt x="161543" y="6095"/>
                </a:lnTo>
                <a:lnTo>
                  <a:pt x="0" y="167639"/>
                </a:lnTo>
                <a:lnTo>
                  <a:pt x="7619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939795" y="42710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925318" y="4277106"/>
            <a:ext cx="168402" cy="166878"/>
          </a:xfrm>
          <a:custGeom>
            <a:avLst/>
            <a:gdLst/>
            <a:ahLst/>
            <a:cxnLst/>
            <a:rect l="l" t="t" r="r" b="b"/>
            <a:pathLst>
              <a:path w="168401" h="166877">
                <a:moveTo>
                  <a:pt x="6857" y="161544"/>
                </a:moveTo>
                <a:lnTo>
                  <a:pt x="168401" y="0"/>
                </a:lnTo>
                <a:lnTo>
                  <a:pt x="161543" y="5334"/>
                </a:lnTo>
                <a:lnTo>
                  <a:pt x="0" y="166878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932176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917697" y="4282439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19" y="161544"/>
                </a:moveTo>
                <a:lnTo>
                  <a:pt x="169163" y="0"/>
                </a:lnTo>
                <a:lnTo>
                  <a:pt x="161543" y="4572"/>
                </a:lnTo>
                <a:lnTo>
                  <a:pt x="0" y="166116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925317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921507" y="428243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917697" y="428472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910078" y="4287011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19" y="161543"/>
                </a:moveTo>
                <a:lnTo>
                  <a:pt x="169163" y="0"/>
                </a:lnTo>
                <a:lnTo>
                  <a:pt x="161543" y="3809"/>
                </a:lnTo>
                <a:lnTo>
                  <a:pt x="0" y="165353"/>
                </a:lnTo>
                <a:lnTo>
                  <a:pt x="7619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917698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913888" y="428701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910078" y="428853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901695" y="4290822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1" y="161544"/>
                </a:moveTo>
                <a:lnTo>
                  <a:pt x="169925" y="0"/>
                </a:lnTo>
                <a:lnTo>
                  <a:pt x="161543" y="3048"/>
                </a:lnTo>
                <a:lnTo>
                  <a:pt x="0" y="164592"/>
                </a:lnTo>
                <a:lnTo>
                  <a:pt x="8381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910077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907029" y="429082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904743" y="42915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901696" y="429234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893313" y="4293870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1" y="161543"/>
                </a:moveTo>
                <a:lnTo>
                  <a:pt x="169925" y="0"/>
                </a:lnTo>
                <a:lnTo>
                  <a:pt x="162305" y="2285"/>
                </a:lnTo>
                <a:lnTo>
                  <a:pt x="0" y="163829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901695" y="4293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899409" y="429387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896362" y="42946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893313" y="429539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885694" y="429615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7619" y="161544"/>
                </a:moveTo>
                <a:lnTo>
                  <a:pt x="169925" y="0"/>
                </a:lnTo>
                <a:lnTo>
                  <a:pt x="161543" y="1524"/>
                </a:lnTo>
                <a:lnTo>
                  <a:pt x="0" y="163068"/>
                </a:lnTo>
                <a:lnTo>
                  <a:pt x="7619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893314" y="42961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891790" y="429615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889503" y="429615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887218" y="429691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885693" y="42969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876550" y="4297679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3" y="161544"/>
                </a:moveTo>
                <a:lnTo>
                  <a:pt x="170688" y="0"/>
                </a:lnTo>
                <a:lnTo>
                  <a:pt x="161544" y="762"/>
                </a:lnTo>
                <a:lnTo>
                  <a:pt x="0" y="162306"/>
                </a:lnTo>
                <a:lnTo>
                  <a:pt x="9143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885694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883408" y="42976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881121" y="42976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878836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876549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868168" y="4298441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1" y="161543"/>
                </a:moveTo>
                <a:lnTo>
                  <a:pt x="169925" y="0"/>
                </a:lnTo>
                <a:lnTo>
                  <a:pt x="161543" y="0"/>
                </a:lnTo>
                <a:lnTo>
                  <a:pt x="0" y="162305"/>
                </a:lnTo>
                <a:lnTo>
                  <a:pt x="8381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876550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874264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872740" y="429844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870453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868168" y="42984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853689" y="4297680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2" h="163067">
                <a:moveTo>
                  <a:pt x="14477" y="163067"/>
                </a:moveTo>
                <a:lnTo>
                  <a:pt x="176021" y="761"/>
                </a:lnTo>
                <a:lnTo>
                  <a:pt x="162305" y="0"/>
                </a:lnTo>
                <a:lnTo>
                  <a:pt x="0" y="161543"/>
                </a:lnTo>
                <a:lnTo>
                  <a:pt x="14477" y="163067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868167" y="42984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865881" y="42984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864358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862071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859786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858261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855975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853690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840735" y="429539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2954" y="163829"/>
                </a:moveTo>
                <a:lnTo>
                  <a:pt x="17526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2954" y="163829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853689" y="42976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852165" y="429767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850642" y="4297679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849118" y="429691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847593" y="429691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846070" y="429691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1524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845308" y="42961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43783" y="42961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842259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840736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827019" y="4291584"/>
            <a:ext cx="175260" cy="165354"/>
          </a:xfrm>
          <a:custGeom>
            <a:avLst/>
            <a:gdLst/>
            <a:ahLst/>
            <a:cxnLst/>
            <a:rect l="l" t="t" r="r" b="b"/>
            <a:pathLst>
              <a:path w="175260" h="165353">
                <a:moveTo>
                  <a:pt x="13716" y="165353"/>
                </a:moveTo>
                <a:lnTo>
                  <a:pt x="175260" y="3809"/>
                </a:lnTo>
                <a:lnTo>
                  <a:pt x="162306" y="0"/>
                </a:lnTo>
                <a:lnTo>
                  <a:pt x="0" y="161543"/>
                </a:lnTo>
                <a:lnTo>
                  <a:pt x="13716" y="16535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840735" y="4295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839211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837687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836164" y="42938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834640" y="42938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2833115" y="42931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2831592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2830068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2828543" y="42915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827020" y="429158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2814828" y="4285487"/>
            <a:ext cx="174497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192" y="167639"/>
                </a:moveTo>
                <a:lnTo>
                  <a:pt x="17449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2192" y="16763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2827020" y="42915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825496" y="429082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823971" y="4290060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822448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820924" y="42885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819399" y="428777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817876" y="428701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816352" y="428624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814827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802635" y="4277868"/>
            <a:ext cx="173736" cy="169164"/>
          </a:xfrm>
          <a:custGeom>
            <a:avLst/>
            <a:gdLst/>
            <a:ahLst/>
            <a:cxnLst/>
            <a:rect l="l" t="t" r="r" b="b"/>
            <a:pathLst>
              <a:path w="173736" h="169163">
                <a:moveTo>
                  <a:pt x="12192" y="169163"/>
                </a:moveTo>
                <a:lnTo>
                  <a:pt x="173736" y="7619"/>
                </a:lnTo>
                <a:lnTo>
                  <a:pt x="161544" y="0"/>
                </a:lnTo>
                <a:lnTo>
                  <a:pt x="0" y="162305"/>
                </a:lnTo>
                <a:lnTo>
                  <a:pt x="12192" y="16916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814827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813303" y="42847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811780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810255" y="428243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808731" y="42816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2807208" y="42809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805683" y="42801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2804159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802636" y="42778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791205" y="4269485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30" y="170687"/>
                </a:moveTo>
                <a:lnTo>
                  <a:pt x="17297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11430" y="17068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802635" y="4277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801111" y="42763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2798825" y="427482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797302" y="4273296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2795015" y="427177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793492" y="4270247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2791206" y="42694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780537" y="4258055"/>
            <a:ext cx="172212" cy="172974"/>
          </a:xfrm>
          <a:custGeom>
            <a:avLst/>
            <a:gdLst/>
            <a:ahLst/>
            <a:cxnLst/>
            <a:rect l="l" t="t" r="r" b="b"/>
            <a:pathLst>
              <a:path w="172212" h="172974">
                <a:moveTo>
                  <a:pt x="10668" y="172974"/>
                </a:moveTo>
                <a:lnTo>
                  <a:pt x="172212" y="11430"/>
                </a:lnTo>
                <a:lnTo>
                  <a:pt x="161544" y="0"/>
                </a:lnTo>
                <a:lnTo>
                  <a:pt x="0" y="162306"/>
                </a:lnTo>
                <a:lnTo>
                  <a:pt x="10668" y="17297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2791205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788919" y="426719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2787396" y="4264914"/>
            <a:ext cx="163829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1524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785109" y="426262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2782824" y="42603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780537" y="42580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2769870" y="4245863"/>
            <a:ext cx="172212" cy="174498"/>
          </a:xfrm>
          <a:custGeom>
            <a:avLst/>
            <a:gdLst/>
            <a:ahLst/>
            <a:cxnLst/>
            <a:rect l="l" t="t" r="r" b="b"/>
            <a:pathLst>
              <a:path w="172212" h="174498">
                <a:moveTo>
                  <a:pt x="10668" y="174498"/>
                </a:moveTo>
                <a:lnTo>
                  <a:pt x="172212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10668" y="17449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2780538" y="42580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2778252" y="4255769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2776727" y="4253484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2774441" y="42511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2772156" y="424815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2769869" y="424586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2285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757678" y="4228337"/>
            <a:ext cx="174498" cy="179070"/>
          </a:xfrm>
          <a:custGeom>
            <a:avLst/>
            <a:gdLst/>
            <a:ahLst/>
            <a:cxnLst/>
            <a:rect l="l" t="t" r="r" b="b"/>
            <a:pathLst>
              <a:path w="174498" h="179070">
                <a:moveTo>
                  <a:pt x="12192" y="179070"/>
                </a:moveTo>
                <a:lnTo>
                  <a:pt x="174498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7907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769870" y="42458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766822" y="424129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048" y="166116"/>
                </a:moveTo>
                <a:lnTo>
                  <a:pt x="165354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763774" y="423671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048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2760725" y="423214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2757678" y="4228338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2747009" y="4208526"/>
            <a:ext cx="172212" cy="181356"/>
          </a:xfrm>
          <a:custGeom>
            <a:avLst/>
            <a:gdLst/>
            <a:ahLst/>
            <a:cxnLst/>
            <a:rect l="l" t="t" r="r" b="b"/>
            <a:pathLst>
              <a:path w="172212" h="181355">
                <a:moveTo>
                  <a:pt x="10668" y="181356"/>
                </a:moveTo>
                <a:lnTo>
                  <a:pt x="172212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8135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2757677" y="42283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2753867" y="422148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857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2750819" y="4214621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048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2747010" y="4208525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4" h="168401">
                <a:moveTo>
                  <a:pt x="3810" y="168401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2737104" y="4187190"/>
            <a:ext cx="171450" cy="182880"/>
          </a:xfrm>
          <a:custGeom>
            <a:avLst/>
            <a:gdLst/>
            <a:ahLst/>
            <a:cxnLst/>
            <a:rect l="l" t="t" r="r" b="b"/>
            <a:pathLst>
              <a:path w="171450" h="182879">
                <a:moveTo>
                  <a:pt x="9906" y="182879"/>
                </a:moveTo>
                <a:lnTo>
                  <a:pt x="171450" y="21335"/>
                </a:lnTo>
                <a:lnTo>
                  <a:pt x="162306" y="0"/>
                </a:lnTo>
                <a:lnTo>
                  <a:pt x="0" y="161543"/>
                </a:lnTo>
                <a:lnTo>
                  <a:pt x="9906" y="18287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747010" y="4208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2742438" y="4197858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737104" y="4187189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8" h="172212">
                <a:moveTo>
                  <a:pt x="5333" y="172212"/>
                </a:moveTo>
                <a:lnTo>
                  <a:pt x="166877" y="10668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729484" y="4165091"/>
            <a:ext cx="169926" cy="183642"/>
          </a:xfrm>
          <a:custGeom>
            <a:avLst/>
            <a:gdLst/>
            <a:ahLst/>
            <a:cxnLst/>
            <a:rect l="l" t="t" r="r" b="b"/>
            <a:pathLst>
              <a:path w="169925" h="183641">
                <a:moveTo>
                  <a:pt x="7619" y="183642"/>
                </a:moveTo>
                <a:lnTo>
                  <a:pt x="169925" y="22098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8364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737104" y="41871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733294" y="4175759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6" h="172974">
                <a:moveTo>
                  <a:pt x="3810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7297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2729484" y="4165092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4" h="172974">
                <a:moveTo>
                  <a:pt x="3810" y="172974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97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722625" y="4140707"/>
            <a:ext cx="168402" cy="185928"/>
          </a:xfrm>
          <a:custGeom>
            <a:avLst/>
            <a:gdLst/>
            <a:ahLst/>
            <a:cxnLst/>
            <a:rect l="l" t="t" r="r" b="b"/>
            <a:pathLst>
              <a:path w="168401" h="185927">
                <a:moveTo>
                  <a:pt x="6857" y="185927"/>
                </a:moveTo>
                <a:lnTo>
                  <a:pt x="168401" y="24383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8592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729483" y="4165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725673" y="4152899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4" h="173736">
                <a:moveTo>
                  <a:pt x="3810" y="173736"/>
                </a:moveTo>
                <a:lnTo>
                  <a:pt x="165354" y="12192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2722625" y="414070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4" h="173736">
                <a:moveTo>
                  <a:pt x="3048" y="173736"/>
                </a:moveTo>
                <a:lnTo>
                  <a:pt x="165354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2717292" y="4114799"/>
            <a:ext cx="166878" cy="187452"/>
          </a:xfrm>
          <a:custGeom>
            <a:avLst/>
            <a:gdLst/>
            <a:ahLst/>
            <a:cxnLst/>
            <a:rect l="l" t="t" r="r" b="b"/>
            <a:pathLst>
              <a:path w="166878" h="187451">
                <a:moveTo>
                  <a:pt x="5333" y="187451"/>
                </a:moveTo>
                <a:lnTo>
                  <a:pt x="166877" y="25907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2722626" y="4140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714244" y="4088130"/>
            <a:ext cx="165354" cy="188214"/>
          </a:xfrm>
          <a:custGeom>
            <a:avLst/>
            <a:gdLst/>
            <a:ahLst/>
            <a:cxnLst/>
            <a:rect l="l" t="t" r="r" b="b"/>
            <a:pathLst>
              <a:path w="165354" h="188213">
                <a:moveTo>
                  <a:pt x="3048" y="188213"/>
                </a:moveTo>
                <a:lnTo>
                  <a:pt x="165354" y="2666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821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717292" y="41148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711958" y="4059173"/>
            <a:ext cx="163830" cy="190500"/>
          </a:xfrm>
          <a:custGeom>
            <a:avLst/>
            <a:gdLst/>
            <a:ahLst/>
            <a:cxnLst/>
            <a:rect l="l" t="t" r="r" b="b"/>
            <a:pathLst>
              <a:path w="163830" h="190500">
                <a:moveTo>
                  <a:pt x="2286" y="190500"/>
                </a:moveTo>
                <a:lnTo>
                  <a:pt x="163830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714244" y="4088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708909" y="4016501"/>
            <a:ext cx="322326" cy="161544"/>
          </a:xfrm>
          <a:custGeom>
            <a:avLst/>
            <a:gdLst/>
            <a:ahLst/>
            <a:cxnLst/>
            <a:rect l="l" t="t" r="r" b="b"/>
            <a:pathLst>
              <a:path w="322325" h="161544">
                <a:moveTo>
                  <a:pt x="160019" y="161544"/>
                </a:moveTo>
                <a:lnTo>
                  <a:pt x="322325" y="0"/>
                </a:lnTo>
                <a:lnTo>
                  <a:pt x="161543" y="0"/>
                </a:lnTo>
                <a:lnTo>
                  <a:pt x="0" y="161544"/>
                </a:lnTo>
                <a:lnTo>
                  <a:pt x="16001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868929" y="40165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708910" y="3994403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2"/>
                </a:moveTo>
                <a:lnTo>
                  <a:pt x="161544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708910" y="4016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708910" y="3970020"/>
            <a:ext cx="162305" cy="185928"/>
          </a:xfrm>
          <a:custGeom>
            <a:avLst/>
            <a:gdLst/>
            <a:ahLst/>
            <a:cxnLst/>
            <a:rect l="l" t="t" r="r" b="b"/>
            <a:pathLst>
              <a:path w="162306" h="185927">
                <a:moveTo>
                  <a:pt x="0" y="185927"/>
                </a:moveTo>
                <a:lnTo>
                  <a:pt x="161544" y="24383"/>
                </a:lnTo>
                <a:lnTo>
                  <a:pt x="162305" y="0"/>
                </a:lnTo>
                <a:lnTo>
                  <a:pt x="761" y="162305"/>
                </a:lnTo>
                <a:lnTo>
                  <a:pt x="0" y="18592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708910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709672" y="3947922"/>
            <a:ext cx="163067" cy="184404"/>
          </a:xfrm>
          <a:custGeom>
            <a:avLst/>
            <a:gdLst/>
            <a:ahLst/>
            <a:cxnLst/>
            <a:rect l="l" t="t" r="r" b="b"/>
            <a:pathLst>
              <a:path w="163068" h="184403">
                <a:moveTo>
                  <a:pt x="0" y="184403"/>
                </a:moveTo>
                <a:lnTo>
                  <a:pt x="161544" y="22097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709672" y="3970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711195" y="3926586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2" h="182879">
                <a:moveTo>
                  <a:pt x="0" y="182879"/>
                </a:moveTo>
                <a:lnTo>
                  <a:pt x="161544" y="2133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711195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714244" y="3906011"/>
            <a:ext cx="165354" cy="182118"/>
          </a:xfrm>
          <a:custGeom>
            <a:avLst/>
            <a:gdLst/>
            <a:ahLst/>
            <a:cxnLst/>
            <a:rect l="l" t="t" r="r" b="b"/>
            <a:pathLst>
              <a:path w="165354" h="182117">
                <a:moveTo>
                  <a:pt x="0" y="182118"/>
                </a:moveTo>
                <a:lnTo>
                  <a:pt x="161544" y="20574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714244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718054" y="3887723"/>
            <a:ext cx="166116" cy="179832"/>
          </a:xfrm>
          <a:custGeom>
            <a:avLst/>
            <a:gdLst/>
            <a:ahLst/>
            <a:cxnLst/>
            <a:rect l="l" t="t" r="r" b="b"/>
            <a:pathLst>
              <a:path w="166116" h="179832">
                <a:moveTo>
                  <a:pt x="0" y="179832"/>
                </a:moveTo>
                <a:lnTo>
                  <a:pt x="161544" y="18288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718054" y="3906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722626" y="3870197"/>
            <a:ext cx="167640" cy="179070"/>
          </a:xfrm>
          <a:custGeom>
            <a:avLst/>
            <a:gdLst/>
            <a:ahLst/>
            <a:cxnLst/>
            <a:rect l="l" t="t" r="r" b="b"/>
            <a:pathLst>
              <a:path w="167639" h="179070">
                <a:moveTo>
                  <a:pt x="0" y="179069"/>
                </a:moveTo>
                <a:lnTo>
                  <a:pt x="161544" y="17525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722626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722626" y="3878579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725673" y="3870197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2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728722" y="3854196"/>
            <a:ext cx="168402" cy="177546"/>
          </a:xfrm>
          <a:custGeom>
            <a:avLst/>
            <a:gdLst/>
            <a:ahLst/>
            <a:cxnLst/>
            <a:rect l="l" t="t" r="r" b="b"/>
            <a:pathLst>
              <a:path w="168401" h="177546">
                <a:moveTo>
                  <a:pt x="0" y="177546"/>
                </a:moveTo>
                <a:lnTo>
                  <a:pt x="161544" y="16002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728722" y="38701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728722" y="38648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731007" y="3859529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733294" y="3854195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30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735579" y="3838955"/>
            <a:ext cx="169926" cy="176784"/>
          </a:xfrm>
          <a:custGeom>
            <a:avLst/>
            <a:gdLst/>
            <a:ahLst/>
            <a:cxnLst/>
            <a:rect l="l" t="t" r="r" b="b"/>
            <a:pathLst>
              <a:path w="169925" h="176784">
                <a:moveTo>
                  <a:pt x="0" y="176783"/>
                </a:moveTo>
                <a:lnTo>
                  <a:pt x="161544" y="15239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735579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735579" y="384886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738627" y="3844289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30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740914" y="383895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743961" y="3831336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743961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748533" y="382523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8" h="167639">
                <a:moveTo>
                  <a:pt x="0" y="167639"/>
                </a:moveTo>
                <a:lnTo>
                  <a:pt x="161544" y="6095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748533" y="3831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012186" y="4024121"/>
            <a:ext cx="163830" cy="196596"/>
          </a:xfrm>
          <a:custGeom>
            <a:avLst/>
            <a:gdLst/>
            <a:ahLst/>
            <a:cxnLst/>
            <a:rect l="l" t="t" r="r" b="b"/>
            <a:pathLst>
              <a:path w="163830" h="196596">
                <a:moveTo>
                  <a:pt x="2286" y="196595"/>
                </a:moveTo>
                <a:lnTo>
                  <a:pt x="163830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014472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008375" y="3990594"/>
            <a:ext cx="165354" cy="195072"/>
          </a:xfrm>
          <a:custGeom>
            <a:avLst/>
            <a:gdLst/>
            <a:ahLst/>
            <a:cxnLst/>
            <a:rect l="l" t="t" r="r" b="b"/>
            <a:pathLst>
              <a:path w="165354" h="195072">
                <a:moveTo>
                  <a:pt x="3810" y="195072"/>
                </a:moveTo>
                <a:lnTo>
                  <a:pt x="165354" y="3352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9507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012185" y="40241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006090" y="3975354"/>
            <a:ext cx="163830" cy="176784"/>
          </a:xfrm>
          <a:custGeom>
            <a:avLst/>
            <a:gdLst/>
            <a:ahLst/>
            <a:cxnLst/>
            <a:rect l="l" t="t" r="r" b="b"/>
            <a:pathLst>
              <a:path w="163830" h="176784">
                <a:moveTo>
                  <a:pt x="2286" y="176783"/>
                </a:moveTo>
                <a:lnTo>
                  <a:pt x="163830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008376" y="39905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003041" y="3960114"/>
            <a:ext cx="164592" cy="176784"/>
          </a:xfrm>
          <a:custGeom>
            <a:avLst/>
            <a:gdLst/>
            <a:ahLst/>
            <a:cxnLst/>
            <a:rect l="l" t="t" r="r" b="b"/>
            <a:pathLst>
              <a:path w="164592" h="176784">
                <a:moveTo>
                  <a:pt x="3048" y="176784"/>
                </a:moveTo>
                <a:lnTo>
                  <a:pt x="164592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678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006089" y="3975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999232" y="3945635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4" h="176022">
                <a:moveTo>
                  <a:pt x="3810" y="176022"/>
                </a:moveTo>
                <a:lnTo>
                  <a:pt x="165354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003042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995422" y="3931157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4" h="176022">
                <a:moveTo>
                  <a:pt x="3810" y="176022"/>
                </a:moveTo>
                <a:lnTo>
                  <a:pt x="165354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602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999232" y="3945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990850" y="3918203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6" h="174498">
                <a:moveTo>
                  <a:pt x="4572" y="174498"/>
                </a:moveTo>
                <a:lnTo>
                  <a:pt x="16611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995422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986278" y="3905250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6" h="174498">
                <a:moveTo>
                  <a:pt x="4572" y="174498"/>
                </a:moveTo>
                <a:lnTo>
                  <a:pt x="16611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990850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988564" y="3911346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30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986278" y="390524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30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980943" y="3893058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8" h="173736">
                <a:moveTo>
                  <a:pt x="5333" y="173736"/>
                </a:moveTo>
                <a:lnTo>
                  <a:pt x="166877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986277" y="3905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974848" y="3880865"/>
            <a:ext cx="167640" cy="173736"/>
          </a:xfrm>
          <a:custGeom>
            <a:avLst/>
            <a:gdLst/>
            <a:ahLst/>
            <a:cxnLst/>
            <a:rect l="l" t="t" r="r" b="b"/>
            <a:pathLst>
              <a:path w="167639" h="173736">
                <a:moveTo>
                  <a:pt x="6095" y="173736"/>
                </a:moveTo>
                <a:lnTo>
                  <a:pt x="167639" y="12192"/>
                </a:lnTo>
                <a:lnTo>
                  <a:pt x="162305" y="0"/>
                </a:lnTo>
                <a:lnTo>
                  <a:pt x="0" y="161544"/>
                </a:lnTo>
                <a:lnTo>
                  <a:pt x="6095" y="17373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980944" y="3893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968752" y="3869436"/>
            <a:ext cx="168402" cy="172974"/>
          </a:xfrm>
          <a:custGeom>
            <a:avLst/>
            <a:gdLst/>
            <a:ahLst/>
            <a:cxnLst/>
            <a:rect l="l" t="t" r="r" b="b"/>
            <a:pathLst>
              <a:path w="168401" h="172974">
                <a:moveTo>
                  <a:pt x="6095" y="172974"/>
                </a:moveTo>
                <a:lnTo>
                  <a:pt x="168401" y="11430"/>
                </a:lnTo>
                <a:lnTo>
                  <a:pt x="162305" y="0"/>
                </a:lnTo>
                <a:lnTo>
                  <a:pt x="0" y="161544"/>
                </a:lnTo>
                <a:lnTo>
                  <a:pt x="6095" y="17297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974848" y="38808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971800" y="387553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048" y="166877"/>
                </a:moveTo>
                <a:lnTo>
                  <a:pt x="165354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968752" y="3869436"/>
            <a:ext cx="165354" cy="167640"/>
          </a:xfrm>
          <a:custGeom>
            <a:avLst/>
            <a:gdLst/>
            <a:ahLst/>
            <a:cxnLst/>
            <a:rect l="l" t="t" r="r" b="b"/>
            <a:pathLst>
              <a:path w="165354" h="167639">
                <a:moveTo>
                  <a:pt x="3048" y="167639"/>
                </a:moveTo>
                <a:lnTo>
                  <a:pt x="165354" y="609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962655" y="3858767"/>
            <a:ext cx="168402" cy="172212"/>
          </a:xfrm>
          <a:custGeom>
            <a:avLst/>
            <a:gdLst/>
            <a:ahLst/>
            <a:cxnLst/>
            <a:rect l="l" t="t" r="r" b="b"/>
            <a:pathLst>
              <a:path w="168401" h="172212">
                <a:moveTo>
                  <a:pt x="6095" y="172212"/>
                </a:moveTo>
                <a:lnTo>
                  <a:pt x="168401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6095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968751" y="38694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965703" y="386410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4" h="166877">
                <a:moveTo>
                  <a:pt x="3048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962656" y="385876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955797" y="3848861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7" y="171450"/>
                </a:moveTo>
                <a:lnTo>
                  <a:pt x="168401" y="9905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962655" y="3858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958845" y="38541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955797" y="384886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948178" y="3838955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7619" y="171450"/>
                </a:moveTo>
                <a:lnTo>
                  <a:pt x="169163" y="9905"/>
                </a:lnTo>
                <a:lnTo>
                  <a:pt x="161543" y="0"/>
                </a:lnTo>
                <a:lnTo>
                  <a:pt x="0" y="161544"/>
                </a:lnTo>
                <a:lnTo>
                  <a:pt x="7619" y="17145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955798" y="3848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953512" y="384581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950463" y="38420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948178" y="3838956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30" h="165353">
                <a:moveTo>
                  <a:pt x="2286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940557" y="3829812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19" y="170687"/>
                </a:moveTo>
                <a:lnTo>
                  <a:pt x="169163" y="9143"/>
                </a:lnTo>
                <a:lnTo>
                  <a:pt x="161543" y="0"/>
                </a:lnTo>
                <a:lnTo>
                  <a:pt x="0" y="162305"/>
                </a:lnTo>
                <a:lnTo>
                  <a:pt x="7619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948177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944367" y="3834383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940557" y="382981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4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932937" y="3821429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19" y="170687"/>
                </a:moveTo>
                <a:lnTo>
                  <a:pt x="169163" y="8381"/>
                </a:lnTo>
                <a:lnTo>
                  <a:pt x="161543" y="0"/>
                </a:lnTo>
                <a:lnTo>
                  <a:pt x="0" y="162305"/>
                </a:lnTo>
                <a:lnTo>
                  <a:pt x="7619" y="17068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940557" y="38298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938271" y="382752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935224" y="382447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932937" y="382143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30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924556" y="3813809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1" y="169925"/>
                </a:moveTo>
                <a:lnTo>
                  <a:pt x="169925" y="7619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932938" y="38214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928366" y="3817619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6115"/>
                </a:moveTo>
                <a:lnTo>
                  <a:pt x="166116" y="3809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924556" y="3813810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4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916173" y="3806952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8401"/>
                </a:moveTo>
                <a:lnTo>
                  <a:pt x="16992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924555" y="3813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921507" y="381152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919221" y="380923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916174" y="380695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907791" y="3800093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1" y="168401"/>
                </a:moveTo>
                <a:lnTo>
                  <a:pt x="169925" y="6857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916173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913125" y="380466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910840" y="38023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907791" y="380009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899410" y="3793998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1" y="167639"/>
                </a:moveTo>
                <a:lnTo>
                  <a:pt x="169925" y="6095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763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907792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904744" y="379780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901696" y="379628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899409" y="37939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2890266" y="3788664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3" y="166877"/>
                </a:moveTo>
                <a:lnTo>
                  <a:pt x="17068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687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2899410" y="3793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2897124" y="379247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2894837" y="379171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892552" y="379018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2890265" y="378866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2881122" y="3784091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3" y="166116"/>
                </a:moveTo>
                <a:lnTo>
                  <a:pt x="17068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611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2890266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2887218" y="378713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2884169" y="378561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2881122" y="378409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2871978" y="3779519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3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9143" y="16611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2881122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2878836" y="378256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876549" y="3781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874264" y="378028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871978" y="37795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862833" y="3775710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3" y="165354"/>
                </a:moveTo>
                <a:lnTo>
                  <a:pt x="17068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9143" y="16535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2871977" y="3779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2869691" y="37787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2867406" y="377723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2865119" y="37764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30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2862834" y="37757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2852927" y="3772662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6" y="164592"/>
                </a:moveTo>
                <a:lnTo>
                  <a:pt x="17145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64592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2862833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860547" y="37749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857500" y="377418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2855214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852928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43021" y="3769613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6" y="164591"/>
                </a:moveTo>
                <a:lnTo>
                  <a:pt x="171450" y="3047"/>
                </a:lnTo>
                <a:lnTo>
                  <a:pt x="162306" y="0"/>
                </a:lnTo>
                <a:lnTo>
                  <a:pt x="0" y="162305"/>
                </a:lnTo>
                <a:lnTo>
                  <a:pt x="9906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852927" y="37726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851403" y="37718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2849118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847593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2845308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843021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2833116" y="3768090"/>
            <a:ext cx="172211" cy="163830"/>
          </a:xfrm>
          <a:custGeom>
            <a:avLst/>
            <a:gdLst/>
            <a:ahLst/>
            <a:cxnLst/>
            <a:rect l="l" t="t" r="r" b="b"/>
            <a:pathLst>
              <a:path w="172212" h="163829">
                <a:moveTo>
                  <a:pt x="9906" y="163829"/>
                </a:moveTo>
                <a:lnTo>
                  <a:pt x="172212" y="1523"/>
                </a:lnTo>
                <a:lnTo>
                  <a:pt x="162306" y="0"/>
                </a:lnTo>
                <a:lnTo>
                  <a:pt x="0" y="161543"/>
                </a:lnTo>
                <a:lnTo>
                  <a:pt x="9906" y="163829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2843022" y="37696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2840736" y="37696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2838449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2836164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30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2833116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2823210" y="3766565"/>
            <a:ext cx="172211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9906" y="163068"/>
                </a:moveTo>
                <a:lnTo>
                  <a:pt x="17221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9906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2833116" y="37680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2830830" y="37673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2828543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2825496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2823209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813304" y="3765804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6" y="162305"/>
                </a:moveTo>
                <a:lnTo>
                  <a:pt x="171450" y="761"/>
                </a:lnTo>
                <a:lnTo>
                  <a:pt x="161544" y="0"/>
                </a:lnTo>
                <a:lnTo>
                  <a:pt x="0" y="161543"/>
                </a:lnTo>
                <a:lnTo>
                  <a:pt x="9906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2823210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2820924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817875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815590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813303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802636" y="376504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8" y="162306"/>
                </a:moveTo>
                <a:lnTo>
                  <a:pt x="172212" y="762"/>
                </a:lnTo>
                <a:lnTo>
                  <a:pt x="161544" y="0"/>
                </a:lnTo>
                <a:lnTo>
                  <a:pt x="0" y="162306"/>
                </a:lnTo>
                <a:lnTo>
                  <a:pt x="10668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2813304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2810256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280796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30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2804922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2802636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2790443" y="3765042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2" y="162306"/>
                </a:moveTo>
                <a:lnTo>
                  <a:pt x="173736" y="0"/>
                </a:lnTo>
                <a:lnTo>
                  <a:pt x="161544" y="762"/>
                </a:lnTo>
                <a:lnTo>
                  <a:pt x="0" y="162306"/>
                </a:lnTo>
                <a:lnTo>
                  <a:pt x="12192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2802635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799587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796540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2793491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790444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778252" y="3765804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2" y="161543"/>
                </a:moveTo>
                <a:lnTo>
                  <a:pt x="173736" y="0"/>
                </a:lnTo>
                <a:lnTo>
                  <a:pt x="161544" y="761"/>
                </a:lnTo>
                <a:lnTo>
                  <a:pt x="0" y="162305"/>
                </a:lnTo>
                <a:lnTo>
                  <a:pt x="12192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790444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787396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2784347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781300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2778252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766059" y="3766566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6" h="163829">
                <a:moveTo>
                  <a:pt x="12192" y="161544"/>
                </a:moveTo>
                <a:lnTo>
                  <a:pt x="173736" y="0"/>
                </a:lnTo>
                <a:lnTo>
                  <a:pt x="161544" y="1524"/>
                </a:lnTo>
                <a:lnTo>
                  <a:pt x="0" y="163830"/>
                </a:lnTo>
                <a:lnTo>
                  <a:pt x="12192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778251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2775203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772156" y="37673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2769107" y="37673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766059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2753868" y="3768089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2" y="162305"/>
                </a:moveTo>
                <a:lnTo>
                  <a:pt x="173736" y="0"/>
                </a:lnTo>
                <a:lnTo>
                  <a:pt x="162306" y="3047"/>
                </a:lnTo>
                <a:lnTo>
                  <a:pt x="0" y="164591"/>
                </a:lnTo>
                <a:lnTo>
                  <a:pt x="12192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766060" y="3768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2763012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2759963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2756916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2753868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2742437" y="3771138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1430" y="161543"/>
                </a:moveTo>
                <a:lnTo>
                  <a:pt x="173736" y="0"/>
                </a:lnTo>
                <a:lnTo>
                  <a:pt x="161544" y="3047"/>
                </a:lnTo>
                <a:lnTo>
                  <a:pt x="0" y="164591"/>
                </a:lnTo>
                <a:lnTo>
                  <a:pt x="11430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2753867" y="37711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2751581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2748534" y="37719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745485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742437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731008" y="3774185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30" y="161544"/>
                </a:moveTo>
                <a:lnTo>
                  <a:pt x="172974" y="0"/>
                </a:lnTo>
                <a:lnTo>
                  <a:pt x="161544" y="3048"/>
                </a:lnTo>
                <a:lnTo>
                  <a:pt x="0" y="165354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742438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739390" y="377418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2737103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2734056" y="37757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2731007" y="377647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2719577" y="3777233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1430" y="162305"/>
                </a:moveTo>
                <a:lnTo>
                  <a:pt x="172974" y="0"/>
                </a:lnTo>
                <a:lnTo>
                  <a:pt x="161544" y="4571"/>
                </a:lnTo>
                <a:lnTo>
                  <a:pt x="0" y="166115"/>
                </a:lnTo>
                <a:lnTo>
                  <a:pt x="11430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2731007" y="37772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2727959" y="37772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2725674" y="37787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722625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2719578" y="37810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708909" y="3781805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8" y="161544"/>
                </a:moveTo>
                <a:lnTo>
                  <a:pt x="172212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719577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716529" y="378180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1544"/>
                </a:moveTo>
                <a:lnTo>
                  <a:pt x="16459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712719" y="378409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2708910" y="378561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698242" y="3787139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8" y="161544"/>
                </a:moveTo>
                <a:lnTo>
                  <a:pt x="17221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2708910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705100" y="378713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2701290" y="378942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4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2698241" y="37909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048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2687574" y="3793235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2" h="167639">
                <a:moveTo>
                  <a:pt x="10668" y="161544"/>
                </a:moveTo>
                <a:lnTo>
                  <a:pt x="17221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2698242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2692908" y="379323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2687573" y="379628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2676905" y="3799332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10668" y="161544"/>
                </a:moveTo>
                <a:lnTo>
                  <a:pt x="172212" y="0"/>
                </a:lnTo>
                <a:lnTo>
                  <a:pt x="161544" y="7620"/>
                </a:lnTo>
                <a:lnTo>
                  <a:pt x="0" y="169164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687573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2682239" y="3799332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4"/>
                </a:moveTo>
                <a:lnTo>
                  <a:pt x="16687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76905" y="380314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3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2666999" y="3806951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6" y="161544"/>
                </a:moveTo>
                <a:lnTo>
                  <a:pt x="171450" y="0"/>
                </a:lnTo>
                <a:lnTo>
                  <a:pt x="161544" y="7620"/>
                </a:lnTo>
                <a:lnTo>
                  <a:pt x="0" y="169164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676905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2657094" y="3814572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906" y="161544"/>
                </a:moveTo>
                <a:lnTo>
                  <a:pt x="171450" y="0"/>
                </a:lnTo>
                <a:lnTo>
                  <a:pt x="161544" y="8382"/>
                </a:lnTo>
                <a:lnTo>
                  <a:pt x="0" y="169926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667000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2647188" y="3822954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6" y="161543"/>
                </a:moveTo>
                <a:lnTo>
                  <a:pt x="171450" y="0"/>
                </a:lnTo>
                <a:lnTo>
                  <a:pt x="161544" y="9143"/>
                </a:lnTo>
                <a:lnTo>
                  <a:pt x="0" y="171449"/>
                </a:lnTo>
                <a:lnTo>
                  <a:pt x="9906" y="16154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657094" y="3822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941320" y="4315205"/>
            <a:ext cx="174498" cy="176022"/>
          </a:xfrm>
          <a:custGeom>
            <a:avLst/>
            <a:gdLst/>
            <a:ahLst/>
            <a:cxnLst/>
            <a:rect l="l" t="t" r="r" b="b"/>
            <a:pathLst>
              <a:path w="174498" h="176022">
                <a:moveTo>
                  <a:pt x="0" y="176022"/>
                </a:moveTo>
                <a:lnTo>
                  <a:pt x="162306" y="14478"/>
                </a:lnTo>
                <a:lnTo>
                  <a:pt x="174498" y="0"/>
                </a:lnTo>
                <a:lnTo>
                  <a:pt x="12954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941320" y="432968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954273" y="4298442"/>
            <a:ext cx="174498" cy="178308"/>
          </a:xfrm>
          <a:custGeom>
            <a:avLst/>
            <a:gdLst/>
            <a:ahLst/>
            <a:cxnLst/>
            <a:rect l="l" t="t" r="r" b="b"/>
            <a:pathLst>
              <a:path w="174498" h="178308">
                <a:moveTo>
                  <a:pt x="0" y="178307"/>
                </a:moveTo>
                <a:lnTo>
                  <a:pt x="161544" y="16763"/>
                </a:lnTo>
                <a:lnTo>
                  <a:pt x="174498" y="0"/>
                </a:lnTo>
                <a:lnTo>
                  <a:pt x="12954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2954273" y="43152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2954273" y="4306824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2961132" y="4298441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0" y="169925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2967227" y="4280153"/>
            <a:ext cx="173736" cy="179832"/>
          </a:xfrm>
          <a:custGeom>
            <a:avLst/>
            <a:gdLst/>
            <a:ahLst/>
            <a:cxnLst/>
            <a:rect l="l" t="t" r="r" b="b"/>
            <a:pathLst>
              <a:path w="173736" h="179832">
                <a:moveTo>
                  <a:pt x="0" y="179832"/>
                </a:moveTo>
                <a:lnTo>
                  <a:pt x="161544" y="18288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2967227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2967227" y="4289297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2973323" y="4280154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979420" y="4260342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6" h="181355">
                <a:moveTo>
                  <a:pt x="0" y="181356"/>
                </a:moveTo>
                <a:lnTo>
                  <a:pt x="161544" y="19812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979420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2979420" y="4270248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985516" y="4260342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991611" y="4238243"/>
            <a:ext cx="172974" cy="183642"/>
          </a:xfrm>
          <a:custGeom>
            <a:avLst/>
            <a:gdLst/>
            <a:ahLst/>
            <a:cxnLst/>
            <a:rect l="l" t="t" r="r" b="b"/>
            <a:pathLst>
              <a:path w="172974" h="183641">
                <a:moveTo>
                  <a:pt x="0" y="183641"/>
                </a:moveTo>
                <a:lnTo>
                  <a:pt x="161544" y="22097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991611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991611" y="4249673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0" y="172212"/>
                </a:moveTo>
                <a:lnTo>
                  <a:pt x="161544" y="1066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2996945" y="4238243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0" y="172974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003042" y="4214622"/>
            <a:ext cx="172973" cy="185166"/>
          </a:xfrm>
          <a:custGeom>
            <a:avLst/>
            <a:gdLst/>
            <a:ahLst/>
            <a:cxnLst/>
            <a:rect l="l" t="t" r="r" b="b"/>
            <a:pathLst>
              <a:path w="172974" h="185165">
                <a:moveTo>
                  <a:pt x="0" y="185166"/>
                </a:moveTo>
                <a:lnTo>
                  <a:pt x="161544" y="23622"/>
                </a:lnTo>
                <a:lnTo>
                  <a:pt x="172973" y="0"/>
                </a:lnTo>
                <a:lnTo>
                  <a:pt x="11429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003042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993898" y="4200906"/>
            <a:ext cx="182118" cy="175260"/>
          </a:xfrm>
          <a:custGeom>
            <a:avLst/>
            <a:gdLst/>
            <a:ahLst/>
            <a:cxnLst/>
            <a:rect l="l" t="t" r="r" b="b"/>
            <a:pathLst>
              <a:path w="182118" h="175260">
                <a:moveTo>
                  <a:pt x="20574" y="175260"/>
                </a:moveTo>
                <a:lnTo>
                  <a:pt x="182118" y="13716"/>
                </a:lnTo>
                <a:lnTo>
                  <a:pt x="162306" y="0"/>
                </a:lnTo>
                <a:lnTo>
                  <a:pt x="0" y="161544"/>
                </a:lnTo>
                <a:lnTo>
                  <a:pt x="20574" y="17526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014472" y="4214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2553052" y="3926873"/>
            <a:ext cx="461419" cy="630848"/>
          </a:xfrm>
          <a:custGeom>
            <a:avLst/>
            <a:gdLst/>
            <a:ahLst/>
            <a:cxnLst/>
            <a:rect l="l" t="t" r="r" b="b"/>
            <a:pathLst>
              <a:path w="461419" h="630848">
                <a:moveTo>
                  <a:pt x="208255" y="3462"/>
                </a:moveTo>
                <a:lnTo>
                  <a:pt x="182284" y="10662"/>
                </a:lnTo>
                <a:lnTo>
                  <a:pt x="156631" y="21665"/>
                </a:lnTo>
                <a:lnTo>
                  <a:pt x="131557" y="36540"/>
                </a:lnTo>
                <a:lnTo>
                  <a:pt x="107327" y="55354"/>
                </a:lnTo>
                <a:lnTo>
                  <a:pt x="206849" y="54093"/>
                </a:lnTo>
                <a:lnTo>
                  <a:pt x="216464" y="47248"/>
                </a:lnTo>
                <a:lnTo>
                  <a:pt x="225961" y="43146"/>
                </a:lnTo>
                <a:lnTo>
                  <a:pt x="233581" y="41622"/>
                </a:lnTo>
                <a:lnTo>
                  <a:pt x="240439" y="41622"/>
                </a:lnTo>
                <a:lnTo>
                  <a:pt x="253689" y="42721"/>
                </a:lnTo>
                <a:lnTo>
                  <a:pt x="265490" y="47382"/>
                </a:lnTo>
                <a:lnTo>
                  <a:pt x="275870" y="54992"/>
                </a:lnTo>
                <a:lnTo>
                  <a:pt x="284856" y="64940"/>
                </a:lnTo>
                <a:lnTo>
                  <a:pt x="292475" y="76614"/>
                </a:lnTo>
                <a:lnTo>
                  <a:pt x="298754" y="89402"/>
                </a:lnTo>
                <a:lnTo>
                  <a:pt x="303721" y="102694"/>
                </a:lnTo>
                <a:lnTo>
                  <a:pt x="307403" y="115878"/>
                </a:lnTo>
                <a:lnTo>
                  <a:pt x="309826" y="128341"/>
                </a:lnTo>
                <a:lnTo>
                  <a:pt x="313591" y="165066"/>
                </a:lnTo>
                <a:lnTo>
                  <a:pt x="315877" y="203928"/>
                </a:lnTo>
                <a:lnTo>
                  <a:pt x="315877" y="251172"/>
                </a:lnTo>
                <a:lnTo>
                  <a:pt x="155857" y="251172"/>
                </a:lnTo>
                <a:lnTo>
                  <a:pt x="155857" y="229074"/>
                </a:lnTo>
                <a:lnTo>
                  <a:pt x="156619" y="205452"/>
                </a:lnTo>
                <a:lnTo>
                  <a:pt x="157086" y="195128"/>
                </a:lnTo>
                <a:lnTo>
                  <a:pt x="158097" y="183302"/>
                </a:lnTo>
                <a:lnTo>
                  <a:pt x="159690" y="170298"/>
                </a:lnTo>
                <a:lnTo>
                  <a:pt x="161907" y="156444"/>
                </a:lnTo>
                <a:lnTo>
                  <a:pt x="164787" y="142065"/>
                </a:lnTo>
                <a:lnTo>
                  <a:pt x="168370" y="127487"/>
                </a:lnTo>
                <a:lnTo>
                  <a:pt x="172695" y="113036"/>
                </a:lnTo>
                <a:lnTo>
                  <a:pt x="177802" y="99038"/>
                </a:lnTo>
                <a:lnTo>
                  <a:pt x="183731" y="85819"/>
                </a:lnTo>
                <a:lnTo>
                  <a:pt x="190522" y="73704"/>
                </a:lnTo>
                <a:lnTo>
                  <a:pt x="84202" y="78176"/>
                </a:lnTo>
                <a:lnTo>
                  <a:pt x="62445" y="105072"/>
                </a:lnTo>
                <a:lnTo>
                  <a:pt x="42319" y="136110"/>
                </a:lnTo>
                <a:lnTo>
                  <a:pt x="29365" y="162780"/>
                </a:lnTo>
                <a:lnTo>
                  <a:pt x="17834" y="196335"/>
                </a:lnTo>
                <a:lnTo>
                  <a:pt x="12516" y="216276"/>
                </a:lnTo>
                <a:lnTo>
                  <a:pt x="8103" y="236957"/>
                </a:lnTo>
                <a:lnTo>
                  <a:pt x="4620" y="258257"/>
                </a:lnTo>
                <a:lnTo>
                  <a:pt x="2092" y="280050"/>
                </a:lnTo>
                <a:lnTo>
                  <a:pt x="544" y="302216"/>
                </a:lnTo>
                <a:lnTo>
                  <a:pt x="0" y="324630"/>
                </a:lnTo>
                <a:lnTo>
                  <a:pt x="485" y="347169"/>
                </a:lnTo>
                <a:lnTo>
                  <a:pt x="2024" y="369711"/>
                </a:lnTo>
                <a:lnTo>
                  <a:pt x="4643" y="392132"/>
                </a:lnTo>
                <a:lnTo>
                  <a:pt x="8366" y="414310"/>
                </a:lnTo>
                <a:lnTo>
                  <a:pt x="13218" y="436121"/>
                </a:lnTo>
                <a:lnTo>
                  <a:pt x="19223" y="457442"/>
                </a:lnTo>
                <a:lnTo>
                  <a:pt x="26407" y="478150"/>
                </a:lnTo>
                <a:lnTo>
                  <a:pt x="34795" y="498123"/>
                </a:lnTo>
                <a:lnTo>
                  <a:pt x="44411" y="517237"/>
                </a:lnTo>
                <a:lnTo>
                  <a:pt x="55281" y="535368"/>
                </a:lnTo>
                <a:lnTo>
                  <a:pt x="67429" y="552395"/>
                </a:lnTo>
                <a:lnTo>
                  <a:pt x="80880" y="568194"/>
                </a:lnTo>
                <a:lnTo>
                  <a:pt x="95659" y="582642"/>
                </a:lnTo>
                <a:lnTo>
                  <a:pt x="116995" y="597882"/>
                </a:lnTo>
                <a:lnTo>
                  <a:pt x="133921" y="606947"/>
                </a:lnTo>
                <a:lnTo>
                  <a:pt x="151091" y="614536"/>
                </a:lnTo>
                <a:lnTo>
                  <a:pt x="185901" y="625347"/>
                </a:lnTo>
                <a:lnTo>
                  <a:pt x="220893" y="630424"/>
                </a:lnTo>
                <a:lnTo>
                  <a:pt x="238292" y="630848"/>
                </a:lnTo>
                <a:lnTo>
                  <a:pt x="255537" y="629881"/>
                </a:lnTo>
                <a:lnTo>
                  <a:pt x="289302" y="623828"/>
                </a:lnTo>
                <a:lnTo>
                  <a:pt x="321658" y="612377"/>
                </a:lnTo>
                <a:lnTo>
                  <a:pt x="352073" y="595639"/>
                </a:lnTo>
                <a:lnTo>
                  <a:pt x="380017" y="573727"/>
                </a:lnTo>
                <a:lnTo>
                  <a:pt x="404959" y="546751"/>
                </a:lnTo>
                <a:lnTo>
                  <a:pt x="416138" y="531400"/>
                </a:lnTo>
                <a:lnTo>
                  <a:pt x="426367" y="514824"/>
                </a:lnTo>
                <a:lnTo>
                  <a:pt x="438559" y="495012"/>
                </a:lnTo>
                <a:lnTo>
                  <a:pt x="449989" y="472914"/>
                </a:lnTo>
                <a:lnTo>
                  <a:pt x="461419" y="449292"/>
                </a:lnTo>
                <a:lnTo>
                  <a:pt x="440845" y="435576"/>
                </a:lnTo>
                <a:lnTo>
                  <a:pt x="433225" y="449292"/>
                </a:lnTo>
                <a:lnTo>
                  <a:pt x="416210" y="474028"/>
                </a:lnTo>
                <a:lnTo>
                  <a:pt x="398728" y="494225"/>
                </a:lnTo>
                <a:lnTo>
                  <a:pt x="380915" y="510096"/>
                </a:lnTo>
                <a:lnTo>
                  <a:pt x="362912" y="521851"/>
                </a:lnTo>
                <a:lnTo>
                  <a:pt x="344853" y="529702"/>
                </a:lnTo>
                <a:lnTo>
                  <a:pt x="326879" y="533861"/>
                </a:lnTo>
                <a:lnTo>
                  <a:pt x="309126" y="534539"/>
                </a:lnTo>
                <a:lnTo>
                  <a:pt x="291733" y="531947"/>
                </a:lnTo>
                <a:lnTo>
                  <a:pt x="274836" y="526297"/>
                </a:lnTo>
                <a:lnTo>
                  <a:pt x="258575" y="517800"/>
                </a:lnTo>
                <a:lnTo>
                  <a:pt x="243086" y="506669"/>
                </a:lnTo>
                <a:lnTo>
                  <a:pt x="228508" y="493113"/>
                </a:lnTo>
                <a:lnTo>
                  <a:pt x="214977" y="477346"/>
                </a:lnTo>
                <a:lnTo>
                  <a:pt x="202633" y="459578"/>
                </a:lnTo>
                <a:lnTo>
                  <a:pt x="191613" y="440021"/>
                </a:lnTo>
                <a:lnTo>
                  <a:pt x="182054" y="418886"/>
                </a:lnTo>
                <a:lnTo>
                  <a:pt x="174095" y="396385"/>
                </a:lnTo>
                <a:lnTo>
                  <a:pt x="167873" y="372729"/>
                </a:lnTo>
                <a:lnTo>
                  <a:pt x="163526" y="348130"/>
                </a:lnTo>
                <a:lnTo>
                  <a:pt x="161191" y="322800"/>
                </a:lnTo>
                <a:lnTo>
                  <a:pt x="158905" y="293844"/>
                </a:lnTo>
                <a:lnTo>
                  <a:pt x="461419" y="293844"/>
                </a:lnTo>
                <a:lnTo>
                  <a:pt x="459133" y="258792"/>
                </a:lnTo>
                <a:lnTo>
                  <a:pt x="455323" y="225264"/>
                </a:lnTo>
                <a:lnTo>
                  <a:pt x="449116" y="189166"/>
                </a:lnTo>
                <a:lnTo>
                  <a:pt x="439813" y="155992"/>
                </a:lnTo>
                <a:lnTo>
                  <a:pt x="427676" y="125811"/>
                </a:lnTo>
                <a:lnTo>
                  <a:pt x="412969" y="98690"/>
                </a:lnTo>
                <a:lnTo>
                  <a:pt x="395954" y="74697"/>
                </a:lnTo>
                <a:lnTo>
                  <a:pt x="376894" y="53899"/>
                </a:lnTo>
                <a:lnTo>
                  <a:pt x="356051" y="36364"/>
                </a:lnTo>
                <a:lnTo>
                  <a:pt x="333687" y="22159"/>
                </a:lnTo>
                <a:lnTo>
                  <a:pt x="310066" y="11353"/>
                </a:lnTo>
                <a:lnTo>
                  <a:pt x="285450" y="4012"/>
                </a:lnTo>
                <a:lnTo>
                  <a:pt x="260101" y="205"/>
                </a:lnTo>
                <a:lnTo>
                  <a:pt x="234282" y="0"/>
                </a:lnTo>
                <a:lnTo>
                  <a:pt x="208255" y="3462"/>
                </a:lnTo>
                <a:close/>
              </a:path>
              <a:path w="461419" h="630848">
                <a:moveTo>
                  <a:pt x="198215" y="63020"/>
                </a:moveTo>
                <a:lnTo>
                  <a:pt x="206849" y="54093"/>
                </a:lnTo>
                <a:lnTo>
                  <a:pt x="107327" y="55354"/>
                </a:lnTo>
                <a:lnTo>
                  <a:pt x="84202" y="78176"/>
                </a:lnTo>
                <a:lnTo>
                  <a:pt x="190522" y="73704"/>
                </a:lnTo>
                <a:lnTo>
                  <a:pt x="198215" y="6302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008376" y="4152137"/>
            <a:ext cx="6096" cy="68580"/>
          </a:xfrm>
          <a:custGeom>
            <a:avLst/>
            <a:gdLst/>
            <a:ahLst/>
            <a:cxnLst/>
            <a:rect l="l" t="t" r="r" b="b"/>
            <a:pathLst>
              <a:path w="6095" h="68579">
                <a:moveTo>
                  <a:pt x="6095" y="68580"/>
                </a:moveTo>
                <a:lnTo>
                  <a:pt x="3809" y="33528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006090" y="4136898"/>
            <a:ext cx="2286" cy="15240"/>
          </a:xfrm>
          <a:custGeom>
            <a:avLst/>
            <a:gdLst/>
            <a:ahLst/>
            <a:cxnLst/>
            <a:rect l="l" t="t" r="r" b="b"/>
            <a:pathLst>
              <a:path w="2286" h="15239">
                <a:moveTo>
                  <a:pt x="228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003041" y="4121658"/>
            <a:ext cx="3048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3048" y="15239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999232" y="4107179"/>
            <a:ext cx="3810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2995422" y="4092701"/>
            <a:ext cx="3810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2990850" y="4079747"/>
            <a:ext cx="4572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4572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2986278" y="4066794"/>
            <a:ext cx="4572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4572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2980943" y="4054602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3" h="12191">
                <a:moveTo>
                  <a:pt x="5333" y="1219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2974848" y="4042409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5" h="12191">
                <a:moveTo>
                  <a:pt x="6095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2968752" y="403098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5" h="11429">
                <a:moveTo>
                  <a:pt x="6095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2962655" y="4020311"/>
            <a:ext cx="6096" cy="10668"/>
          </a:xfrm>
          <a:custGeom>
            <a:avLst/>
            <a:gdLst/>
            <a:ahLst/>
            <a:cxnLst/>
            <a:rect l="l" t="t" r="r" b="b"/>
            <a:pathLst>
              <a:path w="6095" h="10667">
                <a:moveTo>
                  <a:pt x="6095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2955797" y="4010405"/>
            <a:ext cx="6858" cy="9906"/>
          </a:xfrm>
          <a:custGeom>
            <a:avLst/>
            <a:gdLst/>
            <a:ahLst/>
            <a:cxnLst/>
            <a:rect l="l" t="t" r="r" b="b"/>
            <a:pathLst>
              <a:path w="6857" h="9905">
                <a:moveTo>
                  <a:pt x="6857" y="9905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2948178" y="4000499"/>
            <a:ext cx="7620" cy="9906"/>
          </a:xfrm>
          <a:custGeom>
            <a:avLst/>
            <a:gdLst/>
            <a:ahLst/>
            <a:cxnLst/>
            <a:rect l="l" t="t" r="r" b="b"/>
            <a:pathLst>
              <a:path w="7619" h="9905">
                <a:moveTo>
                  <a:pt x="7619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940557" y="3992118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932937" y="3983735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924556" y="3975353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8381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916173" y="3968496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2907791" y="3961637"/>
            <a:ext cx="8382" cy="6858"/>
          </a:xfrm>
          <a:custGeom>
            <a:avLst/>
            <a:gdLst/>
            <a:ahLst/>
            <a:cxnLst/>
            <a:rect l="l" t="t" r="r" b="b"/>
            <a:pathLst>
              <a:path w="8381" h="6858">
                <a:moveTo>
                  <a:pt x="838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2899410" y="3955542"/>
            <a:ext cx="8382" cy="6095"/>
          </a:xfrm>
          <a:custGeom>
            <a:avLst/>
            <a:gdLst/>
            <a:ahLst/>
            <a:cxnLst/>
            <a:rect l="l" t="t" r="r" b="b"/>
            <a:pathLst>
              <a:path w="8381" h="6096">
                <a:moveTo>
                  <a:pt x="8381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2890266" y="3950208"/>
            <a:ext cx="9144" cy="5333"/>
          </a:xfrm>
          <a:custGeom>
            <a:avLst/>
            <a:gdLst/>
            <a:ahLst/>
            <a:cxnLst/>
            <a:rect l="l" t="t" r="r" b="b"/>
            <a:pathLst>
              <a:path w="9143" h="5334">
                <a:moveTo>
                  <a:pt x="9143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2881122" y="3945635"/>
            <a:ext cx="9144" cy="4571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2871978" y="3941063"/>
            <a:ext cx="9144" cy="4571"/>
          </a:xfrm>
          <a:custGeom>
            <a:avLst/>
            <a:gdLst/>
            <a:ahLst/>
            <a:cxnLst/>
            <a:rect l="l" t="t" r="r" b="b"/>
            <a:pathLst>
              <a:path w="9143" h="4572">
                <a:moveTo>
                  <a:pt x="914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2862833" y="3937254"/>
            <a:ext cx="9144" cy="3809"/>
          </a:xfrm>
          <a:custGeom>
            <a:avLst/>
            <a:gdLst/>
            <a:ahLst/>
            <a:cxnLst/>
            <a:rect l="l" t="t" r="r" b="b"/>
            <a:pathLst>
              <a:path w="9143" h="3810">
                <a:moveTo>
                  <a:pt x="914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2852927" y="3934206"/>
            <a:ext cx="9906" cy="3047"/>
          </a:xfrm>
          <a:custGeom>
            <a:avLst/>
            <a:gdLst/>
            <a:ahLst/>
            <a:cxnLst/>
            <a:rect l="l" t="t" r="r" b="b"/>
            <a:pathLst>
              <a:path w="9906" h="3048">
                <a:moveTo>
                  <a:pt x="990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2843021" y="3931919"/>
            <a:ext cx="9906" cy="2285"/>
          </a:xfrm>
          <a:custGeom>
            <a:avLst/>
            <a:gdLst/>
            <a:ahLst/>
            <a:cxnLst/>
            <a:rect l="l" t="t" r="r" b="b"/>
            <a:pathLst>
              <a:path w="9906" h="2286">
                <a:moveTo>
                  <a:pt x="990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833116" y="3929634"/>
            <a:ext cx="9906" cy="2285"/>
          </a:xfrm>
          <a:custGeom>
            <a:avLst/>
            <a:gdLst/>
            <a:ahLst/>
            <a:cxnLst/>
            <a:rect l="l" t="t" r="r" b="b"/>
            <a:pathLst>
              <a:path w="9906" h="2286">
                <a:moveTo>
                  <a:pt x="990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2823210" y="3928109"/>
            <a:ext cx="9906" cy="1523"/>
          </a:xfrm>
          <a:custGeom>
            <a:avLst/>
            <a:gdLst/>
            <a:ahLst/>
            <a:cxnLst/>
            <a:rect l="l" t="t" r="r" b="b"/>
            <a:pathLst>
              <a:path w="9906" h="1524">
                <a:moveTo>
                  <a:pt x="990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813304" y="3927348"/>
            <a:ext cx="9906" cy="761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9906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802636" y="3927348"/>
            <a:ext cx="10668" cy="0"/>
          </a:xfrm>
          <a:custGeom>
            <a:avLst/>
            <a:gdLst/>
            <a:ahLst/>
            <a:cxnLst/>
            <a:rect l="l" t="t" r="r" b="b"/>
            <a:pathLst>
              <a:path w="10668">
                <a:moveTo>
                  <a:pt x="1066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790443" y="3927348"/>
            <a:ext cx="12192" cy="0"/>
          </a:xfrm>
          <a:custGeom>
            <a:avLst/>
            <a:gdLst/>
            <a:ahLst/>
            <a:cxnLst/>
            <a:rect l="l" t="t" r="r" b="b"/>
            <a:pathLst>
              <a:path w="12192">
                <a:moveTo>
                  <a:pt x="12192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778252" y="3927348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2" h="762">
                <a:moveTo>
                  <a:pt x="12192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2766059" y="3928110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1219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753868" y="3930395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12192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2742437" y="3932682"/>
            <a:ext cx="11430" cy="3048"/>
          </a:xfrm>
          <a:custGeom>
            <a:avLst/>
            <a:gdLst/>
            <a:ahLst/>
            <a:cxnLst/>
            <a:rect l="l" t="t" r="r" b="b"/>
            <a:pathLst>
              <a:path w="11430" h="3048">
                <a:moveTo>
                  <a:pt x="11430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731008" y="3935729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30" h="3810">
                <a:moveTo>
                  <a:pt x="11430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2719577" y="3939539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30" h="3810">
                <a:moveTo>
                  <a:pt x="11430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2708909" y="3943350"/>
            <a:ext cx="10668" cy="5334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10668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2698242" y="3948683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1066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2687574" y="3954779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1066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2676905" y="3960876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1066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2666999" y="3968495"/>
            <a:ext cx="9906" cy="7620"/>
          </a:xfrm>
          <a:custGeom>
            <a:avLst/>
            <a:gdLst/>
            <a:ahLst/>
            <a:cxnLst/>
            <a:rect l="l" t="t" r="r" b="b"/>
            <a:pathLst>
              <a:path w="9906" h="7620">
                <a:moveTo>
                  <a:pt x="990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2657094" y="3976116"/>
            <a:ext cx="9906" cy="8382"/>
          </a:xfrm>
          <a:custGeom>
            <a:avLst/>
            <a:gdLst/>
            <a:ahLst/>
            <a:cxnLst/>
            <a:rect l="l" t="t" r="r" b="b"/>
            <a:pathLst>
              <a:path w="9906" h="8382">
                <a:moveTo>
                  <a:pt x="990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2647188" y="3984498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990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2637282" y="3994404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990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2628138" y="4004310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3" h="10667">
                <a:moveTo>
                  <a:pt x="914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2618994" y="4014977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9143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2610612" y="4026407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8381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2602991" y="4037838"/>
            <a:ext cx="7619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761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2595372" y="4050029"/>
            <a:ext cx="7619" cy="12954"/>
          </a:xfrm>
          <a:custGeom>
            <a:avLst/>
            <a:gdLst/>
            <a:ahLst/>
            <a:cxnLst/>
            <a:rect l="l" t="t" r="r" b="b"/>
            <a:pathLst>
              <a:path w="7619" h="12953">
                <a:moveTo>
                  <a:pt x="7619" y="0"/>
                </a:moveTo>
                <a:lnTo>
                  <a:pt x="0" y="12954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2588514" y="4062983"/>
            <a:ext cx="6857" cy="12954"/>
          </a:xfrm>
          <a:custGeom>
            <a:avLst/>
            <a:gdLst/>
            <a:ahLst/>
            <a:cxnLst/>
            <a:rect l="l" t="t" r="r" b="b"/>
            <a:pathLst>
              <a:path w="6857" h="12953">
                <a:moveTo>
                  <a:pt x="685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582418" y="4075938"/>
            <a:ext cx="6095" cy="13716"/>
          </a:xfrm>
          <a:custGeom>
            <a:avLst/>
            <a:gdLst/>
            <a:ahLst/>
            <a:cxnLst/>
            <a:rect l="l" t="t" r="r" b="b"/>
            <a:pathLst>
              <a:path w="6095" h="13715">
                <a:moveTo>
                  <a:pt x="609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577083" y="4089654"/>
            <a:ext cx="5333" cy="14478"/>
          </a:xfrm>
          <a:custGeom>
            <a:avLst/>
            <a:gdLst/>
            <a:ahLst/>
            <a:cxnLst/>
            <a:rect l="l" t="t" r="r" b="b"/>
            <a:pathLst>
              <a:path w="5333" h="14477">
                <a:moveTo>
                  <a:pt x="5333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572511" y="4104132"/>
            <a:ext cx="4571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4572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567939" y="4118610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457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564129" y="4133850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381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2561081" y="4149089"/>
            <a:ext cx="3047" cy="16002"/>
          </a:xfrm>
          <a:custGeom>
            <a:avLst/>
            <a:gdLst/>
            <a:ahLst/>
            <a:cxnLst/>
            <a:rect l="l" t="t" r="r" b="b"/>
            <a:pathLst>
              <a:path w="3048" h="16001">
                <a:moveTo>
                  <a:pt x="3048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2555748" y="4165092"/>
            <a:ext cx="5333" cy="33528"/>
          </a:xfrm>
          <a:custGeom>
            <a:avLst/>
            <a:gdLst/>
            <a:ahLst/>
            <a:cxnLst/>
            <a:rect l="l" t="t" r="r" b="b"/>
            <a:pathLst>
              <a:path w="5333" h="33527">
                <a:moveTo>
                  <a:pt x="5333" y="0"/>
                </a:moveTo>
                <a:lnTo>
                  <a:pt x="2285" y="16002"/>
                </a:lnTo>
                <a:lnTo>
                  <a:pt x="0" y="33528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2553462" y="4198620"/>
            <a:ext cx="3048" cy="111252"/>
          </a:xfrm>
          <a:custGeom>
            <a:avLst/>
            <a:gdLst/>
            <a:ahLst/>
            <a:cxnLst/>
            <a:rect l="l" t="t" r="r" b="b"/>
            <a:pathLst>
              <a:path w="3048" h="111251">
                <a:moveTo>
                  <a:pt x="2286" y="0"/>
                </a:moveTo>
                <a:lnTo>
                  <a:pt x="762" y="16764"/>
                </a:lnTo>
                <a:lnTo>
                  <a:pt x="0" y="35052"/>
                </a:lnTo>
                <a:lnTo>
                  <a:pt x="0" y="53340"/>
                </a:lnTo>
                <a:lnTo>
                  <a:pt x="762" y="83058"/>
                </a:lnTo>
                <a:lnTo>
                  <a:pt x="3048" y="11125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556510" y="4309872"/>
            <a:ext cx="3810" cy="27432"/>
          </a:xfrm>
          <a:custGeom>
            <a:avLst/>
            <a:gdLst/>
            <a:ahLst/>
            <a:cxnLst/>
            <a:rect l="l" t="t" r="r" b="b"/>
            <a:pathLst>
              <a:path w="3810" h="27432">
                <a:moveTo>
                  <a:pt x="0" y="0"/>
                </a:moveTo>
                <a:lnTo>
                  <a:pt x="3810" y="2743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560320" y="4337304"/>
            <a:ext cx="6096" cy="25908"/>
          </a:xfrm>
          <a:custGeom>
            <a:avLst/>
            <a:gdLst/>
            <a:ahLst/>
            <a:cxnLst/>
            <a:rect l="l" t="t" r="r" b="b"/>
            <a:pathLst>
              <a:path w="6095" h="25908">
                <a:moveTo>
                  <a:pt x="0" y="0"/>
                </a:moveTo>
                <a:lnTo>
                  <a:pt x="6096" y="25908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566416" y="4363211"/>
            <a:ext cx="6858" cy="25146"/>
          </a:xfrm>
          <a:custGeom>
            <a:avLst/>
            <a:gdLst/>
            <a:ahLst/>
            <a:cxnLst/>
            <a:rect l="l" t="t" r="r" b="b"/>
            <a:pathLst>
              <a:path w="6857" h="25146">
                <a:moveTo>
                  <a:pt x="0" y="0"/>
                </a:moveTo>
                <a:lnTo>
                  <a:pt x="6858" y="2514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573273" y="4388357"/>
            <a:ext cx="9144" cy="23622"/>
          </a:xfrm>
          <a:custGeom>
            <a:avLst/>
            <a:gdLst/>
            <a:ahLst/>
            <a:cxnLst/>
            <a:rect l="l" t="t" r="r" b="b"/>
            <a:pathLst>
              <a:path w="9143" h="23622">
                <a:moveTo>
                  <a:pt x="0" y="0"/>
                </a:moveTo>
                <a:lnTo>
                  <a:pt x="9144" y="2362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582417" y="4411979"/>
            <a:ext cx="9906" cy="22098"/>
          </a:xfrm>
          <a:custGeom>
            <a:avLst/>
            <a:gdLst/>
            <a:ahLst/>
            <a:cxnLst/>
            <a:rect l="l" t="t" r="r" b="b"/>
            <a:pathLst>
              <a:path w="9906" h="22098">
                <a:moveTo>
                  <a:pt x="0" y="0"/>
                </a:moveTo>
                <a:lnTo>
                  <a:pt x="9906" y="2209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592323" y="4434077"/>
            <a:ext cx="11430" cy="21336"/>
          </a:xfrm>
          <a:custGeom>
            <a:avLst/>
            <a:gdLst/>
            <a:ahLst/>
            <a:cxnLst/>
            <a:rect l="l" t="t" r="r" b="b"/>
            <a:pathLst>
              <a:path w="11430" h="21336">
                <a:moveTo>
                  <a:pt x="0" y="0"/>
                </a:moveTo>
                <a:lnTo>
                  <a:pt x="11430" y="2133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603754" y="4455414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0" y="0"/>
                </a:moveTo>
                <a:lnTo>
                  <a:pt x="8382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612135" y="4467605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0" y="0"/>
                </a:moveTo>
                <a:lnTo>
                  <a:pt x="8382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620517" y="4479035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0" y="0"/>
                </a:moveTo>
                <a:lnTo>
                  <a:pt x="9144" y="1143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2629661" y="4490466"/>
            <a:ext cx="9144" cy="9906"/>
          </a:xfrm>
          <a:custGeom>
            <a:avLst/>
            <a:gdLst/>
            <a:ahLst/>
            <a:cxnLst/>
            <a:rect l="l" t="t" r="r" b="b"/>
            <a:pathLst>
              <a:path w="9143" h="9905">
                <a:moveTo>
                  <a:pt x="0" y="0"/>
                </a:moveTo>
                <a:lnTo>
                  <a:pt x="9144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2638805" y="4500372"/>
            <a:ext cx="9906" cy="9144"/>
          </a:xfrm>
          <a:custGeom>
            <a:avLst/>
            <a:gdLst/>
            <a:ahLst/>
            <a:cxnLst/>
            <a:rect l="l" t="t" r="r" b="b"/>
            <a:pathLst>
              <a:path w="9906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2648711" y="4509516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2659379" y="4517898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0" y="0"/>
                </a:moveTo>
                <a:lnTo>
                  <a:pt x="10668" y="685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2670048" y="4524755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30" h="6858">
                <a:moveTo>
                  <a:pt x="0" y="0"/>
                </a:moveTo>
                <a:lnTo>
                  <a:pt x="1143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2681477" y="453161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2693670" y="4537710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2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2705861" y="4543044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4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2718816" y="4546854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4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2731770" y="4550664"/>
            <a:ext cx="13716" cy="3047"/>
          </a:xfrm>
          <a:custGeom>
            <a:avLst/>
            <a:gdLst/>
            <a:ahLst/>
            <a:cxnLst/>
            <a:rect l="l" t="t" r="r" b="b"/>
            <a:pathLst>
              <a:path w="13716" h="3048">
                <a:moveTo>
                  <a:pt x="0" y="0"/>
                </a:moveTo>
                <a:lnTo>
                  <a:pt x="13716" y="3047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2745485" y="455371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2759964" y="4555235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2774442" y="455676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2789682" y="4556760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2807207" y="4554474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228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2824733" y="4551425"/>
            <a:ext cx="16002" cy="3048"/>
          </a:xfrm>
          <a:custGeom>
            <a:avLst/>
            <a:gdLst/>
            <a:ahLst/>
            <a:cxnLst/>
            <a:rect l="l" t="t" r="r" b="b"/>
            <a:pathLst>
              <a:path w="16001" h="3048">
                <a:moveTo>
                  <a:pt x="0" y="3048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2840735" y="4546854"/>
            <a:ext cx="16002" cy="4572"/>
          </a:xfrm>
          <a:custGeom>
            <a:avLst/>
            <a:gdLst/>
            <a:ahLst/>
            <a:cxnLst/>
            <a:rect l="l" t="t" r="r" b="b"/>
            <a:pathLst>
              <a:path w="16001" h="4572">
                <a:moveTo>
                  <a:pt x="0" y="4572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2856738" y="4540758"/>
            <a:ext cx="16002" cy="6096"/>
          </a:xfrm>
          <a:custGeom>
            <a:avLst/>
            <a:gdLst/>
            <a:ahLst/>
            <a:cxnLst/>
            <a:rect l="l" t="t" r="r" b="b"/>
            <a:pathLst>
              <a:path w="16001" h="6096">
                <a:moveTo>
                  <a:pt x="0" y="6096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2872739" y="4533899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7" h="6858">
                <a:moveTo>
                  <a:pt x="0" y="685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2887217" y="4525518"/>
            <a:ext cx="14478" cy="8382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0" y="8381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2901695" y="4515611"/>
            <a:ext cx="13716" cy="9906"/>
          </a:xfrm>
          <a:custGeom>
            <a:avLst/>
            <a:gdLst/>
            <a:ahLst/>
            <a:cxnLst/>
            <a:rect l="l" t="t" r="r" b="b"/>
            <a:pathLst>
              <a:path w="13716" h="9905">
                <a:moveTo>
                  <a:pt x="0" y="990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2915411" y="4504181"/>
            <a:ext cx="12954" cy="11430"/>
          </a:xfrm>
          <a:custGeom>
            <a:avLst/>
            <a:gdLst/>
            <a:ahLst/>
            <a:cxnLst/>
            <a:rect l="l" t="t" r="r" b="b"/>
            <a:pathLst>
              <a:path w="12954" h="11429">
                <a:moveTo>
                  <a:pt x="0" y="11429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2928366" y="4491228"/>
            <a:ext cx="12954" cy="12954"/>
          </a:xfrm>
          <a:custGeom>
            <a:avLst/>
            <a:gdLst/>
            <a:ahLst/>
            <a:cxnLst/>
            <a:rect l="l" t="t" r="r" b="b"/>
            <a:pathLst>
              <a:path w="12954" h="12953">
                <a:moveTo>
                  <a:pt x="0" y="1295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2941320" y="4476749"/>
            <a:ext cx="12954" cy="14478"/>
          </a:xfrm>
          <a:custGeom>
            <a:avLst/>
            <a:gdLst/>
            <a:ahLst/>
            <a:cxnLst/>
            <a:rect l="l" t="t" r="r" b="b"/>
            <a:pathLst>
              <a:path w="12954" h="14477">
                <a:moveTo>
                  <a:pt x="0" y="1447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2954273" y="4459986"/>
            <a:ext cx="12954" cy="16764"/>
          </a:xfrm>
          <a:custGeom>
            <a:avLst/>
            <a:gdLst/>
            <a:ahLst/>
            <a:cxnLst/>
            <a:rect l="l" t="t" r="r" b="b"/>
            <a:pathLst>
              <a:path w="12954" h="16763">
                <a:moveTo>
                  <a:pt x="0" y="16763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2967227" y="4441697"/>
            <a:ext cx="12191" cy="18288"/>
          </a:xfrm>
          <a:custGeom>
            <a:avLst/>
            <a:gdLst/>
            <a:ahLst/>
            <a:cxnLst/>
            <a:rect l="l" t="t" r="r" b="b"/>
            <a:pathLst>
              <a:path w="12192" h="18287">
                <a:moveTo>
                  <a:pt x="0" y="18287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2979420" y="4421886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2" h="19812">
                <a:moveTo>
                  <a:pt x="0" y="1981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2991611" y="4399787"/>
            <a:ext cx="11429" cy="22098"/>
          </a:xfrm>
          <a:custGeom>
            <a:avLst/>
            <a:gdLst/>
            <a:ahLst/>
            <a:cxnLst/>
            <a:rect l="l" t="t" r="r" b="b"/>
            <a:pathLst>
              <a:path w="11430" h="22098">
                <a:moveTo>
                  <a:pt x="0" y="22098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3003042" y="4376166"/>
            <a:ext cx="11429" cy="23622"/>
          </a:xfrm>
          <a:custGeom>
            <a:avLst/>
            <a:gdLst/>
            <a:ahLst/>
            <a:cxnLst/>
            <a:rect l="l" t="t" r="r" b="b"/>
            <a:pathLst>
              <a:path w="11430" h="23622">
                <a:moveTo>
                  <a:pt x="0" y="23622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2993898" y="4362450"/>
            <a:ext cx="20574" cy="13716"/>
          </a:xfrm>
          <a:custGeom>
            <a:avLst/>
            <a:gdLst/>
            <a:ahLst/>
            <a:cxnLst/>
            <a:rect l="l" t="t" r="r" b="b"/>
            <a:pathLst>
              <a:path w="20574" h="13715">
                <a:moveTo>
                  <a:pt x="20574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2986278" y="4362450"/>
            <a:ext cx="7619" cy="13716"/>
          </a:xfrm>
          <a:custGeom>
            <a:avLst/>
            <a:gdLst/>
            <a:ahLst/>
            <a:cxnLst/>
            <a:rect l="l" t="t" r="r" b="b"/>
            <a:pathLst>
              <a:path w="7619" h="13715">
                <a:moveTo>
                  <a:pt x="7619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2977895" y="4376166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1" h="12191">
                <a:moveTo>
                  <a:pt x="8381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2970275" y="4388357"/>
            <a:ext cx="7620" cy="10668"/>
          </a:xfrm>
          <a:custGeom>
            <a:avLst/>
            <a:gdLst/>
            <a:ahLst/>
            <a:cxnLst/>
            <a:rect l="l" t="t" r="r" b="b"/>
            <a:pathLst>
              <a:path w="7619" h="10667">
                <a:moveTo>
                  <a:pt x="7619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2962656" y="4399026"/>
            <a:ext cx="7620" cy="9906"/>
          </a:xfrm>
          <a:custGeom>
            <a:avLst/>
            <a:gdLst/>
            <a:ahLst/>
            <a:cxnLst/>
            <a:rect l="l" t="t" r="r" b="b"/>
            <a:pathLst>
              <a:path w="7619" h="9905">
                <a:moveTo>
                  <a:pt x="7619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2955035" y="4408932"/>
            <a:ext cx="7620" cy="9144"/>
          </a:xfrm>
          <a:custGeom>
            <a:avLst/>
            <a:gdLst/>
            <a:ahLst/>
            <a:cxnLst/>
            <a:rect l="l" t="t" r="r" b="b"/>
            <a:pathLst>
              <a:path w="7619" h="9144">
                <a:moveTo>
                  <a:pt x="7619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2947415" y="4418076"/>
            <a:ext cx="7620" cy="8382"/>
          </a:xfrm>
          <a:custGeom>
            <a:avLst/>
            <a:gdLst/>
            <a:ahLst/>
            <a:cxnLst/>
            <a:rect l="l" t="t" r="r" b="b"/>
            <a:pathLst>
              <a:path w="7619" h="8382">
                <a:moveTo>
                  <a:pt x="7619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2939796" y="4426457"/>
            <a:ext cx="7620" cy="6858"/>
          </a:xfrm>
          <a:custGeom>
            <a:avLst/>
            <a:gdLst/>
            <a:ahLst/>
            <a:cxnLst/>
            <a:rect l="l" t="t" r="r" b="b"/>
            <a:pathLst>
              <a:path w="7619" h="6858">
                <a:moveTo>
                  <a:pt x="761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2932175" y="4433316"/>
            <a:ext cx="7620" cy="5334"/>
          </a:xfrm>
          <a:custGeom>
            <a:avLst/>
            <a:gdLst/>
            <a:ahLst/>
            <a:cxnLst/>
            <a:rect l="l" t="t" r="r" b="b"/>
            <a:pathLst>
              <a:path w="7619" h="5334">
                <a:moveTo>
                  <a:pt x="761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2925318" y="4438650"/>
            <a:ext cx="6858" cy="5334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6857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2917697" y="4443983"/>
            <a:ext cx="7620" cy="4572"/>
          </a:xfrm>
          <a:custGeom>
            <a:avLst/>
            <a:gdLst/>
            <a:ahLst/>
            <a:cxnLst/>
            <a:rect l="l" t="t" r="r" b="b"/>
            <a:pathLst>
              <a:path w="7619" h="4572">
                <a:moveTo>
                  <a:pt x="7619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2910078" y="4448555"/>
            <a:ext cx="7620" cy="3810"/>
          </a:xfrm>
          <a:custGeom>
            <a:avLst/>
            <a:gdLst/>
            <a:ahLst/>
            <a:cxnLst/>
            <a:rect l="l" t="t" r="r" b="b"/>
            <a:pathLst>
              <a:path w="7619" h="3810">
                <a:moveTo>
                  <a:pt x="761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2901695" y="4452366"/>
            <a:ext cx="8382" cy="3048"/>
          </a:xfrm>
          <a:custGeom>
            <a:avLst/>
            <a:gdLst/>
            <a:ahLst/>
            <a:cxnLst/>
            <a:rect l="l" t="t" r="r" b="b"/>
            <a:pathLst>
              <a:path w="8381" h="3048">
                <a:moveTo>
                  <a:pt x="8381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2893313" y="4455414"/>
            <a:ext cx="8382" cy="2286"/>
          </a:xfrm>
          <a:custGeom>
            <a:avLst/>
            <a:gdLst/>
            <a:ahLst/>
            <a:cxnLst/>
            <a:rect l="l" t="t" r="r" b="b"/>
            <a:pathLst>
              <a:path w="8381" h="2286">
                <a:moveTo>
                  <a:pt x="838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2885694" y="4457700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7619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2876550" y="4459223"/>
            <a:ext cx="9144" cy="762"/>
          </a:xfrm>
          <a:custGeom>
            <a:avLst/>
            <a:gdLst/>
            <a:ahLst/>
            <a:cxnLst/>
            <a:rect l="l" t="t" r="r" b="b"/>
            <a:pathLst>
              <a:path w="9143" h="762">
                <a:moveTo>
                  <a:pt x="9143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2868168" y="4459985"/>
            <a:ext cx="8382" cy="762"/>
          </a:xfrm>
          <a:custGeom>
            <a:avLst/>
            <a:gdLst/>
            <a:ahLst/>
            <a:cxnLst/>
            <a:rect l="l" t="t" r="r" b="b"/>
            <a:pathLst>
              <a:path w="8381" h="762">
                <a:moveTo>
                  <a:pt x="8381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2853689" y="4459224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2840735" y="4456937"/>
            <a:ext cx="12954" cy="2285"/>
          </a:xfrm>
          <a:custGeom>
            <a:avLst/>
            <a:gdLst/>
            <a:ahLst/>
            <a:cxnLst/>
            <a:rect l="l" t="t" r="r" b="b"/>
            <a:pathLst>
              <a:path w="12954" h="2286">
                <a:moveTo>
                  <a:pt x="1295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2827019" y="4453128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1371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2814828" y="4447031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12192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2802635" y="4440174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2" h="6858">
                <a:moveTo>
                  <a:pt x="12192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2791205" y="4431029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30" h="9144">
                <a:moveTo>
                  <a:pt x="1143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2780537" y="4420361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10668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2769870" y="4407407"/>
            <a:ext cx="10668" cy="12954"/>
          </a:xfrm>
          <a:custGeom>
            <a:avLst/>
            <a:gdLst/>
            <a:ahLst/>
            <a:cxnLst/>
            <a:rect l="l" t="t" r="r" b="b"/>
            <a:pathLst>
              <a:path w="10668" h="12953">
                <a:moveTo>
                  <a:pt x="10668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2757678" y="4389881"/>
            <a:ext cx="12192" cy="17526"/>
          </a:xfrm>
          <a:custGeom>
            <a:avLst/>
            <a:gdLst/>
            <a:ahLst/>
            <a:cxnLst/>
            <a:rect l="l" t="t" r="r" b="b"/>
            <a:pathLst>
              <a:path w="12192" h="17525">
                <a:moveTo>
                  <a:pt x="12192" y="17525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747009" y="4370070"/>
            <a:ext cx="10668" cy="19812"/>
          </a:xfrm>
          <a:custGeom>
            <a:avLst/>
            <a:gdLst/>
            <a:ahLst/>
            <a:cxnLst/>
            <a:rect l="l" t="t" r="r" b="b"/>
            <a:pathLst>
              <a:path w="10668" h="19812">
                <a:moveTo>
                  <a:pt x="10668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2737104" y="4348734"/>
            <a:ext cx="9906" cy="21336"/>
          </a:xfrm>
          <a:custGeom>
            <a:avLst/>
            <a:gdLst/>
            <a:ahLst/>
            <a:cxnLst/>
            <a:rect l="l" t="t" r="r" b="b"/>
            <a:pathLst>
              <a:path w="9906" h="21336">
                <a:moveTo>
                  <a:pt x="9906" y="2133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2729484" y="4326635"/>
            <a:ext cx="7620" cy="22098"/>
          </a:xfrm>
          <a:custGeom>
            <a:avLst/>
            <a:gdLst/>
            <a:ahLst/>
            <a:cxnLst/>
            <a:rect l="l" t="t" r="r" b="b"/>
            <a:pathLst>
              <a:path w="7619" h="22098">
                <a:moveTo>
                  <a:pt x="7619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2722625" y="4302251"/>
            <a:ext cx="6858" cy="24384"/>
          </a:xfrm>
          <a:custGeom>
            <a:avLst/>
            <a:gdLst/>
            <a:ahLst/>
            <a:cxnLst/>
            <a:rect l="l" t="t" r="r" b="b"/>
            <a:pathLst>
              <a:path w="6857" h="24384">
                <a:moveTo>
                  <a:pt x="6857" y="2438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2717292" y="4276343"/>
            <a:ext cx="5334" cy="25908"/>
          </a:xfrm>
          <a:custGeom>
            <a:avLst/>
            <a:gdLst/>
            <a:ahLst/>
            <a:cxnLst/>
            <a:rect l="l" t="t" r="r" b="b"/>
            <a:pathLst>
              <a:path w="5333" h="25908">
                <a:moveTo>
                  <a:pt x="5333" y="2590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714244" y="4249674"/>
            <a:ext cx="3048" cy="26670"/>
          </a:xfrm>
          <a:custGeom>
            <a:avLst/>
            <a:gdLst/>
            <a:ahLst/>
            <a:cxnLst/>
            <a:rect l="l" t="t" r="r" b="b"/>
            <a:pathLst>
              <a:path w="3048" h="26670">
                <a:moveTo>
                  <a:pt x="3048" y="2666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2711958" y="4220717"/>
            <a:ext cx="2286" cy="28956"/>
          </a:xfrm>
          <a:custGeom>
            <a:avLst/>
            <a:gdLst/>
            <a:ahLst/>
            <a:cxnLst/>
            <a:rect l="l" t="t" r="r" b="b"/>
            <a:pathLst>
              <a:path w="2286" h="28955">
                <a:moveTo>
                  <a:pt x="2286" y="2895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2711957" y="4220717"/>
            <a:ext cx="302514" cy="0"/>
          </a:xfrm>
          <a:custGeom>
            <a:avLst/>
            <a:gdLst/>
            <a:ahLst/>
            <a:cxnLst/>
            <a:rect l="l" t="t" r="r" b="b"/>
            <a:pathLst>
              <a:path w="302513">
                <a:moveTo>
                  <a:pt x="0" y="0"/>
                </a:moveTo>
                <a:lnTo>
                  <a:pt x="30251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2708909" y="417804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16001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2708910" y="4109465"/>
            <a:ext cx="2285" cy="68580"/>
          </a:xfrm>
          <a:custGeom>
            <a:avLst/>
            <a:gdLst/>
            <a:ahLst/>
            <a:cxnLst/>
            <a:rect l="l" t="t" r="r" b="b"/>
            <a:pathLst>
              <a:path w="2286" h="68579">
                <a:moveTo>
                  <a:pt x="0" y="68579"/>
                </a:moveTo>
                <a:lnTo>
                  <a:pt x="0" y="46481"/>
                </a:lnTo>
                <a:lnTo>
                  <a:pt x="761" y="22859"/>
                </a:lnTo>
                <a:lnTo>
                  <a:pt x="2285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2711195" y="4067556"/>
            <a:ext cx="6857" cy="41910"/>
          </a:xfrm>
          <a:custGeom>
            <a:avLst/>
            <a:gdLst/>
            <a:ahLst/>
            <a:cxnLst/>
            <a:rect l="l" t="t" r="r" b="b"/>
            <a:pathLst>
              <a:path w="6857" h="41910">
                <a:moveTo>
                  <a:pt x="0" y="41910"/>
                </a:moveTo>
                <a:lnTo>
                  <a:pt x="3047" y="20574"/>
                </a:lnTo>
                <a:lnTo>
                  <a:pt x="685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2718054" y="4049267"/>
            <a:ext cx="4571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0" y="1828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2722626" y="4031741"/>
            <a:ext cx="6095" cy="17526"/>
          </a:xfrm>
          <a:custGeom>
            <a:avLst/>
            <a:gdLst/>
            <a:ahLst/>
            <a:cxnLst/>
            <a:rect l="l" t="t" r="r" b="b"/>
            <a:pathLst>
              <a:path w="6095" h="17525">
                <a:moveTo>
                  <a:pt x="0" y="17525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2728722" y="4015740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7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2735579" y="4000499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1" h="15239">
                <a:moveTo>
                  <a:pt x="0" y="15239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2743961" y="3992879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762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2748533" y="398678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609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2753867" y="3980687"/>
            <a:ext cx="6095" cy="6096"/>
          </a:xfrm>
          <a:custGeom>
            <a:avLst/>
            <a:gdLst/>
            <a:ahLst/>
            <a:cxnLst/>
            <a:rect l="l" t="t" r="r" b="b"/>
            <a:pathLst>
              <a:path w="6095" h="6096">
                <a:moveTo>
                  <a:pt x="0" y="6096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2759964" y="3976116"/>
            <a:ext cx="6096" cy="4572"/>
          </a:xfrm>
          <a:custGeom>
            <a:avLst/>
            <a:gdLst/>
            <a:ahLst/>
            <a:cxnLst/>
            <a:rect l="l" t="t" r="r" b="b"/>
            <a:pathLst>
              <a:path w="6095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766060" y="3973068"/>
            <a:ext cx="6096" cy="3048"/>
          </a:xfrm>
          <a:custGeom>
            <a:avLst/>
            <a:gdLst/>
            <a:ahLst/>
            <a:cxnLst/>
            <a:rect l="l" t="t" r="r" b="b"/>
            <a:pathLst>
              <a:path w="6095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2772155" y="3970019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2779014" y="3968496"/>
            <a:ext cx="7620" cy="1524"/>
          </a:xfrm>
          <a:custGeom>
            <a:avLst/>
            <a:gdLst/>
            <a:ahLst/>
            <a:cxnLst/>
            <a:rect l="l" t="t" r="r" b="b"/>
            <a:pathLst>
              <a:path w="7619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2786633" y="3968495"/>
            <a:ext cx="6858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2793492" y="3968495"/>
            <a:ext cx="9906" cy="761"/>
          </a:xfrm>
          <a:custGeom>
            <a:avLst/>
            <a:gdLst/>
            <a:ahLst/>
            <a:cxnLst/>
            <a:rect l="l" t="t" r="r" b="b"/>
            <a:pathLst>
              <a:path w="9906" h="762">
                <a:moveTo>
                  <a:pt x="0" y="0"/>
                </a:moveTo>
                <a:lnTo>
                  <a:pt x="9906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2803398" y="3969257"/>
            <a:ext cx="9144" cy="2285"/>
          </a:xfrm>
          <a:custGeom>
            <a:avLst/>
            <a:gdLst/>
            <a:ahLst/>
            <a:cxnLst/>
            <a:rect l="l" t="t" r="r" b="b"/>
            <a:pathLst>
              <a:path w="9143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2812542" y="3971544"/>
            <a:ext cx="7620" cy="3047"/>
          </a:xfrm>
          <a:custGeom>
            <a:avLst/>
            <a:gdLst/>
            <a:ahLst/>
            <a:cxnLst/>
            <a:rect l="l" t="t" r="r" b="b"/>
            <a:pathLst>
              <a:path w="7619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2820161" y="3974592"/>
            <a:ext cx="6858" cy="5333"/>
          </a:xfrm>
          <a:custGeom>
            <a:avLst/>
            <a:gdLst/>
            <a:ahLst/>
            <a:cxnLst/>
            <a:rect l="l" t="t" r="r" b="b"/>
            <a:pathLst>
              <a:path w="6857" h="5334">
                <a:moveTo>
                  <a:pt x="0" y="0"/>
                </a:moveTo>
                <a:lnTo>
                  <a:pt x="6858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2827020" y="3979926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2832354" y="3985260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2836926" y="3991355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2841498" y="3997451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2846070" y="4004310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2849879" y="4011929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2853689" y="401955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856738" y="4028694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0" y="0"/>
                </a:moveTo>
                <a:lnTo>
                  <a:pt x="2286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859023" y="4037838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0" y="0"/>
                </a:moveTo>
                <a:lnTo>
                  <a:pt x="2286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861310" y="4048505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863595" y="4060698"/>
            <a:ext cx="5334" cy="117348"/>
          </a:xfrm>
          <a:custGeom>
            <a:avLst/>
            <a:gdLst/>
            <a:ahLst/>
            <a:cxnLst/>
            <a:rect l="l" t="t" r="r" b="b"/>
            <a:pathLst>
              <a:path w="5333" h="117348">
                <a:moveTo>
                  <a:pt x="0" y="0"/>
                </a:moveTo>
                <a:lnTo>
                  <a:pt x="3048" y="31242"/>
                </a:lnTo>
                <a:lnTo>
                  <a:pt x="5334" y="70104"/>
                </a:lnTo>
                <a:lnTo>
                  <a:pt x="5334" y="117348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3475481" y="4264151"/>
            <a:ext cx="169164" cy="169163"/>
          </a:xfrm>
          <a:custGeom>
            <a:avLst/>
            <a:gdLst/>
            <a:ahLst/>
            <a:cxnLst/>
            <a:rect l="l" t="t" r="r" b="b"/>
            <a:pathLst>
              <a:path w="169163" h="169163">
                <a:moveTo>
                  <a:pt x="7620" y="162305"/>
                </a:moveTo>
                <a:lnTo>
                  <a:pt x="169164" y="0"/>
                </a:lnTo>
                <a:lnTo>
                  <a:pt x="161544" y="6857"/>
                </a:lnTo>
                <a:lnTo>
                  <a:pt x="0" y="169163"/>
                </a:lnTo>
                <a:lnTo>
                  <a:pt x="7620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483101" y="426415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468624" y="4271010"/>
            <a:ext cx="168402" cy="167640"/>
          </a:xfrm>
          <a:custGeom>
            <a:avLst/>
            <a:gdLst/>
            <a:ahLst/>
            <a:cxnLst/>
            <a:rect l="l" t="t" r="r" b="b"/>
            <a:pathLst>
              <a:path w="168401" h="167639">
                <a:moveTo>
                  <a:pt x="6858" y="162305"/>
                </a:moveTo>
                <a:lnTo>
                  <a:pt x="168402" y="0"/>
                </a:lnTo>
                <a:lnTo>
                  <a:pt x="161544" y="6095"/>
                </a:lnTo>
                <a:lnTo>
                  <a:pt x="0" y="167639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475482" y="427101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461003" y="4277106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468623" y="42771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3453384" y="4282439"/>
            <a:ext cx="169164" cy="166116"/>
          </a:xfrm>
          <a:custGeom>
            <a:avLst/>
            <a:gdLst/>
            <a:ahLst/>
            <a:cxnLst/>
            <a:rect l="l" t="t" r="r" b="b"/>
            <a:pathLst>
              <a:path w="169163" h="166115">
                <a:moveTo>
                  <a:pt x="7620" y="161544"/>
                </a:moveTo>
                <a:lnTo>
                  <a:pt x="169164" y="0"/>
                </a:lnTo>
                <a:lnTo>
                  <a:pt x="161544" y="4572"/>
                </a:lnTo>
                <a:lnTo>
                  <a:pt x="0" y="166116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461004" y="4282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3457194" y="428243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3453384" y="4284726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3445763" y="4287011"/>
            <a:ext cx="169164" cy="165354"/>
          </a:xfrm>
          <a:custGeom>
            <a:avLst/>
            <a:gdLst/>
            <a:ahLst/>
            <a:cxnLst/>
            <a:rect l="l" t="t" r="r" b="b"/>
            <a:pathLst>
              <a:path w="169163" h="165353">
                <a:moveTo>
                  <a:pt x="7620" y="161543"/>
                </a:moveTo>
                <a:lnTo>
                  <a:pt x="169164" y="0"/>
                </a:lnTo>
                <a:lnTo>
                  <a:pt x="161544" y="3809"/>
                </a:lnTo>
                <a:lnTo>
                  <a:pt x="0" y="165353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453383" y="4287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3449573" y="428701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3445763" y="428853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437382" y="4290822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4"/>
                </a:moveTo>
                <a:lnTo>
                  <a:pt x="169926" y="0"/>
                </a:lnTo>
                <a:lnTo>
                  <a:pt x="162306" y="3048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445764" y="4290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442716" y="429082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3440430" y="429158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3437381" y="429234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3429762" y="4293870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7620" y="161543"/>
                </a:moveTo>
                <a:lnTo>
                  <a:pt x="16992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437382" y="42938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3435096" y="429387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3432047" y="429463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3429762" y="429539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3421379" y="429615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4"/>
                </a:moveTo>
                <a:lnTo>
                  <a:pt x="16992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429761" y="42961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3427475" y="429615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3425190" y="429615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3423665" y="42969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3421380" y="429691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3412997" y="4297679"/>
            <a:ext cx="169926" cy="162306"/>
          </a:xfrm>
          <a:custGeom>
            <a:avLst/>
            <a:gdLst/>
            <a:ahLst/>
            <a:cxnLst/>
            <a:rect l="l" t="t" r="r" b="b"/>
            <a:pathLst>
              <a:path w="169925" h="162305">
                <a:moveTo>
                  <a:pt x="8382" y="161544"/>
                </a:moveTo>
                <a:lnTo>
                  <a:pt x="169926" y="0"/>
                </a:lnTo>
                <a:lnTo>
                  <a:pt x="161544" y="762"/>
                </a:lnTo>
                <a:lnTo>
                  <a:pt x="0" y="16230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421379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3419093" y="42976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416808" y="429767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3414521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3412998" y="429844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3403854" y="429844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3"/>
                </a:moveTo>
                <a:lnTo>
                  <a:pt x="170688" y="0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412998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410712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408425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406140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403853" y="429844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3390138" y="4297680"/>
            <a:ext cx="175260" cy="163068"/>
          </a:xfrm>
          <a:custGeom>
            <a:avLst/>
            <a:gdLst/>
            <a:ahLst/>
            <a:cxnLst/>
            <a:rect l="l" t="t" r="r" b="b"/>
            <a:pathLst>
              <a:path w="175260" h="163067">
                <a:moveTo>
                  <a:pt x="13715" y="163067"/>
                </a:moveTo>
                <a:lnTo>
                  <a:pt x="175259" y="761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163067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3403854" y="42984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3402330" y="42984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400043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397758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3396233" y="4298441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393947" y="429844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3391662" y="429767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3390137" y="429767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3376422" y="4295393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3829"/>
                </a:moveTo>
                <a:lnTo>
                  <a:pt x="17525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163829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3390138" y="42976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388614" y="42976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3387090" y="42976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3385565" y="42969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3384042" y="42969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382518" y="429691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380993" y="429615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3379470" y="4296156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3377946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3376421" y="429539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3363468" y="4291584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5353"/>
                </a:moveTo>
                <a:lnTo>
                  <a:pt x="17449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535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376422" y="4295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374898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373374" y="42946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371849" y="42938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370326" y="429387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368802" y="429310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367277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366515" y="42923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364992" y="42915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363468" y="429158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350513" y="4285487"/>
            <a:ext cx="174498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953" y="167639"/>
                </a:moveTo>
                <a:lnTo>
                  <a:pt x="174497" y="6095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763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3363467" y="42915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361943" y="429082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3360420" y="429006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358896" y="428929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357371" y="428853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355086" y="428777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3353561" y="4287011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3352037" y="428624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350514" y="428548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339084" y="4277868"/>
            <a:ext cx="172974" cy="169164"/>
          </a:xfrm>
          <a:custGeom>
            <a:avLst/>
            <a:gdLst/>
            <a:ahLst/>
            <a:cxnLst/>
            <a:rect l="l" t="t" r="r" b="b"/>
            <a:pathLst>
              <a:path w="172974" h="169163">
                <a:moveTo>
                  <a:pt x="11429" y="169163"/>
                </a:moveTo>
                <a:lnTo>
                  <a:pt x="172973" y="7619"/>
                </a:lnTo>
                <a:lnTo>
                  <a:pt x="161543" y="0"/>
                </a:lnTo>
                <a:lnTo>
                  <a:pt x="0" y="162305"/>
                </a:lnTo>
                <a:lnTo>
                  <a:pt x="11429" y="16916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350514" y="42854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348990" y="428472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347465" y="428396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345942" y="428243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3344418" y="4281677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342893" y="4280916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342132" y="42801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340608" y="427939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3339083" y="427786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327653" y="4269485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70687"/>
                </a:moveTo>
                <a:lnTo>
                  <a:pt x="172973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7068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339083" y="4277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336797" y="4276343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335274" y="4274820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332987" y="427329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331464" y="427177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329178" y="427024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327653" y="426948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316224" y="4258055"/>
            <a:ext cx="172974" cy="172974"/>
          </a:xfrm>
          <a:custGeom>
            <a:avLst/>
            <a:gdLst/>
            <a:ahLst/>
            <a:cxnLst/>
            <a:rect l="l" t="t" r="r" b="b"/>
            <a:pathLst>
              <a:path w="172974" h="172974">
                <a:moveTo>
                  <a:pt x="11429" y="172974"/>
                </a:moveTo>
                <a:lnTo>
                  <a:pt x="172973" y="11430"/>
                </a:lnTo>
                <a:lnTo>
                  <a:pt x="161543" y="0"/>
                </a:lnTo>
                <a:lnTo>
                  <a:pt x="0" y="162306"/>
                </a:lnTo>
                <a:lnTo>
                  <a:pt x="11429" y="17297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327654" y="42694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325368" y="426719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323081" y="426491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320796" y="426262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318509" y="42603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316224" y="425805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306317" y="4245863"/>
            <a:ext cx="171450" cy="174498"/>
          </a:xfrm>
          <a:custGeom>
            <a:avLst/>
            <a:gdLst/>
            <a:ahLst/>
            <a:cxnLst/>
            <a:rect l="l" t="t" r="r" b="b"/>
            <a:pathLst>
              <a:path w="171450" h="174498">
                <a:moveTo>
                  <a:pt x="9905" y="174498"/>
                </a:moveTo>
                <a:lnTo>
                  <a:pt x="171449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449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316223" y="425805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314699" y="4255769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312414" y="42534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3310128" y="425119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307841" y="4248150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3306318" y="4245863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1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293363" y="4228337"/>
            <a:ext cx="174498" cy="179070"/>
          </a:xfrm>
          <a:custGeom>
            <a:avLst/>
            <a:gdLst/>
            <a:ahLst/>
            <a:cxnLst/>
            <a:rect l="l" t="t" r="r" b="b"/>
            <a:pathLst>
              <a:path w="174498" h="179070">
                <a:moveTo>
                  <a:pt x="12953" y="179070"/>
                </a:moveTo>
                <a:lnTo>
                  <a:pt x="174497" y="17526"/>
                </a:lnTo>
                <a:lnTo>
                  <a:pt x="162305" y="0"/>
                </a:lnTo>
                <a:lnTo>
                  <a:pt x="0" y="161544"/>
                </a:lnTo>
                <a:lnTo>
                  <a:pt x="12953" y="17907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306317" y="42458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303269" y="4241291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300222" y="423671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297174" y="423214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293363" y="4228338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3810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282696" y="4208526"/>
            <a:ext cx="172974" cy="181356"/>
          </a:xfrm>
          <a:custGeom>
            <a:avLst/>
            <a:gdLst/>
            <a:ahLst/>
            <a:cxnLst/>
            <a:rect l="l" t="t" r="r" b="b"/>
            <a:pathLst>
              <a:path w="172974" h="181355">
                <a:moveTo>
                  <a:pt x="10667" y="181356"/>
                </a:moveTo>
                <a:lnTo>
                  <a:pt x="172973" y="19812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8135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293364" y="42283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290316" y="4221480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048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840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3286506" y="4214621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857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3282695" y="4208525"/>
            <a:ext cx="165354" cy="168402"/>
          </a:xfrm>
          <a:custGeom>
            <a:avLst/>
            <a:gdLst/>
            <a:ahLst/>
            <a:cxnLst/>
            <a:rect l="l" t="t" r="r" b="b"/>
            <a:pathLst>
              <a:path w="165353" h="168401">
                <a:moveTo>
                  <a:pt x="3810" y="168401"/>
                </a:moveTo>
                <a:lnTo>
                  <a:pt x="16535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8401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3273551" y="4187190"/>
            <a:ext cx="170688" cy="182880"/>
          </a:xfrm>
          <a:custGeom>
            <a:avLst/>
            <a:gdLst/>
            <a:ahLst/>
            <a:cxnLst/>
            <a:rect l="l" t="t" r="r" b="b"/>
            <a:pathLst>
              <a:path w="170687" h="182879">
                <a:moveTo>
                  <a:pt x="9144" y="182879"/>
                </a:moveTo>
                <a:lnTo>
                  <a:pt x="170688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8287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282695" y="4208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278123" y="4197858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5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273551" y="4187189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5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265169" y="4165091"/>
            <a:ext cx="169926" cy="183642"/>
          </a:xfrm>
          <a:custGeom>
            <a:avLst/>
            <a:gdLst/>
            <a:ahLst/>
            <a:cxnLst/>
            <a:rect l="l" t="t" r="r" b="b"/>
            <a:pathLst>
              <a:path w="169925" h="183641">
                <a:moveTo>
                  <a:pt x="8382" y="183642"/>
                </a:moveTo>
                <a:lnTo>
                  <a:pt x="169926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8364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273551" y="4187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268979" y="4175759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5" h="172974">
                <a:moveTo>
                  <a:pt x="4572" y="172974"/>
                </a:moveTo>
                <a:lnTo>
                  <a:pt x="166116" y="1143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72974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3265169" y="4165092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3" h="172974">
                <a:moveTo>
                  <a:pt x="3810" y="172974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974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3258312" y="4140707"/>
            <a:ext cx="168402" cy="185928"/>
          </a:xfrm>
          <a:custGeom>
            <a:avLst/>
            <a:gdLst/>
            <a:ahLst/>
            <a:cxnLst/>
            <a:rect l="l" t="t" r="r" b="b"/>
            <a:pathLst>
              <a:path w="168401" h="185927">
                <a:moveTo>
                  <a:pt x="6858" y="185927"/>
                </a:moveTo>
                <a:lnTo>
                  <a:pt x="168402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8592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265170" y="4165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262122" y="4152899"/>
            <a:ext cx="164592" cy="173736"/>
          </a:xfrm>
          <a:custGeom>
            <a:avLst/>
            <a:gdLst/>
            <a:ahLst/>
            <a:cxnLst/>
            <a:rect l="l" t="t" r="r" b="b"/>
            <a:pathLst>
              <a:path w="164591" h="173736">
                <a:moveTo>
                  <a:pt x="3048" y="173736"/>
                </a:moveTo>
                <a:lnTo>
                  <a:pt x="164592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373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3258312" y="4140708"/>
            <a:ext cx="165354" cy="173736"/>
          </a:xfrm>
          <a:custGeom>
            <a:avLst/>
            <a:gdLst/>
            <a:ahLst/>
            <a:cxnLst/>
            <a:rect l="l" t="t" r="r" b="b"/>
            <a:pathLst>
              <a:path w="165353" h="173736">
                <a:moveTo>
                  <a:pt x="3810" y="173736"/>
                </a:moveTo>
                <a:lnTo>
                  <a:pt x="165354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3736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253739" y="4114799"/>
            <a:ext cx="166116" cy="187452"/>
          </a:xfrm>
          <a:custGeom>
            <a:avLst/>
            <a:gdLst/>
            <a:ahLst/>
            <a:cxnLst/>
            <a:rect l="l" t="t" r="r" b="b"/>
            <a:pathLst>
              <a:path w="166115" h="187451">
                <a:moveTo>
                  <a:pt x="4572" y="187451"/>
                </a:moveTo>
                <a:lnTo>
                  <a:pt x="166116" y="2590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8745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258311" y="41407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249929" y="4088130"/>
            <a:ext cx="165354" cy="188214"/>
          </a:xfrm>
          <a:custGeom>
            <a:avLst/>
            <a:gdLst/>
            <a:ahLst/>
            <a:cxnLst/>
            <a:rect l="l" t="t" r="r" b="b"/>
            <a:pathLst>
              <a:path w="165353" h="188213">
                <a:moveTo>
                  <a:pt x="3810" y="188213"/>
                </a:moveTo>
                <a:lnTo>
                  <a:pt x="165354" y="2666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8821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253739" y="4114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3247643" y="4059173"/>
            <a:ext cx="163830" cy="190500"/>
          </a:xfrm>
          <a:custGeom>
            <a:avLst/>
            <a:gdLst/>
            <a:ahLst/>
            <a:cxnLst/>
            <a:rect l="l" t="t" r="r" b="b"/>
            <a:pathLst>
              <a:path w="163829" h="190500">
                <a:moveTo>
                  <a:pt x="2286" y="190500"/>
                </a:moveTo>
                <a:lnTo>
                  <a:pt x="163830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249929" y="40881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3244595" y="4016501"/>
            <a:ext cx="322326" cy="161544"/>
          </a:xfrm>
          <a:custGeom>
            <a:avLst/>
            <a:gdLst/>
            <a:ahLst/>
            <a:cxnLst/>
            <a:rect l="l" t="t" r="r" b="b"/>
            <a:pathLst>
              <a:path w="322326" h="161544">
                <a:moveTo>
                  <a:pt x="160781" y="161544"/>
                </a:moveTo>
                <a:lnTo>
                  <a:pt x="322325" y="0"/>
                </a:lnTo>
                <a:lnTo>
                  <a:pt x="161543" y="0"/>
                </a:lnTo>
                <a:lnTo>
                  <a:pt x="0" y="161544"/>
                </a:lnTo>
                <a:lnTo>
                  <a:pt x="160781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3405377" y="4016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3244595" y="3994403"/>
            <a:ext cx="161544" cy="183642"/>
          </a:xfrm>
          <a:custGeom>
            <a:avLst/>
            <a:gdLst/>
            <a:ahLst/>
            <a:cxnLst/>
            <a:rect l="l" t="t" r="r" b="b"/>
            <a:pathLst>
              <a:path w="161544" h="183641">
                <a:moveTo>
                  <a:pt x="0" y="183642"/>
                </a:moveTo>
                <a:lnTo>
                  <a:pt x="161544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3244595" y="4016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3244595" y="3970020"/>
            <a:ext cx="162305" cy="185928"/>
          </a:xfrm>
          <a:custGeom>
            <a:avLst/>
            <a:gdLst/>
            <a:ahLst/>
            <a:cxnLst/>
            <a:rect l="l" t="t" r="r" b="b"/>
            <a:pathLst>
              <a:path w="162305" h="185927">
                <a:moveTo>
                  <a:pt x="0" y="185927"/>
                </a:moveTo>
                <a:lnTo>
                  <a:pt x="161544" y="24383"/>
                </a:lnTo>
                <a:lnTo>
                  <a:pt x="162305" y="0"/>
                </a:lnTo>
                <a:lnTo>
                  <a:pt x="761" y="162305"/>
                </a:lnTo>
                <a:lnTo>
                  <a:pt x="0" y="18592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3244595" y="39944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3245357" y="3947922"/>
            <a:ext cx="163067" cy="184404"/>
          </a:xfrm>
          <a:custGeom>
            <a:avLst/>
            <a:gdLst/>
            <a:ahLst/>
            <a:cxnLst/>
            <a:rect l="l" t="t" r="r" b="b"/>
            <a:pathLst>
              <a:path w="163067" h="184403">
                <a:moveTo>
                  <a:pt x="0" y="184403"/>
                </a:moveTo>
                <a:lnTo>
                  <a:pt x="161544" y="22097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44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3245357" y="3970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3246882" y="3926586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1" h="182879">
                <a:moveTo>
                  <a:pt x="0" y="182879"/>
                </a:moveTo>
                <a:lnTo>
                  <a:pt x="161544" y="2133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3246882" y="39479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3249929" y="3906011"/>
            <a:ext cx="165354" cy="182118"/>
          </a:xfrm>
          <a:custGeom>
            <a:avLst/>
            <a:gdLst/>
            <a:ahLst/>
            <a:cxnLst/>
            <a:rect l="l" t="t" r="r" b="b"/>
            <a:pathLst>
              <a:path w="165353" h="182117">
                <a:moveTo>
                  <a:pt x="0" y="182118"/>
                </a:moveTo>
                <a:lnTo>
                  <a:pt x="161544" y="20574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3249929" y="39265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3253739" y="3887723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0" y="179832"/>
                </a:moveTo>
                <a:lnTo>
                  <a:pt x="161544" y="18288"/>
                </a:lnTo>
                <a:lnTo>
                  <a:pt x="166878" y="0"/>
                </a:lnTo>
                <a:lnTo>
                  <a:pt x="457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3253739" y="3906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3258311" y="3870197"/>
            <a:ext cx="167640" cy="179070"/>
          </a:xfrm>
          <a:custGeom>
            <a:avLst/>
            <a:gdLst/>
            <a:ahLst/>
            <a:cxnLst/>
            <a:rect l="l" t="t" r="r" b="b"/>
            <a:pathLst>
              <a:path w="167639" h="179070">
                <a:moveTo>
                  <a:pt x="0" y="179069"/>
                </a:moveTo>
                <a:lnTo>
                  <a:pt x="162306" y="17525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3258311" y="38877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3258311" y="3878579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2306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3261360" y="3870197"/>
            <a:ext cx="164592" cy="169926"/>
          </a:xfrm>
          <a:custGeom>
            <a:avLst/>
            <a:gdLst/>
            <a:ahLst/>
            <a:cxnLst/>
            <a:rect l="l" t="t" r="r" b="b"/>
            <a:pathLst>
              <a:path w="164591" h="169925">
                <a:moveTo>
                  <a:pt x="0" y="169925"/>
                </a:moveTo>
                <a:lnTo>
                  <a:pt x="161544" y="838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3264407" y="3854196"/>
            <a:ext cx="169164" cy="177546"/>
          </a:xfrm>
          <a:custGeom>
            <a:avLst/>
            <a:gdLst/>
            <a:ahLst/>
            <a:cxnLst/>
            <a:rect l="l" t="t" r="r" b="b"/>
            <a:pathLst>
              <a:path w="169163" h="177546">
                <a:moveTo>
                  <a:pt x="0" y="177546"/>
                </a:moveTo>
                <a:lnTo>
                  <a:pt x="161544" y="16002"/>
                </a:lnTo>
                <a:lnTo>
                  <a:pt x="169164" y="0"/>
                </a:lnTo>
                <a:lnTo>
                  <a:pt x="6857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3264407" y="38701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3264407" y="3864864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3266694" y="385952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3268979" y="385419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271266" y="3838955"/>
            <a:ext cx="169926" cy="176784"/>
          </a:xfrm>
          <a:custGeom>
            <a:avLst/>
            <a:gdLst/>
            <a:ahLst/>
            <a:cxnLst/>
            <a:rect l="l" t="t" r="r" b="b"/>
            <a:pathLst>
              <a:path w="169925" h="176784">
                <a:moveTo>
                  <a:pt x="0" y="176783"/>
                </a:moveTo>
                <a:lnTo>
                  <a:pt x="162306" y="15239"/>
                </a:lnTo>
                <a:lnTo>
                  <a:pt x="169926" y="0"/>
                </a:lnTo>
                <a:lnTo>
                  <a:pt x="8381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271266" y="38541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271266" y="3848861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3274314" y="3844289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0" y="166115"/>
                </a:moveTo>
                <a:lnTo>
                  <a:pt x="161544" y="457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3276600" y="3838955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2306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3279648" y="3831336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3279648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284220" y="382523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2306" y="6095"/>
                </a:lnTo>
                <a:lnTo>
                  <a:pt x="167640" y="0"/>
                </a:lnTo>
                <a:lnTo>
                  <a:pt x="5333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284220" y="383133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3547871" y="4024121"/>
            <a:ext cx="163830" cy="196596"/>
          </a:xfrm>
          <a:custGeom>
            <a:avLst/>
            <a:gdLst/>
            <a:ahLst/>
            <a:cxnLst/>
            <a:rect l="l" t="t" r="r" b="b"/>
            <a:pathLst>
              <a:path w="163829" h="196596">
                <a:moveTo>
                  <a:pt x="2286" y="196595"/>
                </a:moveTo>
                <a:lnTo>
                  <a:pt x="163830" y="3505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9659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3550157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3544062" y="3990594"/>
            <a:ext cx="166116" cy="195072"/>
          </a:xfrm>
          <a:custGeom>
            <a:avLst/>
            <a:gdLst/>
            <a:ahLst/>
            <a:cxnLst/>
            <a:rect l="l" t="t" r="r" b="b"/>
            <a:pathLst>
              <a:path w="166115" h="195072">
                <a:moveTo>
                  <a:pt x="3810" y="195072"/>
                </a:moveTo>
                <a:lnTo>
                  <a:pt x="166116" y="3352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9507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3547872" y="40241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3541775" y="3975354"/>
            <a:ext cx="163830" cy="176784"/>
          </a:xfrm>
          <a:custGeom>
            <a:avLst/>
            <a:gdLst/>
            <a:ahLst/>
            <a:cxnLst/>
            <a:rect l="l" t="t" r="r" b="b"/>
            <a:pathLst>
              <a:path w="163829" h="176784">
                <a:moveTo>
                  <a:pt x="2286" y="176783"/>
                </a:moveTo>
                <a:lnTo>
                  <a:pt x="163830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3544061" y="39905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3538728" y="3960114"/>
            <a:ext cx="164592" cy="176784"/>
          </a:xfrm>
          <a:custGeom>
            <a:avLst/>
            <a:gdLst/>
            <a:ahLst/>
            <a:cxnLst/>
            <a:rect l="l" t="t" r="r" b="b"/>
            <a:pathLst>
              <a:path w="164591" h="176784">
                <a:moveTo>
                  <a:pt x="3048" y="176784"/>
                </a:moveTo>
                <a:lnTo>
                  <a:pt x="164592" y="1524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678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3541776" y="39753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3534917" y="3945635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3" h="176022">
                <a:moveTo>
                  <a:pt x="3810" y="176022"/>
                </a:moveTo>
                <a:lnTo>
                  <a:pt x="165354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3538727" y="3960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3531107" y="3931157"/>
            <a:ext cx="165354" cy="176022"/>
          </a:xfrm>
          <a:custGeom>
            <a:avLst/>
            <a:gdLst/>
            <a:ahLst/>
            <a:cxnLst/>
            <a:rect l="l" t="t" r="r" b="b"/>
            <a:pathLst>
              <a:path w="165353" h="176022">
                <a:moveTo>
                  <a:pt x="3810" y="176022"/>
                </a:moveTo>
                <a:lnTo>
                  <a:pt x="165354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602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3534917" y="39456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3526535" y="3918203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5" h="174498">
                <a:moveTo>
                  <a:pt x="4572" y="174498"/>
                </a:moveTo>
                <a:lnTo>
                  <a:pt x="16611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3531107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3521963" y="3905250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5" h="174498">
                <a:moveTo>
                  <a:pt x="4572" y="174498"/>
                </a:moveTo>
                <a:lnTo>
                  <a:pt x="166116" y="12954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3526535" y="3918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3524249" y="3911346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3521964" y="390524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6" y="167639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763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3516630" y="3893058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5334" y="173736"/>
                </a:moveTo>
                <a:lnTo>
                  <a:pt x="16687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3521964" y="3905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3511295" y="3880865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5334" y="173736"/>
                </a:moveTo>
                <a:lnTo>
                  <a:pt x="166878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373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3516629" y="38930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3505199" y="3869436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6096" y="172974"/>
                </a:moveTo>
                <a:lnTo>
                  <a:pt x="16764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297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3511295" y="3880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3508247" y="387553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3505200" y="386943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3498341" y="3858767"/>
            <a:ext cx="168402" cy="172212"/>
          </a:xfrm>
          <a:custGeom>
            <a:avLst/>
            <a:gdLst/>
            <a:ahLst/>
            <a:cxnLst/>
            <a:rect l="l" t="t" r="r" b="b"/>
            <a:pathLst>
              <a:path w="168401" h="172212">
                <a:moveTo>
                  <a:pt x="6858" y="172212"/>
                </a:moveTo>
                <a:lnTo>
                  <a:pt x="168402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3505200" y="38694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3501390" y="386410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498341" y="385876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491484" y="3848861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8" y="171450"/>
                </a:moveTo>
                <a:lnTo>
                  <a:pt x="168402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3498342" y="38587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3494532" y="38541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3491484" y="384886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048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3483863" y="3838955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7620" y="171450"/>
                </a:moveTo>
                <a:lnTo>
                  <a:pt x="16916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71450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3491483" y="38488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3489197" y="384581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3486912" y="384200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3"/>
                </a:moveTo>
                <a:lnTo>
                  <a:pt x="163830" y="3809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3483863" y="383895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3476244" y="3829812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20" y="170687"/>
                </a:moveTo>
                <a:lnTo>
                  <a:pt x="169164" y="9143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3483864" y="38389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3480054" y="3834383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3476244" y="382981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3468624" y="3821429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20" y="170687"/>
                </a:moveTo>
                <a:lnTo>
                  <a:pt x="169164" y="8381"/>
                </a:lnTo>
                <a:lnTo>
                  <a:pt x="161544" y="0"/>
                </a:lnTo>
                <a:lnTo>
                  <a:pt x="0" y="162305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3476244" y="382981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3472434" y="382600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3468623" y="382142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3460241" y="3813809"/>
            <a:ext cx="169926" cy="169926"/>
          </a:xfrm>
          <a:custGeom>
            <a:avLst/>
            <a:gdLst/>
            <a:ahLst/>
            <a:cxnLst/>
            <a:rect l="l" t="t" r="r" b="b"/>
            <a:pathLst>
              <a:path w="169925" h="169925">
                <a:moveTo>
                  <a:pt x="8382" y="169925"/>
                </a:moveTo>
                <a:lnTo>
                  <a:pt x="169926" y="7619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992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3468623" y="382142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3465575" y="3819143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3463290" y="381685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3460241" y="3813809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3451860" y="3806952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8401"/>
                </a:moveTo>
                <a:lnTo>
                  <a:pt x="16992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840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3460242" y="3813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3457194" y="381152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3454908" y="380923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3451859" y="3806952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3443478" y="3800093"/>
            <a:ext cx="169926" cy="168402"/>
          </a:xfrm>
          <a:custGeom>
            <a:avLst/>
            <a:gdLst/>
            <a:ahLst/>
            <a:cxnLst/>
            <a:rect l="l" t="t" r="r" b="b"/>
            <a:pathLst>
              <a:path w="169925" h="168401">
                <a:moveTo>
                  <a:pt x="8382" y="168401"/>
                </a:moveTo>
                <a:lnTo>
                  <a:pt x="16992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840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3451860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3449574" y="38046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3446525" y="3802380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3443478" y="380009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3435095" y="3793998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7639"/>
                </a:moveTo>
                <a:lnTo>
                  <a:pt x="169926" y="6095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763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3443477" y="38000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440429" y="379780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3438143" y="37962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435096" y="3793997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425951" y="3788664"/>
            <a:ext cx="170688" cy="166878"/>
          </a:xfrm>
          <a:custGeom>
            <a:avLst/>
            <a:gdLst/>
            <a:ahLst/>
            <a:cxnLst/>
            <a:rect l="l" t="t" r="r" b="b"/>
            <a:pathLst>
              <a:path w="170687" h="166877">
                <a:moveTo>
                  <a:pt x="9144" y="166877"/>
                </a:moveTo>
                <a:lnTo>
                  <a:pt x="17068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687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435095" y="3793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3432809" y="379247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3430524" y="379171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428237" y="379018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3425952" y="378866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3416807" y="3784091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6116"/>
                </a:moveTo>
                <a:lnTo>
                  <a:pt x="17068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611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3425951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422903" y="378713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419856" y="3785615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3416807" y="378409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3407663" y="3779519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6115"/>
                </a:moveTo>
                <a:lnTo>
                  <a:pt x="17068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611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3416807" y="37840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3414521" y="378256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3412236" y="3781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409949" y="378028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3407664" y="37795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398520" y="3775710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5354"/>
                </a:moveTo>
                <a:lnTo>
                  <a:pt x="17068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6535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3407664" y="37795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3405378" y="37787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3403091" y="3777233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3400806" y="3776471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3398519" y="377571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3388614" y="3772662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4592"/>
                </a:moveTo>
                <a:lnTo>
                  <a:pt x="171449" y="3048"/>
                </a:lnTo>
                <a:lnTo>
                  <a:pt x="162305" y="0"/>
                </a:lnTo>
                <a:lnTo>
                  <a:pt x="0" y="161544"/>
                </a:lnTo>
                <a:lnTo>
                  <a:pt x="9905" y="164592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3398520" y="37757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3396234" y="377494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3393947" y="377418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3391662" y="37734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3388613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3379470" y="3769613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144" y="164591"/>
                </a:moveTo>
                <a:lnTo>
                  <a:pt x="17145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4591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3388614" y="37726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3387090" y="377189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3384803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3383280" y="37711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3380993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3379470" y="37696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3369564" y="3768090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5" y="163829"/>
                </a:moveTo>
                <a:lnTo>
                  <a:pt x="171449" y="1523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3829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3379470" y="37696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3376422" y="37696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3374136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3371849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3369564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3358896" y="3766565"/>
            <a:ext cx="172212" cy="163068"/>
          </a:xfrm>
          <a:custGeom>
            <a:avLst/>
            <a:gdLst/>
            <a:ahLst/>
            <a:cxnLst/>
            <a:rect l="l" t="t" r="r" b="b"/>
            <a:pathLst>
              <a:path w="172212" h="163067">
                <a:moveTo>
                  <a:pt x="10667" y="163068"/>
                </a:moveTo>
                <a:lnTo>
                  <a:pt x="172211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0667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3369564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3366516" y="376732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3364230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3361943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3358896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3348989" y="3765804"/>
            <a:ext cx="172211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9905" y="162305"/>
                </a:moveTo>
                <a:lnTo>
                  <a:pt x="172211" y="76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3358895" y="37665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3356609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3354324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3351275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3348990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3338321" y="376504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7" y="162306"/>
                </a:moveTo>
                <a:lnTo>
                  <a:pt x="172211" y="762"/>
                </a:lnTo>
                <a:lnTo>
                  <a:pt x="161543" y="0"/>
                </a:lnTo>
                <a:lnTo>
                  <a:pt x="0" y="162306"/>
                </a:lnTo>
                <a:lnTo>
                  <a:pt x="10667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3348989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3346703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343656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334136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3338322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3326130" y="3765042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1" y="162306"/>
                </a:moveTo>
                <a:lnTo>
                  <a:pt x="173735" y="0"/>
                </a:lnTo>
                <a:lnTo>
                  <a:pt x="161543" y="762"/>
                </a:lnTo>
                <a:lnTo>
                  <a:pt x="0" y="162306"/>
                </a:lnTo>
                <a:lnTo>
                  <a:pt x="12191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338322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3335274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332225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329178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3326129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3313937" y="3765804"/>
            <a:ext cx="173736" cy="162306"/>
          </a:xfrm>
          <a:custGeom>
            <a:avLst/>
            <a:gdLst/>
            <a:ahLst/>
            <a:cxnLst/>
            <a:rect l="l" t="t" r="r" b="b"/>
            <a:pathLst>
              <a:path w="173736" h="162305">
                <a:moveTo>
                  <a:pt x="12191" y="161543"/>
                </a:moveTo>
                <a:lnTo>
                  <a:pt x="173735" y="0"/>
                </a:lnTo>
                <a:lnTo>
                  <a:pt x="161543" y="761"/>
                </a:lnTo>
                <a:lnTo>
                  <a:pt x="0" y="162305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3326129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3323081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3320034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3316985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3313937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3301746" y="3766566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6" h="163829">
                <a:moveTo>
                  <a:pt x="12191" y="161544"/>
                </a:moveTo>
                <a:lnTo>
                  <a:pt x="173735" y="0"/>
                </a:lnTo>
                <a:lnTo>
                  <a:pt x="161543" y="1524"/>
                </a:lnTo>
                <a:lnTo>
                  <a:pt x="0" y="163830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3313938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3310890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3307841" y="37673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3304794" y="376732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3301746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3290315" y="3768089"/>
            <a:ext cx="172974" cy="164592"/>
          </a:xfrm>
          <a:custGeom>
            <a:avLst/>
            <a:gdLst/>
            <a:ahLst/>
            <a:cxnLst/>
            <a:rect l="l" t="t" r="r" b="b"/>
            <a:pathLst>
              <a:path w="172974" h="164591">
                <a:moveTo>
                  <a:pt x="11429" y="162305"/>
                </a:moveTo>
                <a:lnTo>
                  <a:pt x="172973" y="0"/>
                </a:lnTo>
                <a:lnTo>
                  <a:pt x="161543" y="3047"/>
                </a:lnTo>
                <a:lnTo>
                  <a:pt x="0" y="164591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3301745" y="376808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3298697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3295650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3293364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3290316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3278124" y="3771138"/>
            <a:ext cx="173736" cy="164592"/>
          </a:xfrm>
          <a:custGeom>
            <a:avLst/>
            <a:gdLst/>
            <a:ahLst/>
            <a:cxnLst/>
            <a:rect l="l" t="t" r="r" b="b"/>
            <a:pathLst>
              <a:path w="173736" h="164591">
                <a:moveTo>
                  <a:pt x="12191" y="161543"/>
                </a:moveTo>
                <a:lnTo>
                  <a:pt x="173735" y="0"/>
                </a:lnTo>
                <a:lnTo>
                  <a:pt x="162305" y="3047"/>
                </a:lnTo>
                <a:lnTo>
                  <a:pt x="0" y="164591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3290316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3287268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3284219" y="37719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3281172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3278124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3266693" y="3774185"/>
            <a:ext cx="173736" cy="165354"/>
          </a:xfrm>
          <a:custGeom>
            <a:avLst/>
            <a:gdLst/>
            <a:ahLst/>
            <a:cxnLst/>
            <a:rect l="l" t="t" r="r" b="b"/>
            <a:pathLst>
              <a:path w="173736" h="165353">
                <a:moveTo>
                  <a:pt x="11429" y="161544"/>
                </a:moveTo>
                <a:lnTo>
                  <a:pt x="173735" y="0"/>
                </a:lnTo>
                <a:lnTo>
                  <a:pt x="162305" y="3048"/>
                </a:lnTo>
                <a:lnTo>
                  <a:pt x="0" y="165354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3278123" y="377418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3275837" y="377418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3272790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3269741" y="37757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3266694" y="377647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3256026" y="3777233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0667" y="162305"/>
                </a:moveTo>
                <a:lnTo>
                  <a:pt x="172973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0667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3266694" y="37772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3264408" y="37772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3261359" y="37787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3258312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3256025" y="37810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3244596" y="3781805"/>
            <a:ext cx="172974" cy="166878"/>
          </a:xfrm>
          <a:custGeom>
            <a:avLst/>
            <a:gdLst/>
            <a:ahLst/>
            <a:cxnLst/>
            <a:rect l="l" t="t" r="r" b="b"/>
            <a:pathLst>
              <a:path w="172973" h="166877">
                <a:moveTo>
                  <a:pt x="11430" y="161544"/>
                </a:moveTo>
                <a:lnTo>
                  <a:pt x="17297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11430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3256026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3252216" y="378180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3248406" y="378409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3244595" y="378561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3233927" y="3787139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1" h="167639">
                <a:moveTo>
                  <a:pt x="10668" y="161544"/>
                </a:moveTo>
                <a:lnTo>
                  <a:pt x="17221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3244595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3240785" y="378713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4"/>
                </a:moveTo>
                <a:lnTo>
                  <a:pt x="165354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3237737" y="378942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3233928" y="37909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3223259" y="3793235"/>
            <a:ext cx="172212" cy="167640"/>
          </a:xfrm>
          <a:custGeom>
            <a:avLst/>
            <a:gdLst/>
            <a:ahLst/>
            <a:cxnLst/>
            <a:rect l="l" t="t" r="r" b="b"/>
            <a:pathLst>
              <a:path w="172211" h="167639">
                <a:moveTo>
                  <a:pt x="10668" y="161544"/>
                </a:moveTo>
                <a:lnTo>
                  <a:pt x="172212" y="0"/>
                </a:lnTo>
                <a:lnTo>
                  <a:pt x="161544" y="6096"/>
                </a:lnTo>
                <a:lnTo>
                  <a:pt x="0" y="167640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3233927" y="3793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3228593" y="379323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4"/>
                </a:moveTo>
                <a:lnTo>
                  <a:pt x="166877" y="0"/>
                </a:lnTo>
                <a:lnTo>
                  <a:pt x="161543" y="3048"/>
                </a:lnTo>
                <a:lnTo>
                  <a:pt x="0" y="164592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3223260" y="379628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8" h="164591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3212592" y="3799332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1" h="169163">
                <a:moveTo>
                  <a:pt x="10668" y="161544"/>
                </a:moveTo>
                <a:lnTo>
                  <a:pt x="172212" y="0"/>
                </a:lnTo>
                <a:lnTo>
                  <a:pt x="161544" y="7620"/>
                </a:lnTo>
                <a:lnTo>
                  <a:pt x="0" y="169164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3223260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3217926" y="3799332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4"/>
                </a:moveTo>
                <a:lnTo>
                  <a:pt x="16687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5333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3212592" y="3803141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3" y="161543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3202686" y="3806951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6" y="161544"/>
                </a:moveTo>
                <a:lnTo>
                  <a:pt x="171450" y="0"/>
                </a:lnTo>
                <a:lnTo>
                  <a:pt x="161544" y="7620"/>
                </a:lnTo>
                <a:lnTo>
                  <a:pt x="0" y="169164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3212592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3192779" y="3814572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49" h="169925">
                <a:moveTo>
                  <a:pt x="9906" y="161544"/>
                </a:moveTo>
                <a:lnTo>
                  <a:pt x="171450" y="0"/>
                </a:lnTo>
                <a:lnTo>
                  <a:pt x="161544" y="8382"/>
                </a:lnTo>
                <a:lnTo>
                  <a:pt x="0" y="169926"/>
                </a:lnTo>
                <a:lnTo>
                  <a:pt x="9906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3202685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3182873" y="3822954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6" y="161543"/>
                </a:moveTo>
                <a:lnTo>
                  <a:pt x="171450" y="0"/>
                </a:lnTo>
                <a:lnTo>
                  <a:pt x="161544" y="9143"/>
                </a:lnTo>
                <a:lnTo>
                  <a:pt x="0" y="171449"/>
                </a:lnTo>
                <a:lnTo>
                  <a:pt x="9906" y="16154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3192779" y="38229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3477767" y="4315205"/>
            <a:ext cx="174498" cy="176022"/>
          </a:xfrm>
          <a:custGeom>
            <a:avLst/>
            <a:gdLst/>
            <a:ahLst/>
            <a:cxnLst/>
            <a:rect l="l" t="t" r="r" b="b"/>
            <a:pathLst>
              <a:path w="174498" h="176022">
                <a:moveTo>
                  <a:pt x="0" y="176022"/>
                </a:moveTo>
                <a:lnTo>
                  <a:pt x="161544" y="14478"/>
                </a:lnTo>
                <a:lnTo>
                  <a:pt x="174498" y="0"/>
                </a:lnTo>
                <a:lnTo>
                  <a:pt x="1219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3477767" y="43296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3489960" y="4298442"/>
            <a:ext cx="174498" cy="178308"/>
          </a:xfrm>
          <a:custGeom>
            <a:avLst/>
            <a:gdLst/>
            <a:ahLst/>
            <a:cxnLst/>
            <a:rect l="l" t="t" r="r" b="b"/>
            <a:pathLst>
              <a:path w="174498" h="178308">
                <a:moveTo>
                  <a:pt x="0" y="178307"/>
                </a:moveTo>
                <a:lnTo>
                  <a:pt x="162306" y="16763"/>
                </a:lnTo>
                <a:lnTo>
                  <a:pt x="174498" y="0"/>
                </a:lnTo>
                <a:lnTo>
                  <a:pt x="12954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3489960" y="43152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3489960" y="4306824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2306" y="8381"/>
                </a:lnTo>
                <a:lnTo>
                  <a:pt x="168402" y="0"/>
                </a:lnTo>
                <a:lnTo>
                  <a:pt x="6858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3496817" y="4298441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0" y="169925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3502914" y="4280153"/>
            <a:ext cx="173736" cy="179832"/>
          </a:xfrm>
          <a:custGeom>
            <a:avLst/>
            <a:gdLst/>
            <a:ahLst/>
            <a:cxnLst/>
            <a:rect l="l" t="t" r="r" b="b"/>
            <a:pathLst>
              <a:path w="173736" h="179832">
                <a:moveTo>
                  <a:pt x="0" y="179832"/>
                </a:moveTo>
                <a:lnTo>
                  <a:pt x="161544" y="18288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3502914" y="4298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3502914" y="4289297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3509010" y="4280154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3515105" y="4260342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6" h="181355">
                <a:moveTo>
                  <a:pt x="0" y="181356"/>
                </a:moveTo>
                <a:lnTo>
                  <a:pt x="161544" y="19812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3515105" y="4280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3515105" y="4270248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3521201" y="4260342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3527298" y="4238243"/>
            <a:ext cx="172974" cy="183642"/>
          </a:xfrm>
          <a:custGeom>
            <a:avLst/>
            <a:gdLst/>
            <a:ahLst/>
            <a:cxnLst/>
            <a:rect l="l" t="t" r="r" b="b"/>
            <a:pathLst>
              <a:path w="172974" h="183641">
                <a:moveTo>
                  <a:pt x="0" y="183641"/>
                </a:moveTo>
                <a:lnTo>
                  <a:pt x="161544" y="22097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3527298" y="42603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3527298" y="4249673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3533394" y="4238243"/>
            <a:ext cx="166878" cy="172974"/>
          </a:xfrm>
          <a:custGeom>
            <a:avLst/>
            <a:gdLst/>
            <a:ahLst/>
            <a:cxnLst/>
            <a:rect l="l" t="t" r="r" b="b"/>
            <a:pathLst>
              <a:path w="166877" h="172974">
                <a:moveTo>
                  <a:pt x="0" y="172974"/>
                </a:moveTo>
                <a:lnTo>
                  <a:pt x="161544" y="11430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3538727" y="4214622"/>
            <a:ext cx="172973" cy="185166"/>
          </a:xfrm>
          <a:custGeom>
            <a:avLst/>
            <a:gdLst/>
            <a:ahLst/>
            <a:cxnLst/>
            <a:rect l="l" t="t" r="r" b="b"/>
            <a:pathLst>
              <a:path w="172974" h="185165">
                <a:moveTo>
                  <a:pt x="0" y="185166"/>
                </a:moveTo>
                <a:lnTo>
                  <a:pt x="161544" y="23622"/>
                </a:lnTo>
                <a:lnTo>
                  <a:pt x="172973" y="0"/>
                </a:lnTo>
                <a:lnTo>
                  <a:pt x="11429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3538727" y="42382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3530345" y="4200906"/>
            <a:ext cx="181356" cy="175260"/>
          </a:xfrm>
          <a:custGeom>
            <a:avLst/>
            <a:gdLst/>
            <a:ahLst/>
            <a:cxnLst/>
            <a:rect l="l" t="t" r="r" b="b"/>
            <a:pathLst>
              <a:path w="181356" h="175260">
                <a:moveTo>
                  <a:pt x="19812" y="175260"/>
                </a:moveTo>
                <a:lnTo>
                  <a:pt x="181356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19812" y="175260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3550157" y="4214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3088956" y="3926833"/>
            <a:ext cx="461201" cy="630923"/>
          </a:xfrm>
          <a:custGeom>
            <a:avLst/>
            <a:gdLst/>
            <a:ahLst/>
            <a:cxnLst/>
            <a:rect l="l" t="t" r="r" b="b"/>
            <a:pathLst>
              <a:path w="461201" h="630923">
                <a:moveTo>
                  <a:pt x="208013" y="3448"/>
                </a:moveTo>
                <a:lnTo>
                  <a:pt x="182061" y="10636"/>
                </a:lnTo>
                <a:lnTo>
                  <a:pt x="156450" y="21632"/>
                </a:lnTo>
                <a:lnTo>
                  <a:pt x="131447" y="36506"/>
                </a:lnTo>
                <a:lnTo>
                  <a:pt x="107321" y="55326"/>
                </a:lnTo>
                <a:lnTo>
                  <a:pt x="206630" y="54133"/>
                </a:lnTo>
                <a:lnTo>
                  <a:pt x="216245" y="47288"/>
                </a:lnTo>
                <a:lnTo>
                  <a:pt x="225743" y="43186"/>
                </a:lnTo>
                <a:lnTo>
                  <a:pt x="233363" y="41662"/>
                </a:lnTo>
                <a:lnTo>
                  <a:pt x="240983" y="41662"/>
                </a:lnTo>
                <a:lnTo>
                  <a:pt x="254048" y="42883"/>
                </a:lnTo>
                <a:lnTo>
                  <a:pt x="265766" y="47719"/>
                </a:lnTo>
                <a:lnTo>
                  <a:pt x="276134" y="55534"/>
                </a:lnTo>
                <a:lnTo>
                  <a:pt x="285149" y="65689"/>
                </a:lnTo>
                <a:lnTo>
                  <a:pt x="292809" y="77549"/>
                </a:lnTo>
                <a:lnTo>
                  <a:pt x="299109" y="90476"/>
                </a:lnTo>
                <a:lnTo>
                  <a:pt x="304047" y="103835"/>
                </a:lnTo>
                <a:lnTo>
                  <a:pt x="307620" y="116988"/>
                </a:lnTo>
                <a:lnTo>
                  <a:pt x="309825" y="129298"/>
                </a:lnTo>
                <a:lnTo>
                  <a:pt x="313373" y="165106"/>
                </a:lnTo>
                <a:lnTo>
                  <a:pt x="315659" y="203968"/>
                </a:lnTo>
                <a:lnTo>
                  <a:pt x="316421" y="251212"/>
                </a:lnTo>
                <a:lnTo>
                  <a:pt x="155639" y="251212"/>
                </a:lnTo>
                <a:lnTo>
                  <a:pt x="155639" y="229114"/>
                </a:lnTo>
                <a:lnTo>
                  <a:pt x="156401" y="205492"/>
                </a:lnTo>
                <a:lnTo>
                  <a:pt x="156868" y="195168"/>
                </a:lnTo>
                <a:lnTo>
                  <a:pt x="157878" y="183342"/>
                </a:lnTo>
                <a:lnTo>
                  <a:pt x="159472" y="170339"/>
                </a:lnTo>
                <a:lnTo>
                  <a:pt x="161689" y="156485"/>
                </a:lnTo>
                <a:lnTo>
                  <a:pt x="164569" y="142106"/>
                </a:lnTo>
                <a:lnTo>
                  <a:pt x="168151" y="127528"/>
                </a:lnTo>
                <a:lnTo>
                  <a:pt x="172476" y="113077"/>
                </a:lnTo>
                <a:lnTo>
                  <a:pt x="177584" y="99078"/>
                </a:lnTo>
                <a:lnTo>
                  <a:pt x="183513" y="85859"/>
                </a:lnTo>
                <a:lnTo>
                  <a:pt x="190304" y="73744"/>
                </a:lnTo>
                <a:lnTo>
                  <a:pt x="84337" y="78161"/>
                </a:lnTo>
                <a:lnTo>
                  <a:pt x="62762" y="105079"/>
                </a:lnTo>
                <a:lnTo>
                  <a:pt x="42863" y="136150"/>
                </a:lnTo>
                <a:lnTo>
                  <a:pt x="29909" y="162820"/>
                </a:lnTo>
                <a:lnTo>
                  <a:pt x="17687" y="196427"/>
                </a:lnTo>
                <a:lnTo>
                  <a:pt x="12425" y="216400"/>
                </a:lnTo>
                <a:lnTo>
                  <a:pt x="8054" y="237096"/>
                </a:lnTo>
                <a:lnTo>
                  <a:pt x="4599" y="258394"/>
                </a:lnTo>
                <a:lnTo>
                  <a:pt x="2088" y="280175"/>
                </a:lnTo>
                <a:lnTo>
                  <a:pt x="546" y="302316"/>
                </a:lnTo>
                <a:lnTo>
                  <a:pt x="0" y="324698"/>
                </a:lnTo>
                <a:lnTo>
                  <a:pt x="475" y="347200"/>
                </a:lnTo>
                <a:lnTo>
                  <a:pt x="1998" y="369702"/>
                </a:lnTo>
                <a:lnTo>
                  <a:pt x="4596" y="392082"/>
                </a:lnTo>
                <a:lnTo>
                  <a:pt x="8294" y="414220"/>
                </a:lnTo>
                <a:lnTo>
                  <a:pt x="13120" y="435996"/>
                </a:lnTo>
                <a:lnTo>
                  <a:pt x="19098" y="457289"/>
                </a:lnTo>
                <a:lnTo>
                  <a:pt x="26256" y="477979"/>
                </a:lnTo>
                <a:lnTo>
                  <a:pt x="34619" y="497943"/>
                </a:lnTo>
                <a:lnTo>
                  <a:pt x="44215" y="517063"/>
                </a:lnTo>
                <a:lnTo>
                  <a:pt x="55068" y="535218"/>
                </a:lnTo>
                <a:lnTo>
                  <a:pt x="67206" y="552286"/>
                </a:lnTo>
                <a:lnTo>
                  <a:pt x="80655" y="568148"/>
                </a:lnTo>
                <a:lnTo>
                  <a:pt x="95441" y="582682"/>
                </a:lnTo>
                <a:lnTo>
                  <a:pt x="116777" y="597922"/>
                </a:lnTo>
                <a:lnTo>
                  <a:pt x="133734" y="606974"/>
                </a:lnTo>
                <a:lnTo>
                  <a:pt x="150927" y="614558"/>
                </a:lnTo>
                <a:lnTo>
                  <a:pt x="185760" y="625377"/>
                </a:lnTo>
                <a:lnTo>
                  <a:pt x="220752" y="630481"/>
                </a:lnTo>
                <a:lnTo>
                  <a:pt x="238144" y="630923"/>
                </a:lnTo>
                <a:lnTo>
                  <a:pt x="255379" y="629974"/>
                </a:lnTo>
                <a:lnTo>
                  <a:pt x="289117" y="623959"/>
                </a:lnTo>
                <a:lnTo>
                  <a:pt x="321443" y="612538"/>
                </a:lnTo>
                <a:lnTo>
                  <a:pt x="351833" y="595815"/>
                </a:lnTo>
                <a:lnTo>
                  <a:pt x="379763" y="573893"/>
                </a:lnTo>
                <a:lnTo>
                  <a:pt x="404710" y="546875"/>
                </a:lnTo>
                <a:lnTo>
                  <a:pt x="415900" y="531487"/>
                </a:lnTo>
                <a:lnTo>
                  <a:pt x="426149" y="514864"/>
                </a:lnTo>
                <a:lnTo>
                  <a:pt x="438341" y="495052"/>
                </a:lnTo>
                <a:lnTo>
                  <a:pt x="449771" y="472954"/>
                </a:lnTo>
                <a:lnTo>
                  <a:pt x="461201" y="449332"/>
                </a:lnTo>
                <a:lnTo>
                  <a:pt x="441389" y="435616"/>
                </a:lnTo>
                <a:lnTo>
                  <a:pt x="433007" y="449332"/>
                </a:lnTo>
                <a:lnTo>
                  <a:pt x="416034" y="474095"/>
                </a:lnTo>
                <a:lnTo>
                  <a:pt x="398590" y="494305"/>
                </a:lnTo>
                <a:lnTo>
                  <a:pt x="380814" y="510177"/>
                </a:lnTo>
                <a:lnTo>
                  <a:pt x="362842" y="521923"/>
                </a:lnTo>
                <a:lnTo>
                  <a:pt x="344812" y="529757"/>
                </a:lnTo>
                <a:lnTo>
                  <a:pt x="326862" y="533892"/>
                </a:lnTo>
                <a:lnTo>
                  <a:pt x="309128" y="534541"/>
                </a:lnTo>
                <a:lnTo>
                  <a:pt x="291750" y="531918"/>
                </a:lnTo>
                <a:lnTo>
                  <a:pt x="274865" y="526235"/>
                </a:lnTo>
                <a:lnTo>
                  <a:pt x="258609" y="517707"/>
                </a:lnTo>
                <a:lnTo>
                  <a:pt x="243121" y="506547"/>
                </a:lnTo>
                <a:lnTo>
                  <a:pt x="228538" y="492967"/>
                </a:lnTo>
                <a:lnTo>
                  <a:pt x="214998" y="477182"/>
                </a:lnTo>
                <a:lnTo>
                  <a:pt x="202638" y="459404"/>
                </a:lnTo>
                <a:lnTo>
                  <a:pt x="191596" y="439847"/>
                </a:lnTo>
                <a:lnTo>
                  <a:pt x="182010" y="418724"/>
                </a:lnTo>
                <a:lnTo>
                  <a:pt x="174017" y="396249"/>
                </a:lnTo>
                <a:lnTo>
                  <a:pt x="167755" y="372634"/>
                </a:lnTo>
                <a:lnTo>
                  <a:pt x="163361" y="348093"/>
                </a:lnTo>
                <a:lnTo>
                  <a:pt x="160973" y="322840"/>
                </a:lnTo>
                <a:lnTo>
                  <a:pt x="158687" y="293884"/>
                </a:lnTo>
                <a:lnTo>
                  <a:pt x="461201" y="293884"/>
                </a:lnTo>
                <a:lnTo>
                  <a:pt x="458915" y="258832"/>
                </a:lnTo>
                <a:lnTo>
                  <a:pt x="455105" y="225304"/>
                </a:lnTo>
                <a:lnTo>
                  <a:pt x="448989" y="189237"/>
                </a:lnTo>
                <a:lnTo>
                  <a:pt x="439746" y="156084"/>
                </a:lnTo>
                <a:lnTo>
                  <a:pt x="427643" y="125915"/>
                </a:lnTo>
                <a:lnTo>
                  <a:pt x="412947" y="98799"/>
                </a:lnTo>
                <a:lnTo>
                  <a:pt x="395925" y="74803"/>
                </a:lnTo>
                <a:lnTo>
                  <a:pt x="376843" y="53997"/>
                </a:lnTo>
                <a:lnTo>
                  <a:pt x="355968" y="36450"/>
                </a:lnTo>
                <a:lnTo>
                  <a:pt x="333567" y="22230"/>
                </a:lnTo>
                <a:lnTo>
                  <a:pt x="309907" y="11407"/>
                </a:lnTo>
                <a:lnTo>
                  <a:pt x="285255" y="4048"/>
                </a:lnTo>
                <a:lnTo>
                  <a:pt x="259877" y="222"/>
                </a:lnTo>
                <a:lnTo>
                  <a:pt x="234041" y="0"/>
                </a:lnTo>
                <a:lnTo>
                  <a:pt x="208013" y="3448"/>
                </a:lnTo>
                <a:close/>
              </a:path>
              <a:path w="461201" h="630923">
                <a:moveTo>
                  <a:pt x="197997" y="63060"/>
                </a:moveTo>
                <a:lnTo>
                  <a:pt x="206630" y="54133"/>
                </a:lnTo>
                <a:lnTo>
                  <a:pt x="107321" y="55326"/>
                </a:lnTo>
                <a:lnTo>
                  <a:pt x="84337" y="78161"/>
                </a:lnTo>
                <a:lnTo>
                  <a:pt x="190304" y="73744"/>
                </a:lnTo>
                <a:lnTo>
                  <a:pt x="197997" y="6306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3544061" y="4152137"/>
            <a:ext cx="6096" cy="68580"/>
          </a:xfrm>
          <a:custGeom>
            <a:avLst/>
            <a:gdLst/>
            <a:ahLst/>
            <a:cxnLst/>
            <a:rect l="l" t="t" r="r" b="b"/>
            <a:pathLst>
              <a:path w="6096" h="68579">
                <a:moveTo>
                  <a:pt x="6096" y="68580"/>
                </a:moveTo>
                <a:lnTo>
                  <a:pt x="3810" y="33528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3541775" y="4136898"/>
            <a:ext cx="2286" cy="15240"/>
          </a:xfrm>
          <a:custGeom>
            <a:avLst/>
            <a:gdLst/>
            <a:ahLst/>
            <a:cxnLst/>
            <a:rect l="l" t="t" r="r" b="b"/>
            <a:pathLst>
              <a:path w="2286" h="15239">
                <a:moveTo>
                  <a:pt x="2286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3538728" y="4121658"/>
            <a:ext cx="3048" cy="15240"/>
          </a:xfrm>
          <a:custGeom>
            <a:avLst/>
            <a:gdLst/>
            <a:ahLst/>
            <a:cxnLst/>
            <a:rect l="l" t="t" r="r" b="b"/>
            <a:pathLst>
              <a:path w="3048" h="15239">
                <a:moveTo>
                  <a:pt x="3048" y="15239"/>
                </a:moveTo>
                <a:lnTo>
                  <a:pt x="0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3534917" y="4107179"/>
            <a:ext cx="3810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3531107" y="4092701"/>
            <a:ext cx="3810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3526535" y="4079747"/>
            <a:ext cx="4572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4572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3521963" y="4066794"/>
            <a:ext cx="4572" cy="12954"/>
          </a:xfrm>
          <a:custGeom>
            <a:avLst/>
            <a:gdLst/>
            <a:ahLst/>
            <a:cxnLst/>
            <a:rect l="l" t="t" r="r" b="b"/>
            <a:pathLst>
              <a:path w="4572" h="12953">
                <a:moveTo>
                  <a:pt x="4572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3516630" y="4054602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5334" y="12191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3511295" y="4042409"/>
            <a:ext cx="5334" cy="12192"/>
          </a:xfrm>
          <a:custGeom>
            <a:avLst/>
            <a:gdLst/>
            <a:ahLst/>
            <a:cxnLst/>
            <a:rect l="l" t="t" r="r" b="b"/>
            <a:pathLst>
              <a:path w="5334" h="12191">
                <a:moveTo>
                  <a:pt x="5334" y="12191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3505199" y="4030980"/>
            <a:ext cx="6096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609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3498341" y="4020311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6858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3491484" y="4010405"/>
            <a:ext cx="6858" cy="9906"/>
          </a:xfrm>
          <a:custGeom>
            <a:avLst/>
            <a:gdLst/>
            <a:ahLst/>
            <a:cxnLst/>
            <a:rect l="l" t="t" r="r" b="b"/>
            <a:pathLst>
              <a:path w="6858" h="9905">
                <a:moveTo>
                  <a:pt x="6858" y="9905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3483863" y="4000499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7620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3476244" y="3992118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3468624" y="3983735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3460241" y="3975353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3451860" y="3968496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3443478" y="3961637"/>
            <a:ext cx="8382" cy="6858"/>
          </a:xfrm>
          <a:custGeom>
            <a:avLst/>
            <a:gdLst/>
            <a:ahLst/>
            <a:cxnLst/>
            <a:rect l="l" t="t" r="r" b="b"/>
            <a:pathLst>
              <a:path w="8382" h="6858">
                <a:moveTo>
                  <a:pt x="8382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3435095" y="3955542"/>
            <a:ext cx="8382" cy="6095"/>
          </a:xfrm>
          <a:custGeom>
            <a:avLst/>
            <a:gdLst/>
            <a:ahLst/>
            <a:cxnLst/>
            <a:rect l="l" t="t" r="r" b="b"/>
            <a:pathLst>
              <a:path w="8382" h="6096">
                <a:moveTo>
                  <a:pt x="8382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3425951" y="3950208"/>
            <a:ext cx="9144" cy="5333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3416807" y="3945635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3407663" y="3941063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3398520" y="3937254"/>
            <a:ext cx="9144" cy="3809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3388614" y="3934206"/>
            <a:ext cx="9906" cy="3047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3379470" y="3931919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914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3369564" y="3929634"/>
            <a:ext cx="9906" cy="2285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3358896" y="3928109"/>
            <a:ext cx="10668" cy="1523"/>
          </a:xfrm>
          <a:custGeom>
            <a:avLst/>
            <a:gdLst/>
            <a:ahLst/>
            <a:cxnLst/>
            <a:rect l="l" t="t" r="r" b="b"/>
            <a:pathLst>
              <a:path w="10667" h="1524">
                <a:moveTo>
                  <a:pt x="10667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3348989" y="3927348"/>
            <a:ext cx="9906" cy="761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762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3338321" y="3927348"/>
            <a:ext cx="10668" cy="0"/>
          </a:xfrm>
          <a:custGeom>
            <a:avLst/>
            <a:gdLst/>
            <a:ahLst/>
            <a:cxnLst/>
            <a:rect l="l" t="t" r="r" b="b"/>
            <a:pathLst>
              <a:path w="10667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3326130" y="3927348"/>
            <a:ext cx="12192" cy="0"/>
          </a:xfrm>
          <a:custGeom>
            <a:avLst/>
            <a:gdLst/>
            <a:ahLst/>
            <a:cxnLst/>
            <a:rect l="l" t="t" r="r" b="b"/>
            <a:pathLst>
              <a:path w="12191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3313937" y="3927348"/>
            <a:ext cx="12192" cy="762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12191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3301746" y="3928110"/>
            <a:ext cx="12192" cy="2286"/>
          </a:xfrm>
          <a:custGeom>
            <a:avLst/>
            <a:gdLst/>
            <a:ahLst/>
            <a:cxnLst/>
            <a:rect l="l" t="t" r="r" b="b"/>
            <a:pathLst>
              <a:path w="12191" h="2286">
                <a:moveTo>
                  <a:pt x="12191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3290315" y="3930395"/>
            <a:ext cx="11430" cy="2286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1142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3278124" y="3932682"/>
            <a:ext cx="12192" cy="3048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2191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3266693" y="3935729"/>
            <a:ext cx="11430" cy="3810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C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3256026" y="3939539"/>
            <a:ext cx="10668" cy="3810"/>
          </a:xfrm>
          <a:custGeom>
            <a:avLst/>
            <a:gdLst/>
            <a:ahLst/>
            <a:cxnLst/>
            <a:rect l="l" t="t" r="r" b="b"/>
            <a:pathLst>
              <a:path w="10667" h="3810">
                <a:moveTo>
                  <a:pt x="10667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3244596" y="3943350"/>
            <a:ext cx="11430" cy="5334"/>
          </a:xfrm>
          <a:custGeom>
            <a:avLst/>
            <a:gdLst/>
            <a:ahLst/>
            <a:cxnLst/>
            <a:rect l="l" t="t" r="r" b="b"/>
            <a:pathLst>
              <a:path w="11430" h="5334">
                <a:moveTo>
                  <a:pt x="1143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3233927" y="3948683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1066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3223259" y="3954779"/>
            <a:ext cx="10668" cy="6096"/>
          </a:xfrm>
          <a:custGeom>
            <a:avLst/>
            <a:gdLst/>
            <a:ahLst/>
            <a:cxnLst/>
            <a:rect l="l" t="t" r="r" b="b"/>
            <a:pathLst>
              <a:path w="10668" h="6096">
                <a:moveTo>
                  <a:pt x="10668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3212592" y="3960876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8" h="7620">
                <a:moveTo>
                  <a:pt x="10668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3202686" y="3968495"/>
            <a:ext cx="9906" cy="7620"/>
          </a:xfrm>
          <a:custGeom>
            <a:avLst/>
            <a:gdLst/>
            <a:ahLst/>
            <a:cxnLst/>
            <a:rect l="l" t="t" r="r" b="b"/>
            <a:pathLst>
              <a:path w="9906" h="7620">
                <a:moveTo>
                  <a:pt x="990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3192779" y="3976116"/>
            <a:ext cx="9906" cy="8382"/>
          </a:xfrm>
          <a:custGeom>
            <a:avLst/>
            <a:gdLst/>
            <a:ahLst/>
            <a:cxnLst/>
            <a:rect l="l" t="t" r="r" b="b"/>
            <a:pathLst>
              <a:path w="9906" h="8382">
                <a:moveTo>
                  <a:pt x="9906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3182873" y="3984498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990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3172967" y="3994404"/>
            <a:ext cx="9906" cy="9906"/>
          </a:xfrm>
          <a:custGeom>
            <a:avLst/>
            <a:gdLst/>
            <a:ahLst/>
            <a:cxnLst/>
            <a:rect l="l" t="t" r="r" b="b"/>
            <a:pathLst>
              <a:path w="9906" h="9905">
                <a:moveTo>
                  <a:pt x="9906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3163823" y="4004310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3" h="10667">
                <a:moveTo>
                  <a:pt x="914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3154679" y="4014977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9143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3146297" y="4026407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8381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3138678" y="4037838"/>
            <a:ext cx="7619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761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3131819" y="4050029"/>
            <a:ext cx="6857" cy="12954"/>
          </a:xfrm>
          <a:custGeom>
            <a:avLst/>
            <a:gdLst/>
            <a:ahLst/>
            <a:cxnLst/>
            <a:rect l="l" t="t" r="r" b="b"/>
            <a:pathLst>
              <a:path w="6857" h="12953">
                <a:moveTo>
                  <a:pt x="685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3124962" y="4062983"/>
            <a:ext cx="6857" cy="12954"/>
          </a:xfrm>
          <a:custGeom>
            <a:avLst/>
            <a:gdLst/>
            <a:ahLst/>
            <a:cxnLst/>
            <a:rect l="l" t="t" r="r" b="b"/>
            <a:pathLst>
              <a:path w="6857" h="12953">
                <a:moveTo>
                  <a:pt x="6857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3118865" y="4075938"/>
            <a:ext cx="6095" cy="13716"/>
          </a:xfrm>
          <a:custGeom>
            <a:avLst/>
            <a:gdLst/>
            <a:ahLst/>
            <a:cxnLst/>
            <a:rect l="l" t="t" r="r" b="b"/>
            <a:pathLst>
              <a:path w="6095" h="13715">
                <a:moveTo>
                  <a:pt x="6095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3112770" y="4089654"/>
            <a:ext cx="6095" cy="14478"/>
          </a:xfrm>
          <a:custGeom>
            <a:avLst/>
            <a:gdLst/>
            <a:ahLst/>
            <a:cxnLst/>
            <a:rect l="l" t="t" r="r" b="b"/>
            <a:pathLst>
              <a:path w="6095" h="14477">
                <a:moveTo>
                  <a:pt x="6095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3108198" y="4104132"/>
            <a:ext cx="4571" cy="14478"/>
          </a:xfrm>
          <a:custGeom>
            <a:avLst/>
            <a:gdLst/>
            <a:ahLst/>
            <a:cxnLst/>
            <a:rect l="l" t="t" r="r" b="b"/>
            <a:pathLst>
              <a:path w="4572" h="14477">
                <a:moveTo>
                  <a:pt x="4572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3103626" y="4118610"/>
            <a:ext cx="4571" cy="15240"/>
          </a:xfrm>
          <a:custGeom>
            <a:avLst/>
            <a:gdLst/>
            <a:ahLst/>
            <a:cxnLst/>
            <a:rect l="l" t="t" r="r" b="b"/>
            <a:pathLst>
              <a:path w="4572" h="15239">
                <a:moveTo>
                  <a:pt x="4572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3099816" y="4133850"/>
            <a:ext cx="3809" cy="15240"/>
          </a:xfrm>
          <a:custGeom>
            <a:avLst/>
            <a:gdLst/>
            <a:ahLst/>
            <a:cxnLst/>
            <a:rect l="l" t="t" r="r" b="b"/>
            <a:pathLst>
              <a:path w="3810" h="15239">
                <a:moveTo>
                  <a:pt x="3810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3096768" y="4149089"/>
            <a:ext cx="3047" cy="16002"/>
          </a:xfrm>
          <a:custGeom>
            <a:avLst/>
            <a:gdLst/>
            <a:ahLst/>
            <a:cxnLst/>
            <a:rect l="l" t="t" r="r" b="b"/>
            <a:pathLst>
              <a:path w="3048" h="16001">
                <a:moveTo>
                  <a:pt x="3048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3092195" y="4165092"/>
            <a:ext cx="4571" cy="33528"/>
          </a:xfrm>
          <a:custGeom>
            <a:avLst/>
            <a:gdLst/>
            <a:ahLst/>
            <a:cxnLst/>
            <a:rect l="l" t="t" r="r" b="b"/>
            <a:pathLst>
              <a:path w="4572" h="33527">
                <a:moveTo>
                  <a:pt x="4572" y="0"/>
                </a:moveTo>
                <a:lnTo>
                  <a:pt x="1524" y="16002"/>
                </a:lnTo>
                <a:lnTo>
                  <a:pt x="0" y="3352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3089147" y="4198620"/>
            <a:ext cx="3048" cy="111252"/>
          </a:xfrm>
          <a:custGeom>
            <a:avLst/>
            <a:gdLst/>
            <a:ahLst/>
            <a:cxnLst/>
            <a:rect l="l" t="t" r="r" b="b"/>
            <a:pathLst>
              <a:path w="3048" h="111251">
                <a:moveTo>
                  <a:pt x="3048" y="0"/>
                </a:moveTo>
                <a:lnTo>
                  <a:pt x="1524" y="16764"/>
                </a:lnTo>
                <a:lnTo>
                  <a:pt x="0" y="35052"/>
                </a:lnTo>
                <a:lnTo>
                  <a:pt x="0" y="53340"/>
                </a:lnTo>
                <a:lnTo>
                  <a:pt x="762" y="83058"/>
                </a:lnTo>
                <a:lnTo>
                  <a:pt x="3048" y="11125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3092195" y="4309872"/>
            <a:ext cx="4572" cy="27432"/>
          </a:xfrm>
          <a:custGeom>
            <a:avLst/>
            <a:gdLst/>
            <a:ahLst/>
            <a:cxnLst/>
            <a:rect l="l" t="t" r="r" b="b"/>
            <a:pathLst>
              <a:path w="4572" h="27432">
                <a:moveTo>
                  <a:pt x="0" y="0"/>
                </a:moveTo>
                <a:lnTo>
                  <a:pt x="4572" y="2743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3096767" y="4337304"/>
            <a:ext cx="5334" cy="25908"/>
          </a:xfrm>
          <a:custGeom>
            <a:avLst/>
            <a:gdLst/>
            <a:ahLst/>
            <a:cxnLst/>
            <a:rect l="l" t="t" r="r" b="b"/>
            <a:pathLst>
              <a:path w="5333" h="25908">
                <a:moveTo>
                  <a:pt x="0" y="0"/>
                </a:moveTo>
                <a:lnTo>
                  <a:pt x="5334" y="2590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3102101" y="4363211"/>
            <a:ext cx="6858" cy="25146"/>
          </a:xfrm>
          <a:custGeom>
            <a:avLst/>
            <a:gdLst/>
            <a:ahLst/>
            <a:cxnLst/>
            <a:rect l="l" t="t" r="r" b="b"/>
            <a:pathLst>
              <a:path w="6857" h="25146">
                <a:moveTo>
                  <a:pt x="0" y="0"/>
                </a:moveTo>
                <a:lnTo>
                  <a:pt x="6858" y="2514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3108960" y="4388357"/>
            <a:ext cx="9144" cy="23622"/>
          </a:xfrm>
          <a:custGeom>
            <a:avLst/>
            <a:gdLst/>
            <a:ahLst/>
            <a:cxnLst/>
            <a:rect l="l" t="t" r="r" b="b"/>
            <a:pathLst>
              <a:path w="9143" h="23622">
                <a:moveTo>
                  <a:pt x="0" y="0"/>
                </a:moveTo>
                <a:lnTo>
                  <a:pt x="9144" y="2362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3118104" y="4411979"/>
            <a:ext cx="9906" cy="22098"/>
          </a:xfrm>
          <a:custGeom>
            <a:avLst/>
            <a:gdLst/>
            <a:ahLst/>
            <a:cxnLst/>
            <a:rect l="l" t="t" r="r" b="b"/>
            <a:pathLst>
              <a:path w="9906" h="22098">
                <a:moveTo>
                  <a:pt x="0" y="0"/>
                </a:moveTo>
                <a:lnTo>
                  <a:pt x="9906" y="22098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3128010" y="4434077"/>
            <a:ext cx="12192" cy="21336"/>
          </a:xfrm>
          <a:custGeom>
            <a:avLst/>
            <a:gdLst/>
            <a:ahLst/>
            <a:cxnLst/>
            <a:rect l="l" t="t" r="r" b="b"/>
            <a:pathLst>
              <a:path w="12192" h="21336">
                <a:moveTo>
                  <a:pt x="0" y="0"/>
                </a:moveTo>
                <a:lnTo>
                  <a:pt x="12192" y="21336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3140201" y="4455414"/>
            <a:ext cx="7620" cy="12192"/>
          </a:xfrm>
          <a:custGeom>
            <a:avLst/>
            <a:gdLst/>
            <a:ahLst/>
            <a:cxnLst/>
            <a:rect l="l" t="t" r="r" b="b"/>
            <a:pathLst>
              <a:path w="7619" h="12191">
                <a:moveTo>
                  <a:pt x="0" y="0"/>
                </a:moveTo>
                <a:lnTo>
                  <a:pt x="7620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3147822" y="4467605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1" h="11429">
                <a:moveTo>
                  <a:pt x="0" y="0"/>
                </a:moveTo>
                <a:lnTo>
                  <a:pt x="8382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3156204" y="4479035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3" h="11429">
                <a:moveTo>
                  <a:pt x="0" y="0"/>
                </a:moveTo>
                <a:lnTo>
                  <a:pt x="9144" y="1143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3165348" y="4490466"/>
            <a:ext cx="9144" cy="9906"/>
          </a:xfrm>
          <a:custGeom>
            <a:avLst/>
            <a:gdLst/>
            <a:ahLst/>
            <a:cxnLst/>
            <a:rect l="l" t="t" r="r" b="b"/>
            <a:pathLst>
              <a:path w="9143" h="9905">
                <a:moveTo>
                  <a:pt x="0" y="0"/>
                </a:moveTo>
                <a:lnTo>
                  <a:pt x="9144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3174492" y="4500372"/>
            <a:ext cx="9906" cy="9144"/>
          </a:xfrm>
          <a:custGeom>
            <a:avLst/>
            <a:gdLst/>
            <a:ahLst/>
            <a:cxnLst/>
            <a:rect l="l" t="t" r="r" b="b"/>
            <a:pathLst>
              <a:path w="9906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3184398" y="4509516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8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3195066" y="4517898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8" h="6858">
                <a:moveTo>
                  <a:pt x="0" y="0"/>
                </a:moveTo>
                <a:lnTo>
                  <a:pt x="10668" y="685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3205733" y="4524755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30" h="6858">
                <a:moveTo>
                  <a:pt x="0" y="0"/>
                </a:moveTo>
                <a:lnTo>
                  <a:pt x="11430" y="6858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3217164" y="453161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3229355" y="4537710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2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3241548" y="4543044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3254501" y="4546854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3267455" y="4550664"/>
            <a:ext cx="13716" cy="3047"/>
          </a:xfrm>
          <a:custGeom>
            <a:avLst/>
            <a:gdLst/>
            <a:ahLst/>
            <a:cxnLst/>
            <a:rect l="l" t="t" r="r" b="b"/>
            <a:pathLst>
              <a:path w="13715" h="3048">
                <a:moveTo>
                  <a:pt x="0" y="0"/>
                </a:moveTo>
                <a:lnTo>
                  <a:pt x="13716" y="3047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3281172" y="455371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3295650" y="4555235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3310127" y="455676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3325367" y="4556760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3342894" y="4554474"/>
            <a:ext cx="17526" cy="2286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0" y="2286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3360420" y="4551425"/>
            <a:ext cx="16764" cy="3048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0" y="3048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3377183" y="4546854"/>
            <a:ext cx="16002" cy="4572"/>
          </a:xfrm>
          <a:custGeom>
            <a:avLst/>
            <a:gdLst/>
            <a:ahLst/>
            <a:cxnLst/>
            <a:rect l="l" t="t" r="r" b="b"/>
            <a:pathLst>
              <a:path w="16001" h="4572">
                <a:moveTo>
                  <a:pt x="0" y="4572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3393185" y="4540758"/>
            <a:ext cx="15240" cy="6096"/>
          </a:xfrm>
          <a:custGeom>
            <a:avLst/>
            <a:gdLst/>
            <a:ahLst/>
            <a:cxnLst/>
            <a:rect l="l" t="t" r="r" b="b"/>
            <a:pathLst>
              <a:path w="15239" h="6096">
                <a:moveTo>
                  <a:pt x="0" y="6096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3408426" y="4533899"/>
            <a:ext cx="14478" cy="6858"/>
          </a:xfrm>
          <a:custGeom>
            <a:avLst/>
            <a:gdLst/>
            <a:ahLst/>
            <a:cxnLst/>
            <a:rect l="l" t="t" r="r" b="b"/>
            <a:pathLst>
              <a:path w="14477" h="6858">
                <a:moveTo>
                  <a:pt x="0" y="685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3422904" y="4525518"/>
            <a:ext cx="14478" cy="8382"/>
          </a:xfrm>
          <a:custGeom>
            <a:avLst/>
            <a:gdLst/>
            <a:ahLst/>
            <a:cxnLst/>
            <a:rect l="l" t="t" r="r" b="b"/>
            <a:pathLst>
              <a:path w="14477" h="8382">
                <a:moveTo>
                  <a:pt x="0" y="8381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3437382" y="4515611"/>
            <a:ext cx="13716" cy="9906"/>
          </a:xfrm>
          <a:custGeom>
            <a:avLst/>
            <a:gdLst/>
            <a:ahLst/>
            <a:cxnLst/>
            <a:rect l="l" t="t" r="r" b="b"/>
            <a:pathLst>
              <a:path w="13715" h="9905">
                <a:moveTo>
                  <a:pt x="0" y="9906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3451098" y="4504181"/>
            <a:ext cx="12954" cy="11430"/>
          </a:xfrm>
          <a:custGeom>
            <a:avLst/>
            <a:gdLst/>
            <a:ahLst/>
            <a:cxnLst/>
            <a:rect l="l" t="t" r="r" b="b"/>
            <a:pathLst>
              <a:path w="12953" h="11429">
                <a:moveTo>
                  <a:pt x="0" y="11429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3464051" y="4491228"/>
            <a:ext cx="13716" cy="12954"/>
          </a:xfrm>
          <a:custGeom>
            <a:avLst/>
            <a:gdLst/>
            <a:ahLst/>
            <a:cxnLst/>
            <a:rect l="l" t="t" r="r" b="b"/>
            <a:pathLst>
              <a:path w="13715" h="12953">
                <a:moveTo>
                  <a:pt x="0" y="12954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3477767" y="4476749"/>
            <a:ext cx="12191" cy="14478"/>
          </a:xfrm>
          <a:custGeom>
            <a:avLst/>
            <a:gdLst/>
            <a:ahLst/>
            <a:cxnLst/>
            <a:rect l="l" t="t" r="r" b="b"/>
            <a:pathLst>
              <a:path w="12191" h="14477">
                <a:moveTo>
                  <a:pt x="0" y="14477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3489960" y="4459986"/>
            <a:ext cx="12954" cy="16764"/>
          </a:xfrm>
          <a:custGeom>
            <a:avLst/>
            <a:gdLst/>
            <a:ahLst/>
            <a:cxnLst/>
            <a:rect l="l" t="t" r="r" b="b"/>
            <a:pathLst>
              <a:path w="12953" h="16763">
                <a:moveTo>
                  <a:pt x="0" y="16763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3502914" y="4441697"/>
            <a:ext cx="12191" cy="18288"/>
          </a:xfrm>
          <a:custGeom>
            <a:avLst/>
            <a:gdLst/>
            <a:ahLst/>
            <a:cxnLst/>
            <a:rect l="l" t="t" r="r" b="b"/>
            <a:pathLst>
              <a:path w="12191" h="18287">
                <a:moveTo>
                  <a:pt x="0" y="18287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3515105" y="4421886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1" h="19812">
                <a:moveTo>
                  <a:pt x="0" y="19812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3527298" y="4399787"/>
            <a:ext cx="11429" cy="22098"/>
          </a:xfrm>
          <a:custGeom>
            <a:avLst/>
            <a:gdLst/>
            <a:ahLst/>
            <a:cxnLst/>
            <a:rect l="l" t="t" r="r" b="b"/>
            <a:pathLst>
              <a:path w="11429" h="22098">
                <a:moveTo>
                  <a:pt x="0" y="22098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3538727" y="4376166"/>
            <a:ext cx="11429" cy="23622"/>
          </a:xfrm>
          <a:custGeom>
            <a:avLst/>
            <a:gdLst/>
            <a:ahLst/>
            <a:cxnLst/>
            <a:rect l="l" t="t" r="r" b="b"/>
            <a:pathLst>
              <a:path w="11429" h="23622">
                <a:moveTo>
                  <a:pt x="0" y="23622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3530345" y="4362450"/>
            <a:ext cx="19812" cy="13716"/>
          </a:xfrm>
          <a:custGeom>
            <a:avLst/>
            <a:gdLst/>
            <a:ahLst/>
            <a:cxnLst/>
            <a:rect l="l" t="t" r="r" b="b"/>
            <a:pathLst>
              <a:path w="19812" h="13715">
                <a:moveTo>
                  <a:pt x="19812" y="13716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3521963" y="4362450"/>
            <a:ext cx="8381" cy="13716"/>
          </a:xfrm>
          <a:custGeom>
            <a:avLst/>
            <a:gdLst/>
            <a:ahLst/>
            <a:cxnLst/>
            <a:rect l="l" t="t" r="r" b="b"/>
            <a:pathLst>
              <a:path w="8382" h="13715">
                <a:moveTo>
                  <a:pt x="8382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3514344" y="4376166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762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3505962" y="4388357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3498341" y="4399026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7620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3490722" y="4408932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3483102" y="4418076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0"/>
                </a:moveTo>
                <a:lnTo>
                  <a:pt x="0" y="8382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3475481" y="4426457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3468624" y="4433316"/>
            <a:ext cx="6858" cy="5334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6858" y="0"/>
                </a:moveTo>
                <a:lnTo>
                  <a:pt x="0" y="5334"/>
                </a:lnTo>
              </a:path>
            </a:pathLst>
          </a:custGeom>
          <a:ln w="12953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3461003" y="4438650"/>
            <a:ext cx="7620" cy="5334"/>
          </a:xfrm>
          <a:custGeom>
            <a:avLst/>
            <a:gdLst/>
            <a:ahLst/>
            <a:cxnLst/>
            <a:rect l="l" t="t" r="r" b="b"/>
            <a:pathLst>
              <a:path w="7620" h="5334">
                <a:moveTo>
                  <a:pt x="762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3453384" y="4443983"/>
            <a:ext cx="7620" cy="4572"/>
          </a:xfrm>
          <a:custGeom>
            <a:avLst/>
            <a:gdLst/>
            <a:ahLst/>
            <a:cxnLst/>
            <a:rect l="l" t="t" r="r" b="b"/>
            <a:pathLst>
              <a:path w="7620" h="4572">
                <a:moveTo>
                  <a:pt x="762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3445763" y="4448555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7620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3437382" y="4452366"/>
            <a:ext cx="8382" cy="3048"/>
          </a:xfrm>
          <a:custGeom>
            <a:avLst/>
            <a:gdLst/>
            <a:ahLst/>
            <a:cxnLst/>
            <a:rect l="l" t="t" r="r" b="b"/>
            <a:pathLst>
              <a:path w="8382" h="3048">
                <a:moveTo>
                  <a:pt x="8382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3429762" y="4455414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3421379" y="4457700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3412997" y="4459223"/>
            <a:ext cx="8382" cy="762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8382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3403854" y="4459985"/>
            <a:ext cx="9144" cy="762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9144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3390138" y="4459224"/>
            <a:ext cx="13716" cy="1523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3376422" y="4456937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3363468" y="4453128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3350513" y="4447031"/>
            <a:ext cx="12954" cy="6095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12953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3339084" y="4440174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11429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3327653" y="4431029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3316224" y="4420361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10668"/>
                </a:moveTo>
                <a:lnTo>
                  <a:pt x="0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3306317" y="4407407"/>
            <a:ext cx="9906" cy="12954"/>
          </a:xfrm>
          <a:custGeom>
            <a:avLst/>
            <a:gdLst/>
            <a:ahLst/>
            <a:cxnLst/>
            <a:rect l="l" t="t" r="r" b="b"/>
            <a:pathLst>
              <a:path w="9905" h="12953">
                <a:moveTo>
                  <a:pt x="9905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3293363" y="4389881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12953" y="17525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3282696" y="4370070"/>
            <a:ext cx="10668" cy="19812"/>
          </a:xfrm>
          <a:custGeom>
            <a:avLst/>
            <a:gdLst/>
            <a:ahLst/>
            <a:cxnLst/>
            <a:rect l="l" t="t" r="r" b="b"/>
            <a:pathLst>
              <a:path w="10667" h="19812">
                <a:moveTo>
                  <a:pt x="10667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3273551" y="4348734"/>
            <a:ext cx="9144" cy="21336"/>
          </a:xfrm>
          <a:custGeom>
            <a:avLst/>
            <a:gdLst/>
            <a:ahLst/>
            <a:cxnLst/>
            <a:rect l="l" t="t" r="r" b="b"/>
            <a:pathLst>
              <a:path w="9144" h="21336">
                <a:moveTo>
                  <a:pt x="9144" y="21336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3265169" y="4326635"/>
            <a:ext cx="8382" cy="22098"/>
          </a:xfrm>
          <a:custGeom>
            <a:avLst/>
            <a:gdLst/>
            <a:ahLst/>
            <a:cxnLst/>
            <a:rect l="l" t="t" r="r" b="b"/>
            <a:pathLst>
              <a:path w="8382" h="22098">
                <a:moveTo>
                  <a:pt x="8382" y="2209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3258312" y="4302251"/>
            <a:ext cx="6858" cy="24384"/>
          </a:xfrm>
          <a:custGeom>
            <a:avLst/>
            <a:gdLst/>
            <a:ahLst/>
            <a:cxnLst/>
            <a:rect l="l" t="t" r="r" b="b"/>
            <a:pathLst>
              <a:path w="6858" h="24384">
                <a:moveTo>
                  <a:pt x="6858" y="2438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3253739" y="4276343"/>
            <a:ext cx="4572" cy="25908"/>
          </a:xfrm>
          <a:custGeom>
            <a:avLst/>
            <a:gdLst/>
            <a:ahLst/>
            <a:cxnLst/>
            <a:rect l="l" t="t" r="r" b="b"/>
            <a:pathLst>
              <a:path w="4572" h="25908">
                <a:moveTo>
                  <a:pt x="4572" y="2590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3249929" y="4249674"/>
            <a:ext cx="3810" cy="26670"/>
          </a:xfrm>
          <a:custGeom>
            <a:avLst/>
            <a:gdLst/>
            <a:ahLst/>
            <a:cxnLst/>
            <a:rect l="l" t="t" r="r" b="b"/>
            <a:pathLst>
              <a:path w="3810" h="26670">
                <a:moveTo>
                  <a:pt x="3810" y="26669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3247643" y="4220717"/>
            <a:ext cx="2286" cy="28956"/>
          </a:xfrm>
          <a:custGeom>
            <a:avLst/>
            <a:gdLst/>
            <a:ahLst/>
            <a:cxnLst/>
            <a:rect l="l" t="t" r="r" b="b"/>
            <a:pathLst>
              <a:path w="2286" h="28955">
                <a:moveTo>
                  <a:pt x="2286" y="2895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3247644" y="4220717"/>
            <a:ext cx="302514" cy="0"/>
          </a:xfrm>
          <a:custGeom>
            <a:avLst/>
            <a:gdLst/>
            <a:ahLst/>
            <a:cxnLst/>
            <a:rect l="l" t="t" r="r" b="b"/>
            <a:pathLst>
              <a:path w="302513">
                <a:moveTo>
                  <a:pt x="0" y="0"/>
                </a:moveTo>
                <a:lnTo>
                  <a:pt x="30251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3244595" y="4178045"/>
            <a:ext cx="160782" cy="0"/>
          </a:xfrm>
          <a:custGeom>
            <a:avLst/>
            <a:gdLst/>
            <a:ahLst/>
            <a:cxnLst/>
            <a:rect l="l" t="t" r="r" b="b"/>
            <a:pathLst>
              <a:path w="160781">
                <a:moveTo>
                  <a:pt x="16078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3244595" y="4109465"/>
            <a:ext cx="2285" cy="68580"/>
          </a:xfrm>
          <a:custGeom>
            <a:avLst/>
            <a:gdLst/>
            <a:ahLst/>
            <a:cxnLst/>
            <a:rect l="l" t="t" r="r" b="b"/>
            <a:pathLst>
              <a:path w="2286" h="68579">
                <a:moveTo>
                  <a:pt x="0" y="68579"/>
                </a:moveTo>
                <a:lnTo>
                  <a:pt x="0" y="46481"/>
                </a:lnTo>
                <a:lnTo>
                  <a:pt x="761" y="22859"/>
                </a:lnTo>
                <a:lnTo>
                  <a:pt x="2285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3246882" y="4088130"/>
            <a:ext cx="3047" cy="21336"/>
          </a:xfrm>
          <a:custGeom>
            <a:avLst/>
            <a:gdLst/>
            <a:ahLst/>
            <a:cxnLst/>
            <a:rect l="l" t="t" r="r" b="b"/>
            <a:pathLst>
              <a:path w="3048" h="21336">
                <a:moveTo>
                  <a:pt x="0" y="2133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3249929" y="4067555"/>
            <a:ext cx="3809" cy="20574"/>
          </a:xfrm>
          <a:custGeom>
            <a:avLst/>
            <a:gdLst/>
            <a:ahLst/>
            <a:cxnLst/>
            <a:rect l="l" t="t" r="r" b="b"/>
            <a:pathLst>
              <a:path w="3810" h="20574">
                <a:moveTo>
                  <a:pt x="0" y="20574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3253739" y="4049267"/>
            <a:ext cx="4571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0" y="18287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3258311" y="4031741"/>
            <a:ext cx="6095" cy="17526"/>
          </a:xfrm>
          <a:custGeom>
            <a:avLst/>
            <a:gdLst/>
            <a:ahLst/>
            <a:cxnLst/>
            <a:rect l="l" t="t" r="r" b="b"/>
            <a:pathLst>
              <a:path w="6096" h="17525">
                <a:moveTo>
                  <a:pt x="0" y="17525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3264407" y="4015740"/>
            <a:ext cx="6857" cy="16002"/>
          </a:xfrm>
          <a:custGeom>
            <a:avLst/>
            <a:gdLst/>
            <a:ahLst/>
            <a:cxnLst/>
            <a:rect l="l" t="t" r="r" b="b"/>
            <a:pathLst>
              <a:path w="6858" h="16001">
                <a:moveTo>
                  <a:pt x="0" y="16001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3271266" y="4000499"/>
            <a:ext cx="8381" cy="15240"/>
          </a:xfrm>
          <a:custGeom>
            <a:avLst/>
            <a:gdLst/>
            <a:ahLst/>
            <a:cxnLst/>
            <a:rect l="l" t="t" r="r" b="b"/>
            <a:pathLst>
              <a:path w="8382" h="15239">
                <a:moveTo>
                  <a:pt x="0" y="15239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3279648" y="3992879"/>
            <a:ext cx="4571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7620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3284220" y="398678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3289554" y="3980687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0" y="6096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3295650" y="3976116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3301745" y="3973068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3307842" y="3970019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3314700" y="3968496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3322320" y="396849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3329939" y="3968495"/>
            <a:ext cx="9144" cy="761"/>
          </a:xfrm>
          <a:custGeom>
            <a:avLst/>
            <a:gdLst/>
            <a:ahLst/>
            <a:cxnLst/>
            <a:rect l="l" t="t" r="r" b="b"/>
            <a:pathLst>
              <a:path w="9144" h="762">
                <a:moveTo>
                  <a:pt x="0" y="0"/>
                </a:moveTo>
                <a:lnTo>
                  <a:pt x="9144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3339083" y="3969257"/>
            <a:ext cx="9144" cy="2285"/>
          </a:xfrm>
          <a:custGeom>
            <a:avLst/>
            <a:gdLst/>
            <a:ahLst/>
            <a:cxnLst/>
            <a:rect l="l" t="t" r="r" b="b"/>
            <a:pathLst>
              <a:path w="9144" h="2286">
                <a:moveTo>
                  <a:pt x="0" y="0"/>
                </a:moveTo>
                <a:lnTo>
                  <a:pt x="9144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3348227" y="3971544"/>
            <a:ext cx="7620" cy="3047"/>
          </a:xfrm>
          <a:custGeom>
            <a:avLst/>
            <a:gdLst/>
            <a:ahLst/>
            <a:cxnLst/>
            <a:rect l="l" t="t" r="r" b="b"/>
            <a:pathLst>
              <a:path w="7620" h="3048">
                <a:moveTo>
                  <a:pt x="0" y="0"/>
                </a:moveTo>
                <a:lnTo>
                  <a:pt x="7620" y="3047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3355848" y="3974592"/>
            <a:ext cx="6858" cy="5333"/>
          </a:xfrm>
          <a:custGeom>
            <a:avLst/>
            <a:gdLst/>
            <a:ahLst/>
            <a:cxnLst/>
            <a:rect l="l" t="t" r="r" b="b"/>
            <a:pathLst>
              <a:path w="6858" h="5334">
                <a:moveTo>
                  <a:pt x="0" y="0"/>
                </a:moveTo>
                <a:lnTo>
                  <a:pt x="6858" y="5333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3362705" y="3979926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3368039" y="3985260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3372611" y="3991355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3377183" y="3997451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3381755" y="4004310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3385566" y="4011929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3389376" y="401955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3392423" y="4028694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3395472" y="4037838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0" y="0"/>
                </a:moveTo>
                <a:lnTo>
                  <a:pt x="1524" y="1066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3396995" y="4048505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6" h="12191">
                <a:moveTo>
                  <a:pt x="0" y="0"/>
                </a:moveTo>
                <a:lnTo>
                  <a:pt x="2286" y="1219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3399282" y="4060698"/>
            <a:ext cx="6096" cy="117348"/>
          </a:xfrm>
          <a:custGeom>
            <a:avLst/>
            <a:gdLst/>
            <a:ahLst/>
            <a:cxnLst/>
            <a:rect l="l" t="t" r="r" b="b"/>
            <a:pathLst>
              <a:path w="6096" h="117348">
                <a:moveTo>
                  <a:pt x="0" y="0"/>
                </a:moveTo>
                <a:lnTo>
                  <a:pt x="3048" y="31242"/>
                </a:lnTo>
                <a:lnTo>
                  <a:pt x="5334" y="70104"/>
                </a:lnTo>
                <a:lnTo>
                  <a:pt x="6096" y="11734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250435" y="3496055"/>
            <a:ext cx="179070" cy="168402"/>
          </a:xfrm>
          <a:custGeom>
            <a:avLst/>
            <a:gdLst/>
            <a:ahLst/>
            <a:cxnLst/>
            <a:rect l="l" t="t" r="r" b="b"/>
            <a:pathLst>
              <a:path w="179070" h="168401">
                <a:moveTo>
                  <a:pt x="17525" y="161544"/>
                </a:moveTo>
                <a:lnTo>
                  <a:pt x="179069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267961" y="3496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259579" y="3496055"/>
            <a:ext cx="169926" cy="164592"/>
          </a:xfrm>
          <a:custGeom>
            <a:avLst/>
            <a:gdLst/>
            <a:ahLst/>
            <a:cxnLst/>
            <a:rect l="l" t="t" r="r" b="b"/>
            <a:pathLst>
              <a:path w="169925" h="164591">
                <a:moveTo>
                  <a:pt x="8382" y="161544"/>
                </a:moveTo>
                <a:lnTo>
                  <a:pt x="16992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250435" y="3499104"/>
            <a:ext cx="170688" cy="165354"/>
          </a:xfrm>
          <a:custGeom>
            <a:avLst/>
            <a:gdLst/>
            <a:ahLst/>
            <a:cxnLst/>
            <a:rect l="l" t="t" r="r" b="b"/>
            <a:pathLst>
              <a:path w="170687" h="165353">
                <a:moveTo>
                  <a:pt x="9144" y="161544"/>
                </a:moveTo>
                <a:lnTo>
                  <a:pt x="17068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232909" y="3502913"/>
            <a:ext cx="179070" cy="169164"/>
          </a:xfrm>
          <a:custGeom>
            <a:avLst/>
            <a:gdLst/>
            <a:ahLst/>
            <a:cxnLst/>
            <a:rect l="l" t="t" r="r" b="b"/>
            <a:pathLst>
              <a:path w="179070" h="169163">
                <a:moveTo>
                  <a:pt x="17525" y="161544"/>
                </a:moveTo>
                <a:lnTo>
                  <a:pt x="179069" y="0"/>
                </a:lnTo>
                <a:lnTo>
                  <a:pt x="162305" y="7620"/>
                </a:lnTo>
                <a:lnTo>
                  <a:pt x="0" y="169164"/>
                </a:lnTo>
                <a:lnTo>
                  <a:pt x="17525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250435" y="3502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245101" y="3502913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239005" y="350520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232909" y="3507486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2305"/>
                </a:moveTo>
                <a:lnTo>
                  <a:pt x="167640" y="0"/>
                </a:lnTo>
                <a:lnTo>
                  <a:pt x="162306" y="3047"/>
                </a:lnTo>
                <a:lnTo>
                  <a:pt x="0" y="164591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216146" y="3510533"/>
            <a:ext cx="179070" cy="169926"/>
          </a:xfrm>
          <a:custGeom>
            <a:avLst/>
            <a:gdLst/>
            <a:ahLst/>
            <a:cxnLst/>
            <a:rect l="l" t="t" r="r" b="b"/>
            <a:pathLst>
              <a:path w="179070" h="169925">
                <a:moveTo>
                  <a:pt x="16763" y="161544"/>
                </a:moveTo>
                <a:lnTo>
                  <a:pt x="179069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232910" y="35105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227576" y="351053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222242" y="3512820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2305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216146" y="351586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199381" y="3518916"/>
            <a:ext cx="178308" cy="170688"/>
          </a:xfrm>
          <a:custGeom>
            <a:avLst/>
            <a:gdLst/>
            <a:ahLst/>
            <a:cxnLst/>
            <a:rect l="l" t="t" r="r" b="b"/>
            <a:pathLst>
              <a:path w="178308" h="170687">
                <a:moveTo>
                  <a:pt x="16763" y="161544"/>
                </a:moveTo>
                <a:lnTo>
                  <a:pt x="178307" y="0"/>
                </a:lnTo>
                <a:lnTo>
                  <a:pt x="161543" y="9144"/>
                </a:lnTo>
                <a:lnTo>
                  <a:pt x="0" y="170688"/>
                </a:lnTo>
                <a:lnTo>
                  <a:pt x="16763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216145" y="3518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210811" y="351891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205477" y="3521963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199381" y="3525011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183380" y="3528060"/>
            <a:ext cx="177546" cy="171450"/>
          </a:xfrm>
          <a:custGeom>
            <a:avLst/>
            <a:gdLst/>
            <a:ahLst/>
            <a:cxnLst/>
            <a:rect l="l" t="t" r="r" b="b"/>
            <a:pathLst>
              <a:path w="177546" h="171450">
                <a:moveTo>
                  <a:pt x="16001" y="161544"/>
                </a:moveTo>
                <a:lnTo>
                  <a:pt x="177545" y="0"/>
                </a:lnTo>
                <a:lnTo>
                  <a:pt x="161543" y="9906"/>
                </a:lnTo>
                <a:lnTo>
                  <a:pt x="0" y="171450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199382" y="3528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191762" y="3528060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3" h="166877">
                <a:moveTo>
                  <a:pt x="7620" y="161544"/>
                </a:moveTo>
                <a:lnTo>
                  <a:pt x="169164" y="0"/>
                </a:lnTo>
                <a:lnTo>
                  <a:pt x="161544" y="5334"/>
                </a:lnTo>
                <a:lnTo>
                  <a:pt x="0" y="16687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183379" y="3533394"/>
            <a:ext cx="169926" cy="166116"/>
          </a:xfrm>
          <a:custGeom>
            <a:avLst/>
            <a:gdLst/>
            <a:ahLst/>
            <a:cxnLst/>
            <a:rect l="l" t="t" r="r" b="b"/>
            <a:pathLst>
              <a:path w="169925" h="166115">
                <a:moveTo>
                  <a:pt x="8382" y="161544"/>
                </a:moveTo>
                <a:lnTo>
                  <a:pt x="169926" y="0"/>
                </a:lnTo>
                <a:lnTo>
                  <a:pt x="161544" y="4572"/>
                </a:lnTo>
                <a:lnTo>
                  <a:pt x="0" y="166116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167377" y="3537966"/>
            <a:ext cx="177546" cy="172212"/>
          </a:xfrm>
          <a:custGeom>
            <a:avLst/>
            <a:gdLst/>
            <a:ahLst/>
            <a:cxnLst/>
            <a:rect l="l" t="t" r="r" b="b"/>
            <a:pathLst>
              <a:path w="177546" h="172212">
                <a:moveTo>
                  <a:pt x="16001" y="161544"/>
                </a:moveTo>
                <a:lnTo>
                  <a:pt x="177545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183379" y="3537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178045" y="353796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172711" y="354177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167377" y="3545585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151375" y="3548633"/>
            <a:ext cx="177546" cy="173736"/>
          </a:xfrm>
          <a:custGeom>
            <a:avLst/>
            <a:gdLst/>
            <a:ahLst/>
            <a:cxnLst/>
            <a:rect l="l" t="t" r="r" b="b"/>
            <a:pathLst>
              <a:path w="177546" h="173736">
                <a:moveTo>
                  <a:pt x="16001" y="161544"/>
                </a:moveTo>
                <a:lnTo>
                  <a:pt x="177545" y="0"/>
                </a:lnTo>
                <a:lnTo>
                  <a:pt x="161543" y="12192"/>
                </a:lnTo>
                <a:lnTo>
                  <a:pt x="0" y="173736"/>
                </a:lnTo>
                <a:lnTo>
                  <a:pt x="16001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167377" y="3548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159757" y="3548633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3" h="167639">
                <a:moveTo>
                  <a:pt x="7620" y="161544"/>
                </a:moveTo>
                <a:lnTo>
                  <a:pt x="169164" y="0"/>
                </a:lnTo>
                <a:lnTo>
                  <a:pt x="161544" y="6096"/>
                </a:lnTo>
                <a:lnTo>
                  <a:pt x="0" y="167640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151375" y="3554729"/>
            <a:ext cx="169926" cy="167640"/>
          </a:xfrm>
          <a:custGeom>
            <a:avLst/>
            <a:gdLst/>
            <a:ahLst/>
            <a:cxnLst/>
            <a:rect l="l" t="t" r="r" b="b"/>
            <a:pathLst>
              <a:path w="169925" h="167639">
                <a:moveTo>
                  <a:pt x="8382" y="161544"/>
                </a:moveTo>
                <a:lnTo>
                  <a:pt x="169926" y="0"/>
                </a:lnTo>
                <a:lnTo>
                  <a:pt x="161544" y="6096"/>
                </a:lnTo>
                <a:lnTo>
                  <a:pt x="0" y="167640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136136" y="3560826"/>
            <a:ext cx="176784" cy="173736"/>
          </a:xfrm>
          <a:custGeom>
            <a:avLst/>
            <a:gdLst/>
            <a:ahLst/>
            <a:cxnLst/>
            <a:rect l="l" t="t" r="r" b="b"/>
            <a:pathLst>
              <a:path w="176784" h="173736">
                <a:moveTo>
                  <a:pt x="15239" y="161544"/>
                </a:moveTo>
                <a:lnTo>
                  <a:pt x="176783" y="0"/>
                </a:lnTo>
                <a:lnTo>
                  <a:pt x="161543" y="12192"/>
                </a:lnTo>
                <a:lnTo>
                  <a:pt x="0" y="173736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151376" y="3560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121657" y="3573017"/>
            <a:ext cx="176022" cy="175260"/>
          </a:xfrm>
          <a:custGeom>
            <a:avLst/>
            <a:gdLst/>
            <a:ahLst/>
            <a:cxnLst/>
            <a:rect l="l" t="t" r="r" b="b"/>
            <a:pathLst>
              <a:path w="176022" h="175260">
                <a:moveTo>
                  <a:pt x="14477" y="161544"/>
                </a:moveTo>
                <a:lnTo>
                  <a:pt x="176021" y="0"/>
                </a:lnTo>
                <a:lnTo>
                  <a:pt x="161543" y="13716"/>
                </a:lnTo>
                <a:lnTo>
                  <a:pt x="0" y="175260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136135" y="35730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106417" y="3586733"/>
            <a:ext cx="176784" cy="175260"/>
          </a:xfrm>
          <a:custGeom>
            <a:avLst/>
            <a:gdLst/>
            <a:ahLst/>
            <a:cxnLst/>
            <a:rect l="l" t="t" r="r" b="b"/>
            <a:pathLst>
              <a:path w="176784" h="175260">
                <a:moveTo>
                  <a:pt x="15239" y="161544"/>
                </a:moveTo>
                <a:lnTo>
                  <a:pt x="176783" y="0"/>
                </a:lnTo>
                <a:lnTo>
                  <a:pt x="161543" y="13716"/>
                </a:lnTo>
                <a:lnTo>
                  <a:pt x="0" y="175260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121657" y="3586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267961" y="4606290"/>
            <a:ext cx="161544" cy="193548"/>
          </a:xfrm>
          <a:custGeom>
            <a:avLst/>
            <a:gdLst/>
            <a:ahLst/>
            <a:cxnLst/>
            <a:rect l="l" t="t" r="r" b="b"/>
            <a:pathLst>
              <a:path w="161544" h="193548">
                <a:moveTo>
                  <a:pt x="0" y="193548"/>
                </a:moveTo>
                <a:lnTo>
                  <a:pt x="161544" y="32004"/>
                </a:lnTo>
                <a:lnTo>
                  <a:pt x="161544" y="0"/>
                </a:lnTo>
                <a:lnTo>
                  <a:pt x="0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267961" y="46382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255007" y="4597907"/>
            <a:ext cx="174498" cy="169926"/>
          </a:xfrm>
          <a:custGeom>
            <a:avLst/>
            <a:gdLst/>
            <a:ahLst/>
            <a:cxnLst/>
            <a:rect l="l" t="t" r="r" b="b"/>
            <a:pathLst>
              <a:path w="174498" h="169925">
                <a:moveTo>
                  <a:pt x="12953" y="169925"/>
                </a:moveTo>
                <a:lnTo>
                  <a:pt x="174497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6992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267961" y="46062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242053" y="4588763"/>
            <a:ext cx="174498" cy="170688"/>
          </a:xfrm>
          <a:custGeom>
            <a:avLst/>
            <a:gdLst/>
            <a:ahLst/>
            <a:cxnLst/>
            <a:rect l="l" t="t" r="r" b="b"/>
            <a:pathLst>
              <a:path w="174498" h="170687">
                <a:moveTo>
                  <a:pt x="12953" y="170687"/>
                </a:moveTo>
                <a:lnTo>
                  <a:pt x="174497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7068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255007" y="45979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248911" y="4593335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6115"/>
                </a:moveTo>
                <a:lnTo>
                  <a:pt x="167640" y="457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611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242053" y="4588763"/>
            <a:ext cx="168402" cy="166116"/>
          </a:xfrm>
          <a:custGeom>
            <a:avLst/>
            <a:gdLst/>
            <a:ahLst/>
            <a:cxnLst/>
            <a:rect l="l" t="t" r="r" b="b"/>
            <a:pathLst>
              <a:path w="168401" h="166115">
                <a:moveTo>
                  <a:pt x="6858" y="166116"/>
                </a:moveTo>
                <a:lnTo>
                  <a:pt x="16840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611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230624" y="4579619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70687"/>
                </a:moveTo>
                <a:lnTo>
                  <a:pt x="172973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70687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242054" y="4588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238244" y="458571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234434" y="458266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230623" y="4579619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219193" y="4570476"/>
            <a:ext cx="172974" cy="170688"/>
          </a:xfrm>
          <a:custGeom>
            <a:avLst/>
            <a:gdLst/>
            <a:ahLst/>
            <a:cxnLst/>
            <a:rect l="l" t="t" r="r" b="b"/>
            <a:pathLst>
              <a:path w="172974" h="170687">
                <a:moveTo>
                  <a:pt x="11429" y="170687"/>
                </a:moveTo>
                <a:lnTo>
                  <a:pt x="172973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70687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230623" y="4579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226813" y="457657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223004" y="4573524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219194" y="4570475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209288" y="456057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5" y="171450"/>
                </a:moveTo>
                <a:lnTo>
                  <a:pt x="17144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145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219194" y="4570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216146" y="456666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212335" y="456361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209287" y="4560569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199382" y="4549902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9905" y="172212"/>
                </a:moveTo>
                <a:lnTo>
                  <a:pt x="171449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221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209288" y="45605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206240" y="455676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202429" y="455371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199381" y="454990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191000" y="4539233"/>
            <a:ext cx="169926" cy="172212"/>
          </a:xfrm>
          <a:custGeom>
            <a:avLst/>
            <a:gdLst/>
            <a:ahLst/>
            <a:cxnLst/>
            <a:rect l="l" t="t" r="r" b="b"/>
            <a:pathLst>
              <a:path w="169925" h="172212">
                <a:moveTo>
                  <a:pt x="8382" y="172212"/>
                </a:moveTo>
                <a:lnTo>
                  <a:pt x="16992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21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199382" y="4549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194810" y="4544567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4572" y="166877"/>
                </a:moveTo>
                <a:lnTo>
                  <a:pt x="166116" y="5333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687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191000" y="4539233"/>
            <a:ext cx="166116" cy="166878"/>
          </a:xfrm>
          <a:custGeom>
            <a:avLst/>
            <a:gdLst/>
            <a:ahLst/>
            <a:cxnLst/>
            <a:rect l="l" t="t" r="r" b="b"/>
            <a:pathLst>
              <a:path w="166115" h="166877">
                <a:moveTo>
                  <a:pt x="3810" y="166877"/>
                </a:moveTo>
                <a:lnTo>
                  <a:pt x="166116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182617" y="4528565"/>
            <a:ext cx="169926" cy="172212"/>
          </a:xfrm>
          <a:custGeom>
            <a:avLst/>
            <a:gdLst/>
            <a:ahLst/>
            <a:cxnLst/>
            <a:rect l="l" t="t" r="r" b="b"/>
            <a:pathLst>
              <a:path w="169925" h="172212">
                <a:moveTo>
                  <a:pt x="8382" y="172212"/>
                </a:moveTo>
                <a:lnTo>
                  <a:pt x="16992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722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191000" y="4539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187952" y="453542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185665" y="453161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182618" y="4528566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171949" y="4511802"/>
            <a:ext cx="172212" cy="178308"/>
          </a:xfrm>
          <a:custGeom>
            <a:avLst/>
            <a:gdLst/>
            <a:ahLst/>
            <a:cxnLst/>
            <a:rect l="l" t="t" r="r" b="b"/>
            <a:pathLst>
              <a:path w="172212" h="178308">
                <a:moveTo>
                  <a:pt x="10667" y="178307"/>
                </a:moveTo>
                <a:lnTo>
                  <a:pt x="172211" y="16763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7830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182617" y="4528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177283" y="4520184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5334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92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171949" y="4511801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5334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9925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162044" y="4493513"/>
            <a:ext cx="171450" cy="179832"/>
          </a:xfrm>
          <a:custGeom>
            <a:avLst/>
            <a:gdLst/>
            <a:ahLst/>
            <a:cxnLst/>
            <a:rect l="l" t="t" r="r" b="b"/>
            <a:pathLst>
              <a:path w="171450" h="179832">
                <a:moveTo>
                  <a:pt x="9905" y="179831"/>
                </a:moveTo>
                <a:lnTo>
                  <a:pt x="171449" y="18287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7983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171950" y="45118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166616" y="4502657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4" y="170687"/>
                </a:moveTo>
                <a:lnTo>
                  <a:pt x="166878" y="9143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162044" y="4493513"/>
            <a:ext cx="166877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4572" y="170687"/>
                </a:moveTo>
                <a:lnTo>
                  <a:pt x="166878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152138" y="4474463"/>
            <a:ext cx="171450" cy="180594"/>
          </a:xfrm>
          <a:custGeom>
            <a:avLst/>
            <a:gdLst/>
            <a:ahLst/>
            <a:cxnLst/>
            <a:rect l="l" t="t" r="r" b="b"/>
            <a:pathLst>
              <a:path w="171450" h="180594">
                <a:moveTo>
                  <a:pt x="9905" y="180594"/>
                </a:moveTo>
                <a:lnTo>
                  <a:pt x="171449" y="19050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8059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162044" y="44935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157472" y="4484369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4572" y="170687"/>
                </a:moveTo>
                <a:lnTo>
                  <a:pt x="16611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152138" y="4474464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4" y="171450"/>
                </a:moveTo>
                <a:lnTo>
                  <a:pt x="16687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142994" y="4453889"/>
            <a:ext cx="170688" cy="182118"/>
          </a:xfrm>
          <a:custGeom>
            <a:avLst/>
            <a:gdLst/>
            <a:ahLst/>
            <a:cxnLst/>
            <a:rect l="l" t="t" r="r" b="b"/>
            <a:pathLst>
              <a:path w="170687" h="182117">
                <a:moveTo>
                  <a:pt x="9144" y="182118"/>
                </a:moveTo>
                <a:lnTo>
                  <a:pt x="170688" y="20574"/>
                </a:lnTo>
                <a:lnTo>
                  <a:pt x="162306" y="0"/>
                </a:lnTo>
                <a:lnTo>
                  <a:pt x="0" y="161544"/>
                </a:lnTo>
                <a:lnTo>
                  <a:pt x="9144" y="18211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152138" y="44744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134612" y="4432553"/>
            <a:ext cx="170688" cy="182880"/>
          </a:xfrm>
          <a:custGeom>
            <a:avLst/>
            <a:gdLst/>
            <a:ahLst/>
            <a:cxnLst/>
            <a:rect l="l" t="t" r="r" b="b"/>
            <a:pathLst>
              <a:path w="170687" h="182879">
                <a:moveTo>
                  <a:pt x="8382" y="182879"/>
                </a:moveTo>
                <a:lnTo>
                  <a:pt x="170688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8287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142994" y="44538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126991" y="4409694"/>
            <a:ext cx="169164" cy="184404"/>
          </a:xfrm>
          <a:custGeom>
            <a:avLst/>
            <a:gdLst/>
            <a:ahLst/>
            <a:cxnLst/>
            <a:rect l="l" t="t" r="r" b="b"/>
            <a:pathLst>
              <a:path w="169163" h="184403">
                <a:moveTo>
                  <a:pt x="7620" y="184404"/>
                </a:moveTo>
                <a:lnTo>
                  <a:pt x="16916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8440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134611" y="44325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119372" y="4385310"/>
            <a:ext cx="169164" cy="185928"/>
          </a:xfrm>
          <a:custGeom>
            <a:avLst/>
            <a:gdLst/>
            <a:ahLst/>
            <a:cxnLst/>
            <a:rect l="l" t="t" r="r" b="b"/>
            <a:pathLst>
              <a:path w="169163" h="185927">
                <a:moveTo>
                  <a:pt x="7620" y="185927"/>
                </a:moveTo>
                <a:lnTo>
                  <a:pt x="169164" y="24383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8592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126992" y="44096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113276" y="4360164"/>
            <a:ext cx="168402" cy="186690"/>
          </a:xfrm>
          <a:custGeom>
            <a:avLst/>
            <a:gdLst/>
            <a:ahLst/>
            <a:cxnLst/>
            <a:rect l="l" t="t" r="r" b="b"/>
            <a:pathLst>
              <a:path w="168401" h="186689">
                <a:moveTo>
                  <a:pt x="6096" y="186689"/>
                </a:moveTo>
                <a:lnTo>
                  <a:pt x="168402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8668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119372" y="43853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107180" y="4332731"/>
            <a:ext cx="167640" cy="188976"/>
          </a:xfrm>
          <a:custGeom>
            <a:avLst/>
            <a:gdLst/>
            <a:ahLst/>
            <a:cxnLst/>
            <a:rect l="l" t="t" r="r" b="b"/>
            <a:pathLst>
              <a:path w="167639" h="188975">
                <a:moveTo>
                  <a:pt x="6096" y="188975"/>
                </a:moveTo>
                <a:lnTo>
                  <a:pt x="167640" y="2743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8897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113276" y="43601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101845" y="4302252"/>
            <a:ext cx="166878" cy="192024"/>
          </a:xfrm>
          <a:custGeom>
            <a:avLst/>
            <a:gdLst/>
            <a:ahLst/>
            <a:cxnLst/>
            <a:rect l="l" t="t" r="r" b="b"/>
            <a:pathLst>
              <a:path w="166877" h="192024">
                <a:moveTo>
                  <a:pt x="5334" y="192024"/>
                </a:moveTo>
                <a:lnTo>
                  <a:pt x="166878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107179" y="43327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097273" y="4269485"/>
            <a:ext cx="166116" cy="194310"/>
          </a:xfrm>
          <a:custGeom>
            <a:avLst/>
            <a:gdLst/>
            <a:ahLst/>
            <a:cxnLst/>
            <a:rect l="l" t="t" r="r" b="b"/>
            <a:pathLst>
              <a:path w="166115" h="194310">
                <a:moveTo>
                  <a:pt x="4572" y="194310"/>
                </a:moveTo>
                <a:lnTo>
                  <a:pt x="166116" y="32766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9431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101845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094225" y="4234434"/>
            <a:ext cx="164592" cy="197358"/>
          </a:xfrm>
          <a:custGeom>
            <a:avLst/>
            <a:gdLst/>
            <a:ahLst/>
            <a:cxnLst/>
            <a:rect l="l" t="t" r="r" b="b"/>
            <a:pathLst>
              <a:path w="164591" h="197358">
                <a:moveTo>
                  <a:pt x="3048" y="197357"/>
                </a:moveTo>
                <a:lnTo>
                  <a:pt x="164592" y="3505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9735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097273" y="42694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091178" y="4196333"/>
            <a:ext cx="164592" cy="199644"/>
          </a:xfrm>
          <a:custGeom>
            <a:avLst/>
            <a:gdLst/>
            <a:ahLst/>
            <a:cxnLst/>
            <a:rect l="l" t="t" r="r" b="b"/>
            <a:pathLst>
              <a:path w="164591" h="199644">
                <a:moveTo>
                  <a:pt x="3048" y="199643"/>
                </a:moveTo>
                <a:lnTo>
                  <a:pt x="164592" y="3809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9964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094226" y="42344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088891" y="4155947"/>
            <a:ext cx="163830" cy="202692"/>
          </a:xfrm>
          <a:custGeom>
            <a:avLst/>
            <a:gdLst/>
            <a:ahLst/>
            <a:cxnLst/>
            <a:rect l="l" t="t" r="r" b="b"/>
            <a:pathLst>
              <a:path w="163829" h="202691">
                <a:moveTo>
                  <a:pt x="2286" y="202692"/>
                </a:moveTo>
                <a:lnTo>
                  <a:pt x="163830" y="403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20269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091177" y="419633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087368" y="4113276"/>
            <a:ext cx="163068" cy="204215"/>
          </a:xfrm>
          <a:custGeom>
            <a:avLst/>
            <a:gdLst/>
            <a:ahLst/>
            <a:cxnLst/>
            <a:rect l="l" t="t" r="r" b="b"/>
            <a:pathLst>
              <a:path w="163067" h="204215">
                <a:moveTo>
                  <a:pt x="1524" y="204215"/>
                </a:moveTo>
                <a:lnTo>
                  <a:pt x="163068" y="426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20421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088892" y="4155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087367" y="4067556"/>
            <a:ext cx="161544" cy="207264"/>
          </a:xfrm>
          <a:custGeom>
            <a:avLst/>
            <a:gdLst/>
            <a:ahLst/>
            <a:cxnLst/>
            <a:rect l="l" t="t" r="r" b="b"/>
            <a:pathLst>
              <a:path w="161544" h="207263">
                <a:moveTo>
                  <a:pt x="0" y="207263"/>
                </a:moveTo>
                <a:lnTo>
                  <a:pt x="161544" y="45719"/>
                </a:lnTo>
                <a:lnTo>
                  <a:pt x="161544" y="0"/>
                </a:lnTo>
                <a:lnTo>
                  <a:pt x="0" y="161543"/>
                </a:lnTo>
                <a:lnTo>
                  <a:pt x="0" y="2072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087367" y="41132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087367" y="4018788"/>
            <a:ext cx="161544" cy="210311"/>
          </a:xfrm>
          <a:custGeom>
            <a:avLst/>
            <a:gdLst/>
            <a:ahLst/>
            <a:cxnLst/>
            <a:rect l="l" t="t" r="r" b="b"/>
            <a:pathLst>
              <a:path w="161544" h="210312">
                <a:moveTo>
                  <a:pt x="0" y="210312"/>
                </a:moveTo>
                <a:lnTo>
                  <a:pt x="161544" y="48768"/>
                </a:lnTo>
                <a:lnTo>
                  <a:pt x="161544" y="0"/>
                </a:lnTo>
                <a:lnTo>
                  <a:pt x="0" y="161544"/>
                </a:lnTo>
                <a:lnTo>
                  <a:pt x="0" y="21031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087367" y="40675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087367" y="3973068"/>
            <a:ext cx="163067" cy="207264"/>
          </a:xfrm>
          <a:custGeom>
            <a:avLst/>
            <a:gdLst/>
            <a:ahLst/>
            <a:cxnLst/>
            <a:rect l="l" t="t" r="r" b="b"/>
            <a:pathLst>
              <a:path w="163067" h="207263">
                <a:moveTo>
                  <a:pt x="0" y="207263"/>
                </a:moveTo>
                <a:lnTo>
                  <a:pt x="161544" y="45719"/>
                </a:lnTo>
                <a:lnTo>
                  <a:pt x="163067" y="0"/>
                </a:lnTo>
                <a:lnTo>
                  <a:pt x="1523" y="161543"/>
                </a:lnTo>
                <a:lnTo>
                  <a:pt x="0" y="20726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087367" y="40187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088892" y="3930395"/>
            <a:ext cx="163829" cy="204215"/>
          </a:xfrm>
          <a:custGeom>
            <a:avLst/>
            <a:gdLst/>
            <a:ahLst/>
            <a:cxnLst/>
            <a:rect l="l" t="t" r="r" b="b"/>
            <a:pathLst>
              <a:path w="163829" h="204215">
                <a:moveTo>
                  <a:pt x="0" y="204215"/>
                </a:moveTo>
                <a:lnTo>
                  <a:pt x="161544" y="42671"/>
                </a:lnTo>
                <a:lnTo>
                  <a:pt x="163829" y="0"/>
                </a:lnTo>
                <a:lnTo>
                  <a:pt x="2285" y="161543"/>
                </a:lnTo>
                <a:lnTo>
                  <a:pt x="0" y="20421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088892" y="3973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091177" y="3890009"/>
            <a:ext cx="164592" cy="201930"/>
          </a:xfrm>
          <a:custGeom>
            <a:avLst/>
            <a:gdLst/>
            <a:ahLst/>
            <a:cxnLst/>
            <a:rect l="l" t="t" r="r" b="b"/>
            <a:pathLst>
              <a:path w="164591" h="201929">
                <a:moveTo>
                  <a:pt x="0" y="201929"/>
                </a:moveTo>
                <a:lnTo>
                  <a:pt x="161544" y="4038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20192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091177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094226" y="3852672"/>
            <a:ext cx="166115" cy="198882"/>
          </a:xfrm>
          <a:custGeom>
            <a:avLst/>
            <a:gdLst/>
            <a:ahLst/>
            <a:cxnLst/>
            <a:rect l="l" t="t" r="r" b="b"/>
            <a:pathLst>
              <a:path w="166115" h="198882">
                <a:moveTo>
                  <a:pt x="0" y="198881"/>
                </a:moveTo>
                <a:lnTo>
                  <a:pt x="161544" y="37337"/>
                </a:lnTo>
                <a:lnTo>
                  <a:pt x="166115" y="0"/>
                </a:lnTo>
                <a:lnTo>
                  <a:pt x="3809" y="161543"/>
                </a:lnTo>
                <a:lnTo>
                  <a:pt x="0" y="19888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094226" y="38900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098035" y="3817620"/>
            <a:ext cx="166877" cy="196596"/>
          </a:xfrm>
          <a:custGeom>
            <a:avLst/>
            <a:gdLst/>
            <a:ahLst/>
            <a:cxnLst/>
            <a:rect l="l" t="t" r="r" b="b"/>
            <a:pathLst>
              <a:path w="166877" h="196596">
                <a:moveTo>
                  <a:pt x="0" y="196596"/>
                </a:moveTo>
                <a:lnTo>
                  <a:pt x="162306" y="35052"/>
                </a:lnTo>
                <a:lnTo>
                  <a:pt x="166877" y="0"/>
                </a:lnTo>
                <a:lnTo>
                  <a:pt x="5333" y="161544"/>
                </a:lnTo>
                <a:lnTo>
                  <a:pt x="0" y="19659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098035" y="38526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4103370" y="3785616"/>
            <a:ext cx="166877" cy="193548"/>
          </a:xfrm>
          <a:custGeom>
            <a:avLst/>
            <a:gdLst/>
            <a:ahLst/>
            <a:cxnLst/>
            <a:rect l="l" t="t" r="r" b="b"/>
            <a:pathLst>
              <a:path w="166877" h="193548">
                <a:moveTo>
                  <a:pt x="0" y="193548"/>
                </a:moveTo>
                <a:lnTo>
                  <a:pt x="161544" y="32004"/>
                </a:lnTo>
                <a:lnTo>
                  <a:pt x="166877" y="0"/>
                </a:lnTo>
                <a:lnTo>
                  <a:pt x="5333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4103370" y="38176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4108704" y="3756660"/>
            <a:ext cx="168401" cy="190500"/>
          </a:xfrm>
          <a:custGeom>
            <a:avLst/>
            <a:gdLst/>
            <a:ahLst/>
            <a:cxnLst/>
            <a:rect l="l" t="t" r="r" b="b"/>
            <a:pathLst>
              <a:path w="168401" h="190500">
                <a:moveTo>
                  <a:pt x="0" y="190500"/>
                </a:moveTo>
                <a:lnTo>
                  <a:pt x="161544" y="28955"/>
                </a:lnTo>
                <a:lnTo>
                  <a:pt x="168401" y="0"/>
                </a:lnTo>
                <a:lnTo>
                  <a:pt x="6857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4108704" y="37856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4115561" y="3734562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39" h="183641">
                <a:moveTo>
                  <a:pt x="0" y="183642"/>
                </a:moveTo>
                <a:lnTo>
                  <a:pt x="161544" y="22098"/>
                </a:lnTo>
                <a:lnTo>
                  <a:pt x="167640" y="0"/>
                </a:lnTo>
                <a:lnTo>
                  <a:pt x="5333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4115561" y="37566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4120895" y="3713987"/>
            <a:ext cx="168402" cy="182118"/>
          </a:xfrm>
          <a:custGeom>
            <a:avLst/>
            <a:gdLst/>
            <a:ahLst/>
            <a:cxnLst/>
            <a:rect l="l" t="t" r="r" b="b"/>
            <a:pathLst>
              <a:path w="168401" h="182117">
                <a:moveTo>
                  <a:pt x="0" y="182117"/>
                </a:moveTo>
                <a:lnTo>
                  <a:pt x="162306" y="20573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4120895" y="37345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4127754" y="3694176"/>
            <a:ext cx="168402" cy="181356"/>
          </a:xfrm>
          <a:custGeom>
            <a:avLst/>
            <a:gdLst/>
            <a:ahLst/>
            <a:cxnLst/>
            <a:rect l="l" t="t" r="r" b="b"/>
            <a:pathLst>
              <a:path w="168401" h="181355">
                <a:moveTo>
                  <a:pt x="0" y="181356"/>
                </a:moveTo>
                <a:lnTo>
                  <a:pt x="161544" y="19812"/>
                </a:lnTo>
                <a:lnTo>
                  <a:pt x="168402" y="0"/>
                </a:lnTo>
                <a:lnTo>
                  <a:pt x="6857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4127754" y="37139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4134611" y="3675126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3" h="180594">
                <a:moveTo>
                  <a:pt x="0" y="180594"/>
                </a:moveTo>
                <a:lnTo>
                  <a:pt x="161544" y="19050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4134611" y="36941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142232" y="3657600"/>
            <a:ext cx="169926" cy="179070"/>
          </a:xfrm>
          <a:custGeom>
            <a:avLst/>
            <a:gdLst/>
            <a:ahLst/>
            <a:cxnLst/>
            <a:rect l="l" t="t" r="r" b="b"/>
            <a:pathLst>
              <a:path w="169925" h="179070">
                <a:moveTo>
                  <a:pt x="0" y="179070"/>
                </a:moveTo>
                <a:lnTo>
                  <a:pt x="161544" y="17526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4142232" y="36751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4142232" y="3665982"/>
            <a:ext cx="166116" cy="170688"/>
          </a:xfrm>
          <a:custGeom>
            <a:avLst/>
            <a:gdLst/>
            <a:ahLst/>
            <a:cxnLst/>
            <a:rect l="l" t="t" r="r" b="b"/>
            <a:pathLst>
              <a:path w="166115" h="170687">
                <a:moveTo>
                  <a:pt x="0" y="170687"/>
                </a:moveTo>
                <a:lnTo>
                  <a:pt x="161544" y="9143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4146042" y="3657600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2306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4150614" y="3640074"/>
            <a:ext cx="169926" cy="179070"/>
          </a:xfrm>
          <a:custGeom>
            <a:avLst/>
            <a:gdLst/>
            <a:ahLst/>
            <a:cxnLst/>
            <a:rect l="l" t="t" r="r" b="b"/>
            <a:pathLst>
              <a:path w="169925" h="179070">
                <a:moveTo>
                  <a:pt x="0" y="179069"/>
                </a:moveTo>
                <a:lnTo>
                  <a:pt x="161544" y="17525"/>
                </a:lnTo>
                <a:lnTo>
                  <a:pt x="169926" y="0"/>
                </a:lnTo>
                <a:lnTo>
                  <a:pt x="8381" y="162305"/>
                </a:lnTo>
                <a:lnTo>
                  <a:pt x="0" y="179069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4150614" y="36576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4158995" y="3624833"/>
            <a:ext cx="170688" cy="177546"/>
          </a:xfrm>
          <a:custGeom>
            <a:avLst/>
            <a:gdLst/>
            <a:ahLst/>
            <a:cxnLst/>
            <a:rect l="l" t="t" r="r" b="b"/>
            <a:pathLst>
              <a:path w="170687" h="177546">
                <a:moveTo>
                  <a:pt x="0" y="177546"/>
                </a:moveTo>
                <a:lnTo>
                  <a:pt x="161544" y="15240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4158995" y="364007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4158995" y="3632453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4163567" y="3624834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168139" y="3609593"/>
            <a:ext cx="171450" cy="176784"/>
          </a:xfrm>
          <a:custGeom>
            <a:avLst/>
            <a:gdLst/>
            <a:ahLst/>
            <a:cxnLst/>
            <a:rect l="l" t="t" r="r" b="b"/>
            <a:pathLst>
              <a:path w="171450" h="176784">
                <a:moveTo>
                  <a:pt x="0" y="176784"/>
                </a:moveTo>
                <a:lnTo>
                  <a:pt x="161544" y="15240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7678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168139" y="36248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168139" y="3617213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173473" y="360959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0" y="169163"/>
                </a:moveTo>
                <a:lnTo>
                  <a:pt x="161544" y="7619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178045" y="3599688"/>
            <a:ext cx="169164" cy="171450"/>
          </a:xfrm>
          <a:custGeom>
            <a:avLst/>
            <a:gdLst/>
            <a:ahLst/>
            <a:cxnLst/>
            <a:rect l="l" t="t" r="r" b="b"/>
            <a:pathLst>
              <a:path w="169163" h="171450">
                <a:moveTo>
                  <a:pt x="0" y="171450"/>
                </a:moveTo>
                <a:lnTo>
                  <a:pt x="161544" y="9905"/>
                </a:lnTo>
                <a:lnTo>
                  <a:pt x="169164" y="0"/>
                </a:lnTo>
                <a:lnTo>
                  <a:pt x="7620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178045" y="36095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185666" y="3589020"/>
            <a:ext cx="170688" cy="172212"/>
          </a:xfrm>
          <a:custGeom>
            <a:avLst/>
            <a:gdLst/>
            <a:ahLst/>
            <a:cxnLst/>
            <a:rect l="l" t="t" r="r" b="b"/>
            <a:pathLst>
              <a:path w="170687" h="172212">
                <a:moveTo>
                  <a:pt x="0" y="172212"/>
                </a:moveTo>
                <a:lnTo>
                  <a:pt x="161544" y="10668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185666" y="35996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194810" y="3578352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172212"/>
                </a:moveTo>
                <a:lnTo>
                  <a:pt x="161544" y="10668"/>
                </a:lnTo>
                <a:lnTo>
                  <a:pt x="171450" y="0"/>
                </a:lnTo>
                <a:lnTo>
                  <a:pt x="9144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194810" y="3589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267961" y="3496055"/>
            <a:ext cx="161544" cy="190500"/>
          </a:xfrm>
          <a:custGeom>
            <a:avLst/>
            <a:gdLst/>
            <a:ahLst/>
            <a:cxnLst/>
            <a:rect l="l" t="t" r="r" b="b"/>
            <a:pathLst>
              <a:path w="161544" h="190500">
                <a:moveTo>
                  <a:pt x="0" y="190500"/>
                </a:moveTo>
                <a:lnTo>
                  <a:pt x="161544" y="28955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267961" y="3525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3928871" y="3657600"/>
            <a:ext cx="339090" cy="1142238"/>
          </a:xfrm>
          <a:custGeom>
            <a:avLst/>
            <a:gdLst/>
            <a:ahLst/>
            <a:cxnLst/>
            <a:rect l="l" t="t" r="r" b="b"/>
            <a:pathLst>
              <a:path w="339089" h="1142238">
                <a:moveTo>
                  <a:pt x="310895" y="51053"/>
                </a:moveTo>
                <a:lnTo>
                  <a:pt x="339089" y="28956"/>
                </a:lnTo>
                <a:lnTo>
                  <a:pt x="339089" y="0"/>
                </a:lnTo>
                <a:lnTo>
                  <a:pt x="321563" y="6858"/>
                </a:lnTo>
                <a:lnTo>
                  <a:pt x="275946" y="29045"/>
                </a:lnTo>
                <a:lnTo>
                  <a:pt x="223537" y="64127"/>
                </a:lnTo>
                <a:lnTo>
                  <a:pt x="176277" y="106269"/>
                </a:lnTo>
                <a:lnTo>
                  <a:pt x="134305" y="154434"/>
                </a:lnTo>
                <a:lnTo>
                  <a:pt x="97760" y="207582"/>
                </a:lnTo>
                <a:lnTo>
                  <a:pt x="66782" y="264675"/>
                </a:lnTo>
                <a:lnTo>
                  <a:pt x="41510" y="324672"/>
                </a:lnTo>
                <a:lnTo>
                  <a:pt x="22083" y="386537"/>
                </a:lnTo>
                <a:lnTo>
                  <a:pt x="8639" y="449228"/>
                </a:lnTo>
                <a:lnTo>
                  <a:pt x="1320" y="511708"/>
                </a:lnTo>
                <a:lnTo>
                  <a:pt x="0" y="542544"/>
                </a:lnTo>
                <a:lnTo>
                  <a:pt x="0" y="592836"/>
                </a:lnTo>
                <a:lnTo>
                  <a:pt x="4255" y="655430"/>
                </a:lnTo>
                <a:lnTo>
                  <a:pt x="14641" y="718723"/>
                </a:lnTo>
                <a:lnTo>
                  <a:pt x="31037" y="781694"/>
                </a:lnTo>
                <a:lnTo>
                  <a:pt x="53324" y="843323"/>
                </a:lnTo>
                <a:lnTo>
                  <a:pt x="81381" y="902588"/>
                </a:lnTo>
                <a:lnTo>
                  <a:pt x="115090" y="958471"/>
                </a:lnTo>
                <a:lnTo>
                  <a:pt x="154329" y="1009950"/>
                </a:lnTo>
                <a:lnTo>
                  <a:pt x="198980" y="1056005"/>
                </a:lnTo>
                <a:lnTo>
                  <a:pt x="248923" y="1095615"/>
                </a:lnTo>
                <a:lnTo>
                  <a:pt x="304037" y="1127760"/>
                </a:lnTo>
                <a:lnTo>
                  <a:pt x="339089" y="1142238"/>
                </a:lnTo>
                <a:lnTo>
                  <a:pt x="339089" y="1110234"/>
                </a:lnTo>
                <a:lnTo>
                  <a:pt x="326135" y="1101852"/>
                </a:lnTo>
                <a:lnTo>
                  <a:pt x="313181" y="1092708"/>
                </a:lnTo>
                <a:lnTo>
                  <a:pt x="279235" y="1063015"/>
                </a:lnTo>
                <a:lnTo>
                  <a:pt x="250622" y="1027238"/>
                </a:lnTo>
                <a:lnTo>
                  <a:pt x="226895" y="986524"/>
                </a:lnTo>
                <a:lnTo>
                  <a:pt x="207607" y="942024"/>
                </a:lnTo>
                <a:lnTo>
                  <a:pt x="192309" y="894888"/>
                </a:lnTo>
                <a:lnTo>
                  <a:pt x="180555" y="846264"/>
                </a:lnTo>
                <a:lnTo>
                  <a:pt x="171897" y="797303"/>
                </a:lnTo>
                <a:lnTo>
                  <a:pt x="165886" y="749154"/>
                </a:lnTo>
                <a:lnTo>
                  <a:pt x="162076" y="702967"/>
                </a:lnTo>
                <a:lnTo>
                  <a:pt x="160019" y="659892"/>
                </a:lnTo>
                <a:lnTo>
                  <a:pt x="158495" y="617220"/>
                </a:lnTo>
                <a:lnTo>
                  <a:pt x="158495" y="571500"/>
                </a:lnTo>
                <a:lnTo>
                  <a:pt x="158909" y="522933"/>
                </a:lnTo>
                <a:lnTo>
                  <a:pt x="160329" y="470011"/>
                </a:lnTo>
                <a:lnTo>
                  <a:pt x="163506" y="414165"/>
                </a:lnTo>
                <a:lnTo>
                  <a:pt x="169190" y="356828"/>
                </a:lnTo>
                <a:lnTo>
                  <a:pt x="178131" y="299432"/>
                </a:lnTo>
                <a:lnTo>
                  <a:pt x="191079" y="243411"/>
                </a:lnTo>
                <a:lnTo>
                  <a:pt x="208784" y="190197"/>
                </a:lnTo>
                <a:lnTo>
                  <a:pt x="231996" y="141222"/>
                </a:lnTo>
                <a:lnTo>
                  <a:pt x="261465" y="97919"/>
                </a:lnTo>
                <a:lnTo>
                  <a:pt x="297941" y="61722"/>
                </a:lnTo>
                <a:lnTo>
                  <a:pt x="310895" y="51053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250435" y="3657600"/>
            <a:ext cx="17526" cy="6858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17525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232909" y="3664457"/>
            <a:ext cx="17526" cy="7620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1752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216146" y="3672077"/>
            <a:ext cx="16764" cy="8382"/>
          </a:xfrm>
          <a:custGeom>
            <a:avLst/>
            <a:gdLst/>
            <a:ahLst/>
            <a:cxnLst/>
            <a:rect l="l" t="t" r="r" b="b"/>
            <a:pathLst>
              <a:path w="16763" h="8382">
                <a:moveTo>
                  <a:pt x="16763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199381" y="3680460"/>
            <a:ext cx="16764" cy="9144"/>
          </a:xfrm>
          <a:custGeom>
            <a:avLst/>
            <a:gdLst/>
            <a:ahLst/>
            <a:cxnLst/>
            <a:rect l="l" t="t" r="r" b="b"/>
            <a:pathLst>
              <a:path w="16763" h="9144">
                <a:moveTo>
                  <a:pt x="16763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183380" y="3689604"/>
            <a:ext cx="16002" cy="9906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16001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167377" y="3699510"/>
            <a:ext cx="16002" cy="10668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16001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151375" y="3710177"/>
            <a:ext cx="16002" cy="12192"/>
          </a:xfrm>
          <a:custGeom>
            <a:avLst/>
            <a:gdLst/>
            <a:ahLst/>
            <a:cxnLst/>
            <a:rect l="l" t="t" r="r" b="b"/>
            <a:pathLst>
              <a:path w="16001" h="12191">
                <a:moveTo>
                  <a:pt x="16001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136136" y="3722370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15239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121657" y="3734561"/>
            <a:ext cx="14478" cy="13716"/>
          </a:xfrm>
          <a:custGeom>
            <a:avLst/>
            <a:gdLst/>
            <a:ahLst/>
            <a:cxnLst/>
            <a:rect l="l" t="t" r="r" b="b"/>
            <a:pathLst>
              <a:path w="14477" h="13715">
                <a:moveTo>
                  <a:pt x="14477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106417" y="3748277"/>
            <a:ext cx="15240" cy="13716"/>
          </a:xfrm>
          <a:custGeom>
            <a:avLst/>
            <a:gdLst/>
            <a:ahLst/>
            <a:cxnLst/>
            <a:rect l="l" t="t" r="r" b="b"/>
            <a:pathLst>
              <a:path w="15239" h="13715">
                <a:moveTo>
                  <a:pt x="15239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092701" y="3761994"/>
            <a:ext cx="13716" cy="15240"/>
          </a:xfrm>
          <a:custGeom>
            <a:avLst/>
            <a:gdLst/>
            <a:ahLst/>
            <a:cxnLst/>
            <a:rect l="l" t="t" r="r" b="b"/>
            <a:pathLst>
              <a:path w="13715" h="15239">
                <a:moveTo>
                  <a:pt x="13715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078223" y="3777233"/>
            <a:ext cx="14478" cy="16002"/>
          </a:xfrm>
          <a:custGeom>
            <a:avLst/>
            <a:gdLst/>
            <a:ahLst/>
            <a:cxnLst/>
            <a:rect l="l" t="t" r="r" b="b"/>
            <a:pathLst>
              <a:path w="14477" h="16001">
                <a:moveTo>
                  <a:pt x="14477" y="0"/>
                </a:moveTo>
                <a:lnTo>
                  <a:pt x="0" y="16002"/>
                </a:lnTo>
              </a:path>
            </a:pathLst>
          </a:custGeom>
          <a:ln w="12954">
            <a:solidFill>
              <a:srgbClr val="3B8B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065269" y="3793235"/>
            <a:ext cx="12954" cy="16764"/>
          </a:xfrm>
          <a:custGeom>
            <a:avLst/>
            <a:gdLst/>
            <a:ahLst/>
            <a:cxnLst/>
            <a:rect l="l" t="t" r="r" b="b"/>
            <a:pathLst>
              <a:path w="12953" h="16763">
                <a:moveTo>
                  <a:pt x="12953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052316" y="3810000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12953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039362" y="3827526"/>
            <a:ext cx="12954" cy="18288"/>
          </a:xfrm>
          <a:custGeom>
            <a:avLst/>
            <a:gdLst/>
            <a:ahLst/>
            <a:cxnLst/>
            <a:rect l="l" t="t" r="r" b="b"/>
            <a:pathLst>
              <a:path w="12953" h="18287">
                <a:moveTo>
                  <a:pt x="12953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027169" y="3845814"/>
            <a:ext cx="12191" cy="19050"/>
          </a:xfrm>
          <a:custGeom>
            <a:avLst/>
            <a:gdLst/>
            <a:ahLst/>
            <a:cxnLst/>
            <a:rect l="l" t="t" r="r" b="b"/>
            <a:pathLst>
              <a:path w="12191" h="19050">
                <a:moveTo>
                  <a:pt x="12191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014978" y="3864864"/>
            <a:ext cx="12191" cy="19812"/>
          </a:xfrm>
          <a:custGeom>
            <a:avLst/>
            <a:gdLst/>
            <a:ahLst/>
            <a:cxnLst/>
            <a:rect l="l" t="t" r="r" b="b"/>
            <a:pathLst>
              <a:path w="12191" h="19812">
                <a:moveTo>
                  <a:pt x="12191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004309" y="3884676"/>
            <a:ext cx="10667" cy="20574"/>
          </a:xfrm>
          <a:custGeom>
            <a:avLst/>
            <a:gdLst/>
            <a:ahLst/>
            <a:cxnLst/>
            <a:rect l="l" t="t" r="r" b="b"/>
            <a:pathLst>
              <a:path w="10667" h="20574">
                <a:moveTo>
                  <a:pt x="10667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3993642" y="3905250"/>
            <a:ext cx="10667" cy="20574"/>
          </a:xfrm>
          <a:custGeom>
            <a:avLst/>
            <a:gdLst/>
            <a:ahLst/>
            <a:cxnLst/>
            <a:rect l="l" t="t" r="r" b="b"/>
            <a:pathLst>
              <a:path w="10667" h="20574">
                <a:moveTo>
                  <a:pt x="10667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3984498" y="3925823"/>
            <a:ext cx="9143" cy="20574"/>
          </a:xfrm>
          <a:custGeom>
            <a:avLst/>
            <a:gdLst/>
            <a:ahLst/>
            <a:cxnLst/>
            <a:rect l="l" t="t" r="r" b="b"/>
            <a:pathLst>
              <a:path w="9144" h="20574">
                <a:moveTo>
                  <a:pt x="9144" y="0"/>
                </a:moveTo>
                <a:lnTo>
                  <a:pt x="0" y="20574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3967734" y="3946398"/>
            <a:ext cx="16763" cy="43434"/>
          </a:xfrm>
          <a:custGeom>
            <a:avLst/>
            <a:gdLst/>
            <a:ahLst/>
            <a:cxnLst/>
            <a:rect l="l" t="t" r="r" b="b"/>
            <a:pathLst>
              <a:path w="16763" h="43434">
                <a:moveTo>
                  <a:pt x="16763" y="0"/>
                </a:moveTo>
                <a:lnTo>
                  <a:pt x="7619" y="21336"/>
                </a:lnTo>
                <a:lnTo>
                  <a:pt x="0" y="434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3947921" y="3989832"/>
            <a:ext cx="19811" cy="66294"/>
          </a:xfrm>
          <a:custGeom>
            <a:avLst/>
            <a:gdLst/>
            <a:ahLst/>
            <a:cxnLst/>
            <a:rect l="l" t="t" r="r" b="b"/>
            <a:pathLst>
              <a:path w="19812" h="66294">
                <a:moveTo>
                  <a:pt x="19812" y="0"/>
                </a:moveTo>
                <a:lnTo>
                  <a:pt x="12192" y="21336"/>
                </a:lnTo>
                <a:lnTo>
                  <a:pt x="5334" y="44196"/>
                </a:lnTo>
                <a:lnTo>
                  <a:pt x="0" y="6629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3938778" y="4056126"/>
            <a:ext cx="9143" cy="46482"/>
          </a:xfrm>
          <a:custGeom>
            <a:avLst/>
            <a:gdLst/>
            <a:ahLst/>
            <a:cxnLst/>
            <a:rect l="l" t="t" r="r" b="b"/>
            <a:pathLst>
              <a:path w="9144" h="46482">
                <a:moveTo>
                  <a:pt x="9144" y="0"/>
                </a:moveTo>
                <a:lnTo>
                  <a:pt x="3810" y="23622"/>
                </a:lnTo>
                <a:lnTo>
                  <a:pt x="0" y="46482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3934967" y="4102607"/>
            <a:ext cx="3809" cy="23622"/>
          </a:xfrm>
          <a:custGeom>
            <a:avLst/>
            <a:gdLst/>
            <a:ahLst/>
            <a:cxnLst/>
            <a:rect l="l" t="t" r="r" b="b"/>
            <a:pathLst>
              <a:path w="3810" h="23622">
                <a:moveTo>
                  <a:pt x="381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3928871" y="4126229"/>
            <a:ext cx="6096" cy="198882"/>
          </a:xfrm>
          <a:custGeom>
            <a:avLst/>
            <a:gdLst/>
            <a:ahLst/>
            <a:cxnLst/>
            <a:rect l="l" t="t" r="r" b="b"/>
            <a:pathLst>
              <a:path w="6096" h="198882">
                <a:moveTo>
                  <a:pt x="6096" y="0"/>
                </a:moveTo>
                <a:lnTo>
                  <a:pt x="3048" y="24384"/>
                </a:lnTo>
                <a:lnTo>
                  <a:pt x="1524" y="48768"/>
                </a:lnTo>
                <a:lnTo>
                  <a:pt x="0" y="73914"/>
                </a:lnTo>
                <a:lnTo>
                  <a:pt x="0" y="99060"/>
                </a:lnTo>
                <a:lnTo>
                  <a:pt x="0" y="124205"/>
                </a:lnTo>
                <a:lnTo>
                  <a:pt x="1524" y="149352"/>
                </a:lnTo>
                <a:lnTo>
                  <a:pt x="3048" y="174498"/>
                </a:lnTo>
                <a:lnTo>
                  <a:pt x="6096" y="19888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3934967" y="4325111"/>
            <a:ext cx="3810" cy="24384"/>
          </a:xfrm>
          <a:custGeom>
            <a:avLst/>
            <a:gdLst/>
            <a:ahLst/>
            <a:cxnLst/>
            <a:rect l="l" t="t" r="r" b="b"/>
            <a:pathLst>
              <a:path w="3810" h="24384">
                <a:moveTo>
                  <a:pt x="0" y="0"/>
                </a:moveTo>
                <a:lnTo>
                  <a:pt x="3810" y="2438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3938777" y="4349495"/>
            <a:ext cx="9144" cy="46482"/>
          </a:xfrm>
          <a:custGeom>
            <a:avLst/>
            <a:gdLst/>
            <a:ahLst/>
            <a:cxnLst/>
            <a:rect l="l" t="t" r="r" b="b"/>
            <a:pathLst>
              <a:path w="9144" h="46482">
                <a:moveTo>
                  <a:pt x="0" y="0"/>
                </a:moveTo>
                <a:lnTo>
                  <a:pt x="3810" y="23622"/>
                </a:lnTo>
                <a:lnTo>
                  <a:pt x="9144" y="4648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3947922" y="4395977"/>
            <a:ext cx="6096" cy="22860"/>
          </a:xfrm>
          <a:custGeom>
            <a:avLst/>
            <a:gdLst/>
            <a:ahLst/>
            <a:cxnLst/>
            <a:rect l="l" t="t" r="r" b="b"/>
            <a:pathLst>
              <a:path w="6096" h="22860">
                <a:moveTo>
                  <a:pt x="0" y="0"/>
                </a:moveTo>
                <a:lnTo>
                  <a:pt x="6096" y="2286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3954017" y="4418838"/>
            <a:ext cx="13716" cy="44958"/>
          </a:xfrm>
          <a:custGeom>
            <a:avLst/>
            <a:gdLst/>
            <a:ahLst/>
            <a:cxnLst/>
            <a:rect l="l" t="t" r="r" b="b"/>
            <a:pathLst>
              <a:path w="13715" h="44958">
                <a:moveTo>
                  <a:pt x="0" y="0"/>
                </a:moveTo>
                <a:lnTo>
                  <a:pt x="6096" y="22860"/>
                </a:lnTo>
                <a:lnTo>
                  <a:pt x="13716" y="44958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3967733" y="4463795"/>
            <a:ext cx="16764" cy="43434"/>
          </a:xfrm>
          <a:custGeom>
            <a:avLst/>
            <a:gdLst/>
            <a:ahLst/>
            <a:cxnLst/>
            <a:rect l="l" t="t" r="r" b="b"/>
            <a:pathLst>
              <a:path w="16763" h="43434">
                <a:moveTo>
                  <a:pt x="0" y="0"/>
                </a:moveTo>
                <a:lnTo>
                  <a:pt x="8382" y="22098"/>
                </a:lnTo>
                <a:lnTo>
                  <a:pt x="16764" y="43434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3984498" y="4507229"/>
            <a:ext cx="9906" cy="21336"/>
          </a:xfrm>
          <a:custGeom>
            <a:avLst/>
            <a:gdLst/>
            <a:ahLst/>
            <a:cxnLst/>
            <a:rect l="l" t="t" r="r" b="b"/>
            <a:pathLst>
              <a:path w="9905" h="21336">
                <a:moveTo>
                  <a:pt x="0" y="0"/>
                </a:moveTo>
                <a:lnTo>
                  <a:pt x="9906" y="2133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3994404" y="4528566"/>
            <a:ext cx="9906" cy="20574"/>
          </a:xfrm>
          <a:custGeom>
            <a:avLst/>
            <a:gdLst/>
            <a:ahLst/>
            <a:cxnLst/>
            <a:rect l="l" t="t" r="r" b="b"/>
            <a:pathLst>
              <a:path w="9905" h="20574">
                <a:moveTo>
                  <a:pt x="0" y="0"/>
                </a:moveTo>
                <a:lnTo>
                  <a:pt x="9906" y="20574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4004310" y="4549139"/>
            <a:ext cx="11430" cy="20574"/>
          </a:xfrm>
          <a:custGeom>
            <a:avLst/>
            <a:gdLst/>
            <a:ahLst/>
            <a:cxnLst/>
            <a:rect l="l" t="t" r="r" b="b"/>
            <a:pathLst>
              <a:path w="11429" h="20574">
                <a:moveTo>
                  <a:pt x="0" y="0"/>
                </a:moveTo>
                <a:lnTo>
                  <a:pt x="11430" y="2057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4015739" y="4569714"/>
            <a:ext cx="12192" cy="20574"/>
          </a:xfrm>
          <a:custGeom>
            <a:avLst/>
            <a:gdLst/>
            <a:ahLst/>
            <a:cxnLst/>
            <a:rect l="l" t="t" r="r" b="b"/>
            <a:pathLst>
              <a:path w="12191" h="20574">
                <a:moveTo>
                  <a:pt x="0" y="0"/>
                </a:moveTo>
                <a:lnTo>
                  <a:pt x="12192" y="20574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4027932" y="4590288"/>
            <a:ext cx="12192" cy="19050"/>
          </a:xfrm>
          <a:custGeom>
            <a:avLst/>
            <a:gdLst/>
            <a:ahLst/>
            <a:cxnLst/>
            <a:rect l="l" t="t" r="r" b="b"/>
            <a:pathLst>
              <a:path w="12191" h="19050">
                <a:moveTo>
                  <a:pt x="0" y="0"/>
                </a:moveTo>
                <a:lnTo>
                  <a:pt x="12192" y="1905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4040123" y="4609338"/>
            <a:ext cx="12192" cy="19050"/>
          </a:xfrm>
          <a:custGeom>
            <a:avLst/>
            <a:gdLst/>
            <a:ahLst/>
            <a:cxnLst/>
            <a:rect l="l" t="t" r="r" b="b"/>
            <a:pathLst>
              <a:path w="12191" h="19050">
                <a:moveTo>
                  <a:pt x="0" y="0"/>
                </a:moveTo>
                <a:lnTo>
                  <a:pt x="12192" y="1905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4052316" y="4628388"/>
            <a:ext cx="13716" cy="17526"/>
          </a:xfrm>
          <a:custGeom>
            <a:avLst/>
            <a:gdLst/>
            <a:ahLst/>
            <a:cxnLst/>
            <a:rect l="l" t="t" r="r" b="b"/>
            <a:pathLst>
              <a:path w="13715" h="17525">
                <a:moveTo>
                  <a:pt x="0" y="0"/>
                </a:moveTo>
                <a:lnTo>
                  <a:pt x="13716" y="1752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4066032" y="4645914"/>
            <a:ext cx="12954" cy="16764"/>
          </a:xfrm>
          <a:custGeom>
            <a:avLst/>
            <a:gdLst/>
            <a:ahLst/>
            <a:cxnLst/>
            <a:rect l="l" t="t" r="r" b="b"/>
            <a:pathLst>
              <a:path w="12953" h="16763">
                <a:moveTo>
                  <a:pt x="0" y="0"/>
                </a:moveTo>
                <a:lnTo>
                  <a:pt x="12954" y="16764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4078985" y="4662677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5" h="16001">
                <a:moveTo>
                  <a:pt x="0" y="0"/>
                </a:moveTo>
                <a:lnTo>
                  <a:pt x="13716" y="1600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4092701" y="4678679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0" y="0"/>
                </a:moveTo>
                <a:lnTo>
                  <a:pt x="14478" y="1524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4107179" y="4693920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0" y="0"/>
                </a:moveTo>
                <a:lnTo>
                  <a:pt x="14478" y="14478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4121657" y="4708398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39" h="12953">
                <a:moveTo>
                  <a:pt x="0" y="0"/>
                </a:moveTo>
                <a:lnTo>
                  <a:pt x="15240" y="12954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4136898" y="4721351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39" h="12953">
                <a:moveTo>
                  <a:pt x="0" y="0"/>
                </a:moveTo>
                <a:lnTo>
                  <a:pt x="15240" y="12954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4152138" y="4734305"/>
            <a:ext cx="15240" cy="11429"/>
          </a:xfrm>
          <a:custGeom>
            <a:avLst/>
            <a:gdLst/>
            <a:ahLst/>
            <a:cxnLst/>
            <a:rect l="l" t="t" r="r" b="b"/>
            <a:pathLst>
              <a:path w="15239" h="11429">
                <a:moveTo>
                  <a:pt x="0" y="0"/>
                </a:moveTo>
                <a:lnTo>
                  <a:pt x="15240" y="11429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4167377" y="4745735"/>
            <a:ext cx="16002" cy="11429"/>
          </a:xfrm>
          <a:custGeom>
            <a:avLst/>
            <a:gdLst/>
            <a:ahLst/>
            <a:cxnLst/>
            <a:rect l="l" t="t" r="r" b="b"/>
            <a:pathLst>
              <a:path w="16001" h="11429">
                <a:moveTo>
                  <a:pt x="0" y="0"/>
                </a:moveTo>
                <a:lnTo>
                  <a:pt x="16002" y="11429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4183379" y="4757166"/>
            <a:ext cx="16002" cy="9905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0" y="0"/>
                </a:moveTo>
                <a:lnTo>
                  <a:pt x="16002" y="9905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4199382" y="4767072"/>
            <a:ext cx="16764" cy="9905"/>
          </a:xfrm>
          <a:custGeom>
            <a:avLst/>
            <a:gdLst/>
            <a:ahLst/>
            <a:cxnLst/>
            <a:rect l="l" t="t" r="r" b="b"/>
            <a:pathLst>
              <a:path w="16763" h="9905">
                <a:moveTo>
                  <a:pt x="0" y="0"/>
                </a:moveTo>
                <a:lnTo>
                  <a:pt x="16764" y="9905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4216145" y="4776977"/>
            <a:ext cx="16764" cy="8381"/>
          </a:xfrm>
          <a:custGeom>
            <a:avLst/>
            <a:gdLst/>
            <a:ahLst/>
            <a:cxnLst/>
            <a:rect l="l" t="t" r="r" b="b"/>
            <a:pathLst>
              <a:path w="16763" h="8382">
                <a:moveTo>
                  <a:pt x="0" y="0"/>
                </a:moveTo>
                <a:lnTo>
                  <a:pt x="16764" y="8381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4232910" y="4785360"/>
            <a:ext cx="17526" cy="7619"/>
          </a:xfrm>
          <a:custGeom>
            <a:avLst/>
            <a:gdLst/>
            <a:ahLst/>
            <a:cxnLst/>
            <a:rect l="l" t="t" r="r" b="b"/>
            <a:pathLst>
              <a:path w="17525" h="7620">
                <a:moveTo>
                  <a:pt x="0" y="0"/>
                </a:moveTo>
                <a:lnTo>
                  <a:pt x="17526" y="761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4250435" y="4792979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0"/>
                </a:moveTo>
                <a:lnTo>
                  <a:pt x="17526" y="6857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4267961" y="4767834"/>
            <a:ext cx="0" cy="32004"/>
          </a:xfrm>
          <a:custGeom>
            <a:avLst/>
            <a:gdLst/>
            <a:ahLst/>
            <a:cxnLst/>
            <a:rect l="l" t="t" r="r" b="b"/>
            <a:pathLst>
              <a:path h="32003">
                <a:moveTo>
                  <a:pt x="0" y="3200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255007" y="4759451"/>
            <a:ext cx="12954" cy="8381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12953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4242053" y="4750307"/>
            <a:ext cx="12954" cy="9143"/>
          </a:xfrm>
          <a:custGeom>
            <a:avLst/>
            <a:gdLst/>
            <a:ahLst/>
            <a:cxnLst/>
            <a:rect l="l" t="t" r="r" b="b"/>
            <a:pathLst>
              <a:path w="12953" h="9144">
                <a:moveTo>
                  <a:pt x="12953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4230624" y="4741163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4219193" y="4732020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11429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4209288" y="4722114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9905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4199382" y="4711446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9905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4191000" y="4700777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4182617" y="4690109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2" h="10667">
                <a:moveTo>
                  <a:pt x="8382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4171949" y="4673346"/>
            <a:ext cx="10668" cy="16764"/>
          </a:xfrm>
          <a:custGeom>
            <a:avLst/>
            <a:gdLst/>
            <a:ahLst/>
            <a:cxnLst/>
            <a:rect l="l" t="t" r="r" b="b"/>
            <a:pathLst>
              <a:path w="10667" h="16763">
                <a:moveTo>
                  <a:pt x="10667" y="16763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4162044" y="4655057"/>
            <a:ext cx="9906" cy="18288"/>
          </a:xfrm>
          <a:custGeom>
            <a:avLst/>
            <a:gdLst/>
            <a:ahLst/>
            <a:cxnLst/>
            <a:rect l="l" t="t" r="r" b="b"/>
            <a:pathLst>
              <a:path w="9905" h="18287">
                <a:moveTo>
                  <a:pt x="9905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4152138" y="4636007"/>
            <a:ext cx="9906" cy="19050"/>
          </a:xfrm>
          <a:custGeom>
            <a:avLst/>
            <a:gdLst/>
            <a:ahLst/>
            <a:cxnLst/>
            <a:rect l="l" t="t" r="r" b="b"/>
            <a:pathLst>
              <a:path w="9905" h="19050">
                <a:moveTo>
                  <a:pt x="9905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4134612" y="4594097"/>
            <a:ext cx="17526" cy="41910"/>
          </a:xfrm>
          <a:custGeom>
            <a:avLst/>
            <a:gdLst/>
            <a:ahLst/>
            <a:cxnLst/>
            <a:rect l="l" t="t" r="r" b="b"/>
            <a:pathLst>
              <a:path w="17525" h="41910">
                <a:moveTo>
                  <a:pt x="17525" y="41910"/>
                </a:moveTo>
                <a:lnTo>
                  <a:pt x="8381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4126991" y="457123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119372" y="4546854"/>
            <a:ext cx="7620" cy="24384"/>
          </a:xfrm>
          <a:custGeom>
            <a:avLst/>
            <a:gdLst/>
            <a:ahLst/>
            <a:cxnLst/>
            <a:rect l="l" t="t" r="r" b="b"/>
            <a:pathLst>
              <a:path w="7620" h="24384">
                <a:moveTo>
                  <a:pt x="7620" y="2438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113276" y="4521708"/>
            <a:ext cx="6096" cy="25146"/>
          </a:xfrm>
          <a:custGeom>
            <a:avLst/>
            <a:gdLst/>
            <a:ahLst/>
            <a:cxnLst/>
            <a:rect l="l" t="t" r="r" b="b"/>
            <a:pathLst>
              <a:path w="6096" h="25146">
                <a:moveTo>
                  <a:pt x="6096" y="25146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4107180" y="4494275"/>
            <a:ext cx="6096" cy="27432"/>
          </a:xfrm>
          <a:custGeom>
            <a:avLst/>
            <a:gdLst/>
            <a:ahLst/>
            <a:cxnLst/>
            <a:rect l="l" t="t" r="r" b="b"/>
            <a:pathLst>
              <a:path w="6096" h="27432">
                <a:moveTo>
                  <a:pt x="6096" y="2743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4097273" y="4431792"/>
            <a:ext cx="9906" cy="62484"/>
          </a:xfrm>
          <a:custGeom>
            <a:avLst/>
            <a:gdLst/>
            <a:ahLst/>
            <a:cxnLst/>
            <a:rect l="l" t="t" r="r" b="b"/>
            <a:pathLst>
              <a:path w="9905" h="62484">
                <a:moveTo>
                  <a:pt x="9905" y="62483"/>
                </a:moveTo>
                <a:lnTo>
                  <a:pt x="4571" y="32003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4087367" y="4014216"/>
            <a:ext cx="10667" cy="417576"/>
          </a:xfrm>
          <a:custGeom>
            <a:avLst/>
            <a:gdLst/>
            <a:ahLst/>
            <a:cxnLst/>
            <a:rect l="l" t="t" r="r" b="b"/>
            <a:pathLst>
              <a:path w="10667" h="417575">
                <a:moveTo>
                  <a:pt x="9906" y="417575"/>
                </a:moveTo>
                <a:lnTo>
                  <a:pt x="6858" y="381761"/>
                </a:lnTo>
                <a:lnTo>
                  <a:pt x="3810" y="344423"/>
                </a:lnTo>
                <a:lnTo>
                  <a:pt x="1524" y="303275"/>
                </a:lnTo>
                <a:lnTo>
                  <a:pt x="0" y="260603"/>
                </a:lnTo>
                <a:lnTo>
                  <a:pt x="0" y="214883"/>
                </a:lnTo>
                <a:lnTo>
                  <a:pt x="0" y="166115"/>
                </a:lnTo>
                <a:lnTo>
                  <a:pt x="1524" y="120395"/>
                </a:lnTo>
                <a:lnTo>
                  <a:pt x="3810" y="77723"/>
                </a:lnTo>
                <a:lnTo>
                  <a:pt x="6858" y="37337"/>
                </a:lnTo>
                <a:lnTo>
                  <a:pt x="10668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4098035" y="3947160"/>
            <a:ext cx="10667" cy="67056"/>
          </a:xfrm>
          <a:custGeom>
            <a:avLst/>
            <a:gdLst/>
            <a:ahLst/>
            <a:cxnLst/>
            <a:rect l="l" t="t" r="r" b="b"/>
            <a:pathLst>
              <a:path w="10667" h="67055">
                <a:moveTo>
                  <a:pt x="0" y="67055"/>
                </a:moveTo>
                <a:lnTo>
                  <a:pt x="5333" y="32003"/>
                </a:lnTo>
                <a:lnTo>
                  <a:pt x="10667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4108704" y="3918204"/>
            <a:ext cx="6857" cy="28956"/>
          </a:xfrm>
          <a:custGeom>
            <a:avLst/>
            <a:gdLst/>
            <a:ahLst/>
            <a:cxnLst/>
            <a:rect l="l" t="t" r="r" b="b"/>
            <a:pathLst>
              <a:path w="6858" h="28955">
                <a:moveTo>
                  <a:pt x="0" y="28955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4115561" y="3896106"/>
            <a:ext cx="5333" cy="22098"/>
          </a:xfrm>
          <a:custGeom>
            <a:avLst/>
            <a:gdLst/>
            <a:ahLst/>
            <a:cxnLst/>
            <a:rect l="l" t="t" r="r" b="b"/>
            <a:pathLst>
              <a:path w="5334" h="22098">
                <a:moveTo>
                  <a:pt x="0" y="22098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4120895" y="3855719"/>
            <a:ext cx="13715" cy="40386"/>
          </a:xfrm>
          <a:custGeom>
            <a:avLst/>
            <a:gdLst/>
            <a:ahLst/>
            <a:cxnLst/>
            <a:rect l="l" t="t" r="r" b="b"/>
            <a:pathLst>
              <a:path w="13715" h="40386">
                <a:moveTo>
                  <a:pt x="0" y="40386"/>
                </a:moveTo>
                <a:lnTo>
                  <a:pt x="6857" y="19812"/>
                </a:lnTo>
                <a:lnTo>
                  <a:pt x="13715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4134611" y="3836670"/>
            <a:ext cx="7619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0" y="19050"/>
                </a:moveTo>
                <a:lnTo>
                  <a:pt x="7619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4142232" y="3802380"/>
            <a:ext cx="16763" cy="34290"/>
          </a:xfrm>
          <a:custGeom>
            <a:avLst/>
            <a:gdLst/>
            <a:ahLst/>
            <a:cxnLst/>
            <a:rect l="l" t="t" r="r" b="b"/>
            <a:pathLst>
              <a:path w="16763" h="34289">
                <a:moveTo>
                  <a:pt x="0" y="34289"/>
                </a:moveTo>
                <a:lnTo>
                  <a:pt x="8381" y="16763"/>
                </a:lnTo>
                <a:lnTo>
                  <a:pt x="1676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4158995" y="3786377"/>
            <a:ext cx="9143" cy="16002"/>
          </a:xfrm>
          <a:custGeom>
            <a:avLst/>
            <a:gdLst/>
            <a:ahLst/>
            <a:cxnLst/>
            <a:rect l="l" t="t" r="r" b="b"/>
            <a:pathLst>
              <a:path w="9144" h="16001">
                <a:moveTo>
                  <a:pt x="0" y="16001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4168139" y="3771137"/>
            <a:ext cx="9905" cy="15240"/>
          </a:xfrm>
          <a:custGeom>
            <a:avLst/>
            <a:gdLst/>
            <a:ahLst/>
            <a:cxnLst/>
            <a:rect l="l" t="t" r="r" b="b"/>
            <a:pathLst>
              <a:path w="9905" h="15239">
                <a:moveTo>
                  <a:pt x="0" y="15239"/>
                </a:moveTo>
                <a:lnTo>
                  <a:pt x="9905" y="0"/>
                </a:lnTo>
              </a:path>
            </a:pathLst>
          </a:custGeom>
          <a:ln w="12953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4178045" y="3761232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0" y="9905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4185666" y="3750564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0" y="10667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4194810" y="3739896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0" y="10667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4203954" y="3729227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10668"/>
                </a:moveTo>
                <a:lnTo>
                  <a:pt x="11430" y="0"/>
                </a:lnTo>
              </a:path>
            </a:pathLst>
          </a:custGeom>
          <a:ln w="12953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4215383" y="3719321"/>
            <a:ext cx="11430" cy="9906"/>
          </a:xfrm>
          <a:custGeom>
            <a:avLst/>
            <a:gdLst/>
            <a:ahLst/>
            <a:cxnLst/>
            <a:rect l="l" t="t" r="r" b="b"/>
            <a:pathLst>
              <a:path w="11429" h="9905">
                <a:moveTo>
                  <a:pt x="0" y="9906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4226814" y="3708654"/>
            <a:ext cx="12954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0" y="10667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4239767" y="3686556"/>
            <a:ext cx="28194" cy="22098"/>
          </a:xfrm>
          <a:custGeom>
            <a:avLst/>
            <a:gdLst/>
            <a:ahLst/>
            <a:cxnLst/>
            <a:rect l="l" t="t" r="r" b="b"/>
            <a:pathLst>
              <a:path w="28194" h="22098">
                <a:moveTo>
                  <a:pt x="0" y="22098"/>
                </a:moveTo>
                <a:lnTo>
                  <a:pt x="28194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4267961" y="3657599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2895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4397502" y="4330445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1544"/>
                </a:moveTo>
                <a:lnTo>
                  <a:pt x="169164" y="0"/>
                </a:lnTo>
                <a:lnTo>
                  <a:pt x="161544" y="6096"/>
                </a:lnTo>
                <a:lnTo>
                  <a:pt x="0" y="168402"/>
                </a:lnTo>
                <a:lnTo>
                  <a:pt x="7620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4405122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4388357" y="4336542"/>
            <a:ext cx="170688" cy="167640"/>
          </a:xfrm>
          <a:custGeom>
            <a:avLst/>
            <a:gdLst/>
            <a:ahLst/>
            <a:cxnLst/>
            <a:rect l="l" t="t" r="r" b="b"/>
            <a:pathLst>
              <a:path w="170687" h="167639">
                <a:moveTo>
                  <a:pt x="9144" y="162306"/>
                </a:moveTo>
                <a:lnTo>
                  <a:pt x="170688" y="0"/>
                </a:lnTo>
                <a:lnTo>
                  <a:pt x="161544" y="6096"/>
                </a:lnTo>
                <a:lnTo>
                  <a:pt x="0" y="167640"/>
                </a:lnTo>
                <a:lnTo>
                  <a:pt x="9144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397501" y="43365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4392929" y="4336542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2306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388357" y="4339589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383023" y="434263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1544" y="2285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388357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376165" y="4344923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2305"/>
                </a:moveTo>
                <a:lnTo>
                  <a:pt x="168402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858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383023" y="434492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379213" y="434492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2305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376166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368546" y="4347972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376166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373880" y="434797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370831" y="434797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368546" y="43487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359401" y="4349495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1544"/>
                </a:moveTo>
                <a:lnTo>
                  <a:pt x="17068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368545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366259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363974" y="435025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361687" y="43502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359402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338827" y="4351020"/>
            <a:ext cx="182118" cy="163830"/>
          </a:xfrm>
          <a:custGeom>
            <a:avLst/>
            <a:gdLst/>
            <a:ahLst/>
            <a:cxnLst/>
            <a:rect l="l" t="t" r="r" b="b"/>
            <a:pathLst>
              <a:path w="182117" h="163829">
                <a:moveTo>
                  <a:pt x="20574" y="161543"/>
                </a:moveTo>
                <a:lnTo>
                  <a:pt x="182118" y="0"/>
                </a:lnTo>
                <a:lnTo>
                  <a:pt x="161544" y="2285"/>
                </a:lnTo>
                <a:lnTo>
                  <a:pt x="0" y="163829"/>
                </a:lnTo>
                <a:lnTo>
                  <a:pt x="20574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359401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355591" y="435102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351020" y="435178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347210" y="435178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342638" y="435254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338828" y="4353306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312919" y="4353306"/>
            <a:ext cx="187452" cy="162306"/>
          </a:xfrm>
          <a:custGeom>
            <a:avLst/>
            <a:gdLst/>
            <a:ahLst/>
            <a:cxnLst/>
            <a:rect l="l" t="t" r="r" b="b"/>
            <a:pathLst>
              <a:path w="187451" h="162305">
                <a:moveTo>
                  <a:pt x="25908" y="161544"/>
                </a:moveTo>
                <a:lnTo>
                  <a:pt x="18745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5908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338827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329683" y="435330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1544"/>
                </a:moveTo>
                <a:lnTo>
                  <a:pt x="170688" y="0"/>
                </a:lnTo>
                <a:lnTo>
                  <a:pt x="162306" y="0"/>
                </a:lnTo>
                <a:lnTo>
                  <a:pt x="0" y="162306"/>
                </a:lnTo>
                <a:lnTo>
                  <a:pt x="9144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321301" y="4353305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8382" y="162305"/>
                </a:moveTo>
                <a:lnTo>
                  <a:pt x="170688" y="0"/>
                </a:lnTo>
                <a:lnTo>
                  <a:pt x="161544" y="761"/>
                </a:lnTo>
                <a:lnTo>
                  <a:pt x="0" y="162305"/>
                </a:lnTo>
                <a:lnTo>
                  <a:pt x="8382" y="162305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312919" y="4354067"/>
            <a:ext cx="169926" cy="161544"/>
          </a:xfrm>
          <a:custGeom>
            <a:avLst/>
            <a:gdLst/>
            <a:ahLst/>
            <a:cxnLst/>
            <a:rect l="l" t="t" r="r" b="b"/>
            <a:pathLst>
              <a:path w="169925" h="161544">
                <a:moveTo>
                  <a:pt x="8382" y="161544"/>
                </a:moveTo>
                <a:lnTo>
                  <a:pt x="169926" y="0"/>
                </a:lnTo>
                <a:lnTo>
                  <a:pt x="161544" y="0"/>
                </a:lnTo>
                <a:lnTo>
                  <a:pt x="0" y="161544"/>
                </a:lnTo>
                <a:lnTo>
                  <a:pt x="8382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719066" y="4354067"/>
            <a:ext cx="161544" cy="185166"/>
          </a:xfrm>
          <a:custGeom>
            <a:avLst/>
            <a:gdLst/>
            <a:ahLst/>
            <a:cxnLst/>
            <a:rect l="l" t="t" r="r" b="b"/>
            <a:pathLst>
              <a:path w="161544" h="185165">
                <a:moveTo>
                  <a:pt x="0" y="185166"/>
                </a:moveTo>
                <a:lnTo>
                  <a:pt x="161544" y="23622"/>
                </a:lnTo>
                <a:lnTo>
                  <a:pt x="161544" y="0"/>
                </a:lnTo>
                <a:lnTo>
                  <a:pt x="0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719066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4693920" y="4353305"/>
            <a:ext cx="186690" cy="162306"/>
          </a:xfrm>
          <a:custGeom>
            <a:avLst/>
            <a:gdLst/>
            <a:ahLst/>
            <a:cxnLst/>
            <a:rect l="l" t="t" r="r" b="b"/>
            <a:pathLst>
              <a:path w="186689" h="162305">
                <a:moveTo>
                  <a:pt x="25146" y="162305"/>
                </a:moveTo>
                <a:lnTo>
                  <a:pt x="18669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5146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4719066" y="43540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4706874" y="4354067"/>
            <a:ext cx="173736" cy="161544"/>
          </a:xfrm>
          <a:custGeom>
            <a:avLst/>
            <a:gdLst/>
            <a:ahLst/>
            <a:cxnLst/>
            <a:rect l="l" t="t" r="r" b="b"/>
            <a:pathLst>
              <a:path w="173736" h="161544">
                <a:moveTo>
                  <a:pt x="12191" y="161544"/>
                </a:moveTo>
                <a:lnTo>
                  <a:pt x="173735" y="0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693919" y="4353305"/>
            <a:ext cx="174498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953" y="162305"/>
                </a:moveTo>
                <a:lnTo>
                  <a:pt x="174497" y="761"/>
                </a:lnTo>
                <a:lnTo>
                  <a:pt x="162305" y="0"/>
                </a:lnTo>
                <a:lnTo>
                  <a:pt x="0" y="161543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4673346" y="4351020"/>
            <a:ext cx="182879" cy="163830"/>
          </a:xfrm>
          <a:custGeom>
            <a:avLst/>
            <a:gdLst/>
            <a:ahLst/>
            <a:cxnLst/>
            <a:rect l="l" t="t" r="r" b="b"/>
            <a:pathLst>
              <a:path w="182879" h="163829">
                <a:moveTo>
                  <a:pt x="20574" y="163829"/>
                </a:moveTo>
                <a:lnTo>
                  <a:pt x="18288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0574" y="163829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4693920" y="435330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4690872" y="4353306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4687062" y="435254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4684013" y="435254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4680204" y="435178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D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4677156" y="4351782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4673345" y="435102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4664963" y="4349496"/>
            <a:ext cx="169926" cy="163830"/>
          </a:xfrm>
          <a:custGeom>
            <a:avLst/>
            <a:gdLst/>
            <a:ahLst/>
            <a:cxnLst/>
            <a:rect l="l" t="t" r="r" b="b"/>
            <a:pathLst>
              <a:path w="169925" h="163829">
                <a:moveTo>
                  <a:pt x="8382" y="163829"/>
                </a:moveTo>
                <a:lnTo>
                  <a:pt x="16992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8382" y="163829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4673345" y="4351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4671821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670298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668012" y="43502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666487" y="435025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664964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657344" y="4347971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664964" y="434949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663440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661915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66039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658868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657343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650486" y="4345686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657344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655820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654296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652771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652010" y="4346448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650486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4645151" y="434339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3829"/>
                </a:moveTo>
                <a:lnTo>
                  <a:pt x="16687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82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4650485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4648961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4648199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4647438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4645914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4645152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635245" y="4337304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5" y="167639"/>
                </a:moveTo>
                <a:lnTo>
                  <a:pt x="17144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763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4645151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4643627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4642865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4641342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4640580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4639817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4638293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4637532" y="43388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4636770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4635246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4627625" y="4330446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3" h="168401">
                <a:moveTo>
                  <a:pt x="7620" y="168401"/>
                </a:moveTo>
                <a:lnTo>
                  <a:pt x="16916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840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4635245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4634483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4633721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4632960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4632198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4631436" y="433349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4629911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4629149" y="433197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4628388" y="43312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4627626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4621530" y="4322825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39" h="169163">
                <a:moveTo>
                  <a:pt x="6096" y="169163"/>
                </a:moveTo>
                <a:lnTo>
                  <a:pt x="16764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916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4627626" y="43304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4626864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4626102" y="432892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4625339" y="432739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4624577" y="432663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4623815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4623054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4622292" y="43235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4621530" y="43228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4616195" y="4313682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5334" y="170687"/>
                </a:moveTo>
                <a:lnTo>
                  <a:pt x="166878" y="9143"/>
                </a:lnTo>
                <a:lnTo>
                  <a:pt x="162306" y="0"/>
                </a:lnTo>
                <a:lnTo>
                  <a:pt x="0" y="162305"/>
                </a:lnTo>
                <a:lnTo>
                  <a:pt x="5334" y="17068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4621529" y="43228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4620767" y="432130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4620005" y="431977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4619243" y="431825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618482" y="431673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4616958" y="431520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4616195" y="431368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762" y="163829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4614671" y="4308348"/>
            <a:ext cx="163829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1524" y="167639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4616195" y="431368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616195" y="431292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615433" y="431139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615433" y="4309871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614671" y="430834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613148" y="4301490"/>
            <a:ext cx="163068" cy="169164"/>
          </a:xfrm>
          <a:custGeom>
            <a:avLst/>
            <a:gdLst/>
            <a:ahLst/>
            <a:cxnLst/>
            <a:rect l="l" t="t" r="r" b="b"/>
            <a:pathLst>
              <a:path w="163067" h="169163">
                <a:moveTo>
                  <a:pt x="1524" y="169163"/>
                </a:moveTo>
                <a:lnTo>
                  <a:pt x="16306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9163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614672" y="43083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610100" y="4283201"/>
            <a:ext cx="164592" cy="179832"/>
          </a:xfrm>
          <a:custGeom>
            <a:avLst/>
            <a:gdLst/>
            <a:ahLst/>
            <a:cxnLst/>
            <a:rect l="l" t="t" r="r" b="b"/>
            <a:pathLst>
              <a:path w="164591" h="179832">
                <a:moveTo>
                  <a:pt x="3048" y="179831"/>
                </a:moveTo>
                <a:lnTo>
                  <a:pt x="164592" y="18287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79831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613148" y="43014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608576" y="4258055"/>
            <a:ext cx="163830" cy="186690"/>
          </a:xfrm>
          <a:custGeom>
            <a:avLst/>
            <a:gdLst/>
            <a:ahLst/>
            <a:cxnLst/>
            <a:rect l="l" t="t" r="r" b="b"/>
            <a:pathLst>
              <a:path w="163829" h="186689">
                <a:moveTo>
                  <a:pt x="1524" y="186689"/>
                </a:moveTo>
                <a:lnTo>
                  <a:pt x="163830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668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610100" y="42832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608576" y="4226052"/>
            <a:ext cx="161544" cy="193548"/>
          </a:xfrm>
          <a:custGeom>
            <a:avLst/>
            <a:gdLst/>
            <a:ahLst/>
            <a:cxnLst/>
            <a:rect l="l" t="t" r="r" b="b"/>
            <a:pathLst>
              <a:path w="161544" h="193548">
                <a:moveTo>
                  <a:pt x="0" y="193548"/>
                </a:moveTo>
                <a:lnTo>
                  <a:pt x="161544" y="32004"/>
                </a:lnTo>
                <a:lnTo>
                  <a:pt x="161544" y="0"/>
                </a:lnTo>
                <a:lnTo>
                  <a:pt x="0" y="161544"/>
                </a:lnTo>
                <a:lnTo>
                  <a:pt x="0" y="19354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608576" y="42580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4608576" y="3987545"/>
            <a:ext cx="161544" cy="400050"/>
          </a:xfrm>
          <a:custGeom>
            <a:avLst/>
            <a:gdLst/>
            <a:ahLst/>
            <a:cxnLst/>
            <a:rect l="l" t="t" r="r" b="b"/>
            <a:pathLst>
              <a:path w="161544" h="400050">
                <a:moveTo>
                  <a:pt x="0" y="400050"/>
                </a:moveTo>
                <a:lnTo>
                  <a:pt x="161544" y="238506"/>
                </a:lnTo>
                <a:lnTo>
                  <a:pt x="161544" y="0"/>
                </a:lnTo>
                <a:lnTo>
                  <a:pt x="0" y="161544"/>
                </a:lnTo>
                <a:lnTo>
                  <a:pt x="0" y="40005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4608576" y="42260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4727448" y="3903726"/>
            <a:ext cx="172212" cy="170688"/>
          </a:xfrm>
          <a:custGeom>
            <a:avLst/>
            <a:gdLst/>
            <a:ahLst/>
            <a:cxnLst/>
            <a:rect l="l" t="t" r="r" b="b"/>
            <a:pathLst>
              <a:path w="172212" h="170687">
                <a:moveTo>
                  <a:pt x="10667" y="161544"/>
                </a:moveTo>
                <a:lnTo>
                  <a:pt x="172211" y="0"/>
                </a:lnTo>
                <a:lnTo>
                  <a:pt x="161543" y="9144"/>
                </a:lnTo>
                <a:lnTo>
                  <a:pt x="0" y="170688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4738116" y="39037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4714494" y="3912870"/>
            <a:ext cx="174498" cy="169926"/>
          </a:xfrm>
          <a:custGeom>
            <a:avLst/>
            <a:gdLst/>
            <a:ahLst/>
            <a:cxnLst/>
            <a:rect l="l" t="t" r="r" b="b"/>
            <a:pathLst>
              <a:path w="174498" h="169925">
                <a:moveTo>
                  <a:pt x="12953" y="161543"/>
                </a:moveTo>
                <a:lnTo>
                  <a:pt x="174497" y="0"/>
                </a:lnTo>
                <a:lnTo>
                  <a:pt x="162305" y="8381"/>
                </a:lnTo>
                <a:lnTo>
                  <a:pt x="0" y="169925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4727448" y="39128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4721352" y="3912870"/>
            <a:ext cx="167640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6096" y="161543"/>
                </a:moveTo>
                <a:lnTo>
                  <a:pt x="167640" y="0"/>
                </a:lnTo>
                <a:lnTo>
                  <a:pt x="161544" y="4571"/>
                </a:lnTo>
                <a:lnTo>
                  <a:pt x="0" y="166115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4714493" y="3917441"/>
            <a:ext cx="168402" cy="165354"/>
          </a:xfrm>
          <a:custGeom>
            <a:avLst/>
            <a:gdLst/>
            <a:ahLst/>
            <a:cxnLst/>
            <a:rect l="l" t="t" r="r" b="b"/>
            <a:pathLst>
              <a:path w="168401" h="165353">
                <a:moveTo>
                  <a:pt x="6858" y="161543"/>
                </a:moveTo>
                <a:lnTo>
                  <a:pt x="168402" y="0"/>
                </a:lnTo>
                <a:lnTo>
                  <a:pt x="162306" y="3809"/>
                </a:lnTo>
                <a:lnTo>
                  <a:pt x="0" y="165353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4701540" y="3921251"/>
            <a:ext cx="175260" cy="167640"/>
          </a:xfrm>
          <a:custGeom>
            <a:avLst/>
            <a:gdLst/>
            <a:ahLst/>
            <a:cxnLst/>
            <a:rect l="l" t="t" r="r" b="b"/>
            <a:pathLst>
              <a:path w="175260" h="167639">
                <a:moveTo>
                  <a:pt x="12953" y="161544"/>
                </a:moveTo>
                <a:lnTo>
                  <a:pt x="17525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4714494" y="39212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4711446" y="3921251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4708397" y="392277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4704588" y="3924300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4701540" y="392582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687061" y="3927348"/>
            <a:ext cx="176022" cy="166878"/>
          </a:xfrm>
          <a:custGeom>
            <a:avLst/>
            <a:gdLst/>
            <a:ahLst/>
            <a:cxnLst/>
            <a:rect l="l" t="t" r="r" b="b"/>
            <a:pathLst>
              <a:path w="176022" h="166877">
                <a:moveTo>
                  <a:pt x="14477" y="161544"/>
                </a:moveTo>
                <a:lnTo>
                  <a:pt x="176021" y="0"/>
                </a:lnTo>
                <a:lnTo>
                  <a:pt x="161543" y="5334"/>
                </a:lnTo>
                <a:lnTo>
                  <a:pt x="0" y="166878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4701539" y="39273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4699253" y="392734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3068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696968" y="392811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3067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693919" y="39288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6"/>
                </a:moveTo>
                <a:lnTo>
                  <a:pt x="16459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691634" y="393039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689347" y="39311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687062" y="39319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671821" y="3932682"/>
            <a:ext cx="176784" cy="165354"/>
          </a:xfrm>
          <a:custGeom>
            <a:avLst/>
            <a:gdLst/>
            <a:ahLst/>
            <a:cxnLst/>
            <a:rect l="l" t="t" r="r" b="b"/>
            <a:pathLst>
              <a:path w="176784" h="165353">
                <a:moveTo>
                  <a:pt x="15239" y="161544"/>
                </a:moveTo>
                <a:lnTo>
                  <a:pt x="176783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5239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687061" y="3932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684775" y="39326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682490" y="393344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680203" y="39334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677918" y="39342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676393" y="3934967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674108" y="39349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671821" y="393572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655058" y="3936491"/>
            <a:ext cx="178308" cy="163830"/>
          </a:xfrm>
          <a:custGeom>
            <a:avLst/>
            <a:gdLst/>
            <a:ahLst/>
            <a:cxnLst/>
            <a:rect l="l" t="t" r="r" b="b"/>
            <a:pathLst>
              <a:path w="178308" h="163829">
                <a:moveTo>
                  <a:pt x="16763" y="161543"/>
                </a:moveTo>
                <a:lnTo>
                  <a:pt x="178307" y="0"/>
                </a:lnTo>
                <a:lnTo>
                  <a:pt x="161543" y="1523"/>
                </a:lnTo>
                <a:lnTo>
                  <a:pt x="0" y="163829"/>
                </a:lnTo>
                <a:lnTo>
                  <a:pt x="16763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671822" y="39364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669536" y="393649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667249" y="393649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664964" y="393649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661916" y="393725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659630" y="393725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657343" y="39380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655058" y="393801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637531" y="3938016"/>
            <a:ext cx="179070" cy="162306"/>
          </a:xfrm>
          <a:custGeom>
            <a:avLst/>
            <a:gdLst/>
            <a:ahLst/>
            <a:cxnLst/>
            <a:rect l="l" t="t" r="r" b="b"/>
            <a:pathLst>
              <a:path w="179070" h="162305">
                <a:moveTo>
                  <a:pt x="17525" y="162306"/>
                </a:moveTo>
                <a:lnTo>
                  <a:pt x="179069" y="0"/>
                </a:lnTo>
                <a:lnTo>
                  <a:pt x="161543" y="762"/>
                </a:lnTo>
                <a:lnTo>
                  <a:pt x="0" y="162306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655057" y="39380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649723" y="393801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6"/>
                </a:moveTo>
                <a:lnTo>
                  <a:pt x="166878" y="0"/>
                </a:lnTo>
                <a:lnTo>
                  <a:pt x="161544" y="762"/>
                </a:lnTo>
                <a:lnTo>
                  <a:pt x="0" y="162306"/>
                </a:lnTo>
                <a:lnTo>
                  <a:pt x="5334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643627" y="3938778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637531" y="3938778"/>
            <a:ext cx="167640" cy="161544"/>
          </a:xfrm>
          <a:custGeom>
            <a:avLst/>
            <a:gdLst/>
            <a:ahLst/>
            <a:cxnLst/>
            <a:rect l="l" t="t" r="r" b="b"/>
            <a:pathLst>
              <a:path w="167639" h="161544">
                <a:moveTo>
                  <a:pt x="6096" y="161543"/>
                </a:moveTo>
                <a:lnTo>
                  <a:pt x="167640" y="0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608576" y="3938016"/>
            <a:ext cx="190500" cy="162306"/>
          </a:xfrm>
          <a:custGeom>
            <a:avLst/>
            <a:gdLst/>
            <a:ahLst/>
            <a:cxnLst/>
            <a:rect l="l" t="t" r="r" b="b"/>
            <a:pathLst>
              <a:path w="190500" h="162305">
                <a:moveTo>
                  <a:pt x="28955" y="162306"/>
                </a:moveTo>
                <a:lnTo>
                  <a:pt x="19049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8955" y="162306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637532" y="39387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B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608576" y="3565398"/>
            <a:ext cx="161544" cy="534162"/>
          </a:xfrm>
          <a:custGeom>
            <a:avLst/>
            <a:gdLst/>
            <a:ahLst/>
            <a:cxnLst/>
            <a:rect l="l" t="t" r="r" b="b"/>
            <a:pathLst>
              <a:path w="161544" h="534162">
                <a:moveTo>
                  <a:pt x="0" y="534162"/>
                </a:moveTo>
                <a:lnTo>
                  <a:pt x="161544" y="372618"/>
                </a:lnTo>
                <a:lnTo>
                  <a:pt x="161544" y="0"/>
                </a:lnTo>
                <a:lnTo>
                  <a:pt x="0" y="161544"/>
                </a:lnTo>
                <a:lnTo>
                  <a:pt x="0" y="53416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608576" y="3938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922520" y="3890772"/>
            <a:ext cx="173736" cy="176022"/>
          </a:xfrm>
          <a:custGeom>
            <a:avLst/>
            <a:gdLst/>
            <a:ahLst/>
            <a:cxnLst/>
            <a:rect l="l" t="t" r="r" b="b"/>
            <a:pathLst>
              <a:path w="173736" h="176022">
                <a:moveTo>
                  <a:pt x="0" y="176022"/>
                </a:moveTo>
                <a:lnTo>
                  <a:pt x="161544" y="14478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602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922520" y="39052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934711" y="3875532"/>
            <a:ext cx="172974" cy="176784"/>
          </a:xfrm>
          <a:custGeom>
            <a:avLst/>
            <a:gdLst/>
            <a:ahLst/>
            <a:cxnLst/>
            <a:rect l="l" t="t" r="r" b="b"/>
            <a:pathLst>
              <a:path w="172974" h="176784">
                <a:moveTo>
                  <a:pt x="0" y="176783"/>
                </a:moveTo>
                <a:lnTo>
                  <a:pt x="161544" y="15239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934711" y="38907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934711" y="3883152"/>
            <a:ext cx="167640" cy="169164"/>
          </a:xfrm>
          <a:custGeom>
            <a:avLst/>
            <a:gdLst/>
            <a:ahLst/>
            <a:cxnLst/>
            <a:rect l="l" t="t" r="r" b="b"/>
            <a:pathLst>
              <a:path w="167639" h="169163">
                <a:moveTo>
                  <a:pt x="0" y="169163"/>
                </a:moveTo>
                <a:lnTo>
                  <a:pt x="161544" y="7619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940807" y="3875531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946142" y="3858768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0" y="178307"/>
                </a:moveTo>
                <a:lnTo>
                  <a:pt x="161544" y="16763"/>
                </a:lnTo>
                <a:lnTo>
                  <a:pt x="171450" y="0"/>
                </a:lnTo>
                <a:lnTo>
                  <a:pt x="9905" y="162305"/>
                </a:lnTo>
                <a:lnTo>
                  <a:pt x="0" y="17830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946142" y="38755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946142" y="3870960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948427" y="386715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165353"/>
                </a:moveTo>
                <a:lnTo>
                  <a:pt x="161544" y="3809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950714" y="3863340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0" y="165354"/>
                </a:moveTo>
                <a:lnTo>
                  <a:pt x="162306" y="3810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953761" y="3858767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2306"/>
                </a:lnTo>
                <a:lnTo>
                  <a:pt x="0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956048" y="3842003"/>
            <a:ext cx="169926" cy="179070"/>
          </a:xfrm>
          <a:custGeom>
            <a:avLst/>
            <a:gdLst/>
            <a:ahLst/>
            <a:cxnLst/>
            <a:rect l="l" t="t" r="r" b="b"/>
            <a:pathLst>
              <a:path w="169925" h="179070">
                <a:moveTo>
                  <a:pt x="0" y="179070"/>
                </a:moveTo>
                <a:lnTo>
                  <a:pt x="161544" y="16764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7907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956048" y="38587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956048" y="3850385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0" y="170687"/>
                </a:moveTo>
                <a:lnTo>
                  <a:pt x="161544" y="8381"/>
                </a:lnTo>
                <a:lnTo>
                  <a:pt x="165354" y="0"/>
                </a:lnTo>
                <a:lnTo>
                  <a:pt x="3809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959857" y="3842003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964429" y="3824478"/>
            <a:ext cx="168402" cy="179070"/>
          </a:xfrm>
          <a:custGeom>
            <a:avLst/>
            <a:gdLst/>
            <a:ahLst/>
            <a:cxnLst/>
            <a:rect l="l" t="t" r="r" b="b"/>
            <a:pathLst>
              <a:path w="168401" h="179070">
                <a:moveTo>
                  <a:pt x="0" y="179069"/>
                </a:moveTo>
                <a:lnTo>
                  <a:pt x="161544" y="17525"/>
                </a:lnTo>
                <a:lnTo>
                  <a:pt x="168402" y="0"/>
                </a:lnTo>
                <a:lnTo>
                  <a:pt x="6857" y="161543"/>
                </a:lnTo>
                <a:lnTo>
                  <a:pt x="0" y="17906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964429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964429" y="383667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966716" y="3830574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969001" y="3824477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971288" y="3806190"/>
            <a:ext cx="166878" cy="179832"/>
          </a:xfrm>
          <a:custGeom>
            <a:avLst/>
            <a:gdLst/>
            <a:ahLst/>
            <a:cxnLst/>
            <a:rect l="l" t="t" r="r" b="b"/>
            <a:pathLst>
              <a:path w="166877" h="179832">
                <a:moveTo>
                  <a:pt x="0" y="179832"/>
                </a:moveTo>
                <a:lnTo>
                  <a:pt x="161544" y="18288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983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971288" y="38244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971288" y="3815334"/>
            <a:ext cx="163830" cy="170688"/>
          </a:xfrm>
          <a:custGeom>
            <a:avLst/>
            <a:gdLst/>
            <a:ahLst/>
            <a:cxnLst/>
            <a:rect l="l" t="t" r="r" b="b"/>
            <a:pathLst>
              <a:path w="163829" h="170687">
                <a:moveTo>
                  <a:pt x="0" y="170687"/>
                </a:moveTo>
                <a:lnTo>
                  <a:pt x="161544" y="9143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973573" y="3806189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1" h="170687">
                <a:moveTo>
                  <a:pt x="0" y="170687"/>
                </a:moveTo>
                <a:lnTo>
                  <a:pt x="161544" y="914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976622" y="3787139"/>
            <a:ext cx="165354" cy="180594"/>
          </a:xfrm>
          <a:custGeom>
            <a:avLst/>
            <a:gdLst/>
            <a:ahLst/>
            <a:cxnLst/>
            <a:rect l="l" t="t" r="r" b="b"/>
            <a:pathLst>
              <a:path w="165353" h="180594">
                <a:moveTo>
                  <a:pt x="0" y="180594"/>
                </a:moveTo>
                <a:lnTo>
                  <a:pt x="161544" y="19050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8059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4976622" y="38061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4980432" y="3767327"/>
            <a:ext cx="163830" cy="181356"/>
          </a:xfrm>
          <a:custGeom>
            <a:avLst/>
            <a:gdLst/>
            <a:ahLst/>
            <a:cxnLst/>
            <a:rect l="l" t="t" r="r" b="b"/>
            <a:pathLst>
              <a:path w="163829" h="181355">
                <a:moveTo>
                  <a:pt x="0" y="181355"/>
                </a:moveTo>
                <a:lnTo>
                  <a:pt x="161544" y="1981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8135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4980432" y="37871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4982717" y="3746754"/>
            <a:ext cx="162306" cy="182118"/>
          </a:xfrm>
          <a:custGeom>
            <a:avLst/>
            <a:gdLst/>
            <a:ahLst/>
            <a:cxnLst/>
            <a:rect l="l" t="t" r="r" b="b"/>
            <a:pathLst>
              <a:path w="162305" h="182117">
                <a:moveTo>
                  <a:pt x="0" y="182117"/>
                </a:moveTo>
                <a:lnTo>
                  <a:pt x="161544" y="20573"/>
                </a:lnTo>
                <a:lnTo>
                  <a:pt x="162306" y="0"/>
                </a:lnTo>
                <a:lnTo>
                  <a:pt x="761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4982717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4982717" y="3734562"/>
            <a:ext cx="162306" cy="173736"/>
          </a:xfrm>
          <a:custGeom>
            <a:avLst/>
            <a:gdLst/>
            <a:ahLst/>
            <a:cxnLst/>
            <a:rect l="l" t="t" r="r" b="b"/>
            <a:pathLst>
              <a:path w="162306" h="173736">
                <a:moveTo>
                  <a:pt x="762" y="173736"/>
                </a:moveTo>
                <a:lnTo>
                  <a:pt x="162306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7373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4983479" y="37467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4981955" y="3722369"/>
            <a:ext cx="162306" cy="173736"/>
          </a:xfrm>
          <a:custGeom>
            <a:avLst/>
            <a:gdLst/>
            <a:ahLst/>
            <a:cxnLst/>
            <a:rect l="l" t="t" r="r" b="b"/>
            <a:pathLst>
              <a:path w="162305" h="173736">
                <a:moveTo>
                  <a:pt x="762" y="173736"/>
                </a:moveTo>
                <a:lnTo>
                  <a:pt x="162306" y="12192"/>
                </a:lnTo>
                <a:lnTo>
                  <a:pt x="161544" y="0"/>
                </a:lnTo>
                <a:lnTo>
                  <a:pt x="0" y="162306"/>
                </a:lnTo>
                <a:lnTo>
                  <a:pt x="762" y="17373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4982717" y="37345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4980431" y="3710940"/>
            <a:ext cx="163068" cy="173736"/>
          </a:xfrm>
          <a:custGeom>
            <a:avLst/>
            <a:gdLst/>
            <a:ahLst/>
            <a:cxnLst/>
            <a:rect l="l" t="t" r="r" b="b"/>
            <a:pathLst>
              <a:path w="163067" h="173736">
                <a:moveTo>
                  <a:pt x="1524" y="173736"/>
                </a:moveTo>
                <a:lnTo>
                  <a:pt x="163068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4981955" y="372237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4978146" y="3699509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2286" y="172974"/>
                </a:moveTo>
                <a:lnTo>
                  <a:pt x="163830" y="1143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4980432" y="37109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4975859" y="3688080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1" h="172974">
                <a:moveTo>
                  <a:pt x="2286" y="172974"/>
                </a:moveTo>
                <a:lnTo>
                  <a:pt x="16459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4978145" y="36995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4972812" y="3677411"/>
            <a:ext cx="164592" cy="172212"/>
          </a:xfrm>
          <a:custGeom>
            <a:avLst/>
            <a:gdLst/>
            <a:ahLst/>
            <a:cxnLst/>
            <a:rect l="l" t="t" r="r" b="b"/>
            <a:pathLst>
              <a:path w="164591" h="172212">
                <a:moveTo>
                  <a:pt x="3048" y="172212"/>
                </a:moveTo>
                <a:lnTo>
                  <a:pt x="164592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4975860" y="36880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4969001" y="3666743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10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4972811" y="36774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4964429" y="3656076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5" h="172212">
                <a:moveTo>
                  <a:pt x="4572" y="172212"/>
                </a:moveTo>
                <a:lnTo>
                  <a:pt x="166116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7221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4969001" y="36667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4966715" y="366141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4964430" y="3656076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4959095" y="3646170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4" y="171450"/>
                </a:moveTo>
                <a:lnTo>
                  <a:pt x="166878" y="9905"/>
                </a:lnTo>
                <a:lnTo>
                  <a:pt x="162306" y="0"/>
                </a:lnTo>
                <a:lnTo>
                  <a:pt x="0" y="161544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4964429" y="36560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4962143" y="365074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4959096" y="364617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4571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4953761" y="3636264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5334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4959095" y="36461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4956809" y="3640836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2286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4953762" y="3636263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4947665" y="3626357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4953761" y="36362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4950713" y="3630929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4947666" y="3626357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4940808" y="3617213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6858" y="170687"/>
                </a:moveTo>
                <a:lnTo>
                  <a:pt x="16840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7068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4947666" y="36263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4944618" y="3621785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5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4940807" y="3617213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4933949" y="3608069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6858" y="170687"/>
                </a:moveTo>
                <a:lnTo>
                  <a:pt x="16840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4940807" y="36172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4936997" y="361264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4933950" y="3608069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048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4925568" y="3598926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4933950" y="36080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4930902" y="3605022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4928615" y="360197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4925568" y="3598925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4917185" y="3589782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2" y="170687"/>
                </a:moveTo>
                <a:lnTo>
                  <a:pt x="169926" y="9143"/>
                </a:lnTo>
                <a:lnTo>
                  <a:pt x="161544" y="0"/>
                </a:lnTo>
                <a:lnTo>
                  <a:pt x="0" y="162305"/>
                </a:lnTo>
                <a:lnTo>
                  <a:pt x="8382" y="17068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4925567" y="35989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4921757" y="359435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4917185" y="3589782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6115"/>
                </a:moveTo>
                <a:lnTo>
                  <a:pt x="166116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4908041" y="3581400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7" h="170687">
                <a:moveTo>
                  <a:pt x="9144" y="170687"/>
                </a:moveTo>
                <a:lnTo>
                  <a:pt x="170688" y="8381"/>
                </a:lnTo>
                <a:lnTo>
                  <a:pt x="162306" y="0"/>
                </a:lnTo>
                <a:lnTo>
                  <a:pt x="0" y="162305"/>
                </a:lnTo>
                <a:lnTo>
                  <a:pt x="9144" y="17068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4917185" y="358978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4914137" y="358749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4911090" y="358444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4908041" y="3581400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4898898" y="3573779"/>
            <a:ext cx="171450" cy="169926"/>
          </a:xfrm>
          <a:custGeom>
            <a:avLst/>
            <a:gdLst/>
            <a:ahLst/>
            <a:cxnLst/>
            <a:rect l="l" t="t" r="r" b="b"/>
            <a:pathLst>
              <a:path w="171450" h="169925">
                <a:moveTo>
                  <a:pt x="9144" y="169925"/>
                </a:moveTo>
                <a:lnTo>
                  <a:pt x="171450" y="7619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4908042" y="3581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4905756" y="357987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4903469" y="357759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4901184" y="3575303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4898897" y="3573780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4888230" y="3566159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10667" y="169163"/>
                </a:moveTo>
                <a:lnTo>
                  <a:pt x="172211" y="7619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916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4898898" y="3573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4895850" y="3571493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4893564" y="356997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4890516" y="3567684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4888230" y="3566159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2286" y="163829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4876799" y="3559302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8401"/>
                </a:moveTo>
                <a:lnTo>
                  <a:pt x="172973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8401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4888229" y="3566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4885181" y="356463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4882896" y="356234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879847" y="356082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876800" y="355930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864608" y="3552443"/>
            <a:ext cx="173736" cy="168402"/>
          </a:xfrm>
          <a:custGeom>
            <a:avLst/>
            <a:gdLst/>
            <a:ahLst/>
            <a:cxnLst/>
            <a:rect l="l" t="t" r="r" b="b"/>
            <a:pathLst>
              <a:path w="173736" h="168401">
                <a:moveTo>
                  <a:pt x="12191" y="168401"/>
                </a:moveTo>
                <a:lnTo>
                  <a:pt x="173735" y="6857"/>
                </a:lnTo>
                <a:lnTo>
                  <a:pt x="162305" y="0"/>
                </a:lnTo>
                <a:lnTo>
                  <a:pt x="0" y="161543"/>
                </a:lnTo>
                <a:lnTo>
                  <a:pt x="12191" y="168401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876800" y="35593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873752" y="355777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870703" y="355625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867656" y="355396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864607" y="3552443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048" y="163829"/>
                </a:moveTo>
                <a:lnTo>
                  <a:pt x="165354" y="1523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852415" y="3546348"/>
            <a:ext cx="174497" cy="167640"/>
          </a:xfrm>
          <a:custGeom>
            <a:avLst/>
            <a:gdLst/>
            <a:ahLst/>
            <a:cxnLst/>
            <a:rect l="l" t="t" r="r" b="b"/>
            <a:pathLst>
              <a:path w="174498" h="167639">
                <a:moveTo>
                  <a:pt x="12191" y="167639"/>
                </a:moveTo>
                <a:lnTo>
                  <a:pt x="174497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2191" y="16763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864607" y="355244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860797" y="3550920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3810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856226" y="3548634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29"/>
                </a:moveTo>
                <a:lnTo>
                  <a:pt x="166116" y="2285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852416" y="354634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4838700" y="3541014"/>
            <a:ext cx="175260" cy="167640"/>
          </a:xfrm>
          <a:custGeom>
            <a:avLst/>
            <a:gdLst/>
            <a:ahLst/>
            <a:cxnLst/>
            <a:rect l="l" t="t" r="r" b="b"/>
            <a:pathLst>
              <a:path w="175260" h="167639">
                <a:moveTo>
                  <a:pt x="13715" y="167639"/>
                </a:moveTo>
                <a:lnTo>
                  <a:pt x="17525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13715" y="167639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4852416" y="35463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4848606" y="3545586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4845557" y="354406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4841747" y="354253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1523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4838700" y="354101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4824222" y="3536441"/>
            <a:ext cx="176022" cy="166116"/>
          </a:xfrm>
          <a:custGeom>
            <a:avLst/>
            <a:gdLst/>
            <a:ahLst/>
            <a:cxnLst/>
            <a:rect l="l" t="t" r="r" b="b"/>
            <a:pathLst>
              <a:path w="176022" h="166115">
                <a:moveTo>
                  <a:pt x="14477" y="166115"/>
                </a:moveTo>
                <a:lnTo>
                  <a:pt x="176021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4477" y="16611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4838700" y="35410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4834128" y="3539489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4828793" y="3537965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4824222" y="3536442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4808982" y="3531869"/>
            <a:ext cx="176784" cy="166116"/>
          </a:xfrm>
          <a:custGeom>
            <a:avLst/>
            <a:gdLst/>
            <a:ahLst/>
            <a:cxnLst/>
            <a:rect l="l" t="t" r="r" b="b"/>
            <a:pathLst>
              <a:path w="176784" h="166115">
                <a:moveTo>
                  <a:pt x="15239" y="166115"/>
                </a:moveTo>
                <a:lnTo>
                  <a:pt x="176783" y="4571"/>
                </a:lnTo>
                <a:lnTo>
                  <a:pt x="162305" y="0"/>
                </a:lnTo>
                <a:lnTo>
                  <a:pt x="0" y="161543"/>
                </a:lnTo>
                <a:lnTo>
                  <a:pt x="15239" y="16611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4824222" y="35364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4819650" y="3534917"/>
            <a:ext cx="166116" cy="163068"/>
          </a:xfrm>
          <a:custGeom>
            <a:avLst/>
            <a:gdLst/>
            <a:ahLst/>
            <a:cxnLst/>
            <a:rect l="l" t="t" r="r" b="b"/>
            <a:pathLst>
              <a:path w="166115" h="163067">
                <a:moveTo>
                  <a:pt x="4572" y="163067"/>
                </a:moveTo>
                <a:lnTo>
                  <a:pt x="16611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4814316" y="3533393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4808982" y="3531870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4793742" y="3528060"/>
            <a:ext cx="177545" cy="165354"/>
          </a:xfrm>
          <a:custGeom>
            <a:avLst/>
            <a:gdLst/>
            <a:ahLst/>
            <a:cxnLst/>
            <a:rect l="l" t="t" r="r" b="b"/>
            <a:pathLst>
              <a:path w="177546" h="165353">
                <a:moveTo>
                  <a:pt x="15239" y="165353"/>
                </a:moveTo>
                <a:lnTo>
                  <a:pt x="177545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5239" y="16535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4808982" y="353187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4804410" y="3530346"/>
            <a:ext cx="166877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4572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3067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4799076" y="3529583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4793742" y="3528059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4776978" y="3525012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8" h="164591">
                <a:moveTo>
                  <a:pt x="16763" y="164591"/>
                </a:moveTo>
                <a:lnTo>
                  <a:pt x="17830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6763" y="164591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4793742" y="3528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4787646" y="3527298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4782311" y="3525774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5334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4776977" y="3525011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4759451" y="3521963"/>
            <a:ext cx="179070" cy="164592"/>
          </a:xfrm>
          <a:custGeom>
            <a:avLst/>
            <a:gdLst/>
            <a:ahLst/>
            <a:cxnLst/>
            <a:rect l="l" t="t" r="r" b="b"/>
            <a:pathLst>
              <a:path w="179070" h="164591">
                <a:moveTo>
                  <a:pt x="17525" y="164591"/>
                </a:moveTo>
                <a:lnTo>
                  <a:pt x="17906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4776977" y="35250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4770881" y="3523487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3067"/>
                </a:moveTo>
                <a:lnTo>
                  <a:pt x="16764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4765548" y="3522726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3067"/>
                </a:moveTo>
                <a:lnTo>
                  <a:pt x="166878" y="761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3067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759452" y="3521964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5"/>
                </a:moveTo>
                <a:lnTo>
                  <a:pt x="167640" y="76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741163" y="3519677"/>
            <a:ext cx="179832" cy="163830"/>
          </a:xfrm>
          <a:custGeom>
            <a:avLst/>
            <a:gdLst/>
            <a:ahLst/>
            <a:cxnLst/>
            <a:rect l="l" t="t" r="r" b="b"/>
            <a:pathLst>
              <a:path w="179832" h="163829">
                <a:moveTo>
                  <a:pt x="18287" y="163829"/>
                </a:moveTo>
                <a:lnTo>
                  <a:pt x="179831" y="2285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759451" y="3521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750307" y="3521201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2305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741163" y="3519677"/>
            <a:ext cx="170688" cy="163068"/>
          </a:xfrm>
          <a:custGeom>
            <a:avLst/>
            <a:gdLst/>
            <a:ahLst/>
            <a:cxnLst/>
            <a:rect l="l" t="t" r="r" b="b"/>
            <a:pathLst>
              <a:path w="170687" h="163067">
                <a:moveTo>
                  <a:pt x="9144" y="163067"/>
                </a:moveTo>
                <a:lnTo>
                  <a:pt x="17068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3067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722876" y="3518154"/>
            <a:ext cx="179832" cy="163068"/>
          </a:xfrm>
          <a:custGeom>
            <a:avLst/>
            <a:gdLst/>
            <a:ahLst/>
            <a:cxnLst/>
            <a:rect l="l" t="t" r="r" b="b"/>
            <a:pathLst>
              <a:path w="179832" h="163067">
                <a:moveTo>
                  <a:pt x="18287" y="163067"/>
                </a:moveTo>
                <a:lnTo>
                  <a:pt x="179831" y="1523"/>
                </a:lnTo>
                <a:lnTo>
                  <a:pt x="161543" y="0"/>
                </a:lnTo>
                <a:lnTo>
                  <a:pt x="0" y="161543"/>
                </a:lnTo>
                <a:lnTo>
                  <a:pt x="18287" y="163067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4741164" y="3519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4732020" y="3518916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2305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4722876" y="3518154"/>
            <a:ext cx="170688" cy="162306"/>
          </a:xfrm>
          <a:custGeom>
            <a:avLst/>
            <a:gdLst/>
            <a:ahLst/>
            <a:cxnLst/>
            <a:rect l="l" t="t" r="r" b="b"/>
            <a:pathLst>
              <a:path w="170687" h="162305">
                <a:moveTo>
                  <a:pt x="9144" y="162305"/>
                </a:moveTo>
                <a:lnTo>
                  <a:pt x="170688" y="761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4703064" y="3516630"/>
            <a:ext cx="181356" cy="163068"/>
          </a:xfrm>
          <a:custGeom>
            <a:avLst/>
            <a:gdLst/>
            <a:ahLst/>
            <a:cxnLst/>
            <a:rect l="l" t="t" r="r" b="b"/>
            <a:pathLst>
              <a:path w="181356" h="163067">
                <a:moveTo>
                  <a:pt x="19812" y="163067"/>
                </a:moveTo>
                <a:lnTo>
                  <a:pt x="18135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9812" y="163067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4722876" y="35181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4712970" y="3517392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2305"/>
                </a:moveTo>
                <a:lnTo>
                  <a:pt x="171449" y="76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4703064" y="3516629"/>
            <a:ext cx="171450" cy="162306"/>
          </a:xfrm>
          <a:custGeom>
            <a:avLst/>
            <a:gdLst/>
            <a:ahLst/>
            <a:cxnLst/>
            <a:rect l="l" t="t" r="r" b="b"/>
            <a:pathLst>
              <a:path w="171450" h="162305">
                <a:moveTo>
                  <a:pt x="9905" y="162305"/>
                </a:moveTo>
                <a:lnTo>
                  <a:pt x="171449" y="761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4682490" y="3515867"/>
            <a:ext cx="182118" cy="162306"/>
          </a:xfrm>
          <a:custGeom>
            <a:avLst/>
            <a:gdLst/>
            <a:ahLst/>
            <a:cxnLst/>
            <a:rect l="l" t="t" r="r" b="b"/>
            <a:pathLst>
              <a:path w="182117" h="162305">
                <a:moveTo>
                  <a:pt x="20574" y="162305"/>
                </a:moveTo>
                <a:lnTo>
                  <a:pt x="182118" y="761"/>
                </a:lnTo>
                <a:lnTo>
                  <a:pt x="161544" y="0"/>
                </a:lnTo>
                <a:lnTo>
                  <a:pt x="0" y="161543"/>
                </a:lnTo>
                <a:lnTo>
                  <a:pt x="20574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4703064" y="35166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4692396" y="3515867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7" y="162305"/>
                </a:moveTo>
                <a:lnTo>
                  <a:pt x="172211" y="761"/>
                </a:lnTo>
                <a:lnTo>
                  <a:pt x="162305" y="0"/>
                </a:lnTo>
                <a:lnTo>
                  <a:pt x="0" y="162305"/>
                </a:lnTo>
                <a:lnTo>
                  <a:pt x="10667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4682489" y="3515867"/>
            <a:ext cx="172211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9905" y="162305"/>
                </a:moveTo>
                <a:lnTo>
                  <a:pt x="172211" y="0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2305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661153" y="3515867"/>
            <a:ext cx="182880" cy="161544"/>
          </a:xfrm>
          <a:custGeom>
            <a:avLst/>
            <a:gdLst/>
            <a:ahLst/>
            <a:cxnLst/>
            <a:rect l="l" t="t" r="r" b="b"/>
            <a:pathLst>
              <a:path w="182879" h="161544">
                <a:moveTo>
                  <a:pt x="21336" y="161544"/>
                </a:moveTo>
                <a:lnTo>
                  <a:pt x="182880" y="0"/>
                </a:lnTo>
                <a:lnTo>
                  <a:pt x="161544" y="0"/>
                </a:lnTo>
                <a:lnTo>
                  <a:pt x="0" y="161544"/>
                </a:lnTo>
                <a:lnTo>
                  <a:pt x="2133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4682489" y="3515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671821" y="3515867"/>
            <a:ext cx="172212" cy="161544"/>
          </a:xfrm>
          <a:custGeom>
            <a:avLst/>
            <a:gdLst/>
            <a:ahLst/>
            <a:cxnLst/>
            <a:rect l="l" t="t" r="r" b="b"/>
            <a:pathLst>
              <a:path w="172212" h="161544">
                <a:moveTo>
                  <a:pt x="10667" y="161544"/>
                </a:moveTo>
                <a:lnTo>
                  <a:pt x="172211" y="0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661154" y="3515867"/>
            <a:ext cx="172212" cy="161544"/>
          </a:xfrm>
          <a:custGeom>
            <a:avLst/>
            <a:gdLst/>
            <a:ahLst/>
            <a:cxnLst/>
            <a:rect l="l" t="t" r="r" b="b"/>
            <a:pathLst>
              <a:path w="172212" h="161544">
                <a:moveTo>
                  <a:pt x="10667" y="161544"/>
                </a:moveTo>
                <a:lnTo>
                  <a:pt x="172211" y="0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3B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312920" y="3515867"/>
            <a:ext cx="509778" cy="161544"/>
          </a:xfrm>
          <a:custGeom>
            <a:avLst/>
            <a:gdLst/>
            <a:ahLst/>
            <a:cxnLst/>
            <a:rect l="l" t="t" r="r" b="b"/>
            <a:pathLst>
              <a:path w="509777" h="161544">
                <a:moveTo>
                  <a:pt x="348234" y="161544"/>
                </a:moveTo>
                <a:lnTo>
                  <a:pt x="509778" y="0"/>
                </a:lnTo>
                <a:lnTo>
                  <a:pt x="161544" y="0"/>
                </a:lnTo>
                <a:lnTo>
                  <a:pt x="0" y="161544"/>
                </a:lnTo>
                <a:lnTo>
                  <a:pt x="348234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4661154" y="3515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4312920" y="3677411"/>
            <a:ext cx="669834" cy="861822"/>
          </a:xfrm>
          <a:custGeom>
            <a:avLst/>
            <a:gdLst/>
            <a:ahLst/>
            <a:cxnLst/>
            <a:rect l="l" t="t" r="r" b="b"/>
            <a:pathLst>
              <a:path w="669834" h="861822">
                <a:moveTo>
                  <a:pt x="295656" y="742187"/>
                </a:moveTo>
                <a:lnTo>
                  <a:pt x="295656" y="471677"/>
                </a:lnTo>
                <a:lnTo>
                  <a:pt x="358140" y="470915"/>
                </a:lnTo>
                <a:lnTo>
                  <a:pt x="386334" y="469391"/>
                </a:lnTo>
                <a:lnTo>
                  <a:pt x="412083" y="468614"/>
                </a:lnTo>
                <a:lnTo>
                  <a:pt x="437185" y="466338"/>
                </a:lnTo>
                <a:lnTo>
                  <a:pt x="461542" y="462576"/>
                </a:lnTo>
                <a:lnTo>
                  <a:pt x="485053" y="457342"/>
                </a:lnTo>
                <a:lnTo>
                  <a:pt x="507620" y="450648"/>
                </a:lnTo>
                <a:lnTo>
                  <a:pt x="529143" y="442507"/>
                </a:lnTo>
                <a:lnTo>
                  <a:pt x="549522" y="432931"/>
                </a:lnTo>
                <a:lnTo>
                  <a:pt x="568659" y="421932"/>
                </a:lnTo>
                <a:lnTo>
                  <a:pt x="586454" y="409525"/>
                </a:lnTo>
                <a:lnTo>
                  <a:pt x="602808" y="395720"/>
                </a:lnTo>
                <a:lnTo>
                  <a:pt x="617621" y="380532"/>
                </a:lnTo>
                <a:lnTo>
                  <a:pt x="630795" y="363972"/>
                </a:lnTo>
                <a:lnTo>
                  <a:pt x="642229" y="346054"/>
                </a:lnTo>
                <a:lnTo>
                  <a:pt x="651824" y="326789"/>
                </a:lnTo>
                <a:lnTo>
                  <a:pt x="659482" y="306191"/>
                </a:lnTo>
                <a:lnTo>
                  <a:pt x="665102" y="284272"/>
                </a:lnTo>
                <a:lnTo>
                  <a:pt x="668586" y="261045"/>
                </a:lnTo>
                <a:lnTo>
                  <a:pt x="669834" y="236522"/>
                </a:lnTo>
                <a:lnTo>
                  <a:pt x="668747" y="210717"/>
                </a:lnTo>
                <a:lnTo>
                  <a:pt x="665226" y="183641"/>
                </a:lnTo>
                <a:lnTo>
                  <a:pt x="659892" y="161543"/>
                </a:lnTo>
                <a:lnTo>
                  <a:pt x="652138" y="142742"/>
                </a:lnTo>
                <a:lnTo>
                  <a:pt x="643430" y="125428"/>
                </a:lnTo>
                <a:lnTo>
                  <a:pt x="633810" y="109541"/>
                </a:lnTo>
                <a:lnTo>
                  <a:pt x="623317" y="95022"/>
                </a:lnTo>
                <a:lnTo>
                  <a:pt x="611991" y="81810"/>
                </a:lnTo>
                <a:lnTo>
                  <a:pt x="599873" y="69846"/>
                </a:lnTo>
                <a:lnTo>
                  <a:pt x="587002" y="59071"/>
                </a:lnTo>
                <a:lnTo>
                  <a:pt x="384536" y="59169"/>
                </a:lnTo>
                <a:lnTo>
                  <a:pt x="397504" y="64555"/>
                </a:lnTo>
                <a:lnTo>
                  <a:pt x="409316" y="71068"/>
                </a:lnTo>
                <a:lnTo>
                  <a:pt x="420008" y="78654"/>
                </a:lnTo>
                <a:lnTo>
                  <a:pt x="429617" y="87263"/>
                </a:lnTo>
                <a:lnTo>
                  <a:pt x="438180" y="96842"/>
                </a:lnTo>
                <a:lnTo>
                  <a:pt x="445733" y="107339"/>
                </a:lnTo>
                <a:lnTo>
                  <a:pt x="452314" y="118702"/>
                </a:lnTo>
                <a:lnTo>
                  <a:pt x="457958" y="130878"/>
                </a:lnTo>
                <a:lnTo>
                  <a:pt x="462704" y="143816"/>
                </a:lnTo>
                <a:lnTo>
                  <a:pt x="466587" y="157464"/>
                </a:lnTo>
                <a:lnTo>
                  <a:pt x="469644" y="171768"/>
                </a:lnTo>
                <a:lnTo>
                  <a:pt x="471912" y="186678"/>
                </a:lnTo>
                <a:lnTo>
                  <a:pt x="473427" y="202142"/>
                </a:lnTo>
                <a:lnTo>
                  <a:pt x="474726" y="234695"/>
                </a:lnTo>
                <a:lnTo>
                  <a:pt x="473964" y="257555"/>
                </a:lnTo>
                <a:lnTo>
                  <a:pt x="473010" y="272831"/>
                </a:lnTo>
                <a:lnTo>
                  <a:pt x="471321" y="287721"/>
                </a:lnTo>
                <a:lnTo>
                  <a:pt x="468867" y="302165"/>
                </a:lnTo>
                <a:lnTo>
                  <a:pt x="465614" y="316103"/>
                </a:lnTo>
                <a:lnTo>
                  <a:pt x="461531" y="329472"/>
                </a:lnTo>
                <a:lnTo>
                  <a:pt x="456587" y="342213"/>
                </a:lnTo>
                <a:lnTo>
                  <a:pt x="450749" y="354263"/>
                </a:lnTo>
                <a:lnTo>
                  <a:pt x="443986" y="365562"/>
                </a:lnTo>
                <a:lnTo>
                  <a:pt x="436266" y="376049"/>
                </a:lnTo>
                <a:lnTo>
                  <a:pt x="427557" y="385663"/>
                </a:lnTo>
                <a:lnTo>
                  <a:pt x="417827" y="394343"/>
                </a:lnTo>
                <a:lnTo>
                  <a:pt x="407045" y="402028"/>
                </a:lnTo>
                <a:lnTo>
                  <a:pt x="395179" y="408656"/>
                </a:lnTo>
                <a:lnTo>
                  <a:pt x="382197" y="414166"/>
                </a:lnTo>
                <a:lnTo>
                  <a:pt x="368067" y="418498"/>
                </a:lnTo>
                <a:lnTo>
                  <a:pt x="352757" y="421591"/>
                </a:lnTo>
                <a:lnTo>
                  <a:pt x="342138" y="422909"/>
                </a:lnTo>
                <a:lnTo>
                  <a:pt x="324612" y="422909"/>
                </a:lnTo>
                <a:lnTo>
                  <a:pt x="295656" y="422147"/>
                </a:lnTo>
                <a:lnTo>
                  <a:pt x="295656" y="49529"/>
                </a:lnTo>
                <a:lnTo>
                  <a:pt x="102442" y="61699"/>
                </a:lnTo>
                <a:lnTo>
                  <a:pt x="108646" y="87377"/>
                </a:lnTo>
                <a:lnTo>
                  <a:pt x="110490" y="119633"/>
                </a:lnTo>
                <a:lnTo>
                  <a:pt x="110490" y="710183"/>
                </a:lnTo>
                <a:lnTo>
                  <a:pt x="110328" y="724911"/>
                </a:lnTo>
                <a:lnTo>
                  <a:pt x="110328" y="739392"/>
                </a:lnTo>
                <a:lnTo>
                  <a:pt x="110149" y="753464"/>
                </a:lnTo>
                <a:lnTo>
                  <a:pt x="109453" y="766970"/>
                </a:lnTo>
                <a:lnTo>
                  <a:pt x="107898" y="779748"/>
                </a:lnTo>
                <a:lnTo>
                  <a:pt x="105147" y="791639"/>
                </a:lnTo>
                <a:lnTo>
                  <a:pt x="100859" y="802483"/>
                </a:lnTo>
                <a:lnTo>
                  <a:pt x="94694" y="812120"/>
                </a:lnTo>
                <a:lnTo>
                  <a:pt x="86312" y="820391"/>
                </a:lnTo>
                <a:lnTo>
                  <a:pt x="75375" y="827135"/>
                </a:lnTo>
                <a:lnTo>
                  <a:pt x="61542" y="832193"/>
                </a:lnTo>
                <a:lnTo>
                  <a:pt x="46482" y="835151"/>
                </a:lnTo>
                <a:lnTo>
                  <a:pt x="25908" y="837437"/>
                </a:lnTo>
                <a:lnTo>
                  <a:pt x="0" y="838199"/>
                </a:lnTo>
                <a:lnTo>
                  <a:pt x="0" y="861821"/>
                </a:lnTo>
                <a:lnTo>
                  <a:pt x="406146" y="861821"/>
                </a:lnTo>
                <a:lnTo>
                  <a:pt x="406146" y="838199"/>
                </a:lnTo>
                <a:lnTo>
                  <a:pt x="381000" y="837437"/>
                </a:lnTo>
                <a:lnTo>
                  <a:pt x="362672" y="835932"/>
                </a:lnTo>
                <a:lnTo>
                  <a:pt x="346938" y="832899"/>
                </a:lnTo>
                <a:lnTo>
                  <a:pt x="333642" y="828263"/>
                </a:lnTo>
                <a:lnTo>
                  <a:pt x="322626" y="821947"/>
                </a:lnTo>
                <a:lnTo>
                  <a:pt x="313735" y="813873"/>
                </a:lnTo>
                <a:lnTo>
                  <a:pt x="306810" y="803964"/>
                </a:lnTo>
                <a:lnTo>
                  <a:pt x="301696" y="792143"/>
                </a:lnTo>
                <a:lnTo>
                  <a:pt x="298235" y="778333"/>
                </a:lnTo>
                <a:lnTo>
                  <a:pt x="296272" y="762458"/>
                </a:lnTo>
                <a:lnTo>
                  <a:pt x="295648" y="744440"/>
                </a:lnTo>
                <a:lnTo>
                  <a:pt x="295656" y="742187"/>
                </a:lnTo>
                <a:close/>
              </a:path>
              <a:path w="669834" h="861822">
                <a:moveTo>
                  <a:pt x="512779" y="20934"/>
                </a:moveTo>
                <a:lnTo>
                  <a:pt x="496242" y="16037"/>
                </a:lnTo>
                <a:lnTo>
                  <a:pt x="479235" y="11911"/>
                </a:lnTo>
                <a:lnTo>
                  <a:pt x="461797" y="8496"/>
                </a:lnTo>
                <a:lnTo>
                  <a:pt x="443970" y="5732"/>
                </a:lnTo>
                <a:lnTo>
                  <a:pt x="425793" y="3560"/>
                </a:lnTo>
                <a:lnTo>
                  <a:pt x="407308" y="1921"/>
                </a:lnTo>
                <a:lnTo>
                  <a:pt x="388553" y="754"/>
                </a:lnTo>
                <a:lnTo>
                  <a:pt x="369570" y="0"/>
                </a:lnTo>
                <a:lnTo>
                  <a:pt x="0" y="0"/>
                </a:lnTo>
                <a:lnTo>
                  <a:pt x="0" y="23621"/>
                </a:lnTo>
                <a:lnTo>
                  <a:pt x="25146" y="23621"/>
                </a:lnTo>
                <a:lnTo>
                  <a:pt x="45720" y="25907"/>
                </a:lnTo>
                <a:lnTo>
                  <a:pt x="63465" y="30026"/>
                </a:lnTo>
                <a:lnTo>
                  <a:pt x="77587" y="35613"/>
                </a:lnTo>
                <a:lnTo>
                  <a:pt x="88509" y="42720"/>
                </a:lnTo>
                <a:lnTo>
                  <a:pt x="96653" y="51398"/>
                </a:lnTo>
                <a:lnTo>
                  <a:pt x="102442" y="61699"/>
                </a:lnTo>
                <a:lnTo>
                  <a:pt x="295656" y="49529"/>
                </a:lnTo>
                <a:lnTo>
                  <a:pt x="319278" y="49529"/>
                </a:lnTo>
                <a:lnTo>
                  <a:pt x="338328" y="50291"/>
                </a:lnTo>
                <a:lnTo>
                  <a:pt x="354985" y="51985"/>
                </a:lnTo>
                <a:lnTo>
                  <a:pt x="370375" y="54962"/>
                </a:lnTo>
                <a:lnTo>
                  <a:pt x="384536" y="59169"/>
                </a:lnTo>
                <a:lnTo>
                  <a:pt x="587002" y="59071"/>
                </a:lnTo>
                <a:lnTo>
                  <a:pt x="573420" y="49425"/>
                </a:lnTo>
                <a:lnTo>
                  <a:pt x="559167" y="40848"/>
                </a:lnTo>
                <a:lnTo>
                  <a:pt x="544282" y="33280"/>
                </a:lnTo>
                <a:lnTo>
                  <a:pt x="528806" y="26662"/>
                </a:lnTo>
                <a:lnTo>
                  <a:pt x="512779" y="20934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4608576" y="4148327"/>
            <a:ext cx="62484" cy="762"/>
          </a:xfrm>
          <a:custGeom>
            <a:avLst/>
            <a:gdLst/>
            <a:ahLst/>
            <a:cxnLst/>
            <a:rect l="l" t="t" r="r" b="b"/>
            <a:pathLst>
              <a:path w="62484" h="762">
                <a:moveTo>
                  <a:pt x="0" y="762"/>
                </a:moveTo>
                <a:lnTo>
                  <a:pt x="62484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4671060" y="4146803"/>
            <a:ext cx="28194" cy="1524"/>
          </a:xfrm>
          <a:custGeom>
            <a:avLst/>
            <a:gdLst/>
            <a:ahLst/>
            <a:cxnLst/>
            <a:rect l="l" t="t" r="r" b="b"/>
            <a:pathLst>
              <a:path w="28194" h="1524">
                <a:moveTo>
                  <a:pt x="0" y="1524"/>
                </a:moveTo>
                <a:lnTo>
                  <a:pt x="28194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4699254" y="4145280"/>
            <a:ext cx="25146" cy="1524"/>
          </a:xfrm>
          <a:custGeom>
            <a:avLst/>
            <a:gdLst/>
            <a:ahLst/>
            <a:cxnLst/>
            <a:rect l="l" t="t" r="r" b="b"/>
            <a:pathLst>
              <a:path w="25146" h="1524">
                <a:moveTo>
                  <a:pt x="0" y="1524"/>
                </a:moveTo>
                <a:lnTo>
                  <a:pt x="25146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4724400" y="4142993"/>
            <a:ext cx="22860" cy="2286"/>
          </a:xfrm>
          <a:custGeom>
            <a:avLst/>
            <a:gdLst/>
            <a:ahLst/>
            <a:cxnLst/>
            <a:rect l="l" t="t" r="r" b="b"/>
            <a:pathLst>
              <a:path w="22860" h="2286">
                <a:moveTo>
                  <a:pt x="0" y="2286"/>
                </a:moveTo>
                <a:lnTo>
                  <a:pt x="2286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4747260" y="4140708"/>
            <a:ext cx="20574" cy="2286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2286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4767833" y="4137659"/>
            <a:ext cx="18288" cy="3048"/>
          </a:xfrm>
          <a:custGeom>
            <a:avLst/>
            <a:gdLst/>
            <a:ahLst/>
            <a:cxnLst/>
            <a:rect l="l" t="t" r="r" b="b"/>
            <a:pathLst>
              <a:path w="18287" h="3048">
                <a:moveTo>
                  <a:pt x="0" y="3048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4786122" y="4133850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0" y="381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4801361" y="4127754"/>
            <a:ext cx="20574" cy="6096"/>
          </a:xfrm>
          <a:custGeom>
            <a:avLst/>
            <a:gdLst/>
            <a:ahLst/>
            <a:cxnLst/>
            <a:rect l="l" t="t" r="r" b="b"/>
            <a:pathLst>
              <a:path w="20574" h="6096">
                <a:moveTo>
                  <a:pt x="0" y="6096"/>
                </a:moveTo>
                <a:lnTo>
                  <a:pt x="20574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4821935" y="4120134"/>
            <a:ext cx="19812" cy="7620"/>
          </a:xfrm>
          <a:custGeom>
            <a:avLst/>
            <a:gdLst/>
            <a:ahLst/>
            <a:cxnLst/>
            <a:rect l="l" t="t" r="r" b="b"/>
            <a:pathLst>
              <a:path w="19812" h="7620">
                <a:moveTo>
                  <a:pt x="0" y="7620"/>
                </a:moveTo>
                <a:lnTo>
                  <a:pt x="19812" y="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4841748" y="4111751"/>
            <a:ext cx="18288" cy="8382"/>
          </a:xfrm>
          <a:custGeom>
            <a:avLst/>
            <a:gdLst/>
            <a:ahLst/>
            <a:cxnLst/>
            <a:rect l="l" t="t" r="r" b="b"/>
            <a:pathLst>
              <a:path w="18287" h="8382">
                <a:moveTo>
                  <a:pt x="0" y="8381"/>
                </a:moveTo>
                <a:lnTo>
                  <a:pt x="18288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4860035" y="4102607"/>
            <a:ext cx="17526" cy="9144"/>
          </a:xfrm>
          <a:custGeom>
            <a:avLst/>
            <a:gdLst/>
            <a:ahLst/>
            <a:cxnLst/>
            <a:rect l="l" t="t" r="r" b="b"/>
            <a:pathLst>
              <a:path w="17525" h="9144">
                <a:moveTo>
                  <a:pt x="0" y="9143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4877561" y="4091939"/>
            <a:ext cx="16002" cy="10668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0" y="10668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4893564" y="4079747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39" h="12191">
                <a:moveTo>
                  <a:pt x="0" y="12192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4908804" y="4066794"/>
            <a:ext cx="13716" cy="12954"/>
          </a:xfrm>
          <a:custGeom>
            <a:avLst/>
            <a:gdLst/>
            <a:ahLst/>
            <a:cxnLst/>
            <a:rect l="l" t="t" r="r" b="b"/>
            <a:pathLst>
              <a:path w="13715" h="12953">
                <a:moveTo>
                  <a:pt x="0" y="12954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4922520" y="4052316"/>
            <a:ext cx="12191" cy="14478"/>
          </a:xfrm>
          <a:custGeom>
            <a:avLst/>
            <a:gdLst/>
            <a:ahLst/>
            <a:cxnLst/>
            <a:rect l="l" t="t" r="r" b="b"/>
            <a:pathLst>
              <a:path w="12191" h="14477">
                <a:moveTo>
                  <a:pt x="0" y="14477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4934711" y="4037076"/>
            <a:ext cx="11429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15239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4946142" y="4021074"/>
            <a:ext cx="9905" cy="16002"/>
          </a:xfrm>
          <a:custGeom>
            <a:avLst/>
            <a:gdLst/>
            <a:ahLst/>
            <a:cxnLst/>
            <a:rect l="l" t="t" r="r" b="b"/>
            <a:pathLst>
              <a:path w="9905" h="16001">
                <a:moveTo>
                  <a:pt x="0" y="16001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4956048" y="4003547"/>
            <a:ext cx="8381" cy="17526"/>
          </a:xfrm>
          <a:custGeom>
            <a:avLst/>
            <a:gdLst/>
            <a:ahLst/>
            <a:cxnLst/>
            <a:rect l="l" t="t" r="r" b="b"/>
            <a:pathLst>
              <a:path w="8382" h="17525">
                <a:moveTo>
                  <a:pt x="0" y="17525"/>
                </a:moveTo>
                <a:lnTo>
                  <a:pt x="8381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4964429" y="3986022"/>
            <a:ext cx="6857" cy="17526"/>
          </a:xfrm>
          <a:custGeom>
            <a:avLst/>
            <a:gdLst/>
            <a:ahLst/>
            <a:cxnLst/>
            <a:rect l="l" t="t" r="r" b="b"/>
            <a:pathLst>
              <a:path w="6858" h="17525">
                <a:moveTo>
                  <a:pt x="0" y="17525"/>
                </a:moveTo>
                <a:lnTo>
                  <a:pt x="685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4971288" y="3967734"/>
            <a:ext cx="5333" cy="18288"/>
          </a:xfrm>
          <a:custGeom>
            <a:avLst/>
            <a:gdLst/>
            <a:ahLst/>
            <a:cxnLst/>
            <a:rect l="l" t="t" r="r" b="b"/>
            <a:pathLst>
              <a:path w="5334" h="18287">
                <a:moveTo>
                  <a:pt x="0" y="18287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4976622" y="3948683"/>
            <a:ext cx="3809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0" y="1905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4980432" y="3884675"/>
            <a:ext cx="3047" cy="64008"/>
          </a:xfrm>
          <a:custGeom>
            <a:avLst/>
            <a:gdLst/>
            <a:ahLst/>
            <a:cxnLst/>
            <a:rect l="l" t="t" r="r" b="b"/>
            <a:pathLst>
              <a:path w="3048" h="64008">
                <a:moveTo>
                  <a:pt x="0" y="64007"/>
                </a:moveTo>
                <a:lnTo>
                  <a:pt x="2285" y="44195"/>
                </a:lnTo>
                <a:lnTo>
                  <a:pt x="3047" y="23621"/>
                </a:lnTo>
                <a:lnTo>
                  <a:pt x="2285" y="11429"/>
                </a:lnTo>
                <a:lnTo>
                  <a:pt x="1523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4978145" y="3861054"/>
            <a:ext cx="3810" cy="23622"/>
          </a:xfrm>
          <a:custGeom>
            <a:avLst/>
            <a:gdLst/>
            <a:ahLst/>
            <a:cxnLst/>
            <a:rect l="l" t="t" r="r" b="b"/>
            <a:pathLst>
              <a:path w="3810" h="23622">
                <a:moveTo>
                  <a:pt x="3810" y="23622"/>
                </a:moveTo>
                <a:lnTo>
                  <a:pt x="2286" y="11430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4975859" y="3849624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2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4972812" y="3838955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8" h="10667">
                <a:moveTo>
                  <a:pt x="3048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4969001" y="3828287"/>
            <a:ext cx="3810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4964429" y="3817620"/>
            <a:ext cx="4572" cy="10668"/>
          </a:xfrm>
          <a:custGeom>
            <a:avLst/>
            <a:gdLst/>
            <a:ahLst/>
            <a:cxnLst/>
            <a:rect l="l" t="t" r="r" b="b"/>
            <a:pathLst>
              <a:path w="4572" h="10667">
                <a:moveTo>
                  <a:pt x="4572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4959095" y="3807714"/>
            <a:ext cx="5334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5334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4953761" y="3797808"/>
            <a:ext cx="5334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533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4947665" y="3787901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4940808" y="3778757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6858" y="9143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4933949" y="3769613"/>
            <a:ext cx="6858" cy="9144"/>
          </a:xfrm>
          <a:custGeom>
            <a:avLst/>
            <a:gdLst/>
            <a:ahLst/>
            <a:cxnLst/>
            <a:rect l="l" t="t" r="r" b="b"/>
            <a:pathLst>
              <a:path w="6858" h="9144">
                <a:moveTo>
                  <a:pt x="6858" y="9144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4925568" y="3760470"/>
            <a:ext cx="8382" cy="9144"/>
          </a:xfrm>
          <a:custGeom>
            <a:avLst/>
            <a:gdLst/>
            <a:ahLst/>
            <a:cxnLst/>
            <a:rect l="l" t="t" r="r" b="b"/>
            <a:pathLst>
              <a:path w="8382" h="9144">
                <a:moveTo>
                  <a:pt x="8382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4917185" y="3752088"/>
            <a:ext cx="8382" cy="8382"/>
          </a:xfrm>
          <a:custGeom>
            <a:avLst/>
            <a:gdLst/>
            <a:ahLst/>
            <a:cxnLst/>
            <a:rect l="l" t="t" r="r" b="b"/>
            <a:pathLst>
              <a:path w="8382" h="8382">
                <a:moveTo>
                  <a:pt x="8382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4908041" y="3743706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4898898" y="3735323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4888230" y="3727703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7" h="7620">
                <a:moveTo>
                  <a:pt x="10667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4876799" y="3720846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11429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4864608" y="3713987"/>
            <a:ext cx="12192" cy="6857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1219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4852415" y="3708654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12191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4838700" y="3702558"/>
            <a:ext cx="13716" cy="6095"/>
          </a:xfrm>
          <a:custGeom>
            <a:avLst/>
            <a:gdLst/>
            <a:ahLst/>
            <a:cxnLst/>
            <a:rect l="l" t="t" r="r" b="b"/>
            <a:pathLst>
              <a:path w="13715" h="6096">
                <a:moveTo>
                  <a:pt x="13715" y="609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4824222" y="3697985"/>
            <a:ext cx="14478" cy="4571"/>
          </a:xfrm>
          <a:custGeom>
            <a:avLst/>
            <a:gdLst/>
            <a:ahLst/>
            <a:cxnLst/>
            <a:rect l="l" t="t" r="r" b="b"/>
            <a:pathLst>
              <a:path w="14477" h="4572">
                <a:moveTo>
                  <a:pt x="14477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4808982" y="3693413"/>
            <a:ext cx="15240" cy="4571"/>
          </a:xfrm>
          <a:custGeom>
            <a:avLst/>
            <a:gdLst/>
            <a:ahLst/>
            <a:cxnLst/>
            <a:rect l="l" t="t" r="r" b="b"/>
            <a:pathLst>
              <a:path w="15239" h="4572">
                <a:moveTo>
                  <a:pt x="15239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4793742" y="3689604"/>
            <a:ext cx="15240" cy="3809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1523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4776978" y="3686556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1676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4759451" y="3683507"/>
            <a:ext cx="17526" cy="3047"/>
          </a:xfrm>
          <a:custGeom>
            <a:avLst/>
            <a:gdLst/>
            <a:ahLst/>
            <a:cxnLst/>
            <a:rect l="l" t="t" r="r" b="b"/>
            <a:pathLst>
              <a:path w="17525" h="3048">
                <a:moveTo>
                  <a:pt x="1752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4741163" y="3681221"/>
            <a:ext cx="18288" cy="2285"/>
          </a:xfrm>
          <a:custGeom>
            <a:avLst/>
            <a:gdLst/>
            <a:ahLst/>
            <a:cxnLst/>
            <a:rect l="l" t="t" r="r" b="b"/>
            <a:pathLst>
              <a:path w="18287" h="2286">
                <a:moveTo>
                  <a:pt x="1828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4722876" y="3679698"/>
            <a:ext cx="18288" cy="1523"/>
          </a:xfrm>
          <a:custGeom>
            <a:avLst/>
            <a:gdLst/>
            <a:ahLst/>
            <a:cxnLst/>
            <a:rect l="l" t="t" r="r" b="b"/>
            <a:pathLst>
              <a:path w="18287" h="1524">
                <a:moveTo>
                  <a:pt x="18287" y="1524"/>
                </a:moveTo>
                <a:lnTo>
                  <a:pt x="0" y="0"/>
                </a:lnTo>
              </a:path>
            </a:pathLst>
          </a:custGeom>
          <a:ln w="12953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4703064" y="3678174"/>
            <a:ext cx="19812" cy="1523"/>
          </a:xfrm>
          <a:custGeom>
            <a:avLst/>
            <a:gdLst/>
            <a:ahLst/>
            <a:cxnLst/>
            <a:rect l="l" t="t" r="r" b="b"/>
            <a:pathLst>
              <a:path w="19812" h="1524">
                <a:moveTo>
                  <a:pt x="19812" y="1524"/>
                </a:moveTo>
                <a:lnTo>
                  <a:pt x="0" y="0"/>
                </a:lnTo>
              </a:path>
            </a:pathLst>
          </a:custGeom>
          <a:ln w="12953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4682490" y="3677411"/>
            <a:ext cx="20574" cy="761"/>
          </a:xfrm>
          <a:custGeom>
            <a:avLst/>
            <a:gdLst/>
            <a:ahLst/>
            <a:cxnLst/>
            <a:rect l="l" t="t" r="r" b="b"/>
            <a:pathLst>
              <a:path w="20574" h="762">
                <a:moveTo>
                  <a:pt x="20574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4661153" y="3677411"/>
            <a:ext cx="21336" cy="0"/>
          </a:xfrm>
          <a:custGeom>
            <a:avLst/>
            <a:gdLst/>
            <a:ahLst/>
            <a:cxnLst/>
            <a:rect l="l" t="t" r="r" b="b"/>
            <a:pathLst>
              <a:path w="21336">
                <a:moveTo>
                  <a:pt x="21336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4312920" y="3677411"/>
            <a:ext cx="348234" cy="0"/>
          </a:xfrm>
          <a:custGeom>
            <a:avLst/>
            <a:gdLst/>
            <a:ahLst/>
            <a:cxnLst/>
            <a:rect l="l" t="t" r="r" b="b"/>
            <a:pathLst>
              <a:path w="348234">
                <a:moveTo>
                  <a:pt x="348234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4312920" y="36774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4312920" y="3701033"/>
            <a:ext cx="25146" cy="0"/>
          </a:xfrm>
          <a:custGeom>
            <a:avLst/>
            <a:gdLst/>
            <a:ahLst/>
            <a:cxnLst/>
            <a:rect l="l" t="t" r="r" b="b"/>
            <a:pathLst>
              <a:path w="25146">
                <a:moveTo>
                  <a:pt x="0" y="0"/>
                </a:moveTo>
                <a:lnTo>
                  <a:pt x="25146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4338066" y="3701033"/>
            <a:ext cx="20574" cy="2285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0" y="0"/>
                </a:moveTo>
                <a:lnTo>
                  <a:pt x="20574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4358639" y="3703320"/>
            <a:ext cx="16764" cy="3809"/>
          </a:xfrm>
          <a:custGeom>
            <a:avLst/>
            <a:gdLst/>
            <a:ahLst/>
            <a:cxnLst/>
            <a:rect l="l" t="t" r="r" b="b"/>
            <a:pathLst>
              <a:path w="16763" h="3810">
                <a:moveTo>
                  <a:pt x="0" y="0"/>
                </a:moveTo>
                <a:lnTo>
                  <a:pt x="9144" y="1523"/>
                </a:lnTo>
                <a:lnTo>
                  <a:pt x="16764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4375404" y="3707129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4382261" y="3709416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0"/>
                </a:moveTo>
                <a:lnTo>
                  <a:pt x="5334" y="228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4387595" y="3711701"/>
            <a:ext cx="9906" cy="5333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0" y="0"/>
                </a:moveTo>
                <a:lnTo>
                  <a:pt x="9906" y="5333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4397501" y="3717035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0" y="0"/>
                </a:moveTo>
                <a:lnTo>
                  <a:pt x="7620" y="6858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4405122" y="3723894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0" y="0"/>
                </a:moveTo>
                <a:lnTo>
                  <a:pt x="6096" y="762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4411217" y="3731514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4415789" y="3739895"/>
            <a:ext cx="2286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4418076" y="3745229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0" y="0"/>
                </a:moveTo>
                <a:lnTo>
                  <a:pt x="1524" y="7620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4419600" y="3752850"/>
            <a:ext cx="2286" cy="18288"/>
          </a:xfrm>
          <a:custGeom>
            <a:avLst/>
            <a:gdLst/>
            <a:ahLst/>
            <a:cxnLst/>
            <a:rect l="l" t="t" r="r" b="b"/>
            <a:pathLst>
              <a:path w="2286" h="18287">
                <a:moveTo>
                  <a:pt x="0" y="0"/>
                </a:moveTo>
                <a:lnTo>
                  <a:pt x="2286" y="1828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4421885" y="3771138"/>
            <a:ext cx="1524" cy="673608"/>
          </a:xfrm>
          <a:custGeom>
            <a:avLst/>
            <a:gdLst/>
            <a:ahLst/>
            <a:cxnLst/>
            <a:rect l="l" t="t" r="r" b="b"/>
            <a:pathLst>
              <a:path w="1524" h="673608">
                <a:moveTo>
                  <a:pt x="0" y="0"/>
                </a:moveTo>
                <a:lnTo>
                  <a:pt x="1524" y="25908"/>
                </a:lnTo>
                <a:lnTo>
                  <a:pt x="1524" y="57150"/>
                </a:lnTo>
                <a:lnTo>
                  <a:pt x="1524" y="616458"/>
                </a:lnTo>
                <a:lnTo>
                  <a:pt x="1524" y="648462"/>
                </a:lnTo>
                <a:lnTo>
                  <a:pt x="0" y="673608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4419599" y="4444745"/>
            <a:ext cx="2285" cy="18288"/>
          </a:xfrm>
          <a:custGeom>
            <a:avLst/>
            <a:gdLst/>
            <a:ahLst/>
            <a:cxnLst/>
            <a:rect l="l" t="t" r="r" b="b"/>
            <a:pathLst>
              <a:path w="2286" h="18287">
                <a:moveTo>
                  <a:pt x="2286" y="0"/>
                </a:moveTo>
                <a:lnTo>
                  <a:pt x="0" y="1828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4418076" y="4463033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4415790" y="4470654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4411217" y="4475988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4572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4405121" y="4484370"/>
            <a:ext cx="6095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4397502" y="4491989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4388357" y="4498848"/>
            <a:ext cx="9144" cy="5334"/>
          </a:xfrm>
          <a:custGeom>
            <a:avLst/>
            <a:gdLst/>
            <a:ahLst/>
            <a:cxnLst/>
            <a:rect l="l" t="t" r="r" b="b"/>
            <a:pathLst>
              <a:path w="9144" h="5334">
                <a:moveTo>
                  <a:pt x="9144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4383023" y="4504182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4376165" y="4507229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4368546" y="4509516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4359401" y="4511039"/>
            <a:ext cx="9144" cy="1524"/>
          </a:xfrm>
          <a:custGeom>
            <a:avLst/>
            <a:gdLst/>
            <a:ahLst/>
            <a:cxnLst/>
            <a:rect l="l" t="t" r="r" b="b"/>
            <a:pathLst>
              <a:path w="9144" h="1524">
                <a:moveTo>
                  <a:pt x="914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4338827" y="4512564"/>
            <a:ext cx="20574" cy="2286"/>
          </a:xfrm>
          <a:custGeom>
            <a:avLst/>
            <a:gdLst/>
            <a:ahLst/>
            <a:cxnLst/>
            <a:rect l="l" t="t" r="r" b="b"/>
            <a:pathLst>
              <a:path w="20574" h="2286">
                <a:moveTo>
                  <a:pt x="2057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4312919" y="4514850"/>
            <a:ext cx="25908" cy="762"/>
          </a:xfrm>
          <a:custGeom>
            <a:avLst/>
            <a:gdLst/>
            <a:ahLst/>
            <a:cxnLst/>
            <a:rect l="l" t="t" r="r" b="b"/>
            <a:pathLst>
              <a:path w="25908" h="762">
                <a:moveTo>
                  <a:pt x="2590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4312920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4312920" y="4539233"/>
            <a:ext cx="406146" cy="0"/>
          </a:xfrm>
          <a:custGeom>
            <a:avLst/>
            <a:gdLst/>
            <a:ahLst/>
            <a:cxnLst/>
            <a:rect l="l" t="t" r="r" b="b"/>
            <a:pathLst>
              <a:path w="406146">
                <a:moveTo>
                  <a:pt x="0" y="0"/>
                </a:moveTo>
                <a:lnTo>
                  <a:pt x="406146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4719066" y="45156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2362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4693920" y="4514849"/>
            <a:ext cx="25146" cy="761"/>
          </a:xfrm>
          <a:custGeom>
            <a:avLst/>
            <a:gdLst/>
            <a:ahLst/>
            <a:cxnLst/>
            <a:rect l="l" t="t" r="r" b="b"/>
            <a:pathLst>
              <a:path w="25146" h="762">
                <a:moveTo>
                  <a:pt x="2514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4673346" y="4513326"/>
            <a:ext cx="20574" cy="1523"/>
          </a:xfrm>
          <a:custGeom>
            <a:avLst/>
            <a:gdLst/>
            <a:ahLst/>
            <a:cxnLst/>
            <a:rect l="l" t="t" r="r" b="b"/>
            <a:pathLst>
              <a:path w="20574" h="1524">
                <a:moveTo>
                  <a:pt x="20574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4664963" y="4511802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4657344" y="4509515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4650486" y="4507230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4645151" y="4504943"/>
            <a:ext cx="5334" cy="2285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4635245" y="4498848"/>
            <a:ext cx="9906" cy="6095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9905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4627625" y="4491990"/>
            <a:ext cx="7620" cy="6858"/>
          </a:xfrm>
          <a:custGeom>
            <a:avLst/>
            <a:gdLst/>
            <a:ahLst/>
            <a:cxnLst/>
            <a:rect l="l" t="t" r="r" b="b"/>
            <a:pathLst>
              <a:path w="7620" h="6858">
                <a:moveTo>
                  <a:pt x="7620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4621530" y="4484369"/>
            <a:ext cx="6096" cy="7620"/>
          </a:xfrm>
          <a:custGeom>
            <a:avLst/>
            <a:gdLst/>
            <a:ahLst/>
            <a:cxnLst/>
            <a:rect l="l" t="t" r="r" b="b"/>
            <a:pathLst>
              <a:path w="6096" h="7620">
                <a:moveTo>
                  <a:pt x="6096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4616195" y="4475988"/>
            <a:ext cx="5334" cy="8382"/>
          </a:xfrm>
          <a:custGeom>
            <a:avLst/>
            <a:gdLst/>
            <a:ahLst/>
            <a:cxnLst/>
            <a:rect l="l" t="t" r="r" b="b"/>
            <a:pathLst>
              <a:path w="5334" h="8382">
                <a:moveTo>
                  <a:pt x="5334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4614671" y="4470654"/>
            <a:ext cx="1524" cy="5334"/>
          </a:xfrm>
          <a:custGeom>
            <a:avLst/>
            <a:gdLst/>
            <a:ahLst/>
            <a:cxnLst/>
            <a:rect l="l" t="t" r="r" b="b"/>
            <a:pathLst>
              <a:path w="1524" h="5334">
                <a:moveTo>
                  <a:pt x="1524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4613148" y="4463034"/>
            <a:ext cx="1524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7620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4610100" y="4444745"/>
            <a:ext cx="3048" cy="18288"/>
          </a:xfrm>
          <a:custGeom>
            <a:avLst/>
            <a:gdLst/>
            <a:ahLst/>
            <a:cxnLst/>
            <a:rect l="l" t="t" r="r" b="b"/>
            <a:pathLst>
              <a:path w="3048" h="18287">
                <a:moveTo>
                  <a:pt x="3048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4608576" y="4149089"/>
            <a:ext cx="1524" cy="295656"/>
          </a:xfrm>
          <a:custGeom>
            <a:avLst/>
            <a:gdLst/>
            <a:ahLst/>
            <a:cxnLst/>
            <a:rect l="l" t="t" r="r" b="b"/>
            <a:pathLst>
              <a:path w="1524" h="295655">
                <a:moveTo>
                  <a:pt x="1524" y="295655"/>
                </a:moveTo>
                <a:lnTo>
                  <a:pt x="0" y="270509"/>
                </a:lnTo>
                <a:lnTo>
                  <a:pt x="0" y="23850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4608576" y="3726942"/>
            <a:ext cx="23622" cy="0"/>
          </a:xfrm>
          <a:custGeom>
            <a:avLst/>
            <a:gdLst/>
            <a:ahLst/>
            <a:cxnLst/>
            <a:rect l="l" t="t" r="r" b="b"/>
            <a:pathLst>
              <a:path w="23622">
                <a:moveTo>
                  <a:pt x="0" y="0"/>
                </a:moveTo>
                <a:lnTo>
                  <a:pt x="2362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4632198" y="3726942"/>
            <a:ext cx="19050" cy="761"/>
          </a:xfrm>
          <a:custGeom>
            <a:avLst/>
            <a:gdLst/>
            <a:ahLst/>
            <a:cxnLst/>
            <a:rect l="l" t="t" r="r" b="b"/>
            <a:pathLst>
              <a:path w="19050" h="762">
                <a:moveTo>
                  <a:pt x="0" y="0"/>
                </a:moveTo>
                <a:lnTo>
                  <a:pt x="19050" y="761"/>
                </a:lnTo>
              </a:path>
            </a:pathLst>
          </a:custGeom>
          <a:ln w="12953">
            <a:solidFill>
              <a:srgbClr val="357D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4651248" y="3727704"/>
            <a:ext cx="17526" cy="1523"/>
          </a:xfrm>
          <a:custGeom>
            <a:avLst/>
            <a:gdLst/>
            <a:ahLst/>
            <a:cxnLst/>
            <a:rect l="l" t="t" r="r" b="b"/>
            <a:pathLst>
              <a:path w="17525" h="1524">
                <a:moveTo>
                  <a:pt x="0" y="0"/>
                </a:moveTo>
                <a:lnTo>
                  <a:pt x="17526" y="1523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4668773" y="3729227"/>
            <a:ext cx="16002" cy="3809"/>
          </a:xfrm>
          <a:custGeom>
            <a:avLst/>
            <a:gdLst/>
            <a:ahLst/>
            <a:cxnLst/>
            <a:rect l="l" t="t" r="r" b="b"/>
            <a:pathLst>
              <a:path w="16001" h="3810">
                <a:moveTo>
                  <a:pt x="0" y="0"/>
                </a:moveTo>
                <a:lnTo>
                  <a:pt x="16002" y="3809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4684776" y="3733038"/>
            <a:ext cx="15240" cy="4571"/>
          </a:xfrm>
          <a:custGeom>
            <a:avLst/>
            <a:gdLst/>
            <a:ahLst/>
            <a:cxnLst/>
            <a:rect l="l" t="t" r="r" b="b"/>
            <a:pathLst>
              <a:path w="15239" h="4572">
                <a:moveTo>
                  <a:pt x="0" y="0"/>
                </a:moveTo>
                <a:lnTo>
                  <a:pt x="15240" y="4571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4700016" y="3737610"/>
            <a:ext cx="13716" cy="6095"/>
          </a:xfrm>
          <a:custGeom>
            <a:avLst/>
            <a:gdLst/>
            <a:ahLst/>
            <a:cxnLst/>
            <a:rect l="l" t="t" r="r" b="b"/>
            <a:pathLst>
              <a:path w="13715" h="6096">
                <a:moveTo>
                  <a:pt x="0" y="0"/>
                </a:moveTo>
                <a:lnTo>
                  <a:pt x="13716" y="6095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4713732" y="3743705"/>
            <a:ext cx="12954" cy="7619"/>
          </a:xfrm>
          <a:custGeom>
            <a:avLst/>
            <a:gdLst/>
            <a:ahLst/>
            <a:cxnLst/>
            <a:rect l="l" t="t" r="r" b="b"/>
            <a:pathLst>
              <a:path w="12953" h="7620">
                <a:moveTo>
                  <a:pt x="0" y="0"/>
                </a:moveTo>
                <a:lnTo>
                  <a:pt x="12954" y="7619"/>
                </a:lnTo>
              </a:path>
            </a:pathLst>
          </a:custGeom>
          <a:ln w="12953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4726685" y="3751326"/>
            <a:ext cx="11430" cy="9144"/>
          </a:xfrm>
          <a:custGeom>
            <a:avLst/>
            <a:gdLst/>
            <a:ahLst/>
            <a:cxnLst/>
            <a:rect l="l" t="t" r="r" b="b"/>
            <a:pathLst>
              <a:path w="11429" h="9144">
                <a:moveTo>
                  <a:pt x="0" y="0"/>
                </a:moveTo>
                <a:lnTo>
                  <a:pt x="11430" y="9144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4738116" y="3760470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7" h="10667">
                <a:moveTo>
                  <a:pt x="0" y="0"/>
                </a:moveTo>
                <a:lnTo>
                  <a:pt x="10668" y="10668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4748783" y="3771138"/>
            <a:ext cx="9144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0" y="0"/>
                </a:moveTo>
                <a:lnTo>
                  <a:pt x="9144" y="12192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4757927" y="3783329"/>
            <a:ext cx="7620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0" y="0"/>
                </a:moveTo>
                <a:lnTo>
                  <a:pt x="7620" y="13716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4765548" y="3797045"/>
            <a:ext cx="6858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0" y="0"/>
                </a:moveTo>
                <a:lnTo>
                  <a:pt x="6858" y="1524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4772405" y="3812285"/>
            <a:ext cx="5334" cy="16764"/>
          </a:xfrm>
          <a:custGeom>
            <a:avLst/>
            <a:gdLst/>
            <a:ahLst/>
            <a:cxnLst/>
            <a:rect l="l" t="t" r="r" b="b"/>
            <a:pathLst>
              <a:path w="5334" h="16763">
                <a:moveTo>
                  <a:pt x="0" y="0"/>
                </a:moveTo>
                <a:lnTo>
                  <a:pt x="5334" y="1676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4777739" y="3829050"/>
            <a:ext cx="4572" cy="18288"/>
          </a:xfrm>
          <a:custGeom>
            <a:avLst/>
            <a:gdLst/>
            <a:ahLst/>
            <a:cxnLst/>
            <a:rect l="l" t="t" r="r" b="b"/>
            <a:pathLst>
              <a:path w="4572" h="18287">
                <a:moveTo>
                  <a:pt x="0" y="0"/>
                </a:moveTo>
                <a:lnTo>
                  <a:pt x="4572" y="1828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4782311" y="3847338"/>
            <a:ext cx="3048" cy="19812"/>
          </a:xfrm>
          <a:custGeom>
            <a:avLst/>
            <a:gdLst/>
            <a:ahLst/>
            <a:cxnLst/>
            <a:rect l="l" t="t" r="r" b="b"/>
            <a:pathLst>
              <a:path w="3048" h="19812">
                <a:moveTo>
                  <a:pt x="0" y="0"/>
                </a:moveTo>
                <a:lnTo>
                  <a:pt x="3048" y="1981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4785360" y="3867150"/>
            <a:ext cx="2286" cy="89916"/>
          </a:xfrm>
          <a:custGeom>
            <a:avLst/>
            <a:gdLst/>
            <a:ahLst/>
            <a:cxnLst/>
            <a:rect l="l" t="t" r="r" b="b"/>
            <a:pathLst>
              <a:path w="2286" h="89915">
                <a:moveTo>
                  <a:pt x="0" y="0"/>
                </a:moveTo>
                <a:lnTo>
                  <a:pt x="1524" y="21336"/>
                </a:lnTo>
                <a:lnTo>
                  <a:pt x="2286" y="44958"/>
                </a:lnTo>
                <a:lnTo>
                  <a:pt x="1524" y="67818"/>
                </a:lnTo>
                <a:lnTo>
                  <a:pt x="0" y="8991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4782312" y="3957066"/>
            <a:ext cx="3047" cy="19812"/>
          </a:xfrm>
          <a:custGeom>
            <a:avLst/>
            <a:gdLst/>
            <a:ahLst/>
            <a:cxnLst/>
            <a:rect l="l" t="t" r="r" b="b"/>
            <a:pathLst>
              <a:path w="3048" h="19812">
                <a:moveTo>
                  <a:pt x="3048" y="0"/>
                </a:moveTo>
                <a:lnTo>
                  <a:pt x="0" y="19812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4777739" y="3976877"/>
            <a:ext cx="4571" cy="19050"/>
          </a:xfrm>
          <a:custGeom>
            <a:avLst/>
            <a:gdLst/>
            <a:ahLst/>
            <a:cxnLst/>
            <a:rect l="l" t="t" r="r" b="b"/>
            <a:pathLst>
              <a:path w="4572" h="19050">
                <a:moveTo>
                  <a:pt x="4572" y="0"/>
                </a:moveTo>
                <a:lnTo>
                  <a:pt x="0" y="1905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4772405" y="3995927"/>
            <a:ext cx="5333" cy="16764"/>
          </a:xfrm>
          <a:custGeom>
            <a:avLst/>
            <a:gdLst/>
            <a:ahLst/>
            <a:cxnLst/>
            <a:rect l="l" t="t" r="r" b="b"/>
            <a:pathLst>
              <a:path w="5334" h="16763">
                <a:moveTo>
                  <a:pt x="5334" y="0"/>
                </a:moveTo>
                <a:lnTo>
                  <a:pt x="0" y="1676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4765547" y="4012692"/>
            <a:ext cx="6857" cy="15240"/>
          </a:xfrm>
          <a:custGeom>
            <a:avLst/>
            <a:gdLst/>
            <a:ahLst/>
            <a:cxnLst/>
            <a:rect l="l" t="t" r="r" b="b"/>
            <a:pathLst>
              <a:path w="6858" h="15239">
                <a:moveTo>
                  <a:pt x="6858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4757928" y="4027932"/>
            <a:ext cx="7619" cy="13716"/>
          </a:xfrm>
          <a:custGeom>
            <a:avLst/>
            <a:gdLst/>
            <a:ahLst/>
            <a:cxnLst/>
            <a:rect l="l" t="t" r="r" b="b"/>
            <a:pathLst>
              <a:path w="7620" h="13715">
                <a:moveTo>
                  <a:pt x="7620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4748783" y="4041648"/>
            <a:ext cx="9143" cy="12192"/>
          </a:xfrm>
          <a:custGeom>
            <a:avLst/>
            <a:gdLst/>
            <a:ahLst/>
            <a:cxnLst/>
            <a:rect l="l" t="t" r="r" b="b"/>
            <a:pathLst>
              <a:path w="9144" h="12191">
                <a:moveTo>
                  <a:pt x="9144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4738115" y="4053839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4727448" y="4065270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7" h="9144">
                <a:moveTo>
                  <a:pt x="10667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4714494" y="4074414"/>
            <a:ext cx="12954" cy="8382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12953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4701540" y="4082795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12953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4687061" y="4088892"/>
            <a:ext cx="14478" cy="5334"/>
          </a:xfrm>
          <a:custGeom>
            <a:avLst/>
            <a:gdLst/>
            <a:ahLst/>
            <a:cxnLst/>
            <a:rect l="l" t="t" r="r" b="b"/>
            <a:pathLst>
              <a:path w="14477" h="5334">
                <a:moveTo>
                  <a:pt x="14477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4671821" y="4094226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10">
                <a:moveTo>
                  <a:pt x="1523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4655058" y="4098035"/>
            <a:ext cx="16764" cy="2286"/>
          </a:xfrm>
          <a:custGeom>
            <a:avLst/>
            <a:gdLst/>
            <a:ahLst/>
            <a:cxnLst/>
            <a:rect l="l" t="t" r="r" b="b"/>
            <a:pathLst>
              <a:path w="16763" h="2286">
                <a:moveTo>
                  <a:pt x="16763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4637531" y="4100322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1752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4608576" y="4099560"/>
            <a:ext cx="28956" cy="761"/>
          </a:xfrm>
          <a:custGeom>
            <a:avLst/>
            <a:gdLst/>
            <a:ahLst/>
            <a:cxnLst/>
            <a:rect l="l" t="t" r="r" b="b"/>
            <a:pathLst>
              <a:path w="28955" h="762">
                <a:moveTo>
                  <a:pt x="28955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4608576" y="3726942"/>
            <a:ext cx="0" cy="372618"/>
          </a:xfrm>
          <a:custGeom>
            <a:avLst/>
            <a:gdLst/>
            <a:ahLst/>
            <a:cxnLst/>
            <a:rect l="l" t="t" r="r" b="b"/>
            <a:pathLst>
              <a:path h="372617">
                <a:moveTo>
                  <a:pt x="0" y="37261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5305805" y="3765042"/>
            <a:ext cx="176022" cy="162306"/>
          </a:xfrm>
          <a:custGeom>
            <a:avLst/>
            <a:gdLst/>
            <a:ahLst/>
            <a:cxnLst/>
            <a:rect l="l" t="t" r="r" b="b"/>
            <a:pathLst>
              <a:path w="176022" h="162305">
                <a:moveTo>
                  <a:pt x="14477" y="162306"/>
                </a:moveTo>
                <a:lnTo>
                  <a:pt x="176021" y="0"/>
                </a:lnTo>
                <a:lnTo>
                  <a:pt x="161543" y="762"/>
                </a:lnTo>
                <a:lnTo>
                  <a:pt x="0" y="162306"/>
                </a:lnTo>
                <a:lnTo>
                  <a:pt x="14477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5320283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5316473" y="376504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5312663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5309616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5305806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5291327" y="3765804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2" h="163067">
                <a:moveTo>
                  <a:pt x="14477" y="161543"/>
                </a:moveTo>
                <a:lnTo>
                  <a:pt x="176021" y="0"/>
                </a:lnTo>
                <a:lnTo>
                  <a:pt x="161543" y="761"/>
                </a:lnTo>
                <a:lnTo>
                  <a:pt x="0" y="163067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5305805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5301233" y="376580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3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5295899" y="3765804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4" y="162305"/>
                </a:moveTo>
                <a:lnTo>
                  <a:pt x="166878" y="0"/>
                </a:lnTo>
                <a:lnTo>
                  <a:pt x="161544" y="761"/>
                </a:lnTo>
                <a:lnTo>
                  <a:pt x="0" y="162305"/>
                </a:lnTo>
                <a:lnTo>
                  <a:pt x="5334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5291328" y="3766566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5277611" y="3766566"/>
            <a:ext cx="175260" cy="163829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2306"/>
                </a:moveTo>
                <a:lnTo>
                  <a:pt x="17525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3715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5291327" y="37665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5287517" y="37665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0"/>
                </a:lnTo>
                <a:lnTo>
                  <a:pt x="162306" y="762"/>
                </a:lnTo>
                <a:lnTo>
                  <a:pt x="0" y="162306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5284469" y="37673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5280660" y="376808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5277612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5263895" y="3768851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60" h="163829">
                <a:moveTo>
                  <a:pt x="13715" y="161544"/>
                </a:moveTo>
                <a:lnTo>
                  <a:pt x="175259" y="0"/>
                </a:lnTo>
                <a:lnTo>
                  <a:pt x="161543" y="2286"/>
                </a:lnTo>
                <a:lnTo>
                  <a:pt x="0" y="163830"/>
                </a:lnTo>
                <a:lnTo>
                  <a:pt x="13715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5277611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5273801" y="37688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5270753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5266944" y="376961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5263896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5250179" y="3771138"/>
            <a:ext cx="175260" cy="165354"/>
          </a:xfrm>
          <a:custGeom>
            <a:avLst/>
            <a:gdLst/>
            <a:ahLst/>
            <a:cxnLst/>
            <a:rect l="l" t="t" r="r" b="b"/>
            <a:pathLst>
              <a:path w="175260" h="165353">
                <a:moveTo>
                  <a:pt x="13715" y="161543"/>
                </a:moveTo>
                <a:lnTo>
                  <a:pt x="175259" y="0"/>
                </a:lnTo>
                <a:lnTo>
                  <a:pt x="162305" y="3809"/>
                </a:lnTo>
                <a:lnTo>
                  <a:pt x="0" y="165353"/>
                </a:lnTo>
                <a:lnTo>
                  <a:pt x="13715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5263895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5260847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5258562" y="377190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5255513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5253228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5250179" y="377418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5237987" y="3774948"/>
            <a:ext cx="174497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191" y="161544"/>
                </a:moveTo>
                <a:lnTo>
                  <a:pt x="17449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5250179" y="377494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5247131" y="377494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5244084" y="377571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5241035" y="377647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5237987" y="377799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5225034" y="3778757"/>
            <a:ext cx="174498" cy="166116"/>
          </a:xfrm>
          <a:custGeom>
            <a:avLst/>
            <a:gdLst/>
            <a:ahLst/>
            <a:cxnLst/>
            <a:rect l="l" t="t" r="r" b="b"/>
            <a:pathLst>
              <a:path w="174498" h="166115">
                <a:moveTo>
                  <a:pt x="12953" y="161543"/>
                </a:moveTo>
                <a:lnTo>
                  <a:pt x="174497" y="0"/>
                </a:lnTo>
                <a:lnTo>
                  <a:pt x="161543" y="4571"/>
                </a:lnTo>
                <a:lnTo>
                  <a:pt x="0" y="166115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5237988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5234940" y="37787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5231891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2305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5228082" y="378104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5225034" y="378256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4"/>
                </a:moveTo>
                <a:lnTo>
                  <a:pt x="165354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5213603" y="3783329"/>
            <a:ext cx="172974" cy="167640"/>
          </a:xfrm>
          <a:custGeom>
            <a:avLst/>
            <a:gdLst/>
            <a:ahLst/>
            <a:cxnLst/>
            <a:rect l="l" t="t" r="r" b="b"/>
            <a:pathLst>
              <a:path w="172974" h="167639">
                <a:moveTo>
                  <a:pt x="11429" y="161544"/>
                </a:moveTo>
                <a:lnTo>
                  <a:pt x="172973" y="0"/>
                </a:lnTo>
                <a:lnTo>
                  <a:pt x="161543" y="5334"/>
                </a:lnTo>
                <a:lnTo>
                  <a:pt x="0" y="167640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5225033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5221985" y="37833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5218937" y="378485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3"/>
                </a:moveTo>
                <a:lnTo>
                  <a:pt x="165354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5216652" y="378637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2286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5213603" y="378790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5201412" y="3788664"/>
            <a:ext cx="173736" cy="168402"/>
          </a:xfrm>
          <a:custGeom>
            <a:avLst/>
            <a:gdLst/>
            <a:ahLst/>
            <a:cxnLst/>
            <a:rect l="l" t="t" r="r" b="b"/>
            <a:pathLst>
              <a:path w="173736" h="168401">
                <a:moveTo>
                  <a:pt x="12191" y="162305"/>
                </a:moveTo>
                <a:lnTo>
                  <a:pt x="173735" y="0"/>
                </a:lnTo>
                <a:lnTo>
                  <a:pt x="162305" y="6857"/>
                </a:lnTo>
                <a:lnTo>
                  <a:pt x="0" y="168401"/>
                </a:lnTo>
                <a:lnTo>
                  <a:pt x="12191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5213604" y="378866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5209794" y="3788664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2305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5205222" y="3790950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2306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5201412" y="379323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1544"/>
                </a:moveTo>
                <a:lnTo>
                  <a:pt x="166116" y="0"/>
                </a:lnTo>
                <a:lnTo>
                  <a:pt x="162306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5190743" y="3795522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0667" y="161544"/>
                </a:moveTo>
                <a:lnTo>
                  <a:pt x="172973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5201411" y="37955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5196077" y="379552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5334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5190743" y="379857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3"/>
                </a:moveTo>
                <a:lnTo>
                  <a:pt x="166878" y="0"/>
                </a:lnTo>
                <a:lnTo>
                  <a:pt x="161544" y="3809"/>
                </a:lnTo>
                <a:lnTo>
                  <a:pt x="0" y="165353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5180076" y="3802379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10667" y="161544"/>
                </a:moveTo>
                <a:lnTo>
                  <a:pt x="172211" y="0"/>
                </a:lnTo>
                <a:lnTo>
                  <a:pt x="161543" y="7620"/>
                </a:lnTo>
                <a:lnTo>
                  <a:pt x="0" y="169164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5190744" y="3802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5169408" y="3810000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2" h="169925">
                <a:moveTo>
                  <a:pt x="10667" y="161543"/>
                </a:moveTo>
                <a:lnTo>
                  <a:pt x="172211" y="0"/>
                </a:lnTo>
                <a:lnTo>
                  <a:pt x="161543" y="8381"/>
                </a:lnTo>
                <a:lnTo>
                  <a:pt x="0" y="169925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5180076" y="3810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5159501" y="3818382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5" y="161544"/>
                </a:moveTo>
                <a:lnTo>
                  <a:pt x="171449" y="0"/>
                </a:lnTo>
                <a:lnTo>
                  <a:pt x="161543" y="9144"/>
                </a:lnTo>
                <a:lnTo>
                  <a:pt x="0" y="171450"/>
                </a:lnTo>
                <a:lnTo>
                  <a:pt x="9905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5169407" y="38183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5359907" y="4335779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1544"/>
                </a:moveTo>
                <a:lnTo>
                  <a:pt x="166116" y="0"/>
                </a:lnTo>
                <a:lnTo>
                  <a:pt x="161544" y="3810"/>
                </a:lnTo>
                <a:lnTo>
                  <a:pt x="0" y="165354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5364479" y="43357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5355335" y="4339589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5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5359907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5350001" y="434263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5334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5355335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5344667" y="4345685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4" y="161544"/>
                </a:moveTo>
                <a:lnTo>
                  <a:pt x="166878" y="0"/>
                </a:lnTo>
                <a:lnTo>
                  <a:pt x="161544" y="2286"/>
                </a:lnTo>
                <a:lnTo>
                  <a:pt x="0" y="163830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5350001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5347715" y="43456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5344668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5339333" y="4347972"/>
            <a:ext cx="166878" cy="163068"/>
          </a:xfrm>
          <a:custGeom>
            <a:avLst/>
            <a:gdLst/>
            <a:ahLst/>
            <a:cxnLst/>
            <a:rect l="l" t="t" r="r" b="b"/>
            <a:pathLst>
              <a:path w="166877" h="163067">
                <a:moveTo>
                  <a:pt x="5334" y="161544"/>
                </a:moveTo>
                <a:lnTo>
                  <a:pt x="166878" y="0"/>
                </a:lnTo>
                <a:lnTo>
                  <a:pt x="161544" y="1524"/>
                </a:lnTo>
                <a:lnTo>
                  <a:pt x="0" y="163068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5344667" y="43479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5341619" y="434797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5339334" y="43487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5333237" y="434949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39" h="163067">
                <a:moveTo>
                  <a:pt x="6096" y="161544"/>
                </a:moveTo>
                <a:lnTo>
                  <a:pt x="167640" y="0"/>
                </a:lnTo>
                <a:lnTo>
                  <a:pt x="161544" y="762"/>
                </a:lnTo>
                <a:lnTo>
                  <a:pt x="0" y="163068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5339333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5337047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5334762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5333237" y="435025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5320284" y="4350258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2306"/>
                </a:moveTo>
                <a:lnTo>
                  <a:pt x="174497" y="0"/>
                </a:lnTo>
                <a:lnTo>
                  <a:pt x="161543" y="1524"/>
                </a:lnTo>
                <a:lnTo>
                  <a:pt x="0" y="163068"/>
                </a:lnTo>
                <a:lnTo>
                  <a:pt x="12953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5333238" y="43502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5330952" y="435025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5329427" y="4351020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5327903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5325618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5324093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5322570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5320284" y="435178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5313425" y="4351020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8" y="162305"/>
                </a:moveTo>
                <a:lnTo>
                  <a:pt x="168402" y="761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5320283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5318759" y="4351782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5317236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5314949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5313426" y="4351020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5307330" y="4350258"/>
            <a:ext cx="167640" cy="162306"/>
          </a:xfrm>
          <a:custGeom>
            <a:avLst/>
            <a:gdLst/>
            <a:ahLst/>
            <a:cxnLst/>
            <a:rect l="l" t="t" r="r" b="b"/>
            <a:pathLst>
              <a:path w="167639" h="162305">
                <a:moveTo>
                  <a:pt x="6096" y="162306"/>
                </a:moveTo>
                <a:lnTo>
                  <a:pt x="167640" y="76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5313426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5311902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5310377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5308853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5307330" y="43502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5300471" y="4347971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5307329" y="4350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5305805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5304281" y="4349495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5303520" y="43487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5301996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5300471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5294376" y="434568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5300472" y="43479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5299710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5298186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5297423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5295899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5294376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5288280" y="434263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2"/>
                </a:moveTo>
                <a:lnTo>
                  <a:pt x="16764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5294376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5293614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5292090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5291327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5289803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5288280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5282945" y="4338828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39" h="165353">
                <a:moveTo>
                  <a:pt x="5334" y="165354"/>
                </a:moveTo>
                <a:lnTo>
                  <a:pt x="16764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5288279" y="434263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5287517" y="43418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5286755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5285993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5284470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5283708" y="43388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5282945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5277611" y="4333494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4" y="166877"/>
                </a:moveTo>
                <a:lnTo>
                  <a:pt x="16687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687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5282945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5282183" y="43373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5280659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5279898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5278374" y="433425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5277611" y="433349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5272277" y="4328160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4" y="166877"/>
                </a:moveTo>
                <a:lnTo>
                  <a:pt x="166878" y="5333"/>
                </a:lnTo>
                <a:lnTo>
                  <a:pt x="161544" y="0"/>
                </a:lnTo>
                <a:lnTo>
                  <a:pt x="0" y="161543"/>
                </a:lnTo>
                <a:lnTo>
                  <a:pt x="5334" y="166877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5277611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5276087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5275326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5273802" y="433044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5273039" y="43289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762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5272277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5266943" y="4321302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4" y="168401"/>
                </a:moveTo>
                <a:lnTo>
                  <a:pt x="166878" y="6857"/>
                </a:lnTo>
                <a:lnTo>
                  <a:pt x="161544" y="0"/>
                </a:lnTo>
                <a:lnTo>
                  <a:pt x="0" y="162305"/>
                </a:lnTo>
                <a:lnTo>
                  <a:pt x="5334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5272277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5270753" y="43266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5269230" y="432511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5268467" y="43235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5266943" y="43213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5262372" y="431444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5266944" y="43213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5265420" y="431901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5263896" y="431673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5262371" y="43144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5257800" y="4306824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5" h="169163">
                <a:moveTo>
                  <a:pt x="4572" y="169163"/>
                </a:moveTo>
                <a:lnTo>
                  <a:pt x="166116" y="761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5262372" y="43144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5260848" y="431215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5259324" y="430987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7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5257799" y="430682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5254752" y="429920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048" y="169163"/>
                </a:moveTo>
                <a:lnTo>
                  <a:pt x="165354" y="7619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916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5257800" y="43068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5256276" y="4303013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5254752" y="429920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5250941" y="4290060"/>
            <a:ext cx="165354" cy="170688"/>
          </a:xfrm>
          <a:custGeom>
            <a:avLst/>
            <a:gdLst/>
            <a:ahLst/>
            <a:cxnLst/>
            <a:rect l="l" t="t" r="r" b="b"/>
            <a:pathLst>
              <a:path w="165353" h="170687">
                <a:moveTo>
                  <a:pt x="3810" y="170687"/>
                </a:moveTo>
                <a:lnTo>
                  <a:pt x="16535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5254751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5252465" y="4294632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2286" y="166115"/>
                </a:moveTo>
                <a:lnTo>
                  <a:pt x="163830" y="457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6115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5250942" y="4290060"/>
            <a:ext cx="163829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1524" y="166116"/>
                </a:moveTo>
                <a:lnTo>
                  <a:pt x="163830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5248656" y="4280154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2286" y="171450"/>
                </a:moveTo>
                <a:lnTo>
                  <a:pt x="163830" y="9905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5250942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5246369" y="4270248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6" y="172212"/>
                </a:moveTo>
                <a:lnTo>
                  <a:pt x="163830" y="990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5248655" y="42801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5244084" y="4259580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6" y="172212"/>
                </a:moveTo>
                <a:lnTo>
                  <a:pt x="163830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5246370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5241035" y="4229099"/>
            <a:ext cx="164592" cy="192024"/>
          </a:xfrm>
          <a:custGeom>
            <a:avLst/>
            <a:gdLst/>
            <a:ahLst/>
            <a:cxnLst/>
            <a:rect l="l" t="t" r="r" b="b"/>
            <a:pathLst>
              <a:path w="164591" h="192024">
                <a:moveTo>
                  <a:pt x="3048" y="192024"/>
                </a:moveTo>
                <a:lnTo>
                  <a:pt x="164592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5244083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5237987" y="4197858"/>
            <a:ext cx="164592" cy="192786"/>
          </a:xfrm>
          <a:custGeom>
            <a:avLst/>
            <a:gdLst/>
            <a:ahLst/>
            <a:cxnLst/>
            <a:rect l="l" t="t" r="r" b="b"/>
            <a:pathLst>
              <a:path w="164591" h="192786">
                <a:moveTo>
                  <a:pt x="3048" y="192786"/>
                </a:moveTo>
                <a:lnTo>
                  <a:pt x="164592" y="3124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5241035" y="42291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5236464" y="4165853"/>
            <a:ext cx="163068" cy="193548"/>
          </a:xfrm>
          <a:custGeom>
            <a:avLst/>
            <a:gdLst/>
            <a:ahLst/>
            <a:cxnLst/>
            <a:rect l="l" t="t" r="r" b="b"/>
            <a:pathLst>
              <a:path w="163067" h="193548">
                <a:moveTo>
                  <a:pt x="1524" y="193548"/>
                </a:moveTo>
                <a:lnTo>
                  <a:pt x="163068" y="3200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354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5237988" y="4197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5235702" y="4132326"/>
            <a:ext cx="162306" cy="195072"/>
          </a:xfrm>
          <a:custGeom>
            <a:avLst/>
            <a:gdLst/>
            <a:ahLst/>
            <a:cxnLst/>
            <a:rect l="l" t="t" r="r" b="b"/>
            <a:pathLst>
              <a:path w="162305" h="195072">
                <a:moveTo>
                  <a:pt x="762" y="195072"/>
                </a:moveTo>
                <a:lnTo>
                  <a:pt x="162306" y="33528"/>
                </a:lnTo>
                <a:lnTo>
                  <a:pt x="162306" y="0"/>
                </a:lnTo>
                <a:lnTo>
                  <a:pt x="0" y="161544"/>
                </a:lnTo>
                <a:lnTo>
                  <a:pt x="762" y="19507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5236464" y="4165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5235701" y="4071366"/>
            <a:ext cx="162306" cy="222504"/>
          </a:xfrm>
          <a:custGeom>
            <a:avLst/>
            <a:gdLst/>
            <a:ahLst/>
            <a:cxnLst/>
            <a:rect l="l" t="t" r="r" b="b"/>
            <a:pathLst>
              <a:path w="162305" h="222503">
                <a:moveTo>
                  <a:pt x="0" y="222503"/>
                </a:moveTo>
                <a:lnTo>
                  <a:pt x="162306" y="60959"/>
                </a:lnTo>
                <a:lnTo>
                  <a:pt x="162305" y="0"/>
                </a:lnTo>
                <a:lnTo>
                  <a:pt x="761" y="161543"/>
                </a:lnTo>
                <a:lnTo>
                  <a:pt x="0" y="22250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5235701" y="413232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5236464" y="4018026"/>
            <a:ext cx="163067" cy="214884"/>
          </a:xfrm>
          <a:custGeom>
            <a:avLst/>
            <a:gdLst/>
            <a:ahLst/>
            <a:cxnLst/>
            <a:rect l="l" t="t" r="r" b="b"/>
            <a:pathLst>
              <a:path w="163067" h="214884">
                <a:moveTo>
                  <a:pt x="0" y="214884"/>
                </a:moveTo>
                <a:lnTo>
                  <a:pt x="161544" y="53340"/>
                </a:lnTo>
                <a:lnTo>
                  <a:pt x="163067" y="0"/>
                </a:lnTo>
                <a:lnTo>
                  <a:pt x="1523" y="161544"/>
                </a:lnTo>
                <a:lnTo>
                  <a:pt x="0" y="21488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5236464" y="40713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5237988" y="3970782"/>
            <a:ext cx="163829" cy="208788"/>
          </a:xfrm>
          <a:custGeom>
            <a:avLst/>
            <a:gdLst/>
            <a:ahLst/>
            <a:cxnLst/>
            <a:rect l="l" t="t" r="r" b="b"/>
            <a:pathLst>
              <a:path w="163829" h="208787">
                <a:moveTo>
                  <a:pt x="0" y="208787"/>
                </a:moveTo>
                <a:lnTo>
                  <a:pt x="161544" y="47243"/>
                </a:lnTo>
                <a:lnTo>
                  <a:pt x="163829" y="0"/>
                </a:lnTo>
                <a:lnTo>
                  <a:pt x="2285" y="161544"/>
                </a:lnTo>
                <a:lnTo>
                  <a:pt x="0" y="2087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5237988" y="40180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5240273" y="3931158"/>
            <a:ext cx="164592" cy="201168"/>
          </a:xfrm>
          <a:custGeom>
            <a:avLst/>
            <a:gdLst/>
            <a:ahLst/>
            <a:cxnLst/>
            <a:rect l="l" t="t" r="r" b="b"/>
            <a:pathLst>
              <a:path w="164591" h="201167">
                <a:moveTo>
                  <a:pt x="0" y="201168"/>
                </a:moveTo>
                <a:lnTo>
                  <a:pt x="161544" y="39624"/>
                </a:lnTo>
                <a:lnTo>
                  <a:pt x="164592" y="0"/>
                </a:lnTo>
                <a:lnTo>
                  <a:pt x="3047" y="161544"/>
                </a:lnTo>
                <a:lnTo>
                  <a:pt x="0" y="20116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5240273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5243322" y="3914393"/>
            <a:ext cx="163068" cy="178308"/>
          </a:xfrm>
          <a:custGeom>
            <a:avLst/>
            <a:gdLst/>
            <a:ahLst/>
            <a:cxnLst/>
            <a:rect l="l" t="t" r="r" b="b"/>
            <a:pathLst>
              <a:path w="163067" h="178308">
                <a:moveTo>
                  <a:pt x="0" y="178308"/>
                </a:moveTo>
                <a:lnTo>
                  <a:pt x="161544" y="16764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5243322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5244845" y="3898392"/>
            <a:ext cx="163830" cy="177546"/>
          </a:xfrm>
          <a:custGeom>
            <a:avLst/>
            <a:gdLst/>
            <a:ahLst/>
            <a:cxnLst/>
            <a:rect l="l" t="t" r="r" b="b"/>
            <a:pathLst>
              <a:path w="163829" h="177546">
                <a:moveTo>
                  <a:pt x="0" y="177546"/>
                </a:moveTo>
                <a:lnTo>
                  <a:pt x="161544" y="1600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7754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5244845" y="39143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5247132" y="3883913"/>
            <a:ext cx="164592" cy="176022"/>
          </a:xfrm>
          <a:custGeom>
            <a:avLst/>
            <a:gdLst/>
            <a:ahLst/>
            <a:cxnLst/>
            <a:rect l="l" t="t" r="r" b="b"/>
            <a:pathLst>
              <a:path w="164591" h="176022">
                <a:moveTo>
                  <a:pt x="0" y="176022"/>
                </a:moveTo>
                <a:lnTo>
                  <a:pt x="161544" y="14478"/>
                </a:lnTo>
                <a:lnTo>
                  <a:pt x="164592" y="0"/>
                </a:lnTo>
                <a:lnTo>
                  <a:pt x="3047" y="162306"/>
                </a:lnTo>
                <a:lnTo>
                  <a:pt x="0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5247132" y="3898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5250179" y="3871722"/>
            <a:ext cx="164592" cy="174498"/>
          </a:xfrm>
          <a:custGeom>
            <a:avLst/>
            <a:gdLst/>
            <a:ahLst/>
            <a:cxnLst/>
            <a:rect l="l" t="t" r="r" b="b"/>
            <a:pathLst>
              <a:path w="164591" h="174498">
                <a:moveTo>
                  <a:pt x="0" y="174498"/>
                </a:moveTo>
                <a:lnTo>
                  <a:pt x="161544" y="12192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5250179" y="38839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5253227" y="3860292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3" h="172974">
                <a:moveTo>
                  <a:pt x="0" y="172974"/>
                </a:moveTo>
                <a:lnTo>
                  <a:pt x="161544" y="11430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5253227" y="3871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5253227" y="3865626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1544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5255514" y="3860292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0" y="166877"/>
                </a:moveTo>
                <a:lnTo>
                  <a:pt x="161544" y="5333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5257038" y="3850385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5" h="171450">
                <a:moveTo>
                  <a:pt x="0" y="171450"/>
                </a:moveTo>
                <a:lnTo>
                  <a:pt x="161544" y="9905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5257038" y="3860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5257038" y="3856481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7" h="165353">
                <a:moveTo>
                  <a:pt x="0" y="165354"/>
                </a:moveTo>
                <a:lnTo>
                  <a:pt x="161544" y="3810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5258561" y="385343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5260085" y="385038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0" y="164591"/>
                </a:moveTo>
                <a:lnTo>
                  <a:pt x="161544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5261610" y="3842003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0" y="169925"/>
                </a:moveTo>
                <a:lnTo>
                  <a:pt x="161544" y="8381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5261610" y="3850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5261610" y="384581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6"/>
                </a:moveTo>
                <a:lnTo>
                  <a:pt x="161544" y="4572"/>
                </a:lnTo>
                <a:lnTo>
                  <a:pt x="163830" y="0"/>
                </a:lnTo>
                <a:lnTo>
                  <a:pt x="2285" y="161544"/>
                </a:lnTo>
                <a:lnTo>
                  <a:pt x="0" y="166116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5263895" y="384200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1544" y="3809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5266182" y="3834384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1544" y="7619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5266182" y="3842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5271516" y="382904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161544" y="5333"/>
                </a:move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lnTo>
                  <a:pt x="161544" y="533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5271516" y="38343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5492495" y="4316730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172212"/>
                </a:moveTo>
                <a:lnTo>
                  <a:pt x="161544" y="10668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5492495" y="4327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5502401" y="4305299"/>
            <a:ext cx="170688" cy="172974"/>
          </a:xfrm>
          <a:custGeom>
            <a:avLst/>
            <a:gdLst/>
            <a:ahLst/>
            <a:cxnLst/>
            <a:rect l="l" t="t" r="r" b="b"/>
            <a:pathLst>
              <a:path w="170687" h="172974">
                <a:moveTo>
                  <a:pt x="0" y="172974"/>
                </a:moveTo>
                <a:lnTo>
                  <a:pt x="161544" y="11430"/>
                </a:lnTo>
                <a:lnTo>
                  <a:pt x="170688" y="0"/>
                </a:lnTo>
                <a:lnTo>
                  <a:pt x="9144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5502401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5511545" y="4292346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7" h="174498">
                <a:moveTo>
                  <a:pt x="0" y="174498"/>
                </a:moveTo>
                <a:lnTo>
                  <a:pt x="161544" y="12954"/>
                </a:lnTo>
                <a:lnTo>
                  <a:pt x="170688" y="0"/>
                </a:lnTo>
                <a:lnTo>
                  <a:pt x="9143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5511545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5511545" y="429844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5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5516117" y="429234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5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5520689" y="4281677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3" h="172212">
                <a:moveTo>
                  <a:pt x="0" y="172212"/>
                </a:moveTo>
                <a:lnTo>
                  <a:pt x="161544" y="10668"/>
                </a:lnTo>
                <a:lnTo>
                  <a:pt x="169164" y="0"/>
                </a:lnTo>
                <a:lnTo>
                  <a:pt x="6858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5520689" y="4292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5520689" y="428701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5524500" y="428167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5527548" y="4270248"/>
            <a:ext cx="168402" cy="172974"/>
          </a:xfrm>
          <a:custGeom>
            <a:avLst/>
            <a:gdLst/>
            <a:ahLst/>
            <a:cxnLst/>
            <a:rect l="l" t="t" r="r" b="b"/>
            <a:pathLst>
              <a:path w="168401" h="172974">
                <a:moveTo>
                  <a:pt x="0" y="172974"/>
                </a:moveTo>
                <a:lnTo>
                  <a:pt x="162306" y="11430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5527548" y="428167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5534405" y="4258818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0" y="172974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5534405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5534405" y="426491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5537454" y="4258817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5540501" y="4247387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39" h="172974">
                <a:moveTo>
                  <a:pt x="0" y="172974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5540501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5546598" y="4235196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0" y="173736"/>
                </a:moveTo>
                <a:lnTo>
                  <a:pt x="161544" y="12192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5546598" y="4247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5551932" y="4223003"/>
            <a:ext cx="166116" cy="173736"/>
          </a:xfrm>
          <a:custGeom>
            <a:avLst/>
            <a:gdLst/>
            <a:ahLst/>
            <a:cxnLst/>
            <a:rect l="l" t="t" r="r" b="b"/>
            <a:pathLst>
              <a:path w="166115" h="173736">
                <a:moveTo>
                  <a:pt x="0" y="173736"/>
                </a:moveTo>
                <a:lnTo>
                  <a:pt x="161544" y="12192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5551932" y="4235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5556504" y="4210050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5" h="174498">
                <a:moveTo>
                  <a:pt x="0" y="174498"/>
                </a:moveTo>
                <a:lnTo>
                  <a:pt x="161544" y="12954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5556504" y="4223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5561076" y="4197096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5" h="174498">
                <a:moveTo>
                  <a:pt x="0" y="174498"/>
                </a:moveTo>
                <a:lnTo>
                  <a:pt x="161544" y="12954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5561076" y="42100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5564885" y="4183379"/>
            <a:ext cx="165354" cy="175260"/>
          </a:xfrm>
          <a:custGeom>
            <a:avLst/>
            <a:gdLst/>
            <a:ahLst/>
            <a:cxnLst/>
            <a:rect l="l" t="t" r="r" b="b"/>
            <a:pathLst>
              <a:path w="165353" h="175260">
                <a:moveTo>
                  <a:pt x="0" y="175260"/>
                </a:moveTo>
                <a:lnTo>
                  <a:pt x="162306" y="13716"/>
                </a:lnTo>
                <a:lnTo>
                  <a:pt x="165354" y="0"/>
                </a:lnTo>
                <a:lnTo>
                  <a:pt x="3809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5564885" y="41970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5568695" y="4169663"/>
            <a:ext cx="164592" cy="175260"/>
          </a:xfrm>
          <a:custGeom>
            <a:avLst/>
            <a:gdLst/>
            <a:ahLst/>
            <a:cxnLst/>
            <a:rect l="l" t="t" r="r" b="b"/>
            <a:pathLst>
              <a:path w="164591" h="175260">
                <a:moveTo>
                  <a:pt x="0" y="175260"/>
                </a:moveTo>
                <a:lnTo>
                  <a:pt x="161544" y="13716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5568695" y="4183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5571744" y="4141469"/>
            <a:ext cx="166115" cy="189738"/>
          </a:xfrm>
          <a:custGeom>
            <a:avLst/>
            <a:gdLst/>
            <a:ahLst/>
            <a:cxnLst/>
            <a:rect l="l" t="t" r="r" b="b"/>
            <a:pathLst>
              <a:path w="166115" h="189737">
                <a:moveTo>
                  <a:pt x="0" y="189737"/>
                </a:moveTo>
                <a:lnTo>
                  <a:pt x="161544" y="28193"/>
                </a:lnTo>
                <a:lnTo>
                  <a:pt x="166115" y="0"/>
                </a:lnTo>
                <a:lnTo>
                  <a:pt x="4571" y="161543"/>
                </a:lnTo>
                <a:lnTo>
                  <a:pt x="0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5571744" y="4169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5576316" y="4111752"/>
            <a:ext cx="164592" cy="191262"/>
          </a:xfrm>
          <a:custGeom>
            <a:avLst/>
            <a:gdLst/>
            <a:ahLst/>
            <a:cxnLst/>
            <a:rect l="l" t="t" r="r" b="b"/>
            <a:pathLst>
              <a:path w="164591" h="191262">
                <a:moveTo>
                  <a:pt x="0" y="191262"/>
                </a:moveTo>
                <a:lnTo>
                  <a:pt x="161544" y="29718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5576316" y="4141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5579364" y="4080509"/>
            <a:ext cx="162305" cy="192786"/>
          </a:xfrm>
          <a:custGeom>
            <a:avLst/>
            <a:gdLst/>
            <a:ahLst/>
            <a:cxnLst/>
            <a:rect l="l" t="t" r="r" b="b"/>
            <a:pathLst>
              <a:path w="162305" h="192786">
                <a:moveTo>
                  <a:pt x="0" y="192786"/>
                </a:moveTo>
                <a:lnTo>
                  <a:pt x="161544" y="31242"/>
                </a:lnTo>
                <a:lnTo>
                  <a:pt x="162305" y="0"/>
                </a:lnTo>
                <a:lnTo>
                  <a:pt x="761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5579364" y="41117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5580126" y="4059174"/>
            <a:ext cx="161544" cy="182880"/>
          </a:xfrm>
          <a:custGeom>
            <a:avLst/>
            <a:gdLst/>
            <a:ahLst/>
            <a:cxnLst/>
            <a:rect l="l" t="t" r="r" b="b"/>
            <a:pathLst>
              <a:path w="161544" h="182879">
                <a:moveTo>
                  <a:pt x="0" y="182879"/>
                </a:moveTo>
                <a:lnTo>
                  <a:pt x="161544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5580126" y="40805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5578602" y="4037837"/>
            <a:ext cx="163068" cy="182880"/>
          </a:xfrm>
          <a:custGeom>
            <a:avLst/>
            <a:gdLst/>
            <a:ahLst/>
            <a:cxnLst/>
            <a:rect l="l" t="t" r="r" b="b"/>
            <a:pathLst>
              <a:path w="163067" h="182879">
                <a:moveTo>
                  <a:pt x="1524" y="182880"/>
                </a:moveTo>
                <a:lnTo>
                  <a:pt x="163068" y="2133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8288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5580126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5575553" y="4016502"/>
            <a:ext cx="164592" cy="182880"/>
          </a:xfrm>
          <a:custGeom>
            <a:avLst/>
            <a:gdLst/>
            <a:ahLst/>
            <a:cxnLst/>
            <a:rect l="l" t="t" r="r" b="b"/>
            <a:pathLst>
              <a:path w="164591" h="182879">
                <a:moveTo>
                  <a:pt x="3048" y="182880"/>
                </a:moveTo>
                <a:lnTo>
                  <a:pt x="164592" y="21336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8288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5578601" y="40378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5572506" y="3996689"/>
            <a:ext cx="164592" cy="182118"/>
          </a:xfrm>
          <a:custGeom>
            <a:avLst/>
            <a:gdLst/>
            <a:ahLst/>
            <a:cxnLst/>
            <a:rect l="l" t="t" r="r" b="b"/>
            <a:pathLst>
              <a:path w="164591" h="182117">
                <a:moveTo>
                  <a:pt x="3048" y="182118"/>
                </a:moveTo>
                <a:lnTo>
                  <a:pt x="164592" y="1981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5575554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5567933" y="3976115"/>
            <a:ext cx="166116" cy="182118"/>
          </a:xfrm>
          <a:custGeom>
            <a:avLst/>
            <a:gdLst/>
            <a:ahLst/>
            <a:cxnLst/>
            <a:rect l="l" t="t" r="r" b="b"/>
            <a:pathLst>
              <a:path w="166115" h="182117">
                <a:moveTo>
                  <a:pt x="4572" y="182118"/>
                </a:moveTo>
                <a:lnTo>
                  <a:pt x="166116" y="20574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8211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5572505" y="3996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5562599" y="3957066"/>
            <a:ext cx="166878" cy="181356"/>
          </a:xfrm>
          <a:custGeom>
            <a:avLst/>
            <a:gdLst/>
            <a:ahLst/>
            <a:cxnLst/>
            <a:rect l="l" t="t" r="r" b="b"/>
            <a:pathLst>
              <a:path w="166877" h="181355">
                <a:moveTo>
                  <a:pt x="5334" y="181356"/>
                </a:moveTo>
                <a:lnTo>
                  <a:pt x="166878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81356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5567933" y="39761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5555742" y="3938016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8" y="180594"/>
                </a:moveTo>
                <a:lnTo>
                  <a:pt x="168402" y="19050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8059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5562600" y="3957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5548884" y="3918966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8" y="180594"/>
                </a:moveTo>
                <a:lnTo>
                  <a:pt x="168402" y="19050"/>
                </a:lnTo>
                <a:lnTo>
                  <a:pt x="161544" y="0"/>
                </a:lnTo>
                <a:lnTo>
                  <a:pt x="0" y="162306"/>
                </a:lnTo>
                <a:lnTo>
                  <a:pt x="6858" y="180594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5555742" y="39380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5539739" y="3901440"/>
            <a:ext cx="170688" cy="179832"/>
          </a:xfrm>
          <a:custGeom>
            <a:avLst/>
            <a:gdLst/>
            <a:ahLst/>
            <a:cxnLst/>
            <a:rect l="l" t="t" r="r" b="b"/>
            <a:pathLst>
              <a:path w="170687" h="179832">
                <a:moveTo>
                  <a:pt x="9144" y="179832"/>
                </a:moveTo>
                <a:lnTo>
                  <a:pt x="170688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9144" y="17983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5548883" y="39189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5545835" y="391363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5542787" y="390753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5539740" y="3901439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1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5530595" y="3884675"/>
            <a:ext cx="170688" cy="178308"/>
          </a:xfrm>
          <a:custGeom>
            <a:avLst/>
            <a:gdLst/>
            <a:ahLst/>
            <a:cxnLst/>
            <a:rect l="l" t="t" r="r" b="b"/>
            <a:pathLst>
              <a:path w="170687" h="178308">
                <a:moveTo>
                  <a:pt x="9144" y="178307"/>
                </a:moveTo>
                <a:lnTo>
                  <a:pt x="170688" y="16763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7830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5539739" y="3901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5535167" y="3893057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4572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5530595" y="3884675"/>
            <a:ext cx="166116" cy="169926"/>
          </a:xfrm>
          <a:custGeom>
            <a:avLst/>
            <a:gdLst/>
            <a:ahLst/>
            <a:cxnLst/>
            <a:rect l="l" t="t" r="r" b="b"/>
            <a:pathLst>
              <a:path w="166115" h="169925">
                <a:moveTo>
                  <a:pt x="4572" y="169925"/>
                </a:moveTo>
                <a:lnTo>
                  <a:pt x="166116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5519927" y="3868674"/>
            <a:ext cx="172212" cy="177546"/>
          </a:xfrm>
          <a:custGeom>
            <a:avLst/>
            <a:gdLst/>
            <a:ahLst/>
            <a:cxnLst/>
            <a:rect l="l" t="t" r="r" b="b"/>
            <a:pathLst>
              <a:path w="172212" h="177546">
                <a:moveTo>
                  <a:pt x="10667" y="177546"/>
                </a:moveTo>
                <a:lnTo>
                  <a:pt x="172211" y="16002"/>
                </a:lnTo>
                <a:lnTo>
                  <a:pt x="161543" y="0"/>
                </a:lnTo>
                <a:lnTo>
                  <a:pt x="0" y="161544"/>
                </a:lnTo>
                <a:lnTo>
                  <a:pt x="10667" y="17754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5530595" y="3884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5526785" y="3879342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5523737" y="387400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5519928" y="3868673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5508497" y="3854195"/>
            <a:ext cx="172974" cy="176022"/>
          </a:xfrm>
          <a:custGeom>
            <a:avLst/>
            <a:gdLst/>
            <a:ahLst/>
            <a:cxnLst/>
            <a:rect l="l" t="t" r="r" b="b"/>
            <a:pathLst>
              <a:path w="172974" h="176022">
                <a:moveTo>
                  <a:pt x="11429" y="176022"/>
                </a:moveTo>
                <a:lnTo>
                  <a:pt x="172973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5519927" y="38686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5516117" y="3864101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5512307" y="385876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5508497" y="38541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6"/>
                </a:moveTo>
                <a:lnTo>
                  <a:pt x="165354" y="457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611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5496306" y="3840479"/>
            <a:ext cx="173736" cy="175260"/>
          </a:xfrm>
          <a:custGeom>
            <a:avLst/>
            <a:gdLst/>
            <a:ahLst/>
            <a:cxnLst/>
            <a:rect l="l" t="t" r="r" b="b"/>
            <a:pathLst>
              <a:path w="173736" h="175260">
                <a:moveTo>
                  <a:pt x="12191" y="175260"/>
                </a:moveTo>
                <a:lnTo>
                  <a:pt x="173735" y="13716"/>
                </a:lnTo>
                <a:lnTo>
                  <a:pt x="161543" y="0"/>
                </a:lnTo>
                <a:lnTo>
                  <a:pt x="0" y="161544"/>
                </a:lnTo>
                <a:lnTo>
                  <a:pt x="12191" y="17526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5508498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5505450" y="385038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809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5502402" y="384733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5499353" y="3843528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5496306" y="3840479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5483351" y="3827525"/>
            <a:ext cx="174498" cy="174498"/>
          </a:xfrm>
          <a:custGeom>
            <a:avLst/>
            <a:gdLst/>
            <a:ahLst/>
            <a:cxnLst/>
            <a:rect l="l" t="t" r="r" b="b"/>
            <a:pathLst>
              <a:path w="174498" h="174498">
                <a:moveTo>
                  <a:pt x="12953" y="174498"/>
                </a:moveTo>
                <a:lnTo>
                  <a:pt x="174497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449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5496305" y="38404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5493257" y="383743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5490209" y="383438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5486400" y="3830573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5354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5483352" y="382752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1" h="165353">
                <a:moveTo>
                  <a:pt x="3048" y="165353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5468873" y="3816096"/>
            <a:ext cx="176022" cy="172974"/>
          </a:xfrm>
          <a:custGeom>
            <a:avLst/>
            <a:gdLst/>
            <a:ahLst/>
            <a:cxnLst/>
            <a:rect l="l" t="t" r="r" b="b"/>
            <a:pathLst>
              <a:path w="176022" h="172974">
                <a:moveTo>
                  <a:pt x="14477" y="172974"/>
                </a:moveTo>
                <a:lnTo>
                  <a:pt x="176021" y="11430"/>
                </a:lnTo>
                <a:lnTo>
                  <a:pt x="162305" y="0"/>
                </a:lnTo>
                <a:lnTo>
                  <a:pt x="0" y="161544"/>
                </a:lnTo>
                <a:lnTo>
                  <a:pt x="14477" y="17297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5483351" y="3827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5479541" y="382447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4592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5476494" y="3822191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2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5472684" y="381914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4591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5468873" y="3816096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5454395" y="3805427"/>
            <a:ext cx="176784" cy="172212"/>
          </a:xfrm>
          <a:custGeom>
            <a:avLst/>
            <a:gdLst/>
            <a:ahLst/>
            <a:cxnLst/>
            <a:rect l="l" t="t" r="r" b="b"/>
            <a:pathLst>
              <a:path w="176784" h="172212">
                <a:moveTo>
                  <a:pt x="14477" y="172212"/>
                </a:moveTo>
                <a:lnTo>
                  <a:pt x="176783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221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5468873" y="38160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5465063" y="3813809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3810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5462016" y="381076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4592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5458206" y="380847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30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3830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5454395" y="380542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10" y="164592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4592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5438393" y="3796284"/>
            <a:ext cx="177546" cy="170688"/>
          </a:xfrm>
          <a:custGeom>
            <a:avLst/>
            <a:gdLst/>
            <a:ahLst/>
            <a:cxnLst/>
            <a:rect l="l" t="t" r="r" b="b"/>
            <a:pathLst>
              <a:path w="177546" h="170687">
                <a:moveTo>
                  <a:pt x="16001" y="170687"/>
                </a:moveTo>
                <a:lnTo>
                  <a:pt x="177545" y="9143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7068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5454395" y="3805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5451347" y="380390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5448300" y="380161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5445252" y="380009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5441441" y="3797808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5438394" y="379628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5422392" y="3787901"/>
            <a:ext cx="177546" cy="169926"/>
          </a:xfrm>
          <a:custGeom>
            <a:avLst/>
            <a:gdLst/>
            <a:ahLst/>
            <a:cxnLst/>
            <a:rect l="l" t="t" r="r" b="b"/>
            <a:pathLst>
              <a:path w="177546" h="169925">
                <a:moveTo>
                  <a:pt x="16001" y="169925"/>
                </a:moveTo>
                <a:lnTo>
                  <a:pt x="177545" y="8381"/>
                </a:lnTo>
                <a:lnTo>
                  <a:pt x="162305" y="0"/>
                </a:lnTo>
                <a:lnTo>
                  <a:pt x="0" y="161543"/>
                </a:lnTo>
                <a:lnTo>
                  <a:pt x="16001" y="16992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5438394" y="3796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5434584" y="3793997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30"/>
                </a:moveTo>
                <a:lnTo>
                  <a:pt x="16535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3830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5430773" y="379171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10" y="163829"/>
                </a:moveTo>
                <a:lnTo>
                  <a:pt x="165354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82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5426963" y="379018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5422392" y="378790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3830"/>
                </a:moveTo>
                <a:lnTo>
                  <a:pt x="16611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3830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5406390" y="3781043"/>
            <a:ext cx="178308" cy="168402"/>
          </a:xfrm>
          <a:custGeom>
            <a:avLst/>
            <a:gdLst/>
            <a:ahLst/>
            <a:cxnLst/>
            <a:rect l="l" t="t" r="r" b="b"/>
            <a:pathLst>
              <a:path w="178308" h="168401">
                <a:moveTo>
                  <a:pt x="16001" y="168401"/>
                </a:moveTo>
                <a:lnTo>
                  <a:pt x="178307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840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5422392" y="378790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5419344" y="378637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3068"/>
                </a:moveTo>
                <a:lnTo>
                  <a:pt x="16535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5416296" y="378485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5413247" y="378333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5409438" y="378256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7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3067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5406390" y="378104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5389625" y="3774948"/>
            <a:ext cx="178308" cy="167640"/>
          </a:xfrm>
          <a:custGeom>
            <a:avLst/>
            <a:gdLst/>
            <a:ahLst/>
            <a:cxnLst/>
            <a:rect l="l" t="t" r="r" b="b"/>
            <a:pathLst>
              <a:path w="178308" h="167639">
                <a:moveTo>
                  <a:pt x="16763" y="167639"/>
                </a:moveTo>
                <a:lnTo>
                  <a:pt x="178307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6763" y="16763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5406389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5403341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5399532" y="377875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5396484" y="37772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5393435" y="37764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3068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5389625" y="3774948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3068"/>
                </a:moveTo>
                <a:lnTo>
                  <a:pt x="165354" y="1524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3068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5372862" y="3771138"/>
            <a:ext cx="178308" cy="166116"/>
          </a:xfrm>
          <a:custGeom>
            <a:avLst/>
            <a:gdLst/>
            <a:ahLst/>
            <a:cxnLst/>
            <a:rect l="l" t="t" r="r" b="b"/>
            <a:pathLst>
              <a:path w="178308" h="166115">
                <a:moveTo>
                  <a:pt x="16763" y="166116"/>
                </a:moveTo>
                <a:lnTo>
                  <a:pt x="178307" y="3810"/>
                </a:lnTo>
                <a:lnTo>
                  <a:pt x="161543" y="0"/>
                </a:lnTo>
                <a:lnTo>
                  <a:pt x="0" y="161544"/>
                </a:lnTo>
                <a:lnTo>
                  <a:pt x="16763" y="166116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5389626" y="37749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5387340" y="3774186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5384291" y="377418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5381244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5378196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5375909" y="377189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5372862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5355335" y="3768090"/>
            <a:ext cx="179070" cy="164592"/>
          </a:xfrm>
          <a:custGeom>
            <a:avLst/>
            <a:gdLst/>
            <a:ahLst/>
            <a:cxnLst/>
            <a:rect l="l" t="t" r="r" b="b"/>
            <a:pathLst>
              <a:path w="179070" h="164591">
                <a:moveTo>
                  <a:pt x="17525" y="164591"/>
                </a:moveTo>
                <a:lnTo>
                  <a:pt x="179069" y="3047"/>
                </a:lnTo>
                <a:lnTo>
                  <a:pt x="162305" y="0"/>
                </a:lnTo>
                <a:lnTo>
                  <a:pt x="0" y="161543"/>
                </a:lnTo>
                <a:lnTo>
                  <a:pt x="17525" y="164591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5372861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5369813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5366004" y="376961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5362956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5359145" y="37680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2305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5355335" y="37680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5337809" y="3765803"/>
            <a:ext cx="179832" cy="163830"/>
          </a:xfrm>
          <a:custGeom>
            <a:avLst/>
            <a:gdLst/>
            <a:ahLst/>
            <a:cxnLst/>
            <a:rect l="l" t="t" r="r" b="b"/>
            <a:pathLst>
              <a:path w="179832" h="163829">
                <a:moveTo>
                  <a:pt x="17525" y="163829"/>
                </a:moveTo>
                <a:lnTo>
                  <a:pt x="179831" y="2285"/>
                </a:lnTo>
                <a:lnTo>
                  <a:pt x="162305" y="0"/>
                </a:lnTo>
                <a:lnTo>
                  <a:pt x="0" y="161543"/>
                </a:lnTo>
                <a:lnTo>
                  <a:pt x="17525" y="163829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5355335" y="376808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5352287" y="376732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5"/>
                </a:moveTo>
                <a:lnTo>
                  <a:pt x="165354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5348478" y="3767328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5345429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5341619" y="3766566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5337810" y="376580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5"/>
                </a:moveTo>
                <a:lnTo>
                  <a:pt x="165354" y="761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2305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5320284" y="3765042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2" h="162305">
                <a:moveTo>
                  <a:pt x="17525" y="162306"/>
                </a:moveTo>
                <a:lnTo>
                  <a:pt x="179831" y="762"/>
                </a:lnTo>
                <a:lnTo>
                  <a:pt x="161543" y="0"/>
                </a:lnTo>
                <a:lnTo>
                  <a:pt x="0" y="162306"/>
                </a:lnTo>
                <a:lnTo>
                  <a:pt x="17525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5337810" y="37658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5334762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5330951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5327141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10" y="161543"/>
                </a:moveTo>
                <a:lnTo>
                  <a:pt x="165354" y="0"/>
                </a:lnTo>
                <a:lnTo>
                  <a:pt x="162306" y="0"/>
                </a:lnTo>
                <a:lnTo>
                  <a:pt x="0" y="161543"/>
                </a:lnTo>
                <a:lnTo>
                  <a:pt x="3810" y="161543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5324094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5320284" y="376504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2306"/>
                </a:lnTo>
                <a:lnTo>
                  <a:pt x="3810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5063868" y="3989634"/>
            <a:ext cx="214078" cy="127666"/>
          </a:xfrm>
          <a:custGeom>
            <a:avLst/>
            <a:gdLst/>
            <a:ahLst/>
            <a:cxnLst/>
            <a:rect l="l" t="t" r="r" b="b"/>
            <a:pathLst>
              <a:path w="214078" h="127666">
                <a:moveTo>
                  <a:pt x="184540" y="65380"/>
                </a:moveTo>
                <a:lnTo>
                  <a:pt x="186311" y="56585"/>
                </a:lnTo>
                <a:lnTo>
                  <a:pt x="189359" y="43631"/>
                </a:lnTo>
                <a:lnTo>
                  <a:pt x="193169" y="32201"/>
                </a:lnTo>
                <a:lnTo>
                  <a:pt x="198569" y="20461"/>
                </a:lnTo>
                <a:lnTo>
                  <a:pt x="205539" y="9613"/>
                </a:lnTo>
                <a:lnTo>
                  <a:pt x="214078" y="0"/>
                </a:lnTo>
                <a:lnTo>
                  <a:pt x="91820" y="4250"/>
                </a:lnTo>
                <a:lnTo>
                  <a:pt x="67297" y="32638"/>
                </a:lnTo>
                <a:lnTo>
                  <a:pt x="46553" y="64652"/>
                </a:lnTo>
                <a:lnTo>
                  <a:pt x="184540" y="65380"/>
                </a:lnTo>
                <a:close/>
              </a:path>
              <a:path w="214078" h="127666">
                <a:moveTo>
                  <a:pt x="291467" y="-60000"/>
                </a:moveTo>
                <a:lnTo>
                  <a:pt x="273941" y="-62286"/>
                </a:lnTo>
                <a:lnTo>
                  <a:pt x="241937" y="-62286"/>
                </a:lnTo>
                <a:lnTo>
                  <a:pt x="227459" y="-60762"/>
                </a:lnTo>
                <a:lnTo>
                  <a:pt x="187944" y="-53018"/>
                </a:lnTo>
                <a:lnTo>
                  <a:pt x="152157" y="-39192"/>
                </a:lnTo>
                <a:lnTo>
                  <a:pt x="120112" y="-19897"/>
                </a:lnTo>
                <a:lnTo>
                  <a:pt x="91820" y="4250"/>
                </a:lnTo>
                <a:lnTo>
                  <a:pt x="214078" y="0"/>
                </a:lnTo>
                <a:lnTo>
                  <a:pt x="224188" y="-8038"/>
                </a:lnTo>
                <a:lnTo>
                  <a:pt x="224411" y="-8184"/>
                </a:lnTo>
                <a:lnTo>
                  <a:pt x="231269" y="-11232"/>
                </a:lnTo>
                <a:lnTo>
                  <a:pt x="237365" y="-14280"/>
                </a:lnTo>
                <a:lnTo>
                  <a:pt x="251081" y="-17328"/>
                </a:lnTo>
                <a:lnTo>
                  <a:pt x="258701" y="-17328"/>
                </a:lnTo>
                <a:lnTo>
                  <a:pt x="270893" y="-16566"/>
                </a:lnTo>
                <a:lnTo>
                  <a:pt x="281561" y="-14280"/>
                </a:lnTo>
                <a:lnTo>
                  <a:pt x="290705" y="-9708"/>
                </a:lnTo>
                <a:lnTo>
                  <a:pt x="301209" y="-1980"/>
                </a:lnTo>
                <a:lnTo>
                  <a:pt x="310239" y="7790"/>
                </a:lnTo>
                <a:lnTo>
                  <a:pt x="317904" y="19390"/>
                </a:lnTo>
                <a:lnTo>
                  <a:pt x="324308" y="32604"/>
                </a:lnTo>
                <a:lnTo>
                  <a:pt x="329560" y="47215"/>
                </a:lnTo>
                <a:lnTo>
                  <a:pt x="333766" y="63007"/>
                </a:lnTo>
                <a:lnTo>
                  <a:pt x="337032" y="79766"/>
                </a:lnTo>
                <a:lnTo>
                  <a:pt x="339465" y="97276"/>
                </a:lnTo>
                <a:lnTo>
                  <a:pt x="341172" y="115321"/>
                </a:lnTo>
                <a:lnTo>
                  <a:pt x="342259" y="133686"/>
                </a:lnTo>
                <a:lnTo>
                  <a:pt x="342833" y="152154"/>
                </a:lnTo>
                <a:lnTo>
                  <a:pt x="343001" y="170511"/>
                </a:lnTo>
                <a:lnTo>
                  <a:pt x="342870" y="188540"/>
                </a:lnTo>
                <a:lnTo>
                  <a:pt x="342545" y="206026"/>
                </a:lnTo>
                <a:lnTo>
                  <a:pt x="342134" y="222754"/>
                </a:lnTo>
                <a:lnTo>
                  <a:pt x="341744" y="238508"/>
                </a:lnTo>
                <a:lnTo>
                  <a:pt x="341481" y="253073"/>
                </a:lnTo>
                <a:lnTo>
                  <a:pt x="341452" y="266232"/>
                </a:lnTo>
                <a:lnTo>
                  <a:pt x="341763" y="277770"/>
                </a:lnTo>
                <a:lnTo>
                  <a:pt x="342521" y="287471"/>
                </a:lnTo>
                <a:lnTo>
                  <a:pt x="340235" y="356051"/>
                </a:lnTo>
                <a:lnTo>
                  <a:pt x="338711" y="385007"/>
                </a:lnTo>
                <a:lnTo>
                  <a:pt x="337719" y="397598"/>
                </a:lnTo>
                <a:lnTo>
                  <a:pt x="336552" y="410910"/>
                </a:lnTo>
                <a:lnTo>
                  <a:pt x="335019" y="424663"/>
                </a:lnTo>
                <a:lnTo>
                  <a:pt x="332928" y="438577"/>
                </a:lnTo>
                <a:lnTo>
                  <a:pt x="330088" y="452372"/>
                </a:lnTo>
                <a:lnTo>
                  <a:pt x="326307" y="465769"/>
                </a:lnTo>
                <a:lnTo>
                  <a:pt x="321394" y="478486"/>
                </a:lnTo>
                <a:lnTo>
                  <a:pt x="315158" y="490244"/>
                </a:lnTo>
                <a:lnTo>
                  <a:pt x="307406" y="500762"/>
                </a:lnTo>
                <a:lnTo>
                  <a:pt x="297947" y="509761"/>
                </a:lnTo>
                <a:lnTo>
                  <a:pt x="286589" y="516961"/>
                </a:lnTo>
                <a:lnTo>
                  <a:pt x="275465" y="521405"/>
                </a:lnTo>
                <a:lnTo>
                  <a:pt x="269369" y="522929"/>
                </a:lnTo>
                <a:lnTo>
                  <a:pt x="256415" y="523691"/>
                </a:lnTo>
                <a:lnTo>
                  <a:pt x="249557" y="522929"/>
                </a:lnTo>
                <a:lnTo>
                  <a:pt x="243461" y="522167"/>
                </a:lnTo>
                <a:lnTo>
                  <a:pt x="230046" y="517183"/>
                </a:lnTo>
                <a:lnTo>
                  <a:pt x="218604" y="510143"/>
                </a:lnTo>
                <a:lnTo>
                  <a:pt x="208965" y="501309"/>
                </a:lnTo>
                <a:lnTo>
                  <a:pt x="200959" y="490943"/>
                </a:lnTo>
                <a:lnTo>
                  <a:pt x="194416" y="479307"/>
                </a:lnTo>
                <a:lnTo>
                  <a:pt x="189165" y="466664"/>
                </a:lnTo>
                <a:lnTo>
                  <a:pt x="185036" y="453274"/>
                </a:lnTo>
                <a:lnTo>
                  <a:pt x="181859" y="439400"/>
                </a:lnTo>
                <a:lnTo>
                  <a:pt x="179465" y="425303"/>
                </a:lnTo>
                <a:lnTo>
                  <a:pt x="177681" y="411246"/>
                </a:lnTo>
                <a:lnTo>
                  <a:pt x="176339" y="397490"/>
                </a:lnTo>
                <a:lnTo>
                  <a:pt x="175269" y="384297"/>
                </a:lnTo>
                <a:lnTo>
                  <a:pt x="174299" y="371930"/>
                </a:lnTo>
                <a:lnTo>
                  <a:pt x="174119" y="369767"/>
                </a:lnTo>
                <a:lnTo>
                  <a:pt x="172595" y="337763"/>
                </a:lnTo>
                <a:lnTo>
                  <a:pt x="171833" y="304235"/>
                </a:lnTo>
                <a:lnTo>
                  <a:pt x="172595" y="243275"/>
                </a:lnTo>
                <a:lnTo>
                  <a:pt x="173069" y="231402"/>
                </a:lnTo>
                <a:lnTo>
                  <a:pt x="173476" y="219167"/>
                </a:lnTo>
                <a:lnTo>
                  <a:pt x="173845" y="206629"/>
                </a:lnTo>
                <a:lnTo>
                  <a:pt x="174210" y="193847"/>
                </a:lnTo>
                <a:lnTo>
                  <a:pt x="174602" y="180877"/>
                </a:lnTo>
                <a:lnTo>
                  <a:pt x="175051" y="167780"/>
                </a:lnTo>
                <a:lnTo>
                  <a:pt x="175591" y="154612"/>
                </a:lnTo>
                <a:lnTo>
                  <a:pt x="176252" y="141433"/>
                </a:lnTo>
                <a:lnTo>
                  <a:pt x="177066" y="128301"/>
                </a:lnTo>
                <a:lnTo>
                  <a:pt x="178065" y="115273"/>
                </a:lnTo>
                <a:lnTo>
                  <a:pt x="179280" y="102409"/>
                </a:lnTo>
                <a:lnTo>
                  <a:pt x="180744" y="89767"/>
                </a:lnTo>
                <a:lnTo>
                  <a:pt x="182486" y="77404"/>
                </a:lnTo>
                <a:lnTo>
                  <a:pt x="184540" y="65380"/>
                </a:lnTo>
                <a:lnTo>
                  <a:pt x="46553" y="64652"/>
                </a:lnTo>
                <a:lnTo>
                  <a:pt x="29603" y="99678"/>
                </a:lnTo>
                <a:lnTo>
                  <a:pt x="16460" y="137101"/>
                </a:lnTo>
                <a:lnTo>
                  <a:pt x="7136" y="176307"/>
                </a:lnTo>
                <a:lnTo>
                  <a:pt x="1645" y="216682"/>
                </a:lnTo>
                <a:lnTo>
                  <a:pt x="0" y="257611"/>
                </a:lnTo>
                <a:lnTo>
                  <a:pt x="2213" y="298481"/>
                </a:lnTo>
                <a:lnTo>
                  <a:pt x="8298" y="338678"/>
                </a:lnTo>
                <a:lnTo>
                  <a:pt x="18268" y="377587"/>
                </a:lnTo>
                <a:lnTo>
                  <a:pt x="32136" y="414593"/>
                </a:lnTo>
                <a:lnTo>
                  <a:pt x="49915" y="449084"/>
                </a:lnTo>
                <a:lnTo>
                  <a:pt x="71618" y="480444"/>
                </a:lnTo>
                <a:lnTo>
                  <a:pt x="97259" y="508059"/>
                </a:lnTo>
                <a:lnTo>
                  <a:pt x="126849" y="531316"/>
                </a:lnTo>
                <a:lnTo>
                  <a:pt x="160403" y="549599"/>
                </a:lnTo>
                <a:lnTo>
                  <a:pt x="186311" y="557981"/>
                </a:lnTo>
                <a:lnTo>
                  <a:pt x="199265" y="561791"/>
                </a:lnTo>
                <a:lnTo>
                  <a:pt x="219167" y="564785"/>
                </a:lnTo>
                <a:lnTo>
                  <a:pt x="238555" y="566637"/>
                </a:lnTo>
                <a:lnTo>
                  <a:pt x="257418" y="567351"/>
                </a:lnTo>
                <a:lnTo>
                  <a:pt x="275745" y="566928"/>
                </a:lnTo>
                <a:lnTo>
                  <a:pt x="310755" y="562679"/>
                </a:lnTo>
                <a:lnTo>
                  <a:pt x="343505" y="553905"/>
                </a:lnTo>
                <a:lnTo>
                  <a:pt x="373915" y="540622"/>
                </a:lnTo>
                <a:lnTo>
                  <a:pt x="401905" y="522845"/>
                </a:lnTo>
                <a:lnTo>
                  <a:pt x="427395" y="500590"/>
                </a:lnTo>
                <a:lnTo>
                  <a:pt x="450304" y="473871"/>
                </a:lnTo>
                <a:lnTo>
                  <a:pt x="470554" y="442705"/>
                </a:lnTo>
                <a:lnTo>
                  <a:pt x="488063" y="407105"/>
                </a:lnTo>
                <a:lnTo>
                  <a:pt x="497207" y="381959"/>
                </a:lnTo>
                <a:lnTo>
                  <a:pt x="503929" y="357827"/>
                </a:lnTo>
                <a:lnTo>
                  <a:pt x="509263" y="332880"/>
                </a:lnTo>
                <a:lnTo>
                  <a:pt x="513171" y="307296"/>
                </a:lnTo>
                <a:lnTo>
                  <a:pt x="515617" y="281254"/>
                </a:lnTo>
                <a:lnTo>
                  <a:pt x="516563" y="254931"/>
                </a:lnTo>
                <a:lnTo>
                  <a:pt x="515973" y="228507"/>
                </a:lnTo>
                <a:lnTo>
                  <a:pt x="513809" y="202158"/>
                </a:lnTo>
                <a:lnTo>
                  <a:pt x="510036" y="176064"/>
                </a:lnTo>
                <a:lnTo>
                  <a:pt x="504616" y="150402"/>
                </a:lnTo>
                <a:lnTo>
                  <a:pt x="497512" y="125351"/>
                </a:lnTo>
                <a:lnTo>
                  <a:pt x="488687" y="101089"/>
                </a:lnTo>
                <a:lnTo>
                  <a:pt x="478105" y="77793"/>
                </a:lnTo>
                <a:lnTo>
                  <a:pt x="465729" y="55643"/>
                </a:lnTo>
                <a:lnTo>
                  <a:pt x="451521" y="34816"/>
                </a:lnTo>
                <a:lnTo>
                  <a:pt x="435446" y="15490"/>
                </a:lnTo>
                <a:lnTo>
                  <a:pt x="417465" y="-2155"/>
                </a:lnTo>
                <a:lnTo>
                  <a:pt x="397543" y="-17943"/>
                </a:lnTo>
                <a:lnTo>
                  <a:pt x="375642" y="-31695"/>
                </a:lnTo>
                <a:lnTo>
                  <a:pt x="351726" y="-43234"/>
                </a:lnTo>
                <a:lnTo>
                  <a:pt x="325757" y="-52380"/>
                </a:lnTo>
                <a:lnTo>
                  <a:pt x="308993" y="-56952"/>
                </a:lnTo>
                <a:lnTo>
                  <a:pt x="291467" y="-6000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5305805" y="3927348"/>
            <a:ext cx="14478" cy="0"/>
          </a:xfrm>
          <a:custGeom>
            <a:avLst/>
            <a:gdLst/>
            <a:ahLst/>
            <a:cxnLst/>
            <a:rect l="l" t="t" r="r" b="b"/>
            <a:pathLst>
              <a:path w="14477">
                <a:moveTo>
                  <a:pt x="1447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5291327" y="3927348"/>
            <a:ext cx="14478" cy="1524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5277611" y="3928872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5" h="1524">
                <a:moveTo>
                  <a:pt x="1371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5263895" y="3930395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5" h="2286">
                <a:moveTo>
                  <a:pt x="1371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5250179" y="3932682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13715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5237987" y="3936492"/>
            <a:ext cx="12192" cy="3810"/>
          </a:xfrm>
          <a:custGeom>
            <a:avLst/>
            <a:gdLst/>
            <a:ahLst/>
            <a:cxnLst/>
            <a:rect l="l" t="t" r="r" b="b"/>
            <a:pathLst>
              <a:path w="12191" h="3810">
                <a:moveTo>
                  <a:pt x="12191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5225034" y="3940301"/>
            <a:ext cx="12954" cy="4572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12953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5213603" y="3944873"/>
            <a:ext cx="11430" cy="6096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11429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5201412" y="3950970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12191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5190743" y="3957066"/>
            <a:ext cx="10668" cy="6858"/>
          </a:xfrm>
          <a:custGeom>
            <a:avLst/>
            <a:gdLst/>
            <a:ahLst/>
            <a:cxnLst/>
            <a:rect l="l" t="t" r="r" b="b"/>
            <a:pathLst>
              <a:path w="10667" h="6858">
                <a:moveTo>
                  <a:pt x="10667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5180076" y="3963923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7" h="7620">
                <a:moveTo>
                  <a:pt x="10667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5169408" y="3971544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1066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5159501" y="3979926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990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5150357" y="3989832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5141213" y="3999738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5132070" y="4010405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9144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5124450" y="4021835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762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5116068" y="4034027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8382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5109209" y="4046220"/>
            <a:ext cx="6857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6858" y="0"/>
                </a:moveTo>
                <a:lnTo>
                  <a:pt x="0" y="12954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5102352" y="4059173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6858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5090921" y="4071366"/>
            <a:ext cx="11429" cy="26670"/>
          </a:xfrm>
          <a:custGeom>
            <a:avLst/>
            <a:gdLst/>
            <a:ahLst/>
            <a:cxnLst/>
            <a:rect l="l" t="t" r="r" b="b"/>
            <a:pathLst>
              <a:path w="11429" h="26670">
                <a:moveTo>
                  <a:pt x="11429" y="0"/>
                </a:moveTo>
                <a:lnTo>
                  <a:pt x="5333" y="12954"/>
                </a:lnTo>
                <a:lnTo>
                  <a:pt x="0" y="2667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5085588" y="4098035"/>
            <a:ext cx="5333" cy="13716"/>
          </a:xfrm>
          <a:custGeom>
            <a:avLst/>
            <a:gdLst/>
            <a:ahLst/>
            <a:cxnLst/>
            <a:rect l="l" t="t" r="r" b="b"/>
            <a:pathLst>
              <a:path w="5334" h="13715">
                <a:moveTo>
                  <a:pt x="533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5076444" y="4111751"/>
            <a:ext cx="9143" cy="27432"/>
          </a:xfrm>
          <a:custGeom>
            <a:avLst/>
            <a:gdLst/>
            <a:ahLst/>
            <a:cxnLst/>
            <a:rect l="l" t="t" r="r" b="b"/>
            <a:pathLst>
              <a:path w="9144" h="27432">
                <a:moveTo>
                  <a:pt x="9144" y="0"/>
                </a:moveTo>
                <a:lnTo>
                  <a:pt x="4572" y="13716"/>
                </a:lnTo>
                <a:lnTo>
                  <a:pt x="0" y="2743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5073396" y="4139183"/>
            <a:ext cx="3047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304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5070347" y="4153661"/>
            <a:ext cx="3047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304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5065776" y="4168139"/>
            <a:ext cx="4571" cy="29718"/>
          </a:xfrm>
          <a:custGeom>
            <a:avLst/>
            <a:gdLst/>
            <a:ahLst/>
            <a:cxnLst/>
            <a:rect l="l" t="t" r="r" b="b"/>
            <a:pathLst>
              <a:path w="4572" h="29717">
                <a:moveTo>
                  <a:pt x="4572" y="0"/>
                </a:moveTo>
                <a:lnTo>
                  <a:pt x="2286" y="15240"/>
                </a:lnTo>
                <a:lnTo>
                  <a:pt x="0" y="2971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5063490" y="4197857"/>
            <a:ext cx="2286" cy="92202"/>
          </a:xfrm>
          <a:custGeom>
            <a:avLst/>
            <a:gdLst/>
            <a:ahLst/>
            <a:cxnLst/>
            <a:rect l="l" t="t" r="r" b="b"/>
            <a:pathLst>
              <a:path w="2286" h="92201">
                <a:moveTo>
                  <a:pt x="2286" y="0"/>
                </a:moveTo>
                <a:lnTo>
                  <a:pt x="762" y="16002"/>
                </a:lnTo>
                <a:lnTo>
                  <a:pt x="0" y="31242"/>
                </a:lnTo>
                <a:lnTo>
                  <a:pt x="0" y="47244"/>
                </a:lnTo>
                <a:lnTo>
                  <a:pt x="0" y="62484"/>
                </a:lnTo>
                <a:lnTo>
                  <a:pt x="762" y="77724"/>
                </a:lnTo>
                <a:lnTo>
                  <a:pt x="2286" y="922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5065776" y="4290060"/>
            <a:ext cx="4572" cy="28956"/>
          </a:xfrm>
          <a:custGeom>
            <a:avLst/>
            <a:gdLst/>
            <a:ahLst/>
            <a:cxnLst/>
            <a:rect l="l" t="t" r="r" b="b"/>
            <a:pathLst>
              <a:path w="4572" h="28955">
                <a:moveTo>
                  <a:pt x="0" y="0"/>
                </a:moveTo>
                <a:lnTo>
                  <a:pt x="1524" y="15240"/>
                </a:lnTo>
                <a:lnTo>
                  <a:pt x="4572" y="2895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5070348" y="4319016"/>
            <a:ext cx="2286" cy="14478"/>
          </a:xfrm>
          <a:custGeom>
            <a:avLst/>
            <a:gdLst/>
            <a:ahLst/>
            <a:cxnLst/>
            <a:rect l="l" t="t" r="r" b="b"/>
            <a:pathLst>
              <a:path w="2286" h="14477">
                <a:moveTo>
                  <a:pt x="0" y="0"/>
                </a:moveTo>
                <a:lnTo>
                  <a:pt x="2286" y="1447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5072633" y="4333494"/>
            <a:ext cx="3810" cy="13716"/>
          </a:xfrm>
          <a:custGeom>
            <a:avLst/>
            <a:gdLst/>
            <a:ahLst/>
            <a:cxnLst/>
            <a:rect l="l" t="t" r="r" b="b"/>
            <a:pathLst>
              <a:path w="3810" h="13715">
                <a:moveTo>
                  <a:pt x="0" y="0"/>
                </a:moveTo>
                <a:lnTo>
                  <a:pt x="3810" y="13716"/>
                </a:lnTo>
              </a:path>
            </a:pathLst>
          </a:custGeom>
          <a:ln w="12953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5076444" y="4347210"/>
            <a:ext cx="8382" cy="27432"/>
          </a:xfrm>
          <a:custGeom>
            <a:avLst/>
            <a:gdLst/>
            <a:ahLst/>
            <a:cxnLst/>
            <a:rect l="l" t="t" r="r" b="b"/>
            <a:pathLst>
              <a:path w="8382" h="27432">
                <a:moveTo>
                  <a:pt x="0" y="0"/>
                </a:moveTo>
                <a:lnTo>
                  <a:pt x="3810" y="13716"/>
                </a:lnTo>
                <a:lnTo>
                  <a:pt x="8382" y="2743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5084826" y="4374642"/>
            <a:ext cx="10668" cy="26670"/>
          </a:xfrm>
          <a:custGeom>
            <a:avLst/>
            <a:gdLst/>
            <a:ahLst/>
            <a:cxnLst/>
            <a:rect l="l" t="t" r="r" b="b"/>
            <a:pathLst>
              <a:path w="10667" h="26670">
                <a:moveTo>
                  <a:pt x="0" y="0"/>
                </a:moveTo>
                <a:lnTo>
                  <a:pt x="5334" y="12954"/>
                </a:lnTo>
                <a:lnTo>
                  <a:pt x="10668" y="2667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5095494" y="4401311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5101589" y="4413504"/>
            <a:ext cx="6096" cy="12954"/>
          </a:xfrm>
          <a:custGeom>
            <a:avLst/>
            <a:gdLst/>
            <a:ahLst/>
            <a:cxnLst/>
            <a:rect l="l" t="t" r="r" b="b"/>
            <a:pathLst>
              <a:path w="6096" h="12953">
                <a:moveTo>
                  <a:pt x="0" y="0"/>
                </a:moveTo>
                <a:lnTo>
                  <a:pt x="6096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5107685" y="4426457"/>
            <a:ext cx="7620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0"/>
                </a:moveTo>
                <a:lnTo>
                  <a:pt x="7620" y="12192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5115305" y="4438650"/>
            <a:ext cx="6858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0" y="0"/>
                </a:moveTo>
                <a:lnTo>
                  <a:pt x="6858" y="1219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5122164" y="4450842"/>
            <a:ext cx="8382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0" y="0"/>
                </a:moveTo>
                <a:lnTo>
                  <a:pt x="8382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5130545" y="4463033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0" y="0"/>
                </a:moveTo>
                <a:lnTo>
                  <a:pt x="8382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5138927" y="4474464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0" y="0"/>
                </a:moveTo>
                <a:lnTo>
                  <a:pt x="9144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5148072" y="4485132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0" y="0"/>
                </a:moveTo>
                <a:lnTo>
                  <a:pt x="9144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5157216" y="4495038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5167122" y="4504182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0" y="0"/>
                </a:moveTo>
                <a:lnTo>
                  <a:pt x="10668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5177789" y="4512564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7" h="7620">
                <a:moveTo>
                  <a:pt x="0" y="0"/>
                </a:moveTo>
                <a:lnTo>
                  <a:pt x="10668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5188457" y="4520183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0"/>
                </a:moveTo>
                <a:lnTo>
                  <a:pt x="11430" y="762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5199888" y="452780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5212079" y="4533900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5224272" y="4539233"/>
            <a:ext cx="12192" cy="4571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0" y="0"/>
                </a:moveTo>
                <a:lnTo>
                  <a:pt x="12192" y="457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5236464" y="4543805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0" y="0"/>
                </a:moveTo>
                <a:lnTo>
                  <a:pt x="13716" y="3809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5250179" y="4547616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5263133" y="4551426"/>
            <a:ext cx="14478" cy="2285"/>
          </a:xfrm>
          <a:custGeom>
            <a:avLst/>
            <a:gdLst/>
            <a:ahLst/>
            <a:cxnLst/>
            <a:rect l="l" t="t" r="r" b="b"/>
            <a:pathLst>
              <a:path w="14477" h="2286">
                <a:moveTo>
                  <a:pt x="0" y="0"/>
                </a:moveTo>
                <a:lnTo>
                  <a:pt x="14478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5277611" y="455371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5292089" y="4555235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5306567" y="455676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5321807" y="4556760"/>
            <a:ext cx="16002" cy="0"/>
          </a:xfrm>
          <a:custGeom>
            <a:avLst/>
            <a:gdLst/>
            <a:ahLst/>
            <a:cxnLst/>
            <a:rect l="l" t="t" r="r" b="b"/>
            <a:pathLst>
              <a:path w="16001">
                <a:moveTo>
                  <a:pt x="0" y="0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5337810" y="4555236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39" h="1524">
                <a:moveTo>
                  <a:pt x="0" y="152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5353050" y="4553711"/>
            <a:ext cx="14478" cy="1524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1524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5367527" y="4550663"/>
            <a:ext cx="14478" cy="3048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0" y="3048"/>
                </a:moveTo>
                <a:lnTo>
                  <a:pt x="14478" y="0"/>
                </a:lnTo>
              </a:path>
            </a:pathLst>
          </a:custGeom>
          <a:ln w="12953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5382005" y="4546854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0" y="3810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5395722" y="4543044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5" h="3810">
                <a:moveTo>
                  <a:pt x="0" y="3810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5409438" y="4537710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4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5422392" y="4531614"/>
            <a:ext cx="12954" cy="6096"/>
          </a:xfrm>
          <a:custGeom>
            <a:avLst/>
            <a:gdLst/>
            <a:ahLst/>
            <a:cxnLst/>
            <a:rect l="l" t="t" r="r" b="b"/>
            <a:pathLst>
              <a:path w="12953" h="6096">
                <a:moveTo>
                  <a:pt x="0" y="6096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5435345" y="4524756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1" h="6858">
                <a:moveTo>
                  <a:pt x="0" y="6858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5447538" y="4517135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1" h="7620">
                <a:moveTo>
                  <a:pt x="0" y="7619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5459729" y="4508753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29" h="8382">
                <a:moveTo>
                  <a:pt x="0" y="8382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5471160" y="4499610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7" h="9144">
                <a:moveTo>
                  <a:pt x="0" y="9144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5481827" y="4488942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7" h="10667">
                <a:moveTo>
                  <a:pt x="0" y="10668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5492495" y="4478274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10668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5502401" y="4466843"/>
            <a:ext cx="9144" cy="11430"/>
          </a:xfrm>
          <a:custGeom>
            <a:avLst/>
            <a:gdLst/>
            <a:ahLst/>
            <a:cxnLst/>
            <a:rect l="l" t="t" r="r" b="b"/>
            <a:pathLst>
              <a:path w="9144" h="11429">
                <a:moveTo>
                  <a:pt x="0" y="11429"/>
                </a:moveTo>
                <a:lnTo>
                  <a:pt x="9144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5511545" y="4453890"/>
            <a:ext cx="9143" cy="12954"/>
          </a:xfrm>
          <a:custGeom>
            <a:avLst/>
            <a:gdLst/>
            <a:ahLst/>
            <a:cxnLst/>
            <a:rect l="l" t="t" r="r" b="b"/>
            <a:pathLst>
              <a:path w="9144" h="12953">
                <a:moveTo>
                  <a:pt x="0" y="12954"/>
                </a:moveTo>
                <a:lnTo>
                  <a:pt x="914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5520689" y="4443221"/>
            <a:ext cx="6858" cy="10668"/>
          </a:xfrm>
          <a:custGeom>
            <a:avLst/>
            <a:gdLst/>
            <a:ahLst/>
            <a:cxnLst/>
            <a:rect l="l" t="t" r="r" b="b"/>
            <a:pathLst>
              <a:path w="6858" h="10667">
                <a:moveTo>
                  <a:pt x="0" y="10668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5527548" y="4431792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8" h="11429">
                <a:moveTo>
                  <a:pt x="0" y="1143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5534405" y="4420362"/>
            <a:ext cx="6095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11429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5540501" y="4408931"/>
            <a:ext cx="6095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11429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5546598" y="4384548"/>
            <a:ext cx="9905" cy="24384"/>
          </a:xfrm>
          <a:custGeom>
            <a:avLst/>
            <a:gdLst/>
            <a:ahLst/>
            <a:cxnLst/>
            <a:rect l="l" t="t" r="r" b="b"/>
            <a:pathLst>
              <a:path w="9905" h="24384">
                <a:moveTo>
                  <a:pt x="0" y="24384"/>
                </a:moveTo>
                <a:lnTo>
                  <a:pt x="5333" y="12192"/>
                </a:lnTo>
                <a:lnTo>
                  <a:pt x="9905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5556504" y="4358640"/>
            <a:ext cx="8381" cy="25908"/>
          </a:xfrm>
          <a:custGeom>
            <a:avLst/>
            <a:gdLst/>
            <a:ahLst/>
            <a:cxnLst/>
            <a:rect l="l" t="t" r="r" b="b"/>
            <a:pathLst>
              <a:path w="8382" h="25908">
                <a:moveTo>
                  <a:pt x="0" y="25908"/>
                </a:moveTo>
                <a:lnTo>
                  <a:pt x="4571" y="12954"/>
                </a:lnTo>
                <a:lnTo>
                  <a:pt x="838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5564885" y="4344923"/>
            <a:ext cx="3809" cy="13716"/>
          </a:xfrm>
          <a:custGeom>
            <a:avLst/>
            <a:gdLst/>
            <a:ahLst/>
            <a:cxnLst/>
            <a:rect l="l" t="t" r="r" b="b"/>
            <a:pathLst>
              <a:path w="3810" h="13715">
                <a:moveTo>
                  <a:pt x="0" y="13716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5568695" y="4331207"/>
            <a:ext cx="3047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1371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5571744" y="4303013"/>
            <a:ext cx="4571" cy="28194"/>
          </a:xfrm>
          <a:custGeom>
            <a:avLst/>
            <a:gdLst/>
            <a:ahLst/>
            <a:cxnLst/>
            <a:rect l="l" t="t" r="r" b="b"/>
            <a:pathLst>
              <a:path w="4572" h="28194">
                <a:moveTo>
                  <a:pt x="0" y="28194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5575554" y="4178808"/>
            <a:ext cx="4572" cy="124205"/>
          </a:xfrm>
          <a:custGeom>
            <a:avLst/>
            <a:gdLst/>
            <a:ahLst/>
            <a:cxnLst/>
            <a:rect l="l" t="t" r="r" b="b"/>
            <a:pathLst>
              <a:path w="4572" h="124205">
                <a:moveTo>
                  <a:pt x="762" y="124206"/>
                </a:moveTo>
                <a:lnTo>
                  <a:pt x="3810" y="94488"/>
                </a:lnTo>
                <a:lnTo>
                  <a:pt x="4572" y="63246"/>
                </a:lnTo>
                <a:lnTo>
                  <a:pt x="4572" y="41910"/>
                </a:lnTo>
                <a:lnTo>
                  <a:pt x="3048" y="20574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5572506" y="4158233"/>
            <a:ext cx="3048" cy="20574"/>
          </a:xfrm>
          <a:custGeom>
            <a:avLst/>
            <a:gdLst/>
            <a:ahLst/>
            <a:cxnLst/>
            <a:rect l="l" t="t" r="r" b="b"/>
            <a:pathLst>
              <a:path w="3048" h="20574">
                <a:moveTo>
                  <a:pt x="3048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5567933" y="4138421"/>
            <a:ext cx="4572" cy="19812"/>
          </a:xfrm>
          <a:custGeom>
            <a:avLst/>
            <a:gdLst/>
            <a:ahLst/>
            <a:cxnLst/>
            <a:rect l="l" t="t" r="r" b="b"/>
            <a:pathLst>
              <a:path w="4572" h="19812">
                <a:moveTo>
                  <a:pt x="4572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5562599" y="4118610"/>
            <a:ext cx="5334" cy="19812"/>
          </a:xfrm>
          <a:custGeom>
            <a:avLst/>
            <a:gdLst/>
            <a:ahLst/>
            <a:cxnLst/>
            <a:rect l="l" t="t" r="r" b="b"/>
            <a:pathLst>
              <a:path w="5334" h="19812">
                <a:moveTo>
                  <a:pt x="5334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5555742" y="4099560"/>
            <a:ext cx="6858" cy="19050"/>
          </a:xfrm>
          <a:custGeom>
            <a:avLst/>
            <a:gdLst/>
            <a:ahLst/>
            <a:cxnLst/>
            <a:rect l="l" t="t" r="r" b="b"/>
            <a:pathLst>
              <a:path w="6858" h="19050">
                <a:moveTo>
                  <a:pt x="6858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5548884" y="4081272"/>
            <a:ext cx="6858" cy="18288"/>
          </a:xfrm>
          <a:custGeom>
            <a:avLst/>
            <a:gdLst/>
            <a:ahLst/>
            <a:cxnLst/>
            <a:rect l="l" t="t" r="r" b="b"/>
            <a:pathLst>
              <a:path w="6858" h="18287">
                <a:moveTo>
                  <a:pt x="6858" y="1828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5539739" y="4062984"/>
            <a:ext cx="9144" cy="18288"/>
          </a:xfrm>
          <a:custGeom>
            <a:avLst/>
            <a:gdLst/>
            <a:ahLst/>
            <a:cxnLst/>
            <a:rect l="l" t="t" r="r" b="b"/>
            <a:pathLst>
              <a:path w="9144" h="18287">
                <a:moveTo>
                  <a:pt x="9144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5530595" y="4046219"/>
            <a:ext cx="9144" cy="16764"/>
          </a:xfrm>
          <a:custGeom>
            <a:avLst/>
            <a:gdLst/>
            <a:ahLst/>
            <a:cxnLst/>
            <a:rect l="l" t="t" r="r" b="b"/>
            <a:pathLst>
              <a:path w="9144" h="16763">
                <a:moveTo>
                  <a:pt x="9144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5519927" y="4030218"/>
            <a:ext cx="10668" cy="16002"/>
          </a:xfrm>
          <a:custGeom>
            <a:avLst/>
            <a:gdLst/>
            <a:ahLst/>
            <a:cxnLst/>
            <a:rect l="l" t="t" r="r" b="b"/>
            <a:pathLst>
              <a:path w="10667" h="16001">
                <a:moveTo>
                  <a:pt x="10667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5508497" y="4015739"/>
            <a:ext cx="11430" cy="14478"/>
          </a:xfrm>
          <a:custGeom>
            <a:avLst/>
            <a:gdLst/>
            <a:ahLst/>
            <a:cxnLst/>
            <a:rect l="l" t="t" r="r" b="b"/>
            <a:pathLst>
              <a:path w="11429" h="14477">
                <a:moveTo>
                  <a:pt x="11429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5496306" y="4002023"/>
            <a:ext cx="12192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12191" y="13716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5483351" y="3989069"/>
            <a:ext cx="12954" cy="12954"/>
          </a:xfrm>
          <a:custGeom>
            <a:avLst/>
            <a:gdLst/>
            <a:ahLst/>
            <a:cxnLst/>
            <a:rect l="l" t="t" r="r" b="b"/>
            <a:pathLst>
              <a:path w="12953" h="12953">
                <a:moveTo>
                  <a:pt x="12953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5468873" y="3977640"/>
            <a:ext cx="14478" cy="11429"/>
          </a:xfrm>
          <a:custGeom>
            <a:avLst/>
            <a:gdLst/>
            <a:ahLst/>
            <a:cxnLst/>
            <a:rect l="l" t="t" r="r" b="b"/>
            <a:pathLst>
              <a:path w="14477" h="11429">
                <a:moveTo>
                  <a:pt x="14477" y="11429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5454395" y="3966971"/>
            <a:ext cx="14478" cy="10667"/>
          </a:xfrm>
          <a:custGeom>
            <a:avLst/>
            <a:gdLst/>
            <a:ahLst/>
            <a:cxnLst/>
            <a:rect l="l" t="t" r="r" b="b"/>
            <a:pathLst>
              <a:path w="14477" h="10667">
                <a:moveTo>
                  <a:pt x="14477" y="10668"/>
                </a:moveTo>
                <a:lnTo>
                  <a:pt x="0" y="0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5438393" y="3957828"/>
            <a:ext cx="16002" cy="9143"/>
          </a:xfrm>
          <a:custGeom>
            <a:avLst/>
            <a:gdLst/>
            <a:ahLst/>
            <a:cxnLst/>
            <a:rect l="l" t="t" r="r" b="b"/>
            <a:pathLst>
              <a:path w="16001" h="9144">
                <a:moveTo>
                  <a:pt x="16001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5422392" y="3949445"/>
            <a:ext cx="16002" cy="8381"/>
          </a:xfrm>
          <a:custGeom>
            <a:avLst/>
            <a:gdLst/>
            <a:ahLst/>
            <a:cxnLst/>
            <a:rect l="l" t="t" r="r" b="b"/>
            <a:pathLst>
              <a:path w="16001" h="8382">
                <a:moveTo>
                  <a:pt x="16001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5406390" y="3942587"/>
            <a:ext cx="16002" cy="6857"/>
          </a:xfrm>
          <a:custGeom>
            <a:avLst/>
            <a:gdLst/>
            <a:ahLst/>
            <a:cxnLst/>
            <a:rect l="l" t="t" r="r" b="b"/>
            <a:pathLst>
              <a:path w="16001" h="6858">
                <a:moveTo>
                  <a:pt x="16001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5389625" y="3937254"/>
            <a:ext cx="16764" cy="5333"/>
          </a:xfrm>
          <a:custGeom>
            <a:avLst/>
            <a:gdLst/>
            <a:ahLst/>
            <a:cxnLst/>
            <a:rect l="l" t="t" r="r" b="b"/>
            <a:pathLst>
              <a:path w="16763" h="5334">
                <a:moveTo>
                  <a:pt x="16763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5372862" y="3932682"/>
            <a:ext cx="16764" cy="4571"/>
          </a:xfrm>
          <a:custGeom>
            <a:avLst/>
            <a:gdLst/>
            <a:ahLst/>
            <a:cxnLst/>
            <a:rect l="l" t="t" r="r" b="b"/>
            <a:pathLst>
              <a:path w="16763" h="4572">
                <a:moveTo>
                  <a:pt x="16763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5355335" y="3929634"/>
            <a:ext cx="17526" cy="3047"/>
          </a:xfrm>
          <a:custGeom>
            <a:avLst/>
            <a:gdLst/>
            <a:ahLst/>
            <a:cxnLst/>
            <a:rect l="l" t="t" r="r" b="b"/>
            <a:pathLst>
              <a:path w="17525" h="3048">
                <a:moveTo>
                  <a:pt x="17525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5337809" y="3927347"/>
            <a:ext cx="17526" cy="2285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1752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5320284" y="3927348"/>
            <a:ext cx="17526" cy="0"/>
          </a:xfrm>
          <a:custGeom>
            <a:avLst/>
            <a:gdLst/>
            <a:ahLst/>
            <a:cxnLst/>
            <a:rect l="l" t="t" r="r" b="b"/>
            <a:pathLst>
              <a:path w="17525">
                <a:moveTo>
                  <a:pt x="17525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5322570" y="3972305"/>
            <a:ext cx="12192" cy="761"/>
          </a:xfrm>
          <a:custGeom>
            <a:avLst/>
            <a:gdLst/>
            <a:ahLst/>
            <a:cxnLst/>
            <a:rect l="l" t="t" r="r" b="b"/>
            <a:pathLst>
              <a:path w="12191" h="762">
                <a:moveTo>
                  <a:pt x="0" y="0"/>
                </a:moveTo>
                <a:lnTo>
                  <a:pt x="12192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5334761" y="3973067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7" h="2286">
                <a:moveTo>
                  <a:pt x="0" y="0"/>
                </a:moveTo>
                <a:lnTo>
                  <a:pt x="10668" y="2285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5345429" y="3975354"/>
            <a:ext cx="9144" cy="4571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0" y="0"/>
                </a:moveTo>
                <a:lnTo>
                  <a:pt x="9144" y="4571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5354573" y="3979926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5359145" y="3982211"/>
            <a:ext cx="3810" cy="3047"/>
          </a:xfrm>
          <a:custGeom>
            <a:avLst/>
            <a:gdLst/>
            <a:ahLst/>
            <a:cxnLst/>
            <a:rect l="l" t="t" r="r" b="b"/>
            <a:pathLst>
              <a:path w="3810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5362955" y="3985260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5368289" y="3990594"/>
            <a:ext cx="4572" cy="5334"/>
          </a:xfrm>
          <a:custGeom>
            <a:avLst/>
            <a:gdLst/>
            <a:ahLst/>
            <a:cxnLst/>
            <a:rect l="l" t="t" r="r" b="b"/>
            <a:pathLst>
              <a:path w="4572" h="5334">
                <a:moveTo>
                  <a:pt x="0" y="0"/>
                </a:moveTo>
                <a:lnTo>
                  <a:pt x="4572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5372861" y="3995927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5377433" y="4002023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0" y="0"/>
                </a:moveTo>
                <a:lnTo>
                  <a:pt x="4572" y="762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5382005" y="4009644"/>
            <a:ext cx="3810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5385816" y="4017264"/>
            <a:ext cx="3810" cy="8382"/>
          </a:xfrm>
          <a:custGeom>
            <a:avLst/>
            <a:gdLst/>
            <a:ahLst/>
            <a:cxnLst/>
            <a:rect l="l" t="t" r="r" b="b"/>
            <a:pathLst>
              <a:path w="3810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5389626" y="4025645"/>
            <a:ext cx="6096" cy="18288"/>
          </a:xfrm>
          <a:custGeom>
            <a:avLst/>
            <a:gdLst/>
            <a:ahLst/>
            <a:cxnLst/>
            <a:rect l="l" t="t" r="r" b="b"/>
            <a:pathLst>
              <a:path w="6096" h="18287">
                <a:moveTo>
                  <a:pt x="0" y="0"/>
                </a:moveTo>
                <a:lnTo>
                  <a:pt x="6096" y="1828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5395722" y="4043933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0"/>
                </a:moveTo>
                <a:lnTo>
                  <a:pt x="3048" y="1143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5398770" y="4055364"/>
            <a:ext cx="3810" cy="28956"/>
          </a:xfrm>
          <a:custGeom>
            <a:avLst/>
            <a:gdLst/>
            <a:ahLst/>
            <a:cxnLst/>
            <a:rect l="l" t="t" r="r" b="b"/>
            <a:pathLst>
              <a:path w="3810" h="28955">
                <a:moveTo>
                  <a:pt x="0" y="0"/>
                </a:moveTo>
                <a:lnTo>
                  <a:pt x="2286" y="13716"/>
                </a:lnTo>
                <a:lnTo>
                  <a:pt x="3810" y="2895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5398007" y="4084320"/>
            <a:ext cx="9143" cy="335280"/>
          </a:xfrm>
          <a:custGeom>
            <a:avLst/>
            <a:gdLst/>
            <a:ahLst/>
            <a:cxnLst/>
            <a:rect l="l" t="t" r="r" b="b"/>
            <a:pathLst>
              <a:path w="9144" h="335279">
                <a:moveTo>
                  <a:pt x="4572" y="0"/>
                </a:moveTo>
                <a:lnTo>
                  <a:pt x="6096" y="17526"/>
                </a:lnTo>
                <a:lnTo>
                  <a:pt x="8382" y="58674"/>
                </a:lnTo>
                <a:lnTo>
                  <a:pt x="9144" y="108204"/>
                </a:lnTo>
                <a:lnTo>
                  <a:pt x="8382" y="192786"/>
                </a:lnTo>
                <a:lnTo>
                  <a:pt x="6096" y="261365"/>
                </a:lnTo>
                <a:lnTo>
                  <a:pt x="4572" y="290322"/>
                </a:lnTo>
                <a:lnTo>
                  <a:pt x="2286" y="314706"/>
                </a:lnTo>
                <a:lnTo>
                  <a:pt x="0" y="33528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5394959" y="4419600"/>
            <a:ext cx="3047" cy="17526"/>
          </a:xfrm>
          <a:custGeom>
            <a:avLst/>
            <a:gdLst/>
            <a:ahLst/>
            <a:cxnLst/>
            <a:rect l="l" t="t" r="r" b="b"/>
            <a:pathLst>
              <a:path w="3048" h="17525">
                <a:moveTo>
                  <a:pt x="3048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5393436" y="4437126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5390387" y="4446270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5387340" y="4455414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5383529" y="4463795"/>
            <a:ext cx="3809" cy="7620"/>
          </a:xfrm>
          <a:custGeom>
            <a:avLst/>
            <a:gdLst/>
            <a:ahLst/>
            <a:cxnLst/>
            <a:rect l="l" t="t" r="r" b="b"/>
            <a:pathLst>
              <a:path w="3810" h="7620">
                <a:moveTo>
                  <a:pt x="3810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5379719" y="4471416"/>
            <a:ext cx="3809" cy="6858"/>
          </a:xfrm>
          <a:custGeom>
            <a:avLst/>
            <a:gdLst/>
            <a:ahLst/>
            <a:cxnLst/>
            <a:rect l="l" t="t" r="r" b="b"/>
            <a:pathLst>
              <a:path w="3810" h="6858">
                <a:moveTo>
                  <a:pt x="3810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5375148" y="4478273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5369814" y="4485132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5364480" y="4491227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5359907" y="4497323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5355335" y="4501133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5350001" y="4504182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5334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5344667" y="4507229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5339333" y="450951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4" h="1524">
                <a:moveTo>
                  <a:pt x="5334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5333237" y="4511039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5320284" y="4512564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1295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5313425" y="4512564"/>
            <a:ext cx="6858" cy="761"/>
          </a:xfrm>
          <a:custGeom>
            <a:avLst/>
            <a:gdLst/>
            <a:ahLst/>
            <a:cxnLst/>
            <a:rect l="l" t="t" r="r" b="b"/>
            <a:pathLst>
              <a:path w="6858" h="762">
                <a:moveTo>
                  <a:pt x="6858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5307330" y="4511802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5300471" y="4510277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5294376" y="4507229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5288280" y="4504181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5282945" y="450037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5277611" y="4495038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5272277" y="448970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4" h="5334">
                <a:moveTo>
                  <a:pt x="5334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5266943" y="4483608"/>
            <a:ext cx="5334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5334" y="6096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5262372" y="4475987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5257800" y="4468368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5254752" y="4460747"/>
            <a:ext cx="3048" cy="7620"/>
          </a:xfrm>
          <a:custGeom>
            <a:avLst/>
            <a:gdLst/>
            <a:ahLst/>
            <a:cxnLst/>
            <a:rect l="l" t="t" r="r" b="b"/>
            <a:pathLst>
              <a:path w="3048" h="7620">
                <a:moveTo>
                  <a:pt x="3048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5250941" y="4451604"/>
            <a:ext cx="3810" cy="9144"/>
          </a:xfrm>
          <a:custGeom>
            <a:avLst/>
            <a:gdLst/>
            <a:ahLst/>
            <a:cxnLst/>
            <a:rect l="l" t="t" r="r" b="b"/>
            <a:pathLst>
              <a:path w="3810" h="9144">
                <a:moveTo>
                  <a:pt x="3810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5248656" y="4442460"/>
            <a:ext cx="2286" cy="9144"/>
          </a:xfrm>
          <a:custGeom>
            <a:avLst/>
            <a:gdLst/>
            <a:ahLst/>
            <a:cxnLst/>
            <a:rect l="l" t="t" r="r" b="b"/>
            <a:pathLst>
              <a:path w="2286" h="9144">
                <a:moveTo>
                  <a:pt x="2286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5246369" y="4431792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228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5244084" y="4421124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6" h="10667">
                <a:moveTo>
                  <a:pt x="2286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5235701" y="4075937"/>
            <a:ext cx="9143" cy="345186"/>
          </a:xfrm>
          <a:custGeom>
            <a:avLst/>
            <a:gdLst/>
            <a:ahLst/>
            <a:cxnLst/>
            <a:rect l="l" t="t" r="r" b="b"/>
            <a:pathLst>
              <a:path w="9144" h="345186">
                <a:moveTo>
                  <a:pt x="8382" y="345186"/>
                </a:moveTo>
                <a:lnTo>
                  <a:pt x="5334" y="314706"/>
                </a:lnTo>
                <a:lnTo>
                  <a:pt x="2286" y="283464"/>
                </a:lnTo>
                <a:lnTo>
                  <a:pt x="762" y="251460"/>
                </a:lnTo>
                <a:lnTo>
                  <a:pt x="0" y="217932"/>
                </a:lnTo>
                <a:lnTo>
                  <a:pt x="762" y="156972"/>
                </a:lnTo>
                <a:lnTo>
                  <a:pt x="2286" y="103632"/>
                </a:lnTo>
                <a:lnTo>
                  <a:pt x="4572" y="56388"/>
                </a:lnTo>
                <a:lnTo>
                  <a:pt x="7620" y="16764"/>
                </a:lnTo>
                <a:lnTo>
                  <a:pt x="9144" y="0"/>
                </a:lnTo>
              </a:path>
            </a:pathLst>
          </a:custGeom>
          <a:ln w="12953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5244845" y="4059936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6" h="16001">
                <a:moveTo>
                  <a:pt x="0" y="1600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5247132" y="4046219"/>
            <a:ext cx="3047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1371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5250179" y="4033266"/>
            <a:ext cx="3047" cy="12954"/>
          </a:xfrm>
          <a:custGeom>
            <a:avLst/>
            <a:gdLst/>
            <a:ahLst/>
            <a:cxnLst/>
            <a:rect l="l" t="t" r="r" b="b"/>
            <a:pathLst>
              <a:path w="3048" h="12953">
                <a:moveTo>
                  <a:pt x="0" y="12953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5253227" y="4021836"/>
            <a:ext cx="3809" cy="11430"/>
          </a:xfrm>
          <a:custGeom>
            <a:avLst/>
            <a:gdLst/>
            <a:ahLst/>
            <a:cxnLst/>
            <a:rect l="l" t="t" r="r" b="b"/>
            <a:pathLst>
              <a:path w="3810" h="11429">
                <a:moveTo>
                  <a:pt x="0" y="11429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5257038" y="4011929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9906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5261610" y="4003547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8381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5266182" y="3996690"/>
            <a:ext cx="5333" cy="6858"/>
          </a:xfrm>
          <a:custGeom>
            <a:avLst/>
            <a:gdLst/>
            <a:ahLst/>
            <a:cxnLst/>
            <a:rect l="l" t="t" r="r" b="b"/>
            <a:pathLst>
              <a:path w="5334" h="6858">
                <a:moveTo>
                  <a:pt x="0" y="6858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5271516" y="399059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4" h="6096">
                <a:moveTo>
                  <a:pt x="0" y="6096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5276850" y="3986022"/>
            <a:ext cx="5334" cy="4572"/>
          </a:xfrm>
          <a:custGeom>
            <a:avLst/>
            <a:gdLst/>
            <a:ahLst/>
            <a:cxnLst/>
            <a:rect l="l" t="t" r="r" b="b"/>
            <a:pathLst>
              <a:path w="5334" h="4572">
                <a:moveTo>
                  <a:pt x="0" y="457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5282183" y="3981450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5288279" y="3978402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5295138" y="3975353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5301233" y="3973830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5308092" y="3972305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1524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5314950" y="397230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5664708" y="3515867"/>
            <a:ext cx="386334" cy="161544"/>
          </a:xfrm>
          <a:custGeom>
            <a:avLst/>
            <a:gdLst/>
            <a:ahLst/>
            <a:cxnLst/>
            <a:rect l="l" t="t" r="r" b="b"/>
            <a:pathLst>
              <a:path w="386334" h="161544">
                <a:moveTo>
                  <a:pt x="224789" y="161544"/>
                </a:moveTo>
                <a:lnTo>
                  <a:pt x="386333" y="0"/>
                </a:lnTo>
                <a:lnTo>
                  <a:pt x="161543" y="0"/>
                </a:lnTo>
                <a:lnTo>
                  <a:pt x="0" y="161544"/>
                </a:lnTo>
                <a:lnTo>
                  <a:pt x="224789" y="161544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5889498" y="3515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5705855" y="4335017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72" y="162305"/>
                </a:moveTo>
                <a:lnTo>
                  <a:pt x="166116" y="0"/>
                </a:lnTo>
                <a:lnTo>
                  <a:pt x="0" y="166115"/>
                </a:lnTo>
                <a:lnTo>
                  <a:pt x="4572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5710427" y="43350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5700521" y="433958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5705855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5694426" y="434340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5700522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5687568" y="4346448"/>
            <a:ext cx="168402" cy="164592"/>
          </a:xfrm>
          <a:custGeom>
            <a:avLst/>
            <a:gdLst/>
            <a:ahLst/>
            <a:cxnLst/>
            <a:rect l="l" t="t" r="r" b="b"/>
            <a:pathLst>
              <a:path w="168401" h="164591">
                <a:moveTo>
                  <a:pt x="6858" y="161544"/>
                </a:moveTo>
                <a:lnTo>
                  <a:pt x="16840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5694426" y="4346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5691378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5687567" y="434797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5680709" y="4349495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1544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5687567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5685281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5682996" y="43502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5680709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5673090" y="4351782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3" h="163067">
                <a:moveTo>
                  <a:pt x="7620" y="161544"/>
                </a:moveTo>
                <a:lnTo>
                  <a:pt x="16916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7620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5680710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5678424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5675375" y="43525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5673090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5664707" y="435330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1544"/>
                </a:moveTo>
                <a:lnTo>
                  <a:pt x="169926" y="0"/>
                </a:lnTo>
                <a:lnTo>
                  <a:pt x="161544" y="1524"/>
                </a:lnTo>
                <a:lnTo>
                  <a:pt x="0" y="163068"/>
                </a:lnTo>
                <a:lnTo>
                  <a:pt x="8382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5673089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5670041" y="43533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5667756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5664707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5944361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5944361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5935979" y="4353305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2" y="163067"/>
                </a:moveTo>
                <a:lnTo>
                  <a:pt x="16992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8382" y="163067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5944361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5941313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5938266" y="435406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5935980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2286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5928359" y="4351019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7620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0" y="163830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5935979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5934455" y="43525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5932931" y="435254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5932170" y="435254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5930646" y="435178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5929883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6" h="161544">
                <a:moveTo>
                  <a:pt x="762" y="161543"/>
                </a:moveTo>
                <a:lnTo>
                  <a:pt x="162306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5928359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5921502" y="4348734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3829"/>
                </a:moveTo>
                <a:lnTo>
                  <a:pt x="16840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858" y="163829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5928360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D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5926836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5926073" y="43502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5924549" y="43502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5923788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5922264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5921502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5915405" y="434568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2"/>
                </a:moveTo>
                <a:lnTo>
                  <a:pt x="16764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5921501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5919977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5919215" y="434721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5917692" y="43472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5916168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5915405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5910071" y="4341875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5354"/>
                </a:moveTo>
                <a:lnTo>
                  <a:pt x="16687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6535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5915405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5913881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5913120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5912358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5910833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5910071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5905500" y="4338066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5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5910072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5909310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5907786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5907023" y="4339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5906261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5905499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5901690" y="4333494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6115"/>
                </a:moveTo>
                <a:lnTo>
                  <a:pt x="16535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11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5905500" y="4338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5904738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5903976" y="433578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5903214" y="433501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5902452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5901689" y="433349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5897879" y="4328160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10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81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5901689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5900927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5900165" y="433120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5899404" y="4329683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2306"/>
                </a:lnTo>
                <a:lnTo>
                  <a:pt x="762" y="163068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5898642" y="432892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5897880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5896355" y="4322826"/>
            <a:ext cx="163068" cy="166878"/>
          </a:xfrm>
          <a:custGeom>
            <a:avLst/>
            <a:gdLst/>
            <a:ahLst/>
            <a:cxnLst/>
            <a:rect l="l" t="t" r="r" b="b"/>
            <a:pathLst>
              <a:path w="163067" h="166877">
                <a:moveTo>
                  <a:pt x="1524" y="166877"/>
                </a:moveTo>
                <a:lnTo>
                  <a:pt x="163068" y="533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5897879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5897879" y="432663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5897117" y="432587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5896355" y="432434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5896355" y="4322826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2306"/>
                </a:lnTo>
                <a:lnTo>
                  <a:pt x="0" y="163068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5894069" y="431673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5896355" y="432282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5895593" y="432130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82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5894832" y="431901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5894070" y="431673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30"/>
                </a:moveTo>
                <a:lnTo>
                  <a:pt x="162306" y="2286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83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5891784" y="4299965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29" h="178308">
                <a:moveTo>
                  <a:pt x="2286" y="178308"/>
                </a:moveTo>
                <a:lnTo>
                  <a:pt x="163830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830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5894070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5889497" y="4277106"/>
            <a:ext cx="163830" cy="184404"/>
          </a:xfrm>
          <a:custGeom>
            <a:avLst/>
            <a:gdLst/>
            <a:ahLst/>
            <a:cxnLst/>
            <a:rect l="l" t="t" r="r" b="b"/>
            <a:pathLst>
              <a:path w="163829" h="184403">
                <a:moveTo>
                  <a:pt x="2286" y="184404"/>
                </a:moveTo>
                <a:lnTo>
                  <a:pt x="163830" y="2286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5891783" y="42999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5889498" y="4248911"/>
            <a:ext cx="162306" cy="190500"/>
          </a:xfrm>
          <a:custGeom>
            <a:avLst/>
            <a:gdLst/>
            <a:ahLst/>
            <a:cxnLst/>
            <a:rect l="l" t="t" r="r" b="b"/>
            <a:pathLst>
              <a:path w="162305" h="190500">
                <a:moveTo>
                  <a:pt x="0" y="190500"/>
                </a:moveTo>
                <a:lnTo>
                  <a:pt x="162306" y="28194"/>
                </a:lnTo>
                <a:lnTo>
                  <a:pt x="161544" y="0"/>
                </a:lnTo>
                <a:lnTo>
                  <a:pt x="0" y="161544"/>
                </a:lnTo>
                <a:lnTo>
                  <a:pt x="0" y="19050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5889498" y="427710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6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5889498" y="3930395"/>
            <a:ext cx="161544" cy="480059"/>
          </a:xfrm>
          <a:custGeom>
            <a:avLst/>
            <a:gdLst/>
            <a:ahLst/>
            <a:cxnLst/>
            <a:rect l="l" t="t" r="r" b="b"/>
            <a:pathLst>
              <a:path w="161544" h="480060">
                <a:moveTo>
                  <a:pt x="0" y="480060"/>
                </a:moveTo>
                <a:lnTo>
                  <a:pt x="161544" y="318516"/>
                </a:lnTo>
                <a:lnTo>
                  <a:pt x="161544" y="0"/>
                </a:lnTo>
                <a:lnTo>
                  <a:pt x="0" y="161544"/>
                </a:lnTo>
                <a:lnTo>
                  <a:pt x="0" y="4800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5889498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5889498" y="3909821"/>
            <a:ext cx="173736" cy="182118"/>
          </a:xfrm>
          <a:custGeom>
            <a:avLst/>
            <a:gdLst/>
            <a:ahLst/>
            <a:cxnLst/>
            <a:rect l="l" t="t" r="r" b="b"/>
            <a:pathLst>
              <a:path w="173736" h="182117">
                <a:moveTo>
                  <a:pt x="0" y="182117"/>
                </a:moveTo>
                <a:lnTo>
                  <a:pt x="161544" y="20573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5889498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5889498" y="3919727"/>
            <a:ext cx="167640" cy="172212"/>
          </a:xfrm>
          <a:custGeom>
            <a:avLst/>
            <a:gdLst/>
            <a:ahLst/>
            <a:cxnLst/>
            <a:rect l="l" t="t" r="r" b="b"/>
            <a:pathLst>
              <a:path w="167639" h="172212">
                <a:moveTo>
                  <a:pt x="0" y="172212"/>
                </a:moveTo>
                <a:lnTo>
                  <a:pt x="161544" y="10668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5895594" y="3909822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5901689" y="3893058"/>
            <a:ext cx="174498" cy="178308"/>
          </a:xfrm>
          <a:custGeom>
            <a:avLst/>
            <a:gdLst/>
            <a:ahLst/>
            <a:cxnLst/>
            <a:rect l="l" t="t" r="r" b="b"/>
            <a:pathLst>
              <a:path w="174498" h="178308">
                <a:moveTo>
                  <a:pt x="0" y="178308"/>
                </a:moveTo>
                <a:lnTo>
                  <a:pt x="161544" y="16764"/>
                </a:lnTo>
                <a:lnTo>
                  <a:pt x="174498" y="0"/>
                </a:lnTo>
                <a:lnTo>
                  <a:pt x="12191" y="161544"/>
                </a:lnTo>
                <a:lnTo>
                  <a:pt x="0" y="178308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5901689" y="39098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5901689" y="3901440"/>
            <a:ext cx="167640" cy="169926"/>
          </a:xfrm>
          <a:custGeom>
            <a:avLst/>
            <a:gdLst/>
            <a:ahLst/>
            <a:cxnLst/>
            <a:rect l="l" t="t" r="r" b="b"/>
            <a:pathLst>
              <a:path w="167639" h="169925">
                <a:moveTo>
                  <a:pt x="0" y="169925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5907785" y="3893057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095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5913882" y="3879341"/>
            <a:ext cx="173736" cy="175260"/>
          </a:xfrm>
          <a:custGeom>
            <a:avLst/>
            <a:gdLst/>
            <a:ahLst/>
            <a:cxnLst/>
            <a:rect l="l" t="t" r="r" b="b"/>
            <a:pathLst>
              <a:path w="173736" h="175260">
                <a:moveTo>
                  <a:pt x="0" y="175260"/>
                </a:moveTo>
                <a:lnTo>
                  <a:pt x="162306" y="13716"/>
                </a:lnTo>
                <a:lnTo>
                  <a:pt x="173736" y="0"/>
                </a:lnTo>
                <a:lnTo>
                  <a:pt x="12191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5913882" y="38930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6016751" y="4334256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10" y="161543"/>
                </a:moveTo>
                <a:lnTo>
                  <a:pt x="0" y="166115"/>
                </a:lnTo>
                <a:lnTo>
                  <a:pt x="161544" y="4571"/>
                </a:lnTo>
                <a:lnTo>
                  <a:pt x="165354" y="0"/>
                </a:lnTo>
                <a:lnTo>
                  <a:pt x="3810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6020561" y="433425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6011417" y="433882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6016751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6006083" y="434263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4" y="161544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6011417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6000749" y="4345686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2306"/>
                </a:moveTo>
                <a:lnTo>
                  <a:pt x="166878" y="0"/>
                </a:lnTo>
                <a:lnTo>
                  <a:pt x="161544" y="3048"/>
                </a:lnTo>
                <a:lnTo>
                  <a:pt x="0" y="164592"/>
                </a:lnTo>
                <a:lnTo>
                  <a:pt x="5334" y="162306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6006083" y="434568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5994654" y="4348733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6000750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5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5997702" y="43487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5994653" y="43502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5987796" y="4351020"/>
            <a:ext cx="168402" cy="163829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8" y="162306"/>
                </a:moveTo>
                <a:lnTo>
                  <a:pt x="168402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858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5994654" y="4351020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5992368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5990081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5987796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5980937" y="4353306"/>
            <a:ext cx="168402" cy="163068"/>
          </a:xfrm>
          <a:custGeom>
            <a:avLst/>
            <a:gdLst/>
            <a:ahLst/>
            <a:cxnLst/>
            <a:rect l="l" t="t" r="r" b="b"/>
            <a:pathLst>
              <a:path w="168401" h="163067">
                <a:moveTo>
                  <a:pt x="6858" y="161543"/>
                </a:moveTo>
                <a:lnTo>
                  <a:pt x="16840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685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5987795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5985509" y="435330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5983224" y="4354067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5980937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5889498" y="3515867"/>
            <a:ext cx="161544" cy="505206"/>
          </a:xfrm>
          <a:custGeom>
            <a:avLst/>
            <a:gdLst/>
            <a:ahLst/>
            <a:cxnLst/>
            <a:rect l="l" t="t" r="r" b="b"/>
            <a:pathLst>
              <a:path w="161544" h="505205">
                <a:moveTo>
                  <a:pt x="0" y="505206"/>
                </a:moveTo>
                <a:lnTo>
                  <a:pt x="161544" y="343662"/>
                </a:lnTo>
                <a:lnTo>
                  <a:pt x="161544" y="0"/>
                </a:lnTo>
                <a:lnTo>
                  <a:pt x="0" y="161544"/>
                </a:lnTo>
                <a:lnTo>
                  <a:pt x="0" y="505206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5889498" y="38595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6259829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6259829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6243065" y="4351781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8" h="164591">
                <a:moveTo>
                  <a:pt x="16763" y="164591"/>
                </a:moveTo>
                <a:lnTo>
                  <a:pt x="178307" y="3047"/>
                </a:lnTo>
                <a:lnTo>
                  <a:pt x="162305" y="0"/>
                </a:lnTo>
                <a:lnTo>
                  <a:pt x="0" y="161543"/>
                </a:lnTo>
                <a:lnTo>
                  <a:pt x="16763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6259829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6256019" y="435406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6251448" y="4353305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6247638" y="435254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10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6243066" y="435178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5" h="162305">
                <a:moveTo>
                  <a:pt x="4572" y="162306"/>
                </a:moveTo>
                <a:lnTo>
                  <a:pt x="166116" y="76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6236208" y="4349496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3" h="163829">
                <a:moveTo>
                  <a:pt x="6858" y="163830"/>
                </a:moveTo>
                <a:lnTo>
                  <a:pt x="169164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858" y="163830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6243066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6242304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6240780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6239255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6237731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6236208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6230111" y="4347209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39" h="163829">
                <a:moveTo>
                  <a:pt x="6096" y="163830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6236207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6234683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6233921" y="43487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6232398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6230874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6230111" y="43472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762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6224015" y="434416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39" h="164591">
                <a:moveTo>
                  <a:pt x="6096" y="164591"/>
                </a:moveTo>
                <a:lnTo>
                  <a:pt x="16764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6230111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6228587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6227826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6226302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6225539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6224015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6219444" y="4341113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4592"/>
                </a:moveTo>
                <a:lnTo>
                  <a:pt x="16687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6224016" y="434416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6223254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6222492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6221730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6220205" y="43418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6219443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762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6215634" y="4337303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10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6535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6219444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6218682" y="433958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6217920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6216396" y="43380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6215633" y="433730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6212585" y="433273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1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6215633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6214871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5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6214110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6213348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6212586" y="43327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6209537" y="4328160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1" h="166877">
                <a:moveTo>
                  <a:pt x="3048" y="166877"/>
                </a:moveTo>
                <a:lnTo>
                  <a:pt x="164592" y="457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6212585" y="43327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6211823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2" y="163067"/>
                </a:moveTo>
                <a:lnTo>
                  <a:pt x="162306" y="761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6211061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6210299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6" h="162305">
                <a:moveTo>
                  <a:pt x="762" y="162306"/>
                </a:moveTo>
                <a:lnTo>
                  <a:pt x="162306" y="762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6209538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6207252" y="4321302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6" y="168401"/>
                </a:moveTo>
                <a:lnTo>
                  <a:pt x="163830" y="6857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6209538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6208776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762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6208776" y="4325111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7"/>
                </a:moveTo>
                <a:lnTo>
                  <a:pt x="161544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6208014" y="43235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6" h="163067">
                <a:moveTo>
                  <a:pt x="762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762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6207252" y="432130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2" y="163829"/>
                </a:moveTo>
                <a:lnTo>
                  <a:pt x="162306" y="2285"/>
                </a:lnTo>
                <a:lnTo>
                  <a:pt x="161544" y="0"/>
                </a:lnTo>
                <a:lnTo>
                  <a:pt x="0" y="162305"/>
                </a:lnTo>
                <a:lnTo>
                  <a:pt x="762" y="163829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6204965" y="4313681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6" y="169925"/>
                </a:moveTo>
                <a:lnTo>
                  <a:pt x="163830" y="7619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6207251" y="43213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6203442" y="4303776"/>
            <a:ext cx="163829" cy="171450"/>
          </a:xfrm>
          <a:custGeom>
            <a:avLst/>
            <a:gdLst/>
            <a:ahLst/>
            <a:cxnLst/>
            <a:rect l="l" t="t" r="r" b="b"/>
            <a:pathLst>
              <a:path w="163829" h="171450">
                <a:moveTo>
                  <a:pt x="1524" y="171450"/>
                </a:moveTo>
                <a:lnTo>
                  <a:pt x="16383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6204966" y="43136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6201156" y="427939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6" y="185927"/>
                </a:moveTo>
                <a:lnTo>
                  <a:pt x="163830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6203442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6200393" y="4248911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762" y="192024"/>
                </a:moveTo>
                <a:lnTo>
                  <a:pt x="162306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762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6201155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6200394" y="4016501"/>
            <a:ext cx="161544" cy="393954"/>
          </a:xfrm>
          <a:custGeom>
            <a:avLst/>
            <a:gdLst/>
            <a:ahLst/>
            <a:cxnLst/>
            <a:rect l="l" t="t" r="r" b="b"/>
            <a:pathLst>
              <a:path w="161544" h="393953">
                <a:moveTo>
                  <a:pt x="0" y="393953"/>
                </a:moveTo>
                <a:lnTo>
                  <a:pt x="161544" y="232409"/>
                </a:lnTo>
                <a:lnTo>
                  <a:pt x="161544" y="0"/>
                </a:lnTo>
                <a:lnTo>
                  <a:pt x="0" y="161543"/>
                </a:lnTo>
                <a:lnTo>
                  <a:pt x="0" y="393953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6200394" y="424891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6199632" y="3969257"/>
            <a:ext cx="162306" cy="208788"/>
          </a:xfrm>
          <a:custGeom>
            <a:avLst/>
            <a:gdLst/>
            <a:ahLst/>
            <a:cxnLst/>
            <a:rect l="l" t="t" r="r" b="b"/>
            <a:pathLst>
              <a:path w="162305" h="208787">
                <a:moveTo>
                  <a:pt x="762" y="208787"/>
                </a:moveTo>
                <a:lnTo>
                  <a:pt x="162306" y="47243"/>
                </a:lnTo>
                <a:lnTo>
                  <a:pt x="161544" y="0"/>
                </a:lnTo>
                <a:lnTo>
                  <a:pt x="0" y="161544"/>
                </a:lnTo>
                <a:lnTo>
                  <a:pt x="762" y="2087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6200394" y="4016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6197346" y="3929633"/>
            <a:ext cx="163830" cy="201168"/>
          </a:xfrm>
          <a:custGeom>
            <a:avLst/>
            <a:gdLst/>
            <a:ahLst/>
            <a:cxnLst/>
            <a:rect l="l" t="t" r="r" b="b"/>
            <a:pathLst>
              <a:path w="163829" h="201167">
                <a:moveTo>
                  <a:pt x="2286" y="201168"/>
                </a:moveTo>
                <a:lnTo>
                  <a:pt x="163830" y="396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201168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6199632" y="3969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6195821" y="3912107"/>
            <a:ext cx="163068" cy="179070"/>
          </a:xfrm>
          <a:custGeom>
            <a:avLst/>
            <a:gdLst/>
            <a:ahLst/>
            <a:cxnLst/>
            <a:rect l="l" t="t" r="r" b="b"/>
            <a:pathLst>
              <a:path w="163067" h="179070">
                <a:moveTo>
                  <a:pt x="1524" y="179070"/>
                </a:moveTo>
                <a:lnTo>
                  <a:pt x="163068" y="1752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907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6197345" y="3929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6193536" y="3896867"/>
            <a:ext cx="163830" cy="176784"/>
          </a:xfrm>
          <a:custGeom>
            <a:avLst/>
            <a:gdLst/>
            <a:ahLst/>
            <a:cxnLst/>
            <a:rect l="l" t="t" r="r" b="b"/>
            <a:pathLst>
              <a:path w="163829" h="176784">
                <a:moveTo>
                  <a:pt x="2286" y="176783"/>
                </a:moveTo>
                <a:lnTo>
                  <a:pt x="163830" y="15239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76783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6195822" y="39121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6191249" y="3883151"/>
            <a:ext cx="163830" cy="175260"/>
          </a:xfrm>
          <a:custGeom>
            <a:avLst/>
            <a:gdLst/>
            <a:ahLst/>
            <a:cxnLst/>
            <a:rect l="l" t="t" r="r" b="b"/>
            <a:pathLst>
              <a:path w="163829" h="175260">
                <a:moveTo>
                  <a:pt x="2286" y="175260"/>
                </a:moveTo>
                <a:lnTo>
                  <a:pt x="163830" y="1371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6193535" y="38968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6188964" y="3871721"/>
            <a:ext cx="163830" cy="172974"/>
          </a:xfrm>
          <a:custGeom>
            <a:avLst/>
            <a:gdLst/>
            <a:ahLst/>
            <a:cxnLst/>
            <a:rect l="l" t="t" r="r" b="b"/>
            <a:pathLst>
              <a:path w="163829" h="172974">
                <a:moveTo>
                  <a:pt x="2286" y="172974"/>
                </a:moveTo>
                <a:lnTo>
                  <a:pt x="16383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7297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6191250" y="38831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6185154" y="3861054"/>
            <a:ext cx="165354" cy="172212"/>
          </a:xfrm>
          <a:custGeom>
            <a:avLst/>
            <a:gdLst/>
            <a:ahLst/>
            <a:cxnLst/>
            <a:rect l="l" t="t" r="r" b="b"/>
            <a:pathLst>
              <a:path w="165353" h="172212">
                <a:moveTo>
                  <a:pt x="3810" y="172212"/>
                </a:moveTo>
                <a:lnTo>
                  <a:pt x="16535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2212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6188964" y="38717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6186678" y="3866388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6185153" y="3861054"/>
            <a:ext cx="163829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1524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6181344" y="3851148"/>
            <a:ext cx="165354" cy="171450"/>
          </a:xfrm>
          <a:custGeom>
            <a:avLst/>
            <a:gdLst/>
            <a:ahLst/>
            <a:cxnLst/>
            <a:rect l="l" t="t" r="r" b="b"/>
            <a:pathLst>
              <a:path w="165353" h="171450">
                <a:moveTo>
                  <a:pt x="3810" y="171450"/>
                </a:moveTo>
                <a:lnTo>
                  <a:pt x="165354" y="9905"/>
                </a:lnTo>
                <a:lnTo>
                  <a:pt x="161544" y="0"/>
                </a:lnTo>
                <a:lnTo>
                  <a:pt x="0" y="161544"/>
                </a:lnTo>
                <a:lnTo>
                  <a:pt x="3810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6185154" y="38610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6182868" y="385572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6" y="166877"/>
                </a:moveTo>
                <a:lnTo>
                  <a:pt x="163830" y="533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6877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6181343" y="3851148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7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6176010" y="3841242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5334" y="171450"/>
                </a:moveTo>
                <a:lnTo>
                  <a:pt x="16687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5334" y="171450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6181344" y="38511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6179058" y="3847338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6177533" y="384429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2"/>
                </a:moveTo>
                <a:lnTo>
                  <a:pt x="16306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6176009" y="3841241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7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6169914" y="3831335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39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6176010" y="38412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6173724" y="3838193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3048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6172199" y="3834384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6169914" y="3831335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6163818" y="3822191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39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6169914" y="38313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6167628" y="3828287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2306" y="0"/>
                </a:lnTo>
                <a:lnTo>
                  <a:pt x="0" y="162305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6166103" y="3825240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3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6163818" y="382219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6" y="165354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5354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6156197" y="3813810"/>
            <a:ext cx="169164" cy="170688"/>
          </a:xfrm>
          <a:custGeom>
            <a:avLst/>
            <a:gdLst/>
            <a:ahLst/>
            <a:cxnLst/>
            <a:rect l="l" t="t" r="r" b="b"/>
            <a:pathLst>
              <a:path w="169163" h="170687">
                <a:moveTo>
                  <a:pt x="7620" y="170687"/>
                </a:moveTo>
                <a:lnTo>
                  <a:pt x="16916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6163817" y="38221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6161531" y="3819906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2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6158484" y="3816857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3048" y="164591"/>
                </a:moveTo>
                <a:lnTo>
                  <a:pt x="164592" y="3047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6156197" y="3813809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1" h="164591">
                <a:moveTo>
                  <a:pt x="2286" y="164592"/>
                </a:moveTo>
                <a:lnTo>
                  <a:pt x="164592" y="3048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6148578" y="3805428"/>
            <a:ext cx="169164" cy="169926"/>
          </a:xfrm>
          <a:custGeom>
            <a:avLst/>
            <a:gdLst/>
            <a:ahLst/>
            <a:cxnLst/>
            <a:rect l="l" t="t" r="r" b="b"/>
            <a:pathLst>
              <a:path w="169163" h="169925">
                <a:moveTo>
                  <a:pt x="7620" y="169925"/>
                </a:moveTo>
                <a:lnTo>
                  <a:pt x="169164" y="8381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992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6156198" y="38138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6153912" y="381076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6150863" y="3808475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1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6148578" y="380542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6" y="164591"/>
                </a:moveTo>
                <a:lnTo>
                  <a:pt x="16383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459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6139433" y="3797046"/>
            <a:ext cx="170688" cy="169926"/>
          </a:xfrm>
          <a:custGeom>
            <a:avLst/>
            <a:gdLst/>
            <a:ahLst/>
            <a:cxnLst/>
            <a:rect l="l" t="t" r="r" b="b"/>
            <a:pathLst>
              <a:path w="170687" h="169925">
                <a:moveTo>
                  <a:pt x="9144" y="169925"/>
                </a:moveTo>
                <a:lnTo>
                  <a:pt x="170688" y="8381"/>
                </a:lnTo>
                <a:lnTo>
                  <a:pt x="162306" y="0"/>
                </a:lnTo>
                <a:lnTo>
                  <a:pt x="0" y="161543"/>
                </a:lnTo>
                <a:lnTo>
                  <a:pt x="9144" y="16992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6148577" y="3805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AC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6146291" y="380314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829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6144006" y="3801617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6141719" y="379933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6139434" y="379704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30"/>
                </a:moveTo>
                <a:lnTo>
                  <a:pt x="163830" y="2286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830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6130289" y="3789425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144" y="169163"/>
                </a:moveTo>
                <a:lnTo>
                  <a:pt x="171450" y="7619"/>
                </a:lnTo>
                <a:lnTo>
                  <a:pt x="161544" y="0"/>
                </a:lnTo>
                <a:lnTo>
                  <a:pt x="0" y="162305"/>
                </a:lnTo>
                <a:lnTo>
                  <a:pt x="9144" y="169163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6139433" y="37970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6137909" y="379552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6135624" y="3793998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6134099" y="3792474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6132576" y="379094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7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6130290" y="378942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6" y="163829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3829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6120383" y="3783330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8401"/>
                </a:moveTo>
                <a:lnTo>
                  <a:pt x="17144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9905" y="168401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6130289" y="378942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6128003" y="3788664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6126480" y="378713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6124193" y="3785615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306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6122670" y="378485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6120384" y="378333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6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3068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6109715" y="3777995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2" h="166877">
                <a:moveTo>
                  <a:pt x="10667" y="166877"/>
                </a:moveTo>
                <a:lnTo>
                  <a:pt x="172211" y="5333"/>
                </a:lnTo>
                <a:lnTo>
                  <a:pt x="162305" y="0"/>
                </a:lnTo>
                <a:lnTo>
                  <a:pt x="0" y="161543"/>
                </a:lnTo>
                <a:lnTo>
                  <a:pt x="10667" y="16687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6120383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6118859" y="3782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6116574" y="3781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6115049" y="3780281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7"/>
                </a:moveTo>
                <a:lnTo>
                  <a:pt x="163830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6113526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6112002" y="3778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6109715" y="37779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6099048" y="3773423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0667" y="166115"/>
                </a:moveTo>
                <a:lnTo>
                  <a:pt x="17297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10667" y="16611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6109716" y="37779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6108192" y="377723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6106668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6105143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6103620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6102096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6100571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6099048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6087618" y="3769613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29" y="165353"/>
                </a:moveTo>
                <a:lnTo>
                  <a:pt x="17297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535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6099048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6097524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6095237" y="377189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6093714" y="37719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6091428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6089903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6087618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6076187" y="3767327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1429" y="163830"/>
                </a:moveTo>
                <a:lnTo>
                  <a:pt x="172973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1429" y="163830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6087617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6086093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6083808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6081521" y="3768851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6079998" y="376808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6077712" y="37680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6076187" y="37673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6063234" y="3765804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3068"/>
                </a:moveTo>
                <a:lnTo>
                  <a:pt x="174497" y="1524"/>
                </a:lnTo>
                <a:lnTo>
                  <a:pt x="162305" y="0"/>
                </a:lnTo>
                <a:lnTo>
                  <a:pt x="0" y="161544"/>
                </a:lnTo>
                <a:lnTo>
                  <a:pt x="12953" y="163068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6076188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3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6073902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6071615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6070092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6067806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6065519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6063234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6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6051041" y="3765042"/>
            <a:ext cx="174497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191" y="162305"/>
                </a:moveTo>
                <a:lnTo>
                  <a:pt x="174497" y="761"/>
                </a:lnTo>
                <a:lnTo>
                  <a:pt x="161543" y="0"/>
                </a:lnTo>
                <a:lnTo>
                  <a:pt x="0" y="162305"/>
                </a:lnTo>
                <a:lnTo>
                  <a:pt x="12191" y="162305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6063233" y="37658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6061709" y="3765804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6059424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6057137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6054852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6052565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6051042" y="3765042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5"/>
                </a:moveTo>
                <a:lnTo>
                  <a:pt x="163830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6040374" y="3765042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10667" y="162305"/>
                </a:moveTo>
                <a:lnTo>
                  <a:pt x="172211" y="0"/>
                </a:lnTo>
                <a:lnTo>
                  <a:pt x="162305" y="761"/>
                </a:lnTo>
                <a:lnTo>
                  <a:pt x="0" y="162305"/>
                </a:lnTo>
                <a:lnTo>
                  <a:pt x="10667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6051042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6048756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2305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604646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6044946" y="3765804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7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6042659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6040374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6030467" y="3765804"/>
            <a:ext cx="172211" cy="162306"/>
          </a:xfrm>
          <a:custGeom>
            <a:avLst/>
            <a:gdLst/>
            <a:ahLst/>
            <a:cxnLst/>
            <a:rect l="l" t="t" r="r" b="b"/>
            <a:pathLst>
              <a:path w="172212" h="162305">
                <a:moveTo>
                  <a:pt x="9905" y="161544"/>
                </a:moveTo>
                <a:lnTo>
                  <a:pt x="172211" y="0"/>
                </a:lnTo>
                <a:lnTo>
                  <a:pt x="161543" y="762"/>
                </a:lnTo>
                <a:lnTo>
                  <a:pt x="0" y="162306"/>
                </a:lnTo>
                <a:lnTo>
                  <a:pt x="9905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6040373" y="37658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6038087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6035802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6033515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6030468" y="376656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3048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6020561" y="3766566"/>
            <a:ext cx="171450" cy="163068"/>
          </a:xfrm>
          <a:custGeom>
            <a:avLst/>
            <a:gdLst/>
            <a:ahLst/>
            <a:cxnLst/>
            <a:rect l="l" t="t" r="r" b="b"/>
            <a:pathLst>
              <a:path w="171450" h="163067">
                <a:moveTo>
                  <a:pt x="9905" y="161543"/>
                </a:moveTo>
                <a:lnTo>
                  <a:pt x="17144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990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6030467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6028943" y="376656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7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6026658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6024371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2306" y="0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6022848" y="3767327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6020562" y="37680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6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6010655" y="3768089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9905" y="161543"/>
                </a:moveTo>
                <a:lnTo>
                  <a:pt x="171449" y="0"/>
                </a:lnTo>
                <a:lnTo>
                  <a:pt x="161543" y="2285"/>
                </a:lnTo>
                <a:lnTo>
                  <a:pt x="0" y="163829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6020561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6018275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6015990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6012941" y="376961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6010656" y="3770376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1" h="161544">
                <a:moveTo>
                  <a:pt x="2286" y="161543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3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6000749" y="3770376"/>
            <a:ext cx="171450" cy="164592"/>
          </a:xfrm>
          <a:custGeom>
            <a:avLst/>
            <a:gdLst/>
            <a:ahLst/>
            <a:cxnLst/>
            <a:rect l="l" t="t" r="r" b="b"/>
            <a:pathLst>
              <a:path w="171450" h="164591">
                <a:moveTo>
                  <a:pt x="9905" y="161543"/>
                </a:moveTo>
                <a:lnTo>
                  <a:pt x="171449" y="0"/>
                </a:lnTo>
                <a:lnTo>
                  <a:pt x="162305" y="3047"/>
                </a:lnTo>
                <a:lnTo>
                  <a:pt x="0" y="164591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6010655" y="37703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6008369" y="377037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3"/>
                </a:moveTo>
                <a:lnTo>
                  <a:pt x="163830" y="0"/>
                </a:lnTo>
                <a:lnTo>
                  <a:pt x="161544" y="761"/>
                </a:lnTo>
                <a:lnTo>
                  <a:pt x="0" y="162305"/>
                </a:lnTo>
                <a:lnTo>
                  <a:pt x="2286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6006084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6003797" y="377190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6" y="161544"/>
                </a:moveTo>
                <a:lnTo>
                  <a:pt x="163830" y="0"/>
                </a:lnTo>
                <a:lnTo>
                  <a:pt x="161544" y="762"/>
                </a:lnTo>
                <a:lnTo>
                  <a:pt x="0" y="162306"/>
                </a:lnTo>
                <a:lnTo>
                  <a:pt x="2286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6000750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4"/>
                </a:moveTo>
                <a:lnTo>
                  <a:pt x="164592" y="0"/>
                </a:lnTo>
                <a:lnTo>
                  <a:pt x="162306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5991606" y="3773423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144" y="161544"/>
                </a:moveTo>
                <a:lnTo>
                  <a:pt x="171450" y="0"/>
                </a:lnTo>
                <a:lnTo>
                  <a:pt x="161544" y="3810"/>
                </a:lnTo>
                <a:lnTo>
                  <a:pt x="0" y="165354"/>
                </a:lnTo>
                <a:lnTo>
                  <a:pt x="9144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6000750" y="37734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5997702" y="377342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4"/>
                </a:moveTo>
                <a:lnTo>
                  <a:pt x="165354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5994653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1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5991606" y="377571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5981699" y="3777233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5" y="161544"/>
                </a:moveTo>
                <a:lnTo>
                  <a:pt x="171449" y="0"/>
                </a:lnTo>
                <a:lnTo>
                  <a:pt x="161543" y="4572"/>
                </a:lnTo>
                <a:lnTo>
                  <a:pt x="0" y="166116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5991605" y="37772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5988557" y="37772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1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5984747" y="377875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10" y="161544"/>
                </a:moveTo>
                <a:lnTo>
                  <a:pt x="165354" y="0"/>
                </a:lnTo>
                <a:lnTo>
                  <a:pt x="162306" y="1524"/>
                </a:lnTo>
                <a:lnTo>
                  <a:pt x="0" y="163068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5981700" y="3780282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1543"/>
                </a:moveTo>
                <a:lnTo>
                  <a:pt x="16535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5972556" y="3781805"/>
            <a:ext cx="170688" cy="166116"/>
          </a:xfrm>
          <a:custGeom>
            <a:avLst/>
            <a:gdLst/>
            <a:ahLst/>
            <a:cxnLst/>
            <a:rect l="l" t="t" r="r" b="b"/>
            <a:pathLst>
              <a:path w="170687" h="166115">
                <a:moveTo>
                  <a:pt x="9144" y="161543"/>
                </a:moveTo>
                <a:lnTo>
                  <a:pt x="170688" y="0"/>
                </a:lnTo>
                <a:lnTo>
                  <a:pt x="161544" y="4571"/>
                </a:lnTo>
                <a:lnTo>
                  <a:pt x="0" y="166115"/>
                </a:lnTo>
                <a:lnTo>
                  <a:pt x="9144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5981700" y="37818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5977128" y="3781805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3"/>
                </a:moveTo>
                <a:lnTo>
                  <a:pt x="166116" y="0"/>
                </a:lnTo>
                <a:lnTo>
                  <a:pt x="161544" y="2285"/>
                </a:lnTo>
                <a:lnTo>
                  <a:pt x="0" y="163829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5972555" y="3784091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5" h="163829">
                <a:moveTo>
                  <a:pt x="4572" y="161544"/>
                </a:moveTo>
                <a:lnTo>
                  <a:pt x="166116" y="0"/>
                </a:lnTo>
                <a:lnTo>
                  <a:pt x="161544" y="2286"/>
                </a:lnTo>
                <a:lnTo>
                  <a:pt x="0" y="163830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5962649" y="3786378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5" y="161544"/>
                </a:moveTo>
                <a:lnTo>
                  <a:pt x="171449" y="0"/>
                </a:lnTo>
                <a:lnTo>
                  <a:pt x="161543" y="6096"/>
                </a:lnTo>
                <a:lnTo>
                  <a:pt x="0" y="167640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5972555" y="37863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5967221" y="3786378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4" y="161544"/>
                </a:moveTo>
                <a:lnTo>
                  <a:pt x="166878" y="0"/>
                </a:lnTo>
                <a:lnTo>
                  <a:pt x="162306" y="3048"/>
                </a:lnTo>
                <a:lnTo>
                  <a:pt x="0" y="164592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5962650" y="3789426"/>
            <a:ext cx="166877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4572" y="161543"/>
                </a:moveTo>
                <a:lnTo>
                  <a:pt x="166878" y="0"/>
                </a:lnTo>
                <a:lnTo>
                  <a:pt x="161544" y="3047"/>
                </a:lnTo>
                <a:lnTo>
                  <a:pt x="0" y="164591"/>
                </a:lnTo>
                <a:lnTo>
                  <a:pt x="4572" y="161543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5952744" y="3792473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1544"/>
                </a:moveTo>
                <a:lnTo>
                  <a:pt x="171449" y="0"/>
                </a:lnTo>
                <a:lnTo>
                  <a:pt x="161543" y="6858"/>
                </a:lnTo>
                <a:lnTo>
                  <a:pt x="0" y="168402"/>
                </a:lnTo>
                <a:lnTo>
                  <a:pt x="9905" y="161544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5962650" y="37924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5942838" y="3799332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5" y="161543"/>
                </a:moveTo>
                <a:lnTo>
                  <a:pt x="171449" y="0"/>
                </a:lnTo>
                <a:lnTo>
                  <a:pt x="161543" y="7619"/>
                </a:lnTo>
                <a:lnTo>
                  <a:pt x="0" y="16916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5952744" y="379933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5932170" y="3806951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2" h="169925">
                <a:moveTo>
                  <a:pt x="10667" y="161543"/>
                </a:moveTo>
                <a:lnTo>
                  <a:pt x="172211" y="0"/>
                </a:lnTo>
                <a:lnTo>
                  <a:pt x="162305" y="8381"/>
                </a:lnTo>
                <a:lnTo>
                  <a:pt x="0" y="169925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5942838" y="38069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5922264" y="3815333"/>
            <a:ext cx="172211" cy="171450"/>
          </a:xfrm>
          <a:custGeom>
            <a:avLst/>
            <a:gdLst/>
            <a:ahLst/>
            <a:cxnLst/>
            <a:rect l="l" t="t" r="r" b="b"/>
            <a:pathLst>
              <a:path w="172212" h="171450">
                <a:moveTo>
                  <a:pt x="9905" y="161544"/>
                </a:moveTo>
                <a:lnTo>
                  <a:pt x="172211" y="0"/>
                </a:lnTo>
                <a:lnTo>
                  <a:pt x="161543" y="9906"/>
                </a:lnTo>
                <a:lnTo>
                  <a:pt x="0" y="171450"/>
                </a:lnTo>
                <a:lnTo>
                  <a:pt x="9905" y="16154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5932170" y="381533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5910834" y="3825239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61543"/>
                </a:moveTo>
                <a:lnTo>
                  <a:pt x="172973" y="0"/>
                </a:lnTo>
                <a:lnTo>
                  <a:pt x="162305" y="10667"/>
                </a:lnTo>
                <a:lnTo>
                  <a:pt x="0" y="172211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5922264" y="3825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5664708" y="3677411"/>
            <a:ext cx="595122" cy="861822"/>
          </a:xfrm>
          <a:custGeom>
            <a:avLst/>
            <a:gdLst/>
            <a:ahLst/>
            <a:cxnLst/>
            <a:rect l="l" t="t" r="r" b="b"/>
            <a:pathLst>
              <a:path w="595122" h="861822">
                <a:moveTo>
                  <a:pt x="224789" y="0"/>
                </a:moveTo>
                <a:lnTo>
                  <a:pt x="0" y="0"/>
                </a:lnTo>
                <a:lnTo>
                  <a:pt x="0" y="23622"/>
                </a:lnTo>
                <a:lnTo>
                  <a:pt x="16763" y="26670"/>
                </a:lnTo>
                <a:lnTo>
                  <a:pt x="23621" y="28956"/>
                </a:lnTo>
                <a:lnTo>
                  <a:pt x="36088" y="33796"/>
                </a:lnTo>
                <a:lnTo>
                  <a:pt x="45100" y="41440"/>
                </a:lnTo>
                <a:lnTo>
                  <a:pt x="51227" y="51327"/>
                </a:lnTo>
                <a:lnTo>
                  <a:pt x="55034" y="62895"/>
                </a:lnTo>
                <a:lnTo>
                  <a:pt x="57089" y="75582"/>
                </a:lnTo>
                <a:lnTo>
                  <a:pt x="57959" y="88827"/>
                </a:lnTo>
                <a:lnTo>
                  <a:pt x="58211" y="102067"/>
                </a:lnTo>
                <a:lnTo>
                  <a:pt x="58412" y="114742"/>
                </a:lnTo>
                <a:lnTo>
                  <a:pt x="59131" y="126290"/>
                </a:lnTo>
                <a:lnTo>
                  <a:pt x="59435" y="128778"/>
                </a:lnTo>
                <a:lnTo>
                  <a:pt x="59435" y="733044"/>
                </a:lnTo>
                <a:lnTo>
                  <a:pt x="58673" y="763524"/>
                </a:lnTo>
                <a:lnTo>
                  <a:pt x="56136" y="794082"/>
                </a:lnTo>
                <a:lnTo>
                  <a:pt x="40812" y="824098"/>
                </a:lnTo>
                <a:lnTo>
                  <a:pt x="16001" y="835913"/>
                </a:lnTo>
                <a:lnTo>
                  <a:pt x="0" y="838962"/>
                </a:lnTo>
                <a:lnTo>
                  <a:pt x="0" y="861822"/>
                </a:lnTo>
                <a:lnTo>
                  <a:pt x="279653" y="861822"/>
                </a:lnTo>
                <a:lnTo>
                  <a:pt x="279653" y="838962"/>
                </a:lnTo>
                <a:lnTo>
                  <a:pt x="271271" y="837438"/>
                </a:lnTo>
                <a:lnTo>
                  <a:pt x="256563" y="832785"/>
                </a:lnTo>
                <a:lnTo>
                  <a:pt x="245414" y="826239"/>
                </a:lnTo>
                <a:lnTo>
                  <a:pt x="237328" y="818000"/>
                </a:lnTo>
                <a:lnTo>
                  <a:pt x="231805" y="808270"/>
                </a:lnTo>
                <a:lnTo>
                  <a:pt x="228347" y="797251"/>
                </a:lnTo>
                <a:lnTo>
                  <a:pt x="226456" y="785142"/>
                </a:lnTo>
                <a:lnTo>
                  <a:pt x="225634" y="772146"/>
                </a:lnTo>
                <a:lnTo>
                  <a:pt x="225381" y="758463"/>
                </a:lnTo>
                <a:lnTo>
                  <a:pt x="225201" y="744294"/>
                </a:lnTo>
                <a:lnTo>
                  <a:pt x="224789" y="733044"/>
                </a:lnTo>
                <a:lnTo>
                  <a:pt x="224789" y="414528"/>
                </a:lnTo>
                <a:lnTo>
                  <a:pt x="236981" y="393954"/>
                </a:lnTo>
                <a:lnTo>
                  <a:pt x="249173" y="377190"/>
                </a:lnTo>
                <a:lnTo>
                  <a:pt x="263840" y="360341"/>
                </a:lnTo>
                <a:lnTo>
                  <a:pt x="281724" y="346758"/>
                </a:lnTo>
                <a:lnTo>
                  <a:pt x="301352" y="337932"/>
                </a:lnTo>
                <a:lnTo>
                  <a:pt x="321248" y="335356"/>
                </a:lnTo>
                <a:lnTo>
                  <a:pt x="330836" y="336877"/>
                </a:lnTo>
                <a:lnTo>
                  <a:pt x="348371" y="346472"/>
                </a:lnTo>
                <a:lnTo>
                  <a:pt x="362487" y="366046"/>
                </a:lnTo>
                <a:lnTo>
                  <a:pt x="368045" y="387858"/>
                </a:lnTo>
                <a:lnTo>
                  <a:pt x="369569" y="407670"/>
                </a:lnTo>
                <a:lnTo>
                  <a:pt x="370331" y="434340"/>
                </a:lnTo>
                <a:lnTo>
                  <a:pt x="371093" y="467868"/>
                </a:lnTo>
                <a:lnTo>
                  <a:pt x="371093" y="733044"/>
                </a:lnTo>
                <a:lnTo>
                  <a:pt x="370331" y="762000"/>
                </a:lnTo>
                <a:lnTo>
                  <a:pt x="368045" y="784860"/>
                </a:lnTo>
                <a:lnTo>
                  <a:pt x="364997" y="802386"/>
                </a:lnTo>
                <a:lnTo>
                  <a:pt x="355853" y="818388"/>
                </a:lnTo>
                <a:lnTo>
                  <a:pt x="352043" y="822960"/>
                </a:lnTo>
                <a:lnTo>
                  <a:pt x="341375" y="830580"/>
                </a:lnTo>
                <a:lnTo>
                  <a:pt x="336041" y="832866"/>
                </a:lnTo>
                <a:lnTo>
                  <a:pt x="329945" y="835913"/>
                </a:lnTo>
                <a:lnTo>
                  <a:pt x="316229" y="838962"/>
                </a:lnTo>
                <a:lnTo>
                  <a:pt x="316229" y="861822"/>
                </a:lnTo>
                <a:lnTo>
                  <a:pt x="595121" y="861822"/>
                </a:lnTo>
                <a:lnTo>
                  <a:pt x="595121" y="838962"/>
                </a:lnTo>
                <a:lnTo>
                  <a:pt x="578357" y="835913"/>
                </a:lnTo>
                <a:lnTo>
                  <a:pt x="571499" y="833628"/>
                </a:lnTo>
                <a:lnTo>
                  <a:pt x="553573" y="824168"/>
                </a:lnTo>
                <a:lnTo>
                  <a:pt x="545893" y="814272"/>
                </a:lnTo>
                <a:lnTo>
                  <a:pt x="541348" y="802427"/>
                </a:lnTo>
                <a:lnTo>
                  <a:pt x="538924" y="789409"/>
                </a:lnTo>
                <a:lnTo>
                  <a:pt x="537606" y="775990"/>
                </a:lnTo>
                <a:lnTo>
                  <a:pt x="536447" y="763524"/>
                </a:lnTo>
                <a:lnTo>
                  <a:pt x="535685" y="733044"/>
                </a:lnTo>
                <a:lnTo>
                  <a:pt x="535685" y="500634"/>
                </a:lnTo>
                <a:lnTo>
                  <a:pt x="535266" y="489712"/>
                </a:lnTo>
                <a:lnTo>
                  <a:pt x="534994" y="478010"/>
                </a:lnTo>
                <a:lnTo>
                  <a:pt x="534782" y="465661"/>
                </a:lnTo>
                <a:lnTo>
                  <a:pt x="534541" y="452796"/>
                </a:lnTo>
                <a:lnTo>
                  <a:pt x="534184" y="439548"/>
                </a:lnTo>
                <a:lnTo>
                  <a:pt x="533624" y="426050"/>
                </a:lnTo>
                <a:lnTo>
                  <a:pt x="532773" y="412433"/>
                </a:lnTo>
                <a:lnTo>
                  <a:pt x="531543" y="398831"/>
                </a:lnTo>
                <a:lnTo>
                  <a:pt x="529846" y="385376"/>
                </a:lnTo>
                <a:lnTo>
                  <a:pt x="527596" y="372199"/>
                </a:lnTo>
                <a:lnTo>
                  <a:pt x="524703" y="359434"/>
                </a:lnTo>
                <a:lnTo>
                  <a:pt x="521081" y="347213"/>
                </a:lnTo>
                <a:lnTo>
                  <a:pt x="516642" y="335668"/>
                </a:lnTo>
                <a:lnTo>
                  <a:pt x="511298" y="324932"/>
                </a:lnTo>
                <a:lnTo>
                  <a:pt x="505205" y="315468"/>
                </a:lnTo>
                <a:lnTo>
                  <a:pt x="499109" y="307086"/>
                </a:lnTo>
                <a:lnTo>
                  <a:pt x="491489" y="297942"/>
                </a:lnTo>
                <a:lnTo>
                  <a:pt x="483869" y="289560"/>
                </a:lnTo>
                <a:lnTo>
                  <a:pt x="472380" y="279537"/>
                </a:lnTo>
                <a:lnTo>
                  <a:pt x="460581" y="271034"/>
                </a:lnTo>
                <a:lnTo>
                  <a:pt x="448517" y="264001"/>
                </a:lnTo>
                <a:lnTo>
                  <a:pt x="436233" y="258386"/>
                </a:lnTo>
                <a:lnTo>
                  <a:pt x="423773" y="254138"/>
                </a:lnTo>
                <a:lnTo>
                  <a:pt x="411181" y="251208"/>
                </a:lnTo>
                <a:lnTo>
                  <a:pt x="398503" y="249544"/>
                </a:lnTo>
                <a:lnTo>
                  <a:pt x="385784" y="249095"/>
                </a:lnTo>
                <a:lnTo>
                  <a:pt x="373067" y="249811"/>
                </a:lnTo>
                <a:lnTo>
                  <a:pt x="360397" y="251640"/>
                </a:lnTo>
                <a:lnTo>
                  <a:pt x="347819" y="254533"/>
                </a:lnTo>
                <a:lnTo>
                  <a:pt x="335378" y="258439"/>
                </a:lnTo>
                <a:lnTo>
                  <a:pt x="323119" y="263306"/>
                </a:lnTo>
                <a:lnTo>
                  <a:pt x="311085" y="269084"/>
                </a:lnTo>
                <a:lnTo>
                  <a:pt x="299321" y="275722"/>
                </a:lnTo>
                <a:lnTo>
                  <a:pt x="287873" y="283170"/>
                </a:lnTo>
                <a:lnTo>
                  <a:pt x="276785" y="291376"/>
                </a:lnTo>
                <a:lnTo>
                  <a:pt x="266101" y="300290"/>
                </a:lnTo>
                <a:lnTo>
                  <a:pt x="255867" y="309862"/>
                </a:lnTo>
                <a:lnTo>
                  <a:pt x="246125" y="320040"/>
                </a:lnTo>
                <a:lnTo>
                  <a:pt x="235457" y="331470"/>
                </a:lnTo>
                <a:lnTo>
                  <a:pt x="224789" y="343662"/>
                </a:lnTo>
                <a:lnTo>
                  <a:pt x="224789" y="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5664708" y="3677411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22478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5664707" y="3677411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5664707" y="3701033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0" y="0"/>
                </a:moveTo>
                <a:lnTo>
                  <a:pt x="16764" y="3047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5681472" y="3704082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5688329" y="3706367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0" y="0"/>
                </a:moveTo>
                <a:lnTo>
                  <a:pt x="6858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5695188" y="3708654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5700522" y="3711701"/>
            <a:ext cx="5334" cy="3047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0"/>
                </a:moveTo>
                <a:lnTo>
                  <a:pt x="5334" y="3047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5705855" y="3714750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5709666" y="3718560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0" y="0"/>
                </a:moveTo>
                <a:lnTo>
                  <a:pt x="3048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5712714" y="3722370"/>
            <a:ext cx="3048" cy="4572"/>
          </a:xfrm>
          <a:custGeom>
            <a:avLst/>
            <a:gdLst/>
            <a:ahLst/>
            <a:cxnLst/>
            <a:rect l="l" t="t" r="r" b="b"/>
            <a:pathLst>
              <a:path w="3048" h="4572">
                <a:moveTo>
                  <a:pt x="0" y="0"/>
                </a:moveTo>
                <a:lnTo>
                  <a:pt x="3048" y="457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5715761" y="3726942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0" y="0"/>
                </a:moveTo>
                <a:lnTo>
                  <a:pt x="2286" y="685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5718048" y="3733800"/>
            <a:ext cx="1524" cy="8382"/>
          </a:xfrm>
          <a:custGeom>
            <a:avLst/>
            <a:gdLst/>
            <a:ahLst/>
            <a:cxnLst/>
            <a:rect l="l" t="t" r="r" b="b"/>
            <a:pathLst>
              <a:path w="1524" h="8382">
                <a:moveTo>
                  <a:pt x="0" y="0"/>
                </a:moveTo>
                <a:lnTo>
                  <a:pt x="1524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5719572" y="3742182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5721095" y="3751326"/>
            <a:ext cx="3048" cy="713232"/>
          </a:xfrm>
          <a:custGeom>
            <a:avLst/>
            <a:gdLst/>
            <a:ahLst/>
            <a:cxnLst/>
            <a:rect l="l" t="t" r="r" b="b"/>
            <a:pathLst>
              <a:path w="3048" h="713231">
                <a:moveTo>
                  <a:pt x="0" y="0"/>
                </a:moveTo>
                <a:lnTo>
                  <a:pt x="2286" y="24384"/>
                </a:lnTo>
                <a:lnTo>
                  <a:pt x="3048" y="54864"/>
                </a:lnTo>
                <a:lnTo>
                  <a:pt x="3048" y="659130"/>
                </a:lnTo>
                <a:lnTo>
                  <a:pt x="2286" y="689610"/>
                </a:lnTo>
                <a:lnTo>
                  <a:pt x="762" y="71323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5720333" y="4464557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5718809" y="4473701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5716524" y="4481322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5714237" y="4487417"/>
            <a:ext cx="2285" cy="4572"/>
          </a:xfrm>
          <a:custGeom>
            <a:avLst/>
            <a:gdLst/>
            <a:ahLst/>
            <a:cxnLst/>
            <a:rect l="l" t="t" r="r" b="b"/>
            <a:pathLst>
              <a:path w="2286" h="4572">
                <a:moveTo>
                  <a:pt x="2286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5710428" y="4491989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5705855" y="4497323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5700521" y="4501133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5694426" y="4504944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5687568" y="4507992"/>
            <a:ext cx="6858" cy="3048"/>
          </a:xfrm>
          <a:custGeom>
            <a:avLst/>
            <a:gdLst/>
            <a:ahLst/>
            <a:cxnLst/>
            <a:rect l="l" t="t" r="r" b="b"/>
            <a:pathLst>
              <a:path w="6858" h="3048">
                <a:moveTo>
                  <a:pt x="6858" y="0"/>
                </a:moveTo>
                <a:lnTo>
                  <a:pt x="0" y="3048"/>
                </a:lnTo>
              </a:path>
            </a:pathLst>
          </a:custGeom>
          <a:ln w="12953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5680709" y="4511039"/>
            <a:ext cx="6858" cy="2286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5673090" y="4513326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5664707" y="4514850"/>
            <a:ext cx="8382" cy="1524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5664707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5664707" y="4539233"/>
            <a:ext cx="279654" cy="0"/>
          </a:xfrm>
          <a:custGeom>
            <a:avLst/>
            <a:gdLst/>
            <a:ahLst/>
            <a:cxnLst/>
            <a:rect l="l" t="t" r="r" b="b"/>
            <a:pathLst>
              <a:path w="279653">
                <a:moveTo>
                  <a:pt x="0" y="0"/>
                </a:moveTo>
                <a:lnTo>
                  <a:pt x="279654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5944361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5935979" y="4514849"/>
            <a:ext cx="8382" cy="1523"/>
          </a:xfrm>
          <a:custGeom>
            <a:avLst/>
            <a:gdLst/>
            <a:ahLst/>
            <a:cxnLst/>
            <a:rect l="l" t="t" r="r" b="b"/>
            <a:pathLst>
              <a:path w="8382" h="1524">
                <a:moveTo>
                  <a:pt x="838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5928359" y="4512563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5921502" y="4510278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5915405" y="4507229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5910071" y="4503419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5905500" y="4499610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5901690" y="4495038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5897879" y="4489704"/>
            <a:ext cx="3810" cy="5334"/>
          </a:xfrm>
          <a:custGeom>
            <a:avLst/>
            <a:gdLst/>
            <a:ahLst/>
            <a:cxnLst/>
            <a:rect l="l" t="t" r="r" b="b"/>
            <a:pathLst>
              <a:path w="3810" h="5334">
                <a:moveTo>
                  <a:pt x="3810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5896355" y="4485132"/>
            <a:ext cx="1524" cy="4572"/>
          </a:xfrm>
          <a:custGeom>
            <a:avLst/>
            <a:gdLst/>
            <a:ahLst/>
            <a:cxnLst/>
            <a:rect l="l" t="t" r="r" b="b"/>
            <a:pathLst>
              <a:path w="1524" h="4572">
                <a:moveTo>
                  <a:pt x="1524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5894069" y="4478274"/>
            <a:ext cx="2286" cy="6858"/>
          </a:xfrm>
          <a:custGeom>
            <a:avLst/>
            <a:gdLst/>
            <a:ahLst/>
            <a:cxnLst/>
            <a:rect l="l" t="t" r="r" b="b"/>
            <a:pathLst>
              <a:path w="2286" h="6858">
                <a:moveTo>
                  <a:pt x="2286" y="685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5891784" y="4461509"/>
            <a:ext cx="2286" cy="16764"/>
          </a:xfrm>
          <a:custGeom>
            <a:avLst/>
            <a:gdLst/>
            <a:ahLst/>
            <a:cxnLst/>
            <a:rect l="l" t="t" r="r" b="b"/>
            <a:pathLst>
              <a:path w="2286" h="16763">
                <a:moveTo>
                  <a:pt x="2286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5889497" y="4091940"/>
            <a:ext cx="2286" cy="369570"/>
          </a:xfrm>
          <a:custGeom>
            <a:avLst/>
            <a:gdLst/>
            <a:ahLst/>
            <a:cxnLst/>
            <a:rect l="l" t="t" r="r" b="b"/>
            <a:pathLst>
              <a:path w="2286" h="369570">
                <a:moveTo>
                  <a:pt x="2286" y="369569"/>
                </a:moveTo>
                <a:lnTo>
                  <a:pt x="0" y="347471"/>
                </a:lnTo>
                <a:lnTo>
                  <a:pt x="0" y="31851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5889498" y="4071365"/>
            <a:ext cx="12191" cy="20574"/>
          </a:xfrm>
          <a:custGeom>
            <a:avLst/>
            <a:gdLst/>
            <a:ahLst/>
            <a:cxnLst/>
            <a:rect l="l" t="t" r="r" b="b"/>
            <a:pathLst>
              <a:path w="12191" h="20574">
                <a:moveTo>
                  <a:pt x="0" y="20574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5901689" y="4054602"/>
            <a:ext cx="12191" cy="16764"/>
          </a:xfrm>
          <a:custGeom>
            <a:avLst/>
            <a:gdLst/>
            <a:ahLst/>
            <a:cxnLst/>
            <a:rect l="l" t="t" r="r" b="b"/>
            <a:pathLst>
              <a:path w="12191" h="16763">
                <a:moveTo>
                  <a:pt x="0" y="16763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5913882" y="4040885"/>
            <a:ext cx="12191" cy="13716"/>
          </a:xfrm>
          <a:custGeom>
            <a:avLst/>
            <a:gdLst/>
            <a:ahLst/>
            <a:cxnLst/>
            <a:rect l="l" t="t" r="r" b="b"/>
            <a:pathLst>
              <a:path w="12191" h="13715">
                <a:moveTo>
                  <a:pt x="0" y="13716"/>
                </a:moveTo>
                <a:lnTo>
                  <a:pt x="12191" y="0"/>
                </a:lnTo>
              </a:path>
            </a:pathLst>
          </a:custGeom>
          <a:ln w="12953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5926073" y="4030217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10668"/>
                </a:moveTo>
                <a:lnTo>
                  <a:pt x="1143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5937504" y="4022597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7620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5948933" y="4019550"/>
            <a:ext cx="5334" cy="3048"/>
          </a:xfrm>
          <a:custGeom>
            <a:avLst/>
            <a:gdLst/>
            <a:ahLst/>
            <a:cxnLst/>
            <a:rect l="l" t="t" r="r" b="b"/>
            <a:pathLst>
              <a:path w="5334" h="3048">
                <a:moveTo>
                  <a:pt x="0" y="3048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5954267" y="4017263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5960364" y="4014978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0" y="2286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5965698" y="4014215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5971794" y="4013454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5977889" y="4012692"/>
            <a:ext cx="5334" cy="762"/>
          </a:xfrm>
          <a:custGeom>
            <a:avLst/>
            <a:gdLst/>
            <a:ahLst/>
            <a:cxnLst/>
            <a:rect l="l" t="t" r="r" b="b"/>
            <a:pathLst>
              <a:path w="5334" h="762">
                <a:moveTo>
                  <a:pt x="0" y="762"/>
                </a:moveTo>
                <a:lnTo>
                  <a:pt x="5334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5983223" y="4012692"/>
            <a:ext cx="8382" cy="761"/>
          </a:xfrm>
          <a:custGeom>
            <a:avLst/>
            <a:gdLst/>
            <a:ahLst/>
            <a:cxnLst/>
            <a:rect l="l" t="t" r="r" b="b"/>
            <a:pathLst>
              <a:path w="8382" h="762">
                <a:moveTo>
                  <a:pt x="0" y="0"/>
                </a:moveTo>
                <a:lnTo>
                  <a:pt x="8382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5991605" y="4013454"/>
            <a:ext cx="6858" cy="1523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0" y="0"/>
                </a:moveTo>
                <a:lnTo>
                  <a:pt x="6858" y="1523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5998464" y="4014977"/>
            <a:ext cx="7620" cy="3809"/>
          </a:xfrm>
          <a:custGeom>
            <a:avLst/>
            <a:gdLst/>
            <a:ahLst/>
            <a:cxnLst/>
            <a:rect l="l" t="t" r="r" b="b"/>
            <a:pathLst>
              <a:path w="7620" h="3810">
                <a:moveTo>
                  <a:pt x="0" y="0"/>
                </a:moveTo>
                <a:lnTo>
                  <a:pt x="7620" y="380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6006083" y="4018788"/>
            <a:ext cx="6096" cy="4571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0"/>
                </a:moveTo>
                <a:lnTo>
                  <a:pt x="6096" y="457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6012179" y="4023360"/>
            <a:ext cx="6096" cy="5333"/>
          </a:xfrm>
          <a:custGeom>
            <a:avLst/>
            <a:gdLst/>
            <a:ahLst/>
            <a:cxnLst/>
            <a:rect l="l" t="t" r="r" b="b"/>
            <a:pathLst>
              <a:path w="6096" h="5334">
                <a:moveTo>
                  <a:pt x="0" y="0"/>
                </a:moveTo>
                <a:lnTo>
                  <a:pt x="6096" y="5333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6018276" y="4028694"/>
            <a:ext cx="4572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0" y="0"/>
                </a:moveTo>
                <a:lnTo>
                  <a:pt x="4572" y="685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6022848" y="4035551"/>
            <a:ext cx="4572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0"/>
                </a:moveTo>
                <a:lnTo>
                  <a:pt x="4572" y="838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6027420" y="4043933"/>
            <a:ext cx="3048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0" y="0"/>
                </a:moveTo>
                <a:lnTo>
                  <a:pt x="3048" y="8382"/>
                </a:lnTo>
              </a:path>
            </a:pathLst>
          </a:custGeom>
          <a:ln w="12953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6030467" y="4052316"/>
            <a:ext cx="2286" cy="12954"/>
          </a:xfrm>
          <a:custGeom>
            <a:avLst/>
            <a:gdLst/>
            <a:ahLst/>
            <a:cxnLst/>
            <a:rect l="l" t="t" r="r" b="b"/>
            <a:pathLst>
              <a:path w="2286" h="12953">
                <a:moveTo>
                  <a:pt x="0" y="0"/>
                </a:moveTo>
                <a:lnTo>
                  <a:pt x="2286" y="1295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6032754" y="4065270"/>
            <a:ext cx="3048" cy="397002"/>
          </a:xfrm>
          <a:custGeom>
            <a:avLst/>
            <a:gdLst/>
            <a:ahLst/>
            <a:cxnLst/>
            <a:rect l="l" t="t" r="r" b="b"/>
            <a:pathLst>
              <a:path w="3048" h="397001">
                <a:moveTo>
                  <a:pt x="0" y="0"/>
                </a:moveTo>
                <a:lnTo>
                  <a:pt x="1524" y="19812"/>
                </a:lnTo>
                <a:lnTo>
                  <a:pt x="2286" y="46482"/>
                </a:lnTo>
                <a:lnTo>
                  <a:pt x="3048" y="80010"/>
                </a:lnTo>
                <a:lnTo>
                  <a:pt x="3048" y="345186"/>
                </a:lnTo>
                <a:lnTo>
                  <a:pt x="2286" y="374142"/>
                </a:lnTo>
                <a:lnTo>
                  <a:pt x="0" y="3970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6031230" y="4462272"/>
            <a:ext cx="1523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6029705" y="4472177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6027419" y="4479798"/>
            <a:ext cx="2285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6025134" y="4485894"/>
            <a:ext cx="2285" cy="5334"/>
          </a:xfrm>
          <a:custGeom>
            <a:avLst/>
            <a:gdLst/>
            <a:ahLst/>
            <a:cxnLst/>
            <a:rect l="l" t="t" r="r" b="b"/>
            <a:pathLst>
              <a:path w="2286" h="5334">
                <a:moveTo>
                  <a:pt x="2286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6020561" y="4491227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6016751" y="4495799"/>
            <a:ext cx="3810" cy="4572"/>
          </a:xfrm>
          <a:custGeom>
            <a:avLst/>
            <a:gdLst/>
            <a:ahLst/>
            <a:cxnLst/>
            <a:rect l="l" t="t" r="r" b="b"/>
            <a:pathLst>
              <a:path w="3810" h="4572">
                <a:moveTo>
                  <a:pt x="3810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6011417" y="450037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7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6006083" y="4504182"/>
            <a:ext cx="5334" cy="3810"/>
          </a:xfrm>
          <a:custGeom>
            <a:avLst/>
            <a:gdLst/>
            <a:ahLst/>
            <a:cxnLst/>
            <a:rect l="l" t="t" r="r" b="b"/>
            <a:pathLst>
              <a:path w="5334" h="3810">
                <a:moveTo>
                  <a:pt x="533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6000749" y="4507992"/>
            <a:ext cx="5334" cy="2286"/>
          </a:xfrm>
          <a:custGeom>
            <a:avLst/>
            <a:gdLst/>
            <a:ahLst/>
            <a:cxnLst/>
            <a:rect l="l" t="t" r="r" b="b"/>
            <a:pathLst>
              <a:path w="5334" h="2286">
                <a:moveTo>
                  <a:pt x="5334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5994654" y="4510277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5987796" y="4513326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5980937" y="4514849"/>
            <a:ext cx="6858" cy="1524"/>
          </a:xfrm>
          <a:custGeom>
            <a:avLst/>
            <a:gdLst/>
            <a:ahLst/>
            <a:cxnLst/>
            <a:rect l="l" t="t" r="r" b="b"/>
            <a:pathLst>
              <a:path w="6858" h="1524">
                <a:moveTo>
                  <a:pt x="6858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5980938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5980938" y="4539233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1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6259829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6243065" y="4513325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3" h="3048">
                <a:moveTo>
                  <a:pt x="1676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6236208" y="4511040"/>
            <a:ext cx="6858" cy="2285"/>
          </a:xfrm>
          <a:custGeom>
            <a:avLst/>
            <a:gdLst/>
            <a:ahLst/>
            <a:cxnLst/>
            <a:rect l="l" t="t" r="r" b="b"/>
            <a:pathLst>
              <a:path w="6858" h="2286">
                <a:moveTo>
                  <a:pt x="6858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6230111" y="4508753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6224015" y="4505706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6219444" y="450265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6215634" y="44988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10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6212585" y="4495038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6209537" y="4489704"/>
            <a:ext cx="3048" cy="5334"/>
          </a:xfrm>
          <a:custGeom>
            <a:avLst/>
            <a:gdLst/>
            <a:ahLst/>
            <a:cxnLst/>
            <a:rect l="l" t="t" r="r" b="b"/>
            <a:pathLst>
              <a:path w="3048" h="5334">
                <a:moveTo>
                  <a:pt x="3048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6207252" y="4483608"/>
            <a:ext cx="2286" cy="6096"/>
          </a:xfrm>
          <a:custGeom>
            <a:avLst/>
            <a:gdLst/>
            <a:ahLst/>
            <a:cxnLst/>
            <a:rect l="l" t="t" r="r" b="b"/>
            <a:pathLst>
              <a:path w="2286" h="6096">
                <a:moveTo>
                  <a:pt x="2286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6204965" y="447522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6" h="8382">
                <a:moveTo>
                  <a:pt x="2286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6203442" y="4465320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6195822" y="4073652"/>
            <a:ext cx="7620" cy="391668"/>
          </a:xfrm>
          <a:custGeom>
            <a:avLst/>
            <a:gdLst/>
            <a:ahLst/>
            <a:cxnLst/>
            <a:rect l="l" t="t" r="r" b="b"/>
            <a:pathLst>
              <a:path w="7620" h="391667">
                <a:moveTo>
                  <a:pt x="7620" y="391667"/>
                </a:moveTo>
                <a:lnTo>
                  <a:pt x="5334" y="367283"/>
                </a:lnTo>
                <a:lnTo>
                  <a:pt x="4572" y="336803"/>
                </a:lnTo>
                <a:lnTo>
                  <a:pt x="4572" y="104393"/>
                </a:lnTo>
                <a:lnTo>
                  <a:pt x="3810" y="57149"/>
                </a:lnTo>
                <a:lnTo>
                  <a:pt x="1524" y="1752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6191250" y="4044695"/>
            <a:ext cx="4572" cy="28956"/>
          </a:xfrm>
          <a:custGeom>
            <a:avLst/>
            <a:gdLst/>
            <a:ahLst/>
            <a:cxnLst/>
            <a:rect l="l" t="t" r="r" b="b"/>
            <a:pathLst>
              <a:path w="4572" h="28955">
                <a:moveTo>
                  <a:pt x="4572" y="28955"/>
                </a:moveTo>
                <a:lnTo>
                  <a:pt x="2286" y="13715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6188964" y="4033265"/>
            <a:ext cx="2286" cy="11430"/>
          </a:xfrm>
          <a:custGeom>
            <a:avLst/>
            <a:gdLst/>
            <a:ahLst/>
            <a:cxnLst/>
            <a:rect l="l" t="t" r="r" b="b"/>
            <a:pathLst>
              <a:path w="2286" h="11429">
                <a:moveTo>
                  <a:pt x="2286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6185154" y="4022598"/>
            <a:ext cx="3810" cy="10668"/>
          </a:xfrm>
          <a:custGeom>
            <a:avLst/>
            <a:gdLst/>
            <a:ahLst/>
            <a:cxnLst/>
            <a:rect l="l" t="t" r="r" b="b"/>
            <a:pathLst>
              <a:path w="3810" h="10667">
                <a:moveTo>
                  <a:pt x="3810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6181344" y="4012692"/>
            <a:ext cx="3810" cy="9906"/>
          </a:xfrm>
          <a:custGeom>
            <a:avLst/>
            <a:gdLst/>
            <a:ahLst/>
            <a:cxnLst/>
            <a:rect l="l" t="t" r="r" b="b"/>
            <a:pathLst>
              <a:path w="3810" h="9905">
                <a:moveTo>
                  <a:pt x="3810" y="9905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6176010" y="4002786"/>
            <a:ext cx="5334" cy="9906"/>
          </a:xfrm>
          <a:custGeom>
            <a:avLst/>
            <a:gdLst/>
            <a:ahLst/>
            <a:cxnLst/>
            <a:rect l="l" t="t" r="r" b="b"/>
            <a:pathLst>
              <a:path w="5334" h="9905">
                <a:moveTo>
                  <a:pt x="533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6169914" y="3992879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6163818" y="3984497"/>
            <a:ext cx="6096" cy="8382"/>
          </a:xfrm>
          <a:custGeom>
            <a:avLst/>
            <a:gdLst/>
            <a:ahLst/>
            <a:cxnLst/>
            <a:rect l="l" t="t" r="r" b="b"/>
            <a:pathLst>
              <a:path w="6096" h="8382">
                <a:moveTo>
                  <a:pt x="6096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6156197" y="3975354"/>
            <a:ext cx="7620" cy="9144"/>
          </a:xfrm>
          <a:custGeom>
            <a:avLst/>
            <a:gdLst/>
            <a:ahLst/>
            <a:cxnLst/>
            <a:rect l="l" t="t" r="r" b="b"/>
            <a:pathLst>
              <a:path w="7620" h="9144">
                <a:moveTo>
                  <a:pt x="762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6148578" y="3966972"/>
            <a:ext cx="7620" cy="8382"/>
          </a:xfrm>
          <a:custGeom>
            <a:avLst/>
            <a:gdLst/>
            <a:ahLst/>
            <a:cxnLst/>
            <a:rect l="l" t="t" r="r" b="b"/>
            <a:pathLst>
              <a:path w="7620" h="8382">
                <a:moveTo>
                  <a:pt x="7620" y="8382"/>
                </a:moveTo>
                <a:lnTo>
                  <a:pt x="0" y="0"/>
                </a:lnTo>
              </a:path>
            </a:pathLst>
          </a:custGeom>
          <a:ln w="12953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6139433" y="3958590"/>
            <a:ext cx="9144" cy="8382"/>
          </a:xfrm>
          <a:custGeom>
            <a:avLst/>
            <a:gdLst/>
            <a:ahLst/>
            <a:cxnLst/>
            <a:rect l="l" t="t" r="r" b="b"/>
            <a:pathLst>
              <a:path w="9144" h="8382">
                <a:moveTo>
                  <a:pt x="9144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6130289" y="3951731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5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6120383" y="3944874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6109715" y="3939539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7" h="5334">
                <a:moveTo>
                  <a:pt x="10667" y="5334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6099048" y="3934967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7" h="4572">
                <a:moveTo>
                  <a:pt x="10667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6087618" y="3931157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6076187" y="3928871"/>
            <a:ext cx="11430" cy="2285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11429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6063234" y="3927348"/>
            <a:ext cx="12954" cy="1523"/>
          </a:xfrm>
          <a:custGeom>
            <a:avLst/>
            <a:gdLst/>
            <a:ahLst/>
            <a:cxnLst/>
            <a:rect l="l" t="t" r="r" b="b"/>
            <a:pathLst>
              <a:path w="12953" h="1524">
                <a:moveTo>
                  <a:pt x="12953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6051041" y="3927348"/>
            <a:ext cx="12192" cy="0"/>
          </a:xfrm>
          <a:custGeom>
            <a:avLst/>
            <a:gdLst/>
            <a:ahLst/>
            <a:cxnLst/>
            <a:rect l="l" t="t" r="r" b="b"/>
            <a:pathLst>
              <a:path w="12191">
                <a:moveTo>
                  <a:pt x="12191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6040374" y="3927348"/>
            <a:ext cx="10668" cy="0"/>
          </a:xfrm>
          <a:custGeom>
            <a:avLst/>
            <a:gdLst/>
            <a:ahLst/>
            <a:cxnLst/>
            <a:rect l="l" t="t" r="r" b="b"/>
            <a:pathLst>
              <a:path w="10667">
                <a:moveTo>
                  <a:pt x="1066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6030467" y="3927348"/>
            <a:ext cx="9906" cy="762"/>
          </a:xfrm>
          <a:custGeom>
            <a:avLst/>
            <a:gdLst/>
            <a:ahLst/>
            <a:cxnLst/>
            <a:rect l="l" t="t" r="r" b="b"/>
            <a:pathLst>
              <a:path w="9905" h="762">
                <a:moveTo>
                  <a:pt x="9905" y="0"/>
                </a:moveTo>
                <a:lnTo>
                  <a:pt x="0" y="762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6020561" y="3928110"/>
            <a:ext cx="9906" cy="1524"/>
          </a:xfrm>
          <a:custGeom>
            <a:avLst/>
            <a:gdLst/>
            <a:ahLst/>
            <a:cxnLst/>
            <a:rect l="l" t="t" r="r" b="b"/>
            <a:pathLst>
              <a:path w="9905" h="1524">
                <a:moveTo>
                  <a:pt x="9905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6010655" y="3929633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6000749" y="3931920"/>
            <a:ext cx="9906" cy="3048"/>
          </a:xfrm>
          <a:custGeom>
            <a:avLst/>
            <a:gdLst/>
            <a:ahLst/>
            <a:cxnLst/>
            <a:rect l="l" t="t" r="r" b="b"/>
            <a:pathLst>
              <a:path w="9905" h="3048">
                <a:moveTo>
                  <a:pt x="9905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5991606" y="3934967"/>
            <a:ext cx="9144" cy="3810"/>
          </a:xfrm>
          <a:custGeom>
            <a:avLst/>
            <a:gdLst/>
            <a:ahLst/>
            <a:cxnLst/>
            <a:rect l="l" t="t" r="r" b="b"/>
            <a:pathLst>
              <a:path w="9144" h="3810">
                <a:moveTo>
                  <a:pt x="9144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5981699" y="3938777"/>
            <a:ext cx="9906" cy="4572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990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5972556" y="3943349"/>
            <a:ext cx="9144" cy="4572"/>
          </a:xfrm>
          <a:custGeom>
            <a:avLst/>
            <a:gdLst/>
            <a:ahLst/>
            <a:cxnLst/>
            <a:rect l="l" t="t" r="r" b="b"/>
            <a:pathLst>
              <a:path w="9144" h="4572">
                <a:moveTo>
                  <a:pt x="9144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7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5962649" y="3947922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990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5952744" y="3954017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5942838" y="3960876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5932170" y="3968495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1066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5922264" y="3976877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990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5910834" y="3986783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5900165" y="3997451"/>
            <a:ext cx="10668" cy="11430"/>
          </a:xfrm>
          <a:custGeom>
            <a:avLst/>
            <a:gdLst/>
            <a:ahLst/>
            <a:cxnLst/>
            <a:rect l="l" t="t" r="r" b="b"/>
            <a:pathLst>
              <a:path w="10667" h="11429">
                <a:moveTo>
                  <a:pt x="10667" y="0"/>
                </a:moveTo>
                <a:lnTo>
                  <a:pt x="0" y="1143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5889498" y="4008882"/>
            <a:ext cx="10667" cy="12192"/>
          </a:xfrm>
          <a:custGeom>
            <a:avLst/>
            <a:gdLst/>
            <a:ahLst/>
            <a:cxnLst/>
            <a:rect l="l" t="t" r="r" b="b"/>
            <a:pathLst>
              <a:path w="10667" h="12191">
                <a:moveTo>
                  <a:pt x="10667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5889498" y="3677411"/>
            <a:ext cx="0" cy="343662"/>
          </a:xfrm>
          <a:custGeom>
            <a:avLst/>
            <a:gdLst/>
            <a:ahLst/>
            <a:cxnLst/>
            <a:rect l="l" t="t" r="r" b="b"/>
            <a:pathLst>
              <a:path h="343662">
                <a:moveTo>
                  <a:pt x="0" y="34366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6580632" y="3765042"/>
            <a:ext cx="176784" cy="162306"/>
          </a:xfrm>
          <a:custGeom>
            <a:avLst/>
            <a:gdLst/>
            <a:ahLst/>
            <a:cxnLst/>
            <a:rect l="l" t="t" r="r" b="b"/>
            <a:pathLst>
              <a:path w="176783" h="162305">
                <a:moveTo>
                  <a:pt x="14477" y="162305"/>
                </a:moveTo>
                <a:lnTo>
                  <a:pt x="176783" y="0"/>
                </a:lnTo>
                <a:lnTo>
                  <a:pt x="161543" y="761"/>
                </a:lnTo>
                <a:lnTo>
                  <a:pt x="0" y="162305"/>
                </a:lnTo>
                <a:lnTo>
                  <a:pt x="14477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6595110" y="37650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6592062" y="376504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5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6588251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6584441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6580632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6566154" y="3765804"/>
            <a:ext cx="176022" cy="163068"/>
          </a:xfrm>
          <a:custGeom>
            <a:avLst/>
            <a:gdLst/>
            <a:ahLst/>
            <a:cxnLst/>
            <a:rect l="l" t="t" r="r" b="b"/>
            <a:pathLst>
              <a:path w="176022" h="163067">
                <a:moveTo>
                  <a:pt x="14477" y="161544"/>
                </a:moveTo>
                <a:lnTo>
                  <a:pt x="176021" y="0"/>
                </a:lnTo>
                <a:lnTo>
                  <a:pt x="161543" y="762"/>
                </a:lnTo>
                <a:lnTo>
                  <a:pt x="0" y="163068"/>
                </a:lnTo>
                <a:lnTo>
                  <a:pt x="14477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6580632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6576060" y="376580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1544"/>
                </a:moveTo>
                <a:lnTo>
                  <a:pt x="166116" y="0"/>
                </a:lnTo>
                <a:lnTo>
                  <a:pt x="161544" y="0"/>
                </a:lnTo>
                <a:lnTo>
                  <a:pt x="0" y="16230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6571488" y="3765804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0"/>
                </a:lnTo>
                <a:lnTo>
                  <a:pt x="161544" y="762"/>
                </a:lnTo>
                <a:lnTo>
                  <a:pt x="0" y="16230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6566154" y="3766566"/>
            <a:ext cx="166878" cy="162306"/>
          </a:xfrm>
          <a:custGeom>
            <a:avLst/>
            <a:gdLst/>
            <a:ahLst/>
            <a:cxnLst/>
            <a:rect l="l" t="t" r="r" b="b"/>
            <a:pathLst>
              <a:path w="166877" h="162305">
                <a:moveTo>
                  <a:pt x="5333" y="161543"/>
                </a:moveTo>
                <a:lnTo>
                  <a:pt x="166877" y="0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1543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6552438" y="3766566"/>
            <a:ext cx="175260" cy="163829"/>
          </a:xfrm>
          <a:custGeom>
            <a:avLst/>
            <a:gdLst/>
            <a:ahLst/>
            <a:cxnLst/>
            <a:rect l="l" t="t" r="r" b="b"/>
            <a:pathLst>
              <a:path w="175259" h="163829">
                <a:moveTo>
                  <a:pt x="13716" y="162305"/>
                </a:moveTo>
                <a:lnTo>
                  <a:pt x="17526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3716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6566154" y="37665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6563106" y="376656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6559295" y="3767328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4"/>
                </a:moveTo>
                <a:lnTo>
                  <a:pt x="165353" y="0"/>
                </a:lnTo>
                <a:lnTo>
                  <a:pt x="161543" y="762"/>
                </a:lnTo>
                <a:lnTo>
                  <a:pt x="0" y="162306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6555485" y="3768089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6552437" y="37680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6538722" y="3768851"/>
            <a:ext cx="175260" cy="163830"/>
          </a:xfrm>
          <a:custGeom>
            <a:avLst/>
            <a:gdLst/>
            <a:ahLst/>
            <a:cxnLst/>
            <a:rect l="l" t="t" r="r" b="b"/>
            <a:pathLst>
              <a:path w="175259" h="163829">
                <a:moveTo>
                  <a:pt x="13716" y="161543"/>
                </a:moveTo>
                <a:lnTo>
                  <a:pt x="175260" y="0"/>
                </a:lnTo>
                <a:lnTo>
                  <a:pt x="161544" y="2285"/>
                </a:lnTo>
                <a:lnTo>
                  <a:pt x="0" y="163829"/>
                </a:lnTo>
                <a:lnTo>
                  <a:pt x="13716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6552438" y="37688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6548628" y="3768851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2305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6545579" y="376961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1543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6542531" y="376961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6538722" y="377037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1543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6525768" y="3771138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1544"/>
                </a:moveTo>
                <a:lnTo>
                  <a:pt x="174497" y="0"/>
                </a:lnTo>
                <a:lnTo>
                  <a:pt x="161543" y="3810"/>
                </a:lnTo>
                <a:lnTo>
                  <a:pt x="0" y="165354"/>
                </a:lnTo>
                <a:lnTo>
                  <a:pt x="12953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6538722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6536436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6533387" y="3771900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6531102" y="377266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6528053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6525768" y="37741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3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6512813" y="3774948"/>
            <a:ext cx="174498" cy="165354"/>
          </a:xfrm>
          <a:custGeom>
            <a:avLst/>
            <a:gdLst/>
            <a:ahLst/>
            <a:cxnLst/>
            <a:rect l="l" t="t" r="r" b="b"/>
            <a:pathLst>
              <a:path w="174498" h="165353">
                <a:moveTo>
                  <a:pt x="12953" y="161543"/>
                </a:moveTo>
                <a:lnTo>
                  <a:pt x="17449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6525767" y="37749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6522719" y="377494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6518910" y="3775710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1543"/>
                </a:moveTo>
                <a:lnTo>
                  <a:pt x="165353" y="0"/>
                </a:lnTo>
                <a:lnTo>
                  <a:pt x="161543" y="761"/>
                </a:lnTo>
                <a:lnTo>
                  <a:pt x="0" y="162305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6515862" y="377647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6512813" y="377799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6500622" y="3778757"/>
            <a:ext cx="173736" cy="166116"/>
          </a:xfrm>
          <a:custGeom>
            <a:avLst/>
            <a:gdLst/>
            <a:ahLst/>
            <a:cxnLst/>
            <a:rect l="l" t="t" r="r" b="b"/>
            <a:pathLst>
              <a:path w="173736" h="166115">
                <a:moveTo>
                  <a:pt x="12191" y="161544"/>
                </a:moveTo>
                <a:lnTo>
                  <a:pt x="173735" y="0"/>
                </a:lnTo>
                <a:lnTo>
                  <a:pt x="161543" y="4572"/>
                </a:lnTo>
                <a:lnTo>
                  <a:pt x="0" y="166116"/>
                </a:lnTo>
                <a:lnTo>
                  <a:pt x="12191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6512814" y="37787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6509766" y="377875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6506718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2306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6503669" y="37810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6500622" y="37825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6488430" y="3783329"/>
            <a:ext cx="173736" cy="167640"/>
          </a:xfrm>
          <a:custGeom>
            <a:avLst/>
            <a:gdLst/>
            <a:ahLst/>
            <a:cxnLst/>
            <a:rect l="l" t="t" r="r" b="b"/>
            <a:pathLst>
              <a:path w="173736" h="167639">
                <a:moveTo>
                  <a:pt x="12191" y="161543"/>
                </a:moveTo>
                <a:lnTo>
                  <a:pt x="173735" y="0"/>
                </a:lnTo>
                <a:lnTo>
                  <a:pt x="161543" y="5333"/>
                </a:lnTo>
                <a:lnTo>
                  <a:pt x="0" y="167639"/>
                </a:lnTo>
                <a:lnTo>
                  <a:pt x="12191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6500622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6497574" y="3783329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6494525" y="378485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6491478" y="378637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6488429" y="378790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6476999" y="3788664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2306"/>
                </a:moveTo>
                <a:lnTo>
                  <a:pt x="172973" y="0"/>
                </a:lnTo>
                <a:lnTo>
                  <a:pt x="161543" y="6858"/>
                </a:lnTo>
                <a:lnTo>
                  <a:pt x="0" y="168402"/>
                </a:lnTo>
                <a:lnTo>
                  <a:pt x="11429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6488429" y="378866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6484619" y="3788664"/>
            <a:ext cx="165354" cy="163829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2306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6480810" y="3790950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4"/>
                </a:moveTo>
                <a:lnTo>
                  <a:pt x="165354" y="0"/>
                </a:lnTo>
                <a:lnTo>
                  <a:pt x="161544" y="2286"/>
                </a:lnTo>
                <a:lnTo>
                  <a:pt x="0" y="163830"/>
                </a:lnTo>
                <a:lnTo>
                  <a:pt x="3810" y="161544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6477000" y="379323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4" h="163829">
                <a:moveTo>
                  <a:pt x="3810" y="161543"/>
                </a:moveTo>
                <a:lnTo>
                  <a:pt x="16535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3810" y="16154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6465570" y="3795522"/>
            <a:ext cx="172974" cy="168402"/>
          </a:xfrm>
          <a:custGeom>
            <a:avLst/>
            <a:gdLst/>
            <a:ahLst/>
            <a:cxnLst/>
            <a:rect l="l" t="t" r="r" b="b"/>
            <a:pathLst>
              <a:path w="172974" h="168401">
                <a:moveTo>
                  <a:pt x="11429" y="161543"/>
                </a:moveTo>
                <a:lnTo>
                  <a:pt x="172973" y="0"/>
                </a:lnTo>
                <a:lnTo>
                  <a:pt x="161543" y="6857"/>
                </a:lnTo>
                <a:lnTo>
                  <a:pt x="0" y="168401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6477000" y="37955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6470904" y="379552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6465570" y="3798570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8" h="165353">
                <a:moveTo>
                  <a:pt x="5334" y="161544"/>
                </a:moveTo>
                <a:lnTo>
                  <a:pt x="166878" y="0"/>
                </a:lnTo>
                <a:lnTo>
                  <a:pt x="161544" y="3810"/>
                </a:lnTo>
                <a:lnTo>
                  <a:pt x="0" y="165354"/>
                </a:lnTo>
                <a:lnTo>
                  <a:pt x="5334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6454902" y="3802379"/>
            <a:ext cx="172212" cy="169164"/>
          </a:xfrm>
          <a:custGeom>
            <a:avLst/>
            <a:gdLst/>
            <a:ahLst/>
            <a:cxnLst/>
            <a:rect l="l" t="t" r="r" b="b"/>
            <a:pathLst>
              <a:path w="172212" h="169163">
                <a:moveTo>
                  <a:pt x="10667" y="161543"/>
                </a:moveTo>
                <a:lnTo>
                  <a:pt x="172211" y="0"/>
                </a:lnTo>
                <a:lnTo>
                  <a:pt x="161543" y="7619"/>
                </a:lnTo>
                <a:lnTo>
                  <a:pt x="0" y="169163"/>
                </a:lnTo>
                <a:lnTo>
                  <a:pt x="10667" y="161543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6465570" y="3802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1C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6444233" y="3810000"/>
            <a:ext cx="172212" cy="169926"/>
          </a:xfrm>
          <a:custGeom>
            <a:avLst/>
            <a:gdLst/>
            <a:ahLst/>
            <a:cxnLst/>
            <a:rect l="l" t="t" r="r" b="b"/>
            <a:pathLst>
              <a:path w="172212" h="169925">
                <a:moveTo>
                  <a:pt x="10667" y="161544"/>
                </a:moveTo>
                <a:lnTo>
                  <a:pt x="172211" y="0"/>
                </a:lnTo>
                <a:lnTo>
                  <a:pt x="161543" y="8382"/>
                </a:lnTo>
                <a:lnTo>
                  <a:pt x="0" y="169926"/>
                </a:lnTo>
                <a:lnTo>
                  <a:pt x="10667" y="161544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6454901" y="3810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6434327" y="3818382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9905" y="161543"/>
                </a:moveTo>
                <a:lnTo>
                  <a:pt x="171449" y="0"/>
                </a:lnTo>
                <a:lnTo>
                  <a:pt x="161543" y="9143"/>
                </a:lnTo>
                <a:lnTo>
                  <a:pt x="0" y="171449"/>
                </a:lnTo>
                <a:lnTo>
                  <a:pt x="9905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6444233" y="38183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6635495" y="4335779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3809" y="161543"/>
                </a:moveTo>
                <a:lnTo>
                  <a:pt x="166115" y="0"/>
                </a:lnTo>
                <a:lnTo>
                  <a:pt x="161543" y="3809"/>
                </a:lnTo>
                <a:lnTo>
                  <a:pt x="0" y="16535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6639305" y="43357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6630161" y="4339589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6635495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6625589" y="4342638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6630161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6619493" y="4345685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1543"/>
                </a:moveTo>
                <a:lnTo>
                  <a:pt x="167640" y="0"/>
                </a:lnTo>
                <a:lnTo>
                  <a:pt x="162306" y="2285"/>
                </a:lnTo>
                <a:lnTo>
                  <a:pt x="0" y="163829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6625589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6622541" y="434568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6619494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2306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6614160" y="4347972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5333" y="161543"/>
                </a:moveTo>
                <a:lnTo>
                  <a:pt x="167639" y="0"/>
                </a:lnTo>
                <a:lnTo>
                  <a:pt x="161543" y="1523"/>
                </a:lnTo>
                <a:lnTo>
                  <a:pt x="0" y="163067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6619494" y="434797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6617208" y="434797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3"/>
                </a:moveTo>
                <a:lnTo>
                  <a:pt x="164591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6614159" y="434873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6608064" y="4349495"/>
            <a:ext cx="167640" cy="163068"/>
          </a:xfrm>
          <a:custGeom>
            <a:avLst/>
            <a:gdLst/>
            <a:ahLst/>
            <a:cxnLst/>
            <a:rect l="l" t="t" r="r" b="b"/>
            <a:pathLst>
              <a:path w="167640" h="163067">
                <a:moveTo>
                  <a:pt x="6096" y="161543"/>
                </a:moveTo>
                <a:lnTo>
                  <a:pt x="167640" y="0"/>
                </a:lnTo>
                <a:lnTo>
                  <a:pt x="161544" y="761"/>
                </a:lnTo>
                <a:lnTo>
                  <a:pt x="0" y="163067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6614160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6611874" y="43494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6610349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6608064" y="435025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6595110" y="4350258"/>
            <a:ext cx="174498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953" y="162305"/>
                </a:moveTo>
                <a:lnTo>
                  <a:pt x="174497" y="0"/>
                </a:lnTo>
                <a:lnTo>
                  <a:pt x="162305" y="1523"/>
                </a:lnTo>
                <a:lnTo>
                  <a:pt x="0" y="163067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6608064" y="435025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6606540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6604253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6602730" y="4351020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6601205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6598919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6597396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4"/>
                </a:moveTo>
                <a:lnTo>
                  <a:pt x="163068" y="0"/>
                </a:lnTo>
                <a:lnTo>
                  <a:pt x="161544" y="762"/>
                </a:lnTo>
                <a:lnTo>
                  <a:pt x="0" y="162306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6595109" y="4351782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6589014" y="4351020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096" y="162306"/>
                </a:moveTo>
                <a:lnTo>
                  <a:pt x="168402" y="762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2306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6595110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3C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6593586" y="4351782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6592061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6590537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6589014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6582156" y="4350258"/>
            <a:ext cx="168402" cy="162306"/>
          </a:xfrm>
          <a:custGeom>
            <a:avLst/>
            <a:gdLst/>
            <a:ahLst/>
            <a:cxnLst/>
            <a:rect l="l" t="t" r="r" b="b"/>
            <a:pathLst>
              <a:path w="168401" h="162305">
                <a:moveTo>
                  <a:pt x="6857" y="162305"/>
                </a:moveTo>
                <a:lnTo>
                  <a:pt x="168401" y="761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2305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6589014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6586728" y="4351020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6585203" y="4351020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6583680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6582155" y="4350257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6576059" y="4347971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6582155" y="4350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8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6580631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6579870" y="43494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6578346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6576821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6576060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6569964" y="434568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2"/>
                </a:moveTo>
                <a:lnTo>
                  <a:pt x="167640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4592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6576060" y="434797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6574536" y="43479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6573011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6572249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6570726" y="43464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6569964" y="434568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6563868" y="4342637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6569964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6568440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6567677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6566915" y="434416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6565392" y="434339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6564630" y="43434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4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6563867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6557771" y="4338828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6096" y="165353"/>
                </a:moveTo>
                <a:lnTo>
                  <a:pt x="167640" y="3809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5353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6563867" y="43426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6563105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6561581" y="434111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6560820" y="434035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6560058" y="433958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6559295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6557771" y="433882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6552438" y="4333494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6877"/>
                </a:moveTo>
                <a:lnTo>
                  <a:pt x="16687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6557772" y="43388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6557010" y="4337304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6555486" y="433654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6554723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6553199" y="4334255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6552438" y="43334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6547104" y="4328160"/>
            <a:ext cx="166878" cy="166878"/>
          </a:xfrm>
          <a:custGeom>
            <a:avLst/>
            <a:gdLst/>
            <a:ahLst/>
            <a:cxnLst/>
            <a:rect l="l" t="t" r="r" b="b"/>
            <a:pathLst>
              <a:path w="166877" h="166877">
                <a:moveTo>
                  <a:pt x="5333" y="166877"/>
                </a:moveTo>
                <a:lnTo>
                  <a:pt x="166877" y="5333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877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6552438" y="433349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6551676" y="433273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6550152" y="4331208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6549389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6547865" y="432892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6547104" y="4328160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1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6541770" y="4321302"/>
            <a:ext cx="166878" cy="168402"/>
          </a:xfrm>
          <a:custGeom>
            <a:avLst/>
            <a:gdLst/>
            <a:ahLst/>
            <a:cxnLst/>
            <a:rect l="l" t="t" r="r" b="b"/>
            <a:pathLst>
              <a:path w="166877" h="168401">
                <a:moveTo>
                  <a:pt x="5333" y="168401"/>
                </a:moveTo>
                <a:lnTo>
                  <a:pt x="166877" y="6857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8401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6547104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6545580" y="43266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6544817" y="43251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6543293" y="432358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6541770" y="4321302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29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829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6537198" y="4314443"/>
            <a:ext cx="166116" cy="169164"/>
          </a:xfrm>
          <a:custGeom>
            <a:avLst/>
            <a:gdLst/>
            <a:ahLst/>
            <a:cxnLst/>
            <a:rect l="l" t="t" r="r" b="b"/>
            <a:pathLst>
              <a:path w="166116" h="169163">
                <a:moveTo>
                  <a:pt x="4572" y="169163"/>
                </a:moveTo>
                <a:lnTo>
                  <a:pt x="166116" y="6857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16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6541770" y="43213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6540246" y="431901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2285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6538721" y="4316730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2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6537198" y="4314443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6533388" y="4306824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09" y="169163"/>
                </a:moveTo>
                <a:lnTo>
                  <a:pt x="16535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9163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6537198" y="43144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6535674" y="4312158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1524" y="163830"/>
                </a:moveTo>
                <a:lnTo>
                  <a:pt x="163068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83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6534911" y="4309871"/>
            <a:ext cx="163068" cy="163830"/>
          </a:xfrm>
          <a:custGeom>
            <a:avLst/>
            <a:gdLst/>
            <a:ahLst/>
            <a:cxnLst/>
            <a:rect l="l" t="t" r="r" b="b"/>
            <a:pathLst>
              <a:path w="163068" h="163829">
                <a:moveTo>
                  <a:pt x="761" y="163829"/>
                </a:moveTo>
                <a:lnTo>
                  <a:pt x="16306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6533387" y="430682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1524" y="164591"/>
                </a:moveTo>
                <a:lnTo>
                  <a:pt x="16306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4591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6529578" y="4299203"/>
            <a:ext cx="165354" cy="169164"/>
          </a:xfrm>
          <a:custGeom>
            <a:avLst/>
            <a:gdLst/>
            <a:ahLst/>
            <a:cxnLst/>
            <a:rect l="l" t="t" r="r" b="b"/>
            <a:pathLst>
              <a:path w="165353" h="169163">
                <a:moveTo>
                  <a:pt x="3809" y="169163"/>
                </a:moveTo>
                <a:lnTo>
                  <a:pt x="16535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916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6533388" y="43068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6531102" y="4303013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2285" y="165353"/>
                </a:moveTo>
                <a:lnTo>
                  <a:pt x="163829" y="3809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5353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6529577" y="4299203"/>
            <a:ext cx="163829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1524" y="165354"/>
                </a:moveTo>
                <a:lnTo>
                  <a:pt x="163830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6526529" y="4290060"/>
            <a:ext cx="164592" cy="170688"/>
          </a:xfrm>
          <a:custGeom>
            <a:avLst/>
            <a:gdLst/>
            <a:ahLst/>
            <a:cxnLst/>
            <a:rect l="l" t="t" r="r" b="b"/>
            <a:pathLst>
              <a:path w="164592" h="170687">
                <a:moveTo>
                  <a:pt x="3048" y="170687"/>
                </a:moveTo>
                <a:lnTo>
                  <a:pt x="164592" y="914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7068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6529577" y="42992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6528053" y="4294632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6"/>
                </a:moveTo>
                <a:lnTo>
                  <a:pt x="163068" y="457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611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6526530" y="4290060"/>
            <a:ext cx="163068" cy="166116"/>
          </a:xfrm>
          <a:custGeom>
            <a:avLst/>
            <a:gdLst/>
            <a:ahLst/>
            <a:cxnLst/>
            <a:rect l="l" t="t" r="r" b="b"/>
            <a:pathLst>
              <a:path w="163068" h="166115">
                <a:moveTo>
                  <a:pt x="1524" y="166115"/>
                </a:moveTo>
                <a:lnTo>
                  <a:pt x="16306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6115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6523481" y="4280154"/>
            <a:ext cx="164592" cy="171450"/>
          </a:xfrm>
          <a:custGeom>
            <a:avLst/>
            <a:gdLst/>
            <a:ahLst/>
            <a:cxnLst/>
            <a:rect l="l" t="t" r="r" b="b"/>
            <a:pathLst>
              <a:path w="164592" h="171450">
                <a:moveTo>
                  <a:pt x="3048" y="171450"/>
                </a:moveTo>
                <a:lnTo>
                  <a:pt x="164592" y="9905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71450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6526529" y="42900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6521196" y="4270248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5" y="172212"/>
                </a:moveTo>
                <a:lnTo>
                  <a:pt x="163829" y="9906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2212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6523482" y="428015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6519671" y="4259580"/>
            <a:ext cx="163068" cy="172212"/>
          </a:xfrm>
          <a:custGeom>
            <a:avLst/>
            <a:gdLst/>
            <a:ahLst/>
            <a:cxnLst/>
            <a:rect l="l" t="t" r="r" b="b"/>
            <a:pathLst>
              <a:path w="163068" h="172212">
                <a:moveTo>
                  <a:pt x="1524" y="172212"/>
                </a:moveTo>
                <a:lnTo>
                  <a:pt x="163068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6521195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6515862" y="4229099"/>
            <a:ext cx="165354" cy="192024"/>
          </a:xfrm>
          <a:custGeom>
            <a:avLst/>
            <a:gdLst/>
            <a:ahLst/>
            <a:cxnLst/>
            <a:rect l="l" t="t" r="r" b="b"/>
            <a:pathLst>
              <a:path w="165353" h="192024">
                <a:moveTo>
                  <a:pt x="3809" y="192024"/>
                </a:moveTo>
                <a:lnTo>
                  <a:pt x="165353" y="3048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6519672" y="42595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6513575" y="4197858"/>
            <a:ext cx="163830" cy="192786"/>
          </a:xfrm>
          <a:custGeom>
            <a:avLst/>
            <a:gdLst/>
            <a:ahLst/>
            <a:cxnLst/>
            <a:rect l="l" t="t" r="r" b="b"/>
            <a:pathLst>
              <a:path w="163829" h="192786">
                <a:moveTo>
                  <a:pt x="2285" y="192786"/>
                </a:moveTo>
                <a:lnTo>
                  <a:pt x="163829" y="3124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6515861" y="42291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6512052" y="4165853"/>
            <a:ext cx="163068" cy="193548"/>
          </a:xfrm>
          <a:custGeom>
            <a:avLst/>
            <a:gdLst/>
            <a:ahLst/>
            <a:cxnLst/>
            <a:rect l="l" t="t" r="r" b="b"/>
            <a:pathLst>
              <a:path w="163068" h="193548">
                <a:moveTo>
                  <a:pt x="1524" y="193548"/>
                </a:moveTo>
                <a:lnTo>
                  <a:pt x="163068" y="3200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9354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6513576" y="41978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6511289" y="4132326"/>
            <a:ext cx="162306" cy="195072"/>
          </a:xfrm>
          <a:custGeom>
            <a:avLst/>
            <a:gdLst/>
            <a:ahLst/>
            <a:cxnLst/>
            <a:rect l="l" t="t" r="r" b="b"/>
            <a:pathLst>
              <a:path w="162305" h="195072">
                <a:moveTo>
                  <a:pt x="761" y="195072"/>
                </a:moveTo>
                <a:lnTo>
                  <a:pt x="162305" y="3352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507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6512051" y="416585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6511289" y="4071366"/>
            <a:ext cx="162305" cy="222504"/>
          </a:xfrm>
          <a:custGeom>
            <a:avLst/>
            <a:gdLst/>
            <a:ahLst/>
            <a:cxnLst/>
            <a:rect l="l" t="t" r="r" b="b"/>
            <a:pathLst>
              <a:path w="162305" h="222503">
                <a:moveTo>
                  <a:pt x="0" y="222504"/>
                </a:moveTo>
                <a:lnTo>
                  <a:pt x="161544" y="60960"/>
                </a:lnTo>
                <a:lnTo>
                  <a:pt x="162305" y="0"/>
                </a:lnTo>
                <a:lnTo>
                  <a:pt x="0" y="161544"/>
                </a:lnTo>
                <a:lnTo>
                  <a:pt x="0" y="2225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6511289" y="41323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6511289" y="4018026"/>
            <a:ext cx="163067" cy="214884"/>
          </a:xfrm>
          <a:custGeom>
            <a:avLst/>
            <a:gdLst/>
            <a:ahLst/>
            <a:cxnLst/>
            <a:rect l="l" t="t" r="r" b="b"/>
            <a:pathLst>
              <a:path w="163068" h="214884">
                <a:moveTo>
                  <a:pt x="0" y="214884"/>
                </a:moveTo>
                <a:lnTo>
                  <a:pt x="162306" y="53340"/>
                </a:lnTo>
                <a:lnTo>
                  <a:pt x="163067" y="0"/>
                </a:lnTo>
                <a:lnTo>
                  <a:pt x="1523" y="161544"/>
                </a:lnTo>
                <a:lnTo>
                  <a:pt x="0" y="21488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6511289" y="407136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6512814" y="3970782"/>
            <a:ext cx="163829" cy="208788"/>
          </a:xfrm>
          <a:custGeom>
            <a:avLst/>
            <a:gdLst/>
            <a:ahLst/>
            <a:cxnLst/>
            <a:rect l="l" t="t" r="r" b="b"/>
            <a:pathLst>
              <a:path w="163829" h="208787">
                <a:moveTo>
                  <a:pt x="0" y="208787"/>
                </a:moveTo>
                <a:lnTo>
                  <a:pt x="161544" y="47243"/>
                </a:lnTo>
                <a:lnTo>
                  <a:pt x="163829" y="0"/>
                </a:lnTo>
                <a:lnTo>
                  <a:pt x="2285" y="161544"/>
                </a:lnTo>
                <a:lnTo>
                  <a:pt x="0" y="2087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6512814" y="40180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6515100" y="3931158"/>
            <a:ext cx="164592" cy="201168"/>
          </a:xfrm>
          <a:custGeom>
            <a:avLst/>
            <a:gdLst/>
            <a:ahLst/>
            <a:cxnLst/>
            <a:rect l="l" t="t" r="r" b="b"/>
            <a:pathLst>
              <a:path w="164592" h="201167">
                <a:moveTo>
                  <a:pt x="0" y="201167"/>
                </a:moveTo>
                <a:lnTo>
                  <a:pt x="161544" y="3962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20116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6515100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6518148" y="3914393"/>
            <a:ext cx="163830" cy="178308"/>
          </a:xfrm>
          <a:custGeom>
            <a:avLst/>
            <a:gdLst/>
            <a:ahLst/>
            <a:cxnLst/>
            <a:rect l="l" t="t" r="r" b="b"/>
            <a:pathLst>
              <a:path w="163829" h="178308">
                <a:moveTo>
                  <a:pt x="0" y="178307"/>
                </a:moveTo>
                <a:lnTo>
                  <a:pt x="161544" y="16763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7830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6518148" y="3931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6519672" y="3898392"/>
            <a:ext cx="164592" cy="177546"/>
          </a:xfrm>
          <a:custGeom>
            <a:avLst/>
            <a:gdLst/>
            <a:ahLst/>
            <a:cxnLst/>
            <a:rect l="l" t="t" r="r" b="b"/>
            <a:pathLst>
              <a:path w="164592" h="177546">
                <a:moveTo>
                  <a:pt x="0" y="177545"/>
                </a:moveTo>
                <a:lnTo>
                  <a:pt x="162306" y="16001"/>
                </a:lnTo>
                <a:lnTo>
                  <a:pt x="164592" y="0"/>
                </a:lnTo>
                <a:lnTo>
                  <a:pt x="2285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6519672" y="391439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6521957" y="3883913"/>
            <a:ext cx="164592" cy="176022"/>
          </a:xfrm>
          <a:custGeom>
            <a:avLst/>
            <a:gdLst/>
            <a:ahLst/>
            <a:cxnLst/>
            <a:rect l="l" t="t" r="r" b="b"/>
            <a:pathLst>
              <a:path w="164592" h="176022">
                <a:moveTo>
                  <a:pt x="0" y="176022"/>
                </a:moveTo>
                <a:lnTo>
                  <a:pt x="162306" y="14478"/>
                </a:lnTo>
                <a:lnTo>
                  <a:pt x="164592" y="0"/>
                </a:lnTo>
                <a:lnTo>
                  <a:pt x="3047" y="162306"/>
                </a:lnTo>
                <a:lnTo>
                  <a:pt x="0" y="17602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6521957" y="38983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6525005" y="3871722"/>
            <a:ext cx="165354" cy="174498"/>
          </a:xfrm>
          <a:custGeom>
            <a:avLst/>
            <a:gdLst/>
            <a:ahLst/>
            <a:cxnLst/>
            <a:rect l="l" t="t" r="r" b="b"/>
            <a:pathLst>
              <a:path w="165353" h="174498">
                <a:moveTo>
                  <a:pt x="0" y="174498"/>
                </a:moveTo>
                <a:lnTo>
                  <a:pt x="161544" y="12192"/>
                </a:lnTo>
                <a:lnTo>
                  <a:pt x="165354" y="0"/>
                </a:lnTo>
                <a:lnTo>
                  <a:pt x="3047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6525005" y="3883914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6528054" y="3860292"/>
            <a:ext cx="166116" cy="172974"/>
          </a:xfrm>
          <a:custGeom>
            <a:avLst/>
            <a:gdLst/>
            <a:ahLst/>
            <a:cxnLst/>
            <a:rect l="l" t="t" r="r" b="b"/>
            <a:pathLst>
              <a:path w="166116" h="172974">
                <a:moveTo>
                  <a:pt x="0" y="172974"/>
                </a:moveTo>
                <a:lnTo>
                  <a:pt x="162306" y="11430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6528054" y="38717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6528054" y="3865626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0" y="167639"/>
                </a:moveTo>
                <a:lnTo>
                  <a:pt x="162306" y="6095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6530339" y="386029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0" y="166877"/>
                </a:moveTo>
                <a:lnTo>
                  <a:pt x="161544" y="5333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6531864" y="3850385"/>
            <a:ext cx="166116" cy="171450"/>
          </a:xfrm>
          <a:custGeom>
            <a:avLst/>
            <a:gdLst/>
            <a:ahLst/>
            <a:cxnLst/>
            <a:rect l="l" t="t" r="r" b="b"/>
            <a:pathLst>
              <a:path w="166116" h="171450">
                <a:moveTo>
                  <a:pt x="0" y="171450"/>
                </a:moveTo>
                <a:lnTo>
                  <a:pt x="162306" y="9905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6531864" y="386029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6531864" y="3856481"/>
            <a:ext cx="163830" cy="165354"/>
          </a:xfrm>
          <a:custGeom>
            <a:avLst/>
            <a:gdLst/>
            <a:ahLst/>
            <a:cxnLst/>
            <a:rect l="l" t="t" r="r" b="b"/>
            <a:pathLst>
              <a:path w="163829" h="165353">
                <a:moveTo>
                  <a:pt x="0" y="165353"/>
                </a:moveTo>
                <a:lnTo>
                  <a:pt x="162306" y="3809"/>
                </a:lnTo>
                <a:lnTo>
                  <a:pt x="163830" y="0"/>
                </a:lnTo>
                <a:lnTo>
                  <a:pt x="1523" y="161543"/>
                </a:lnTo>
                <a:lnTo>
                  <a:pt x="0" y="16535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6533388" y="3853434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1"/>
                </a:moveTo>
                <a:lnTo>
                  <a:pt x="162306" y="3047"/>
                </a:lnTo>
                <a:lnTo>
                  <a:pt x="163068" y="0"/>
                </a:lnTo>
                <a:lnTo>
                  <a:pt x="1523" y="161543"/>
                </a:lnTo>
                <a:lnTo>
                  <a:pt x="0" y="16459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6534911" y="3850385"/>
            <a:ext cx="163068" cy="164592"/>
          </a:xfrm>
          <a:custGeom>
            <a:avLst/>
            <a:gdLst/>
            <a:ahLst/>
            <a:cxnLst/>
            <a:rect l="l" t="t" r="r" b="b"/>
            <a:pathLst>
              <a:path w="163068" h="164591">
                <a:moveTo>
                  <a:pt x="0" y="164592"/>
                </a:moveTo>
                <a:lnTo>
                  <a:pt x="161544" y="3048"/>
                </a:lnTo>
                <a:lnTo>
                  <a:pt x="163068" y="0"/>
                </a:lnTo>
                <a:lnTo>
                  <a:pt x="1523" y="161544"/>
                </a:lnTo>
                <a:lnTo>
                  <a:pt x="0" y="164592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6536435" y="3842003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0" y="169925"/>
                </a:moveTo>
                <a:lnTo>
                  <a:pt x="161544" y="8381"/>
                </a:lnTo>
                <a:lnTo>
                  <a:pt x="166878" y="0"/>
                </a:lnTo>
                <a:lnTo>
                  <a:pt x="4571" y="161543"/>
                </a:lnTo>
                <a:lnTo>
                  <a:pt x="0" y="16992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6536435" y="38503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6536435" y="3845813"/>
            <a:ext cx="163830" cy="166116"/>
          </a:xfrm>
          <a:custGeom>
            <a:avLst/>
            <a:gdLst/>
            <a:ahLst/>
            <a:cxnLst/>
            <a:rect l="l" t="t" r="r" b="b"/>
            <a:pathLst>
              <a:path w="163829" h="166115">
                <a:moveTo>
                  <a:pt x="0" y="166115"/>
                </a:moveTo>
                <a:lnTo>
                  <a:pt x="161544" y="4571"/>
                </a:lnTo>
                <a:lnTo>
                  <a:pt x="163830" y="0"/>
                </a:lnTo>
                <a:lnTo>
                  <a:pt x="2285" y="161543"/>
                </a:lnTo>
                <a:lnTo>
                  <a:pt x="0" y="166115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6538722" y="3842003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0" y="165354"/>
                </a:moveTo>
                <a:lnTo>
                  <a:pt x="161544" y="3810"/>
                </a:lnTo>
                <a:lnTo>
                  <a:pt x="164592" y="0"/>
                </a:lnTo>
                <a:lnTo>
                  <a:pt x="2285" y="161544"/>
                </a:lnTo>
                <a:lnTo>
                  <a:pt x="0" y="165354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6541007" y="3834384"/>
            <a:ext cx="166878" cy="169164"/>
          </a:xfrm>
          <a:custGeom>
            <a:avLst/>
            <a:gdLst/>
            <a:ahLst/>
            <a:cxnLst/>
            <a:rect l="l" t="t" r="r" b="b"/>
            <a:pathLst>
              <a:path w="166877" h="169163">
                <a:moveTo>
                  <a:pt x="0" y="169163"/>
                </a:moveTo>
                <a:lnTo>
                  <a:pt x="162306" y="7619"/>
                </a:lnTo>
                <a:lnTo>
                  <a:pt x="166878" y="0"/>
                </a:lnTo>
                <a:lnTo>
                  <a:pt x="5333" y="162305"/>
                </a:lnTo>
                <a:lnTo>
                  <a:pt x="0" y="16916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6541007" y="38420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6546342" y="3829049"/>
            <a:ext cx="166878" cy="167640"/>
          </a:xfrm>
          <a:custGeom>
            <a:avLst/>
            <a:gdLst/>
            <a:ahLst/>
            <a:cxnLst/>
            <a:rect l="l" t="t" r="r" b="b"/>
            <a:pathLst>
              <a:path w="166877" h="167639">
                <a:moveTo>
                  <a:pt x="161544" y="5333"/>
                </a:moveTo>
                <a:lnTo>
                  <a:pt x="166878" y="0"/>
                </a:lnTo>
                <a:lnTo>
                  <a:pt x="5333" y="161543"/>
                </a:lnTo>
                <a:lnTo>
                  <a:pt x="0" y="167639"/>
                </a:lnTo>
                <a:lnTo>
                  <a:pt x="161544" y="533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6546342" y="383438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6767322" y="4316730"/>
            <a:ext cx="171450" cy="172212"/>
          </a:xfrm>
          <a:custGeom>
            <a:avLst/>
            <a:gdLst/>
            <a:ahLst/>
            <a:cxnLst/>
            <a:rect l="l" t="t" r="r" b="b"/>
            <a:pathLst>
              <a:path w="171450" h="172212">
                <a:moveTo>
                  <a:pt x="0" y="172212"/>
                </a:moveTo>
                <a:lnTo>
                  <a:pt x="161544" y="10668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6767322" y="4327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6777227" y="4305299"/>
            <a:ext cx="171450" cy="172974"/>
          </a:xfrm>
          <a:custGeom>
            <a:avLst/>
            <a:gdLst/>
            <a:ahLst/>
            <a:cxnLst/>
            <a:rect l="l" t="t" r="r" b="b"/>
            <a:pathLst>
              <a:path w="171450" h="172974">
                <a:moveTo>
                  <a:pt x="0" y="172974"/>
                </a:moveTo>
                <a:lnTo>
                  <a:pt x="161544" y="11430"/>
                </a:lnTo>
                <a:lnTo>
                  <a:pt x="171450" y="0"/>
                </a:lnTo>
                <a:lnTo>
                  <a:pt x="9906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6777227" y="43167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6787133" y="4292346"/>
            <a:ext cx="170688" cy="174498"/>
          </a:xfrm>
          <a:custGeom>
            <a:avLst/>
            <a:gdLst/>
            <a:ahLst/>
            <a:cxnLst/>
            <a:rect l="l" t="t" r="r" b="b"/>
            <a:pathLst>
              <a:path w="170688" h="174498">
                <a:moveTo>
                  <a:pt x="0" y="174498"/>
                </a:moveTo>
                <a:lnTo>
                  <a:pt x="161544" y="12954"/>
                </a:lnTo>
                <a:lnTo>
                  <a:pt x="170688" y="0"/>
                </a:lnTo>
                <a:lnTo>
                  <a:pt x="838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6787133" y="43053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6787133" y="4298442"/>
            <a:ext cx="166116" cy="168402"/>
          </a:xfrm>
          <a:custGeom>
            <a:avLst/>
            <a:gdLst/>
            <a:ahLst/>
            <a:cxnLst/>
            <a:rect l="l" t="t" r="r" b="b"/>
            <a:pathLst>
              <a:path w="166116" h="168401">
                <a:moveTo>
                  <a:pt x="0" y="168401"/>
                </a:moveTo>
                <a:lnTo>
                  <a:pt x="161544" y="6857"/>
                </a:lnTo>
                <a:lnTo>
                  <a:pt x="166116" y="0"/>
                </a:lnTo>
                <a:lnTo>
                  <a:pt x="4571" y="161543"/>
                </a:lnTo>
                <a:lnTo>
                  <a:pt x="0" y="16840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6791705" y="4292345"/>
            <a:ext cx="166116" cy="167640"/>
          </a:xfrm>
          <a:custGeom>
            <a:avLst/>
            <a:gdLst/>
            <a:ahLst/>
            <a:cxnLst/>
            <a:rect l="l" t="t" r="r" b="b"/>
            <a:pathLst>
              <a:path w="166116" h="167639">
                <a:moveTo>
                  <a:pt x="0" y="167639"/>
                </a:moveTo>
                <a:lnTo>
                  <a:pt x="161544" y="6095"/>
                </a:lnTo>
                <a:lnTo>
                  <a:pt x="166116" y="0"/>
                </a:lnTo>
                <a:lnTo>
                  <a:pt x="3809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6795516" y="4281677"/>
            <a:ext cx="169164" cy="172212"/>
          </a:xfrm>
          <a:custGeom>
            <a:avLst/>
            <a:gdLst/>
            <a:ahLst/>
            <a:cxnLst/>
            <a:rect l="l" t="t" r="r" b="b"/>
            <a:pathLst>
              <a:path w="169164" h="172212">
                <a:moveTo>
                  <a:pt x="0" y="172212"/>
                </a:moveTo>
                <a:lnTo>
                  <a:pt x="162306" y="10668"/>
                </a:lnTo>
                <a:lnTo>
                  <a:pt x="169164" y="0"/>
                </a:lnTo>
                <a:lnTo>
                  <a:pt x="7620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6795516" y="429234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6795516" y="428701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2306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6799326" y="428167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6803135" y="4270248"/>
            <a:ext cx="168402" cy="172974"/>
          </a:xfrm>
          <a:custGeom>
            <a:avLst/>
            <a:gdLst/>
            <a:ahLst/>
            <a:cxnLst/>
            <a:rect l="l" t="t" r="r" b="b"/>
            <a:pathLst>
              <a:path w="168401" h="172974">
                <a:moveTo>
                  <a:pt x="0" y="172974"/>
                </a:moveTo>
                <a:lnTo>
                  <a:pt x="161544" y="11430"/>
                </a:lnTo>
                <a:lnTo>
                  <a:pt x="168402" y="0"/>
                </a:lnTo>
                <a:lnTo>
                  <a:pt x="6858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6803135" y="428167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6809994" y="4258818"/>
            <a:ext cx="167640" cy="172974"/>
          </a:xfrm>
          <a:custGeom>
            <a:avLst/>
            <a:gdLst/>
            <a:ahLst/>
            <a:cxnLst/>
            <a:rect l="l" t="t" r="r" b="b"/>
            <a:pathLst>
              <a:path w="167640" h="172974">
                <a:moveTo>
                  <a:pt x="0" y="172974"/>
                </a:moveTo>
                <a:lnTo>
                  <a:pt x="161544" y="11430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6809994" y="42702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6809994" y="4264914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0" y="166877"/>
                </a:moveTo>
                <a:lnTo>
                  <a:pt x="161544" y="5333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6813042" y="4258817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0" y="167639"/>
                </a:moveTo>
                <a:lnTo>
                  <a:pt x="161544" y="6095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67639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6816089" y="4247387"/>
            <a:ext cx="166878" cy="172974"/>
          </a:xfrm>
          <a:custGeom>
            <a:avLst/>
            <a:gdLst/>
            <a:ahLst/>
            <a:cxnLst/>
            <a:rect l="l" t="t" r="r" b="b"/>
            <a:pathLst>
              <a:path w="166877" h="172974">
                <a:moveTo>
                  <a:pt x="0" y="172974"/>
                </a:moveTo>
                <a:lnTo>
                  <a:pt x="161544" y="11430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2974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6816089" y="42588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6821423" y="4235196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0" y="173736"/>
                </a:moveTo>
                <a:lnTo>
                  <a:pt x="161544" y="12192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6821423" y="42473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6826757" y="4223003"/>
            <a:ext cx="166878" cy="173736"/>
          </a:xfrm>
          <a:custGeom>
            <a:avLst/>
            <a:gdLst/>
            <a:ahLst/>
            <a:cxnLst/>
            <a:rect l="l" t="t" r="r" b="b"/>
            <a:pathLst>
              <a:path w="166877" h="173736">
                <a:moveTo>
                  <a:pt x="0" y="173736"/>
                </a:moveTo>
                <a:lnTo>
                  <a:pt x="161544" y="12192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3736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6826757" y="4235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6832092" y="4210050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6" h="174498">
                <a:moveTo>
                  <a:pt x="0" y="174498"/>
                </a:moveTo>
                <a:lnTo>
                  <a:pt x="161544" y="12954"/>
                </a:lnTo>
                <a:lnTo>
                  <a:pt x="166116" y="0"/>
                </a:lnTo>
                <a:lnTo>
                  <a:pt x="3809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6832092" y="42230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6835901" y="4197096"/>
            <a:ext cx="166116" cy="174498"/>
          </a:xfrm>
          <a:custGeom>
            <a:avLst/>
            <a:gdLst/>
            <a:ahLst/>
            <a:cxnLst/>
            <a:rect l="l" t="t" r="r" b="b"/>
            <a:pathLst>
              <a:path w="166116" h="174498">
                <a:moveTo>
                  <a:pt x="0" y="174498"/>
                </a:moveTo>
                <a:lnTo>
                  <a:pt x="162306" y="12954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4498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6835901" y="421005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6840473" y="4183379"/>
            <a:ext cx="164592" cy="175260"/>
          </a:xfrm>
          <a:custGeom>
            <a:avLst/>
            <a:gdLst/>
            <a:ahLst/>
            <a:cxnLst/>
            <a:rect l="l" t="t" r="r" b="b"/>
            <a:pathLst>
              <a:path w="164592" h="175260">
                <a:moveTo>
                  <a:pt x="0" y="175260"/>
                </a:moveTo>
                <a:lnTo>
                  <a:pt x="161544" y="13716"/>
                </a:lnTo>
                <a:lnTo>
                  <a:pt x="164592" y="0"/>
                </a:lnTo>
                <a:lnTo>
                  <a:pt x="304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6840473" y="4197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6843522" y="4169663"/>
            <a:ext cx="165354" cy="175260"/>
          </a:xfrm>
          <a:custGeom>
            <a:avLst/>
            <a:gdLst/>
            <a:ahLst/>
            <a:cxnLst/>
            <a:rect l="l" t="t" r="r" b="b"/>
            <a:pathLst>
              <a:path w="165353" h="175260">
                <a:moveTo>
                  <a:pt x="0" y="175260"/>
                </a:moveTo>
                <a:lnTo>
                  <a:pt x="161544" y="13716"/>
                </a:lnTo>
                <a:lnTo>
                  <a:pt x="165354" y="0"/>
                </a:lnTo>
                <a:lnTo>
                  <a:pt x="3047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6843522" y="41833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6846570" y="4141469"/>
            <a:ext cx="166877" cy="189738"/>
          </a:xfrm>
          <a:custGeom>
            <a:avLst/>
            <a:gdLst/>
            <a:ahLst/>
            <a:cxnLst/>
            <a:rect l="l" t="t" r="r" b="b"/>
            <a:pathLst>
              <a:path w="166877" h="189737">
                <a:moveTo>
                  <a:pt x="0" y="189737"/>
                </a:moveTo>
                <a:lnTo>
                  <a:pt x="162306" y="28193"/>
                </a:lnTo>
                <a:lnTo>
                  <a:pt x="166877" y="0"/>
                </a:lnTo>
                <a:lnTo>
                  <a:pt x="5333" y="161543"/>
                </a:lnTo>
                <a:lnTo>
                  <a:pt x="0" y="18973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6846570" y="416966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6851904" y="4111752"/>
            <a:ext cx="163829" cy="191262"/>
          </a:xfrm>
          <a:custGeom>
            <a:avLst/>
            <a:gdLst/>
            <a:ahLst/>
            <a:cxnLst/>
            <a:rect l="l" t="t" r="r" b="b"/>
            <a:pathLst>
              <a:path w="163829" h="191262">
                <a:moveTo>
                  <a:pt x="0" y="191262"/>
                </a:moveTo>
                <a:lnTo>
                  <a:pt x="161544" y="29718"/>
                </a:lnTo>
                <a:lnTo>
                  <a:pt x="163829" y="0"/>
                </a:lnTo>
                <a:lnTo>
                  <a:pt x="2285" y="161544"/>
                </a:lnTo>
                <a:lnTo>
                  <a:pt x="0" y="19126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6851904" y="414147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6854189" y="4080509"/>
            <a:ext cx="163067" cy="192786"/>
          </a:xfrm>
          <a:custGeom>
            <a:avLst/>
            <a:gdLst/>
            <a:ahLst/>
            <a:cxnLst/>
            <a:rect l="l" t="t" r="r" b="b"/>
            <a:pathLst>
              <a:path w="163068" h="192786">
                <a:moveTo>
                  <a:pt x="0" y="192786"/>
                </a:moveTo>
                <a:lnTo>
                  <a:pt x="161544" y="31242"/>
                </a:lnTo>
                <a:lnTo>
                  <a:pt x="163067" y="0"/>
                </a:lnTo>
                <a:lnTo>
                  <a:pt x="1523" y="161544"/>
                </a:lnTo>
                <a:lnTo>
                  <a:pt x="0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6854189" y="41117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6854952" y="4059174"/>
            <a:ext cx="162306" cy="182880"/>
          </a:xfrm>
          <a:custGeom>
            <a:avLst/>
            <a:gdLst/>
            <a:ahLst/>
            <a:cxnLst/>
            <a:rect l="l" t="t" r="r" b="b"/>
            <a:pathLst>
              <a:path w="162305" h="182879">
                <a:moveTo>
                  <a:pt x="761" y="182880"/>
                </a:moveTo>
                <a:lnTo>
                  <a:pt x="162305" y="2133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8288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6855714" y="40805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6853427" y="4037837"/>
            <a:ext cx="163068" cy="182880"/>
          </a:xfrm>
          <a:custGeom>
            <a:avLst/>
            <a:gdLst/>
            <a:ahLst/>
            <a:cxnLst/>
            <a:rect l="l" t="t" r="r" b="b"/>
            <a:pathLst>
              <a:path w="163068" h="182879">
                <a:moveTo>
                  <a:pt x="1524" y="182879"/>
                </a:moveTo>
                <a:lnTo>
                  <a:pt x="163068" y="2133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287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6854951" y="40591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6851141" y="4016502"/>
            <a:ext cx="163830" cy="182880"/>
          </a:xfrm>
          <a:custGeom>
            <a:avLst/>
            <a:gdLst/>
            <a:ahLst/>
            <a:cxnLst/>
            <a:rect l="l" t="t" r="r" b="b"/>
            <a:pathLst>
              <a:path w="163829" h="182879">
                <a:moveTo>
                  <a:pt x="2285" y="182879"/>
                </a:moveTo>
                <a:lnTo>
                  <a:pt x="163829" y="21335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8287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6853427" y="40378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6847332" y="3996689"/>
            <a:ext cx="165354" cy="182118"/>
          </a:xfrm>
          <a:custGeom>
            <a:avLst/>
            <a:gdLst/>
            <a:ahLst/>
            <a:cxnLst/>
            <a:rect l="l" t="t" r="r" b="b"/>
            <a:pathLst>
              <a:path w="165353" h="182117">
                <a:moveTo>
                  <a:pt x="3809" y="182117"/>
                </a:moveTo>
                <a:lnTo>
                  <a:pt x="165353" y="1981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6851142" y="40165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6842760" y="3976115"/>
            <a:ext cx="166116" cy="182118"/>
          </a:xfrm>
          <a:custGeom>
            <a:avLst/>
            <a:gdLst/>
            <a:ahLst/>
            <a:cxnLst/>
            <a:rect l="l" t="t" r="r" b="b"/>
            <a:pathLst>
              <a:path w="166116" h="182117">
                <a:moveTo>
                  <a:pt x="4572" y="182117"/>
                </a:moveTo>
                <a:lnTo>
                  <a:pt x="166116" y="20573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8211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6847332" y="3996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6837426" y="3957066"/>
            <a:ext cx="166878" cy="181356"/>
          </a:xfrm>
          <a:custGeom>
            <a:avLst/>
            <a:gdLst/>
            <a:ahLst/>
            <a:cxnLst/>
            <a:rect l="l" t="t" r="r" b="b"/>
            <a:pathLst>
              <a:path w="166877" h="181355">
                <a:moveTo>
                  <a:pt x="5333" y="181355"/>
                </a:moveTo>
                <a:lnTo>
                  <a:pt x="166877" y="1904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81355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6842760" y="397611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6830568" y="3938016"/>
            <a:ext cx="168402" cy="180594"/>
          </a:xfrm>
          <a:custGeom>
            <a:avLst/>
            <a:gdLst/>
            <a:ahLst/>
            <a:cxnLst/>
            <a:rect l="l" t="t" r="r" b="b"/>
            <a:pathLst>
              <a:path w="168401" h="180594">
                <a:moveTo>
                  <a:pt x="6857" y="180593"/>
                </a:moveTo>
                <a:lnTo>
                  <a:pt x="168401" y="19049"/>
                </a:lnTo>
                <a:lnTo>
                  <a:pt x="162305" y="0"/>
                </a:lnTo>
                <a:lnTo>
                  <a:pt x="0" y="161543"/>
                </a:lnTo>
                <a:lnTo>
                  <a:pt x="6857" y="180593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6837426" y="39570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6823709" y="3918966"/>
            <a:ext cx="169164" cy="180594"/>
          </a:xfrm>
          <a:custGeom>
            <a:avLst/>
            <a:gdLst/>
            <a:ahLst/>
            <a:cxnLst/>
            <a:rect l="l" t="t" r="r" b="b"/>
            <a:pathLst>
              <a:path w="169164" h="180594">
                <a:moveTo>
                  <a:pt x="6857" y="180593"/>
                </a:moveTo>
                <a:lnTo>
                  <a:pt x="169163" y="19049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80593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6830567" y="393801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6815328" y="3901440"/>
            <a:ext cx="169926" cy="179832"/>
          </a:xfrm>
          <a:custGeom>
            <a:avLst/>
            <a:gdLst/>
            <a:ahLst/>
            <a:cxnLst/>
            <a:rect l="l" t="t" r="r" b="b"/>
            <a:pathLst>
              <a:path w="169925" h="179832">
                <a:moveTo>
                  <a:pt x="8381" y="179831"/>
                </a:moveTo>
                <a:lnTo>
                  <a:pt x="169925" y="17525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7983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6823710" y="3918966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6820662" y="3913632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6817613" y="3907536"/>
            <a:ext cx="164592" cy="167640"/>
          </a:xfrm>
          <a:custGeom>
            <a:avLst/>
            <a:gdLst/>
            <a:ahLst/>
            <a:cxnLst/>
            <a:rect l="l" t="t" r="r" b="b"/>
            <a:pathLst>
              <a:path w="164592" h="167639">
                <a:moveTo>
                  <a:pt x="3048" y="167639"/>
                </a:moveTo>
                <a:lnTo>
                  <a:pt x="164592" y="609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7639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6815328" y="3901439"/>
            <a:ext cx="163830" cy="167640"/>
          </a:xfrm>
          <a:custGeom>
            <a:avLst/>
            <a:gdLst/>
            <a:ahLst/>
            <a:cxnLst/>
            <a:rect l="l" t="t" r="r" b="b"/>
            <a:pathLst>
              <a:path w="163829" h="167639">
                <a:moveTo>
                  <a:pt x="2285" y="167639"/>
                </a:moveTo>
                <a:lnTo>
                  <a:pt x="163829" y="609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7639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6805421" y="3884675"/>
            <a:ext cx="171450" cy="178308"/>
          </a:xfrm>
          <a:custGeom>
            <a:avLst/>
            <a:gdLst/>
            <a:ahLst/>
            <a:cxnLst/>
            <a:rect l="l" t="t" r="r" b="b"/>
            <a:pathLst>
              <a:path w="171450" h="178308">
                <a:moveTo>
                  <a:pt x="9905" y="178308"/>
                </a:moveTo>
                <a:lnTo>
                  <a:pt x="171449" y="16764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7830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6815327" y="39014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6809993" y="3893057"/>
            <a:ext cx="166878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5333" y="169925"/>
                </a:moveTo>
                <a:lnTo>
                  <a:pt x="166877" y="8381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9925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6805422" y="3884675"/>
            <a:ext cx="166877" cy="169926"/>
          </a:xfrm>
          <a:custGeom>
            <a:avLst/>
            <a:gdLst/>
            <a:ahLst/>
            <a:cxnLst/>
            <a:rect l="l" t="t" r="r" b="b"/>
            <a:pathLst>
              <a:path w="166877" h="169925">
                <a:moveTo>
                  <a:pt x="4572" y="169925"/>
                </a:moveTo>
                <a:lnTo>
                  <a:pt x="166878" y="838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992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6794754" y="3868674"/>
            <a:ext cx="172212" cy="177546"/>
          </a:xfrm>
          <a:custGeom>
            <a:avLst/>
            <a:gdLst/>
            <a:ahLst/>
            <a:cxnLst/>
            <a:rect l="l" t="t" r="r" b="b"/>
            <a:pathLst>
              <a:path w="172211" h="177546">
                <a:moveTo>
                  <a:pt x="10668" y="177545"/>
                </a:moveTo>
                <a:lnTo>
                  <a:pt x="172212" y="16001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77545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6805422" y="38846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6802374" y="3879342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6798563" y="387400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6794754" y="3868673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809" y="166877"/>
                </a:moveTo>
                <a:lnTo>
                  <a:pt x="165353" y="5333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687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6784086" y="3854195"/>
            <a:ext cx="172974" cy="176022"/>
          </a:xfrm>
          <a:custGeom>
            <a:avLst/>
            <a:gdLst/>
            <a:ahLst/>
            <a:cxnLst/>
            <a:rect l="l" t="t" r="r" b="b"/>
            <a:pathLst>
              <a:path w="172974" h="176022">
                <a:moveTo>
                  <a:pt x="10668" y="176022"/>
                </a:moveTo>
                <a:lnTo>
                  <a:pt x="172974" y="14478"/>
                </a:lnTo>
                <a:lnTo>
                  <a:pt x="161544" y="0"/>
                </a:lnTo>
                <a:lnTo>
                  <a:pt x="0" y="161544"/>
                </a:lnTo>
                <a:lnTo>
                  <a:pt x="10668" y="176022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6794754" y="386867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6790944" y="3864101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3809" y="166116"/>
                </a:moveTo>
                <a:lnTo>
                  <a:pt x="166115" y="4572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6116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6787896" y="385876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3048" y="166877"/>
                </a:moveTo>
                <a:lnTo>
                  <a:pt x="16535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6784085" y="3854195"/>
            <a:ext cx="165354" cy="166116"/>
          </a:xfrm>
          <a:custGeom>
            <a:avLst/>
            <a:gdLst/>
            <a:ahLst/>
            <a:cxnLst/>
            <a:rect l="l" t="t" r="r" b="b"/>
            <a:pathLst>
              <a:path w="165353" h="166115">
                <a:moveTo>
                  <a:pt x="3809" y="166115"/>
                </a:moveTo>
                <a:lnTo>
                  <a:pt x="165353" y="457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6115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6771131" y="3840479"/>
            <a:ext cx="174498" cy="175260"/>
          </a:xfrm>
          <a:custGeom>
            <a:avLst/>
            <a:gdLst/>
            <a:ahLst/>
            <a:cxnLst/>
            <a:rect l="l" t="t" r="r" b="b"/>
            <a:pathLst>
              <a:path w="174498" h="175260">
                <a:moveTo>
                  <a:pt x="12953" y="175260"/>
                </a:moveTo>
                <a:lnTo>
                  <a:pt x="174497" y="13716"/>
                </a:lnTo>
                <a:lnTo>
                  <a:pt x="162305" y="0"/>
                </a:lnTo>
                <a:lnTo>
                  <a:pt x="0" y="161544"/>
                </a:lnTo>
                <a:lnTo>
                  <a:pt x="12953" y="175260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6784085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6781037" y="3850385"/>
            <a:ext cx="164592" cy="165354"/>
          </a:xfrm>
          <a:custGeom>
            <a:avLst/>
            <a:gdLst/>
            <a:ahLst/>
            <a:cxnLst/>
            <a:rect l="l" t="t" r="r" b="b"/>
            <a:pathLst>
              <a:path w="164592" h="165353">
                <a:moveTo>
                  <a:pt x="3048" y="165354"/>
                </a:moveTo>
                <a:lnTo>
                  <a:pt x="164592" y="3810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6777228" y="3847338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4"/>
                </a:moveTo>
                <a:lnTo>
                  <a:pt x="165353" y="3048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5354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6774179" y="3843528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3"/>
                </a:moveTo>
                <a:lnTo>
                  <a:pt x="165354" y="3809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535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6771131" y="3840479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048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6758178" y="3827525"/>
            <a:ext cx="175260" cy="174498"/>
          </a:xfrm>
          <a:custGeom>
            <a:avLst/>
            <a:gdLst/>
            <a:ahLst/>
            <a:cxnLst/>
            <a:rect l="l" t="t" r="r" b="b"/>
            <a:pathLst>
              <a:path w="175259" h="174498">
                <a:moveTo>
                  <a:pt x="12953" y="174498"/>
                </a:moveTo>
                <a:lnTo>
                  <a:pt x="175259" y="12954"/>
                </a:lnTo>
                <a:lnTo>
                  <a:pt x="161543" y="0"/>
                </a:lnTo>
                <a:lnTo>
                  <a:pt x="0" y="161544"/>
                </a:lnTo>
                <a:lnTo>
                  <a:pt x="12953" y="174498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6771132" y="38404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6768084" y="383743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048" y="164591"/>
                </a:moveTo>
                <a:lnTo>
                  <a:pt x="165354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6765035" y="383438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6761225" y="3830573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3"/>
                </a:moveTo>
                <a:lnTo>
                  <a:pt x="165353" y="3809"/>
                </a:lnTo>
                <a:lnTo>
                  <a:pt x="162305" y="0"/>
                </a:lnTo>
                <a:lnTo>
                  <a:pt x="0" y="162305"/>
                </a:lnTo>
                <a:lnTo>
                  <a:pt x="3809" y="165353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6758178" y="3827525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048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6744461" y="3816096"/>
            <a:ext cx="175260" cy="172974"/>
          </a:xfrm>
          <a:custGeom>
            <a:avLst/>
            <a:gdLst/>
            <a:ahLst/>
            <a:cxnLst/>
            <a:rect l="l" t="t" r="r" b="b"/>
            <a:pathLst>
              <a:path w="175259" h="172974">
                <a:moveTo>
                  <a:pt x="13716" y="172974"/>
                </a:moveTo>
                <a:lnTo>
                  <a:pt x="175260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7297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6758177" y="38275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6755129" y="382447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6751319" y="3822191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6747510" y="3819143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2"/>
                </a:moveTo>
                <a:lnTo>
                  <a:pt x="165353" y="3048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4592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6744462" y="3816096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6729221" y="3805427"/>
            <a:ext cx="176784" cy="172212"/>
          </a:xfrm>
          <a:custGeom>
            <a:avLst/>
            <a:gdLst/>
            <a:ahLst/>
            <a:cxnLst/>
            <a:rect l="l" t="t" r="r" b="b"/>
            <a:pathLst>
              <a:path w="176783" h="172212">
                <a:moveTo>
                  <a:pt x="15240" y="172212"/>
                </a:moveTo>
                <a:lnTo>
                  <a:pt x="176784" y="10668"/>
                </a:lnTo>
                <a:lnTo>
                  <a:pt x="161544" y="0"/>
                </a:lnTo>
                <a:lnTo>
                  <a:pt x="0" y="161544"/>
                </a:lnTo>
                <a:lnTo>
                  <a:pt x="15240" y="172212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6744461" y="38160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4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6740651" y="3813809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30"/>
                </a:moveTo>
                <a:lnTo>
                  <a:pt x="165353" y="2286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3830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6736841" y="3810762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6733032" y="3808475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29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829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6729222" y="3805428"/>
            <a:ext cx="165354" cy="164592"/>
          </a:xfrm>
          <a:custGeom>
            <a:avLst/>
            <a:gdLst/>
            <a:ahLst/>
            <a:cxnLst/>
            <a:rect l="l" t="t" r="r" b="b"/>
            <a:pathLst>
              <a:path w="165353" h="164591">
                <a:moveTo>
                  <a:pt x="3809" y="164591"/>
                </a:moveTo>
                <a:lnTo>
                  <a:pt x="165353" y="3047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4591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6713982" y="3796284"/>
            <a:ext cx="176784" cy="170688"/>
          </a:xfrm>
          <a:custGeom>
            <a:avLst/>
            <a:gdLst/>
            <a:ahLst/>
            <a:cxnLst/>
            <a:rect l="l" t="t" r="r" b="b"/>
            <a:pathLst>
              <a:path w="176783" h="170687">
                <a:moveTo>
                  <a:pt x="15240" y="170687"/>
                </a:moveTo>
                <a:lnTo>
                  <a:pt x="176784" y="9143"/>
                </a:lnTo>
                <a:lnTo>
                  <a:pt x="161544" y="0"/>
                </a:lnTo>
                <a:lnTo>
                  <a:pt x="0" y="161543"/>
                </a:lnTo>
                <a:lnTo>
                  <a:pt x="15240" y="170687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6729222" y="38054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6726174" y="380390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6723125" y="380161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29"/>
                </a:moveTo>
                <a:lnTo>
                  <a:pt x="164592" y="2285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829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6720078" y="380009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6717029" y="3797808"/>
            <a:ext cx="164592" cy="163830"/>
          </a:xfrm>
          <a:custGeom>
            <a:avLst/>
            <a:gdLst/>
            <a:ahLst/>
            <a:cxnLst/>
            <a:rect l="l" t="t" r="r" b="b"/>
            <a:pathLst>
              <a:path w="164592" h="163829">
                <a:moveTo>
                  <a:pt x="3048" y="163830"/>
                </a:moveTo>
                <a:lnTo>
                  <a:pt x="16459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830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6713981" y="379628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6697980" y="3787901"/>
            <a:ext cx="177546" cy="169926"/>
          </a:xfrm>
          <a:custGeom>
            <a:avLst/>
            <a:gdLst/>
            <a:ahLst/>
            <a:cxnLst/>
            <a:rect l="l" t="t" r="r" b="b"/>
            <a:pathLst>
              <a:path w="177546" h="169925">
                <a:moveTo>
                  <a:pt x="16001" y="169925"/>
                </a:moveTo>
                <a:lnTo>
                  <a:pt x="177545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6001" y="169925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6713982" y="379628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A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6709410" y="3793997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4572" y="163829"/>
                </a:moveTo>
                <a:lnTo>
                  <a:pt x="166116" y="2285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3829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6705600" y="3791712"/>
            <a:ext cx="166116" cy="163830"/>
          </a:xfrm>
          <a:custGeom>
            <a:avLst/>
            <a:gdLst/>
            <a:ahLst/>
            <a:cxnLst/>
            <a:rect l="l" t="t" r="r" b="b"/>
            <a:pathLst>
              <a:path w="166116" h="163829">
                <a:moveTo>
                  <a:pt x="3809" y="163830"/>
                </a:moveTo>
                <a:lnTo>
                  <a:pt x="16611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3830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6701790" y="379018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8"/>
                </a:moveTo>
                <a:lnTo>
                  <a:pt x="165353" y="1524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3068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6697979" y="3787902"/>
            <a:ext cx="165354" cy="163830"/>
          </a:xfrm>
          <a:custGeom>
            <a:avLst/>
            <a:gdLst/>
            <a:ahLst/>
            <a:cxnLst/>
            <a:rect l="l" t="t" r="r" b="b"/>
            <a:pathLst>
              <a:path w="165353" h="163829">
                <a:moveTo>
                  <a:pt x="3809" y="163829"/>
                </a:moveTo>
                <a:lnTo>
                  <a:pt x="165353" y="2285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829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6681215" y="3781043"/>
            <a:ext cx="178308" cy="168402"/>
          </a:xfrm>
          <a:custGeom>
            <a:avLst/>
            <a:gdLst/>
            <a:ahLst/>
            <a:cxnLst/>
            <a:rect l="l" t="t" r="r" b="b"/>
            <a:pathLst>
              <a:path w="178307" h="168401">
                <a:moveTo>
                  <a:pt x="16764" y="168401"/>
                </a:moveTo>
                <a:lnTo>
                  <a:pt x="178308" y="6857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68401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6697979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6694169" y="3786377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7"/>
                </a:moveTo>
                <a:lnTo>
                  <a:pt x="165353" y="1523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3067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6691122" y="3784854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048" y="163068"/>
                </a:moveTo>
                <a:lnTo>
                  <a:pt x="16535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6688074" y="378333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1524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6685025" y="3782567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8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3068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6681216" y="378104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7"/>
                </a:moveTo>
                <a:lnTo>
                  <a:pt x="165353" y="152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3067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6665214" y="3774948"/>
            <a:ext cx="177546" cy="167640"/>
          </a:xfrm>
          <a:custGeom>
            <a:avLst/>
            <a:gdLst/>
            <a:ahLst/>
            <a:cxnLst/>
            <a:rect l="l" t="t" r="r" b="b"/>
            <a:pathLst>
              <a:path w="177546" h="167639">
                <a:moveTo>
                  <a:pt x="16001" y="167639"/>
                </a:moveTo>
                <a:lnTo>
                  <a:pt x="177545" y="6095"/>
                </a:lnTo>
                <a:lnTo>
                  <a:pt x="161543" y="0"/>
                </a:lnTo>
                <a:lnTo>
                  <a:pt x="0" y="162305"/>
                </a:lnTo>
                <a:lnTo>
                  <a:pt x="16001" y="167639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6681216" y="37810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6678168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6675119" y="377875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6671310" y="3777233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3068"/>
                </a:moveTo>
                <a:lnTo>
                  <a:pt x="165353" y="1524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63068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6668262" y="3776471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6665213" y="37749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1523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6647688" y="3771138"/>
            <a:ext cx="179070" cy="166116"/>
          </a:xfrm>
          <a:custGeom>
            <a:avLst/>
            <a:gdLst/>
            <a:ahLst/>
            <a:cxnLst/>
            <a:rect l="l" t="t" r="r" b="b"/>
            <a:pathLst>
              <a:path w="179070" h="166115">
                <a:moveTo>
                  <a:pt x="17525" y="166115"/>
                </a:moveTo>
                <a:lnTo>
                  <a:pt x="179069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611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6665214" y="3774948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5AC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6662166" y="3774186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3067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2305"/>
                </a:lnTo>
                <a:lnTo>
                  <a:pt x="3048" y="163067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6659118" y="377418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6656069" y="377342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6653784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5"/>
                </a:moveTo>
                <a:lnTo>
                  <a:pt x="164591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6650735" y="377189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6647687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6630924" y="3768090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7" h="164591">
                <a:moveTo>
                  <a:pt x="16764" y="164592"/>
                </a:moveTo>
                <a:lnTo>
                  <a:pt x="178308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6764" y="164592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6647688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6644640" y="377037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761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2305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6640829" y="3769614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6637781" y="376885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6633972" y="3768089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1543" y="0"/>
                </a:lnTo>
                <a:lnTo>
                  <a:pt x="0" y="162306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6630924" y="3768089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6613397" y="3765803"/>
            <a:ext cx="179070" cy="163830"/>
          </a:xfrm>
          <a:custGeom>
            <a:avLst/>
            <a:gdLst/>
            <a:ahLst/>
            <a:cxnLst/>
            <a:rect l="l" t="t" r="r" b="b"/>
            <a:pathLst>
              <a:path w="179070" h="163829">
                <a:moveTo>
                  <a:pt x="17525" y="163830"/>
                </a:moveTo>
                <a:lnTo>
                  <a:pt x="17906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17525" y="163830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6630923" y="37680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0A1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6627113" y="376732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0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6624066" y="3767328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6620256" y="3766566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76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6616445" y="3766566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3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6613397" y="376580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6"/>
                </a:moveTo>
                <a:lnTo>
                  <a:pt x="164592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6595110" y="3765042"/>
            <a:ext cx="179832" cy="162306"/>
          </a:xfrm>
          <a:custGeom>
            <a:avLst/>
            <a:gdLst/>
            <a:ahLst/>
            <a:cxnLst/>
            <a:rect l="l" t="t" r="r" b="b"/>
            <a:pathLst>
              <a:path w="179831" h="162305">
                <a:moveTo>
                  <a:pt x="18288" y="162305"/>
                </a:moveTo>
                <a:lnTo>
                  <a:pt x="179832" y="761"/>
                </a:lnTo>
                <a:lnTo>
                  <a:pt x="162306" y="0"/>
                </a:lnTo>
                <a:lnTo>
                  <a:pt x="0" y="162305"/>
                </a:lnTo>
                <a:lnTo>
                  <a:pt x="18288" y="162305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6613398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6609588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6605778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6602729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048" y="161544"/>
                </a:moveTo>
                <a:lnTo>
                  <a:pt x="165354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6598919" y="3765804"/>
            <a:ext cx="165354" cy="161544"/>
          </a:xfrm>
          <a:custGeom>
            <a:avLst/>
            <a:gdLst/>
            <a:ahLst/>
            <a:cxnLst/>
            <a:rect l="l" t="t" r="r" b="b"/>
            <a:pathLst>
              <a:path w="165353" h="161544">
                <a:moveTo>
                  <a:pt x="3809" y="161544"/>
                </a:moveTo>
                <a:lnTo>
                  <a:pt x="165353" y="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6595110" y="376504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5"/>
                </a:moveTo>
                <a:lnTo>
                  <a:pt x="165353" y="761"/>
                </a:lnTo>
                <a:lnTo>
                  <a:pt x="162305" y="0"/>
                </a:lnTo>
                <a:lnTo>
                  <a:pt x="0" y="162305"/>
                </a:lnTo>
                <a:lnTo>
                  <a:pt x="3809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6338868" y="3989374"/>
            <a:ext cx="214493" cy="132588"/>
          </a:xfrm>
          <a:custGeom>
            <a:avLst/>
            <a:gdLst/>
            <a:ahLst/>
            <a:cxnLst/>
            <a:rect l="l" t="t" r="r" b="b"/>
            <a:pathLst>
              <a:path w="214493" h="132587">
                <a:moveTo>
                  <a:pt x="183089" y="70561"/>
                </a:moveTo>
                <a:lnTo>
                  <a:pt x="186137" y="56845"/>
                </a:lnTo>
                <a:lnTo>
                  <a:pt x="189185" y="43891"/>
                </a:lnTo>
                <a:lnTo>
                  <a:pt x="193686" y="30938"/>
                </a:lnTo>
                <a:lnTo>
                  <a:pt x="199078" y="19418"/>
                </a:lnTo>
                <a:lnTo>
                  <a:pt x="205850" y="9162"/>
                </a:lnTo>
                <a:lnTo>
                  <a:pt x="214493" y="0"/>
                </a:lnTo>
                <a:lnTo>
                  <a:pt x="91571" y="4897"/>
                </a:lnTo>
                <a:lnTo>
                  <a:pt x="67066" y="33281"/>
                </a:lnTo>
                <a:lnTo>
                  <a:pt x="46351" y="65261"/>
                </a:lnTo>
                <a:lnTo>
                  <a:pt x="183089" y="70561"/>
                </a:lnTo>
                <a:close/>
              </a:path>
              <a:path w="214493" h="132587">
                <a:moveTo>
                  <a:pt x="292055" y="-59740"/>
                </a:moveTo>
                <a:lnTo>
                  <a:pt x="274529" y="-62026"/>
                </a:lnTo>
                <a:lnTo>
                  <a:pt x="241763" y="-62026"/>
                </a:lnTo>
                <a:lnTo>
                  <a:pt x="227285" y="-60502"/>
                </a:lnTo>
                <a:lnTo>
                  <a:pt x="187724" y="-52589"/>
                </a:lnTo>
                <a:lnTo>
                  <a:pt x="151911" y="-38646"/>
                </a:lnTo>
                <a:lnTo>
                  <a:pt x="119856" y="-19281"/>
                </a:lnTo>
                <a:lnTo>
                  <a:pt x="91571" y="4897"/>
                </a:lnTo>
                <a:lnTo>
                  <a:pt x="214493" y="0"/>
                </a:lnTo>
                <a:lnTo>
                  <a:pt x="224999" y="-7924"/>
                </a:lnTo>
                <a:lnTo>
                  <a:pt x="231095" y="-10972"/>
                </a:lnTo>
                <a:lnTo>
                  <a:pt x="237953" y="-14020"/>
                </a:lnTo>
                <a:lnTo>
                  <a:pt x="244049" y="-15544"/>
                </a:lnTo>
                <a:lnTo>
                  <a:pt x="251669" y="-17068"/>
                </a:lnTo>
                <a:lnTo>
                  <a:pt x="258527" y="-17068"/>
                </a:lnTo>
                <a:lnTo>
                  <a:pt x="270719" y="-16306"/>
                </a:lnTo>
                <a:lnTo>
                  <a:pt x="281387" y="-14020"/>
                </a:lnTo>
                <a:lnTo>
                  <a:pt x="296078" y="-5904"/>
                </a:lnTo>
                <a:lnTo>
                  <a:pt x="304896" y="1664"/>
                </a:lnTo>
                <a:lnTo>
                  <a:pt x="312504" y="10779"/>
                </a:lnTo>
                <a:lnTo>
                  <a:pt x="318992" y="21251"/>
                </a:lnTo>
                <a:lnTo>
                  <a:pt x="324452" y="32887"/>
                </a:lnTo>
                <a:lnTo>
                  <a:pt x="328973" y="45497"/>
                </a:lnTo>
                <a:lnTo>
                  <a:pt x="332648" y="58890"/>
                </a:lnTo>
                <a:lnTo>
                  <a:pt x="335566" y="72874"/>
                </a:lnTo>
                <a:lnTo>
                  <a:pt x="337818" y="87258"/>
                </a:lnTo>
                <a:lnTo>
                  <a:pt x="339495" y="101851"/>
                </a:lnTo>
                <a:lnTo>
                  <a:pt x="340688" y="116463"/>
                </a:lnTo>
                <a:lnTo>
                  <a:pt x="341488" y="130901"/>
                </a:lnTo>
                <a:lnTo>
                  <a:pt x="341986" y="144975"/>
                </a:lnTo>
                <a:lnTo>
                  <a:pt x="342271" y="158493"/>
                </a:lnTo>
                <a:lnTo>
                  <a:pt x="342436" y="171265"/>
                </a:lnTo>
                <a:lnTo>
                  <a:pt x="342570" y="183099"/>
                </a:lnTo>
                <a:lnTo>
                  <a:pt x="342765" y="193803"/>
                </a:lnTo>
                <a:lnTo>
                  <a:pt x="343109" y="203149"/>
                </a:lnTo>
                <a:lnTo>
                  <a:pt x="342347" y="287731"/>
                </a:lnTo>
                <a:lnTo>
                  <a:pt x="340061" y="356311"/>
                </a:lnTo>
                <a:lnTo>
                  <a:pt x="339301" y="367725"/>
                </a:lnTo>
                <a:lnTo>
                  <a:pt x="338623" y="380123"/>
                </a:lnTo>
                <a:lnTo>
                  <a:pt x="337870" y="393272"/>
                </a:lnTo>
                <a:lnTo>
                  <a:pt x="336886" y="406938"/>
                </a:lnTo>
                <a:lnTo>
                  <a:pt x="335512" y="420885"/>
                </a:lnTo>
                <a:lnTo>
                  <a:pt x="333594" y="434881"/>
                </a:lnTo>
                <a:lnTo>
                  <a:pt x="330973" y="448690"/>
                </a:lnTo>
                <a:lnTo>
                  <a:pt x="327493" y="462079"/>
                </a:lnTo>
                <a:lnTo>
                  <a:pt x="322998" y="474813"/>
                </a:lnTo>
                <a:lnTo>
                  <a:pt x="317331" y="486658"/>
                </a:lnTo>
                <a:lnTo>
                  <a:pt x="310334" y="497380"/>
                </a:lnTo>
                <a:lnTo>
                  <a:pt x="301852" y="506745"/>
                </a:lnTo>
                <a:lnTo>
                  <a:pt x="291726" y="514517"/>
                </a:lnTo>
                <a:lnTo>
                  <a:pt x="280625" y="520141"/>
                </a:lnTo>
                <a:lnTo>
                  <a:pt x="275291" y="521665"/>
                </a:lnTo>
                <a:lnTo>
                  <a:pt x="269195" y="523189"/>
                </a:lnTo>
                <a:lnTo>
                  <a:pt x="256241" y="523951"/>
                </a:lnTo>
                <a:lnTo>
                  <a:pt x="250145" y="523189"/>
                </a:lnTo>
                <a:lnTo>
                  <a:pt x="236022" y="519973"/>
                </a:lnTo>
                <a:lnTo>
                  <a:pt x="223795" y="514137"/>
                </a:lnTo>
                <a:lnTo>
                  <a:pt x="213333" y="506047"/>
                </a:lnTo>
                <a:lnTo>
                  <a:pt x="204501" y="496065"/>
                </a:lnTo>
                <a:lnTo>
                  <a:pt x="197167" y="484554"/>
                </a:lnTo>
                <a:lnTo>
                  <a:pt x="191197" y="471877"/>
                </a:lnTo>
                <a:lnTo>
                  <a:pt x="186458" y="458397"/>
                </a:lnTo>
                <a:lnTo>
                  <a:pt x="182817" y="444478"/>
                </a:lnTo>
                <a:lnTo>
                  <a:pt x="180140" y="430482"/>
                </a:lnTo>
                <a:lnTo>
                  <a:pt x="178295" y="416773"/>
                </a:lnTo>
                <a:lnTo>
                  <a:pt x="177147" y="403715"/>
                </a:lnTo>
                <a:lnTo>
                  <a:pt x="176993" y="401269"/>
                </a:lnTo>
                <a:lnTo>
                  <a:pt x="174707" y="370027"/>
                </a:lnTo>
                <a:lnTo>
                  <a:pt x="173183" y="338023"/>
                </a:lnTo>
                <a:lnTo>
                  <a:pt x="172421" y="304495"/>
                </a:lnTo>
                <a:lnTo>
                  <a:pt x="172477" y="254406"/>
                </a:lnTo>
                <a:lnTo>
                  <a:pt x="172606" y="241657"/>
                </a:lnTo>
                <a:lnTo>
                  <a:pt x="172794" y="228847"/>
                </a:lnTo>
                <a:lnTo>
                  <a:pt x="173051" y="215993"/>
                </a:lnTo>
                <a:lnTo>
                  <a:pt x="173382" y="203109"/>
                </a:lnTo>
                <a:lnTo>
                  <a:pt x="173795" y="190210"/>
                </a:lnTo>
                <a:lnTo>
                  <a:pt x="174297" y="177312"/>
                </a:lnTo>
                <a:lnTo>
                  <a:pt x="174895" y="164430"/>
                </a:lnTo>
                <a:lnTo>
                  <a:pt x="175597" y="151578"/>
                </a:lnTo>
                <a:lnTo>
                  <a:pt x="176410" y="138773"/>
                </a:lnTo>
                <a:lnTo>
                  <a:pt x="177341" y="126029"/>
                </a:lnTo>
                <a:lnTo>
                  <a:pt x="178397" y="113361"/>
                </a:lnTo>
                <a:lnTo>
                  <a:pt x="179586" y="100786"/>
                </a:lnTo>
                <a:lnTo>
                  <a:pt x="180914" y="88317"/>
                </a:lnTo>
                <a:lnTo>
                  <a:pt x="182389" y="75971"/>
                </a:lnTo>
                <a:lnTo>
                  <a:pt x="183089" y="70561"/>
                </a:lnTo>
                <a:lnTo>
                  <a:pt x="46351" y="65261"/>
                </a:lnTo>
                <a:lnTo>
                  <a:pt x="29437" y="100230"/>
                </a:lnTo>
                <a:lnTo>
                  <a:pt x="16334" y="137578"/>
                </a:lnTo>
                <a:lnTo>
                  <a:pt x="7053" y="176698"/>
                </a:lnTo>
                <a:lnTo>
                  <a:pt x="1605" y="216980"/>
                </a:lnTo>
                <a:lnTo>
                  <a:pt x="0" y="257816"/>
                </a:lnTo>
                <a:lnTo>
                  <a:pt x="2248" y="298597"/>
                </a:lnTo>
                <a:lnTo>
                  <a:pt x="8360" y="338715"/>
                </a:lnTo>
                <a:lnTo>
                  <a:pt x="18347" y="377562"/>
                </a:lnTo>
                <a:lnTo>
                  <a:pt x="32220" y="414528"/>
                </a:lnTo>
                <a:lnTo>
                  <a:pt x="49988" y="449006"/>
                </a:lnTo>
                <a:lnTo>
                  <a:pt x="71663" y="480387"/>
                </a:lnTo>
                <a:lnTo>
                  <a:pt x="97254" y="508061"/>
                </a:lnTo>
                <a:lnTo>
                  <a:pt x="126773" y="531422"/>
                </a:lnTo>
                <a:lnTo>
                  <a:pt x="160229" y="549859"/>
                </a:lnTo>
                <a:lnTo>
                  <a:pt x="186137" y="558241"/>
                </a:lnTo>
                <a:lnTo>
                  <a:pt x="219692" y="565038"/>
                </a:lnTo>
                <a:lnTo>
                  <a:pt x="257852" y="567588"/>
                </a:lnTo>
                <a:lnTo>
                  <a:pt x="276148" y="567155"/>
                </a:lnTo>
                <a:lnTo>
                  <a:pt x="311118" y="562886"/>
                </a:lnTo>
                <a:lnTo>
                  <a:pt x="343846" y="554094"/>
                </a:lnTo>
                <a:lnTo>
                  <a:pt x="374237" y="540796"/>
                </a:lnTo>
                <a:lnTo>
                  <a:pt x="402199" y="523012"/>
                </a:lnTo>
                <a:lnTo>
                  <a:pt x="427639" y="500759"/>
                </a:lnTo>
                <a:lnTo>
                  <a:pt x="450462" y="474055"/>
                </a:lnTo>
                <a:lnTo>
                  <a:pt x="470577" y="442917"/>
                </a:lnTo>
                <a:lnTo>
                  <a:pt x="487889" y="407365"/>
                </a:lnTo>
                <a:lnTo>
                  <a:pt x="497033" y="382219"/>
                </a:lnTo>
                <a:lnTo>
                  <a:pt x="503879" y="358277"/>
                </a:lnTo>
                <a:lnTo>
                  <a:pt x="509304" y="333474"/>
                </a:lnTo>
                <a:lnTo>
                  <a:pt x="513275" y="307993"/>
                </a:lnTo>
                <a:lnTo>
                  <a:pt x="515758" y="282015"/>
                </a:lnTo>
                <a:lnTo>
                  <a:pt x="516721" y="255723"/>
                </a:lnTo>
                <a:lnTo>
                  <a:pt x="516131" y="229301"/>
                </a:lnTo>
                <a:lnTo>
                  <a:pt x="513955" y="202930"/>
                </a:lnTo>
                <a:lnTo>
                  <a:pt x="510160" y="176794"/>
                </a:lnTo>
                <a:lnTo>
                  <a:pt x="504713" y="151074"/>
                </a:lnTo>
                <a:lnTo>
                  <a:pt x="497581" y="125954"/>
                </a:lnTo>
                <a:lnTo>
                  <a:pt x="488731" y="101616"/>
                </a:lnTo>
                <a:lnTo>
                  <a:pt x="478131" y="78242"/>
                </a:lnTo>
                <a:lnTo>
                  <a:pt x="465747" y="56015"/>
                </a:lnTo>
                <a:lnTo>
                  <a:pt x="451546" y="35118"/>
                </a:lnTo>
                <a:lnTo>
                  <a:pt x="435495" y="15733"/>
                </a:lnTo>
                <a:lnTo>
                  <a:pt x="417562" y="-1957"/>
                </a:lnTo>
                <a:lnTo>
                  <a:pt x="397714" y="-17770"/>
                </a:lnTo>
                <a:lnTo>
                  <a:pt x="375917" y="-31523"/>
                </a:lnTo>
                <a:lnTo>
                  <a:pt x="352138" y="-43034"/>
                </a:lnTo>
                <a:lnTo>
                  <a:pt x="326345" y="-52120"/>
                </a:lnTo>
                <a:lnTo>
                  <a:pt x="308819" y="-56692"/>
                </a:lnTo>
                <a:lnTo>
                  <a:pt x="292055" y="-59740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6580632" y="3927348"/>
            <a:ext cx="14478" cy="0"/>
          </a:xfrm>
          <a:custGeom>
            <a:avLst/>
            <a:gdLst/>
            <a:ahLst/>
            <a:cxnLst/>
            <a:rect l="l" t="t" r="r" b="b"/>
            <a:pathLst>
              <a:path w="14477">
                <a:moveTo>
                  <a:pt x="14477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6566154" y="3927348"/>
            <a:ext cx="14478" cy="1524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14477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6552438" y="3928872"/>
            <a:ext cx="13716" cy="1524"/>
          </a:xfrm>
          <a:custGeom>
            <a:avLst/>
            <a:gdLst/>
            <a:ahLst/>
            <a:cxnLst/>
            <a:rect l="l" t="t" r="r" b="b"/>
            <a:pathLst>
              <a:path w="13716" h="1524">
                <a:moveTo>
                  <a:pt x="1371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6538722" y="3930395"/>
            <a:ext cx="13716" cy="2286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1371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6525768" y="3932682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6512813" y="3936492"/>
            <a:ext cx="12954" cy="3810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12953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6500622" y="3940301"/>
            <a:ext cx="12192" cy="4572"/>
          </a:xfrm>
          <a:custGeom>
            <a:avLst/>
            <a:gdLst/>
            <a:ahLst/>
            <a:cxnLst/>
            <a:rect l="l" t="t" r="r" b="b"/>
            <a:pathLst>
              <a:path w="12191" h="4572">
                <a:moveTo>
                  <a:pt x="12191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6488430" y="3944873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12191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6476999" y="3950970"/>
            <a:ext cx="11430" cy="6096"/>
          </a:xfrm>
          <a:custGeom>
            <a:avLst/>
            <a:gdLst/>
            <a:ahLst/>
            <a:cxnLst/>
            <a:rect l="l" t="t" r="r" b="b"/>
            <a:pathLst>
              <a:path w="11429" h="6096">
                <a:moveTo>
                  <a:pt x="11429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6465570" y="3957066"/>
            <a:ext cx="11430" cy="6858"/>
          </a:xfrm>
          <a:custGeom>
            <a:avLst/>
            <a:gdLst/>
            <a:ahLst/>
            <a:cxnLst/>
            <a:rect l="l" t="t" r="r" b="b"/>
            <a:pathLst>
              <a:path w="11429" h="6858">
                <a:moveTo>
                  <a:pt x="1142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6454902" y="3963923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7" h="7620">
                <a:moveTo>
                  <a:pt x="10667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6444233" y="3971544"/>
            <a:ext cx="10668" cy="8382"/>
          </a:xfrm>
          <a:custGeom>
            <a:avLst/>
            <a:gdLst/>
            <a:ahLst/>
            <a:cxnLst/>
            <a:rect l="l" t="t" r="r" b="b"/>
            <a:pathLst>
              <a:path w="10667" h="8382">
                <a:moveTo>
                  <a:pt x="10667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6434327" y="3979926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9905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6425183" y="3989832"/>
            <a:ext cx="9144" cy="9906"/>
          </a:xfrm>
          <a:custGeom>
            <a:avLst/>
            <a:gdLst/>
            <a:ahLst/>
            <a:cxnLst/>
            <a:rect l="l" t="t" r="r" b="b"/>
            <a:pathLst>
              <a:path w="9144" h="9905">
                <a:moveTo>
                  <a:pt x="9144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6416039" y="3999738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6407657" y="4010405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8382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6399275" y="4021835"/>
            <a:ext cx="8381" cy="12192"/>
          </a:xfrm>
          <a:custGeom>
            <a:avLst/>
            <a:gdLst/>
            <a:ahLst/>
            <a:cxnLst/>
            <a:rect l="l" t="t" r="r" b="b"/>
            <a:pathLst>
              <a:path w="8382" h="12191">
                <a:moveTo>
                  <a:pt x="8382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6391656" y="4034027"/>
            <a:ext cx="7619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7620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6384035" y="4046220"/>
            <a:ext cx="7619" cy="12954"/>
          </a:xfrm>
          <a:custGeom>
            <a:avLst/>
            <a:gdLst/>
            <a:ahLst/>
            <a:cxnLst/>
            <a:rect l="l" t="t" r="r" b="b"/>
            <a:pathLst>
              <a:path w="7620" h="12953">
                <a:moveTo>
                  <a:pt x="7620" y="0"/>
                </a:moveTo>
                <a:lnTo>
                  <a:pt x="0" y="12954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6377177" y="4059173"/>
            <a:ext cx="6857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6858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6365747" y="4071366"/>
            <a:ext cx="11429" cy="26670"/>
          </a:xfrm>
          <a:custGeom>
            <a:avLst/>
            <a:gdLst/>
            <a:ahLst/>
            <a:cxnLst/>
            <a:rect l="l" t="t" r="r" b="b"/>
            <a:pathLst>
              <a:path w="11429" h="26670">
                <a:moveTo>
                  <a:pt x="11429" y="0"/>
                </a:moveTo>
                <a:lnTo>
                  <a:pt x="5333" y="12954"/>
                </a:lnTo>
                <a:lnTo>
                  <a:pt x="0" y="2667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6360414" y="4098035"/>
            <a:ext cx="5333" cy="13716"/>
          </a:xfrm>
          <a:custGeom>
            <a:avLst/>
            <a:gdLst/>
            <a:ahLst/>
            <a:cxnLst/>
            <a:rect l="l" t="t" r="r" b="b"/>
            <a:pathLst>
              <a:path w="5334" h="13715">
                <a:moveTo>
                  <a:pt x="5334" y="0"/>
                </a:moveTo>
                <a:lnTo>
                  <a:pt x="0" y="1371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6352032" y="4111751"/>
            <a:ext cx="8381" cy="27432"/>
          </a:xfrm>
          <a:custGeom>
            <a:avLst/>
            <a:gdLst/>
            <a:ahLst/>
            <a:cxnLst/>
            <a:rect l="l" t="t" r="r" b="b"/>
            <a:pathLst>
              <a:path w="8382" h="27432">
                <a:moveTo>
                  <a:pt x="8382" y="0"/>
                </a:moveTo>
                <a:lnTo>
                  <a:pt x="3810" y="13716"/>
                </a:lnTo>
                <a:lnTo>
                  <a:pt x="0" y="2743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6348222" y="4139183"/>
            <a:ext cx="3809" cy="14478"/>
          </a:xfrm>
          <a:custGeom>
            <a:avLst/>
            <a:gdLst/>
            <a:ahLst/>
            <a:cxnLst/>
            <a:rect l="l" t="t" r="r" b="b"/>
            <a:pathLst>
              <a:path w="3810" h="14477">
                <a:moveTo>
                  <a:pt x="3810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6345174" y="4153661"/>
            <a:ext cx="3047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3048" y="0"/>
                </a:moveTo>
                <a:lnTo>
                  <a:pt x="0" y="14478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6340601" y="4168139"/>
            <a:ext cx="4571" cy="29718"/>
          </a:xfrm>
          <a:custGeom>
            <a:avLst/>
            <a:gdLst/>
            <a:ahLst/>
            <a:cxnLst/>
            <a:rect l="l" t="t" r="r" b="b"/>
            <a:pathLst>
              <a:path w="4572" h="29717">
                <a:moveTo>
                  <a:pt x="4572" y="0"/>
                </a:moveTo>
                <a:lnTo>
                  <a:pt x="2286" y="15240"/>
                </a:lnTo>
                <a:lnTo>
                  <a:pt x="0" y="29718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6338315" y="4197857"/>
            <a:ext cx="2286" cy="92202"/>
          </a:xfrm>
          <a:custGeom>
            <a:avLst/>
            <a:gdLst/>
            <a:ahLst/>
            <a:cxnLst/>
            <a:rect l="l" t="t" r="r" b="b"/>
            <a:pathLst>
              <a:path w="2286" h="92201">
                <a:moveTo>
                  <a:pt x="2286" y="0"/>
                </a:moveTo>
                <a:lnTo>
                  <a:pt x="1524" y="16002"/>
                </a:lnTo>
                <a:lnTo>
                  <a:pt x="762" y="31242"/>
                </a:lnTo>
                <a:lnTo>
                  <a:pt x="0" y="47244"/>
                </a:lnTo>
                <a:lnTo>
                  <a:pt x="762" y="62484"/>
                </a:lnTo>
                <a:lnTo>
                  <a:pt x="1524" y="77724"/>
                </a:lnTo>
                <a:lnTo>
                  <a:pt x="2286" y="9220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6340601" y="4290060"/>
            <a:ext cx="4572" cy="28956"/>
          </a:xfrm>
          <a:custGeom>
            <a:avLst/>
            <a:gdLst/>
            <a:ahLst/>
            <a:cxnLst/>
            <a:rect l="l" t="t" r="r" b="b"/>
            <a:pathLst>
              <a:path w="4572" h="28955">
                <a:moveTo>
                  <a:pt x="0" y="0"/>
                </a:moveTo>
                <a:lnTo>
                  <a:pt x="2286" y="15240"/>
                </a:lnTo>
                <a:lnTo>
                  <a:pt x="4572" y="2895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6345173" y="4319016"/>
            <a:ext cx="3048" cy="14478"/>
          </a:xfrm>
          <a:custGeom>
            <a:avLst/>
            <a:gdLst/>
            <a:ahLst/>
            <a:cxnLst/>
            <a:rect l="l" t="t" r="r" b="b"/>
            <a:pathLst>
              <a:path w="3048" h="14477">
                <a:moveTo>
                  <a:pt x="0" y="0"/>
                </a:moveTo>
                <a:lnTo>
                  <a:pt x="3048" y="14478"/>
                </a:lnTo>
              </a:path>
            </a:pathLst>
          </a:custGeom>
          <a:ln w="12953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6348222" y="4333494"/>
            <a:ext cx="3048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0"/>
                </a:moveTo>
                <a:lnTo>
                  <a:pt x="3048" y="13716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6351270" y="4347210"/>
            <a:ext cx="8382" cy="27432"/>
          </a:xfrm>
          <a:custGeom>
            <a:avLst/>
            <a:gdLst/>
            <a:ahLst/>
            <a:cxnLst/>
            <a:rect l="l" t="t" r="r" b="b"/>
            <a:pathLst>
              <a:path w="8382" h="27432">
                <a:moveTo>
                  <a:pt x="0" y="0"/>
                </a:moveTo>
                <a:lnTo>
                  <a:pt x="4572" y="13716"/>
                </a:lnTo>
                <a:lnTo>
                  <a:pt x="8382" y="2743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6359651" y="4374642"/>
            <a:ext cx="10668" cy="26670"/>
          </a:xfrm>
          <a:custGeom>
            <a:avLst/>
            <a:gdLst/>
            <a:ahLst/>
            <a:cxnLst/>
            <a:rect l="l" t="t" r="r" b="b"/>
            <a:pathLst>
              <a:path w="10667" h="26670">
                <a:moveTo>
                  <a:pt x="0" y="0"/>
                </a:moveTo>
                <a:lnTo>
                  <a:pt x="5334" y="12954"/>
                </a:lnTo>
                <a:lnTo>
                  <a:pt x="10668" y="2667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6370320" y="4401311"/>
            <a:ext cx="6096" cy="12192"/>
          </a:xfrm>
          <a:custGeom>
            <a:avLst/>
            <a:gdLst/>
            <a:ahLst/>
            <a:cxnLst/>
            <a:rect l="l" t="t" r="r" b="b"/>
            <a:pathLst>
              <a:path w="6096" h="12191">
                <a:moveTo>
                  <a:pt x="0" y="0"/>
                </a:moveTo>
                <a:lnTo>
                  <a:pt x="6096" y="1219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6376416" y="4413504"/>
            <a:ext cx="6858" cy="12954"/>
          </a:xfrm>
          <a:custGeom>
            <a:avLst/>
            <a:gdLst/>
            <a:ahLst/>
            <a:cxnLst/>
            <a:rect l="l" t="t" r="r" b="b"/>
            <a:pathLst>
              <a:path w="6858" h="12953">
                <a:moveTo>
                  <a:pt x="0" y="0"/>
                </a:moveTo>
                <a:lnTo>
                  <a:pt x="6858" y="1295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6383273" y="4426457"/>
            <a:ext cx="6858" cy="12192"/>
          </a:xfrm>
          <a:custGeom>
            <a:avLst/>
            <a:gdLst/>
            <a:ahLst/>
            <a:cxnLst/>
            <a:rect l="l" t="t" r="r" b="b"/>
            <a:pathLst>
              <a:path w="6858" h="12191">
                <a:moveTo>
                  <a:pt x="0" y="0"/>
                </a:moveTo>
                <a:lnTo>
                  <a:pt x="6858" y="12192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6390132" y="4438649"/>
            <a:ext cx="7620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0"/>
                </a:moveTo>
                <a:lnTo>
                  <a:pt x="7620" y="12192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6397751" y="4450842"/>
            <a:ext cx="7620" cy="12192"/>
          </a:xfrm>
          <a:custGeom>
            <a:avLst/>
            <a:gdLst/>
            <a:ahLst/>
            <a:cxnLst/>
            <a:rect l="l" t="t" r="r" b="b"/>
            <a:pathLst>
              <a:path w="7620" h="12191">
                <a:moveTo>
                  <a:pt x="0" y="0"/>
                </a:moveTo>
                <a:lnTo>
                  <a:pt x="7620" y="12192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6405372" y="4463033"/>
            <a:ext cx="8382" cy="11430"/>
          </a:xfrm>
          <a:custGeom>
            <a:avLst/>
            <a:gdLst/>
            <a:ahLst/>
            <a:cxnLst/>
            <a:rect l="l" t="t" r="r" b="b"/>
            <a:pathLst>
              <a:path w="8382" h="11429">
                <a:moveTo>
                  <a:pt x="0" y="0"/>
                </a:moveTo>
                <a:lnTo>
                  <a:pt x="8382" y="1143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6413754" y="4474464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0" y="0"/>
                </a:moveTo>
                <a:lnTo>
                  <a:pt x="9144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6422898" y="4485132"/>
            <a:ext cx="9906" cy="9906"/>
          </a:xfrm>
          <a:custGeom>
            <a:avLst/>
            <a:gdLst/>
            <a:ahLst/>
            <a:cxnLst/>
            <a:rect l="l" t="t" r="r" b="b"/>
            <a:pathLst>
              <a:path w="9905" h="9905">
                <a:moveTo>
                  <a:pt x="0" y="0"/>
                </a:moveTo>
                <a:lnTo>
                  <a:pt x="9906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6432804" y="4495038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0" y="0"/>
                </a:moveTo>
                <a:lnTo>
                  <a:pt x="9906" y="914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6442710" y="4504182"/>
            <a:ext cx="9906" cy="8382"/>
          </a:xfrm>
          <a:custGeom>
            <a:avLst/>
            <a:gdLst/>
            <a:ahLst/>
            <a:cxnLst/>
            <a:rect l="l" t="t" r="r" b="b"/>
            <a:pathLst>
              <a:path w="9905" h="8382">
                <a:moveTo>
                  <a:pt x="0" y="0"/>
                </a:moveTo>
                <a:lnTo>
                  <a:pt x="9906" y="8382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6452616" y="4512564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0" y="0"/>
                </a:moveTo>
                <a:lnTo>
                  <a:pt x="11430" y="762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6464045" y="4520183"/>
            <a:ext cx="10668" cy="7620"/>
          </a:xfrm>
          <a:custGeom>
            <a:avLst/>
            <a:gdLst/>
            <a:ahLst/>
            <a:cxnLst/>
            <a:rect l="l" t="t" r="r" b="b"/>
            <a:pathLst>
              <a:path w="10667" h="7620">
                <a:moveTo>
                  <a:pt x="0" y="0"/>
                </a:moveTo>
                <a:lnTo>
                  <a:pt x="10668" y="762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6474714" y="4527804"/>
            <a:ext cx="12192" cy="6095"/>
          </a:xfrm>
          <a:custGeom>
            <a:avLst/>
            <a:gdLst/>
            <a:ahLst/>
            <a:cxnLst/>
            <a:rect l="l" t="t" r="r" b="b"/>
            <a:pathLst>
              <a:path w="12191" h="6096">
                <a:moveTo>
                  <a:pt x="0" y="0"/>
                </a:moveTo>
                <a:lnTo>
                  <a:pt x="12192" y="6095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6486905" y="4533899"/>
            <a:ext cx="12192" cy="5333"/>
          </a:xfrm>
          <a:custGeom>
            <a:avLst/>
            <a:gdLst/>
            <a:ahLst/>
            <a:cxnLst/>
            <a:rect l="l" t="t" r="r" b="b"/>
            <a:pathLst>
              <a:path w="12191" h="5334">
                <a:moveTo>
                  <a:pt x="0" y="0"/>
                </a:moveTo>
                <a:lnTo>
                  <a:pt x="12192" y="5333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6499098" y="4539233"/>
            <a:ext cx="12954" cy="4571"/>
          </a:xfrm>
          <a:custGeom>
            <a:avLst/>
            <a:gdLst/>
            <a:ahLst/>
            <a:cxnLst/>
            <a:rect l="l" t="t" r="r" b="b"/>
            <a:pathLst>
              <a:path w="12953" h="4572">
                <a:moveTo>
                  <a:pt x="0" y="0"/>
                </a:moveTo>
                <a:lnTo>
                  <a:pt x="12954" y="4571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6512051" y="4543805"/>
            <a:ext cx="12954" cy="3809"/>
          </a:xfrm>
          <a:custGeom>
            <a:avLst/>
            <a:gdLst/>
            <a:ahLst/>
            <a:cxnLst/>
            <a:rect l="l" t="t" r="r" b="b"/>
            <a:pathLst>
              <a:path w="12953" h="3810">
                <a:moveTo>
                  <a:pt x="0" y="0"/>
                </a:moveTo>
                <a:lnTo>
                  <a:pt x="12954" y="3809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6525005" y="4547616"/>
            <a:ext cx="13716" cy="3809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0" y="0"/>
                </a:moveTo>
                <a:lnTo>
                  <a:pt x="13716" y="3809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6538722" y="4551426"/>
            <a:ext cx="13716" cy="2285"/>
          </a:xfrm>
          <a:custGeom>
            <a:avLst/>
            <a:gdLst/>
            <a:ahLst/>
            <a:cxnLst/>
            <a:rect l="l" t="t" r="r" b="b"/>
            <a:pathLst>
              <a:path w="13716" h="2286">
                <a:moveTo>
                  <a:pt x="0" y="0"/>
                </a:moveTo>
                <a:lnTo>
                  <a:pt x="13716" y="2285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6552438" y="4553711"/>
            <a:ext cx="14478" cy="1523"/>
          </a:xfrm>
          <a:custGeom>
            <a:avLst/>
            <a:gdLst/>
            <a:ahLst/>
            <a:cxnLst/>
            <a:rect l="l" t="t" r="r" b="b"/>
            <a:pathLst>
              <a:path w="14477" h="1524">
                <a:moveTo>
                  <a:pt x="0" y="0"/>
                </a:moveTo>
                <a:lnTo>
                  <a:pt x="14478" y="1523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6566916" y="4555235"/>
            <a:ext cx="15240" cy="1523"/>
          </a:xfrm>
          <a:custGeom>
            <a:avLst/>
            <a:gdLst/>
            <a:ahLst/>
            <a:cxnLst/>
            <a:rect l="l" t="t" r="r" b="b"/>
            <a:pathLst>
              <a:path w="15240" h="1524">
                <a:moveTo>
                  <a:pt x="0" y="0"/>
                </a:moveTo>
                <a:lnTo>
                  <a:pt x="15240" y="1523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6582155" y="455676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6597395" y="455676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>
                <a:moveTo>
                  <a:pt x="0" y="0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6612635" y="4555236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40" h="1524">
                <a:moveTo>
                  <a:pt x="0" y="152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883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6627876" y="4553711"/>
            <a:ext cx="15240" cy="1524"/>
          </a:xfrm>
          <a:custGeom>
            <a:avLst/>
            <a:gdLst/>
            <a:ahLst/>
            <a:cxnLst/>
            <a:rect l="l" t="t" r="r" b="b"/>
            <a:pathLst>
              <a:path w="15240" h="1524">
                <a:moveTo>
                  <a:pt x="0" y="1524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6643116" y="4550663"/>
            <a:ext cx="13716" cy="3048"/>
          </a:xfrm>
          <a:custGeom>
            <a:avLst/>
            <a:gdLst/>
            <a:ahLst/>
            <a:cxnLst/>
            <a:rect l="l" t="t" r="r" b="b"/>
            <a:pathLst>
              <a:path w="13716" h="3048">
                <a:moveTo>
                  <a:pt x="0" y="3048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6656832" y="4546854"/>
            <a:ext cx="14478" cy="3810"/>
          </a:xfrm>
          <a:custGeom>
            <a:avLst/>
            <a:gdLst/>
            <a:ahLst/>
            <a:cxnLst/>
            <a:rect l="l" t="t" r="r" b="b"/>
            <a:pathLst>
              <a:path w="14477" h="3810">
                <a:moveTo>
                  <a:pt x="0" y="3810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6671310" y="4543044"/>
            <a:ext cx="13716" cy="3810"/>
          </a:xfrm>
          <a:custGeom>
            <a:avLst/>
            <a:gdLst/>
            <a:ahLst/>
            <a:cxnLst/>
            <a:rect l="l" t="t" r="r" b="b"/>
            <a:pathLst>
              <a:path w="13716" h="3810">
                <a:moveTo>
                  <a:pt x="0" y="3810"/>
                </a:moveTo>
                <a:lnTo>
                  <a:pt x="13716" y="0"/>
                </a:lnTo>
              </a:path>
            </a:pathLst>
          </a:custGeom>
          <a:ln w="12953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6685026" y="4537710"/>
            <a:ext cx="12954" cy="5334"/>
          </a:xfrm>
          <a:custGeom>
            <a:avLst/>
            <a:gdLst/>
            <a:ahLst/>
            <a:cxnLst/>
            <a:rect l="l" t="t" r="r" b="b"/>
            <a:pathLst>
              <a:path w="12953" h="5334">
                <a:moveTo>
                  <a:pt x="0" y="5333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6697979" y="4531614"/>
            <a:ext cx="12192" cy="6096"/>
          </a:xfrm>
          <a:custGeom>
            <a:avLst/>
            <a:gdLst/>
            <a:ahLst/>
            <a:cxnLst/>
            <a:rect l="l" t="t" r="r" b="b"/>
            <a:pathLst>
              <a:path w="12192" h="6096">
                <a:moveTo>
                  <a:pt x="0" y="6095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6710172" y="4524756"/>
            <a:ext cx="12192" cy="6858"/>
          </a:xfrm>
          <a:custGeom>
            <a:avLst/>
            <a:gdLst/>
            <a:ahLst/>
            <a:cxnLst/>
            <a:rect l="l" t="t" r="r" b="b"/>
            <a:pathLst>
              <a:path w="12192" h="6858">
                <a:moveTo>
                  <a:pt x="0" y="6857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6722364" y="4517135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0" y="7620"/>
                </a:moveTo>
                <a:lnTo>
                  <a:pt x="12192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6734555" y="4508753"/>
            <a:ext cx="11430" cy="8382"/>
          </a:xfrm>
          <a:custGeom>
            <a:avLst/>
            <a:gdLst/>
            <a:ahLst/>
            <a:cxnLst/>
            <a:rect l="l" t="t" r="r" b="b"/>
            <a:pathLst>
              <a:path w="11429" h="8382">
                <a:moveTo>
                  <a:pt x="0" y="8381"/>
                </a:moveTo>
                <a:lnTo>
                  <a:pt x="1143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6745985" y="4499610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9143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6756654" y="4488942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0" y="10667"/>
                </a:moveTo>
                <a:lnTo>
                  <a:pt x="1066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6767322" y="4478274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10667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6777227" y="4466843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0" y="11430"/>
                </a:moveTo>
                <a:lnTo>
                  <a:pt x="9906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6787133" y="4453890"/>
            <a:ext cx="8381" cy="12954"/>
          </a:xfrm>
          <a:custGeom>
            <a:avLst/>
            <a:gdLst/>
            <a:ahLst/>
            <a:cxnLst/>
            <a:rect l="l" t="t" r="r" b="b"/>
            <a:pathLst>
              <a:path w="8381" h="12953">
                <a:moveTo>
                  <a:pt x="0" y="12953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6795516" y="4443221"/>
            <a:ext cx="7620" cy="10668"/>
          </a:xfrm>
          <a:custGeom>
            <a:avLst/>
            <a:gdLst/>
            <a:ahLst/>
            <a:cxnLst/>
            <a:rect l="l" t="t" r="r" b="b"/>
            <a:pathLst>
              <a:path w="7620" h="10667">
                <a:moveTo>
                  <a:pt x="0" y="10667"/>
                </a:moveTo>
                <a:lnTo>
                  <a:pt x="762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6803135" y="4431792"/>
            <a:ext cx="6858" cy="11430"/>
          </a:xfrm>
          <a:custGeom>
            <a:avLst/>
            <a:gdLst/>
            <a:ahLst/>
            <a:cxnLst/>
            <a:rect l="l" t="t" r="r" b="b"/>
            <a:pathLst>
              <a:path w="6857" h="11429">
                <a:moveTo>
                  <a:pt x="0" y="11429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449F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6809994" y="4420362"/>
            <a:ext cx="6095" cy="11430"/>
          </a:xfrm>
          <a:custGeom>
            <a:avLst/>
            <a:gdLst/>
            <a:ahLst/>
            <a:cxnLst/>
            <a:rect l="l" t="t" r="r" b="b"/>
            <a:pathLst>
              <a:path w="6096" h="11429">
                <a:moveTo>
                  <a:pt x="0" y="11430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6816089" y="4408931"/>
            <a:ext cx="5333" cy="11430"/>
          </a:xfrm>
          <a:custGeom>
            <a:avLst/>
            <a:gdLst/>
            <a:ahLst/>
            <a:cxnLst/>
            <a:rect l="l" t="t" r="r" b="b"/>
            <a:pathLst>
              <a:path w="5333" h="11429">
                <a:moveTo>
                  <a:pt x="0" y="11430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6821423" y="4384548"/>
            <a:ext cx="10667" cy="24384"/>
          </a:xfrm>
          <a:custGeom>
            <a:avLst/>
            <a:gdLst/>
            <a:ahLst/>
            <a:cxnLst/>
            <a:rect l="l" t="t" r="r" b="b"/>
            <a:pathLst>
              <a:path w="10668" h="24384">
                <a:moveTo>
                  <a:pt x="0" y="24383"/>
                </a:moveTo>
                <a:lnTo>
                  <a:pt x="5333" y="12191"/>
                </a:lnTo>
                <a:lnTo>
                  <a:pt x="1066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6832092" y="4358640"/>
            <a:ext cx="8381" cy="25908"/>
          </a:xfrm>
          <a:custGeom>
            <a:avLst/>
            <a:gdLst/>
            <a:ahLst/>
            <a:cxnLst/>
            <a:rect l="l" t="t" r="r" b="b"/>
            <a:pathLst>
              <a:path w="8381" h="25908">
                <a:moveTo>
                  <a:pt x="0" y="25907"/>
                </a:moveTo>
                <a:lnTo>
                  <a:pt x="3809" y="12953"/>
                </a:lnTo>
                <a:lnTo>
                  <a:pt x="8381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6840473" y="4344923"/>
            <a:ext cx="3047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1371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6843522" y="4331207"/>
            <a:ext cx="3047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13715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6846570" y="4303013"/>
            <a:ext cx="5333" cy="28194"/>
          </a:xfrm>
          <a:custGeom>
            <a:avLst/>
            <a:gdLst/>
            <a:ahLst/>
            <a:cxnLst/>
            <a:rect l="l" t="t" r="r" b="b"/>
            <a:pathLst>
              <a:path w="5333" h="28194">
                <a:moveTo>
                  <a:pt x="0" y="28193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6851142" y="4178808"/>
            <a:ext cx="4572" cy="124205"/>
          </a:xfrm>
          <a:custGeom>
            <a:avLst/>
            <a:gdLst/>
            <a:ahLst/>
            <a:cxnLst/>
            <a:rect l="l" t="t" r="r" b="b"/>
            <a:pathLst>
              <a:path w="4572" h="124205">
                <a:moveTo>
                  <a:pt x="761" y="124205"/>
                </a:moveTo>
                <a:lnTo>
                  <a:pt x="3047" y="94487"/>
                </a:lnTo>
                <a:lnTo>
                  <a:pt x="4571" y="63245"/>
                </a:lnTo>
                <a:lnTo>
                  <a:pt x="3809" y="41909"/>
                </a:lnTo>
                <a:lnTo>
                  <a:pt x="2285" y="2057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6847332" y="4158233"/>
            <a:ext cx="3810" cy="20574"/>
          </a:xfrm>
          <a:custGeom>
            <a:avLst/>
            <a:gdLst/>
            <a:ahLst/>
            <a:cxnLst/>
            <a:rect l="l" t="t" r="r" b="b"/>
            <a:pathLst>
              <a:path w="3809" h="20574">
                <a:moveTo>
                  <a:pt x="3809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6842760" y="4138421"/>
            <a:ext cx="4572" cy="19812"/>
          </a:xfrm>
          <a:custGeom>
            <a:avLst/>
            <a:gdLst/>
            <a:ahLst/>
            <a:cxnLst/>
            <a:rect l="l" t="t" r="r" b="b"/>
            <a:pathLst>
              <a:path w="4572" h="19812">
                <a:moveTo>
                  <a:pt x="4572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6837426" y="4118610"/>
            <a:ext cx="5334" cy="19812"/>
          </a:xfrm>
          <a:custGeom>
            <a:avLst/>
            <a:gdLst/>
            <a:ahLst/>
            <a:cxnLst/>
            <a:rect l="l" t="t" r="r" b="b"/>
            <a:pathLst>
              <a:path w="5333" h="19812">
                <a:moveTo>
                  <a:pt x="5333" y="1981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6830568" y="4099560"/>
            <a:ext cx="6858" cy="19050"/>
          </a:xfrm>
          <a:custGeom>
            <a:avLst/>
            <a:gdLst/>
            <a:ahLst/>
            <a:cxnLst/>
            <a:rect l="l" t="t" r="r" b="b"/>
            <a:pathLst>
              <a:path w="6857" h="19050">
                <a:moveTo>
                  <a:pt x="6857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6823709" y="4081272"/>
            <a:ext cx="6858" cy="18288"/>
          </a:xfrm>
          <a:custGeom>
            <a:avLst/>
            <a:gdLst/>
            <a:ahLst/>
            <a:cxnLst/>
            <a:rect l="l" t="t" r="r" b="b"/>
            <a:pathLst>
              <a:path w="6857" h="18287">
                <a:moveTo>
                  <a:pt x="6857" y="18287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6815328" y="4062984"/>
            <a:ext cx="8382" cy="18288"/>
          </a:xfrm>
          <a:custGeom>
            <a:avLst/>
            <a:gdLst/>
            <a:ahLst/>
            <a:cxnLst/>
            <a:rect l="l" t="t" r="r" b="b"/>
            <a:pathLst>
              <a:path w="8381" h="18287">
                <a:moveTo>
                  <a:pt x="8381" y="18287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6805421" y="4046219"/>
            <a:ext cx="9906" cy="16764"/>
          </a:xfrm>
          <a:custGeom>
            <a:avLst/>
            <a:gdLst/>
            <a:ahLst/>
            <a:cxnLst/>
            <a:rect l="l" t="t" r="r" b="b"/>
            <a:pathLst>
              <a:path w="9905" h="16763">
                <a:moveTo>
                  <a:pt x="9905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6794754" y="4030218"/>
            <a:ext cx="10668" cy="16002"/>
          </a:xfrm>
          <a:custGeom>
            <a:avLst/>
            <a:gdLst/>
            <a:ahLst/>
            <a:cxnLst/>
            <a:rect l="l" t="t" r="r" b="b"/>
            <a:pathLst>
              <a:path w="10668" h="16001">
                <a:moveTo>
                  <a:pt x="10668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6784086" y="4015739"/>
            <a:ext cx="10668" cy="14478"/>
          </a:xfrm>
          <a:custGeom>
            <a:avLst/>
            <a:gdLst/>
            <a:ahLst/>
            <a:cxnLst/>
            <a:rect l="l" t="t" r="r" b="b"/>
            <a:pathLst>
              <a:path w="10668" h="14477">
                <a:moveTo>
                  <a:pt x="10668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6771131" y="4002023"/>
            <a:ext cx="12954" cy="13716"/>
          </a:xfrm>
          <a:custGeom>
            <a:avLst/>
            <a:gdLst/>
            <a:ahLst/>
            <a:cxnLst/>
            <a:rect l="l" t="t" r="r" b="b"/>
            <a:pathLst>
              <a:path w="12953" h="13715">
                <a:moveTo>
                  <a:pt x="12953" y="13715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6758178" y="3989069"/>
            <a:ext cx="12954" cy="12954"/>
          </a:xfrm>
          <a:custGeom>
            <a:avLst/>
            <a:gdLst/>
            <a:ahLst/>
            <a:cxnLst/>
            <a:rect l="l" t="t" r="r" b="b"/>
            <a:pathLst>
              <a:path w="12953" h="12953">
                <a:moveTo>
                  <a:pt x="12953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6744461" y="3977640"/>
            <a:ext cx="13716" cy="11429"/>
          </a:xfrm>
          <a:custGeom>
            <a:avLst/>
            <a:gdLst/>
            <a:ahLst/>
            <a:cxnLst/>
            <a:rect l="l" t="t" r="r" b="b"/>
            <a:pathLst>
              <a:path w="13716" h="11429">
                <a:moveTo>
                  <a:pt x="13716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6729221" y="3966971"/>
            <a:ext cx="15240" cy="10667"/>
          </a:xfrm>
          <a:custGeom>
            <a:avLst/>
            <a:gdLst/>
            <a:ahLst/>
            <a:cxnLst/>
            <a:rect l="l" t="t" r="r" b="b"/>
            <a:pathLst>
              <a:path w="15240" h="10667">
                <a:moveTo>
                  <a:pt x="15240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6713982" y="3957828"/>
            <a:ext cx="15240" cy="9143"/>
          </a:xfrm>
          <a:custGeom>
            <a:avLst/>
            <a:gdLst/>
            <a:ahLst/>
            <a:cxnLst/>
            <a:rect l="l" t="t" r="r" b="b"/>
            <a:pathLst>
              <a:path w="15240" h="9144">
                <a:moveTo>
                  <a:pt x="15240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6697980" y="3949445"/>
            <a:ext cx="16002" cy="8381"/>
          </a:xfrm>
          <a:custGeom>
            <a:avLst/>
            <a:gdLst/>
            <a:ahLst/>
            <a:cxnLst/>
            <a:rect l="l" t="t" r="r" b="b"/>
            <a:pathLst>
              <a:path w="16001" h="8382">
                <a:moveTo>
                  <a:pt x="16001" y="8381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6681215" y="3942587"/>
            <a:ext cx="16764" cy="6857"/>
          </a:xfrm>
          <a:custGeom>
            <a:avLst/>
            <a:gdLst/>
            <a:ahLst/>
            <a:cxnLst/>
            <a:rect l="l" t="t" r="r" b="b"/>
            <a:pathLst>
              <a:path w="16764" h="6858">
                <a:moveTo>
                  <a:pt x="1676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6665214" y="3937254"/>
            <a:ext cx="16002" cy="5333"/>
          </a:xfrm>
          <a:custGeom>
            <a:avLst/>
            <a:gdLst/>
            <a:ahLst/>
            <a:cxnLst/>
            <a:rect l="l" t="t" r="r" b="b"/>
            <a:pathLst>
              <a:path w="16001" h="5334">
                <a:moveTo>
                  <a:pt x="16001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6647688" y="3932682"/>
            <a:ext cx="17526" cy="4571"/>
          </a:xfrm>
          <a:custGeom>
            <a:avLst/>
            <a:gdLst/>
            <a:ahLst/>
            <a:cxnLst/>
            <a:rect l="l" t="t" r="r" b="b"/>
            <a:pathLst>
              <a:path w="17525" h="4572">
                <a:moveTo>
                  <a:pt x="17525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6630924" y="3929634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4" h="3048">
                <a:moveTo>
                  <a:pt x="1676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6613397" y="3927347"/>
            <a:ext cx="17526" cy="2285"/>
          </a:xfrm>
          <a:custGeom>
            <a:avLst/>
            <a:gdLst/>
            <a:ahLst/>
            <a:cxnLst/>
            <a:rect l="l" t="t" r="r" b="b"/>
            <a:pathLst>
              <a:path w="17525" h="2286">
                <a:moveTo>
                  <a:pt x="17525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6595110" y="3927348"/>
            <a:ext cx="18288" cy="0"/>
          </a:xfrm>
          <a:custGeom>
            <a:avLst/>
            <a:gdLst/>
            <a:ahLst/>
            <a:cxnLst/>
            <a:rect l="l" t="t" r="r" b="b"/>
            <a:pathLst>
              <a:path w="18288">
                <a:moveTo>
                  <a:pt x="18288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6597395" y="3972305"/>
            <a:ext cx="12192" cy="761"/>
          </a:xfrm>
          <a:custGeom>
            <a:avLst/>
            <a:gdLst/>
            <a:ahLst/>
            <a:cxnLst/>
            <a:rect l="l" t="t" r="r" b="b"/>
            <a:pathLst>
              <a:path w="12192" h="762">
                <a:moveTo>
                  <a:pt x="0" y="0"/>
                </a:moveTo>
                <a:lnTo>
                  <a:pt x="12192" y="761"/>
                </a:lnTo>
              </a:path>
            </a:pathLst>
          </a:custGeom>
          <a:ln w="12953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6609588" y="3973067"/>
            <a:ext cx="10668" cy="2285"/>
          </a:xfrm>
          <a:custGeom>
            <a:avLst/>
            <a:gdLst/>
            <a:ahLst/>
            <a:cxnLst/>
            <a:rect l="l" t="t" r="r" b="b"/>
            <a:pathLst>
              <a:path w="10668" h="2286">
                <a:moveTo>
                  <a:pt x="0" y="0"/>
                </a:moveTo>
                <a:lnTo>
                  <a:pt x="10668" y="2285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6620255" y="3975354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6624827" y="3977639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6629400" y="3979926"/>
            <a:ext cx="4572" cy="2285"/>
          </a:xfrm>
          <a:custGeom>
            <a:avLst/>
            <a:gdLst/>
            <a:ahLst/>
            <a:cxnLst/>
            <a:rect l="l" t="t" r="r" b="b"/>
            <a:pathLst>
              <a:path w="4572" h="2286">
                <a:moveTo>
                  <a:pt x="0" y="0"/>
                </a:moveTo>
                <a:lnTo>
                  <a:pt x="4572" y="2285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6633972" y="3982211"/>
            <a:ext cx="3810" cy="3047"/>
          </a:xfrm>
          <a:custGeom>
            <a:avLst/>
            <a:gdLst/>
            <a:ahLst/>
            <a:cxnLst/>
            <a:rect l="l" t="t" r="r" b="b"/>
            <a:pathLst>
              <a:path w="3809" h="3048">
                <a:moveTo>
                  <a:pt x="0" y="0"/>
                </a:moveTo>
                <a:lnTo>
                  <a:pt x="3810" y="3047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6637782" y="3985260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6643116" y="399059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6648450" y="3995927"/>
            <a:ext cx="4572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0" y="0"/>
                </a:moveTo>
                <a:lnTo>
                  <a:pt x="4572" y="609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6653022" y="4002023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6656832" y="4009644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0" y="0"/>
                </a:moveTo>
                <a:lnTo>
                  <a:pt x="3810" y="762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6660642" y="4017264"/>
            <a:ext cx="3810" cy="8382"/>
          </a:xfrm>
          <a:custGeom>
            <a:avLst/>
            <a:gdLst/>
            <a:ahLst/>
            <a:cxnLst/>
            <a:rect l="l" t="t" r="r" b="b"/>
            <a:pathLst>
              <a:path w="3809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6664451" y="4025645"/>
            <a:ext cx="6096" cy="18288"/>
          </a:xfrm>
          <a:custGeom>
            <a:avLst/>
            <a:gdLst/>
            <a:ahLst/>
            <a:cxnLst/>
            <a:rect l="l" t="t" r="r" b="b"/>
            <a:pathLst>
              <a:path w="6096" h="18287">
                <a:moveTo>
                  <a:pt x="0" y="0"/>
                </a:moveTo>
                <a:lnTo>
                  <a:pt x="6096" y="18288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6670548" y="4043933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0" y="0"/>
                </a:moveTo>
                <a:lnTo>
                  <a:pt x="3048" y="1143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6673595" y="4055364"/>
            <a:ext cx="3810" cy="28956"/>
          </a:xfrm>
          <a:custGeom>
            <a:avLst/>
            <a:gdLst/>
            <a:ahLst/>
            <a:cxnLst/>
            <a:rect l="l" t="t" r="r" b="b"/>
            <a:pathLst>
              <a:path w="3809" h="28955">
                <a:moveTo>
                  <a:pt x="0" y="0"/>
                </a:moveTo>
                <a:lnTo>
                  <a:pt x="2286" y="13716"/>
                </a:lnTo>
                <a:lnTo>
                  <a:pt x="3810" y="2895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6672833" y="4084320"/>
            <a:ext cx="9143" cy="335280"/>
          </a:xfrm>
          <a:custGeom>
            <a:avLst/>
            <a:gdLst/>
            <a:ahLst/>
            <a:cxnLst/>
            <a:rect l="l" t="t" r="r" b="b"/>
            <a:pathLst>
              <a:path w="9144" h="335279">
                <a:moveTo>
                  <a:pt x="4572" y="0"/>
                </a:moveTo>
                <a:lnTo>
                  <a:pt x="6096" y="17526"/>
                </a:lnTo>
                <a:lnTo>
                  <a:pt x="8382" y="58674"/>
                </a:lnTo>
                <a:lnTo>
                  <a:pt x="9144" y="108204"/>
                </a:lnTo>
                <a:lnTo>
                  <a:pt x="8382" y="192786"/>
                </a:lnTo>
                <a:lnTo>
                  <a:pt x="6096" y="261365"/>
                </a:lnTo>
                <a:lnTo>
                  <a:pt x="4572" y="290322"/>
                </a:lnTo>
                <a:lnTo>
                  <a:pt x="2286" y="314706"/>
                </a:lnTo>
                <a:lnTo>
                  <a:pt x="0" y="33528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6670547" y="4419599"/>
            <a:ext cx="2285" cy="17526"/>
          </a:xfrm>
          <a:custGeom>
            <a:avLst/>
            <a:gdLst/>
            <a:ahLst/>
            <a:cxnLst/>
            <a:rect l="l" t="t" r="r" b="b"/>
            <a:pathLst>
              <a:path w="2285" h="17525">
                <a:moveTo>
                  <a:pt x="2285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6668262" y="4437126"/>
            <a:ext cx="2285" cy="9144"/>
          </a:xfrm>
          <a:custGeom>
            <a:avLst/>
            <a:gdLst/>
            <a:ahLst/>
            <a:cxnLst/>
            <a:rect l="l" t="t" r="r" b="b"/>
            <a:pathLst>
              <a:path w="2285" h="9144">
                <a:moveTo>
                  <a:pt x="228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6665213" y="4446270"/>
            <a:ext cx="3047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6662166" y="4455414"/>
            <a:ext cx="3047" cy="8382"/>
          </a:xfrm>
          <a:custGeom>
            <a:avLst/>
            <a:gdLst/>
            <a:ahLst/>
            <a:cxnLst/>
            <a:rect l="l" t="t" r="r" b="b"/>
            <a:pathLst>
              <a:path w="3048" h="8382">
                <a:moveTo>
                  <a:pt x="3048" y="0"/>
                </a:moveTo>
                <a:lnTo>
                  <a:pt x="0" y="8382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6658356" y="4463795"/>
            <a:ext cx="3809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09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6654545" y="4471416"/>
            <a:ext cx="3809" cy="6858"/>
          </a:xfrm>
          <a:custGeom>
            <a:avLst/>
            <a:gdLst/>
            <a:ahLst/>
            <a:cxnLst/>
            <a:rect l="l" t="t" r="r" b="b"/>
            <a:pathLst>
              <a:path w="3809" h="6858">
                <a:moveTo>
                  <a:pt x="3809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6649973" y="4478273"/>
            <a:ext cx="4571" cy="6858"/>
          </a:xfrm>
          <a:custGeom>
            <a:avLst/>
            <a:gdLst/>
            <a:ahLst/>
            <a:cxnLst/>
            <a:rect l="l" t="t" r="r" b="b"/>
            <a:pathLst>
              <a:path w="4572" h="6858">
                <a:moveTo>
                  <a:pt x="4572" y="0"/>
                </a:moveTo>
                <a:lnTo>
                  <a:pt x="0" y="6858"/>
                </a:lnTo>
              </a:path>
            </a:pathLst>
          </a:custGeom>
          <a:ln w="12954">
            <a:solidFill>
              <a:srgbClr val="3C8F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6645401" y="4485132"/>
            <a:ext cx="4571" cy="6096"/>
          </a:xfrm>
          <a:custGeom>
            <a:avLst/>
            <a:gdLst/>
            <a:ahLst/>
            <a:cxnLst/>
            <a:rect l="l" t="t" r="r" b="b"/>
            <a:pathLst>
              <a:path w="4572" h="6096">
                <a:moveTo>
                  <a:pt x="4572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6639305" y="4491227"/>
            <a:ext cx="6095" cy="6096"/>
          </a:xfrm>
          <a:custGeom>
            <a:avLst/>
            <a:gdLst/>
            <a:ahLst/>
            <a:cxnLst/>
            <a:rect l="l" t="t" r="r" b="b"/>
            <a:pathLst>
              <a:path w="6096" h="6096">
                <a:moveTo>
                  <a:pt x="6096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6635495" y="449732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6630161" y="4501133"/>
            <a:ext cx="5334" cy="3048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6625589" y="4504182"/>
            <a:ext cx="4572" cy="3048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6619493" y="4507229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6614160" y="4509516"/>
            <a:ext cx="5334" cy="1524"/>
          </a:xfrm>
          <a:custGeom>
            <a:avLst/>
            <a:gdLst/>
            <a:ahLst/>
            <a:cxnLst/>
            <a:rect l="l" t="t" r="r" b="b"/>
            <a:pathLst>
              <a:path w="5333" h="1524">
                <a:moveTo>
                  <a:pt x="5333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47B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6608064" y="4511039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6595110" y="4512564"/>
            <a:ext cx="12954" cy="762"/>
          </a:xfrm>
          <a:custGeom>
            <a:avLst/>
            <a:gdLst/>
            <a:ahLst/>
            <a:cxnLst/>
            <a:rect l="l" t="t" r="r" b="b"/>
            <a:pathLst>
              <a:path w="12953" h="762">
                <a:moveTo>
                  <a:pt x="12953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6589014" y="4512564"/>
            <a:ext cx="6096" cy="761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6096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6582156" y="4511802"/>
            <a:ext cx="6858" cy="761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6857" y="762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6576059" y="4510277"/>
            <a:ext cx="6096" cy="1523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6096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6569964" y="4507229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6563868" y="4504181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6557771" y="4500372"/>
            <a:ext cx="6096" cy="3809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6096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6552438" y="4495038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5333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6547104" y="4489704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5333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6541770" y="4483608"/>
            <a:ext cx="5334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5333" y="6095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6537198" y="4475987"/>
            <a:ext cx="4572" cy="7620"/>
          </a:xfrm>
          <a:custGeom>
            <a:avLst/>
            <a:gdLst/>
            <a:ahLst/>
            <a:cxnLst/>
            <a:rect l="l" t="t" r="r" b="b"/>
            <a:pathLst>
              <a:path w="4572" h="7620">
                <a:moveTo>
                  <a:pt x="4572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6533388" y="4468368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09" y="7619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6529578" y="4460747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3809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6526529" y="4451604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4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6523481" y="4442460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3048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6521196" y="4431792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5" h="10667">
                <a:moveTo>
                  <a:pt x="2285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6519671" y="4421124"/>
            <a:ext cx="1524" cy="10668"/>
          </a:xfrm>
          <a:custGeom>
            <a:avLst/>
            <a:gdLst/>
            <a:ahLst/>
            <a:cxnLst/>
            <a:rect l="l" t="t" r="r" b="b"/>
            <a:pathLst>
              <a:path w="1524" h="10667">
                <a:moveTo>
                  <a:pt x="1524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6511290" y="4075937"/>
            <a:ext cx="8382" cy="345186"/>
          </a:xfrm>
          <a:custGeom>
            <a:avLst/>
            <a:gdLst/>
            <a:ahLst/>
            <a:cxnLst/>
            <a:rect l="l" t="t" r="r" b="b"/>
            <a:pathLst>
              <a:path w="8381" h="345186">
                <a:moveTo>
                  <a:pt x="8381" y="345186"/>
                </a:moveTo>
                <a:lnTo>
                  <a:pt x="4571" y="314706"/>
                </a:lnTo>
                <a:lnTo>
                  <a:pt x="2285" y="283464"/>
                </a:lnTo>
                <a:lnTo>
                  <a:pt x="761" y="251460"/>
                </a:lnTo>
                <a:lnTo>
                  <a:pt x="0" y="217932"/>
                </a:lnTo>
                <a:lnTo>
                  <a:pt x="0" y="156972"/>
                </a:lnTo>
                <a:lnTo>
                  <a:pt x="1523" y="103632"/>
                </a:lnTo>
                <a:lnTo>
                  <a:pt x="3809" y="56388"/>
                </a:lnTo>
                <a:lnTo>
                  <a:pt x="6857" y="16764"/>
                </a:lnTo>
                <a:lnTo>
                  <a:pt x="8381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6519672" y="4059936"/>
            <a:ext cx="2285" cy="16002"/>
          </a:xfrm>
          <a:custGeom>
            <a:avLst/>
            <a:gdLst/>
            <a:ahLst/>
            <a:cxnLst/>
            <a:rect l="l" t="t" r="r" b="b"/>
            <a:pathLst>
              <a:path w="2285" h="16001">
                <a:moveTo>
                  <a:pt x="0" y="16001"/>
                </a:moveTo>
                <a:lnTo>
                  <a:pt x="2285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6521957" y="4046219"/>
            <a:ext cx="3047" cy="13716"/>
          </a:xfrm>
          <a:custGeom>
            <a:avLst/>
            <a:gdLst/>
            <a:ahLst/>
            <a:cxnLst/>
            <a:rect l="l" t="t" r="r" b="b"/>
            <a:pathLst>
              <a:path w="3048" h="13715">
                <a:moveTo>
                  <a:pt x="0" y="13716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6525005" y="4033266"/>
            <a:ext cx="3047" cy="12954"/>
          </a:xfrm>
          <a:custGeom>
            <a:avLst/>
            <a:gdLst/>
            <a:ahLst/>
            <a:cxnLst/>
            <a:rect l="l" t="t" r="r" b="b"/>
            <a:pathLst>
              <a:path w="3048" h="12953">
                <a:moveTo>
                  <a:pt x="0" y="12954"/>
                </a:moveTo>
                <a:lnTo>
                  <a:pt x="3047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6528054" y="4021836"/>
            <a:ext cx="3809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0" y="11430"/>
                </a:moveTo>
                <a:lnTo>
                  <a:pt x="3809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6531864" y="4011929"/>
            <a:ext cx="4571" cy="9906"/>
          </a:xfrm>
          <a:custGeom>
            <a:avLst/>
            <a:gdLst/>
            <a:ahLst/>
            <a:cxnLst/>
            <a:rect l="l" t="t" r="r" b="b"/>
            <a:pathLst>
              <a:path w="4572" h="9905">
                <a:moveTo>
                  <a:pt x="0" y="9905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6536435" y="4003547"/>
            <a:ext cx="4571" cy="8382"/>
          </a:xfrm>
          <a:custGeom>
            <a:avLst/>
            <a:gdLst/>
            <a:ahLst/>
            <a:cxnLst/>
            <a:rect l="l" t="t" r="r" b="b"/>
            <a:pathLst>
              <a:path w="4572" h="8382">
                <a:moveTo>
                  <a:pt x="0" y="8382"/>
                </a:moveTo>
                <a:lnTo>
                  <a:pt x="4571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6541007" y="3996690"/>
            <a:ext cx="5333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6857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6546342" y="3990593"/>
            <a:ext cx="5333" cy="6096"/>
          </a:xfrm>
          <a:custGeom>
            <a:avLst/>
            <a:gdLst/>
            <a:ahLst/>
            <a:cxnLst/>
            <a:rect l="l" t="t" r="r" b="b"/>
            <a:pathLst>
              <a:path w="5333" h="6096">
                <a:moveTo>
                  <a:pt x="0" y="6095"/>
                </a:moveTo>
                <a:lnTo>
                  <a:pt x="5333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6551676" y="3986022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1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6557772" y="3981450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6563867" y="3978401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3048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6569964" y="3975353"/>
            <a:ext cx="6858" cy="3048"/>
          </a:xfrm>
          <a:custGeom>
            <a:avLst/>
            <a:gdLst/>
            <a:ahLst/>
            <a:cxnLst/>
            <a:rect l="l" t="t" r="r" b="b"/>
            <a:pathLst>
              <a:path w="6857" h="3048">
                <a:moveTo>
                  <a:pt x="0" y="3048"/>
                </a:moveTo>
                <a:lnTo>
                  <a:pt x="6858" y="0"/>
                </a:lnTo>
              </a:path>
            </a:pathLst>
          </a:custGeom>
          <a:ln w="12953">
            <a:solidFill>
              <a:srgbClr val="3B8D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6576822" y="3973830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6582917" y="3972305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1524"/>
                </a:moveTo>
                <a:lnTo>
                  <a:pt x="7620" y="0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6590538" y="3972305"/>
            <a:ext cx="6858" cy="0"/>
          </a:xfrm>
          <a:custGeom>
            <a:avLst/>
            <a:gdLst/>
            <a:ahLst/>
            <a:cxnLst/>
            <a:rect l="l" t="t" r="r" b="b"/>
            <a:pathLst>
              <a:path w="6857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6939533" y="3783329"/>
            <a:ext cx="386334" cy="161544"/>
          </a:xfrm>
          <a:custGeom>
            <a:avLst/>
            <a:gdLst/>
            <a:ahLst/>
            <a:cxnLst/>
            <a:rect l="l" t="t" r="r" b="b"/>
            <a:pathLst>
              <a:path w="386333" h="161544">
                <a:moveTo>
                  <a:pt x="224790" y="161543"/>
                </a:moveTo>
                <a:lnTo>
                  <a:pt x="386334" y="0"/>
                </a:lnTo>
                <a:lnTo>
                  <a:pt x="161544" y="0"/>
                </a:lnTo>
                <a:lnTo>
                  <a:pt x="0" y="161543"/>
                </a:lnTo>
                <a:lnTo>
                  <a:pt x="224790" y="161543"/>
                </a:lnTo>
                <a:close/>
              </a:path>
            </a:pathLst>
          </a:custGeom>
          <a:solidFill>
            <a:srgbClr val="3B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7164323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B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6980682" y="4335017"/>
            <a:ext cx="166116" cy="166116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72" y="162306"/>
                </a:moveTo>
                <a:lnTo>
                  <a:pt x="166116" y="0"/>
                </a:lnTo>
                <a:lnTo>
                  <a:pt x="0" y="166116"/>
                </a:lnTo>
                <a:lnTo>
                  <a:pt x="4572" y="16230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6985254" y="433501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6975348" y="433958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1543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6980682" y="43395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6969252" y="434340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4"/>
                </a:moveTo>
                <a:lnTo>
                  <a:pt x="167640" y="0"/>
                </a:lnTo>
                <a:lnTo>
                  <a:pt x="161544" y="3048"/>
                </a:lnTo>
                <a:lnTo>
                  <a:pt x="0" y="164592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6975348" y="4343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EB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6963155" y="4346448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6969251" y="434644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6966203" y="43464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6963156" y="4347972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6955535" y="4349495"/>
            <a:ext cx="169164" cy="163830"/>
          </a:xfrm>
          <a:custGeom>
            <a:avLst/>
            <a:gdLst/>
            <a:ahLst/>
            <a:cxnLst/>
            <a:rect l="l" t="t" r="r" b="b"/>
            <a:pathLst>
              <a:path w="169164" h="163829">
                <a:moveTo>
                  <a:pt x="7620" y="161543"/>
                </a:moveTo>
                <a:lnTo>
                  <a:pt x="169164" y="0"/>
                </a:lnTo>
                <a:lnTo>
                  <a:pt x="161544" y="2285"/>
                </a:lnTo>
                <a:lnTo>
                  <a:pt x="0" y="163829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6963155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0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6960107" y="434949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6957821" y="43502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1544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6955536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6947915" y="4351782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1543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6955535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6953249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6950202" y="4352544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6947915" y="4352543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6939534" y="4353306"/>
            <a:ext cx="169926" cy="163068"/>
          </a:xfrm>
          <a:custGeom>
            <a:avLst/>
            <a:gdLst/>
            <a:ahLst/>
            <a:cxnLst/>
            <a:rect l="l" t="t" r="r" b="b"/>
            <a:pathLst>
              <a:path w="169925" h="163067">
                <a:moveTo>
                  <a:pt x="8381" y="161543"/>
                </a:moveTo>
                <a:lnTo>
                  <a:pt x="169925" y="0"/>
                </a:lnTo>
                <a:lnTo>
                  <a:pt x="161543" y="1523"/>
                </a:lnTo>
                <a:lnTo>
                  <a:pt x="0" y="163067"/>
                </a:lnTo>
                <a:lnTo>
                  <a:pt x="8381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6947916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6944868" y="43533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6942581" y="4354067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3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6939534" y="435406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7218426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7218426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7203948" y="4351781"/>
            <a:ext cx="176022" cy="164592"/>
          </a:xfrm>
          <a:custGeom>
            <a:avLst/>
            <a:gdLst/>
            <a:ahLst/>
            <a:cxnLst/>
            <a:rect l="l" t="t" r="r" b="b"/>
            <a:pathLst>
              <a:path w="176022" h="164591">
                <a:moveTo>
                  <a:pt x="14477" y="164591"/>
                </a:moveTo>
                <a:lnTo>
                  <a:pt x="176021" y="3047"/>
                </a:lnTo>
                <a:lnTo>
                  <a:pt x="162305" y="0"/>
                </a:lnTo>
                <a:lnTo>
                  <a:pt x="0" y="161543"/>
                </a:lnTo>
                <a:lnTo>
                  <a:pt x="14477" y="164591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7218426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2A7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7214616" y="4354067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2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7211568" y="435330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048" y="162306"/>
                </a:moveTo>
                <a:lnTo>
                  <a:pt x="165354" y="762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7207757" y="4352543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7203947" y="4351782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2305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7197852" y="4349496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096" y="163830"/>
                </a:moveTo>
                <a:lnTo>
                  <a:pt x="168402" y="2286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63830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7203948" y="435178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7203186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7201661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7200137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7199376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7197852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7192517" y="4347209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30"/>
                </a:moveTo>
                <a:lnTo>
                  <a:pt x="166877" y="228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63830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7197851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7197089" y="434873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7195565" y="43487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7194804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7193280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7192517" y="434721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3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154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7187183" y="434416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7192517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7191755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9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7190231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7189470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A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7188708" y="4344923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7187183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7182611" y="4340351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3"/>
                </a:moveTo>
                <a:lnTo>
                  <a:pt x="166116" y="3809"/>
                </a:lnTo>
                <a:lnTo>
                  <a:pt x="162306" y="0"/>
                </a:lnTo>
                <a:lnTo>
                  <a:pt x="0" y="161543"/>
                </a:lnTo>
                <a:lnTo>
                  <a:pt x="4572" y="165353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7187183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7186421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7185660" y="434263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7184898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7184136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7182611" y="43403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7179563" y="433654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048" y="165354"/>
                </a:moveTo>
                <a:lnTo>
                  <a:pt x="165354" y="381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5354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7182611" y="43403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7181849" y="43395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7181088" y="4338827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7180326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7179564" y="433654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7175754" y="4332731"/>
            <a:ext cx="165354" cy="165354"/>
          </a:xfrm>
          <a:custGeom>
            <a:avLst/>
            <a:gdLst/>
            <a:ahLst/>
            <a:cxnLst/>
            <a:rect l="l" t="t" r="r" b="b"/>
            <a:pathLst>
              <a:path w="165353" h="165353">
                <a:moveTo>
                  <a:pt x="3809" y="165353"/>
                </a:moveTo>
                <a:lnTo>
                  <a:pt x="165353" y="3809"/>
                </a:lnTo>
                <a:lnTo>
                  <a:pt x="162305" y="0"/>
                </a:lnTo>
                <a:lnTo>
                  <a:pt x="0" y="161543"/>
                </a:lnTo>
                <a:lnTo>
                  <a:pt x="3809" y="16535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7179564" y="433654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7178802" y="433577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7177277" y="433501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7176515" y="4333493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761" y="163067"/>
                </a:moveTo>
                <a:lnTo>
                  <a:pt x="163067" y="1523"/>
                </a:lnTo>
                <a:lnTo>
                  <a:pt x="162305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7175754" y="4332732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6"/>
                </a:moveTo>
                <a:lnTo>
                  <a:pt x="163067" y="76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7173468" y="4327398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2285" y="166877"/>
                </a:moveTo>
                <a:lnTo>
                  <a:pt x="164591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7175754" y="433273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7175754" y="4331208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7"/>
                </a:moveTo>
                <a:lnTo>
                  <a:pt x="162306" y="1523"/>
                </a:lnTo>
                <a:lnTo>
                  <a:pt x="161544" y="0"/>
                </a:lnTo>
                <a:lnTo>
                  <a:pt x="0" y="161543"/>
                </a:lnTo>
                <a:lnTo>
                  <a:pt x="0" y="16306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7174992" y="433044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7174230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4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7174229" y="4328159"/>
            <a:ext cx="161544" cy="163068"/>
          </a:xfrm>
          <a:custGeom>
            <a:avLst/>
            <a:gdLst/>
            <a:ahLst/>
            <a:cxnLst/>
            <a:rect l="l" t="t" r="r" b="b"/>
            <a:pathLst>
              <a:path w="161544" h="163067">
                <a:moveTo>
                  <a:pt x="0" y="163068"/>
                </a:moveTo>
                <a:lnTo>
                  <a:pt x="161544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7173467" y="432739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6DA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7171181" y="4320540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5" y="168401"/>
                </a:moveTo>
                <a:lnTo>
                  <a:pt x="163829" y="685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8401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7173467" y="4327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7172705" y="4325112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7171943" y="4322825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29"/>
                </a:moveTo>
                <a:lnTo>
                  <a:pt x="162305" y="2285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82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7171182" y="4320540"/>
            <a:ext cx="162306" cy="163830"/>
          </a:xfrm>
          <a:custGeom>
            <a:avLst/>
            <a:gdLst/>
            <a:ahLst/>
            <a:cxnLst/>
            <a:rect l="l" t="t" r="r" b="b"/>
            <a:pathLst>
              <a:path w="162305" h="163829">
                <a:moveTo>
                  <a:pt x="761" y="163830"/>
                </a:moveTo>
                <a:lnTo>
                  <a:pt x="162305" y="2286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830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7168896" y="4312157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5" y="169925"/>
                </a:moveTo>
                <a:lnTo>
                  <a:pt x="16382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7171182" y="43205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7167371" y="4302251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8" h="171450">
                <a:moveTo>
                  <a:pt x="1524" y="171450"/>
                </a:moveTo>
                <a:lnTo>
                  <a:pt x="16306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7168895" y="43121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7165086" y="4277867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5" y="185927"/>
                </a:moveTo>
                <a:lnTo>
                  <a:pt x="163829" y="24383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7167372" y="430225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7164323" y="4248149"/>
            <a:ext cx="162306" cy="192024"/>
          </a:xfrm>
          <a:custGeom>
            <a:avLst/>
            <a:gdLst/>
            <a:ahLst/>
            <a:cxnLst/>
            <a:rect l="l" t="t" r="r" b="b"/>
            <a:pathLst>
              <a:path w="162305" h="192024">
                <a:moveTo>
                  <a:pt x="761" y="192024"/>
                </a:moveTo>
                <a:lnTo>
                  <a:pt x="162305" y="29718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7165085" y="4277867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7164323" y="3929634"/>
            <a:ext cx="161544" cy="480059"/>
          </a:xfrm>
          <a:custGeom>
            <a:avLst/>
            <a:gdLst/>
            <a:ahLst/>
            <a:cxnLst/>
            <a:rect l="l" t="t" r="r" b="b"/>
            <a:pathLst>
              <a:path w="161544" h="480060">
                <a:moveTo>
                  <a:pt x="0" y="480060"/>
                </a:moveTo>
                <a:lnTo>
                  <a:pt x="161544" y="318516"/>
                </a:lnTo>
                <a:lnTo>
                  <a:pt x="161544" y="0"/>
                </a:lnTo>
                <a:lnTo>
                  <a:pt x="0" y="161544"/>
                </a:lnTo>
                <a:lnTo>
                  <a:pt x="0" y="480060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7164323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7164323" y="3911345"/>
            <a:ext cx="172212" cy="179832"/>
          </a:xfrm>
          <a:custGeom>
            <a:avLst/>
            <a:gdLst/>
            <a:ahLst/>
            <a:cxnLst/>
            <a:rect l="l" t="t" r="r" b="b"/>
            <a:pathLst>
              <a:path w="172211" h="179832">
                <a:moveTo>
                  <a:pt x="0" y="179831"/>
                </a:moveTo>
                <a:lnTo>
                  <a:pt x="161544" y="18287"/>
                </a:lnTo>
                <a:lnTo>
                  <a:pt x="172212" y="0"/>
                </a:lnTo>
                <a:lnTo>
                  <a:pt x="10667" y="161543"/>
                </a:lnTo>
                <a:lnTo>
                  <a:pt x="0" y="179831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7164323" y="39296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7164323" y="3920489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0" y="170687"/>
                </a:moveTo>
                <a:lnTo>
                  <a:pt x="161544" y="9143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7169657" y="3911345"/>
            <a:ext cx="166878" cy="170688"/>
          </a:xfrm>
          <a:custGeom>
            <a:avLst/>
            <a:gdLst/>
            <a:ahLst/>
            <a:cxnLst/>
            <a:rect l="l" t="t" r="r" b="b"/>
            <a:pathLst>
              <a:path w="166877" h="170687">
                <a:moveTo>
                  <a:pt x="0" y="170687"/>
                </a:moveTo>
                <a:lnTo>
                  <a:pt x="161544" y="9143"/>
                </a:lnTo>
                <a:lnTo>
                  <a:pt x="166878" y="0"/>
                </a:lnTo>
                <a:lnTo>
                  <a:pt x="5333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7174992" y="3895343"/>
            <a:ext cx="172974" cy="177546"/>
          </a:xfrm>
          <a:custGeom>
            <a:avLst/>
            <a:gdLst/>
            <a:ahLst/>
            <a:cxnLst/>
            <a:rect l="l" t="t" r="r" b="b"/>
            <a:pathLst>
              <a:path w="172974" h="177546">
                <a:moveTo>
                  <a:pt x="0" y="177545"/>
                </a:moveTo>
                <a:lnTo>
                  <a:pt x="161544" y="16001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7174992" y="39113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7174992" y="3906011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7178801" y="3900677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7182611" y="3895344"/>
            <a:ext cx="165354" cy="166878"/>
          </a:xfrm>
          <a:custGeom>
            <a:avLst/>
            <a:gdLst/>
            <a:ahLst/>
            <a:cxnLst/>
            <a:rect l="l" t="t" r="r" b="b"/>
            <a:pathLst>
              <a:path w="165353" h="166877">
                <a:moveTo>
                  <a:pt x="0" y="166877"/>
                </a:moveTo>
                <a:lnTo>
                  <a:pt x="161544" y="5333"/>
                </a:lnTo>
                <a:lnTo>
                  <a:pt x="165354" y="0"/>
                </a:lnTo>
                <a:lnTo>
                  <a:pt x="3810" y="161543"/>
                </a:lnTo>
                <a:lnTo>
                  <a:pt x="0" y="16687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7186422" y="3881628"/>
            <a:ext cx="172974" cy="175260"/>
          </a:xfrm>
          <a:custGeom>
            <a:avLst/>
            <a:gdLst/>
            <a:ahLst/>
            <a:cxnLst/>
            <a:rect l="l" t="t" r="r" b="b"/>
            <a:pathLst>
              <a:path w="172974" h="175260">
                <a:moveTo>
                  <a:pt x="0" y="175260"/>
                </a:moveTo>
                <a:lnTo>
                  <a:pt x="161544" y="13716"/>
                </a:lnTo>
                <a:lnTo>
                  <a:pt x="172974" y="0"/>
                </a:lnTo>
                <a:lnTo>
                  <a:pt x="11429" y="161544"/>
                </a:lnTo>
                <a:lnTo>
                  <a:pt x="0" y="175260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7186422" y="389534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7287767" y="4337304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1544"/>
                </a:moveTo>
                <a:lnTo>
                  <a:pt x="166878" y="0"/>
                </a:lnTo>
                <a:lnTo>
                  <a:pt x="161544" y="4572"/>
                </a:lnTo>
                <a:lnTo>
                  <a:pt x="0" y="166116"/>
                </a:lnTo>
                <a:lnTo>
                  <a:pt x="4572" y="161544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7292339" y="4337304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7282433" y="434187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1543"/>
                </a:moveTo>
                <a:lnTo>
                  <a:pt x="166877" y="0"/>
                </a:lnTo>
                <a:lnTo>
                  <a:pt x="161543" y="3809"/>
                </a:lnTo>
                <a:lnTo>
                  <a:pt x="0" y="165353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7287767" y="43418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7276337" y="4345685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1543"/>
                </a:moveTo>
                <a:lnTo>
                  <a:pt x="167640" y="0"/>
                </a:lnTo>
                <a:lnTo>
                  <a:pt x="161544" y="3047"/>
                </a:lnTo>
                <a:lnTo>
                  <a:pt x="0" y="164591"/>
                </a:lnTo>
                <a:lnTo>
                  <a:pt x="6096" y="161543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7282433" y="43456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DB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7270242" y="4348733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1544"/>
                </a:moveTo>
                <a:lnTo>
                  <a:pt x="167640" y="0"/>
                </a:lnTo>
                <a:lnTo>
                  <a:pt x="161544" y="2286"/>
                </a:lnTo>
                <a:lnTo>
                  <a:pt x="0" y="163830"/>
                </a:lnTo>
                <a:lnTo>
                  <a:pt x="6096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7276338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7273290" y="4348733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8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7270241" y="4350257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7263384" y="4351020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1544"/>
                </a:moveTo>
                <a:lnTo>
                  <a:pt x="168401" y="0"/>
                </a:lnTo>
                <a:lnTo>
                  <a:pt x="161543" y="2286"/>
                </a:lnTo>
                <a:lnTo>
                  <a:pt x="0" y="163830"/>
                </a:lnTo>
                <a:lnTo>
                  <a:pt x="6857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7270242" y="435102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7267956" y="435102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7265669" y="435178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7263384" y="435254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7255763" y="4353306"/>
            <a:ext cx="169164" cy="163068"/>
          </a:xfrm>
          <a:custGeom>
            <a:avLst/>
            <a:gdLst/>
            <a:ahLst/>
            <a:cxnLst/>
            <a:rect l="l" t="t" r="r" b="b"/>
            <a:pathLst>
              <a:path w="169164" h="163067">
                <a:moveTo>
                  <a:pt x="7620" y="161543"/>
                </a:moveTo>
                <a:lnTo>
                  <a:pt x="169164" y="0"/>
                </a:lnTo>
                <a:lnTo>
                  <a:pt x="161544" y="1523"/>
                </a:lnTo>
                <a:lnTo>
                  <a:pt x="0" y="163067"/>
                </a:lnTo>
                <a:lnTo>
                  <a:pt x="7620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7263383" y="43533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7260335" y="4353306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3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2305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7258049" y="4353305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2285" y="162306"/>
                </a:moveTo>
                <a:lnTo>
                  <a:pt x="164591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7255764" y="435406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7164323" y="3783329"/>
            <a:ext cx="161544" cy="238506"/>
          </a:xfrm>
          <a:custGeom>
            <a:avLst/>
            <a:gdLst/>
            <a:ahLst/>
            <a:cxnLst/>
            <a:rect l="l" t="t" r="r" b="b"/>
            <a:pathLst>
              <a:path w="161544" h="238505">
                <a:moveTo>
                  <a:pt x="0" y="238505"/>
                </a:moveTo>
                <a:lnTo>
                  <a:pt x="161544" y="76961"/>
                </a:lnTo>
                <a:lnTo>
                  <a:pt x="161544" y="0"/>
                </a:lnTo>
                <a:lnTo>
                  <a:pt x="0" y="161543"/>
                </a:lnTo>
                <a:lnTo>
                  <a:pt x="0" y="23850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7164323" y="38602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7534655" y="4354829"/>
            <a:ext cx="161544" cy="184404"/>
          </a:xfrm>
          <a:custGeom>
            <a:avLst/>
            <a:gdLst/>
            <a:ahLst/>
            <a:cxnLst/>
            <a:rect l="l" t="t" r="r" b="b"/>
            <a:pathLst>
              <a:path w="161544" h="184403">
                <a:moveTo>
                  <a:pt x="0" y="184404"/>
                </a:moveTo>
                <a:lnTo>
                  <a:pt x="161544" y="22860"/>
                </a:lnTo>
                <a:lnTo>
                  <a:pt x="161544" y="0"/>
                </a:lnTo>
                <a:lnTo>
                  <a:pt x="0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7534655" y="437768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7517891" y="4351781"/>
            <a:ext cx="178308" cy="164592"/>
          </a:xfrm>
          <a:custGeom>
            <a:avLst/>
            <a:gdLst/>
            <a:ahLst/>
            <a:cxnLst/>
            <a:rect l="l" t="t" r="r" b="b"/>
            <a:pathLst>
              <a:path w="178307" h="164591">
                <a:moveTo>
                  <a:pt x="16764" y="164591"/>
                </a:moveTo>
                <a:lnTo>
                  <a:pt x="178308" y="3047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64591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7534655" y="43548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1A4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7530083" y="4354067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762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7526273" y="4353305"/>
            <a:ext cx="165354" cy="162306"/>
          </a:xfrm>
          <a:custGeom>
            <a:avLst/>
            <a:gdLst/>
            <a:ahLst/>
            <a:cxnLst/>
            <a:rect l="l" t="t" r="r" b="b"/>
            <a:pathLst>
              <a:path w="165353" h="162305">
                <a:moveTo>
                  <a:pt x="3809" y="162306"/>
                </a:moveTo>
                <a:lnTo>
                  <a:pt x="165353" y="76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7521701" y="4352543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4572" y="162306"/>
                </a:moveTo>
                <a:lnTo>
                  <a:pt x="166116" y="762"/>
                </a:lnTo>
                <a:lnTo>
                  <a:pt x="162306" y="0"/>
                </a:lnTo>
                <a:lnTo>
                  <a:pt x="0" y="161544"/>
                </a:lnTo>
                <a:lnTo>
                  <a:pt x="4572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7517891" y="4351782"/>
            <a:ext cx="166116" cy="162306"/>
          </a:xfrm>
          <a:custGeom>
            <a:avLst/>
            <a:gdLst/>
            <a:ahLst/>
            <a:cxnLst/>
            <a:rect l="l" t="t" r="r" b="b"/>
            <a:pathLst>
              <a:path w="166116" h="162305">
                <a:moveTo>
                  <a:pt x="3809" y="162306"/>
                </a:moveTo>
                <a:lnTo>
                  <a:pt x="166115" y="762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62306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7511034" y="4349496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30"/>
                </a:moveTo>
                <a:lnTo>
                  <a:pt x="16840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3830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7517892" y="4351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3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7516368" y="43510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7515605" y="435102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761" y="161544"/>
                </a:moveTo>
                <a:lnTo>
                  <a:pt x="163067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7514081" y="43502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7513320" y="4350257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761" y="161544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7511796" y="4349495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7511033" y="434949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7504175" y="4347209"/>
            <a:ext cx="168402" cy="163830"/>
          </a:xfrm>
          <a:custGeom>
            <a:avLst/>
            <a:gdLst/>
            <a:ahLst/>
            <a:cxnLst/>
            <a:rect l="l" t="t" r="r" b="b"/>
            <a:pathLst>
              <a:path w="168401" h="163829">
                <a:moveTo>
                  <a:pt x="6857" y="163830"/>
                </a:moveTo>
                <a:lnTo>
                  <a:pt x="168401" y="2286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63830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7511033" y="4349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7509509" y="434873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7507986" y="434873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7507223" y="4347971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7505699" y="43472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7504176" y="434721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7498842" y="4344162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7504176" y="434721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6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7503414" y="434644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7501890" y="43456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7501127" y="434492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2306"/>
                </a:lnTo>
                <a:lnTo>
                  <a:pt x="761" y="162306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7499603" y="43449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7498842" y="43441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7494270" y="4341113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4592"/>
                </a:moveTo>
                <a:lnTo>
                  <a:pt x="166116" y="3048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4592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7498842" y="43441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7498080" y="4343399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7496555" y="434263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7495793" y="43418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761" y="162305"/>
                </a:moveTo>
                <a:lnTo>
                  <a:pt x="163067" y="761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7495032" y="434187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0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7494270" y="4341114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7489698" y="4337303"/>
            <a:ext cx="166116" cy="165354"/>
          </a:xfrm>
          <a:custGeom>
            <a:avLst/>
            <a:gdLst/>
            <a:ahLst/>
            <a:cxnLst/>
            <a:rect l="l" t="t" r="r" b="b"/>
            <a:pathLst>
              <a:path w="166116" h="165353">
                <a:moveTo>
                  <a:pt x="4572" y="165354"/>
                </a:moveTo>
                <a:lnTo>
                  <a:pt x="166116" y="3810"/>
                </a:lnTo>
                <a:lnTo>
                  <a:pt x="161544" y="0"/>
                </a:lnTo>
                <a:lnTo>
                  <a:pt x="0" y="161544"/>
                </a:lnTo>
                <a:lnTo>
                  <a:pt x="4572" y="16535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7494270" y="43411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7492746" y="433958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2305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7491983" y="433882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7491221" y="433806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7489698" y="4337304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7486650" y="4332732"/>
            <a:ext cx="164592" cy="166116"/>
          </a:xfrm>
          <a:custGeom>
            <a:avLst/>
            <a:gdLst/>
            <a:ahLst/>
            <a:cxnLst/>
            <a:rect l="l" t="t" r="r" b="b"/>
            <a:pathLst>
              <a:path w="164592" h="166115">
                <a:moveTo>
                  <a:pt x="3048" y="166116"/>
                </a:moveTo>
                <a:lnTo>
                  <a:pt x="164592" y="4572"/>
                </a:lnTo>
                <a:lnTo>
                  <a:pt x="161544" y="0"/>
                </a:lnTo>
                <a:lnTo>
                  <a:pt x="0" y="162306"/>
                </a:lnTo>
                <a:lnTo>
                  <a:pt x="3048" y="166116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7489698" y="43373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7488936" y="4336542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5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230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7488173" y="433501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7487411" y="4334255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7486649" y="4332732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2305"/>
                </a:lnTo>
                <a:lnTo>
                  <a:pt x="761" y="16306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7484364" y="4328160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457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7486650" y="43327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7485888" y="4331970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761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7485126" y="433044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7484364" y="4329683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761" y="162306"/>
                </a:moveTo>
                <a:lnTo>
                  <a:pt x="162305" y="762"/>
                </a:lnTo>
                <a:lnTo>
                  <a:pt x="162305" y="0"/>
                </a:lnTo>
                <a:lnTo>
                  <a:pt x="0" y="161544"/>
                </a:lnTo>
                <a:lnTo>
                  <a:pt x="761" y="162306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7484364" y="4328159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0" y="163068"/>
                </a:moveTo>
                <a:lnTo>
                  <a:pt x="162306" y="1524"/>
                </a:lnTo>
                <a:lnTo>
                  <a:pt x="161544" y="0"/>
                </a:lnTo>
                <a:lnTo>
                  <a:pt x="0" y="161544"/>
                </a:lnTo>
                <a:lnTo>
                  <a:pt x="0" y="163068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7482078" y="4321302"/>
            <a:ext cx="163830" cy="168402"/>
          </a:xfrm>
          <a:custGeom>
            <a:avLst/>
            <a:gdLst/>
            <a:ahLst/>
            <a:cxnLst/>
            <a:rect l="l" t="t" r="r" b="b"/>
            <a:pathLst>
              <a:path w="163829" h="168401">
                <a:moveTo>
                  <a:pt x="2285" y="168401"/>
                </a:moveTo>
                <a:lnTo>
                  <a:pt x="163829" y="6857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8401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7484364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7483602" y="4326636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7482839" y="4325111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7"/>
                </a:moveTo>
                <a:lnTo>
                  <a:pt x="162305" y="1523"/>
                </a:lnTo>
                <a:lnTo>
                  <a:pt x="161543" y="0"/>
                </a:lnTo>
                <a:lnTo>
                  <a:pt x="0" y="161543"/>
                </a:lnTo>
                <a:lnTo>
                  <a:pt x="761" y="16306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7482077" y="4323587"/>
            <a:ext cx="162306" cy="163068"/>
          </a:xfrm>
          <a:custGeom>
            <a:avLst/>
            <a:gdLst/>
            <a:ahLst/>
            <a:cxnLst/>
            <a:rect l="l" t="t" r="r" b="b"/>
            <a:pathLst>
              <a:path w="162305" h="163067">
                <a:moveTo>
                  <a:pt x="761" y="163068"/>
                </a:moveTo>
                <a:lnTo>
                  <a:pt x="162305" y="1524"/>
                </a:lnTo>
                <a:lnTo>
                  <a:pt x="161543" y="0"/>
                </a:lnTo>
                <a:lnTo>
                  <a:pt x="0" y="161544"/>
                </a:lnTo>
                <a:lnTo>
                  <a:pt x="761" y="163068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7482077" y="4321302"/>
            <a:ext cx="161544" cy="163830"/>
          </a:xfrm>
          <a:custGeom>
            <a:avLst/>
            <a:gdLst/>
            <a:ahLst/>
            <a:cxnLst/>
            <a:rect l="l" t="t" r="r" b="b"/>
            <a:pathLst>
              <a:path w="161544" h="163829">
                <a:moveTo>
                  <a:pt x="0" y="163829"/>
                </a:moveTo>
                <a:lnTo>
                  <a:pt x="161544" y="2285"/>
                </a:lnTo>
                <a:lnTo>
                  <a:pt x="161544" y="0"/>
                </a:lnTo>
                <a:lnTo>
                  <a:pt x="0" y="162305"/>
                </a:lnTo>
                <a:lnTo>
                  <a:pt x="0" y="163829"/>
                </a:lnTo>
                <a:close/>
              </a:path>
            </a:pathLst>
          </a:custGeom>
          <a:solidFill>
            <a:srgbClr val="56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7479791" y="4313681"/>
            <a:ext cx="163830" cy="169926"/>
          </a:xfrm>
          <a:custGeom>
            <a:avLst/>
            <a:gdLst/>
            <a:ahLst/>
            <a:cxnLst/>
            <a:rect l="l" t="t" r="r" b="b"/>
            <a:pathLst>
              <a:path w="163829" h="169925">
                <a:moveTo>
                  <a:pt x="2285" y="169925"/>
                </a:moveTo>
                <a:lnTo>
                  <a:pt x="163829" y="7619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9925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7482077" y="4321301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7478268" y="4303776"/>
            <a:ext cx="163068" cy="171450"/>
          </a:xfrm>
          <a:custGeom>
            <a:avLst/>
            <a:gdLst/>
            <a:ahLst/>
            <a:cxnLst/>
            <a:rect l="l" t="t" r="r" b="b"/>
            <a:pathLst>
              <a:path w="163068" h="171450">
                <a:moveTo>
                  <a:pt x="1524" y="171450"/>
                </a:moveTo>
                <a:lnTo>
                  <a:pt x="163068" y="9905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71450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7479792" y="43136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7475981" y="4279392"/>
            <a:ext cx="163830" cy="185928"/>
          </a:xfrm>
          <a:custGeom>
            <a:avLst/>
            <a:gdLst/>
            <a:ahLst/>
            <a:cxnLst/>
            <a:rect l="l" t="t" r="r" b="b"/>
            <a:pathLst>
              <a:path w="163829" h="185927">
                <a:moveTo>
                  <a:pt x="2285" y="185927"/>
                </a:moveTo>
                <a:lnTo>
                  <a:pt x="163829" y="2438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7478267" y="4303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7475220" y="4248149"/>
            <a:ext cx="162306" cy="192786"/>
          </a:xfrm>
          <a:custGeom>
            <a:avLst/>
            <a:gdLst/>
            <a:ahLst/>
            <a:cxnLst/>
            <a:rect l="l" t="t" r="r" b="b"/>
            <a:pathLst>
              <a:path w="162305" h="192786">
                <a:moveTo>
                  <a:pt x="761" y="192786"/>
                </a:moveTo>
                <a:lnTo>
                  <a:pt x="162305" y="31242"/>
                </a:lnTo>
                <a:lnTo>
                  <a:pt x="161543" y="0"/>
                </a:lnTo>
                <a:lnTo>
                  <a:pt x="0" y="161544"/>
                </a:lnTo>
                <a:lnTo>
                  <a:pt x="761" y="19278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7475982" y="427939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7475220" y="4016502"/>
            <a:ext cx="161544" cy="393192"/>
          </a:xfrm>
          <a:custGeom>
            <a:avLst/>
            <a:gdLst/>
            <a:ahLst/>
            <a:cxnLst/>
            <a:rect l="l" t="t" r="r" b="b"/>
            <a:pathLst>
              <a:path w="161544" h="393191">
                <a:moveTo>
                  <a:pt x="0" y="393192"/>
                </a:moveTo>
                <a:lnTo>
                  <a:pt x="161544" y="231648"/>
                </a:lnTo>
                <a:lnTo>
                  <a:pt x="161544" y="0"/>
                </a:lnTo>
                <a:lnTo>
                  <a:pt x="0" y="161544"/>
                </a:lnTo>
                <a:lnTo>
                  <a:pt x="0" y="393192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7475220" y="42481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7474458" y="3969257"/>
            <a:ext cx="162306" cy="208788"/>
          </a:xfrm>
          <a:custGeom>
            <a:avLst/>
            <a:gdLst/>
            <a:ahLst/>
            <a:cxnLst/>
            <a:rect l="l" t="t" r="r" b="b"/>
            <a:pathLst>
              <a:path w="162305" h="208787">
                <a:moveTo>
                  <a:pt x="761" y="208787"/>
                </a:moveTo>
                <a:lnTo>
                  <a:pt x="162305" y="47243"/>
                </a:lnTo>
                <a:lnTo>
                  <a:pt x="161543" y="0"/>
                </a:lnTo>
                <a:lnTo>
                  <a:pt x="0" y="161544"/>
                </a:lnTo>
                <a:lnTo>
                  <a:pt x="761" y="208787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7475220" y="40165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7472933" y="3930395"/>
            <a:ext cx="163068" cy="200406"/>
          </a:xfrm>
          <a:custGeom>
            <a:avLst/>
            <a:gdLst/>
            <a:ahLst/>
            <a:cxnLst/>
            <a:rect l="l" t="t" r="r" b="b"/>
            <a:pathLst>
              <a:path w="163068" h="200405">
                <a:moveTo>
                  <a:pt x="1524" y="200405"/>
                </a:moveTo>
                <a:lnTo>
                  <a:pt x="163068" y="388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200405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7474457" y="396925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7469885" y="3899915"/>
            <a:ext cx="164592" cy="192024"/>
          </a:xfrm>
          <a:custGeom>
            <a:avLst/>
            <a:gdLst/>
            <a:ahLst/>
            <a:cxnLst/>
            <a:rect l="l" t="t" r="r" b="b"/>
            <a:pathLst>
              <a:path w="164592" h="192024">
                <a:moveTo>
                  <a:pt x="3048" y="192024"/>
                </a:moveTo>
                <a:lnTo>
                  <a:pt x="164592" y="3048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9202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7472933" y="3930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7467599" y="3887724"/>
            <a:ext cx="163830" cy="173736"/>
          </a:xfrm>
          <a:custGeom>
            <a:avLst/>
            <a:gdLst/>
            <a:ahLst/>
            <a:cxnLst/>
            <a:rect l="l" t="t" r="r" b="b"/>
            <a:pathLst>
              <a:path w="163829" h="173736">
                <a:moveTo>
                  <a:pt x="2285" y="173736"/>
                </a:moveTo>
                <a:lnTo>
                  <a:pt x="163829" y="1219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373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7469885" y="3899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7465314" y="3877055"/>
            <a:ext cx="163830" cy="172212"/>
          </a:xfrm>
          <a:custGeom>
            <a:avLst/>
            <a:gdLst/>
            <a:ahLst/>
            <a:cxnLst/>
            <a:rect l="l" t="t" r="r" b="b"/>
            <a:pathLst>
              <a:path w="163829" h="172212">
                <a:moveTo>
                  <a:pt x="2285" y="172212"/>
                </a:moveTo>
                <a:lnTo>
                  <a:pt x="163829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72212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7467600" y="38877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7462266" y="3865625"/>
            <a:ext cx="164592" cy="172974"/>
          </a:xfrm>
          <a:custGeom>
            <a:avLst/>
            <a:gdLst/>
            <a:ahLst/>
            <a:cxnLst/>
            <a:rect l="l" t="t" r="r" b="b"/>
            <a:pathLst>
              <a:path w="164592" h="172974">
                <a:moveTo>
                  <a:pt x="3048" y="172974"/>
                </a:moveTo>
                <a:lnTo>
                  <a:pt x="164592" y="1143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7297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7465314" y="38770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7458456" y="3854196"/>
            <a:ext cx="165354" cy="172974"/>
          </a:xfrm>
          <a:custGeom>
            <a:avLst/>
            <a:gdLst/>
            <a:ahLst/>
            <a:cxnLst/>
            <a:rect l="l" t="t" r="r" b="b"/>
            <a:pathLst>
              <a:path w="165353" h="172974">
                <a:moveTo>
                  <a:pt x="3809" y="172974"/>
                </a:moveTo>
                <a:lnTo>
                  <a:pt x="165353" y="11430"/>
                </a:lnTo>
                <a:lnTo>
                  <a:pt x="161543" y="0"/>
                </a:lnTo>
                <a:lnTo>
                  <a:pt x="0" y="161544"/>
                </a:lnTo>
                <a:lnTo>
                  <a:pt x="3809" y="172974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7462266" y="386562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7459980" y="3860292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7458455" y="3854195"/>
            <a:ext cx="163068" cy="167640"/>
          </a:xfrm>
          <a:custGeom>
            <a:avLst/>
            <a:gdLst/>
            <a:ahLst/>
            <a:cxnLst/>
            <a:rect l="l" t="t" r="r" b="b"/>
            <a:pathLst>
              <a:path w="163068" h="167639">
                <a:moveTo>
                  <a:pt x="1524" y="167639"/>
                </a:moveTo>
                <a:lnTo>
                  <a:pt x="163068" y="609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7639"/>
                </a:lnTo>
                <a:close/>
              </a:path>
            </a:pathLst>
          </a:custGeom>
          <a:solidFill>
            <a:srgbClr val="57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7453121" y="3843527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5333" y="172212"/>
                </a:moveTo>
                <a:lnTo>
                  <a:pt x="166877" y="10668"/>
                </a:lnTo>
                <a:lnTo>
                  <a:pt x="162305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7458455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7456169" y="3848861"/>
            <a:ext cx="163830" cy="166878"/>
          </a:xfrm>
          <a:custGeom>
            <a:avLst/>
            <a:gdLst/>
            <a:ahLst/>
            <a:cxnLst/>
            <a:rect l="l" t="t" r="r" b="b"/>
            <a:pathLst>
              <a:path w="163829" h="166877">
                <a:moveTo>
                  <a:pt x="2285" y="166877"/>
                </a:moveTo>
                <a:lnTo>
                  <a:pt x="163829" y="5333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6877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7453122" y="3843527"/>
            <a:ext cx="164592" cy="166878"/>
          </a:xfrm>
          <a:custGeom>
            <a:avLst/>
            <a:gdLst/>
            <a:ahLst/>
            <a:cxnLst/>
            <a:rect l="l" t="t" r="r" b="b"/>
            <a:pathLst>
              <a:path w="164592" h="166877">
                <a:moveTo>
                  <a:pt x="3048" y="166877"/>
                </a:moveTo>
                <a:lnTo>
                  <a:pt x="164592" y="5333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6877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7447788" y="3833622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40" h="171450">
                <a:moveTo>
                  <a:pt x="5333" y="171450"/>
                </a:moveTo>
                <a:lnTo>
                  <a:pt x="167639" y="9905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1450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7453122" y="38435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7451598" y="3840480"/>
            <a:ext cx="163829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1524" y="164592"/>
                </a:moveTo>
                <a:lnTo>
                  <a:pt x="163830" y="3048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4592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7450074" y="3836669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4"/>
                </a:moveTo>
                <a:lnTo>
                  <a:pt x="163068" y="381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5354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7447787" y="383362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2"/>
                </a:moveTo>
                <a:lnTo>
                  <a:pt x="16382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4592"/>
                </a:lnTo>
                <a:close/>
              </a:path>
            </a:pathLst>
          </a:custGeom>
          <a:solidFill>
            <a:srgbClr val="54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7441692" y="3823716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40" h="171450">
                <a:moveTo>
                  <a:pt x="6096" y="171450"/>
                </a:moveTo>
                <a:lnTo>
                  <a:pt x="167640" y="9905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7447788" y="383362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7445502" y="3830574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7443977" y="3826763"/>
            <a:ext cx="163068" cy="165354"/>
          </a:xfrm>
          <a:custGeom>
            <a:avLst/>
            <a:gdLst/>
            <a:ahLst/>
            <a:cxnLst/>
            <a:rect l="l" t="t" r="r" b="b"/>
            <a:pathLst>
              <a:path w="163068" h="165353">
                <a:moveTo>
                  <a:pt x="1524" y="165353"/>
                </a:moveTo>
                <a:lnTo>
                  <a:pt x="163068" y="3809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5353"/>
                </a:lnTo>
                <a:close/>
              </a:path>
            </a:pathLst>
          </a:custGeom>
          <a:solidFill>
            <a:srgbClr val="53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7441691" y="382371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7434834" y="3814572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6857" y="170687"/>
                </a:moveTo>
                <a:lnTo>
                  <a:pt x="168401" y="9143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7441692" y="38237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7439406" y="3820668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7437119" y="3817619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1"/>
                </a:moveTo>
                <a:lnTo>
                  <a:pt x="163829" y="3047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4591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7434834" y="3814572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2"/>
                </a:moveTo>
                <a:lnTo>
                  <a:pt x="16382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459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7426451" y="3805428"/>
            <a:ext cx="169926" cy="170688"/>
          </a:xfrm>
          <a:custGeom>
            <a:avLst/>
            <a:gdLst/>
            <a:ahLst/>
            <a:cxnLst/>
            <a:rect l="l" t="t" r="r" b="b"/>
            <a:pathLst>
              <a:path w="169925" h="170687">
                <a:moveTo>
                  <a:pt x="8381" y="170687"/>
                </a:moveTo>
                <a:lnTo>
                  <a:pt x="169925" y="9143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7434833" y="3814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7431785" y="3811524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7429499" y="3808475"/>
            <a:ext cx="163830" cy="164592"/>
          </a:xfrm>
          <a:custGeom>
            <a:avLst/>
            <a:gdLst/>
            <a:ahLst/>
            <a:cxnLst/>
            <a:rect l="l" t="t" r="r" b="b"/>
            <a:pathLst>
              <a:path w="163829" h="164591">
                <a:moveTo>
                  <a:pt x="2285" y="164592"/>
                </a:moveTo>
                <a:lnTo>
                  <a:pt x="163829" y="3048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4592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7426452" y="3805428"/>
            <a:ext cx="164592" cy="164592"/>
          </a:xfrm>
          <a:custGeom>
            <a:avLst/>
            <a:gdLst/>
            <a:ahLst/>
            <a:cxnLst/>
            <a:rect l="l" t="t" r="r" b="b"/>
            <a:pathLst>
              <a:path w="164592" h="164591">
                <a:moveTo>
                  <a:pt x="3048" y="164591"/>
                </a:moveTo>
                <a:lnTo>
                  <a:pt x="164592" y="3047"/>
                </a:lnTo>
                <a:lnTo>
                  <a:pt x="162306" y="0"/>
                </a:lnTo>
                <a:lnTo>
                  <a:pt x="0" y="161543"/>
                </a:lnTo>
                <a:lnTo>
                  <a:pt x="3048" y="164591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7418069" y="3797046"/>
            <a:ext cx="170688" cy="169926"/>
          </a:xfrm>
          <a:custGeom>
            <a:avLst/>
            <a:gdLst/>
            <a:ahLst/>
            <a:cxnLst/>
            <a:rect l="l" t="t" r="r" b="b"/>
            <a:pathLst>
              <a:path w="170688" h="169925">
                <a:moveTo>
                  <a:pt x="8381" y="169925"/>
                </a:moveTo>
                <a:lnTo>
                  <a:pt x="170687" y="8381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9925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7426451" y="38054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7424927" y="3803904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7422641" y="380161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29"/>
                </a:moveTo>
                <a:lnTo>
                  <a:pt x="163829" y="2285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3829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7420356" y="379933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830"/>
                </a:lnTo>
                <a:close/>
              </a:path>
            </a:pathLst>
          </a:custGeom>
          <a:solidFill>
            <a:srgbClr val="51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7418069" y="379704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2285" y="163830"/>
                </a:moveTo>
                <a:lnTo>
                  <a:pt x="163829" y="2286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383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7408926" y="3789425"/>
            <a:ext cx="170688" cy="169164"/>
          </a:xfrm>
          <a:custGeom>
            <a:avLst/>
            <a:gdLst/>
            <a:ahLst/>
            <a:cxnLst/>
            <a:rect l="l" t="t" r="r" b="b"/>
            <a:pathLst>
              <a:path w="170688" h="169163">
                <a:moveTo>
                  <a:pt x="9144" y="169163"/>
                </a:moveTo>
                <a:lnTo>
                  <a:pt x="170688" y="7619"/>
                </a:lnTo>
                <a:lnTo>
                  <a:pt x="162306" y="0"/>
                </a:lnTo>
                <a:lnTo>
                  <a:pt x="0" y="162305"/>
                </a:lnTo>
                <a:lnTo>
                  <a:pt x="9144" y="169163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7418070" y="37970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8C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7416546" y="379628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50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7415021" y="3794759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8"/>
                </a:moveTo>
                <a:lnTo>
                  <a:pt x="16306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7413498" y="3793236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2306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7411974" y="379247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7410449" y="3790949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7408926" y="3789426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1524"/>
                </a:lnTo>
                <a:lnTo>
                  <a:pt x="162306" y="0"/>
                </a:lnTo>
                <a:lnTo>
                  <a:pt x="0" y="162306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7399782" y="3783330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144" y="168401"/>
                </a:moveTo>
                <a:lnTo>
                  <a:pt x="171450" y="6095"/>
                </a:lnTo>
                <a:lnTo>
                  <a:pt x="161544" y="0"/>
                </a:lnTo>
                <a:lnTo>
                  <a:pt x="0" y="161543"/>
                </a:lnTo>
                <a:lnTo>
                  <a:pt x="9144" y="168401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7408926" y="3789426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7407402" y="3788664"/>
            <a:ext cx="163829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1524" y="163068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3068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7405877" y="378790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7404353" y="3786377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D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7402830" y="378561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7401305" y="3784092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C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7399781" y="378332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7389114" y="3777995"/>
            <a:ext cx="172212" cy="166878"/>
          </a:xfrm>
          <a:custGeom>
            <a:avLst/>
            <a:gdLst/>
            <a:ahLst/>
            <a:cxnLst/>
            <a:rect l="l" t="t" r="r" b="b"/>
            <a:pathLst>
              <a:path w="172211" h="166877">
                <a:moveTo>
                  <a:pt x="10668" y="166877"/>
                </a:moveTo>
                <a:lnTo>
                  <a:pt x="172212" y="5333"/>
                </a:lnTo>
                <a:lnTo>
                  <a:pt x="162306" y="0"/>
                </a:lnTo>
                <a:lnTo>
                  <a:pt x="0" y="161543"/>
                </a:lnTo>
                <a:lnTo>
                  <a:pt x="10668" y="166877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7399782" y="378332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7398258" y="3782567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7395971" y="378180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7394448" y="3780281"/>
            <a:ext cx="163068" cy="163068"/>
          </a:xfrm>
          <a:custGeom>
            <a:avLst/>
            <a:gdLst/>
            <a:ahLst/>
            <a:cxnLst/>
            <a:rect l="l" t="t" r="r" b="b"/>
            <a:pathLst>
              <a:path w="163068" h="163067">
                <a:moveTo>
                  <a:pt x="1524" y="163067"/>
                </a:moveTo>
                <a:lnTo>
                  <a:pt x="163068" y="152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3067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7392924" y="377952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7391399" y="377875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7389114" y="377799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7378446" y="3773423"/>
            <a:ext cx="172974" cy="166116"/>
          </a:xfrm>
          <a:custGeom>
            <a:avLst/>
            <a:gdLst/>
            <a:ahLst/>
            <a:cxnLst/>
            <a:rect l="l" t="t" r="r" b="b"/>
            <a:pathLst>
              <a:path w="172974" h="166115">
                <a:moveTo>
                  <a:pt x="10668" y="166115"/>
                </a:moveTo>
                <a:lnTo>
                  <a:pt x="172974" y="4571"/>
                </a:lnTo>
                <a:lnTo>
                  <a:pt x="161544" y="0"/>
                </a:lnTo>
                <a:lnTo>
                  <a:pt x="0" y="161543"/>
                </a:lnTo>
                <a:lnTo>
                  <a:pt x="10668" y="166115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7389114" y="3777995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7387590" y="3777233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7386065" y="377647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7384542" y="3775710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7383018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7381493" y="3774948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2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7379970" y="377418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7378446" y="3773423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7367015" y="3769613"/>
            <a:ext cx="172974" cy="165354"/>
          </a:xfrm>
          <a:custGeom>
            <a:avLst/>
            <a:gdLst/>
            <a:ahLst/>
            <a:cxnLst/>
            <a:rect l="l" t="t" r="r" b="b"/>
            <a:pathLst>
              <a:path w="172974" h="165353">
                <a:moveTo>
                  <a:pt x="11429" y="165353"/>
                </a:moveTo>
                <a:lnTo>
                  <a:pt x="172973" y="3809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6535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7378445" y="37734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7376921" y="377266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7374636" y="377189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5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7373111" y="377190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4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7370825" y="377113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7369302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5"/>
                </a:moveTo>
                <a:lnTo>
                  <a:pt x="163068" y="761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2305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7367015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7354824" y="3767327"/>
            <a:ext cx="173736" cy="163830"/>
          </a:xfrm>
          <a:custGeom>
            <a:avLst/>
            <a:gdLst/>
            <a:ahLst/>
            <a:cxnLst/>
            <a:rect l="l" t="t" r="r" b="b"/>
            <a:pathLst>
              <a:path w="173735" h="163829">
                <a:moveTo>
                  <a:pt x="12192" y="163830"/>
                </a:moveTo>
                <a:lnTo>
                  <a:pt x="173736" y="2286"/>
                </a:lnTo>
                <a:lnTo>
                  <a:pt x="162306" y="0"/>
                </a:lnTo>
                <a:lnTo>
                  <a:pt x="0" y="161544"/>
                </a:lnTo>
                <a:lnTo>
                  <a:pt x="12192" y="163830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7367016" y="37696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A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7365492" y="3769613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4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7363968" y="3768851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7361681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2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7360158" y="3768089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7358633" y="3768089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2306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2306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7357109" y="376808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1524" y="161543"/>
                </a:moveTo>
                <a:lnTo>
                  <a:pt x="163068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7354824" y="3767327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762"/>
                </a:lnTo>
                <a:lnTo>
                  <a:pt x="162305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7342631" y="3765804"/>
            <a:ext cx="174497" cy="163068"/>
          </a:xfrm>
          <a:custGeom>
            <a:avLst/>
            <a:gdLst/>
            <a:ahLst/>
            <a:cxnLst/>
            <a:rect l="l" t="t" r="r" b="b"/>
            <a:pathLst>
              <a:path w="174498" h="163067">
                <a:moveTo>
                  <a:pt x="12192" y="163068"/>
                </a:moveTo>
                <a:lnTo>
                  <a:pt x="174498" y="1524"/>
                </a:lnTo>
                <a:lnTo>
                  <a:pt x="161544" y="0"/>
                </a:lnTo>
                <a:lnTo>
                  <a:pt x="0" y="161544"/>
                </a:lnTo>
                <a:lnTo>
                  <a:pt x="12192" y="163068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7354823" y="376732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0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7353299" y="3767328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4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4"/>
                </a:lnTo>
                <a:lnTo>
                  <a:pt x="1524" y="161544"/>
                </a:lnTo>
                <a:close/>
              </a:path>
            </a:pathLst>
          </a:custGeom>
          <a:solidFill>
            <a:srgbClr val="40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7351014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7348728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7346441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7344918" y="3765804"/>
            <a:ext cx="163829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1524" y="162306"/>
                </a:moveTo>
                <a:lnTo>
                  <a:pt x="163830" y="762"/>
                </a:lnTo>
                <a:lnTo>
                  <a:pt x="161544" y="0"/>
                </a:lnTo>
                <a:lnTo>
                  <a:pt x="0" y="162306"/>
                </a:lnTo>
                <a:lnTo>
                  <a:pt x="1524" y="162306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7342631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E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7329678" y="3765042"/>
            <a:ext cx="174498" cy="162306"/>
          </a:xfrm>
          <a:custGeom>
            <a:avLst/>
            <a:gdLst/>
            <a:ahLst/>
            <a:cxnLst/>
            <a:rect l="l" t="t" r="r" b="b"/>
            <a:pathLst>
              <a:path w="174498" h="162305">
                <a:moveTo>
                  <a:pt x="12953" y="162305"/>
                </a:moveTo>
                <a:lnTo>
                  <a:pt x="174497" y="761"/>
                </a:lnTo>
                <a:lnTo>
                  <a:pt x="161543" y="0"/>
                </a:lnTo>
                <a:lnTo>
                  <a:pt x="0" y="162305"/>
                </a:lnTo>
                <a:lnTo>
                  <a:pt x="12953" y="162305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7342632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E9D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7339584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E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7337297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7334250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2306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D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7331964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2285" y="161544"/>
                </a:moveTo>
                <a:lnTo>
                  <a:pt x="164591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7329678" y="3765042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5"/>
                </a:moveTo>
                <a:lnTo>
                  <a:pt x="163829" y="761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2305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7318247" y="3765042"/>
            <a:ext cx="172974" cy="162306"/>
          </a:xfrm>
          <a:custGeom>
            <a:avLst/>
            <a:gdLst/>
            <a:ahLst/>
            <a:cxnLst/>
            <a:rect l="l" t="t" r="r" b="b"/>
            <a:pathLst>
              <a:path w="172974" h="162305">
                <a:moveTo>
                  <a:pt x="11429" y="162305"/>
                </a:moveTo>
                <a:lnTo>
                  <a:pt x="172973" y="0"/>
                </a:lnTo>
                <a:lnTo>
                  <a:pt x="161543" y="761"/>
                </a:lnTo>
                <a:lnTo>
                  <a:pt x="0" y="162305"/>
                </a:lnTo>
                <a:lnTo>
                  <a:pt x="11429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7329677" y="376504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C97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7326629" y="3765042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2305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2305"/>
                </a:lnTo>
                <a:lnTo>
                  <a:pt x="3048" y="162305"/>
                </a:lnTo>
                <a:close/>
              </a:path>
            </a:pathLst>
          </a:custGeom>
          <a:solidFill>
            <a:srgbClr val="3C97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7323581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8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7321296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C99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7318247" y="3765804"/>
            <a:ext cx="164592" cy="161544"/>
          </a:xfrm>
          <a:custGeom>
            <a:avLst/>
            <a:gdLst/>
            <a:ahLst/>
            <a:cxnLst/>
            <a:rect l="l" t="t" r="r" b="b"/>
            <a:pathLst>
              <a:path w="164592" h="161544">
                <a:moveTo>
                  <a:pt x="3048" y="161544"/>
                </a:moveTo>
                <a:lnTo>
                  <a:pt x="164592" y="0"/>
                </a:lnTo>
                <a:lnTo>
                  <a:pt x="161544" y="0"/>
                </a:lnTo>
                <a:lnTo>
                  <a:pt x="0" y="161544"/>
                </a:lnTo>
                <a:lnTo>
                  <a:pt x="3048" y="161544"/>
                </a:lnTo>
                <a:close/>
              </a:path>
            </a:pathLst>
          </a:custGeom>
          <a:solidFill>
            <a:srgbClr val="3C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7307580" y="3765804"/>
            <a:ext cx="172212" cy="162306"/>
          </a:xfrm>
          <a:custGeom>
            <a:avLst/>
            <a:gdLst/>
            <a:ahLst/>
            <a:cxnLst/>
            <a:rect l="l" t="t" r="r" b="b"/>
            <a:pathLst>
              <a:path w="172211" h="162305">
                <a:moveTo>
                  <a:pt x="10668" y="161544"/>
                </a:moveTo>
                <a:lnTo>
                  <a:pt x="172212" y="0"/>
                </a:lnTo>
                <a:lnTo>
                  <a:pt x="161544" y="762"/>
                </a:lnTo>
                <a:lnTo>
                  <a:pt x="0" y="162306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7318248" y="37658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D9C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7315962" y="3765804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7313675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7311390" y="376580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3D9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7309103" y="3766566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2305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7307580" y="3766566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3E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7296149" y="3766566"/>
            <a:ext cx="172974" cy="163830"/>
          </a:xfrm>
          <a:custGeom>
            <a:avLst/>
            <a:gdLst/>
            <a:ahLst/>
            <a:cxnLst/>
            <a:rect l="l" t="t" r="r" b="b"/>
            <a:pathLst>
              <a:path w="172974" h="163829">
                <a:moveTo>
                  <a:pt x="11429" y="161543"/>
                </a:moveTo>
                <a:lnTo>
                  <a:pt x="172973" y="0"/>
                </a:lnTo>
                <a:lnTo>
                  <a:pt x="162305" y="2285"/>
                </a:lnTo>
                <a:lnTo>
                  <a:pt x="0" y="163829"/>
                </a:lnTo>
                <a:lnTo>
                  <a:pt x="11429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7307579" y="37665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3FA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7305293" y="3766566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3FA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7303008" y="3767328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4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4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FA1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7300721" y="3767328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3FA2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7298436" y="3768089"/>
            <a:ext cx="163830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1543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3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7296149" y="3768089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2305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0A4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7286244" y="3768851"/>
            <a:ext cx="172211" cy="163830"/>
          </a:xfrm>
          <a:custGeom>
            <a:avLst/>
            <a:gdLst/>
            <a:ahLst/>
            <a:cxnLst/>
            <a:rect l="l" t="t" r="r" b="b"/>
            <a:pathLst>
              <a:path w="172211" h="163829">
                <a:moveTo>
                  <a:pt x="9905" y="161543"/>
                </a:moveTo>
                <a:lnTo>
                  <a:pt x="172211" y="0"/>
                </a:lnTo>
                <a:lnTo>
                  <a:pt x="161543" y="2285"/>
                </a:lnTo>
                <a:lnTo>
                  <a:pt x="0" y="163829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7296150" y="3768851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1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7294626" y="3768851"/>
            <a:ext cx="163829" cy="161544"/>
          </a:xfrm>
          <a:custGeom>
            <a:avLst/>
            <a:gdLst/>
            <a:ahLst/>
            <a:cxnLst/>
            <a:rect l="l" t="t" r="r" b="b"/>
            <a:pathLst>
              <a:path w="163829" h="161544">
                <a:moveTo>
                  <a:pt x="1524" y="161543"/>
                </a:moveTo>
                <a:lnTo>
                  <a:pt x="163830" y="0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1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7292340" y="3768851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7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7290053" y="376961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0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1A8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7287768" y="3769614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2306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3A9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7286243" y="3770376"/>
            <a:ext cx="163068" cy="162306"/>
          </a:xfrm>
          <a:custGeom>
            <a:avLst/>
            <a:gdLst/>
            <a:ahLst/>
            <a:cxnLst/>
            <a:rect l="l" t="t" r="r" b="b"/>
            <a:pathLst>
              <a:path w="163068" h="162305">
                <a:moveTo>
                  <a:pt x="1524" y="161543"/>
                </a:moveTo>
                <a:lnTo>
                  <a:pt x="163068" y="0"/>
                </a:lnTo>
                <a:lnTo>
                  <a:pt x="161544" y="761"/>
                </a:lnTo>
                <a:lnTo>
                  <a:pt x="0" y="162305"/>
                </a:lnTo>
                <a:lnTo>
                  <a:pt x="1524" y="161543"/>
                </a:lnTo>
                <a:close/>
              </a:path>
            </a:pathLst>
          </a:custGeom>
          <a:solidFill>
            <a:srgbClr val="43AA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7275576" y="3771138"/>
            <a:ext cx="172212" cy="164592"/>
          </a:xfrm>
          <a:custGeom>
            <a:avLst/>
            <a:gdLst/>
            <a:ahLst/>
            <a:cxnLst/>
            <a:rect l="l" t="t" r="r" b="b"/>
            <a:pathLst>
              <a:path w="172211" h="164591">
                <a:moveTo>
                  <a:pt x="10668" y="161544"/>
                </a:moveTo>
                <a:lnTo>
                  <a:pt x="172212" y="0"/>
                </a:lnTo>
                <a:lnTo>
                  <a:pt x="161544" y="3048"/>
                </a:lnTo>
                <a:lnTo>
                  <a:pt x="0" y="164592"/>
                </a:lnTo>
                <a:lnTo>
                  <a:pt x="1066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7286244" y="3771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4AB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7283196" y="3771138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4AB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7280909" y="3771900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4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7277862" y="3772661"/>
            <a:ext cx="164592" cy="162306"/>
          </a:xfrm>
          <a:custGeom>
            <a:avLst/>
            <a:gdLst/>
            <a:ahLst/>
            <a:cxnLst/>
            <a:rect l="l" t="t" r="r" b="b"/>
            <a:pathLst>
              <a:path w="164592" h="162305">
                <a:moveTo>
                  <a:pt x="3048" y="161544"/>
                </a:moveTo>
                <a:lnTo>
                  <a:pt x="164592" y="0"/>
                </a:lnTo>
                <a:lnTo>
                  <a:pt x="161544" y="762"/>
                </a:lnTo>
                <a:lnTo>
                  <a:pt x="0" y="162306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5AC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7275575" y="377342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5AD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7265670" y="3774185"/>
            <a:ext cx="171450" cy="165354"/>
          </a:xfrm>
          <a:custGeom>
            <a:avLst/>
            <a:gdLst/>
            <a:ahLst/>
            <a:cxnLst/>
            <a:rect l="l" t="t" r="r" b="b"/>
            <a:pathLst>
              <a:path w="171450" h="165353">
                <a:moveTo>
                  <a:pt x="9905" y="161543"/>
                </a:moveTo>
                <a:lnTo>
                  <a:pt x="171449" y="0"/>
                </a:lnTo>
                <a:lnTo>
                  <a:pt x="161543" y="3809"/>
                </a:lnTo>
                <a:lnTo>
                  <a:pt x="0" y="16535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7275576" y="377418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6AE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7273290" y="3774185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3"/>
                </a:moveTo>
                <a:lnTo>
                  <a:pt x="163829" y="0"/>
                </a:lnTo>
                <a:lnTo>
                  <a:pt x="161543" y="761"/>
                </a:lnTo>
                <a:lnTo>
                  <a:pt x="0" y="162305"/>
                </a:lnTo>
                <a:lnTo>
                  <a:pt x="2285" y="161543"/>
                </a:lnTo>
                <a:close/>
              </a:path>
            </a:pathLst>
          </a:custGeom>
          <a:solidFill>
            <a:srgbClr val="46AE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7270241" y="3774948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761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6AF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7267956" y="3775710"/>
            <a:ext cx="163830" cy="163068"/>
          </a:xfrm>
          <a:custGeom>
            <a:avLst/>
            <a:gdLst/>
            <a:ahLst/>
            <a:cxnLst/>
            <a:rect l="l" t="t" r="r" b="b"/>
            <a:pathLst>
              <a:path w="163829" h="163067">
                <a:moveTo>
                  <a:pt x="2285" y="162306"/>
                </a:moveTo>
                <a:lnTo>
                  <a:pt x="163829" y="0"/>
                </a:lnTo>
                <a:lnTo>
                  <a:pt x="161543" y="1524"/>
                </a:lnTo>
                <a:lnTo>
                  <a:pt x="0" y="163068"/>
                </a:lnTo>
                <a:lnTo>
                  <a:pt x="2285" y="162306"/>
                </a:lnTo>
                <a:close/>
              </a:path>
            </a:pathLst>
          </a:custGeom>
          <a:solidFill>
            <a:srgbClr val="46B0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7265669" y="3777233"/>
            <a:ext cx="163830" cy="162306"/>
          </a:xfrm>
          <a:custGeom>
            <a:avLst/>
            <a:gdLst/>
            <a:ahLst/>
            <a:cxnLst/>
            <a:rect l="l" t="t" r="r" b="b"/>
            <a:pathLst>
              <a:path w="163829" h="162305">
                <a:moveTo>
                  <a:pt x="2285" y="161544"/>
                </a:moveTo>
                <a:lnTo>
                  <a:pt x="163829" y="0"/>
                </a:lnTo>
                <a:lnTo>
                  <a:pt x="161543" y="762"/>
                </a:lnTo>
                <a:lnTo>
                  <a:pt x="0" y="162306"/>
                </a:lnTo>
                <a:lnTo>
                  <a:pt x="2285" y="161544"/>
                </a:lnTo>
                <a:close/>
              </a:path>
            </a:pathLst>
          </a:custGeom>
          <a:solidFill>
            <a:srgbClr val="46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7255764" y="3777995"/>
            <a:ext cx="171450" cy="166116"/>
          </a:xfrm>
          <a:custGeom>
            <a:avLst/>
            <a:gdLst/>
            <a:ahLst/>
            <a:cxnLst/>
            <a:rect l="l" t="t" r="r" b="b"/>
            <a:pathLst>
              <a:path w="171450" h="166115">
                <a:moveTo>
                  <a:pt x="9905" y="161543"/>
                </a:moveTo>
                <a:lnTo>
                  <a:pt x="171449" y="0"/>
                </a:lnTo>
                <a:lnTo>
                  <a:pt x="161543" y="4571"/>
                </a:lnTo>
                <a:lnTo>
                  <a:pt x="0" y="166115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7265670" y="37779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7261860" y="3777995"/>
            <a:ext cx="165354" cy="163068"/>
          </a:xfrm>
          <a:custGeom>
            <a:avLst/>
            <a:gdLst/>
            <a:ahLst/>
            <a:cxnLst/>
            <a:rect l="l" t="t" r="r" b="b"/>
            <a:pathLst>
              <a:path w="165353" h="163067">
                <a:moveTo>
                  <a:pt x="3809" y="161543"/>
                </a:moveTo>
                <a:lnTo>
                  <a:pt x="165353" y="0"/>
                </a:lnTo>
                <a:lnTo>
                  <a:pt x="161543" y="1523"/>
                </a:lnTo>
                <a:lnTo>
                  <a:pt x="0" y="163067"/>
                </a:lnTo>
                <a:lnTo>
                  <a:pt x="3809" y="161543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7258812" y="3779520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4"/>
                </a:moveTo>
                <a:lnTo>
                  <a:pt x="164592" y="0"/>
                </a:lnTo>
                <a:lnTo>
                  <a:pt x="161544" y="1524"/>
                </a:lnTo>
                <a:lnTo>
                  <a:pt x="0" y="163068"/>
                </a:lnTo>
                <a:lnTo>
                  <a:pt x="3048" y="161544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7255763" y="3781044"/>
            <a:ext cx="164592" cy="163068"/>
          </a:xfrm>
          <a:custGeom>
            <a:avLst/>
            <a:gdLst/>
            <a:ahLst/>
            <a:cxnLst/>
            <a:rect l="l" t="t" r="r" b="b"/>
            <a:pathLst>
              <a:path w="164592" h="163067">
                <a:moveTo>
                  <a:pt x="3048" y="161543"/>
                </a:moveTo>
                <a:lnTo>
                  <a:pt x="164592" y="0"/>
                </a:lnTo>
                <a:lnTo>
                  <a:pt x="161544" y="1523"/>
                </a:lnTo>
                <a:lnTo>
                  <a:pt x="0" y="163067"/>
                </a:lnTo>
                <a:lnTo>
                  <a:pt x="3048" y="161543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7245858" y="3782567"/>
            <a:ext cx="171450" cy="166878"/>
          </a:xfrm>
          <a:custGeom>
            <a:avLst/>
            <a:gdLst/>
            <a:ahLst/>
            <a:cxnLst/>
            <a:rect l="l" t="t" r="r" b="b"/>
            <a:pathLst>
              <a:path w="171450" h="166877">
                <a:moveTo>
                  <a:pt x="9905" y="161543"/>
                </a:moveTo>
                <a:lnTo>
                  <a:pt x="171449" y="0"/>
                </a:lnTo>
                <a:lnTo>
                  <a:pt x="161543" y="5333"/>
                </a:lnTo>
                <a:lnTo>
                  <a:pt x="0" y="166877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7255764" y="37825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8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7250430" y="3782567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1543"/>
                </a:moveTo>
                <a:lnTo>
                  <a:pt x="166877" y="0"/>
                </a:lnTo>
                <a:lnTo>
                  <a:pt x="161543" y="2285"/>
                </a:lnTo>
                <a:lnTo>
                  <a:pt x="0" y="163829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7245857" y="3784854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7235951" y="3787901"/>
            <a:ext cx="171450" cy="167640"/>
          </a:xfrm>
          <a:custGeom>
            <a:avLst/>
            <a:gdLst/>
            <a:ahLst/>
            <a:cxnLst/>
            <a:rect l="l" t="t" r="r" b="b"/>
            <a:pathLst>
              <a:path w="171450" h="167639">
                <a:moveTo>
                  <a:pt x="9905" y="161543"/>
                </a:moveTo>
                <a:lnTo>
                  <a:pt x="171449" y="0"/>
                </a:lnTo>
                <a:lnTo>
                  <a:pt x="161543" y="6095"/>
                </a:lnTo>
                <a:lnTo>
                  <a:pt x="0" y="167639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7245857" y="3787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ABBB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7240523" y="3787901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1543"/>
                </a:moveTo>
                <a:lnTo>
                  <a:pt x="166877" y="0"/>
                </a:lnTo>
                <a:lnTo>
                  <a:pt x="161543" y="3047"/>
                </a:lnTo>
                <a:lnTo>
                  <a:pt x="0" y="164591"/>
                </a:lnTo>
                <a:lnTo>
                  <a:pt x="5333" y="161543"/>
                </a:lnTo>
                <a:close/>
              </a:path>
            </a:pathLst>
          </a:custGeom>
          <a:solidFill>
            <a:srgbClr val="4A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7235951" y="3790950"/>
            <a:ext cx="166116" cy="164592"/>
          </a:xfrm>
          <a:custGeom>
            <a:avLst/>
            <a:gdLst/>
            <a:ahLst/>
            <a:cxnLst/>
            <a:rect l="l" t="t" r="r" b="b"/>
            <a:pathLst>
              <a:path w="166116" h="164591">
                <a:moveTo>
                  <a:pt x="4572" y="161544"/>
                </a:moveTo>
                <a:lnTo>
                  <a:pt x="166116" y="0"/>
                </a:lnTo>
                <a:lnTo>
                  <a:pt x="161544" y="3048"/>
                </a:lnTo>
                <a:lnTo>
                  <a:pt x="0" y="164592"/>
                </a:lnTo>
                <a:lnTo>
                  <a:pt x="4572" y="161544"/>
                </a:lnTo>
                <a:close/>
              </a:path>
            </a:pathLst>
          </a:custGeom>
          <a:solidFill>
            <a:srgbClr val="4C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7226045" y="3793998"/>
            <a:ext cx="171450" cy="168402"/>
          </a:xfrm>
          <a:custGeom>
            <a:avLst/>
            <a:gdLst/>
            <a:ahLst/>
            <a:cxnLst/>
            <a:rect l="l" t="t" r="r" b="b"/>
            <a:pathLst>
              <a:path w="171450" h="168401">
                <a:moveTo>
                  <a:pt x="9905" y="161543"/>
                </a:moveTo>
                <a:lnTo>
                  <a:pt x="171449" y="0"/>
                </a:lnTo>
                <a:lnTo>
                  <a:pt x="161543" y="6857"/>
                </a:lnTo>
                <a:lnTo>
                  <a:pt x="0" y="168401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D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7235951" y="37939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7216139" y="3800855"/>
            <a:ext cx="171450" cy="169164"/>
          </a:xfrm>
          <a:custGeom>
            <a:avLst/>
            <a:gdLst/>
            <a:ahLst/>
            <a:cxnLst/>
            <a:rect l="l" t="t" r="r" b="b"/>
            <a:pathLst>
              <a:path w="171450" h="169163">
                <a:moveTo>
                  <a:pt x="9905" y="161543"/>
                </a:moveTo>
                <a:lnTo>
                  <a:pt x="171449" y="0"/>
                </a:lnTo>
                <a:lnTo>
                  <a:pt x="161543" y="7619"/>
                </a:lnTo>
                <a:lnTo>
                  <a:pt x="0" y="169163"/>
                </a:lnTo>
                <a:lnTo>
                  <a:pt x="9905" y="161543"/>
                </a:lnTo>
                <a:close/>
              </a:path>
            </a:pathLst>
          </a:custGeom>
          <a:solidFill>
            <a:srgbClr val="4E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7226045" y="380085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3C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7205471" y="3808476"/>
            <a:ext cx="172212" cy="170688"/>
          </a:xfrm>
          <a:custGeom>
            <a:avLst/>
            <a:gdLst/>
            <a:ahLst/>
            <a:cxnLst/>
            <a:rect l="l" t="t" r="r" b="b"/>
            <a:pathLst>
              <a:path w="172211" h="170687">
                <a:moveTo>
                  <a:pt x="10668" y="161543"/>
                </a:moveTo>
                <a:lnTo>
                  <a:pt x="172212" y="0"/>
                </a:lnTo>
                <a:lnTo>
                  <a:pt x="162306" y="8381"/>
                </a:lnTo>
                <a:lnTo>
                  <a:pt x="0" y="170687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7216139" y="38084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7195566" y="3816858"/>
            <a:ext cx="172211" cy="171450"/>
          </a:xfrm>
          <a:custGeom>
            <a:avLst/>
            <a:gdLst/>
            <a:ahLst/>
            <a:cxnLst/>
            <a:rect l="l" t="t" r="r" b="b"/>
            <a:pathLst>
              <a:path w="172211" h="171450">
                <a:moveTo>
                  <a:pt x="9905" y="162305"/>
                </a:moveTo>
                <a:lnTo>
                  <a:pt x="172211" y="0"/>
                </a:lnTo>
                <a:lnTo>
                  <a:pt x="161543" y="9905"/>
                </a:lnTo>
                <a:lnTo>
                  <a:pt x="0" y="171449"/>
                </a:lnTo>
                <a:lnTo>
                  <a:pt x="9905" y="162305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7205472" y="3816858"/>
            <a:ext cx="162306" cy="162306"/>
          </a:xfrm>
          <a:custGeom>
            <a:avLst/>
            <a:gdLst/>
            <a:ahLst/>
            <a:cxnLst/>
            <a:rect l="l" t="t" r="r" b="b"/>
            <a:pathLst>
              <a:path w="162305" h="162305">
                <a:moveTo>
                  <a:pt x="0" y="162305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7184898" y="3826763"/>
            <a:ext cx="172212" cy="171450"/>
          </a:xfrm>
          <a:custGeom>
            <a:avLst/>
            <a:gdLst/>
            <a:ahLst/>
            <a:cxnLst/>
            <a:rect l="l" t="t" r="r" b="b"/>
            <a:pathLst>
              <a:path w="172211" h="171450">
                <a:moveTo>
                  <a:pt x="10668" y="161543"/>
                </a:moveTo>
                <a:lnTo>
                  <a:pt x="172212" y="0"/>
                </a:lnTo>
                <a:lnTo>
                  <a:pt x="161544" y="9905"/>
                </a:lnTo>
                <a:lnTo>
                  <a:pt x="0" y="171449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51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7195566" y="38267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6939533" y="3926466"/>
            <a:ext cx="595122" cy="612767"/>
          </a:xfrm>
          <a:custGeom>
            <a:avLst/>
            <a:gdLst/>
            <a:ahLst/>
            <a:cxnLst/>
            <a:rect l="l" t="t" r="r" b="b"/>
            <a:pathLst>
              <a:path w="595122" h="612767">
                <a:moveTo>
                  <a:pt x="225977" y="514318"/>
                </a:moveTo>
                <a:lnTo>
                  <a:pt x="225680" y="501011"/>
                </a:lnTo>
                <a:lnTo>
                  <a:pt x="225178" y="488268"/>
                </a:lnTo>
                <a:lnTo>
                  <a:pt x="224790" y="483227"/>
                </a:lnTo>
                <a:lnTo>
                  <a:pt x="224790" y="164711"/>
                </a:lnTo>
                <a:lnTo>
                  <a:pt x="235458" y="146423"/>
                </a:lnTo>
                <a:lnTo>
                  <a:pt x="246888" y="130421"/>
                </a:lnTo>
                <a:lnTo>
                  <a:pt x="260587" y="114148"/>
                </a:lnTo>
                <a:lnTo>
                  <a:pt x="277899" y="100134"/>
                </a:lnTo>
                <a:lnTo>
                  <a:pt x="297374" y="90240"/>
                </a:lnTo>
                <a:lnTo>
                  <a:pt x="317561" y="86324"/>
                </a:lnTo>
                <a:lnTo>
                  <a:pt x="327469" y="87189"/>
                </a:lnTo>
                <a:lnTo>
                  <a:pt x="346008" y="95725"/>
                </a:lnTo>
                <a:lnTo>
                  <a:pt x="358140" y="109085"/>
                </a:lnTo>
                <a:lnTo>
                  <a:pt x="364998" y="126611"/>
                </a:lnTo>
                <a:lnTo>
                  <a:pt x="368808" y="158615"/>
                </a:lnTo>
                <a:lnTo>
                  <a:pt x="370332" y="185285"/>
                </a:lnTo>
                <a:lnTo>
                  <a:pt x="370332" y="483227"/>
                </a:lnTo>
                <a:lnTo>
                  <a:pt x="369570" y="511421"/>
                </a:lnTo>
                <a:lnTo>
                  <a:pt x="368046" y="534281"/>
                </a:lnTo>
                <a:lnTo>
                  <a:pt x="364998" y="551045"/>
                </a:lnTo>
                <a:lnTo>
                  <a:pt x="351778" y="573703"/>
                </a:lnTo>
                <a:lnTo>
                  <a:pt x="336804" y="583811"/>
                </a:lnTo>
                <a:lnTo>
                  <a:pt x="316230" y="589907"/>
                </a:lnTo>
                <a:lnTo>
                  <a:pt x="316230" y="612767"/>
                </a:lnTo>
                <a:lnTo>
                  <a:pt x="595122" y="612767"/>
                </a:lnTo>
                <a:lnTo>
                  <a:pt x="595122" y="589907"/>
                </a:lnTo>
                <a:lnTo>
                  <a:pt x="578358" y="586859"/>
                </a:lnTo>
                <a:lnTo>
                  <a:pt x="571500" y="584573"/>
                </a:lnTo>
                <a:lnTo>
                  <a:pt x="564642" y="582287"/>
                </a:lnTo>
                <a:lnTo>
                  <a:pt x="553041" y="574959"/>
                </a:lnTo>
                <a:lnTo>
                  <a:pt x="545651" y="565342"/>
                </a:lnTo>
                <a:lnTo>
                  <a:pt x="541389" y="553990"/>
                </a:lnTo>
                <a:lnTo>
                  <a:pt x="539170" y="541458"/>
                </a:lnTo>
                <a:lnTo>
                  <a:pt x="537912" y="528297"/>
                </a:lnTo>
                <a:lnTo>
                  <a:pt x="536531" y="515063"/>
                </a:lnTo>
                <a:lnTo>
                  <a:pt x="536448" y="514469"/>
                </a:lnTo>
                <a:lnTo>
                  <a:pt x="535686" y="483227"/>
                </a:lnTo>
                <a:lnTo>
                  <a:pt x="535686" y="251579"/>
                </a:lnTo>
                <a:lnTo>
                  <a:pt x="535340" y="240074"/>
                </a:lnTo>
                <a:lnTo>
                  <a:pt x="535139" y="228036"/>
                </a:lnTo>
                <a:lnTo>
                  <a:pt x="534998" y="215560"/>
                </a:lnTo>
                <a:lnTo>
                  <a:pt x="534829" y="202741"/>
                </a:lnTo>
                <a:lnTo>
                  <a:pt x="534548" y="189672"/>
                </a:lnTo>
                <a:lnTo>
                  <a:pt x="534067" y="176448"/>
                </a:lnTo>
                <a:lnTo>
                  <a:pt x="533300" y="163164"/>
                </a:lnTo>
                <a:lnTo>
                  <a:pt x="532161" y="149914"/>
                </a:lnTo>
                <a:lnTo>
                  <a:pt x="530564" y="136792"/>
                </a:lnTo>
                <a:lnTo>
                  <a:pt x="528423" y="123893"/>
                </a:lnTo>
                <a:lnTo>
                  <a:pt x="525652" y="111312"/>
                </a:lnTo>
                <a:lnTo>
                  <a:pt x="522163" y="99142"/>
                </a:lnTo>
                <a:lnTo>
                  <a:pt x="517872" y="87478"/>
                </a:lnTo>
                <a:lnTo>
                  <a:pt x="512692" y="76414"/>
                </a:lnTo>
                <a:lnTo>
                  <a:pt x="502158" y="58793"/>
                </a:lnTo>
                <a:lnTo>
                  <a:pt x="495300" y="49649"/>
                </a:lnTo>
                <a:lnTo>
                  <a:pt x="486918" y="40505"/>
                </a:lnTo>
                <a:lnTo>
                  <a:pt x="475770" y="30305"/>
                </a:lnTo>
                <a:lnTo>
                  <a:pt x="464164" y="21687"/>
                </a:lnTo>
                <a:lnTo>
                  <a:pt x="452159" y="14594"/>
                </a:lnTo>
                <a:lnTo>
                  <a:pt x="439816" y="8969"/>
                </a:lnTo>
                <a:lnTo>
                  <a:pt x="427195" y="4755"/>
                </a:lnTo>
                <a:lnTo>
                  <a:pt x="414356" y="1893"/>
                </a:lnTo>
                <a:lnTo>
                  <a:pt x="401359" y="327"/>
                </a:lnTo>
                <a:lnTo>
                  <a:pt x="388264" y="0"/>
                </a:lnTo>
                <a:lnTo>
                  <a:pt x="375131" y="852"/>
                </a:lnTo>
                <a:lnTo>
                  <a:pt x="362021" y="2829"/>
                </a:lnTo>
                <a:lnTo>
                  <a:pt x="348993" y="5871"/>
                </a:lnTo>
                <a:lnTo>
                  <a:pt x="336107" y="9922"/>
                </a:lnTo>
                <a:lnTo>
                  <a:pt x="323424" y="14924"/>
                </a:lnTo>
                <a:lnTo>
                  <a:pt x="311004" y="20820"/>
                </a:lnTo>
                <a:lnTo>
                  <a:pt x="298907" y="27552"/>
                </a:lnTo>
                <a:lnTo>
                  <a:pt x="287192" y="35062"/>
                </a:lnTo>
                <a:lnTo>
                  <a:pt x="275920" y="43295"/>
                </a:lnTo>
                <a:lnTo>
                  <a:pt x="265151" y="52191"/>
                </a:lnTo>
                <a:lnTo>
                  <a:pt x="254946" y="61695"/>
                </a:lnTo>
                <a:lnTo>
                  <a:pt x="245364" y="71747"/>
                </a:lnTo>
                <a:lnTo>
                  <a:pt x="235458" y="83177"/>
                </a:lnTo>
                <a:lnTo>
                  <a:pt x="224790" y="95369"/>
                </a:lnTo>
                <a:lnTo>
                  <a:pt x="224790" y="18407"/>
                </a:lnTo>
                <a:lnTo>
                  <a:pt x="0" y="18407"/>
                </a:lnTo>
                <a:lnTo>
                  <a:pt x="0" y="42029"/>
                </a:lnTo>
                <a:lnTo>
                  <a:pt x="16764" y="45077"/>
                </a:lnTo>
                <a:lnTo>
                  <a:pt x="24384" y="47363"/>
                </a:lnTo>
                <a:lnTo>
                  <a:pt x="36756" y="52548"/>
                </a:lnTo>
                <a:lnTo>
                  <a:pt x="45689" y="60323"/>
                </a:lnTo>
                <a:lnTo>
                  <a:pt x="51746" y="70189"/>
                </a:lnTo>
                <a:lnTo>
                  <a:pt x="55490" y="81645"/>
                </a:lnTo>
                <a:lnTo>
                  <a:pt x="57485" y="94193"/>
                </a:lnTo>
                <a:lnTo>
                  <a:pt x="58294" y="107334"/>
                </a:lnTo>
                <a:lnTo>
                  <a:pt x="58480" y="120567"/>
                </a:lnTo>
                <a:lnTo>
                  <a:pt x="58608" y="133394"/>
                </a:lnTo>
                <a:lnTo>
                  <a:pt x="59241" y="145314"/>
                </a:lnTo>
                <a:lnTo>
                  <a:pt x="59436" y="147185"/>
                </a:lnTo>
                <a:lnTo>
                  <a:pt x="59436" y="483227"/>
                </a:lnTo>
                <a:lnTo>
                  <a:pt x="58674" y="513707"/>
                </a:lnTo>
                <a:lnTo>
                  <a:pt x="57661" y="530028"/>
                </a:lnTo>
                <a:lnTo>
                  <a:pt x="53703" y="556135"/>
                </a:lnTo>
                <a:lnTo>
                  <a:pt x="41090" y="574872"/>
                </a:lnTo>
                <a:lnTo>
                  <a:pt x="16002" y="586859"/>
                </a:lnTo>
                <a:lnTo>
                  <a:pt x="0" y="589907"/>
                </a:lnTo>
                <a:lnTo>
                  <a:pt x="0" y="612767"/>
                </a:lnTo>
                <a:lnTo>
                  <a:pt x="278892" y="612767"/>
                </a:lnTo>
                <a:lnTo>
                  <a:pt x="278892" y="589907"/>
                </a:lnTo>
                <a:lnTo>
                  <a:pt x="264414" y="586859"/>
                </a:lnTo>
                <a:lnTo>
                  <a:pt x="251521" y="581737"/>
                </a:lnTo>
                <a:lnTo>
                  <a:pt x="241930" y="574146"/>
                </a:lnTo>
                <a:lnTo>
                  <a:pt x="235141" y="564519"/>
                </a:lnTo>
                <a:lnTo>
                  <a:pt x="230652" y="553289"/>
                </a:lnTo>
                <a:lnTo>
                  <a:pt x="227962" y="540890"/>
                </a:lnTo>
                <a:lnTo>
                  <a:pt x="226571" y="527755"/>
                </a:lnTo>
                <a:lnTo>
                  <a:pt x="225977" y="514318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6939533" y="3944873"/>
            <a:ext cx="224790" cy="0"/>
          </a:xfrm>
          <a:custGeom>
            <a:avLst/>
            <a:gdLst/>
            <a:ahLst/>
            <a:cxnLst/>
            <a:rect l="l" t="t" r="r" b="b"/>
            <a:pathLst>
              <a:path w="224790">
                <a:moveTo>
                  <a:pt x="224790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6939533" y="3944873"/>
            <a:ext cx="0" cy="23622"/>
          </a:xfrm>
          <a:custGeom>
            <a:avLst/>
            <a:gdLst/>
            <a:ahLst/>
            <a:cxnLst/>
            <a:rect l="l" t="t" r="r" b="b"/>
            <a:pathLst>
              <a:path h="23622">
                <a:moveTo>
                  <a:pt x="0" y="0"/>
                </a:moveTo>
                <a:lnTo>
                  <a:pt x="0" y="23622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6939533" y="3968495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4" h="3048">
                <a:moveTo>
                  <a:pt x="0" y="0"/>
                </a:moveTo>
                <a:lnTo>
                  <a:pt x="16764" y="3047"/>
                </a:lnTo>
              </a:path>
            </a:pathLst>
          </a:custGeom>
          <a:ln w="12954">
            <a:solidFill>
              <a:srgbClr val="33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6956298" y="3971544"/>
            <a:ext cx="7620" cy="2285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0" y="0"/>
                </a:moveTo>
                <a:lnTo>
                  <a:pt x="7620" y="2285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6963917" y="3973829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0"/>
                </a:moveTo>
                <a:lnTo>
                  <a:pt x="6096" y="2285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6970014" y="3976116"/>
            <a:ext cx="6096" cy="3047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7"/>
                </a:lnTo>
              </a:path>
            </a:pathLst>
          </a:custGeom>
          <a:ln w="12954">
            <a:solidFill>
              <a:srgbClr val="3782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6976110" y="3979164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0" y="0"/>
                </a:moveTo>
                <a:lnTo>
                  <a:pt x="4572" y="3047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6980682" y="398221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9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6984492" y="398602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810" y="381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6988301" y="3989832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0" y="0"/>
                </a:moveTo>
                <a:lnTo>
                  <a:pt x="2286" y="5334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6990588" y="3995166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0" y="0"/>
                </a:moveTo>
                <a:lnTo>
                  <a:pt x="2286" y="6096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6992873" y="4001261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0" y="0"/>
                </a:moveTo>
                <a:lnTo>
                  <a:pt x="2286" y="8382"/>
                </a:lnTo>
              </a:path>
            </a:pathLst>
          </a:custGeom>
          <a:ln w="12954">
            <a:solidFill>
              <a:srgbClr val="3E93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6995160" y="4009644"/>
            <a:ext cx="1524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0" y="0"/>
                </a:moveTo>
                <a:lnTo>
                  <a:pt x="1524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6996683" y="4018788"/>
            <a:ext cx="2286" cy="445770"/>
          </a:xfrm>
          <a:custGeom>
            <a:avLst/>
            <a:gdLst/>
            <a:ahLst/>
            <a:cxnLst/>
            <a:rect l="l" t="t" r="r" b="b"/>
            <a:pathLst>
              <a:path w="2285" h="445770">
                <a:moveTo>
                  <a:pt x="0" y="0"/>
                </a:moveTo>
                <a:lnTo>
                  <a:pt x="1524" y="24384"/>
                </a:lnTo>
                <a:lnTo>
                  <a:pt x="2286" y="54864"/>
                </a:lnTo>
                <a:lnTo>
                  <a:pt x="2286" y="390906"/>
                </a:lnTo>
                <a:lnTo>
                  <a:pt x="1524" y="421386"/>
                </a:lnTo>
                <a:lnTo>
                  <a:pt x="0" y="445770"/>
                </a:lnTo>
              </a:path>
            </a:pathLst>
          </a:custGeom>
          <a:ln w="12953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6995159" y="4464557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6993636" y="4473701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6991349" y="4481322"/>
            <a:ext cx="2285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6989064" y="4487417"/>
            <a:ext cx="2285" cy="4572"/>
          </a:xfrm>
          <a:custGeom>
            <a:avLst/>
            <a:gdLst/>
            <a:ahLst/>
            <a:cxnLst/>
            <a:rect l="l" t="t" r="r" b="b"/>
            <a:pathLst>
              <a:path w="2285" h="4572">
                <a:moveTo>
                  <a:pt x="228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6985254" y="4491989"/>
            <a:ext cx="3810" cy="5334"/>
          </a:xfrm>
          <a:custGeom>
            <a:avLst/>
            <a:gdLst/>
            <a:ahLst/>
            <a:cxnLst/>
            <a:rect l="l" t="t" r="r" b="b"/>
            <a:pathLst>
              <a:path w="3809" h="5334">
                <a:moveTo>
                  <a:pt x="3809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6980682" y="4497323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6975348" y="4501133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6969252" y="4504944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3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6963155" y="4507992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57E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6955535" y="4511039"/>
            <a:ext cx="7620" cy="2286"/>
          </a:xfrm>
          <a:custGeom>
            <a:avLst/>
            <a:gdLst/>
            <a:ahLst/>
            <a:cxnLst/>
            <a:rect l="l" t="t" r="r" b="b"/>
            <a:pathLst>
              <a:path w="7620" h="2286">
                <a:moveTo>
                  <a:pt x="7620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6947915" y="4513326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6939534" y="4514849"/>
            <a:ext cx="8382" cy="1524"/>
          </a:xfrm>
          <a:custGeom>
            <a:avLst/>
            <a:gdLst/>
            <a:ahLst/>
            <a:cxnLst/>
            <a:rect l="l" t="t" r="r" b="b"/>
            <a:pathLst>
              <a:path w="8381" h="1524">
                <a:moveTo>
                  <a:pt x="8381" y="0"/>
                </a:moveTo>
                <a:lnTo>
                  <a:pt x="0" y="1524"/>
                </a:lnTo>
              </a:path>
            </a:pathLst>
          </a:custGeom>
          <a:ln w="12954">
            <a:solidFill>
              <a:srgbClr val="337A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6939533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6939533" y="4539233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2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7218426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7203948" y="4513325"/>
            <a:ext cx="14478" cy="3047"/>
          </a:xfrm>
          <a:custGeom>
            <a:avLst/>
            <a:gdLst/>
            <a:ahLst/>
            <a:cxnLst/>
            <a:rect l="l" t="t" r="r" b="b"/>
            <a:pathLst>
              <a:path w="14477" h="3048">
                <a:moveTo>
                  <a:pt x="14477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7197852" y="4511040"/>
            <a:ext cx="6096" cy="2285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7192517" y="4508753"/>
            <a:ext cx="5334" cy="2285"/>
          </a:xfrm>
          <a:custGeom>
            <a:avLst/>
            <a:gdLst/>
            <a:ahLst/>
            <a:cxnLst/>
            <a:rect l="l" t="t" r="r" b="b"/>
            <a:pathLst>
              <a:path w="5333" h="2286">
                <a:moveTo>
                  <a:pt x="5333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7187183" y="4505706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7182611" y="4501895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7179563" y="4498085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7175754" y="449427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80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7173468" y="4488942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2285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7171181" y="4482084"/>
            <a:ext cx="2286" cy="6858"/>
          </a:xfrm>
          <a:custGeom>
            <a:avLst/>
            <a:gdLst/>
            <a:ahLst/>
            <a:cxnLst/>
            <a:rect l="l" t="t" r="r" b="b"/>
            <a:pathLst>
              <a:path w="2285" h="6858">
                <a:moveTo>
                  <a:pt x="2285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7168896" y="4473701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2285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7167371" y="4463795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7164324" y="4091177"/>
            <a:ext cx="3048" cy="372618"/>
          </a:xfrm>
          <a:custGeom>
            <a:avLst/>
            <a:gdLst/>
            <a:ahLst/>
            <a:cxnLst/>
            <a:rect l="l" t="t" r="r" b="b"/>
            <a:pathLst>
              <a:path w="3048" h="372617">
                <a:moveTo>
                  <a:pt x="3048" y="372617"/>
                </a:moveTo>
                <a:lnTo>
                  <a:pt x="762" y="348995"/>
                </a:lnTo>
                <a:lnTo>
                  <a:pt x="0" y="318515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7164323" y="4072889"/>
            <a:ext cx="10667" cy="18288"/>
          </a:xfrm>
          <a:custGeom>
            <a:avLst/>
            <a:gdLst/>
            <a:ahLst/>
            <a:cxnLst/>
            <a:rect l="l" t="t" r="r" b="b"/>
            <a:pathLst>
              <a:path w="10668" h="18287">
                <a:moveTo>
                  <a:pt x="0" y="18287"/>
                </a:moveTo>
                <a:lnTo>
                  <a:pt x="10667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7174992" y="4056887"/>
            <a:ext cx="11429" cy="16002"/>
          </a:xfrm>
          <a:custGeom>
            <a:avLst/>
            <a:gdLst/>
            <a:ahLst/>
            <a:cxnLst/>
            <a:rect l="l" t="t" r="r" b="b"/>
            <a:pathLst>
              <a:path w="11429" h="16001">
                <a:moveTo>
                  <a:pt x="0" y="16001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7186422" y="4043172"/>
            <a:ext cx="11429" cy="13716"/>
          </a:xfrm>
          <a:custGeom>
            <a:avLst/>
            <a:gdLst/>
            <a:ahLst/>
            <a:cxnLst/>
            <a:rect l="l" t="t" r="r" b="b"/>
            <a:pathLst>
              <a:path w="11429" h="13715">
                <a:moveTo>
                  <a:pt x="0" y="13715"/>
                </a:moveTo>
                <a:lnTo>
                  <a:pt x="11429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7197851" y="4032504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0" y="10668"/>
                </a:moveTo>
                <a:lnTo>
                  <a:pt x="11430" y="0"/>
                </a:lnTo>
              </a:path>
            </a:pathLst>
          </a:custGeom>
          <a:ln w="12953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7209282" y="4027932"/>
            <a:ext cx="6096" cy="4572"/>
          </a:xfrm>
          <a:custGeom>
            <a:avLst/>
            <a:gdLst/>
            <a:ahLst/>
            <a:cxnLst/>
            <a:rect l="l" t="t" r="r" b="b"/>
            <a:pathLst>
              <a:path w="6096" h="4572">
                <a:moveTo>
                  <a:pt x="0" y="457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4095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7215377" y="4024122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7221473" y="4020312"/>
            <a:ext cx="6096" cy="3810"/>
          </a:xfrm>
          <a:custGeom>
            <a:avLst/>
            <a:gdLst/>
            <a:ahLst/>
            <a:cxnLst/>
            <a:rect l="l" t="t" r="r" b="b"/>
            <a:pathLst>
              <a:path w="6096" h="3810">
                <a:moveTo>
                  <a:pt x="0" y="3810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7227570" y="4018025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7233666" y="4015740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0" y="2286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7239761" y="4014215"/>
            <a:ext cx="6096" cy="1524"/>
          </a:xfrm>
          <a:custGeom>
            <a:avLst/>
            <a:gdLst/>
            <a:ahLst/>
            <a:cxnLst/>
            <a:rect l="l" t="t" r="r" b="b"/>
            <a:pathLst>
              <a:path w="6096" h="1524">
                <a:moveTo>
                  <a:pt x="0" y="1524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A87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7245857" y="4013454"/>
            <a:ext cx="6096" cy="762"/>
          </a:xfrm>
          <a:custGeom>
            <a:avLst/>
            <a:gdLst/>
            <a:ahLst/>
            <a:cxnLst/>
            <a:rect l="l" t="t" r="r" b="b"/>
            <a:pathLst>
              <a:path w="6096" h="762">
                <a:moveTo>
                  <a:pt x="0" y="762"/>
                </a:moveTo>
                <a:lnTo>
                  <a:pt x="6096" y="0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7251954" y="4012692"/>
            <a:ext cx="6858" cy="762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0" y="762"/>
                </a:moveTo>
                <a:lnTo>
                  <a:pt x="6858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7258811" y="4012692"/>
            <a:ext cx="6858" cy="761"/>
          </a:xfrm>
          <a:custGeom>
            <a:avLst/>
            <a:gdLst/>
            <a:ahLst/>
            <a:cxnLst/>
            <a:rect l="l" t="t" r="r" b="b"/>
            <a:pathLst>
              <a:path w="6857" h="762">
                <a:moveTo>
                  <a:pt x="0" y="0"/>
                </a:moveTo>
                <a:lnTo>
                  <a:pt x="6858" y="761"/>
                </a:lnTo>
              </a:path>
            </a:pathLst>
          </a:custGeom>
          <a:ln w="12954">
            <a:solidFill>
              <a:srgbClr val="347C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7265670" y="4013454"/>
            <a:ext cx="7620" cy="1523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0" y="0"/>
                </a:moveTo>
                <a:lnTo>
                  <a:pt x="7620" y="1523"/>
                </a:lnTo>
              </a:path>
            </a:pathLst>
          </a:custGeom>
          <a:ln w="12954">
            <a:solidFill>
              <a:srgbClr val="33798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7273289" y="4014977"/>
            <a:ext cx="6858" cy="3809"/>
          </a:xfrm>
          <a:custGeom>
            <a:avLst/>
            <a:gdLst/>
            <a:ahLst/>
            <a:cxnLst/>
            <a:rect l="l" t="t" r="r" b="b"/>
            <a:pathLst>
              <a:path w="6857" h="3810">
                <a:moveTo>
                  <a:pt x="0" y="0"/>
                </a:moveTo>
                <a:lnTo>
                  <a:pt x="6858" y="3809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7280148" y="4018788"/>
            <a:ext cx="6858" cy="4571"/>
          </a:xfrm>
          <a:custGeom>
            <a:avLst/>
            <a:gdLst/>
            <a:ahLst/>
            <a:cxnLst/>
            <a:rect l="l" t="t" r="r" b="b"/>
            <a:pathLst>
              <a:path w="6857" h="4572">
                <a:moveTo>
                  <a:pt x="0" y="0"/>
                </a:moveTo>
                <a:lnTo>
                  <a:pt x="6858" y="4571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7287005" y="4023360"/>
            <a:ext cx="5334" cy="5334"/>
          </a:xfrm>
          <a:custGeom>
            <a:avLst/>
            <a:gdLst/>
            <a:ahLst/>
            <a:cxnLst/>
            <a:rect l="l" t="t" r="r" b="b"/>
            <a:pathLst>
              <a:path w="5333" h="5334">
                <a:moveTo>
                  <a:pt x="0" y="0"/>
                </a:moveTo>
                <a:lnTo>
                  <a:pt x="5334" y="5334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7292339" y="4028694"/>
            <a:ext cx="5334" cy="6858"/>
          </a:xfrm>
          <a:custGeom>
            <a:avLst/>
            <a:gdLst/>
            <a:ahLst/>
            <a:cxnLst/>
            <a:rect l="l" t="t" r="r" b="b"/>
            <a:pathLst>
              <a:path w="5333" h="6858">
                <a:moveTo>
                  <a:pt x="0" y="0"/>
                </a:moveTo>
                <a:lnTo>
                  <a:pt x="5334" y="6858"/>
                </a:lnTo>
              </a:path>
            </a:pathLst>
          </a:custGeom>
          <a:ln w="12953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7297673" y="4035551"/>
            <a:ext cx="3810" cy="8382"/>
          </a:xfrm>
          <a:custGeom>
            <a:avLst/>
            <a:gdLst/>
            <a:ahLst/>
            <a:cxnLst/>
            <a:rect l="l" t="t" r="r" b="b"/>
            <a:pathLst>
              <a:path w="3809" h="8382">
                <a:moveTo>
                  <a:pt x="0" y="0"/>
                </a:moveTo>
                <a:lnTo>
                  <a:pt x="3810" y="8382"/>
                </a:lnTo>
              </a:path>
            </a:pathLst>
          </a:custGeom>
          <a:ln w="12954">
            <a:solidFill>
              <a:srgbClr val="3D92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7301483" y="4043933"/>
            <a:ext cx="3048" cy="9144"/>
          </a:xfrm>
          <a:custGeom>
            <a:avLst/>
            <a:gdLst/>
            <a:ahLst/>
            <a:cxnLst/>
            <a:rect l="l" t="t" r="r" b="b"/>
            <a:pathLst>
              <a:path w="3048" h="9144">
                <a:moveTo>
                  <a:pt x="0" y="0"/>
                </a:moveTo>
                <a:lnTo>
                  <a:pt x="3048" y="9144"/>
                </a:lnTo>
              </a:path>
            </a:pathLst>
          </a:custGeom>
          <a:ln w="12954">
            <a:solidFill>
              <a:srgbClr val="3E92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7304532" y="4053077"/>
            <a:ext cx="2286" cy="12954"/>
          </a:xfrm>
          <a:custGeom>
            <a:avLst/>
            <a:gdLst/>
            <a:ahLst/>
            <a:cxnLst/>
            <a:rect l="l" t="t" r="r" b="b"/>
            <a:pathLst>
              <a:path w="2285" h="12953">
                <a:moveTo>
                  <a:pt x="0" y="0"/>
                </a:moveTo>
                <a:lnTo>
                  <a:pt x="2286" y="12954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7306817" y="4066032"/>
            <a:ext cx="3048" cy="394716"/>
          </a:xfrm>
          <a:custGeom>
            <a:avLst/>
            <a:gdLst/>
            <a:ahLst/>
            <a:cxnLst/>
            <a:rect l="l" t="t" r="r" b="b"/>
            <a:pathLst>
              <a:path w="3048" h="394715">
                <a:moveTo>
                  <a:pt x="0" y="0"/>
                </a:moveTo>
                <a:lnTo>
                  <a:pt x="1524" y="19050"/>
                </a:lnTo>
                <a:lnTo>
                  <a:pt x="3048" y="45720"/>
                </a:lnTo>
                <a:lnTo>
                  <a:pt x="3048" y="79248"/>
                </a:lnTo>
                <a:lnTo>
                  <a:pt x="3048" y="343662"/>
                </a:lnTo>
                <a:lnTo>
                  <a:pt x="2286" y="371856"/>
                </a:lnTo>
                <a:lnTo>
                  <a:pt x="762" y="39471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7306055" y="4460748"/>
            <a:ext cx="1523" cy="9144"/>
          </a:xfrm>
          <a:custGeom>
            <a:avLst/>
            <a:gdLst/>
            <a:ahLst/>
            <a:cxnLst/>
            <a:rect l="l" t="t" r="r" b="b"/>
            <a:pathLst>
              <a:path w="1524" h="9144">
                <a:moveTo>
                  <a:pt x="1524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7304531" y="4469892"/>
            <a:ext cx="1523" cy="7620"/>
          </a:xfrm>
          <a:custGeom>
            <a:avLst/>
            <a:gdLst/>
            <a:ahLst/>
            <a:cxnLst/>
            <a:rect l="l" t="t" r="r" b="b"/>
            <a:pathLst>
              <a:path w="1524" h="7620">
                <a:moveTo>
                  <a:pt x="1524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7303008" y="4477511"/>
            <a:ext cx="1523" cy="6096"/>
          </a:xfrm>
          <a:custGeom>
            <a:avLst/>
            <a:gdLst/>
            <a:ahLst/>
            <a:cxnLst/>
            <a:rect l="l" t="t" r="r" b="b"/>
            <a:pathLst>
              <a:path w="1524" h="6096">
                <a:moveTo>
                  <a:pt x="1524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7300721" y="4483607"/>
            <a:ext cx="2285" cy="4572"/>
          </a:xfrm>
          <a:custGeom>
            <a:avLst/>
            <a:gdLst/>
            <a:ahLst/>
            <a:cxnLst/>
            <a:rect l="l" t="t" r="r" b="b"/>
            <a:pathLst>
              <a:path w="2285" h="4572">
                <a:moveTo>
                  <a:pt x="228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7296912" y="4488179"/>
            <a:ext cx="3809" cy="6096"/>
          </a:xfrm>
          <a:custGeom>
            <a:avLst/>
            <a:gdLst/>
            <a:ahLst/>
            <a:cxnLst/>
            <a:rect l="l" t="t" r="r" b="b"/>
            <a:pathLst>
              <a:path w="3809" h="6096">
                <a:moveTo>
                  <a:pt x="3809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7292339" y="4494276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7287767" y="4498848"/>
            <a:ext cx="4572" cy="4572"/>
          </a:xfrm>
          <a:custGeom>
            <a:avLst/>
            <a:gdLst/>
            <a:ahLst/>
            <a:cxnLst/>
            <a:rect l="l" t="t" r="r" b="b"/>
            <a:pathLst>
              <a:path w="4572" h="4572">
                <a:moveTo>
                  <a:pt x="4572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7282433" y="4503420"/>
            <a:ext cx="5334" cy="3810"/>
          </a:xfrm>
          <a:custGeom>
            <a:avLst/>
            <a:gdLst/>
            <a:ahLst/>
            <a:cxnLst/>
            <a:rect l="l" t="t" r="r" b="b"/>
            <a:pathLst>
              <a:path w="5333" h="3810">
                <a:moveTo>
                  <a:pt x="5333" y="0"/>
                </a:moveTo>
                <a:lnTo>
                  <a:pt x="0" y="3810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7276337" y="4507229"/>
            <a:ext cx="6096" cy="3048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6096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7270242" y="4510277"/>
            <a:ext cx="6096" cy="2286"/>
          </a:xfrm>
          <a:custGeom>
            <a:avLst/>
            <a:gdLst/>
            <a:ahLst/>
            <a:cxnLst/>
            <a:rect l="l" t="t" r="r" b="b"/>
            <a:pathLst>
              <a:path w="6096" h="2286">
                <a:moveTo>
                  <a:pt x="6096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7263384" y="4512564"/>
            <a:ext cx="6858" cy="2286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47A8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7255763" y="4514849"/>
            <a:ext cx="7620" cy="1524"/>
          </a:xfrm>
          <a:custGeom>
            <a:avLst/>
            <a:gdLst/>
            <a:ahLst/>
            <a:cxnLst/>
            <a:rect l="l" t="t" r="r" b="b"/>
            <a:pathLst>
              <a:path w="7620" h="1524">
                <a:moveTo>
                  <a:pt x="7620" y="0"/>
                </a:moveTo>
                <a:lnTo>
                  <a:pt x="0" y="1524"/>
                </a:lnTo>
              </a:path>
            </a:pathLst>
          </a:custGeom>
          <a:ln w="12953">
            <a:solidFill>
              <a:srgbClr val="3279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7255764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0"/>
                </a:moveTo>
                <a:lnTo>
                  <a:pt x="0" y="2286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7255764" y="4539233"/>
            <a:ext cx="278892" cy="0"/>
          </a:xfrm>
          <a:custGeom>
            <a:avLst/>
            <a:gdLst/>
            <a:ahLst/>
            <a:cxnLst/>
            <a:rect l="l" t="t" r="r" b="b"/>
            <a:pathLst>
              <a:path w="278892">
                <a:moveTo>
                  <a:pt x="0" y="0"/>
                </a:moveTo>
                <a:lnTo>
                  <a:pt x="278892" y="0"/>
                </a:lnTo>
              </a:path>
            </a:pathLst>
          </a:custGeom>
          <a:ln w="12954">
            <a:solidFill>
              <a:srgbClr val="35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7534655" y="4516373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0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7517891" y="4513325"/>
            <a:ext cx="16764" cy="3047"/>
          </a:xfrm>
          <a:custGeom>
            <a:avLst/>
            <a:gdLst/>
            <a:ahLst/>
            <a:cxnLst/>
            <a:rect l="l" t="t" r="r" b="b"/>
            <a:pathLst>
              <a:path w="16764" h="3048">
                <a:moveTo>
                  <a:pt x="16764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5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7511034" y="4511040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7504175" y="4508753"/>
            <a:ext cx="6858" cy="2285"/>
          </a:xfrm>
          <a:custGeom>
            <a:avLst/>
            <a:gdLst/>
            <a:ahLst/>
            <a:cxnLst/>
            <a:rect l="l" t="t" r="r" b="b"/>
            <a:pathLst>
              <a:path w="6857" h="2286">
                <a:moveTo>
                  <a:pt x="6857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7498842" y="4505706"/>
            <a:ext cx="5334" cy="3047"/>
          </a:xfrm>
          <a:custGeom>
            <a:avLst/>
            <a:gdLst/>
            <a:ahLst/>
            <a:cxnLst/>
            <a:rect l="l" t="t" r="r" b="b"/>
            <a:pathLst>
              <a:path w="5333" h="3048">
                <a:moveTo>
                  <a:pt x="5333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7494270" y="4502657"/>
            <a:ext cx="4572" cy="3047"/>
          </a:xfrm>
          <a:custGeom>
            <a:avLst/>
            <a:gdLst/>
            <a:ahLst/>
            <a:cxnLst/>
            <a:rect l="l" t="t" r="r" b="b"/>
            <a:pathLst>
              <a:path w="4572" h="3048">
                <a:moveTo>
                  <a:pt x="4572" y="3048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7489698" y="4498847"/>
            <a:ext cx="4572" cy="3810"/>
          </a:xfrm>
          <a:custGeom>
            <a:avLst/>
            <a:gdLst/>
            <a:ahLst/>
            <a:cxnLst/>
            <a:rect l="l" t="t" r="r" b="b"/>
            <a:pathLst>
              <a:path w="4572" h="3810">
                <a:moveTo>
                  <a:pt x="4572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7486650" y="4495038"/>
            <a:ext cx="3048" cy="3810"/>
          </a:xfrm>
          <a:custGeom>
            <a:avLst/>
            <a:gdLst/>
            <a:ahLst/>
            <a:cxnLst/>
            <a:rect l="l" t="t" r="r" b="b"/>
            <a:pathLst>
              <a:path w="3048" h="3810">
                <a:moveTo>
                  <a:pt x="3048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7484364" y="4489704"/>
            <a:ext cx="2286" cy="5334"/>
          </a:xfrm>
          <a:custGeom>
            <a:avLst/>
            <a:gdLst/>
            <a:ahLst/>
            <a:cxnLst/>
            <a:rect l="l" t="t" r="r" b="b"/>
            <a:pathLst>
              <a:path w="2285" h="5334">
                <a:moveTo>
                  <a:pt x="2285" y="533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7482078" y="4483608"/>
            <a:ext cx="2286" cy="6096"/>
          </a:xfrm>
          <a:custGeom>
            <a:avLst/>
            <a:gdLst/>
            <a:ahLst/>
            <a:cxnLst/>
            <a:rect l="l" t="t" r="r" b="b"/>
            <a:pathLst>
              <a:path w="2285" h="6096">
                <a:moveTo>
                  <a:pt x="2285" y="6095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7479791" y="4475225"/>
            <a:ext cx="2286" cy="8382"/>
          </a:xfrm>
          <a:custGeom>
            <a:avLst/>
            <a:gdLst/>
            <a:ahLst/>
            <a:cxnLst/>
            <a:rect l="l" t="t" r="r" b="b"/>
            <a:pathLst>
              <a:path w="2285" h="8382">
                <a:moveTo>
                  <a:pt x="2285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7478268" y="4465320"/>
            <a:ext cx="1524" cy="9906"/>
          </a:xfrm>
          <a:custGeom>
            <a:avLst/>
            <a:gdLst/>
            <a:ahLst/>
            <a:cxnLst/>
            <a:rect l="l" t="t" r="r" b="b"/>
            <a:pathLst>
              <a:path w="1524" h="9905">
                <a:moveTo>
                  <a:pt x="1524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7469885" y="4061460"/>
            <a:ext cx="8382" cy="403860"/>
          </a:xfrm>
          <a:custGeom>
            <a:avLst/>
            <a:gdLst/>
            <a:ahLst/>
            <a:cxnLst/>
            <a:rect l="l" t="t" r="r" b="b"/>
            <a:pathLst>
              <a:path w="8381" h="403860">
                <a:moveTo>
                  <a:pt x="8381" y="403860"/>
                </a:moveTo>
                <a:lnTo>
                  <a:pt x="6095" y="379476"/>
                </a:lnTo>
                <a:lnTo>
                  <a:pt x="5333" y="348234"/>
                </a:lnTo>
                <a:lnTo>
                  <a:pt x="5333" y="116586"/>
                </a:lnTo>
                <a:lnTo>
                  <a:pt x="4571" y="69342"/>
                </a:lnTo>
                <a:lnTo>
                  <a:pt x="3047" y="30480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7467599" y="4049268"/>
            <a:ext cx="2286" cy="12192"/>
          </a:xfrm>
          <a:custGeom>
            <a:avLst/>
            <a:gdLst/>
            <a:ahLst/>
            <a:cxnLst/>
            <a:rect l="l" t="t" r="r" b="b"/>
            <a:pathLst>
              <a:path w="2285" h="12191">
                <a:moveTo>
                  <a:pt x="2285" y="12191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7465314" y="4038599"/>
            <a:ext cx="2286" cy="10668"/>
          </a:xfrm>
          <a:custGeom>
            <a:avLst/>
            <a:gdLst/>
            <a:ahLst/>
            <a:cxnLst/>
            <a:rect l="l" t="t" r="r" b="b"/>
            <a:pathLst>
              <a:path w="2285" h="10667">
                <a:moveTo>
                  <a:pt x="2285" y="10668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7" name="object 4567"/>
          <p:cNvSpPr/>
          <p:nvPr/>
        </p:nvSpPr>
        <p:spPr>
          <a:xfrm>
            <a:off x="7462266" y="4027169"/>
            <a:ext cx="3048" cy="11430"/>
          </a:xfrm>
          <a:custGeom>
            <a:avLst/>
            <a:gdLst/>
            <a:ahLst/>
            <a:cxnLst/>
            <a:rect l="l" t="t" r="r" b="b"/>
            <a:pathLst>
              <a:path w="3048" h="11429">
                <a:moveTo>
                  <a:pt x="3048" y="1143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8" name="object 4568"/>
          <p:cNvSpPr/>
          <p:nvPr/>
        </p:nvSpPr>
        <p:spPr>
          <a:xfrm>
            <a:off x="7458456" y="4015740"/>
            <a:ext cx="3810" cy="11430"/>
          </a:xfrm>
          <a:custGeom>
            <a:avLst/>
            <a:gdLst/>
            <a:ahLst/>
            <a:cxnLst/>
            <a:rect l="l" t="t" r="r" b="b"/>
            <a:pathLst>
              <a:path w="3809" h="11429">
                <a:moveTo>
                  <a:pt x="3809" y="11430"/>
                </a:moveTo>
                <a:lnTo>
                  <a:pt x="0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7453121" y="4005071"/>
            <a:ext cx="5334" cy="10668"/>
          </a:xfrm>
          <a:custGeom>
            <a:avLst/>
            <a:gdLst/>
            <a:ahLst/>
            <a:cxnLst/>
            <a:rect l="l" t="t" r="r" b="b"/>
            <a:pathLst>
              <a:path w="5333" h="10667">
                <a:moveTo>
                  <a:pt x="5333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7447788" y="3995166"/>
            <a:ext cx="5334" cy="9906"/>
          </a:xfrm>
          <a:custGeom>
            <a:avLst/>
            <a:gdLst/>
            <a:ahLst/>
            <a:cxnLst/>
            <a:rect l="l" t="t" r="r" b="b"/>
            <a:pathLst>
              <a:path w="5333" h="9905">
                <a:moveTo>
                  <a:pt x="5333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7441692" y="3985260"/>
            <a:ext cx="6096" cy="9906"/>
          </a:xfrm>
          <a:custGeom>
            <a:avLst/>
            <a:gdLst/>
            <a:ahLst/>
            <a:cxnLst/>
            <a:rect l="l" t="t" r="r" b="b"/>
            <a:pathLst>
              <a:path w="6096" h="9905">
                <a:moveTo>
                  <a:pt x="6096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7434834" y="3976116"/>
            <a:ext cx="6858" cy="9144"/>
          </a:xfrm>
          <a:custGeom>
            <a:avLst/>
            <a:gdLst/>
            <a:ahLst/>
            <a:cxnLst/>
            <a:rect l="l" t="t" r="r" b="b"/>
            <a:pathLst>
              <a:path w="6857" h="9144">
                <a:moveTo>
                  <a:pt x="6857" y="9143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C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7426451" y="3966972"/>
            <a:ext cx="8382" cy="9144"/>
          </a:xfrm>
          <a:custGeom>
            <a:avLst/>
            <a:gdLst/>
            <a:ahLst/>
            <a:cxnLst/>
            <a:rect l="l" t="t" r="r" b="b"/>
            <a:pathLst>
              <a:path w="8381" h="9144">
                <a:moveTo>
                  <a:pt x="8381" y="9143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7418069" y="3958590"/>
            <a:ext cx="8382" cy="8382"/>
          </a:xfrm>
          <a:custGeom>
            <a:avLst/>
            <a:gdLst/>
            <a:ahLst/>
            <a:cxnLst/>
            <a:rect l="l" t="t" r="r" b="b"/>
            <a:pathLst>
              <a:path w="8381" h="8382">
                <a:moveTo>
                  <a:pt x="8381" y="8381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7408926" y="3951731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8"/>
                </a:moveTo>
                <a:lnTo>
                  <a:pt x="0" y="0"/>
                </a:lnTo>
              </a:path>
            </a:pathLst>
          </a:custGeom>
          <a:ln w="12953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7399782" y="3944874"/>
            <a:ext cx="9144" cy="6858"/>
          </a:xfrm>
          <a:custGeom>
            <a:avLst/>
            <a:gdLst/>
            <a:ahLst/>
            <a:cxnLst/>
            <a:rect l="l" t="t" r="r" b="b"/>
            <a:pathLst>
              <a:path w="9144" h="6858">
                <a:moveTo>
                  <a:pt x="9144" y="6857"/>
                </a:moveTo>
                <a:lnTo>
                  <a:pt x="0" y="0"/>
                </a:lnTo>
              </a:path>
            </a:pathLst>
          </a:custGeom>
          <a:ln w="12953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7" name="object 4577"/>
          <p:cNvSpPr/>
          <p:nvPr/>
        </p:nvSpPr>
        <p:spPr>
          <a:xfrm>
            <a:off x="7389114" y="3939539"/>
            <a:ext cx="10668" cy="5333"/>
          </a:xfrm>
          <a:custGeom>
            <a:avLst/>
            <a:gdLst/>
            <a:ahLst/>
            <a:cxnLst/>
            <a:rect l="l" t="t" r="r" b="b"/>
            <a:pathLst>
              <a:path w="10668" h="5334">
                <a:moveTo>
                  <a:pt x="10668" y="5334"/>
                </a:moveTo>
                <a:lnTo>
                  <a:pt x="0" y="0"/>
                </a:lnTo>
              </a:path>
            </a:pathLst>
          </a:custGeom>
          <a:ln w="12953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8" name="object 4578"/>
          <p:cNvSpPr/>
          <p:nvPr/>
        </p:nvSpPr>
        <p:spPr>
          <a:xfrm>
            <a:off x="7378446" y="3934967"/>
            <a:ext cx="10668" cy="4571"/>
          </a:xfrm>
          <a:custGeom>
            <a:avLst/>
            <a:gdLst/>
            <a:ahLst/>
            <a:cxnLst/>
            <a:rect l="l" t="t" r="r" b="b"/>
            <a:pathLst>
              <a:path w="10668" h="4572">
                <a:moveTo>
                  <a:pt x="10668" y="4572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E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9" name="object 4579"/>
          <p:cNvSpPr/>
          <p:nvPr/>
        </p:nvSpPr>
        <p:spPr>
          <a:xfrm>
            <a:off x="7367015" y="3931157"/>
            <a:ext cx="11430" cy="3809"/>
          </a:xfrm>
          <a:custGeom>
            <a:avLst/>
            <a:gdLst/>
            <a:ahLst/>
            <a:cxnLst/>
            <a:rect l="l" t="t" r="r" b="b"/>
            <a:pathLst>
              <a:path w="11429" h="3810">
                <a:moveTo>
                  <a:pt x="11429" y="3810"/>
                </a:moveTo>
                <a:lnTo>
                  <a:pt x="0" y="0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0" name="object 4580"/>
          <p:cNvSpPr/>
          <p:nvPr/>
        </p:nvSpPr>
        <p:spPr>
          <a:xfrm>
            <a:off x="7354824" y="3928871"/>
            <a:ext cx="12192" cy="2285"/>
          </a:xfrm>
          <a:custGeom>
            <a:avLst/>
            <a:gdLst/>
            <a:ahLst/>
            <a:cxnLst/>
            <a:rect l="l" t="t" r="r" b="b"/>
            <a:pathLst>
              <a:path w="12192" h="2286">
                <a:moveTo>
                  <a:pt x="12192" y="2286"/>
                </a:moveTo>
                <a:lnTo>
                  <a:pt x="0" y="0"/>
                </a:lnTo>
              </a:path>
            </a:pathLst>
          </a:custGeom>
          <a:ln w="12954">
            <a:solidFill>
              <a:srgbClr val="398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1" name="object 4581"/>
          <p:cNvSpPr/>
          <p:nvPr/>
        </p:nvSpPr>
        <p:spPr>
          <a:xfrm>
            <a:off x="7342631" y="3927348"/>
            <a:ext cx="12192" cy="1523"/>
          </a:xfrm>
          <a:custGeom>
            <a:avLst/>
            <a:gdLst/>
            <a:ahLst/>
            <a:cxnLst/>
            <a:rect l="l" t="t" r="r" b="b"/>
            <a:pathLst>
              <a:path w="12192" h="1524">
                <a:moveTo>
                  <a:pt x="12192" y="1524"/>
                </a:moveTo>
                <a:lnTo>
                  <a:pt x="0" y="0"/>
                </a:lnTo>
              </a:path>
            </a:pathLst>
          </a:custGeom>
          <a:ln w="12954">
            <a:solidFill>
              <a:srgbClr val="38849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2" name="object 4582"/>
          <p:cNvSpPr/>
          <p:nvPr/>
        </p:nvSpPr>
        <p:spPr>
          <a:xfrm>
            <a:off x="7329678" y="3927348"/>
            <a:ext cx="12954" cy="0"/>
          </a:xfrm>
          <a:custGeom>
            <a:avLst/>
            <a:gdLst/>
            <a:ahLst/>
            <a:cxnLst/>
            <a:rect l="l" t="t" r="r" b="b"/>
            <a:pathLst>
              <a:path w="12953">
                <a:moveTo>
                  <a:pt x="12953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7819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3" name="object 4583"/>
          <p:cNvSpPr/>
          <p:nvPr/>
        </p:nvSpPr>
        <p:spPr>
          <a:xfrm>
            <a:off x="7318247" y="3927348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1142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357E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4" name="object 4584"/>
          <p:cNvSpPr/>
          <p:nvPr/>
        </p:nvSpPr>
        <p:spPr>
          <a:xfrm>
            <a:off x="7307580" y="3927348"/>
            <a:ext cx="10668" cy="762"/>
          </a:xfrm>
          <a:custGeom>
            <a:avLst/>
            <a:gdLst/>
            <a:ahLst/>
            <a:cxnLst/>
            <a:rect l="l" t="t" r="r" b="b"/>
            <a:pathLst>
              <a:path w="10668" h="762">
                <a:moveTo>
                  <a:pt x="10668" y="0"/>
                </a:moveTo>
                <a:lnTo>
                  <a:pt x="0" y="762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5" name="object 4585"/>
          <p:cNvSpPr/>
          <p:nvPr/>
        </p:nvSpPr>
        <p:spPr>
          <a:xfrm>
            <a:off x="7296149" y="3928110"/>
            <a:ext cx="11430" cy="2286"/>
          </a:xfrm>
          <a:custGeom>
            <a:avLst/>
            <a:gdLst/>
            <a:ahLst/>
            <a:cxnLst/>
            <a:rect l="l" t="t" r="r" b="b"/>
            <a:pathLst>
              <a:path w="11429" h="2286">
                <a:moveTo>
                  <a:pt x="11429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6" name="object 4586"/>
          <p:cNvSpPr/>
          <p:nvPr/>
        </p:nvSpPr>
        <p:spPr>
          <a:xfrm>
            <a:off x="7286244" y="3930395"/>
            <a:ext cx="9906" cy="2286"/>
          </a:xfrm>
          <a:custGeom>
            <a:avLst/>
            <a:gdLst/>
            <a:ahLst/>
            <a:cxnLst/>
            <a:rect l="l" t="t" r="r" b="b"/>
            <a:pathLst>
              <a:path w="9905" h="2286">
                <a:moveTo>
                  <a:pt x="9905" y="0"/>
                </a:moveTo>
                <a:lnTo>
                  <a:pt x="0" y="2286"/>
                </a:lnTo>
              </a:path>
            </a:pathLst>
          </a:custGeom>
          <a:ln w="12954">
            <a:solidFill>
              <a:srgbClr val="3379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7" name="object 4587"/>
          <p:cNvSpPr/>
          <p:nvPr/>
        </p:nvSpPr>
        <p:spPr>
          <a:xfrm>
            <a:off x="7275576" y="3932682"/>
            <a:ext cx="10668" cy="3048"/>
          </a:xfrm>
          <a:custGeom>
            <a:avLst/>
            <a:gdLst/>
            <a:ahLst/>
            <a:cxnLst/>
            <a:rect l="l" t="t" r="r" b="b"/>
            <a:pathLst>
              <a:path w="10668" h="3048">
                <a:moveTo>
                  <a:pt x="10668" y="0"/>
                </a:moveTo>
                <a:lnTo>
                  <a:pt x="0" y="3048"/>
                </a:lnTo>
              </a:path>
            </a:pathLst>
          </a:custGeom>
          <a:ln w="12954">
            <a:solidFill>
              <a:srgbClr val="347B8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8" name="object 4588"/>
          <p:cNvSpPr/>
          <p:nvPr/>
        </p:nvSpPr>
        <p:spPr>
          <a:xfrm>
            <a:off x="7265670" y="3935729"/>
            <a:ext cx="9906" cy="3810"/>
          </a:xfrm>
          <a:custGeom>
            <a:avLst/>
            <a:gdLst/>
            <a:ahLst/>
            <a:cxnLst/>
            <a:rect l="l" t="t" r="r" b="b"/>
            <a:pathLst>
              <a:path w="9905" h="3810">
                <a:moveTo>
                  <a:pt x="9905" y="0"/>
                </a:moveTo>
                <a:lnTo>
                  <a:pt x="0" y="3810"/>
                </a:lnTo>
              </a:path>
            </a:pathLst>
          </a:custGeom>
          <a:ln w="12953">
            <a:solidFill>
              <a:srgbClr val="357D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9" name="object 4589"/>
          <p:cNvSpPr/>
          <p:nvPr/>
        </p:nvSpPr>
        <p:spPr>
          <a:xfrm>
            <a:off x="7255764" y="3939539"/>
            <a:ext cx="9906" cy="4572"/>
          </a:xfrm>
          <a:custGeom>
            <a:avLst/>
            <a:gdLst/>
            <a:ahLst/>
            <a:cxnLst/>
            <a:rect l="l" t="t" r="r" b="b"/>
            <a:pathLst>
              <a:path w="9905" h="4572">
                <a:moveTo>
                  <a:pt x="9905" y="0"/>
                </a:moveTo>
                <a:lnTo>
                  <a:pt x="0" y="4572"/>
                </a:lnTo>
              </a:path>
            </a:pathLst>
          </a:custGeom>
          <a:ln w="12954">
            <a:solidFill>
              <a:srgbClr val="3680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0" name="object 4590"/>
          <p:cNvSpPr/>
          <p:nvPr/>
        </p:nvSpPr>
        <p:spPr>
          <a:xfrm>
            <a:off x="7245858" y="3944111"/>
            <a:ext cx="9906" cy="5334"/>
          </a:xfrm>
          <a:custGeom>
            <a:avLst/>
            <a:gdLst/>
            <a:ahLst/>
            <a:cxnLst/>
            <a:rect l="l" t="t" r="r" b="b"/>
            <a:pathLst>
              <a:path w="9905" h="5334">
                <a:moveTo>
                  <a:pt x="9905" y="0"/>
                </a:moveTo>
                <a:lnTo>
                  <a:pt x="0" y="5334"/>
                </a:lnTo>
              </a:path>
            </a:pathLst>
          </a:custGeom>
          <a:ln w="12954">
            <a:solidFill>
              <a:srgbClr val="38829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1" name="object 4591"/>
          <p:cNvSpPr/>
          <p:nvPr/>
        </p:nvSpPr>
        <p:spPr>
          <a:xfrm>
            <a:off x="7235951" y="3949445"/>
            <a:ext cx="9906" cy="6096"/>
          </a:xfrm>
          <a:custGeom>
            <a:avLst/>
            <a:gdLst/>
            <a:ahLst/>
            <a:cxnLst/>
            <a:rect l="l" t="t" r="r" b="b"/>
            <a:pathLst>
              <a:path w="9905" h="6096">
                <a:moveTo>
                  <a:pt x="9905" y="0"/>
                </a:moveTo>
                <a:lnTo>
                  <a:pt x="0" y="6096"/>
                </a:lnTo>
              </a:path>
            </a:pathLst>
          </a:custGeom>
          <a:ln w="12954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2" name="object 4592"/>
          <p:cNvSpPr/>
          <p:nvPr/>
        </p:nvSpPr>
        <p:spPr>
          <a:xfrm>
            <a:off x="7226045" y="3955542"/>
            <a:ext cx="9906" cy="6858"/>
          </a:xfrm>
          <a:custGeom>
            <a:avLst/>
            <a:gdLst/>
            <a:ahLst/>
            <a:cxnLst/>
            <a:rect l="l" t="t" r="r" b="b"/>
            <a:pathLst>
              <a:path w="9905" h="6858">
                <a:moveTo>
                  <a:pt x="9905" y="0"/>
                </a:moveTo>
                <a:lnTo>
                  <a:pt x="0" y="6858"/>
                </a:lnTo>
              </a:path>
            </a:pathLst>
          </a:custGeom>
          <a:ln w="12953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3" name="object 4593"/>
          <p:cNvSpPr/>
          <p:nvPr/>
        </p:nvSpPr>
        <p:spPr>
          <a:xfrm>
            <a:off x="7216139" y="3962399"/>
            <a:ext cx="9906" cy="7620"/>
          </a:xfrm>
          <a:custGeom>
            <a:avLst/>
            <a:gdLst/>
            <a:ahLst/>
            <a:cxnLst/>
            <a:rect l="l" t="t" r="r" b="b"/>
            <a:pathLst>
              <a:path w="9905" h="7620">
                <a:moveTo>
                  <a:pt x="9905" y="0"/>
                </a:moveTo>
                <a:lnTo>
                  <a:pt x="0" y="7620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4" name="object 4594"/>
          <p:cNvSpPr/>
          <p:nvPr/>
        </p:nvSpPr>
        <p:spPr>
          <a:xfrm>
            <a:off x="7205471" y="3970020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10668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5" name="object 4595"/>
          <p:cNvSpPr/>
          <p:nvPr/>
        </p:nvSpPr>
        <p:spPr>
          <a:xfrm>
            <a:off x="7195566" y="3979164"/>
            <a:ext cx="9906" cy="9144"/>
          </a:xfrm>
          <a:custGeom>
            <a:avLst/>
            <a:gdLst/>
            <a:ahLst/>
            <a:cxnLst/>
            <a:rect l="l" t="t" r="r" b="b"/>
            <a:pathLst>
              <a:path w="9905" h="9144">
                <a:moveTo>
                  <a:pt x="9905" y="0"/>
                </a:moveTo>
                <a:lnTo>
                  <a:pt x="0" y="9144"/>
                </a:lnTo>
              </a:path>
            </a:pathLst>
          </a:custGeom>
          <a:ln w="12954">
            <a:solidFill>
              <a:srgbClr val="3B89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6" name="object 4596"/>
          <p:cNvSpPr/>
          <p:nvPr/>
        </p:nvSpPr>
        <p:spPr>
          <a:xfrm>
            <a:off x="7184898" y="3988307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10668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A8A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7" name="object 4597"/>
          <p:cNvSpPr/>
          <p:nvPr/>
        </p:nvSpPr>
        <p:spPr>
          <a:xfrm>
            <a:off x="7174992" y="3998214"/>
            <a:ext cx="9906" cy="11430"/>
          </a:xfrm>
          <a:custGeom>
            <a:avLst/>
            <a:gdLst/>
            <a:ahLst/>
            <a:cxnLst/>
            <a:rect l="l" t="t" r="r" b="b"/>
            <a:pathLst>
              <a:path w="9905" h="11429">
                <a:moveTo>
                  <a:pt x="9905" y="0"/>
                </a:moveTo>
                <a:lnTo>
                  <a:pt x="0" y="11430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8" name="object 4598"/>
          <p:cNvSpPr/>
          <p:nvPr/>
        </p:nvSpPr>
        <p:spPr>
          <a:xfrm>
            <a:off x="7164324" y="4009644"/>
            <a:ext cx="10667" cy="12192"/>
          </a:xfrm>
          <a:custGeom>
            <a:avLst/>
            <a:gdLst/>
            <a:ahLst/>
            <a:cxnLst/>
            <a:rect l="l" t="t" r="r" b="b"/>
            <a:pathLst>
              <a:path w="10668" h="12191">
                <a:moveTo>
                  <a:pt x="10668" y="0"/>
                </a:moveTo>
                <a:lnTo>
                  <a:pt x="0" y="12192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9" name="object 4599"/>
          <p:cNvSpPr/>
          <p:nvPr/>
        </p:nvSpPr>
        <p:spPr>
          <a:xfrm>
            <a:off x="7164323" y="3944873"/>
            <a:ext cx="0" cy="76962"/>
          </a:xfrm>
          <a:custGeom>
            <a:avLst/>
            <a:gdLst/>
            <a:ahLst/>
            <a:cxnLst/>
            <a:rect l="l" t="t" r="r" b="b"/>
            <a:pathLst>
              <a:path h="76962">
                <a:moveTo>
                  <a:pt x="0" y="76962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0" name="object 4600"/>
          <p:cNvSpPr/>
          <p:nvPr/>
        </p:nvSpPr>
        <p:spPr>
          <a:xfrm>
            <a:off x="7637526" y="4555235"/>
            <a:ext cx="172212" cy="172212"/>
          </a:xfrm>
          <a:custGeom>
            <a:avLst/>
            <a:gdLst/>
            <a:ahLst/>
            <a:cxnLst/>
            <a:rect l="l" t="t" r="r" b="b"/>
            <a:pathLst>
              <a:path w="172211" h="172212">
                <a:moveTo>
                  <a:pt x="10668" y="161543"/>
                </a:moveTo>
                <a:lnTo>
                  <a:pt x="0" y="172211"/>
                </a:lnTo>
                <a:lnTo>
                  <a:pt x="172212" y="0"/>
                </a:lnTo>
                <a:lnTo>
                  <a:pt x="10668" y="16154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1" name="object 4601"/>
          <p:cNvSpPr/>
          <p:nvPr/>
        </p:nvSpPr>
        <p:spPr>
          <a:xfrm>
            <a:off x="7648194" y="455523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2" name="object 4602"/>
          <p:cNvSpPr/>
          <p:nvPr/>
        </p:nvSpPr>
        <p:spPr>
          <a:xfrm>
            <a:off x="7626096" y="4565904"/>
            <a:ext cx="172974" cy="172212"/>
          </a:xfrm>
          <a:custGeom>
            <a:avLst/>
            <a:gdLst/>
            <a:ahLst/>
            <a:cxnLst/>
            <a:rect l="l" t="t" r="r" b="b"/>
            <a:pathLst>
              <a:path w="172974" h="172212">
                <a:moveTo>
                  <a:pt x="11429" y="161544"/>
                </a:moveTo>
                <a:lnTo>
                  <a:pt x="172973" y="0"/>
                </a:lnTo>
                <a:lnTo>
                  <a:pt x="161543" y="10668"/>
                </a:lnTo>
                <a:lnTo>
                  <a:pt x="0" y="172212"/>
                </a:lnTo>
                <a:lnTo>
                  <a:pt x="11429" y="161544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3" name="object 4603"/>
          <p:cNvSpPr/>
          <p:nvPr/>
        </p:nvSpPr>
        <p:spPr>
          <a:xfrm>
            <a:off x="7637526" y="45659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4" name="object 4604"/>
          <p:cNvSpPr/>
          <p:nvPr/>
        </p:nvSpPr>
        <p:spPr>
          <a:xfrm>
            <a:off x="7613141" y="4576572"/>
            <a:ext cx="174498" cy="172212"/>
          </a:xfrm>
          <a:custGeom>
            <a:avLst/>
            <a:gdLst/>
            <a:ahLst/>
            <a:cxnLst/>
            <a:rect l="l" t="t" r="r" b="b"/>
            <a:pathLst>
              <a:path w="174498" h="172212">
                <a:moveTo>
                  <a:pt x="12953" y="161543"/>
                </a:moveTo>
                <a:lnTo>
                  <a:pt x="174497" y="0"/>
                </a:lnTo>
                <a:lnTo>
                  <a:pt x="161543" y="10667"/>
                </a:lnTo>
                <a:lnTo>
                  <a:pt x="0" y="172211"/>
                </a:lnTo>
                <a:lnTo>
                  <a:pt x="12953" y="161543"/>
                </a:lnTo>
                <a:close/>
              </a:path>
            </a:pathLst>
          </a:custGeom>
          <a:solidFill>
            <a:srgbClr val="50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5" name="object 4605"/>
          <p:cNvSpPr/>
          <p:nvPr/>
        </p:nvSpPr>
        <p:spPr>
          <a:xfrm>
            <a:off x="7626095" y="457657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6" name="object 4606"/>
          <p:cNvSpPr/>
          <p:nvPr/>
        </p:nvSpPr>
        <p:spPr>
          <a:xfrm>
            <a:off x="7584948" y="4587239"/>
            <a:ext cx="189738" cy="183642"/>
          </a:xfrm>
          <a:custGeom>
            <a:avLst/>
            <a:gdLst/>
            <a:ahLst/>
            <a:cxnLst/>
            <a:rect l="l" t="t" r="r" b="b"/>
            <a:pathLst>
              <a:path w="189738" h="183641">
                <a:moveTo>
                  <a:pt x="28194" y="161543"/>
                </a:moveTo>
                <a:lnTo>
                  <a:pt x="189738" y="0"/>
                </a:lnTo>
                <a:lnTo>
                  <a:pt x="161544" y="22097"/>
                </a:lnTo>
                <a:lnTo>
                  <a:pt x="0" y="183641"/>
                </a:lnTo>
                <a:lnTo>
                  <a:pt x="28194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7" name="object 4607"/>
          <p:cNvSpPr/>
          <p:nvPr/>
        </p:nvSpPr>
        <p:spPr>
          <a:xfrm>
            <a:off x="7613142" y="458723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8" name="object 4608"/>
          <p:cNvSpPr/>
          <p:nvPr/>
        </p:nvSpPr>
        <p:spPr>
          <a:xfrm>
            <a:off x="7598664" y="4587239"/>
            <a:ext cx="176022" cy="172212"/>
          </a:xfrm>
          <a:custGeom>
            <a:avLst/>
            <a:gdLst/>
            <a:ahLst/>
            <a:cxnLst/>
            <a:rect l="l" t="t" r="r" b="b"/>
            <a:pathLst>
              <a:path w="176022" h="172212">
                <a:moveTo>
                  <a:pt x="14477" y="161543"/>
                </a:moveTo>
                <a:lnTo>
                  <a:pt x="176021" y="0"/>
                </a:lnTo>
                <a:lnTo>
                  <a:pt x="161543" y="10667"/>
                </a:lnTo>
                <a:lnTo>
                  <a:pt x="0" y="172211"/>
                </a:lnTo>
                <a:lnTo>
                  <a:pt x="14477" y="161543"/>
                </a:lnTo>
                <a:close/>
              </a:path>
            </a:pathLst>
          </a:custGeom>
          <a:solidFill>
            <a:srgbClr val="4F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9" name="object 4609"/>
          <p:cNvSpPr/>
          <p:nvPr/>
        </p:nvSpPr>
        <p:spPr>
          <a:xfrm>
            <a:off x="7584948" y="4597907"/>
            <a:ext cx="175260" cy="172974"/>
          </a:xfrm>
          <a:custGeom>
            <a:avLst/>
            <a:gdLst/>
            <a:ahLst/>
            <a:cxnLst/>
            <a:rect l="l" t="t" r="r" b="b"/>
            <a:pathLst>
              <a:path w="175259" h="172974">
                <a:moveTo>
                  <a:pt x="13716" y="161544"/>
                </a:moveTo>
                <a:lnTo>
                  <a:pt x="175260" y="0"/>
                </a:lnTo>
                <a:lnTo>
                  <a:pt x="161544" y="11430"/>
                </a:lnTo>
                <a:lnTo>
                  <a:pt x="0" y="172974"/>
                </a:lnTo>
                <a:lnTo>
                  <a:pt x="13716" y="161544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0" name="object 4610"/>
          <p:cNvSpPr/>
          <p:nvPr/>
        </p:nvSpPr>
        <p:spPr>
          <a:xfrm>
            <a:off x="7745729" y="4517898"/>
            <a:ext cx="176022" cy="176784"/>
          </a:xfrm>
          <a:custGeom>
            <a:avLst/>
            <a:gdLst/>
            <a:ahLst/>
            <a:cxnLst/>
            <a:rect l="l" t="t" r="r" b="b"/>
            <a:pathLst>
              <a:path w="176022" h="176784">
                <a:moveTo>
                  <a:pt x="0" y="176783"/>
                </a:moveTo>
                <a:lnTo>
                  <a:pt x="161544" y="15239"/>
                </a:lnTo>
                <a:lnTo>
                  <a:pt x="176022" y="0"/>
                </a:lnTo>
                <a:lnTo>
                  <a:pt x="14478" y="161543"/>
                </a:lnTo>
                <a:lnTo>
                  <a:pt x="0" y="176783"/>
                </a:lnTo>
                <a:close/>
              </a:path>
            </a:pathLst>
          </a:custGeom>
          <a:solidFill>
            <a:srgbClr val="52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1" name="object 4611"/>
          <p:cNvSpPr/>
          <p:nvPr/>
        </p:nvSpPr>
        <p:spPr>
          <a:xfrm>
            <a:off x="7745729" y="453313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2" name="object 4612"/>
          <p:cNvSpPr/>
          <p:nvPr/>
        </p:nvSpPr>
        <p:spPr>
          <a:xfrm>
            <a:off x="7760207" y="4501896"/>
            <a:ext cx="175260" cy="177546"/>
          </a:xfrm>
          <a:custGeom>
            <a:avLst/>
            <a:gdLst/>
            <a:ahLst/>
            <a:cxnLst/>
            <a:rect l="l" t="t" r="r" b="b"/>
            <a:pathLst>
              <a:path w="175259" h="177546">
                <a:moveTo>
                  <a:pt x="0" y="177545"/>
                </a:moveTo>
                <a:lnTo>
                  <a:pt x="161544" y="16001"/>
                </a:lnTo>
                <a:lnTo>
                  <a:pt x="175260" y="0"/>
                </a:lnTo>
                <a:lnTo>
                  <a:pt x="13716" y="161543"/>
                </a:lnTo>
                <a:lnTo>
                  <a:pt x="0" y="177545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3" name="object 4613"/>
          <p:cNvSpPr/>
          <p:nvPr/>
        </p:nvSpPr>
        <p:spPr>
          <a:xfrm>
            <a:off x="7760207" y="45178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4" name="object 4614"/>
          <p:cNvSpPr/>
          <p:nvPr/>
        </p:nvSpPr>
        <p:spPr>
          <a:xfrm>
            <a:off x="7773923" y="4485131"/>
            <a:ext cx="175260" cy="178308"/>
          </a:xfrm>
          <a:custGeom>
            <a:avLst/>
            <a:gdLst/>
            <a:ahLst/>
            <a:cxnLst/>
            <a:rect l="l" t="t" r="r" b="b"/>
            <a:pathLst>
              <a:path w="175259" h="178308">
                <a:moveTo>
                  <a:pt x="0" y="178308"/>
                </a:moveTo>
                <a:lnTo>
                  <a:pt x="161544" y="16764"/>
                </a:lnTo>
                <a:lnTo>
                  <a:pt x="175260" y="0"/>
                </a:lnTo>
                <a:lnTo>
                  <a:pt x="13716" y="162306"/>
                </a:lnTo>
                <a:lnTo>
                  <a:pt x="0" y="178308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5" name="object 4615"/>
          <p:cNvSpPr/>
          <p:nvPr/>
        </p:nvSpPr>
        <p:spPr>
          <a:xfrm>
            <a:off x="7773923" y="45018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F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6" name="object 4616"/>
          <p:cNvSpPr/>
          <p:nvPr/>
        </p:nvSpPr>
        <p:spPr>
          <a:xfrm>
            <a:off x="7773923" y="4493513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0" y="169925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2305"/>
                </a:lnTo>
                <a:lnTo>
                  <a:pt x="0" y="169925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7" name="object 4617"/>
          <p:cNvSpPr/>
          <p:nvPr/>
        </p:nvSpPr>
        <p:spPr>
          <a:xfrm>
            <a:off x="7780782" y="4485132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8381"/>
                </a:lnTo>
                <a:lnTo>
                  <a:pt x="168402" y="0"/>
                </a:lnTo>
                <a:lnTo>
                  <a:pt x="6858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8" name="object 4618"/>
          <p:cNvSpPr/>
          <p:nvPr/>
        </p:nvSpPr>
        <p:spPr>
          <a:xfrm>
            <a:off x="7787639" y="4467606"/>
            <a:ext cx="174498" cy="179832"/>
          </a:xfrm>
          <a:custGeom>
            <a:avLst/>
            <a:gdLst/>
            <a:ahLst/>
            <a:cxnLst/>
            <a:rect l="l" t="t" r="r" b="b"/>
            <a:pathLst>
              <a:path w="174498" h="179832">
                <a:moveTo>
                  <a:pt x="0" y="179832"/>
                </a:moveTo>
                <a:lnTo>
                  <a:pt x="161544" y="17526"/>
                </a:lnTo>
                <a:lnTo>
                  <a:pt x="174498" y="0"/>
                </a:lnTo>
                <a:lnTo>
                  <a:pt x="12954" y="162306"/>
                </a:lnTo>
                <a:lnTo>
                  <a:pt x="0" y="179832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9" name="object 4619"/>
          <p:cNvSpPr/>
          <p:nvPr/>
        </p:nvSpPr>
        <p:spPr>
          <a:xfrm>
            <a:off x="7787639" y="448513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0" name="object 4620"/>
          <p:cNvSpPr/>
          <p:nvPr/>
        </p:nvSpPr>
        <p:spPr>
          <a:xfrm>
            <a:off x="7787639" y="4476750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0" y="170687"/>
                </a:moveTo>
                <a:lnTo>
                  <a:pt x="161544" y="8381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1" name="object 4621"/>
          <p:cNvSpPr/>
          <p:nvPr/>
        </p:nvSpPr>
        <p:spPr>
          <a:xfrm>
            <a:off x="7793735" y="4467606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0" y="170687"/>
                </a:moveTo>
                <a:lnTo>
                  <a:pt x="161544" y="9143"/>
                </a:lnTo>
                <a:lnTo>
                  <a:pt x="168402" y="0"/>
                </a:lnTo>
                <a:lnTo>
                  <a:pt x="6858" y="162305"/>
                </a:lnTo>
                <a:lnTo>
                  <a:pt x="0" y="17068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2" name="object 4622"/>
          <p:cNvSpPr/>
          <p:nvPr/>
        </p:nvSpPr>
        <p:spPr>
          <a:xfrm>
            <a:off x="7800594" y="4449317"/>
            <a:ext cx="174498" cy="180594"/>
          </a:xfrm>
          <a:custGeom>
            <a:avLst/>
            <a:gdLst/>
            <a:ahLst/>
            <a:cxnLst/>
            <a:rect l="l" t="t" r="r" b="b"/>
            <a:pathLst>
              <a:path w="174498" h="180594">
                <a:moveTo>
                  <a:pt x="0" y="180593"/>
                </a:moveTo>
                <a:lnTo>
                  <a:pt x="161544" y="18287"/>
                </a:lnTo>
                <a:lnTo>
                  <a:pt x="174498" y="0"/>
                </a:lnTo>
                <a:lnTo>
                  <a:pt x="12954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3" name="object 4623"/>
          <p:cNvSpPr/>
          <p:nvPr/>
        </p:nvSpPr>
        <p:spPr>
          <a:xfrm>
            <a:off x="7800594" y="4467605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4" name="object 4624"/>
          <p:cNvSpPr/>
          <p:nvPr/>
        </p:nvSpPr>
        <p:spPr>
          <a:xfrm>
            <a:off x="7813548" y="4430267"/>
            <a:ext cx="173736" cy="180594"/>
          </a:xfrm>
          <a:custGeom>
            <a:avLst/>
            <a:gdLst/>
            <a:ahLst/>
            <a:cxnLst/>
            <a:rect l="l" t="t" r="r" b="b"/>
            <a:pathLst>
              <a:path w="173735" h="180594">
                <a:moveTo>
                  <a:pt x="0" y="180593"/>
                </a:moveTo>
                <a:lnTo>
                  <a:pt x="161544" y="19049"/>
                </a:lnTo>
                <a:lnTo>
                  <a:pt x="173736" y="0"/>
                </a:lnTo>
                <a:lnTo>
                  <a:pt x="12191" y="161543"/>
                </a:lnTo>
                <a:lnTo>
                  <a:pt x="0" y="180593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5" name="object 4625"/>
          <p:cNvSpPr/>
          <p:nvPr/>
        </p:nvSpPr>
        <p:spPr>
          <a:xfrm>
            <a:off x="7813548" y="444931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3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6" name="object 4626"/>
          <p:cNvSpPr/>
          <p:nvPr/>
        </p:nvSpPr>
        <p:spPr>
          <a:xfrm>
            <a:off x="7813548" y="4440173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0" y="170687"/>
                </a:moveTo>
                <a:lnTo>
                  <a:pt x="161544" y="9143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70687"/>
                </a:lnTo>
                <a:close/>
              </a:path>
            </a:pathLst>
          </a:custGeom>
          <a:solidFill>
            <a:srgbClr val="54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7" name="object 4627"/>
          <p:cNvSpPr/>
          <p:nvPr/>
        </p:nvSpPr>
        <p:spPr>
          <a:xfrm>
            <a:off x="7819644" y="4430267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40" h="171450">
                <a:moveTo>
                  <a:pt x="0" y="171450"/>
                </a:moveTo>
                <a:lnTo>
                  <a:pt x="161544" y="9905"/>
                </a:lnTo>
                <a:lnTo>
                  <a:pt x="167640" y="0"/>
                </a:lnTo>
                <a:lnTo>
                  <a:pt x="6095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8" name="object 4628"/>
          <p:cNvSpPr/>
          <p:nvPr/>
        </p:nvSpPr>
        <p:spPr>
          <a:xfrm>
            <a:off x="7825739" y="4410455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5" h="181355">
                <a:moveTo>
                  <a:pt x="0" y="181356"/>
                </a:moveTo>
                <a:lnTo>
                  <a:pt x="161544" y="19812"/>
                </a:lnTo>
                <a:lnTo>
                  <a:pt x="173736" y="0"/>
                </a:lnTo>
                <a:lnTo>
                  <a:pt x="11429" y="161544"/>
                </a:lnTo>
                <a:lnTo>
                  <a:pt x="0" y="18135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9" name="object 4629"/>
          <p:cNvSpPr/>
          <p:nvPr/>
        </p:nvSpPr>
        <p:spPr>
          <a:xfrm>
            <a:off x="7825739" y="443026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0" name="object 4630"/>
          <p:cNvSpPr/>
          <p:nvPr/>
        </p:nvSpPr>
        <p:spPr>
          <a:xfrm>
            <a:off x="7837170" y="4389882"/>
            <a:ext cx="172974" cy="182118"/>
          </a:xfrm>
          <a:custGeom>
            <a:avLst/>
            <a:gdLst/>
            <a:ahLst/>
            <a:cxnLst/>
            <a:rect l="l" t="t" r="r" b="b"/>
            <a:pathLst>
              <a:path w="172974" h="182117">
                <a:moveTo>
                  <a:pt x="0" y="182117"/>
                </a:moveTo>
                <a:lnTo>
                  <a:pt x="162306" y="20573"/>
                </a:lnTo>
                <a:lnTo>
                  <a:pt x="172974" y="0"/>
                </a:lnTo>
                <a:lnTo>
                  <a:pt x="11429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1" name="object 4631"/>
          <p:cNvSpPr/>
          <p:nvPr/>
        </p:nvSpPr>
        <p:spPr>
          <a:xfrm>
            <a:off x="7837170" y="4410456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2" name="object 4632"/>
          <p:cNvSpPr/>
          <p:nvPr/>
        </p:nvSpPr>
        <p:spPr>
          <a:xfrm>
            <a:off x="7848600" y="4369308"/>
            <a:ext cx="171450" cy="182118"/>
          </a:xfrm>
          <a:custGeom>
            <a:avLst/>
            <a:gdLst/>
            <a:ahLst/>
            <a:cxnLst/>
            <a:rect l="l" t="t" r="r" b="b"/>
            <a:pathLst>
              <a:path w="171450" h="182117">
                <a:moveTo>
                  <a:pt x="0" y="182117"/>
                </a:moveTo>
                <a:lnTo>
                  <a:pt x="161544" y="20573"/>
                </a:lnTo>
                <a:lnTo>
                  <a:pt x="171450" y="0"/>
                </a:lnTo>
                <a:lnTo>
                  <a:pt x="9905" y="161543"/>
                </a:lnTo>
                <a:lnTo>
                  <a:pt x="0" y="182117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3" name="object 4633"/>
          <p:cNvSpPr/>
          <p:nvPr/>
        </p:nvSpPr>
        <p:spPr>
          <a:xfrm>
            <a:off x="7848600" y="43898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5D7D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4" name="object 4634"/>
          <p:cNvSpPr/>
          <p:nvPr/>
        </p:nvSpPr>
        <p:spPr>
          <a:xfrm>
            <a:off x="7858505" y="4348733"/>
            <a:ext cx="171450" cy="182118"/>
          </a:xfrm>
          <a:custGeom>
            <a:avLst/>
            <a:gdLst/>
            <a:ahLst/>
            <a:cxnLst/>
            <a:rect l="l" t="t" r="r" b="b"/>
            <a:pathLst>
              <a:path w="171450" h="182117">
                <a:moveTo>
                  <a:pt x="0" y="182118"/>
                </a:moveTo>
                <a:lnTo>
                  <a:pt x="161544" y="20574"/>
                </a:lnTo>
                <a:lnTo>
                  <a:pt x="171450" y="0"/>
                </a:lnTo>
                <a:lnTo>
                  <a:pt x="9905" y="161544"/>
                </a:lnTo>
                <a:lnTo>
                  <a:pt x="0" y="182118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5" name="object 4635"/>
          <p:cNvSpPr/>
          <p:nvPr/>
        </p:nvSpPr>
        <p:spPr>
          <a:xfrm>
            <a:off x="7858505" y="4369307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6" name="object 4636"/>
          <p:cNvSpPr/>
          <p:nvPr/>
        </p:nvSpPr>
        <p:spPr>
          <a:xfrm>
            <a:off x="7858505" y="4359401"/>
            <a:ext cx="166878" cy="171450"/>
          </a:xfrm>
          <a:custGeom>
            <a:avLst/>
            <a:gdLst/>
            <a:ahLst/>
            <a:cxnLst/>
            <a:rect l="l" t="t" r="r" b="b"/>
            <a:pathLst>
              <a:path w="166877" h="171450">
                <a:moveTo>
                  <a:pt x="0" y="171450"/>
                </a:moveTo>
                <a:lnTo>
                  <a:pt x="161544" y="9905"/>
                </a:lnTo>
                <a:lnTo>
                  <a:pt x="166878" y="0"/>
                </a:lnTo>
                <a:lnTo>
                  <a:pt x="5333" y="161544"/>
                </a:lnTo>
                <a:lnTo>
                  <a:pt x="0" y="171450"/>
                </a:lnTo>
                <a:close/>
              </a:path>
            </a:pathLst>
          </a:custGeom>
          <a:solidFill>
            <a:srgbClr val="57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7" name="object 4637"/>
          <p:cNvSpPr/>
          <p:nvPr/>
        </p:nvSpPr>
        <p:spPr>
          <a:xfrm>
            <a:off x="7863839" y="4348733"/>
            <a:ext cx="166116" cy="172212"/>
          </a:xfrm>
          <a:custGeom>
            <a:avLst/>
            <a:gdLst/>
            <a:ahLst/>
            <a:cxnLst/>
            <a:rect l="l" t="t" r="r" b="b"/>
            <a:pathLst>
              <a:path w="166116" h="172212">
                <a:moveTo>
                  <a:pt x="0" y="172212"/>
                </a:moveTo>
                <a:lnTo>
                  <a:pt x="161544" y="10668"/>
                </a:lnTo>
                <a:lnTo>
                  <a:pt x="166116" y="0"/>
                </a:lnTo>
                <a:lnTo>
                  <a:pt x="4571" y="161544"/>
                </a:lnTo>
                <a:lnTo>
                  <a:pt x="0" y="172212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8" name="object 4638"/>
          <p:cNvSpPr/>
          <p:nvPr/>
        </p:nvSpPr>
        <p:spPr>
          <a:xfrm>
            <a:off x="7868411" y="4327397"/>
            <a:ext cx="170688" cy="182880"/>
          </a:xfrm>
          <a:custGeom>
            <a:avLst/>
            <a:gdLst/>
            <a:ahLst/>
            <a:cxnLst/>
            <a:rect l="l" t="t" r="r" b="b"/>
            <a:pathLst>
              <a:path w="170688" h="182879">
                <a:moveTo>
                  <a:pt x="0" y="182879"/>
                </a:moveTo>
                <a:lnTo>
                  <a:pt x="161544" y="21335"/>
                </a:lnTo>
                <a:lnTo>
                  <a:pt x="170688" y="0"/>
                </a:lnTo>
                <a:lnTo>
                  <a:pt x="8381" y="161543"/>
                </a:lnTo>
                <a:lnTo>
                  <a:pt x="0" y="182879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9" name="object 4639"/>
          <p:cNvSpPr/>
          <p:nvPr/>
        </p:nvSpPr>
        <p:spPr>
          <a:xfrm>
            <a:off x="7868411" y="43487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0" name="object 4640"/>
          <p:cNvSpPr/>
          <p:nvPr/>
        </p:nvSpPr>
        <p:spPr>
          <a:xfrm>
            <a:off x="7876794" y="4306062"/>
            <a:ext cx="169926" cy="182880"/>
          </a:xfrm>
          <a:custGeom>
            <a:avLst/>
            <a:gdLst/>
            <a:ahLst/>
            <a:cxnLst/>
            <a:rect l="l" t="t" r="r" b="b"/>
            <a:pathLst>
              <a:path w="169925" h="182879">
                <a:moveTo>
                  <a:pt x="0" y="182880"/>
                </a:moveTo>
                <a:lnTo>
                  <a:pt x="162306" y="21336"/>
                </a:lnTo>
                <a:lnTo>
                  <a:pt x="169926" y="0"/>
                </a:lnTo>
                <a:lnTo>
                  <a:pt x="8381" y="161544"/>
                </a:lnTo>
                <a:lnTo>
                  <a:pt x="0" y="182880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1" name="object 4641"/>
          <p:cNvSpPr/>
          <p:nvPr/>
        </p:nvSpPr>
        <p:spPr>
          <a:xfrm>
            <a:off x="7876794" y="4327398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2" name="object 4642"/>
          <p:cNvSpPr/>
          <p:nvPr/>
        </p:nvSpPr>
        <p:spPr>
          <a:xfrm>
            <a:off x="7885176" y="4283963"/>
            <a:ext cx="169164" cy="183642"/>
          </a:xfrm>
          <a:custGeom>
            <a:avLst/>
            <a:gdLst/>
            <a:ahLst/>
            <a:cxnLst/>
            <a:rect l="l" t="t" r="r" b="b"/>
            <a:pathLst>
              <a:path w="169164" h="183641">
                <a:moveTo>
                  <a:pt x="0" y="183642"/>
                </a:moveTo>
                <a:lnTo>
                  <a:pt x="161544" y="22098"/>
                </a:lnTo>
                <a:lnTo>
                  <a:pt x="169164" y="0"/>
                </a:lnTo>
                <a:lnTo>
                  <a:pt x="7619" y="161544"/>
                </a:lnTo>
                <a:lnTo>
                  <a:pt x="0" y="183642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3" name="object 4643"/>
          <p:cNvSpPr/>
          <p:nvPr/>
        </p:nvSpPr>
        <p:spPr>
          <a:xfrm>
            <a:off x="7885176" y="430606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4" name="object 4644"/>
          <p:cNvSpPr/>
          <p:nvPr/>
        </p:nvSpPr>
        <p:spPr>
          <a:xfrm>
            <a:off x="7892795" y="4261865"/>
            <a:ext cx="167640" cy="183642"/>
          </a:xfrm>
          <a:custGeom>
            <a:avLst/>
            <a:gdLst/>
            <a:ahLst/>
            <a:cxnLst/>
            <a:rect l="l" t="t" r="r" b="b"/>
            <a:pathLst>
              <a:path w="167640" h="183641">
                <a:moveTo>
                  <a:pt x="0" y="183641"/>
                </a:moveTo>
                <a:lnTo>
                  <a:pt x="161544" y="22097"/>
                </a:lnTo>
                <a:lnTo>
                  <a:pt x="167640" y="0"/>
                </a:lnTo>
                <a:lnTo>
                  <a:pt x="6095" y="161543"/>
                </a:lnTo>
                <a:lnTo>
                  <a:pt x="0" y="18364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5" name="object 4645"/>
          <p:cNvSpPr/>
          <p:nvPr/>
        </p:nvSpPr>
        <p:spPr>
          <a:xfrm>
            <a:off x="7892795" y="42839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6" name="object 4646"/>
          <p:cNvSpPr/>
          <p:nvPr/>
        </p:nvSpPr>
        <p:spPr>
          <a:xfrm>
            <a:off x="7898892" y="4239006"/>
            <a:ext cx="167639" cy="184404"/>
          </a:xfrm>
          <a:custGeom>
            <a:avLst/>
            <a:gdLst/>
            <a:ahLst/>
            <a:cxnLst/>
            <a:rect l="l" t="t" r="r" b="b"/>
            <a:pathLst>
              <a:path w="167640" h="184403">
                <a:moveTo>
                  <a:pt x="0" y="184404"/>
                </a:moveTo>
                <a:lnTo>
                  <a:pt x="161544" y="22860"/>
                </a:lnTo>
                <a:lnTo>
                  <a:pt x="167639" y="0"/>
                </a:lnTo>
                <a:lnTo>
                  <a:pt x="6095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7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7" name="object 4647"/>
          <p:cNvSpPr/>
          <p:nvPr/>
        </p:nvSpPr>
        <p:spPr>
          <a:xfrm>
            <a:off x="7898892" y="42618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8" name="object 4648"/>
          <p:cNvSpPr/>
          <p:nvPr/>
        </p:nvSpPr>
        <p:spPr>
          <a:xfrm>
            <a:off x="7904988" y="4216145"/>
            <a:ext cx="166877" cy="184404"/>
          </a:xfrm>
          <a:custGeom>
            <a:avLst/>
            <a:gdLst/>
            <a:ahLst/>
            <a:cxnLst/>
            <a:rect l="l" t="t" r="r" b="b"/>
            <a:pathLst>
              <a:path w="166877" h="184403">
                <a:moveTo>
                  <a:pt x="0" y="184404"/>
                </a:moveTo>
                <a:lnTo>
                  <a:pt x="161544" y="22860"/>
                </a:lnTo>
                <a:lnTo>
                  <a:pt x="166877" y="0"/>
                </a:lnTo>
                <a:lnTo>
                  <a:pt x="5333" y="161544"/>
                </a:lnTo>
                <a:lnTo>
                  <a:pt x="0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9" name="object 4649"/>
          <p:cNvSpPr/>
          <p:nvPr/>
        </p:nvSpPr>
        <p:spPr>
          <a:xfrm>
            <a:off x="7904988" y="423900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0" name="object 4650"/>
          <p:cNvSpPr/>
          <p:nvPr/>
        </p:nvSpPr>
        <p:spPr>
          <a:xfrm>
            <a:off x="7910322" y="4192523"/>
            <a:ext cx="165353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0" y="185165"/>
                </a:moveTo>
                <a:lnTo>
                  <a:pt x="161544" y="23621"/>
                </a:lnTo>
                <a:lnTo>
                  <a:pt x="165353" y="0"/>
                </a:lnTo>
                <a:lnTo>
                  <a:pt x="3809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1" name="object 4651"/>
          <p:cNvSpPr/>
          <p:nvPr/>
        </p:nvSpPr>
        <p:spPr>
          <a:xfrm>
            <a:off x="7910322" y="421614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2" name="object 4652"/>
          <p:cNvSpPr/>
          <p:nvPr/>
        </p:nvSpPr>
        <p:spPr>
          <a:xfrm>
            <a:off x="7914132" y="4168901"/>
            <a:ext cx="165353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0" y="185166"/>
                </a:moveTo>
                <a:lnTo>
                  <a:pt x="161544" y="23622"/>
                </a:lnTo>
                <a:lnTo>
                  <a:pt x="165353" y="0"/>
                </a:lnTo>
                <a:lnTo>
                  <a:pt x="3809" y="161544"/>
                </a:lnTo>
                <a:lnTo>
                  <a:pt x="0" y="185166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3" name="object 4653"/>
          <p:cNvSpPr/>
          <p:nvPr/>
        </p:nvSpPr>
        <p:spPr>
          <a:xfrm>
            <a:off x="7914132" y="419252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4" name="object 4654"/>
          <p:cNvSpPr/>
          <p:nvPr/>
        </p:nvSpPr>
        <p:spPr>
          <a:xfrm>
            <a:off x="7917942" y="4145279"/>
            <a:ext cx="164592" cy="185166"/>
          </a:xfrm>
          <a:custGeom>
            <a:avLst/>
            <a:gdLst/>
            <a:ahLst/>
            <a:cxnLst/>
            <a:rect l="l" t="t" r="r" b="b"/>
            <a:pathLst>
              <a:path w="164592" h="185165">
                <a:moveTo>
                  <a:pt x="0" y="185165"/>
                </a:moveTo>
                <a:lnTo>
                  <a:pt x="161544" y="23621"/>
                </a:lnTo>
                <a:lnTo>
                  <a:pt x="164592" y="0"/>
                </a:lnTo>
                <a:lnTo>
                  <a:pt x="3047" y="161543"/>
                </a:lnTo>
                <a:lnTo>
                  <a:pt x="0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5" name="object 4655"/>
          <p:cNvSpPr/>
          <p:nvPr/>
        </p:nvSpPr>
        <p:spPr>
          <a:xfrm>
            <a:off x="7917942" y="4168901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6" name="object 4656"/>
          <p:cNvSpPr/>
          <p:nvPr/>
        </p:nvSpPr>
        <p:spPr>
          <a:xfrm>
            <a:off x="7920989" y="4120895"/>
            <a:ext cx="163067" cy="185928"/>
          </a:xfrm>
          <a:custGeom>
            <a:avLst/>
            <a:gdLst/>
            <a:ahLst/>
            <a:cxnLst/>
            <a:rect l="l" t="t" r="r" b="b"/>
            <a:pathLst>
              <a:path w="163068" h="185927">
                <a:moveTo>
                  <a:pt x="0" y="185927"/>
                </a:moveTo>
                <a:lnTo>
                  <a:pt x="161544" y="24383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7" name="object 4657"/>
          <p:cNvSpPr/>
          <p:nvPr/>
        </p:nvSpPr>
        <p:spPr>
          <a:xfrm>
            <a:off x="7920989" y="41452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8" name="object 4658"/>
          <p:cNvSpPr/>
          <p:nvPr/>
        </p:nvSpPr>
        <p:spPr>
          <a:xfrm>
            <a:off x="7922514" y="4095749"/>
            <a:ext cx="163067" cy="186690"/>
          </a:xfrm>
          <a:custGeom>
            <a:avLst/>
            <a:gdLst/>
            <a:ahLst/>
            <a:cxnLst/>
            <a:rect l="l" t="t" r="r" b="b"/>
            <a:pathLst>
              <a:path w="163068" h="186689">
                <a:moveTo>
                  <a:pt x="0" y="186689"/>
                </a:moveTo>
                <a:lnTo>
                  <a:pt x="161544" y="25145"/>
                </a:lnTo>
                <a:lnTo>
                  <a:pt x="163067" y="0"/>
                </a:lnTo>
                <a:lnTo>
                  <a:pt x="1523" y="161543"/>
                </a:lnTo>
                <a:lnTo>
                  <a:pt x="0" y="186689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9" name="object 4659"/>
          <p:cNvSpPr/>
          <p:nvPr/>
        </p:nvSpPr>
        <p:spPr>
          <a:xfrm>
            <a:off x="7922514" y="41208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0" name="object 4660"/>
          <p:cNvSpPr/>
          <p:nvPr/>
        </p:nvSpPr>
        <p:spPr>
          <a:xfrm>
            <a:off x="7924038" y="4070604"/>
            <a:ext cx="161544" cy="186690"/>
          </a:xfrm>
          <a:custGeom>
            <a:avLst/>
            <a:gdLst/>
            <a:ahLst/>
            <a:cxnLst/>
            <a:rect l="l" t="t" r="r" b="b"/>
            <a:pathLst>
              <a:path w="161544" h="186689">
                <a:moveTo>
                  <a:pt x="0" y="186689"/>
                </a:moveTo>
                <a:lnTo>
                  <a:pt x="161544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0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1" name="object 4661"/>
          <p:cNvSpPr/>
          <p:nvPr/>
        </p:nvSpPr>
        <p:spPr>
          <a:xfrm>
            <a:off x="7924038" y="40957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2" name="object 4662"/>
          <p:cNvSpPr/>
          <p:nvPr/>
        </p:nvSpPr>
        <p:spPr>
          <a:xfrm>
            <a:off x="7924038" y="4044696"/>
            <a:ext cx="161544" cy="187452"/>
          </a:xfrm>
          <a:custGeom>
            <a:avLst/>
            <a:gdLst/>
            <a:ahLst/>
            <a:cxnLst/>
            <a:rect l="l" t="t" r="r" b="b"/>
            <a:pathLst>
              <a:path w="161544" h="187451">
                <a:moveTo>
                  <a:pt x="0" y="187451"/>
                </a:moveTo>
                <a:lnTo>
                  <a:pt x="161544" y="25907"/>
                </a:lnTo>
                <a:lnTo>
                  <a:pt x="161544" y="0"/>
                </a:lnTo>
                <a:lnTo>
                  <a:pt x="0" y="161543"/>
                </a:lnTo>
                <a:lnTo>
                  <a:pt x="0" y="187451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3" name="object 4663"/>
          <p:cNvSpPr/>
          <p:nvPr/>
        </p:nvSpPr>
        <p:spPr>
          <a:xfrm>
            <a:off x="7924038" y="4070604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4" name="object 4664"/>
          <p:cNvSpPr/>
          <p:nvPr/>
        </p:nvSpPr>
        <p:spPr>
          <a:xfrm>
            <a:off x="7922514" y="4019549"/>
            <a:ext cx="163068" cy="186690"/>
          </a:xfrm>
          <a:custGeom>
            <a:avLst/>
            <a:gdLst/>
            <a:ahLst/>
            <a:cxnLst/>
            <a:rect l="l" t="t" r="r" b="b"/>
            <a:pathLst>
              <a:path w="163068" h="186689">
                <a:moveTo>
                  <a:pt x="1524" y="186689"/>
                </a:moveTo>
                <a:lnTo>
                  <a:pt x="163068" y="25145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6689"/>
                </a:lnTo>
                <a:close/>
              </a:path>
            </a:pathLst>
          </a:custGeom>
          <a:solidFill>
            <a:srgbClr val="59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5" name="object 4665"/>
          <p:cNvSpPr/>
          <p:nvPr/>
        </p:nvSpPr>
        <p:spPr>
          <a:xfrm>
            <a:off x="7924038" y="40446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9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6" name="object 4666"/>
          <p:cNvSpPr/>
          <p:nvPr/>
        </p:nvSpPr>
        <p:spPr>
          <a:xfrm>
            <a:off x="7920990" y="3995166"/>
            <a:ext cx="163068" cy="185928"/>
          </a:xfrm>
          <a:custGeom>
            <a:avLst/>
            <a:gdLst/>
            <a:ahLst/>
            <a:cxnLst/>
            <a:rect l="l" t="t" r="r" b="b"/>
            <a:pathLst>
              <a:path w="163068" h="185927">
                <a:moveTo>
                  <a:pt x="1524" y="185927"/>
                </a:moveTo>
                <a:lnTo>
                  <a:pt x="163068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1524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7" name="object 4667"/>
          <p:cNvSpPr/>
          <p:nvPr/>
        </p:nvSpPr>
        <p:spPr>
          <a:xfrm>
            <a:off x="7922514" y="401955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8" name="object 4668"/>
          <p:cNvSpPr/>
          <p:nvPr/>
        </p:nvSpPr>
        <p:spPr>
          <a:xfrm>
            <a:off x="7917941" y="3970782"/>
            <a:ext cx="164592" cy="185928"/>
          </a:xfrm>
          <a:custGeom>
            <a:avLst/>
            <a:gdLst/>
            <a:ahLst/>
            <a:cxnLst/>
            <a:rect l="l" t="t" r="r" b="b"/>
            <a:pathLst>
              <a:path w="164592" h="185927">
                <a:moveTo>
                  <a:pt x="3048" y="185927"/>
                </a:moveTo>
                <a:lnTo>
                  <a:pt x="164592" y="24383"/>
                </a:lnTo>
                <a:lnTo>
                  <a:pt x="161544" y="0"/>
                </a:lnTo>
                <a:lnTo>
                  <a:pt x="0" y="161543"/>
                </a:lnTo>
                <a:lnTo>
                  <a:pt x="3048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9" name="object 4669"/>
          <p:cNvSpPr/>
          <p:nvPr/>
        </p:nvSpPr>
        <p:spPr>
          <a:xfrm>
            <a:off x="7920989" y="399516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0" name="object 4670"/>
          <p:cNvSpPr/>
          <p:nvPr/>
        </p:nvSpPr>
        <p:spPr>
          <a:xfrm>
            <a:off x="7914132" y="3946398"/>
            <a:ext cx="165354" cy="185928"/>
          </a:xfrm>
          <a:custGeom>
            <a:avLst/>
            <a:gdLst/>
            <a:ahLst/>
            <a:cxnLst/>
            <a:rect l="l" t="t" r="r" b="b"/>
            <a:pathLst>
              <a:path w="165353" h="185927">
                <a:moveTo>
                  <a:pt x="3809" y="185927"/>
                </a:moveTo>
                <a:lnTo>
                  <a:pt x="165353" y="24383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85927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1" name="object 4671"/>
          <p:cNvSpPr/>
          <p:nvPr/>
        </p:nvSpPr>
        <p:spPr>
          <a:xfrm>
            <a:off x="7917942" y="3970782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2" name="object 4672"/>
          <p:cNvSpPr/>
          <p:nvPr/>
        </p:nvSpPr>
        <p:spPr>
          <a:xfrm>
            <a:off x="7910322" y="3922776"/>
            <a:ext cx="165354" cy="185166"/>
          </a:xfrm>
          <a:custGeom>
            <a:avLst/>
            <a:gdLst/>
            <a:ahLst/>
            <a:cxnLst/>
            <a:rect l="l" t="t" r="r" b="b"/>
            <a:pathLst>
              <a:path w="165353" h="185165">
                <a:moveTo>
                  <a:pt x="3809" y="185165"/>
                </a:moveTo>
                <a:lnTo>
                  <a:pt x="165353" y="23621"/>
                </a:lnTo>
                <a:lnTo>
                  <a:pt x="161543" y="0"/>
                </a:lnTo>
                <a:lnTo>
                  <a:pt x="0" y="161543"/>
                </a:lnTo>
                <a:lnTo>
                  <a:pt x="3809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3" name="object 4673"/>
          <p:cNvSpPr/>
          <p:nvPr/>
        </p:nvSpPr>
        <p:spPr>
          <a:xfrm>
            <a:off x="7914132" y="39463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4" name="object 4674"/>
          <p:cNvSpPr/>
          <p:nvPr/>
        </p:nvSpPr>
        <p:spPr>
          <a:xfrm>
            <a:off x="7904988" y="3899916"/>
            <a:ext cx="166878" cy="184404"/>
          </a:xfrm>
          <a:custGeom>
            <a:avLst/>
            <a:gdLst/>
            <a:ahLst/>
            <a:cxnLst/>
            <a:rect l="l" t="t" r="r" b="b"/>
            <a:pathLst>
              <a:path w="166877" h="184403">
                <a:moveTo>
                  <a:pt x="5333" y="184404"/>
                </a:moveTo>
                <a:lnTo>
                  <a:pt x="166877" y="22860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84404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5" name="object 4675"/>
          <p:cNvSpPr/>
          <p:nvPr/>
        </p:nvSpPr>
        <p:spPr>
          <a:xfrm>
            <a:off x="7910322" y="392277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6" name="object 4676"/>
          <p:cNvSpPr/>
          <p:nvPr/>
        </p:nvSpPr>
        <p:spPr>
          <a:xfrm>
            <a:off x="7898892" y="3876294"/>
            <a:ext cx="167640" cy="185166"/>
          </a:xfrm>
          <a:custGeom>
            <a:avLst/>
            <a:gdLst/>
            <a:ahLst/>
            <a:cxnLst/>
            <a:rect l="l" t="t" r="r" b="b"/>
            <a:pathLst>
              <a:path w="167640" h="185165">
                <a:moveTo>
                  <a:pt x="6096" y="185165"/>
                </a:moveTo>
                <a:lnTo>
                  <a:pt x="167640" y="23621"/>
                </a:lnTo>
                <a:lnTo>
                  <a:pt x="161544" y="0"/>
                </a:lnTo>
                <a:lnTo>
                  <a:pt x="0" y="162305"/>
                </a:lnTo>
                <a:lnTo>
                  <a:pt x="6096" y="185165"/>
                </a:lnTo>
                <a:close/>
              </a:path>
            </a:pathLst>
          </a:custGeom>
          <a:solidFill>
            <a:srgbClr val="58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7" name="object 4677"/>
          <p:cNvSpPr/>
          <p:nvPr/>
        </p:nvSpPr>
        <p:spPr>
          <a:xfrm>
            <a:off x="7904988" y="3899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F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8" name="object 4678"/>
          <p:cNvSpPr/>
          <p:nvPr/>
        </p:nvSpPr>
        <p:spPr>
          <a:xfrm>
            <a:off x="7892796" y="3854195"/>
            <a:ext cx="167640" cy="184404"/>
          </a:xfrm>
          <a:custGeom>
            <a:avLst/>
            <a:gdLst/>
            <a:ahLst/>
            <a:cxnLst/>
            <a:rect l="l" t="t" r="r" b="b"/>
            <a:pathLst>
              <a:path w="167640" h="184403">
                <a:moveTo>
                  <a:pt x="6096" y="184404"/>
                </a:moveTo>
                <a:lnTo>
                  <a:pt x="167640" y="22098"/>
                </a:lnTo>
                <a:lnTo>
                  <a:pt x="161544" y="0"/>
                </a:lnTo>
                <a:lnTo>
                  <a:pt x="0" y="161544"/>
                </a:lnTo>
                <a:lnTo>
                  <a:pt x="6096" y="184404"/>
                </a:lnTo>
                <a:close/>
              </a:path>
            </a:pathLst>
          </a:custGeom>
          <a:solidFill>
            <a:srgbClr val="58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9" name="object 4679"/>
          <p:cNvSpPr/>
          <p:nvPr/>
        </p:nvSpPr>
        <p:spPr>
          <a:xfrm>
            <a:off x="7898892" y="38762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ED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0" name="object 4680"/>
          <p:cNvSpPr/>
          <p:nvPr/>
        </p:nvSpPr>
        <p:spPr>
          <a:xfrm>
            <a:off x="7885175" y="3832097"/>
            <a:ext cx="169164" cy="183642"/>
          </a:xfrm>
          <a:custGeom>
            <a:avLst/>
            <a:gdLst/>
            <a:ahLst/>
            <a:cxnLst/>
            <a:rect l="l" t="t" r="r" b="b"/>
            <a:pathLst>
              <a:path w="169164" h="183641">
                <a:moveTo>
                  <a:pt x="7620" y="183641"/>
                </a:moveTo>
                <a:lnTo>
                  <a:pt x="169164" y="2209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8364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1" name="object 4681"/>
          <p:cNvSpPr/>
          <p:nvPr/>
        </p:nvSpPr>
        <p:spPr>
          <a:xfrm>
            <a:off x="7892795" y="38541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2" name="object 4682"/>
          <p:cNvSpPr/>
          <p:nvPr/>
        </p:nvSpPr>
        <p:spPr>
          <a:xfrm>
            <a:off x="7876794" y="3810000"/>
            <a:ext cx="169926" cy="183642"/>
          </a:xfrm>
          <a:custGeom>
            <a:avLst/>
            <a:gdLst/>
            <a:ahLst/>
            <a:cxnLst/>
            <a:rect l="l" t="t" r="r" b="b"/>
            <a:pathLst>
              <a:path w="169925" h="183641">
                <a:moveTo>
                  <a:pt x="8381" y="183641"/>
                </a:moveTo>
                <a:lnTo>
                  <a:pt x="169925" y="22097"/>
                </a:lnTo>
                <a:lnTo>
                  <a:pt x="162305" y="0"/>
                </a:lnTo>
                <a:lnTo>
                  <a:pt x="0" y="161543"/>
                </a:lnTo>
                <a:lnTo>
                  <a:pt x="8381" y="183641"/>
                </a:lnTo>
                <a:close/>
              </a:path>
            </a:pathLst>
          </a:custGeom>
          <a:solidFill>
            <a:srgbClr val="58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3" name="object 4683"/>
          <p:cNvSpPr/>
          <p:nvPr/>
        </p:nvSpPr>
        <p:spPr>
          <a:xfrm>
            <a:off x="7885176" y="383209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8DD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4" name="object 4684"/>
          <p:cNvSpPr/>
          <p:nvPr/>
        </p:nvSpPr>
        <p:spPr>
          <a:xfrm>
            <a:off x="7868412" y="3788664"/>
            <a:ext cx="170688" cy="182880"/>
          </a:xfrm>
          <a:custGeom>
            <a:avLst/>
            <a:gdLst/>
            <a:ahLst/>
            <a:cxnLst/>
            <a:rect l="l" t="t" r="r" b="b"/>
            <a:pathLst>
              <a:path w="170688" h="182879">
                <a:moveTo>
                  <a:pt x="8381" y="182879"/>
                </a:moveTo>
                <a:lnTo>
                  <a:pt x="170687" y="21335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82879"/>
                </a:lnTo>
                <a:close/>
              </a:path>
            </a:pathLst>
          </a:custGeom>
          <a:solidFill>
            <a:srgbClr val="58DC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5" name="object 4685"/>
          <p:cNvSpPr/>
          <p:nvPr/>
        </p:nvSpPr>
        <p:spPr>
          <a:xfrm>
            <a:off x="7876794" y="3810000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8DCD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6" name="object 4686"/>
          <p:cNvSpPr/>
          <p:nvPr/>
        </p:nvSpPr>
        <p:spPr>
          <a:xfrm>
            <a:off x="7858505" y="3767327"/>
            <a:ext cx="171450" cy="182880"/>
          </a:xfrm>
          <a:custGeom>
            <a:avLst/>
            <a:gdLst/>
            <a:ahLst/>
            <a:cxnLst/>
            <a:rect l="l" t="t" r="r" b="b"/>
            <a:pathLst>
              <a:path w="171450" h="182879">
                <a:moveTo>
                  <a:pt x="9905" y="182880"/>
                </a:moveTo>
                <a:lnTo>
                  <a:pt x="171449" y="21336"/>
                </a:lnTo>
                <a:lnTo>
                  <a:pt x="161543" y="0"/>
                </a:lnTo>
                <a:lnTo>
                  <a:pt x="0" y="161544"/>
                </a:lnTo>
                <a:lnTo>
                  <a:pt x="9905" y="182880"/>
                </a:lnTo>
                <a:close/>
              </a:path>
            </a:pathLst>
          </a:custGeom>
          <a:solidFill>
            <a:srgbClr val="57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7" name="object 4687"/>
          <p:cNvSpPr/>
          <p:nvPr/>
        </p:nvSpPr>
        <p:spPr>
          <a:xfrm>
            <a:off x="7868411" y="378866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BD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8" name="object 4688"/>
          <p:cNvSpPr/>
          <p:nvPr/>
        </p:nvSpPr>
        <p:spPr>
          <a:xfrm>
            <a:off x="7848599" y="3745992"/>
            <a:ext cx="171450" cy="182880"/>
          </a:xfrm>
          <a:custGeom>
            <a:avLst/>
            <a:gdLst/>
            <a:ahLst/>
            <a:cxnLst/>
            <a:rect l="l" t="t" r="r" b="b"/>
            <a:pathLst>
              <a:path w="171450" h="182879">
                <a:moveTo>
                  <a:pt x="9905" y="182879"/>
                </a:moveTo>
                <a:lnTo>
                  <a:pt x="171449" y="21335"/>
                </a:lnTo>
                <a:lnTo>
                  <a:pt x="161543" y="0"/>
                </a:lnTo>
                <a:lnTo>
                  <a:pt x="0" y="162305"/>
                </a:lnTo>
                <a:lnTo>
                  <a:pt x="9905" y="182879"/>
                </a:lnTo>
                <a:close/>
              </a:path>
            </a:pathLst>
          </a:custGeom>
          <a:solidFill>
            <a:srgbClr val="57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9" name="object 4689"/>
          <p:cNvSpPr/>
          <p:nvPr/>
        </p:nvSpPr>
        <p:spPr>
          <a:xfrm>
            <a:off x="7858505" y="37673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7DA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0" name="object 4690"/>
          <p:cNvSpPr/>
          <p:nvPr/>
        </p:nvSpPr>
        <p:spPr>
          <a:xfrm>
            <a:off x="7837170" y="3726180"/>
            <a:ext cx="172974" cy="182118"/>
          </a:xfrm>
          <a:custGeom>
            <a:avLst/>
            <a:gdLst/>
            <a:ahLst/>
            <a:cxnLst/>
            <a:rect l="l" t="t" r="r" b="b"/>
            <a:pathLst>
              <a:path w="172974" h="182117">
                <a:moveTo>
                  <a:pt x="11429" y="182118"/>
                </a:moveTo>
                <a:lnTo>
                  <a:pt x="172973" y="19812"/>
                </a:lnTo>
                <a:lnTo>
                  <a:pt x="162305" y="0"/>
                </a:lnTo>
                <a:lnTo>
                  <a:pt x="0" y="161544"/>
                </a:lnTo>
                <a:lnTo>
                  <a:pt x="11429" y="182118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1" name="object 4691"/>
          <p:cNvSpPr/>
          <p:nvPr/>
        </p:nvSpPr>
        <p:spPr>
          <a:xfrm>
            <a:off x="7848600" y="3745992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6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2" name="object 4692"/>
          <p:cNvSpPr/>
          <p:nvPr/>
        </p:nvSpPr>
        <p:spPr>
          <a:xfrm>
            <a:off x="7843266" y="3736086"/>
            <a:ext cx="166878" cy="172212"/>
          </a:xfrm>
          <a:custGeom>
            <a:avLst/>
            <a:gdLst/>
            <a:ahLst/>
            <a:cxnLst/>
            <a:rect l="l" t="t" r="r" b="b"/>
            <a:pathLst>
              <a:path w="166877" h="172212">
                <a:moveTo>
                  <a:pt x="5333" y="172212"/>
                </a:moveTo>
                <a:lnTo>
                  <a:pt x="166877" y="9906"/>
                </a:lnTo>
                <a:lnTo>
                  <a:pt x="161543" y="0"/>
                </a:lnTo>
                <a:lnTo>
                  <a:pt x="0" y="161544"/>
                </a:lnTo>
                <a:lnTo>
                  <a:pt x="5333" y="172212"/>
                </a:lnTo>
                <a:close/>
              </a:path>
            </a:pathLst>
          </a:custGeom>
          <a:solidFill>
            <a:srgbClr val="56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3" name="object 4693"/>
          <p:cNvSpPr/>
          <p:nvPr/>
        </p:nvSpPr>
        <p:spPr>
          <a:xfrm>
            <a:off x="7837170" y="3726179"/>
            <a:ext cx="167640" cy="171450"/>
          </a:xfrm>
          <a:custGeom>
            <a:avLst/>
            <a:gdLst/>
            <a:ahLst/>
            <a:cxnLst/>
            <a:rect l="l" t="t" r="r" b="b"/>
            <a:pathLst>
              <a:path w="167640" h="171450">
                <a:moveTo>
                  <a:pt x="6096" y="171450"/>
                </a:moveTo>
                <a:lnTo>
                  <a:pt x="167640" y="9905"/>
                </a:lnTo>
                <a:lnTo>
                  <a:pt x="162306" y="0"/>
                </a:lnTo>
                <a:lnTo>
                  <a:pt x="0" y="161544"/>
                </a:lnTo>
                <a:lnTo>
                  <a:pt x="6096" y="171450"/>
                </a:lnTo>
                <a:close/>
              </a:path>
            </a:pathLst>
          </a:custGeom>
          <a:solidFill>
            <a:srgbClr val="55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4" name="object 4694"/>
          <p:cNvSpPr/>
          <p:nvPr/>
        </p:nvSpPr>
        <p:spPr>
          <a:xfrm>
            <a:off x="7825740" y="3705605"/>
            <a:ext cx="173736" cy="182118"/>
          </a:xfrm>
          <a:custGeom>
            <a:avLst/>
            <a:gdLst/>
            <a:ahLst/>
            <a:cxnLst/>
            <a:rect l="l" t="t" r="r" b="b"/>
            <a:pathLst>
              <a:path w="173735" h="182117">
                <a:moveTo>
                  <a:pt x="11429" y="182117"/>
                </a:moveTo>
                <a:lnTo>
                  <a:pt x="173735" y="20573"/>
                </a:lnTo>
                <a:lnTo>
                  <a:pt x="161543" y="0"/>
                </a:lnTo>
                <a:lnTo>
                  <a:pt x="0" y="161543"/>
                </a:lnTo>
                <a:lnTo>
                  <a:pt x="11429" y="182117"/>
                </a:lnTo>
                <a:close/>
              </a:path>
            </a:pathLst>
          </a:custGeom>
          <a:solidFill>
            <a:srgbClr val="55D6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5" name="object 4695"/>
          <p:cNvSpPr/>
          <p:nvPr/>
        </p:nvSpPr>
        <p:spPr>
          <a:xfrm>
            <a:off x="7837170" y="3726179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3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55D6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6" name="object 4696"/>
          <p:cNvSpPr/>
          <p:nvPr/>
        </p:nvSpPr>
        <p:spPr>
          <a:xfrm>
            <a:off x="7813547" y="3685793"/>
            <a:ext cx="173736" cy="181356"/>
          </a:xfrm>
          <a:custGeom>
            <a:avLst/>
            <a:gdLst/>
            <a:ahLst/>
            <a:cxnLst/>
            <a:rect l="l" t="t" r="r" b="b"/>
            <a:pathLst>
              <a:path w="173735" h="181355">
                <a:moveTo>
                  <a:pt x="12192" y="181356"/>
                </a:moveTo>
                <a:lnTo>
                  <a:pt x="173736" y="19812"/>
                </a:lnTo>
                <a:lnTo>
                  <a:pt x="161544" y="0"/>
                </a:lnTo>
                <a:lnTo>
                  <a:pt x="0" y="162306"/>
                </a:lnTo>
                <a:lnTo>
                  <a:pt x="12192" y="181356"/>
                </a:lnTo>
                <a:close/>
              </a:path>
            </a:pathLst>
          </a:custGeom>
          <a:solidFill>
            <a:srgbClr val="54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7" name="object 4697"/>
          <p:cNvSpPr/>
          <p:nvPr/>
        </p:nvSpPr>
        <p:spPr>
          <a:xfrm>
            <a:off x="7825739" y="37056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5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8" name="object 4698"/>
          <p:cNvSpPr/>
          <p:nvPr/>
        </p:nvSpPr>
        <p:spPr>
          <a:xfrm>
            <a:off x="7800594" y="3667505"/>
            <a:ext cx="174498" cy="180594"/>
          </a:xfrm>
          <a:custGeom>
            <a:avLst/>
            <a:gdLst/>
            <a:ahLst/>
            <a:cxnLst/>
            <a:rect l="l" t="t" r="r" b="b"/>
            <a:pathLst>
              <a:path w="174498" h="180594">
                <a:moveTo>
                  <a:pt x="12953" y="180593"/>
                </a:moveTo>
                <a:lnTo>
                  <a:pt x="174497" y="18287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80593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9" name="object 4699"/>
          <p:cNvSpPr/>
          <p:nvPr/>
        </p:nvSpPr>
        <p:spPr>
          <a:xfrm>
            <a:off x="7813548" y="3685793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6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0" name="object 4700"/>
          <p:cNvSpPr/>
          <p:nvPr/>
        </p:nvSpPr>
        <p:spPr>
          <a:xfrm>
            <a:off x="7806690" y="3676649"/>
            <a:ext cx="168402" cy="171450"/>
          </a:xfrm>
          <a:custGeom>
            <a:avLst/>
            <a:gdLst/>
            <a:ahLst/>
            <a:cxnLst/>
            <a:rect l="l" t="t" r="r" b="b"/>
            <a:pathLst>
              <a:path w="168401" h="171450">
                <a:moveTo>
                  <a:pt x="6857" y="171450"/>
                </a:moveTo>
                <a:lnTo>
                  <a:pt x="168401" y="9144"/>
                </a:lnTo>
                <a:lnTo>
                  <a:pt x="161543" y="0"/>
                </a:lnTo>
                <a:lnTo>
                  <a:pt x="0" y="161544"/>
                </a:lnTo>
                <a:lnTo>
                  <a:pt x="6857" y="171450"/>
                </a:lnTo>
                <a:close/>
              </a:path>
            </a:pathLst>
          </a:custGeom>
          <a:solidFill>
            <a:srgbClr val="54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1" name="object 4701"/>
          <p:cNvSpPr/>
          <p:nvPr/>
        </p:nvSpPr>
        <p:spPr>
          <a:xfrm>
            <a:off x="7800593" y="3667506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6096" y="170687"/>
                </a:moveTo>
                <a:lnTo>
                  <a:pt x="167640" y="9143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3D3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2" name="object 4702"/>
          <p:cNvSpPr/>
          <p:nvPr/>
        </p:nvSpPr>
        <p:spPr>
          <a:xfrm>
            <a:off x="7787640" y="3649979"/>
            <a:ext cx="174498" cy="179070"/>
          </a:xfrm>
          <a:custGeom>
            <a:avLst/>
            <a:gdLst/>
            <a:ahLst/>
            <a:cxnLst/>
            <a:rect l="l" t="t" r="r" b="b"/>
            <a:pathLst>
              <a:path w="174498" h="179070">
                <a:moveTo>
                  <a:pt x="12953" y="179069"/>
                </a:moveTo>
                <a:lnTo>
                  <a:pt x="174497" y="17525"/>
                </a:lnTo>
                <a:lnTo>
                  <a:pt x="161543" y="0"/>
                </a:lnTo>
                <a:lnTo>
                  <a:pt x="0" y="161543"/>
                </a:lnTo>
                <a:lnTo>
                  <a:pt x="12953" y="179069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3" name="object 4703"/>
          <p:cNvSpPr/>
          <p:nvPr/>
        </p:nvSpPr>
        <p:spPr>
          <a:xfrm>
            <a:off x="7800594" y="366750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3D2D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4" name="object 4704"/>
          <p:cNvSpPr/>
          <p:nvPr/>
        </p:nvSpPr>
        <p:spPr>
          <a:xfrm>
            <a:off x="7793736" y="3658361"/>
            <a:ext cx="168402" cy="170688"/>
          </a:xfrm>
          <a:custGeom>
            <a:avLst/>
            <a:gdLst/>
            <a:ahLst/>
            <a:cxnLst/>
            <a:rect l="l" t="t" r="r" b="b"/>
            <a:pathLst>
              <a:path w="168401" h="170687">
                <a:moveTo>
                  <a:pt x="6857" y="170687"/>
                </a:moveTo>
                <a:lnTo>
                  <a:pt x="168401" y="9143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70687"/>
                </a:lnTo>
                <a:close/>
              </a:path>
            </a:pathLst>
          </a:custGeom>
          <a:solidFill>
            <a:srgbClr val="53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5" name="object 4705"/>
          <p:cNvSpPr/>
          <p:nvPr/>
        </p:nvSpPr>
        <p:spPr>
          <a:xfrm>
            <a:off x="7787639" y="3649979"/>
            <a:ext cx="167640" cy="170688"/>
          </a:xfrm>
          <a:custGeom>
            <a:avLst/>
            <a:gdLst/>
            <a:ahLst/>
            <a:cxnLst/>
            <a:rect l="l" t="t" r="r" b="b"/>
            <a:pathLst>
              <a:path w="167640" h="170687">
                <a:moveTo>
                  <a:pt x="6096" y="170687"/>
                </a:moveTo>
                <a:lnTo>
                  <a:pt x="167640" y="8381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70687"/>
                </a:lnTo>
                <a:close/>
              </a:path>
            </a:pathLst>
          </a:custGeom>
          <a:solidFill>
            <a:srgbClr val="5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6" name="object 4706"/>
          <p:cNvSpPr/>
          <p:nvPr/>
        </p:nvSpPr>
        <p:spPr>
          <a:xfrm>
            <a:off x="7773923" y="3633215"/>
            <a:ext cx="175260" cy="178308"/>
          </a:xfrm>
          <a:custGeom>
            <a:avLst/>
            <a:gdLst/>
            <a:ahLst/>
            <a:cxnLst/>
            <a:rect l="l" t="t" r="r" b="b"/>
            <a:pathLst>
              <a:path w="175259" h="178308">
                <a:moveTo>
                  <a:pt x="13716" y="178308"/>
                </a:moveTo>
                <a:lnTo>
                  <a:pt x="175260" y="16764"/>
                </a:lnTo>
                <a:lnTo>
                  <a:pt x="161544" y="0"/>
                </a:lnTo>
                <a:lnTo>
                  <a:pt x="0" y="161544"/>
                </a:lnTo>
                <a:lnTo>
                  <a:pt x="13716" y="178308"/>
                </a:lnTo>
                <a:close/>
              </a:path>
            </a:pathLst>
          </a:custGeom>
          <a:solidFill>
            <a:srgbClr val="52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7" name="object 4707"/>
          <p:cNvSpPr/>
          <p:nvPr/>
        </p:nvSpPr>
        <p:spPr>
          <a:xfrm>
            <a:off x="7787639" y="3649979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1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8" name="object 4708"/>
          <p:cNvSpPr/>
          <p:nvPr/>
        </p:nvSpPr>
        <p:spPr>
          <a:xfrm>
            <a:off x="7760207" y="3617214"/>
            <a:ext cx="175260" cy="177546"/>
          </a:xfrm>
          <a:custGeom>
            <a:avLst/>
            <a:gdLst/>
            <a:ahLst/>
            <a:cxnLst/>
            <a:rect l="l" t="t" r="r" b="b"/>
            <a:pathLst>
              <a:path w="175259" h="177546">
                <a:moveTo>
                  <a:pt x="13716" y="177545"/>
                </a:moveTo>
                <a:lnTo>
                  <a:pt x="175260" y="16001"/>
                </a:lnTo>
                <a:lnTo>
                  <a:pt x="161544" y="0"/>
                </a:lnTo>
                <a:lnTo>
                  <a:pt x="0" y="161543"/>
                </a:lnTo>
                <a:lnTo>
                  <a:pt x="13716" y="17754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9" name="object 4709"/>
          <p:cNvSpPr/>
          <p:nvPr/>
        </p:nvSpPr>
        <p:spPr>
          <a:xfrm>
            <a:off x="7773923" y="36332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D0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0" name="object 4710"/>
          <p:cNvSpPr/>
          <p:nvPr/>
        </p:nvSpPr>
        <p:spPr>
          <a:xfrm>
            <a:off x="7767065" y="3624834"/>
            <a:ext cx="168402" cy="169926"/>
          </a:xfrm>
          <a:custGeom>
            <a:avLst/>
            <a:gdLst/>
            <a:ahLst/>
            <a:cxnLst/>
            <a:rect l="l" t="t" r="r" b="b"/>
            <a:pathLst>
              <a:path w="168401" h="169925">
                <a:moveTo>
                  <a:pt x="6857" y="169925"/>
                </a:moveTo>
                <a:lnTo>
                  <a:pt x="168401" y="8381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9925"/>
                </a:lnTo>
                <a:close/>
              </a:path>
            </a:pathLst>
          </a:custGeom>
          <a:solidFill>
            <a:srgbClr val="52D0D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1" name="object 4711"/>
          <p:cNvSpPr/>
          <p:nvPr/>
        </p:nvSpPr>
        <p:spPr>
          <a:xfrm>
            <a:off x="7760208" y="3617213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7" y="169163"/>
                </a:moveTo>
                <a:lnTo>
                  <a:pt x="168401" y="761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9163"/>
                </a:lnTo>
                <a:close/>
              </a:path>
            </a:pathLst>
          </a:custGeom>
          <a:solidFill>
            <a:srgbClr val="52CFC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2" name="object 4712"/>
          <p:cNvSpPr/>
          <p:nvPr/>
        </p:nvSpPr>
        <p:spPr>
          <a:xfrm>
            <a:off x="7745729" y="3601973"/>
            <a:ext cx="176022" cy="176784"/>
          </a:xfrm>
          <a:custGeom>
            <a:avLst/>
            <a:gdLst/>
            <a:ahLst/>
            <a:cxnLst/>
            <a:rect l="l" t="t" r="r" b="b"/>
            <a:pathLst>
              <a:path w="176022" h="176784">
                <a:moveTo>
                  <a:pt x="14477" y="176784"/>
                </a:moveTo>
                <a:lnTo>
                  <a:pt x="176021" y="15240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784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3" name="object 4713"/>
          <p:cNvSpPr/>
          <p:nvPr/>
        </p:nvSpPr>
        <p:spPr>
          <a:xfrm>
            <a:off x="7760207" y="36172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3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2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4" name="object 4714"/>
          <p:cNvSpPr/>
          <p:nvPr/>
        </p:nvSpPr>
        <p:spPr>
          <a:xfrm>
            <a:off x="7752587" y="3609593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4" h="169163">
                <a:moveTo>
                  <a:pt x="7620" y="169163"/>
                </a:moveTo>
                <a:lnTo>
                  <a:pt x="169164" y="7619"/>
                </a:lnTo>
                <a:lnTo>
                  <a:pt x="162306" y="0"/>
                </a:lnTo>
                <a:lnTo>
                  <a:pt x="0" y="161543"/>
                </a:lnTo>
                <a:lnTo>
                  <a:pt x="7620" y="169163"/>
                </a:lnTo>
                <a:close/>
              </a:path>
            </a:pathLst>
          </a:custGeom>
          <a:solidFill>
            <a:srgbClr val="52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5" name="object 4715"/>
          <p:cNvSpPr/>
          <p:nvPr/>
        </p:nvSpPr>
        <p:spPr>
          <a:xfrm>
            <a:off x="7745730" y="3601974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4" h="169163">
                <a:moveTo>
                  <a:pt x="6857" y="169163"/>
                </a:moveTo>
                <a:lnTo>
                  <a:pt x="169163" y="7619"/>
                </a:lnTo>
                <a:lnTo>
                  <a:pt x="161543" y="0"/>
                </a:lnTo>
                <a:lnTo>
                  <a:pt x="0" y="161543"/>
                </a:lnTo>
                <a:lnTo>
                  <a:pt x="6857" y="169163"/>
                </a:lnTo>
                <a:close/>
              </a:path>
            </a:pathLst>
          </a:custGeom>
          <a:solidFill>
            <a:srgbClr val="51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6" name="object 4716"/>
          <p:cNvSpPr/>
          <p:nvPr/>
        </p:nvSpPr>
        <p:spPr>
          <a:xfrm>
            <a:off x="7731251" y="3587495"/>
            <a:ext cx="176022" cy="176022"/>
          </a:xfrm>
          <a:custGeom>
            <a:avLst/>
            <a:gdLst/>
            <a:ahLst/>
            <a:cxnLst/>
            <a:rect l="l" t="t" r="r" b="b"/>
            <a:pathLst>
              <a:path w="176022" h="176022">
                <a:moveTo>
                  <a:pt x="14477" y="176022"/>
                </a:moveTo>
                <a:lnTo>
                  <a:pt x="176021" y="14478"/>
                </a:lnTo>
                <a:lnTo>
                  <a:pt x="161543" y="0"/>
                </a:lnTo>
                <a:lnTo>
                  <a:pt x="0" y="161544"/>
                </a:lnTo>
                <a:lnTo>
                  <a:pt x="14477" y="176022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7" name="object 4717"/>
          <p:cNvSpPr/>
          <p:nvPr/>
        </p:nvSpPr>
        <p:spPr>
          <a:xfrm>
            <a:off x="7745729" y="360197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1CBC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8" name="object 4718"/>
          <p:cNvSpPr/>
          <p:nvPr/>
        </p:nvSpPr>
        <p:spPr>
          <a:xfrm>
            <a:off x="7738871" y="3594353"/>
            <a:ext cx="168402" cy="169164"/>
          </a:xfrm>
          <a:custGeom>
            <a:avLst/>
            <a:gdLst/>
            <a:ahLst/>
            <a:cxnLst/>
            <a:rect l="l" t="t" r="r" b="b"/>
            <a:pathLst>
              <a:path w="168401" h="169163">
                <a:moveTo>
                  <a:pt x="6857" y="169163"/>
                </a:moveTo>
                <a:lnTo>
                  <a:pt x="168401" y="7619"/>
                </a:lnTo>
                <a:lnTo>
                  <a:pt x="161543" y="0"/>
                </a:lnTo>
                <a:lnTo>
                  <a:pt x="0" y="162305"/>
                </a:lnTo>
                <a:lnTo>
                  <a:pt x="6857" y="169163"/>
                </a:lnTo>
                <a:close/>
              </a:path>
            </a:pathLst>
          </a:custGeom>
          <a:solidFill>
            <a:srgbClr val="51CB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9" name="object 4719"/>
          <p:cNvSpPr/>
          <p:nvPr/>
        </p:nvSpPr>
        <p:spPr>
          <a:xfrm>
            <a:off x="7731252" y="3587496"/>
            <a:ext cx="169164" cy="169164"/>
          </a:xfrm>
          <a:custGeom>
            <a:avLst/>
            <a:gdLst/>
            <a:ahLst/>
            <a:cxnLst/>
            <a:rect l="l" t="t" r="r" b="b"/>
            <a:pathLst>
              <a:path w="169164" h="169163">
                <a:moveTo>
                  <a:pt x="7620" y="169163"/>
                </a:moveTo>
                <a:lnTo>
                  <a:pt x="169164" y="6857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9163"/>
                </a:lnTo>
                <a:close/>
              </a:path>
            </a:pathLst>
          </a:custGeom>
          <a:solidFill>
            <a:srgbClr val="50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0" name="object 4720"/>
          <p:cNvSpPr/>
          <p:nvPr/>
        </p:nvSpPr>
        <p:spPr>
          <a:xfrm>
            <a:off x="7716011" y="3573779"/>
            <a:ext cx="176784" cy="175260"/>
          </a:xfrm>
          <a:custGeom>
            <a:avLst/>
            <a:gdLst/>
            <a:ahLst/>
            <a:cxnLst/>
            <a:rect l="l" t="t" r="r" b="b"/>
            <a:pathLst>
              <a:path w="176783" h="175260">
                <a:moveTo>
                  <a:pt x="15240" y="175260"/>
                </a:moveTo>
                <a:lnTo>
                  <a:pt x="176784" y="13716"/>
                </a:lnTo>
                <a:lnTo>
                  <a:pt x="161544" y="0"/>
                </a:lnTo>
                <a:lnTo>
                  <a:pt x="0" y="162306"/>
                </a:lnTo>
                <a:lnTo>
                  <a:pt x="15240" y="175260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1" name="object 4721"/>
          <p:cNvSpPr/>
          <p:nvPr/>
        </p:nvSpPr>
        <p:spPr>
          <a:xfrm>
            <a:off x="7731251" y="35874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50C9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2" name="object 4722"/>
          <p:cNvSpPr/>
          <p:nvPr/>
        </p:nvSpPr>
        <p:spPr>
          <a:xfrm>
            <a:off x="7725917" y="3582923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5"/>
                </a:moveTo>
                <a:lnTo>
                  <a:pt x="166877" y="4571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6115"/>
                </a:lnTo>
                <a:close/>
              </a:path>
            </a:pathLst>
          </a:custGeom>
          <a:solidFill>
            <a:srgbClr val="50C9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3" name="object 4723"/>
          <p:cNvSpPr/>
          <p:nvPr/>
        </p:nvSpPr>
        <p:spPr>
          <a:xfrm>
            <a:off x="7721345" y="3578351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6115"/>
                </a:moveTo>
                <a:lnTo>
                  <a:pt x="166878" y="4571"/>
                </a:lnTo>
                <a:lnTo>
                  <a:pt x="161544" y="0"/>
                </a:lnTo>
                <a:lnTo>
                  <a:pt x="0" y="161543"/>
                </a:lnTo>
                <a:lnTo>
                  <a:pt x="4572" y="166115"/>
                </a:lnTo>
                <a:close/>
              </a:path>
            </a:pathLst>
          </a:custGeom>
          <a:solidFill>
            <a:srgbClr val="4FC8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4" name="object 4724"/>
          <p:cNvSpPr/>
          <p:nvPr/>
        </p:nvSpPr>
        <p:spPr>
          <a:xfrm>
            <a:off x="7716011" y="3573779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5"/>
                </a:moveTo>
                <a:lnTo>
                  <a:pt x="166877" y="4571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6115"/>
                </a:lnTo>
                <a:close/>
              </a:path>
            </a:pathLst>
          </a:custGeom>
          <a:solidFill>
            <a:srgbClr val="4FC7C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5" name="object 4725"/>
          <p:cNvSpPr/>
          <p:nvPr/>
        </p:nvSpPr>
        <p:spPr>
          <a:xfrm>
            <a:off x="7700771" y="3561587"/>
            <a:ext cx="176784" cy="174498"/>
          </a:xfrm>
          <a:custGeom>
            <a:avLst/>
            <a:gdLst/>
            <a:ahLst/>
            <a:cxnLst/>
            <a:rect l="l" t="t" r="r" b="b"/>
            <a:pathLst>
              <a:path w="176783" h="174498">
                <a:moveTo>
                  <a:pt x="15240" y="174498"/>
                </a:moveTo>
                <a:lnTo>
                  <a:pt x="176784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15240" y="174498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6" name="object 4726"/>
          <p:cNvSpPr/>
          <p:nvPr/>
        </p:nvSpPr>
        <p:spPr>
          <a:xfrm>
            <a:off x="7716011" y="3573779"/>
            <a:ext cx="161544" cy="162306"/>
          </a:xfrm>
          <a:custGeom>
            <a:avLst/>
            <a:gdLst/>
            <a:ahLst/>
            <a:cxnLst/>
            <a:rect l="l" t="t" r="r" b="b"/>
            <a:pathLst>
              <a:path w="161544" h="162305">
                <a:moveTo>
                  <a:pt x="0" y="162305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FC6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7" name="object 4727"/>
          <p:cNvSpPr/>
          <p:nvPr/>
        </p:nvSpPr>
        <p:spPr>
          <a:xfrm>
            <a:off x="7708391" y="3567683"/>
            <a:ext cx="169164" cy="168402"/>
          </a:xfrm>
          <a:custGeom>
            <a:avLst/>
            <a:gdLst/>
            <a:ahLst/>
            <a:cxnLst/>
            <a:rect l="l" t="t" r="r" b="b"/>
            <a:pathLst>
              <a:path w="169164" h="168401">
                <a:moveTo>
                  <a:pt x="7620" y="168401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8401"/>
                </a:lnTo>
                <a:close/>
              </a:path>
            </a:pathLst>
          </a:custGeom>
          <a:solidFill>
            <a:srgbClr val="4FC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8" name="object 4728"/>
          <p:cNvSpPr/>
          <p:nvPr/>
        </p:nvSpPr>
        <p:spPr>
          <a:xfrm>
            <a:off x="7700772" y="3561587"/>
            <a:ext cx="169164" cy="167640"/>
          </a:xfrm>
          <a:custGeom>
            <a:avLst/>
            <a:gdLst/>
            <a:ahLst/>
            <a:cxnLst/>
            <a:rect l="l" t="t" r="r" b="b"/>
            <a:pathLst>
              <a:path w="169164" h="167639">
                <a:moveTo>
                  <a:pt x="7620" y="167639"/>
                </a:moveTo>
                <a:lnTo>
                  <a:pt x="169164" y="6095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7639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9" name="object 4729"/>
          <p:cNvSpPr/>
          <p:nvPr/>
        </p:nvSpPr>
        <p:spPr>
          <a:xfrm>
            <a:off x="7685532" y="3549396"/>
            <a:ext cx="176784" cy="173736"/>
          </a:xfrm>
          <a:custGeom>
            <a:avLst/>
            <a:gdLst/>
            <a:ahLst/>
            <a:cxnLst/>
            <a:rect l="l" t="t" r="r" b="b"/>
            <a:pathLst>
              <a:path w="176783" h="173736">
                <a:moveTo>
                  <a:pt x="15240" y="173736"/>
                </a:moveTo>
                <a:lnTo>
                  <a:pt x="176784" y="12192"/>
                </a:lnTo>
                <a:lnTo>
                  <a:pt x="161544" y="0"/>
                </a:lnTo>
                <a:lnTo>
                  <a:pt x="0" y="161544"/>
                </a:lnTo>
                <a:lnTo>
                  <a:pt x="15240" y="173736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0" name="object 4730"/>
          <p:cNvSpPr/>
          <p:nvPr/>
        </p:nvSpPr>
        <p:spPr>
          <a:xfrm>
            <a:off x="7700772" y="356158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EC5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1" name="object 4731"/>
          <p:cNvSpPr/>
          <p:nvPr/>
        </p:nvSpPr>
        <p:spPr>
          <a:xfrm>
            <a:off x="7695438" y="355777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809"/>
                </a:lnTo>
                <a:lnTo>
                  <a:pt x="162305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EC5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2" name="object 4732"/>
          <p:cNvSpPr/>
          <p:nvPr/>
        </p:nvSpPr>
        <p:spPr>
          <a:xfrm>
            <a:off x="7690866" y="3553206"/>
            <a:ext cx="166877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4572" y="166115"/>
                </a:moveTo>
                <a:lnTo>
                  <a:pt x="166878" y="4571"/>
                </a:lnTo>
                <a:lnTo>
                  <a:pt x="161544" y="0"/>
                </a:lnTo>
                <a:lnTo>
                  <a:pt x="0" y="162305"/>
                </a:lnTo>
                <a:lnTo>
                  <a:pt x="4572" y="166115"/>
                </a:lnTo>
                <a:close/>
              </a:path>
            </a:pathLst>
          </a:custGeom>
          <a:solidFill>
            <a:srgbClr val="4DC4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3" name="object 4733"/>
          <p:cNvSpPr/>
          <p:nvPr/>
        </p:nvSpPr>
        <p:spPr>
          <a:xfrm>
            <a:off x="7685532" y="3549395"/>
            <a:ext cx="166878" cy="166116"/>
          </a:xfrm>
          <a:custGeom>
            <a:avLst/>
            <a:gdLst/>
            <a:ahLst/>
            <a:cxnLst/>
            <a:rect l="l" t="t" r="r" b="b"/>
            <a:pathLst>
              <a:path w="166877" h="166115">
                <a:moveTo>
                  <a:pt x="5333" y="166115"/>
                </a:moveTo>
                <a:lnTo>
                  <a:pt x="166877" y="3809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6115"/>
                </a:lnTo>
                <a:close/>
              </a:path>
            </a:pathLst>
          </a:custGeom>
          <a:solidFill>
            <a:srgbClr val="4DC3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4" name="object 4734"/>
          <p:cNvSpPr/>
          <p:nvPr/>
        </p:nvSpPr>
        <p:spPr>
          <a:xfrm>
            <a:off x="7669530" y="3538727"/>
            <a:ext cx="177546" cy="172212"/>
          </a:xfrm>
          <a:custGeom>
            <a:avLst/>
            <a:gdLst/>
            <a:ahLst/>
            <a:cxnLst/>
            <a:rect l="l" t="t" r="r" b="b"/>
            <a:pathLst>
              <a:path w="177546" h="172212">
                <a:moveTo>
                  <a:pt x="16001" y="172212"/>
                </a:moveTo>
                <a:lnTo>
                  <a:pt x="177545" y="10668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72212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5" name="object 4735"/>
          <p:cNvSpPr/>
          <p:nvPr/>
        </p:nvSpPr>
        <p:spPr>
          <a:xfrm>
            <a:off x="7685532" y="354939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DC2C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6" name="object 4736"/>
          <p:cNvSpPr/>
          <p:nvPr/>
        </p:nvSpPr>
        <p:spPr>
          <a:xfrm>
            <a:off x="7677150" y="3544061"/>
            <a:ext cx="169926" cy="166878"/>
          </a:xfrm>
          <a:custGeom>
            <a:avLst/>
            <a:gdLst/>
            <a:ahLst/>
            <a:cxnLst/>
            <a:rect l="l" t="t" r="r" b="b"/>
            <a:pathLst>
              <a:path w="169925" h="166877">
                <a:moveTo>
                  <a:pt x="8381" y="166877"/>
                </a:moveTo>
                <a:lnTo>
                  <a:pt x="169925" y="5333"/>
                </a:lnTo>
                <a:lnTo>
                  <a:pt x="161543" y="0"/>
                </a:lnTo>
                <a:lnTo>
                  <a:pt x="0" y="161543"/>
                </a:lnTo>
                <a:lnTo>
                  <a:pt x="8381" y="166877"/>
                </a:lnTo>
                <a:close/>
              </a:path>
            </a:pathLst>
          </a:custGeom>
          <a:solidFill>
            <a:srgbClr val="4DC2C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7" name="object 4737"/>
          <p:cNvSpPr/>
          <p:nvPr/>
        </p:nvSpPr>
        <p:spPr>
          <a:xfrm>
            <a:off x="7669530" y="3538727"/>
            <a:ext cx="169164" cy="166878"/>
          </a:xfrm>
          <a:custGeom>
            <a:avLst/>
            <a:gdLst/>
            <a:ahLst/>
            <a:cxnLst/>
            <a:rect l="l" t="t" r="r" b="b"/>
            <a:pathLst>
              <a:path w="169164" h="166877">
                <a:moveTo>
                  <a:pt x="7620" y="166877"/>
                </a:moveTo>
                <a:lnTo>
                  <a:pt x="169164" y="5333"/>
                </a:lnTo>
                <a:lnTo>
                  <a:pt x="161544" y="0"/>
                </a:lnTo>
                <a:lnTo>
                  <a:pt x="0" y="161543"/>
                </a:lnTo>
                <a:lnTo>
                  <a:pt x="7620" y="166877"/>
                </a:lnTo>
                <a:close/>
              </a:path>
            </a:pathLst>
          </a:custGeom>
          <a:solidFill>
            <a:srgbClr val="4C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8" name="object 4738"/>
          <p:cNvSpPr/>
          <p:nvPr/>
        </p:nvSpPr>
        <p:spPr>
          <a:xfrm>
            <a:off x="7652765" y="3528822"/>
            <a:ext cx="178308" cy="171450"/>
          </a:xfrm>
          <a:custGeom>
            <a:avLst/>
            <a:gdLst/>
            <a:ahLst/>
            <a:cxnLst/>
            <a:rect l="l" t="t" r="r" b="b"/>
            <a:pathLst>
              <a:path w="178307" h="171450">
                <a:moveTo>
                  <a:pt x="16764" y="171450"/>
                </a:moveTo>
                <a:lnTo>
                  <a:pt x="178308" y="9905"/>
                </a:lnTo>
                <a:lnTo>
                  <a:pt x="162306" y="0"/>
                </a:lnTo>
                <a:lnTo>
                  <a:pt x="0" y="161544"/>
                </a:lnTo>
                <a:lnTo>
                  <a:pt x="16764" y="171450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9" name="object 4739"/>
          <p:cNvSpPr/>
          <p:nvPr/>
        </p:nvSpPr>
        <p:spPr>
          <a:xfrm>
            <a:off x="7669529" y="3538728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CBF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0" name="object 4740"/>
          <p:cNvSpPr/>
          <p:nvPr/>
        </p:nvSpPr>
        <p:spPr>
          <a:xfrm>
            <a:off x="7664195" y="3534918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809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CB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1" name="object 4741"/>
          <p:cNvSpPr/>
          <p:nvPr/>
        </p:nvSpPr>
        <p:spPr>
          <a:xfrm>
            <a:off x="7658861" y="3531869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A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2" name="object 4742"/>
          <p:cNvSpPr/>
          <p:nvPr/>
        </p:nvSpPr>
        <p:spPr>
          <a:xfrm>
            <a:off x="7652765" y="3528822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2306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ABD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3" name="object 4743"/>
          <p:cNvSpPr/>
          <p:nvPr/>
        </p:nvSpPr>
        <p:spPr>
          <a:xfrm>
            <a:off x="7636764" y="3518916"/>
            <a:ext cx="178308" cy="171450"/>
          </a:xfrm>
          <a:custGeom>
            <a:avLst/>
            <a:gdLst/>
            <a:ahLst/>
            <a:cxnLst/>
            <a:rect l="l" t="t" r="r" b="b"/>
            <a:pathLst>
              <a:path w="178307" h="171450">
                <a:moveTo>
                  <a:pt x="16001" y="171450"/>
                </a:moveTo>
                <a:lnTo>
                  <a:pt x="178307" y="9905"/>
                </a:lnTo>
                <a:lnTo>
                  <a:pt x="161543" y="0"/>
                </a:lnTo>
                <a:lnTo>
                  <a:pt x="0" y="161544"/>
                </a:lnTo>
                <a:lnTo>
                  <a:pt x="16001" y="171450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4" name="object 4744"/>
          <p:cNvSpPr/>
          <p:nvPr/>
        </p:nvSpPr>
        <p:spPr>
          <a:xfrm>
            <a:off x="7652766" y="3528822"/>
            <a:ext cx="162306" cy="161544"/>
          </a:xfrm>
          <a:custGeom>
            <a:avLst/>
            <a:gdLst/>
            <a:ahLst/>
            <a:cxnLst/>
            <a:rect l="l" t="t" r="r" b="b"/>
            <a:pathLst>
              <a:path w="162305" h="161544">
                <a:moveTo>
                  <a:pt x="0" y="161544"/>
                </a:moveTo>
                <a:lnTo>
                  <a:pt x="162306" y="0"/>
                </a:lnTo>
              </a:path>
            </a:pathLst>
          </a:custGeom>
          <a:ln w="762">
            <a:solidFill>
              <a:srgbClr val="4ABC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5" name="object 4745"/>
          <p:cNvSpPr/>
          <p:nvPr/>
        </p:nvSpPr>
        <p:spPr>
          <a:xfrm>
            <a:off x="7647432" y="3525012"/>
            <a:ext cx="167640" cy="165354"/>
          </a:xfrm>
          <a:custGeom>
            <a:avLst/>
            <a:gdLst/>
            <a:ahLst/>
            <a:cxnLst/>
            <a:rect l="l" t="t" r="r" b="b"/>
            <a:pathLst>
              <a:path w="167640" h="165353">
                <a:moveTo>
                  <a:pt x="5333" y="165353"/>
                </a:moveTo>
                <a:lnTo>
                  <a:pt x="167639" y="3809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AB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6" name="object 4746"/>
          <p:cNvSpPr/>
          <p:nvPr/>
        </p:nvSpPr>
        <p:spPr>
          <a:xfrm>
            <a:off x="7642098" y="3521963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2305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9BB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7" name="object 4747"/>
          <p:cNvSpPr/>
          <p:nvPr/>
        </p:nvSpPr>
        <p:spPr>
          <a:xfrm>
            <a:off x="7636764" y="3518916"/>
            <a:ext cx="166878" cy="165354"/>
          </a:xfrm>
          <a:custGeom>
            <a:avLst/>
            <a:gdLst/>
            <a:ahLst/>
            <a:cxnLst/>
            <a:rect l="l" t="t" r="r" b="b"/>
            <a:pathLst>
              <a:path w="166877" h="165353">
                <a:moveTo>
                  <a:pt x="5333" y="165353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5353"/>
                </a:lnTo>
                <a:close/>
              </a:path>
            </a:pathLst>
          </a:custGeom>
          <a:solidFill>
            <a:srgbClr val="49BA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8" name="object 4748"/>
          <p:cNvSpPr/>
          <p:nvPr/>
        </p:nvSpPr>
        <p:spPr>
          <a:xfrm>
            <a:off x="7619238" y="3510534"/>
            <a:ext cx="179070" cy="169926"/>
          </a:xfrm>
          <a:custGeom>
            <a:avLst/>
            <a:gdLst/>
            <a:ahLst/>
            <a:cxnLst/>
            <a:rect l="l" t="t" r="r" b="b"/>
            <a:pathLst>
              <a:path w="179070" h="169925">
                <a:moveTo>
                  <a:pt x="17525" y="169925"/>
                </a:moveTo>
                <a:lnTo>
                  <a:pt x="179069" y="8381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9925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9" name="object 4749"/>
          <p:cNvSpPr/>
          <p:nvPr/>
        </p:nvSpPr>
        <p:spPr>
          <a:xfrm>
            <a:off x="7636764" y="351891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9B9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0" name="object 4750"/>
          <p:cNvSpPr/>
          <p:nvPr/>
        </p:nvSpPr>
        <p:spPr>
          <a:xfrm>
            <a:off x="7630668" y="3516630"/>
            <a:ext cx="167640" cy="163830"/>
          </a:xfrm>
          <a:custGeom>
            <a:avLst/>
            <a:gdLst/>
            <a:ahLst/>
            <a:cxnLst/>
            <a:rect l="l" t="t" r="r" b="b"/>
            <a:pathLst>
              <a:path w="167640" h="163829">
                <a:moveTo>
                  <a:pt x="6096" y="163829"/>
                </a:moveTo>
                <a:lnTo>
                  <a:pt x="167640" y="2285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3829"/>
                </a:lnTo>
                <a:close/>
              </a:path>
            </a:pathLst>
          </a:custGeom>
          <a:solidFill>
            <a:srgbClr val="49B9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1" name="object 4751"/>
          <p:cNvSpPr/>
          <p:nvPr/>
        </p:nvSpPr>
        <p:spPr>
          <a:xfrm>
            <a:off x="7625333" y="3513581"/>
            <a:ext cx="166878" cy="164592"/>
          </a:xfrm>
          <a:custGeom>
            <a:avLst/>
            <a:gdLst/>
            <a:ahLst/>
            <a:cxnLst/>
            <a:rect l="l" t="t" r="r" b="b"/>
            <a:pathLst>
              <a:path w="166877" h="164591">
                <a:moveTo>
                  <a:pt x="5333" y="164591"/>
                </a:moveTo>
                <a:lnTo>
                  <a:pt x="166877" y="3047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4591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2" name="object 4752"/>
          <p:cNvSpPr/>
          <p:nvPr/>
        </p:nvSpPr>
        <p:spPr>
          <a:xfrm>
            <a:off x="7619237" y="3510534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8B8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3" name="object 4753"/>
          <p:cNvSpPr/>
          <p:nvPr/>
        </p:nvSpPr>
        <p:spPr>
          <a:xfrm>
            <a:off x="7602474" y="3502913"/>
            <a:ext cx="178308" cy="169164"/>
          </a:xfrm>
          <a:custGeom>
            <a:avLst/>
            <a:gdLst/>
            <a:ahLst/>
            <a:cxnLst/>
            <a:rect l="l" t="t" r="r" b="b"/>
            <a:pathLst>
              <a:path w="178307" h="169163">
                <a:moveTo>
                  <a:pt x="16764" y="169163"/>
                </a:moveTo>
                <a:lnTo>
                  <a:pt x="178308" y="7619"/>
                </a:lnTo>
                <a:lnTo>
                  <a:pt x="161544" y="0"/>
                </a:lnTo>
                <a:lnTo>
                  <a:pt x="0" y="161543"/>
                </a:lnTo>
                <a:lnTo>
                  <a:pt x="16764" y="169163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4" name="object 4754"/>
          <p:cNvSpPr/>
          <p:nvPr/>
        </p:nvSpPr>
        <p:spPr>
          <a:xfrm>
            <a:off x="7619238" y="351053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8B7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5" name="object 4755"/>
          <p:cNvSpPr/>
          <p:nvPr/>
        </p:nvSpPr>
        <p:spPr>
          <a:xfrm>
            <a:off x="7613904" y="3508247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29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8B7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6" name="object 4756"/>
          <p:cNvSpPr/>
          <p:nvPr/>
        </p:nvSpPr>
        <p:spPr>
          <a:xfrm>
            <a:off x="7607808" y="3505200"/>
            <a:ext cx="167640" cy="164592"/>
          </a:xfrm>
          <a:custGeom>
            <a:avLst/>
            <a:gdLst/>
            <a:ahLst/>
            <a:cxnLst/>
            <a:rect l="l" t="t" r="r" b="b"/>
            <a:pathLst>
              <a:path w="167640" h="164591">
                <a:moveTo>
                  <a:pt x="6096" y="164591"/>
                </a:moveTo>
                <a:lnTo>
                  <a:pt x="167640" y="3047"/>
                </a:lnTo>
                <a:lnTo>
                  <a:pt x="161544" y="0"/>
                </a:lnTo>
                <a:lnTo>
                  <a:pt x="0" y="161543"/>
                </a:lnTo>
                <a:lnTo>
                  <a:pt x="6096" y="164591"/>
                </a:lnTo>
                <a:close/>
              </a:path>
            </a:pathLst>
          </a:custGeom>
          <a:solidFill>
            <a:srgbClr val="47B6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7" name="object 4757"/>
          <p:cNvSpPr/>
          <p:nvPr/>
        </p:nvSpPr>
        <p:spPr>
          <a:xfrm>
            <a:off x="7602473" y="3502914"/>
            <a:ext cx="166878" cy="163830"/>
          </a:xfrm>
          <a:custGeom>
            <a:avLst/>
            <a:gdLst/>
            <a:ahLst/>
            <a:cxnLst/>
            <a:rect l="l" t="t" r="r" b="b"/>
            <a:pathLst>
              <a:path w="166877" h="163829">
                <a:moveTo>
                  <a:pt x="5333" y="163829"/>
                </a:moveTo>
                <a:lnTo>
                  <a:pt x="166877" y="2285"/>
                </a:lnTo>
                <a:lnTo>
                  <a:pt x="161543" y="0"/>
                </a:lnTo>
                <a:lnTo>
                  <a:pt x="0" y="161543"/>
                </a:lnTo>
                <a:lnTo>
                  <a:pt x="5333" y="163829"/>
                </a:lnTo>
                <a:close/>
              </a:path>
            </a:pathLst>
          </a:custGeom>
          <a:solidFill>
            <a:srgbClr val="47B5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8" name="object 4758"/>
          <p:cNvSpPr/>
          <p:nvPr/>
        </p:nvSpPr>
        <p:spPr>
          <a:xfrm>
            <a:off x="7584947" y="3496055"/>
            <a:ext cx="179070" cy="168402"/>
          </a:xfrm>
          <a:custGeom>
            <a:avLst/>
            <a:gdLst/>
            <a:ahLst/>
            <a:cxnLst/>
            <a:rect l="l" t="t" r="r" b="b"/>
            <a:pathLst>
              <a:path w="179070" h="168401">
                <a:moveTo>
                  <a:pt x="17525" y="168401"/>
                </a:moveTo>
                <a:lnTo>
                  <a:pt x="179069" y="6857"/>
                </a:lnTo>
                <a:lnTo>
                  <a:pt x="161543" y="0"/>
                </a:lnTo>
                <a:lnTo>
                  <a:pt x="0" y="161543"/>
                </a:lnTo>
                <a:lnTo>
                  <a:pt x="17525" y="168401"/>
                </a:lnTo>
                <a:close/>
              </a:path>
            </a:pathLst>
          </a:custGeom>
          <a:solidFill>
            <a:srgbClr val="47B4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9" name="object 4759"/>
          <p:cNvSpPr/>
          <p:nvPr/>
        </p:nvSpPr>
        <p:spPr>
          <a:xfrm>
            <a:off x="7602473" y="3502913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161544"/>
                </a:moveTo>
                <a:lnTo>
                  <a:pt x="161544" y="0"/>
                </a:lnTo>
              </a:path>
            </a:pathLst>
          </a:custGeom>
          <a:ln w="762">
            <a:solidFill>
              <a:srgbClr val="47B4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0" name="object 4760"/>
          <p:cNvSpPr/>
          <p:nvPr/>
        </p:nvSpPr>
        <p:spPr>
          <a:xfrm>
            <a:off x="7584948" y="3657600"/>
            <a:ext cx="339090" cy="1142238"/>
          </a:xfrm>
          <a:custGeom>
            <a:avLst/>
            <a:gdLst/>
            <a:ahLst/>
            <a:cxnLst/>
            <a:rect l="l" t="t" r="r" b="b"/>
            <a:pathLst>
              <a:path w="339090" h="1142238">
                <a:moveTo>
                  <a:pt x="89588" y="46245"/>
                </a:moveTo>
                <a:lnTo>
                  <a:pt x="62585" y="29346"/>
                </a:lnTo>
                <a:lnTo>
                  <a:pt x="34289" y="14478"/>
                </a:lnTo>
                <a:lnTo>
                  <a:pt x="17525" y="6857"/>
                </a:lnTo>
                <a:lnTo>
                  <a:pt x="0" y="0"/>
                </a:lnTo>
                <a:lnTo>
                  <a:pt x="0" y="32003"/>
                </a:lnTo>
                <a:lnTo>
                  <a:pt x="12953" y="40385"/>
                </a:lnTo>
                <a:lnTo>
                  <a:pt x="25145" y="49529"/>
                </a:lnTo>
                <a:lnTo>
                  <a:pt x="59495" y="79325"/>
                </a:lnTo>
                <a:lnTo>
                  <a:pt x="88381" y="115030"/>
                </a:lnTo>
                <a:lnTo>
                  <a:pt x="112270" y="155544"/>
                </a:lnTo>
                <a:lnTo>
                  <a:pt x="131634" y="199771"/>
                </a:lnTo>
                <a:lnTo>
                  <a:pt x="146942" y="246611"/>
                </a:lnTo>
                <a:lnTo>
                  <a:pt x="158663" y="294967"/>
                </a:lnTo>
                <a:lnTo>
                  <a:pt x="167266" y="343741"/>
                </a:lnTo>
                <a:lnTo>
                  <a:pt x="173222" y="391833"/>
                </a:lnTo>
                <a:lnTo>
                  <a:pt x="177000" y="438147"/>
                </a:lnTo>
                <a:lnTo>
                  <a:pt x="179069" y="481583"/>
                </a:lnTo>
                <a:lnTo>
                  <a:pt x="179831" y="524256"/>
                </a:lnTo>
                <a:lnTo>
                  <a:pt x="180593" y="569976"/>
                </a:lnTo>
                <a:lnTo>
                  <a:pt x="180347" y="594165"/>
                </a:lnTo>
                <a:lnTo>
                  <a:pt x="179367" y="645685"/>
                </a:lnTo>
                <a:lnTo>
                  <a:pt x="177095" y="700327"/>
                </a:lnTo>
                <a:lnTo>
                  <a:pt x="172761" y="756812"/>
                </a:lnTo>
                <a:lnTo>
                  <a:pt x="165596" y="813860"/>
                </a:lnTo>
                <a:lnTo>
                  <a:pt x="154828" y="870192"/>
                </a:lnTo>
                <a:lnTo>
                  <a:pt x="139688" y="924528"/>
                </a:lnTo>
                <a:lnTo>
                  <a:pt x="119405" y="975589"/>
                </a:lnTo>
                <a:lnTo>
                  <a:pt x="93211" y="1022095"/>
                </a:lnTo>
                <a:lnTo>
                  <a:pt x="60333" y="1062767"/>
                </a:lnTo>
                <a:lnTo>
                  <a:pt x="28193" y="1091184"/>
                </a:lnTo>
                <a:lnTo>
                  <a:pt x="0" y="1113282"/>
                </a:lnTo>
                <a:lnTo>
                  <a:pt x="0" y="1142238"/>
                </a:lnTo>
                <a:lnTo>
                  <a:pt x="34290" y="1127760"/>
                </a:lnTo>
                <a:lnTo>
                  <a:pt x="89309" y="1096324"/>
                </a:lnTo>
                <a:lnTo>
                  <a:pt x="139219" y="1057474"/>
                </a:lnTo>
                <a:lnTo>
                  <a:pt x="183890" y="1012207"/>
                </a:lnTo>
                <a:lnTo>
                  <a:pt x="223195" y="961525"/>
                </a:lnTo>
                <a:lnTo>
                  <a:pt x="257003" y="906427"/>
                </a:lnTo>
                <a:lnTo>
                  <a:pt x="285186" y="847913"/>
                </a:lnTo>
                <a:lnTo>
                  <a:pt x="307615" y="786983"/>
                </a:lnTo>
                <a:lnTo>
                  <a:pt x="324162" y="724636"/>
                </a:lnTo>
                <a:lnTo>
                  <a:pt x="334696" y="661873"/>
                </a:lnTo>
                <a:lnTo>
                  <a:pt x="339089" y="599694"/>
                </a:lnTo>
                <a:lnTo>
                  <a:pt x="339089" y="548640"/>
                </a:lnTo>
                <a:lnTo>
                  <a:pt x="334736" y="486128"/>
                </a:lnTo>
                <a:lnTo>
                  <a:pt x="324286" y="422847"/>
                </a:lnTo>
                <a:lnTo>
                  <a:pt x="307848" y="359845"/>
                </a:lnTo>
                <a:lnTo>
                  <a:pt x="285532" y="298166"/>
                </a:lnTo>
                <a:lnTo>
                  <a:pt x="257446" y="238858"/>
                </a:lnTo>
                <a:lnTo>
                  <a:pt x="223700" y="182965"/>
                </a:lnTo>
                <a:lnTo>
                  <a:pt x="184402" y="131535"/>
                </a:lnTo>
                <a:lnTo>
                  <a:pt x="139661" y="85613"/>
                </a:lnTo>
                <a:lnTo>
                  <a:pt x="115284" y="65044"/>
                </a:lnTo>
                <a:lnTo>
                  <a:pt x="89588" y="46245"/>
                </a:lnTo>
                <a:close/>
              </a:path>
            </a:pathLst>
          </a:custGeom>
          <a:solidFill>
            <a:srgbClr val="274E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1" name="object 4761"/>
          <p:cNvSpPr/>
          <p:nvPr/>
        </p:nvSpPr>
        <p:spPr>
          <a:xfrm>
            <a:off x="7584948" y="4792980"/>
            <a:ext cx="17526" cy="6858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0" y="6858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2" name="object 4762"/>
          <p:cNvSpPr/>
          <p:nvPr/>
        </p:nvSpPr>
        <p:spPr>
          <a:xfrm>
            <a:off x="7602473" y="4785359"/>
            <a:ext cx="16764" cy="7620"/>
          </a:xfrm>
          <a:custGeom>
            <a:avLst/>
            <a:gdLst/>
            <a:ahLst/>
            <a:cxnLst/>
            <a:rect l="l" t="t" r="r" b="b"/>
            <a:pathLst>
              <a:path w="16764" h="7620">
                <a:moveTo>
                  <a:pt x="0" y="7619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3" name="object 4763"/>
          <p:cNvSpPr/>
          <p:nvPr/>
        </p:nvSpPr>
        <p:spPr>
          <a:xfrm>
            <a:off x="7619238" y="4776978"/>
            <a:ext cx="17526" cy="8382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0" y="8382"/>
                </a:moveTo>
                <a:lnTo>
                  <a:pt x="17526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4" name="object 4764"/>
          <p:cNvSpPr/>
          <p:nvPr/>
        </p:nvSpPr>
        <p:spPr>
          <a:xfrm>
            <a:off x="7636764" y="4767071"/>
            <a:ext cx="16002" cy="9906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0" y="9905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5" name="object 4765"/>
          <p:cNvSpPr/>
          <p:nvPr/>
        </p:nvSpPr>
        <p:spPr>
          <a:xfrm>
            <a:off x="7652766" y="4757166"/>
            <a:ext cx="16764" cy="9906"/>
          </a:xfrm>
          <a:custGeom>
            <a:avLst/>
            <a:gdLst/>
            <a:ahLst/>
            <a:cxnLst/>
            <a:rect l="l" t="t" r="r" b="b"/>
            <a:pathLst>
              <a:path w="16764" h="9905">
                <a:moveTo>
                  <a:pt x="0" y="9905"/>
                </a:moveTo>
                <a:lnTo>
                  <a:pt x="16764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6" name="object 4766"/>
          <p:cNvSpPr/>
          <p:nvPr/>
        </p:nvSpPr>
        <p:spPr>
          <a:xfrm>
            <a:off x="7669529" y="4746498"/>
            <a:ext cx="16002" cy="10668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0" y="10667"/>
                </a:moveTo>
                <a:lnTo>
                  <a:pt x="16002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7" name="object 4767"/>
          <p:cNvSpPr/>
          <p:nvPr/>
        </p:nvSpPr>
        <p:spPr>
          <a:xfrm>
            <a:off x="7685532" y="4734306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40" h="12191">
                <a:moveTo>
                  <a:pt x="0" y="12192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8" name="object 4768"/>
          <p:cNvSpPr/>
          <p:nvPr/>
        </p:nvSpPr>
        <p:spPr>
          <a:xfrm>
            <a:off x="7700772" y="4722113"/>
            <a:ext cx="15240" cy="12192"/>
          </a:xfrm>
          <a:custGeom>
            <a:avLst/>
            <a:gdLst/>
            <a:ahLst/>
            <a:cxnLst/>
            <a:rect l="l" t="t" r="r" b="b"/>
            <a:pathLst>
              <a:path w="15240" h="12191">
                <a:moveTo>
                  <a:pt x="0" y="12192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9" name="object 4769"/>
          <p:cNvSpPr/>
          <p:nvPr/>
        </p:nvSpPr>
        <p:spPr>
          <a:xfrm>
            <a:off x="7716011" y="4709160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40" h="12953">
                <a:moveTo>
                  <a:pt x="0" y="12953"/>
                </a:moveTo>
                <a:lnTo>
                  <a:pt x="1524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0" name="object 4770"/>
          <p:cNvSpPr/>
          <p:nvPr/>
        </p:nvSpPr>
        <p:spPr>
          <a:xfrm>
            <a:off x="7731251" y="4694682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0" y="14477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1" name="object 4771"/>
          <p:cNvSpPr/>
          <p:nvPr/>
        </p:nvSpPr>
        <p:spPr>
          <a:xfrm>
            <a:off x="7745729" y="4679442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0" y="15239"/>
                </a:moveTo>
                <a:lnTo>
                  <a:pt x="14478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2" name="object 4772"/>
          <p:cNvSpPr/>
          <p:nvPr/>
        </p:nvSpPr>
        <p:spPr>
          <a:xfrm>
            <a:off x="7760207" y="4663440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6" h="16001">
                <a:moveTo>
                  <a:pt x="0" y="16001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3" name="object 4773"/>
          <p:cNvSpPr/>
          <p:nvPr/>
        </p:nvSpPr>
        <p:spPr>
          <a:xfrm>
            <a:off x="7773923" y="4647437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6" h="16001">
                <a:moveTo>
                  <a:pt x="0" y="16001"/>
                </a:moveTo>
                <a:lnTo>
                  <a:pt x="13716" y="0"/>
                </a:lnTo>
              </a:path>
            </a:pathLst>
          </a:custGeom>
          <a:ln w="12954">
            <a:solidFill>
              <a:srgbClr val="42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4" name="object 4774"/>
          <p:cNvSpPr/>
          <p:nvPr/>
        </p:nvSpPr>
        <p:spPr>
          <a:xfrm>
            <a:off x="7787639" y="4629912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0" y="17525"/>
                </a:moveTo>
                <a:lnTo>
                  <a:pt x="12954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5" name="object 4775"/>
          <p:cNvSpPr/>
          <p:nvPr/>
        </p:nvSpPr>
        <p:spPr>
          <a:xfrm>
            <a:off x="7800594" y="4610861"/>
            <a:ext cx="12954" cy="19050"/>
          </a:xfrm>
          <a:custGeom>
            <a:avLst/>
            <a:gdLst/>
            <a:ahLst/>
            <a:cxnLst/>
            <a:rect l="l" t="t" r="r" b="b"/>
            <a:pathLst>
              <a:path w="12953" h="19050">
                <a:moveTo>
                  <a:pt x="0" y="19050"/>
                </a:moveTo>
                <a:lnTo>
                  <a:pt x="12954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6" name="object 4776"/>
          <p:cNvSpPr/>
          <p:nvPr/>
        </p:nvSpPr>
        <p:spPr>
          <a:xfrm>
            <a:off x="7813548" y="4591811"/>
            <a:ext cx="12191" cy="19050"/>
          </a:xfrm>
          <a:custGeom>
            <a:avLst/>
            <a:gdLst/>
            <a:ahLst/>
            <a:cxnLst/>
            <a:rect l="l" t="t" r="r" b="b"/>
            <a:pathLst>
              <a:path w="12192" h="19050">
                <a:moveTo>
                  <a:pt x="0" y="19050"/>
                </a:moveTo>
                <a:lnTo>
                  <a:pt x="12191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7" name="object 4777"/>
          <p:cNvSpPr/>
          <p:nvPr/>
        </p:nvSpPr>
        <p:spPr>
          <a:xfrm>
            <a:off x="7825739" y="4551425"/>
            <a:ext cx="22859" cy="40386"/>
          </a:xfrm>
          <a:custGeom>
            <a:avLst/>
            <a:gdLst/>
            <a:ahLst/>
            <a:cxnLst/>
            <a:rect l="l" t="t" r="r" b="b"/>
            <a:pathLst>
              <a:path w="22859" h="40386">
                <a:moveTo>
                  <a:pt x="0" y="40386"/>
                </a:moveTo>
                <a:lnTo>
                  <a:pt x="11429" y="20574"/>
                </a:lnTo>
                <a:lnTo>
                  <a:pt x="22859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8" name="object 4778"/>
          <p:cNvSpPr/>
          <p:nvPr/>
        </p:nvSpPr>
        <p:spPr>
          <a:xfrm>
            <a:off x="7848600" y="4530852"/>
            <a:ext cx="9905" cy="20574"/>
          </a:xfrm>
          <a:custGeom>
            <a:avLst/>
            <a:gdLst/>
            <a:ahLst/>
            <a:cxnLst/>
            <a:rect l="l" t="t" r="r" b="b"/>
            <a:pathLst>
              <a:path w="9905" h="20574">
                <a:moveTo>
                  <a:pt x="0" y="20574"/>
                </a:moveTo>
                <a:lnTo>
                  <a:pt x="9905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9" name="object 4779"/>
          <p:cNvSpPr/>
          <p:nvPr/>
        </p:nvSpPr>
        <p:spPr>
          <a:xfrm>
            <a:off x="7858505" y="4488941"/>
            <a:ext cx="18287" cy="41910"/>
          </a:xfrm>
          <a:custGeom>
            <a:avLst/>
            <a:gdLst/>
            <a:ahLst/>
            <a:cxnLst/>
            <a:rect l="l" t="t" r="r" b="b"/>
            <a:pathLst>
              <a:path w="18288" h="41910">
                <a:moveTo>
                  <a:pt x="0" y="41910"/>
                </a:moveTo>
                <a:lnTo>
                  <a:pt x="9905" y="21336"/>
                </a:lnTo>
                <a:lnTo>
                  <a:pt x="18287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0" name="object 4780"/>
          <p:cNvSpPr/>
          <p:nvPr/>
        </p:nvSpPr>
        <p:spPr>
          <a:xfrm>
            <a:off x="7876794" y="4467606"/>
            <a:ext cx="8381" cy="21336"/>
          </a:xfrm>
          <a:custGeom>
            <a:avLst/>
            <a:gdLst/>
            <a:ahLst/>
            <a:cxnLst/>
            <a:rect l="l" t="t" r="r" b="b"/>
            <a:pathLst>
              <a:path w="8381" h="21336">
                <a:moveTo>
                  <a:pt x="0" y="21336"/>
                </a:moveTo>
                <a:lnTo>
                  <a:pt x="8381" y="0"/>
                </a:lnTo>
              </a:path>
            </a:pathLst>
          </a:custGeom>
          <a:ln w="12953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1" name="object 4781"/>
          <p:cNvSpPr/>
          <p:nvPr/>
        </p:nvSpPr>
        <p:spPr>
          <a:xfrm>
            <a:off x="7885176" y="4445507"/>
            <a:ext cx="7619" cy="22098"/>
          </a:xfrm>
          <a:custGeom>
            <a:avLst/>
            <a:gdLst/>
            <a:ahLst/>
            <a:cxnLst/>
            <a:rect l="l" t="t" r="r" b="b"/>
            <a:pathLst>
              <a:path w="7620" h="22098">
                <a:moveTo>
                  <a:pt x="0" y="22098"/>
                </a:moveTo>
                <a:lnTo>
                  <a:pt x="7619" y="0"/>
                </a:lnTo>
              </a:path>
            </a:pathLst>
          </a:custGeom>
          <a:ln w="12953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2" name="object 4782"/>
          <p:cNvSpPr/>
          <p:nvPr/>
        </p:nvSpPr>
        <p:spPr>
          <a:xfrm>
            <a:off x="7892795" y="4423409"/>
            <a:ext cx="6095" cy="22098"/>
          </a:xfrm>
          <a:custGeom>
            <a:avLst/>
            <a:gdLst/>
            <a:ahLst/>
            <a:cxnLst/>
            <a:rect l="l" t="t" r="r" b="b"/>
            <a:pathLst>
              <a:path w="6096" h="22098">
                <a:moveTo>
                  <a:pt x="0" y="22098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3" name="object 4783"/>
          <p:cNvSpPr/>
          <p:nvPr/>
        </p:nvSpPr>
        <p:spPr>
          <a:xfrm>
            <a:off x="7898892" y="4400550"/>
            <a:ext cx="6095" cy="22860"/>
          </a:xfrm>
          <a:custGeom>
            <a:avLst/>
            <a:gdLst/>
            <a:ahLst/>
            <a:cxnLst/>
            <a:rect l="l" t="t" r="r" b="b"/>
            <a:pathLst>
              <a:path w="6096" h="22860">
                <a:moveTo>
                  <a:pt x="0" y="22860"/>
                </a:moveTo>
                <a:lnTo>
                  <a:pt x="6095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4" name="object 4784"/>
          <p:cNvSpPr/>
          <p:nvPr/>
        </p:nvSpPr>
        <p:spPr>
          <a:xfrm>
            <a:off x="7904988" y="4377689"/>
            <a:ext cx="5333" cy="22860"/>
          </a:xfrm>
          <a:custGeom>
            <a:avLst/>
            <a:gdLst/>
            <a:ahLst/>
            <a:cxnLst/>
            <a:rect l="l" t="t" r="r" b="b"/>
            <a:pathLst>
              <a:path w="5333" h="22860">
                <a:moveTo>
                  <a:pt x="0" y="22860"/>
                </a:moveTo>
                <a:lnTo>
                  <a:pt x="5333" y="0"/>
                </a:lnTo>
              </a:path>
            </a:pathLst>
          </a:custGeom>
          <a:ln w="12953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5" name="object 4785"/>
          <p:cNvSpPr/>
          <p:nvPr/>
        </p:nvSpPr>
        <p:spPr>
          <a:xfrm>
            <a:off x="7910322" y="4330445"/>
            <a:ext cx="7619" cy="47244"/>
          </a:xfrm>
          <a:custGeom>
            <a:avLst/>
            <a:gdLst/>
            <a:ahLst/>
            <a:cxnLst/>
            <a:rect l="l" t="t" r="r" b="b"/>
            <a:pathLst>
              <a:path w="7620" h="47244">
                <a:moveTo>
                  <a:pt x="0" y="47243"/>
                </a:moveTo>
                <a:lnTo>
                  <a:pt x="3809" y="23621"/>
                </a:lnTo>
                <a:lnTo>
                  <a:pt x="7619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6" name="object 4786"/>
          <p:cNvSpPr/>
          <p:nvPr/>
        </p:nvSpPr>
        <p:spPr>
          <a:xfrm>
            <a:off x="7917942" y="4132325"/>
            <a:ext cx="6096" cy="198120"/>
          </a:xfrm>
          <a:custGeom>
            <a:avLst/>
            <a:gdLst/>
            <a:ahLst/>
            <a:cxnLst/>
            <a:rect l="l" t="t" r="r" b="b"/>
            <a:pathLst>
              <a:path w="6096" h="198120">
                <a:moveTo>
                  <a:pt x="0" y="198119"/>
                </a:moveTo>
                <a:lnTo>
                  <a:pt x="3047" y="174497"/>
                </a:lnTo>
                <a:lnTo>
                  <a:pt x="4571" y="150113"/>
                </a:lnTo>
                <a:lnTo>
                  <a:pt x="6095" y="124967"/>
                </a:lnTo>
                <a:lnTo>
                  <a:pt x="6095" y="99821"/>
                </a:lnTo>
                <a:lnTo>
                  <a:pt x="6095" y="73913"/>
                </a:lnTo>
                <a:lnTo>
                  <a:pt x="4571" y="48767"/>
                </a:lnTo>
                <a:lnTo>
                  <a:pt x="3047" y="24383"/>
                </a:lnTo>
                <a:lnTo>
                  <a:pt x="0" y="0"/>
                </a:lnTo>
              </a:path>
            </a:pathLst>
          </a:custGeom>
          <a:ln w="12954">
            <a:solidFill>
              <a:srgbClr val="46A3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7" name="object 4787"/>
          <p:cNvSpPr/>
          <p:nvPr/>
        </p:nvSpPr>
        <p:spPr>
          <a:xfrm>
            <a:off x="7910322" y="4084320"/>
            <a:ext cx="7620" cy="48006"/>
          </a:xfrm>
          <a:custGeom>
            <a:avLst/>
            <a:gdLst/>
            <a:ahLst/>
            <a:cxnLst/>
            <a:rect l="l" t="t" r="r" b="b"/>
            <a:pathLst>
              <a:path w="7620" h="48005">
                <a:moveTo>
                  <a:pt x="7620" y="48006"/>
                </a:moveTo>
                <a:lnTo>
                  <a:pt x="3810" y="23622"/>
                </a:lnTo>
                <a:lnTo>
                  <a:pt x="0" y="0"/>
                </a:lnTo>
              </a:path>
            </a:pathLst>
          </a:custGeom>
          <a:ln w="12954">
            <a:solidFill>
              <a:srgbClr val="46A2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8" name="object 4788"/>
          <p:cNvSpPr/>
          <p:nvPr/>
        </p:nvSpPr>
        <p:spPr>
          <a:xfrm>
            <a:off x="7904988" y="4061460"/>
            <a:ext cx="5334" cy="22860"/>
          </a:xfrm>
          <a:custGeom>
            <a:avLst/>
            <a:gdLst/>
            <a:ahLst/>
            <a:cxnLst/>
            <a:rect l="l" t="t" r="r" b="b"/>
            <a:pathLst>
              <a:path w="5333" h="22860">
                <a:moveTo>
                  <a:pt x="5333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6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9" name="object 4789"/>
          <p:cNvSpPr/>
          <p:nvPr/>
        </p:nvSpPr>
        <p:spPr>
          <a:xfrm>
            <a:off x="7898892" y="4038600"/>
            <a:ext cx="6096" cy="22860"/>
          </a:xfrm>
          <a:custGeom>
            <a:avLst/>
            <a:gdLst/>
            <a:ahLst/>
            <a:cxnLst/>
            <a:rect l="l" t="t" r="r" b="b"/>
            <a:pathLst>
              <a:path w="6096" h="22860">
                <a:moveTo>
                  <a:pt x="6096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2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0" name="object 4790"/>
          <p:cNvSpPr/>
          <p:nvPr/>
        </p:nvSpPr>
        <p:spPr>
          <a:xfrm>
            <a:off x="7892796" y="4015739"/>
            <a:ext cx="6096" cy="22860"/>
          </a:xfrm>
          <a:custGeom>
            <a:avLst/>
            <a:gdLst/>
            <a:ahLst/>
            <a:cxnLst/>
            <a:rect l="l" t="t" r="r" b="b"/>
            <a:pathLst>
              <a:path w="6096" h="22860">
                <a:moveTo>
                  <a:pt x="6096" y="22860"/>
                </a:moveTo>
                <a:lnTo>
                  <a:pt x="0" y="0"/>
                </a:lnTo>
              </a:path>
            </a:pathLst>
          </a:custGeom>
          <a:ln w="12954">
            <a:solidFill>
              <a:srgbClr val="45A1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1" name="object 4791"/>
          <p:cNvSpPr/>
          <p:nvPr/>
        </p:nvSpPr>
        <p:spPr>
          <a:xfrm>
            <a:off x="7876793" y="3971543"/>
            <a:ext cx="16002" cy="44196"/>
          </a:xfrm>
          <a:custGeom>
            <a:avLst/>
            <a:gdLst/>
            <a:ahLst/>
            <a:cxnLst/>
            <a:rect l="l" t="t" r="r" b="b"/>
            <a:pathLst>
              <a:path w="16001" h="44196">
                <a:moveTo>
                  <a:pt x="16001" y="44195"/>
                </a:moveTo>
                <a:lnTo>
                  <a:pt x="8381" y="22097"/>
                </a:lnTo>
                <a:lnTo>
                  <a:pt x="0" y="0"/>
                </a:lnTo>
              </a:path>
            </a:pathLst>
          </a:custGeom>
          <a:ln w="12954">
            <a:solidFill>
              <a:srgbClr val="45A1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2" name="object 4792"/>
          <p:cNvSpPr/>
          <p:nvPr/>
        </p:nvSpPr>
        <p:spPr>
          <a:xfrm>
            <a:off x="7858506" y="3928872"/>
            <a:ext cx="18288" cy="42672"/>
          </a:xfrm>
          <a:custGeom>
            <a:avLst/>
            <a:gdLst/>
            <a:ahLst/>
            <a:cxnLst/>
            <a:rect l="l" t="t" r="r" b="b"/>
            <a:pathLst>
              <a:path w="18288" h="42672">
                <a:moveTo>
                  <a:pt x="18288" y="42672"/>
                </a:moveTo>
                <a:lnTo>
                  <a:pt x="9906" y="21336"/>
                </a:lnTo>
                <a:lnTo>
                  <a:pt x="0" y="0"/>
                </a:lnTo>
              </a:path>
            </a:pathLst>
          </a:custGeom>
          <a:ln w="12954">
            <a:solidFill>
              <a:srgbClr val="45A0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3" name="object 4793"/>
          <p:cNvSpPr/>
          <p:nvPr/>
        </p:nvSpPr>
        <p:spPr>
          <a:xfrm>
            <a:off x="7848599" y="3908298"/>
            <a:ext cx="9906" cy="20574"/>
          </a:xfrm>
          <a:custGeom>
            <a:avLst/>
            <a:gdLst/>
            <a:ahLst/>
            <a:cxnLst/>
            <a:rect l="l" t="t" r="r" b="b"/>
            <a:pathLst>
              <a:path w="9905" h="20574">
                <a:moveTo>
                  <a:pt x="9905" y="20574"/>
                </a:moveTo>
                <a:lnTo>
                  <a:pt x="0" y="0"/>
                </a:lnTo>
              </a:path>
            </a:pathLst>
          </a:custGeom>
          <a:ln w="12954">
            <a:solidFill>
              <a:srgbClr val="449FB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4" name="object 4794"/>
          <p:cNvSpPr/>
          <p:nvPr/>
        </p:nvSpPr>
        <p:spPr>
          <a:xfrm>
            <a:off x="7825740" y="3867150"/>
            <a:ext cx="22860" cy="41148"/>
          </a:xfrm>
          <a:custGeom>
            <a:avLst/>
            <a:gdLst/>
            <a:ahLst/>
            <a:cxnLst/>
            <a:rect l="l" t="t" r="r" b="b"/>
            <a:pathLst>
              <a:path w="22859" h="41148">
                <a:moveTo>
                  <a:pt x="22859" y="41148"/>
                </a:moveTo>
                <a:lnTo>
                  <a:pt x="11429" y="20574"/>
                </a:lnTo>
                <a:lnTo>
                  <a:pt x="0" y="0"/>
                </a:lnTo>
              </a:path>
            </a:pathLst>
          </a:custGeom>
          <a:ln w="12954">
            <a:solidFill>
              <a:srgbClr val="449F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5" name="object 4795"/>
          <p:cNvSpPr/>
          <p:nvPr/>
        </p:nvSpPr>
        <p:spPr>
          <a:xfrm>
            <a:off x="7813547" y="3848099"/>
            <a:ext cx="12192" cy="19050"/>
          </a:xfrm>
          <a:custGeom>
            <a:avLst/>
            <a:gdLst/>
            <a:ahLst/>
            <a:cxnLst/>
            <a:rect l="l" t="t" r="r" b="b"/>
            <a:pathLst>
              <a:path w="12192" h="19050">
                <a:moveTo>
                  <a:pt x="12192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E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6" name="object 4796"/>
          <p:cNvSpPr/>
          <p:nvPr/>
        </p:nvSpPr>
        <p:spPr>
          <a:xfrm>
            <a:off x="7800594" y="3829049"/>
            <a:ext cx="12954" cy="19050"/>
          </a:xfrm>
          <a:custGeom>
            <a:avLst/>
            <a:gdLst/>
            <a:ahLst/>
            <a:cxnLst/>
            <a:rect l="l" t="t" r="r" b="b"/>
            <a:pathLst>
              <a:path w="12953" h="19050">
                <a:moveTo>
                  <a:pt x="12953" y="19050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DB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7" name="object 4797"/>
          <p:cNvSpPr/>
          <p:nvPr/>
        </p:nvSpPr>
        <p:spPr>
          <a:xfrm>
            <a:off x="7787640" y="3811523"/>
            <a:ext cx="12954" cy="17526"/>
          </a:xfrm>
          <a:custGeom>
            <a:avLst/>
            <a:gdLst/>
            <a:ahLst/>
            <a:cxnLst/>
            <a:rect l="l" t="t" r="r" b="b"/>
            <a:pathLst>
              <a:path w="12953" h="17525">
                <a:moveTo>
                  <a:pt x="12953" y="17525"/>
                </a:moveTo>
                <a:lnTo>
                  <a:pt x="0" y="0"/>
                </a:lnTo>
              </a:path>
            </a:pathLst>
          </a:custGeom>
          <a:ln w="12953">
            <a:solidFill>
              <a:srgbClr val="439DB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8" name="object 4798"/>
          <p:cNvSpPr/>
          <p:nvPr/>
        </p:nvSpPr>
        <p:spPr>
          <a:xfrm>
            <a:off x="7773923" y="3794759"/>
            <a:ext cx="13716" cy="16764"/>
          </a:xfrm>
          <a:custGeom>
            <a:avLst/>
            <a:gdLst/>
            <a:ahLst/>
            <a:cxnLst/>
            <a:rect l="l" t="t" r="r" b="b"/>
            <a:pathLst>
              <a:path w="13716" h="16763">
                <a:moveTo>
                  <a:pt x="13716" y="16763"/>
                </a:moveTo>
                <a:lnTo>
                  <a:pt x="0" y="0"/>
                </a:lnTo>
              </a:path>
            </a:pathLst>
          </a:custGeom>
          <a:ln w="12954">
            <a:solidFill>
              <a:srgbClr val="439C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9" name="object 4799"/>
          <p:cNvSpPr/>
          <p:nvPr/>
        </p:nvSpPr>
        <p:spPr>
          <a:xfrm>
            <a:off x="7760207" y="3778758"/>
            <a:ext cx="13716" cy="16002"/>
          </a:xfrm>
          <a:custGeom>
            <a:avLst/>
            <a:gdLst/>
            <a:ahLst/>
            <a:cxnLst/>
            <a:rect l="l" t="t" r="r" b="b"/>
            <a:pathLst>
              <a:path w="13716" h="16001">
                <a:moveTo>
                  <a:pt x="13716" y="16001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BB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0" name="object 4800"/>
          <p:cNvSpPr/>
          <p:nvPr/>
        </p:nvSpPr>
        <p:spPr>
          <a:xfrm>
            <a:off x="7745729" y="3763517"/>
            <a:ext cx="14478" cy="15240"/>
          </a:xfrm>
          <a:custGeom>
            <a:avLst/>
            <a:gdLst/>
            <a:ahLst/>
            <a:cxnLst/>
            <a:rect l="l" t="t" r="r" b="b"/>
            <a:pathLst>
              <a:path w="14477" h="15239">
                <a:moveTo>
                  <a:pt x="14477" y="15239"/>
                </a:moveTo>
                <a:lnTo>
                  <a:pt x="0" y="0"/>
                </a:lnTo>
              </a:path>
            </a:pathLst>
          </a:custGeom>
          <a:ln w="12954">
            <a:solidFill>
              <a:srgbClr val="42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1" name="object 4801"/>
          <p:cNvSpPr/>
          <p:nvPr/>
        </p:nvSpPr>
        <p:spPr>
          <a:xfrm>
            <a:off x="7731251" y="3749039"/>
            <a:ext cx="14478" cy="14478"/>
          </a:xfrm>
          <a:custGeom>
            <a:avLst/>
            <a:gdLst/>
            <a:ahLst/>
            <a:cxnLst/>
            <a:rect l="l" t="t" r="r" b="b"/>
            <a:pathLst>
              <a:path w="14477" h="14477">
                <a:moveTo>
                  <a:pt x="14477" y="14477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8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2" name="object 4802"/>
          <p:cNvSpPr/>
          <p:nvPr/>
        </p:nvSpPr>
        <p:spPr>
          <a:xfrm>
            <a:off x="7716011" y="3736085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40" h="12953">
                <a:moveTo>
                  <a:pt x="15240" y="12954"/>
                </a:moveTo>
                <a:lnTo>
                  <a:pt x="0" y="0"/>
                </a:lnTo>
              </a:path>
            </a:pathLst>
          </a:custGeom>
          <a:ln w="12954">
            <a:solidFill>
              <a:srgbClr val="4197A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3" name="object 4803"/>
          <p:cNvSpPr/>
          <p:nvPr/>
        </p:nvSpPr>
        <p:spPr>
          <a:xfrm>
            <a:off x="7700771" y="3723131"/>
            <a:ext cx="15240" cy="12954"/>
          </a:xfrm>
          <a:custGeom>
            <a:avLst/>
            <a:gdLst/>
            <a:ahLst/>
            <a:cxnLst/>
            <a:rect l="l" t="t" r="r" b="b"/>
            <a:pathLst>
              <a:path w="15240" h="12953">
                <a:moveTo>
                  <a:pt x="15240" y="12953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6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4" name="object 4804"/>
          <p:cNvSpPr/>
          <p:nvPr/>
        </p:nvSpPr>
        <p:spPr>
          <a:xfrm>
            <a:off x="7685532" y="3710940"/>
            <a:ext cx="15240" cy="12191"/>
          </a:xfrm>
          <a:custGeom>
            <a:avLst/>
            <a:gdLst/>
            <a:ahLst/>
            <a:cxnLst/>
            <a:rect l="l" t="t" r="r" b="b"/>
            <a:pathLst>
              <a:path w="15240" h="12191">
                <a:moveTo>
                  <a:pt x="15240" y="12192"/>
                </a:moveTo>
                <a:lnTo>
                  <a:pt x="0" y="0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5" name="object 4805"/>
          <p:cNvSpPr/>
          <p:nvPr/>
        </p:nvSpPr>
        <p:spPr>
          <a:xfrm>
            <a:off x="7669530" y="3700271"/>
            <a:ext cx="16002" cy="10667"/>
          </a:xfrm>
          <a:custGeom>
            <a:avLst/>
            <a:gdLst/>
            <a:ahLst/>
            <a:cxnLst/>
            <a:rect l="l" t="t" r="r" b="b"/>
            <a:pathLst>
              <a:path w="16001" h="10667">
                <a:moveTo>
                  <a:pt x="16001" y="10667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6" name="object 4806"/>
          <p:cNvSpPr/>
          <p:nvPr/>
        </p:nvSpPr>
        <p:spPr>
          <a:xfrm>
            <a:off x="7652765" y="3690366"/>
            <a:ext cx="16764" cy="9905"/>
          </a:xfrm>
          <a:custGeom>
            <a:avLst/>
            <a:gdLst/>
            <a:ahLst/>
            <a:cxnLst/>
            <a:rect l="l" t="t" r="r" b="b"/>
            <a:pathLst>
              <a:path w="16764" h="9905">
                <a:moveTo>
                  <a:pt x="16764" y="9905"/>
                </a:moveTo>
                <a:lnTo>
                  <a:pt x="0" y="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7" name="object 4807"/>
          <p:cNvSpPr/>
          <p:nvPr/>
        </p:nvSpPr>
        <p:spPr>
          <a:xfrm>
            <a:off x="7636764" y="3680460"/>
            <a:ext cx="16002" cy="9905"/>
          </a:xfrm>
          <a:custGeom>
            <a:avLst/>
            <a:gdLst/>
            <a:ahLst/>
            <a:cxnLst/>
            <a:rect l="l" t="t" r="r" b="b"/>
            <a:pathLst>
              <a:path w="16001" h="9905">
                <a:moveTo>
                  <a:pt x="16001" y="9906"/>
                </a:moveTo>
                <a:lnTo>
                  <a:pt x="0" y="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8" name="object 4808"/>
          <p:cNvSpPr/>
          <p:nvPr/>
        </p:nvSpPr>
        <p:spPr>
          <a:xfrm>
            <a:off x="7619238" y="3672078"/>
            <a:ext cx="17526" cy="8381"/>
          </a:xfrm>
          <a:custGeom>
            <a:avLst/>
            <a:gdLst/>
            <a:ahLst/>
            <a:cxnLst/>
            <a:rect l="l" t="t" r="r" b="b"/>
            <a:pathLst>
              <a:path w="17525" h="8382">
                <a:moveTo>
                  <a:pt x="17525" y="8382"/>
                </a:moveTo>
                <a:lnTo>
                  <a:pt x="0" y="0"/>
                </a:lnTo>
              </a:path>
            </a:pathLst>
          </a:custGeom>
          <a:ln w="12954">
            <a:solidFill>
              <a:srgbClr val="3C90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9" name="object 4809"/>
          <p:cNvSpPr/>
          <p:nvPr/>
        </p:nvSpPr>
        <p:spPr>
          <a:xfrm>
            <a:off x="7602474" y="3664457"/>
            <a:ext cx="16764" cy="7619"/>
          </a:xfrm>
          <a:custGeom>
            <a:avLst/>
            <a:gdLst/>
            <a:ahLst/>
            <a:cxnLst/>
            <a:rect l="l" t="t" r="r" b="b"/>
            <a:pathLst>
              <a:path w="16764" h="7620">
                <a:moveTo>
                  <a:pt x="16764" y="7620"/>
                </a:moveTo>
                <a:lnTo>
                  <a:pt x="0" y="0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0" name="object 4810"/>
          <p:cNvSpPr/>
          <p:nvPr/>
        </p:nvSpPr>
        <p:spPr>
          <a:xfrm>
            <a:off x="7584947" y="3657599"/>
            <a:ext cx="17526" cy="6857"/>
          </a:xfrm>
          <a:custGeom>
            <a:avLst/>
            <a:gdLst/>
            <a:ahLst/>
            <a:cxnLst/>
            <a:rect l="l" t="t" r="r" b="b"/>
            <a:pathLst>
              <a:path w="17525" h="6858">
                <a:moveTo>
                  <a:pt x="17525" y="6858"/>
                </a:moveTo>
                <a:lnTo>
                  <a:pt x="0" y="0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1" name="object 4811"/>
          <p:cNvSpPr/>
          <p:nvPr/>
        </p:nvSpPr>
        <p:spPr>
          <a:xfrm>
            <a:off x="7584948" y="3657599"/>
            <a:ext cx="0" cy="32004"/>
          </a:xfrm>
          <a:custGeom>
            <a:avLst/>
            <a:gdLst/>
            <a:ahLst/>
            <a:cxnLst/>
            <a:rect l="l" t="t" r="r" b="b"/>
            <a:pathLst>
              <a:path h="32003">
                <a:moveTo>
                  <a:pt x="0" y="0"/>
                </a:moveTo>
                <a:lnTo>
                  <a:pt x="0" y="32004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2" name="object 4812"/>
          <p:cNvSpPr/>
          <p:nvPr/>
        </p:nvSpPr>
        <p:spPr>
          <a:xfrm>
            <a:off x="7584948" y="3689604"/>
            <a:ext cx="12954" cy="8381"/>
          </a:xfrm>
          <a:custGeom>
            <a:avLst/>
            <a:gdLst/>
            <a:ahLst/>
            <a:cxnLst/>
            <a:rect l="l" t="t" r="r" b="b"/>
            <a:pathLst>
              <a:path w="12953" h="8382">
                <a:moveTo>
                  <a:pt x="0" y="0"/>
                </a:moveTo>
                <a:lnTo>
                  <a:pt x="12954" y="8381"/>
                </a:lnTo>
              </a:path>
            </a:pathLst>
          </a:custGeom>
          <a:ln w="12953">
            <a:solidFill>
              <a:srgbClr val="39859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3" name="object 4813"/>
          <p:cNvSpPr/>
          <p:nvPr/>
        </p:nvSpPr>
        <p:spPr>
          <a:xfrm>
            <a:off x="7597901" y="3697985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0" y="0"/>
                </a:moveTo>
                <a:lnTo>
                  <a:pt x="12192" y="9143"/>
                </a:lnTo>
              </a:path>
            </a:pathLst>
          </a:custGeom>
          <a:ln w="12954">
            <a:solidFill>
              <a:srgbClr val="398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4" name="object 4814"/>
          <p:cNvSpPr/>
          <p:nvPr/>
        </p:nvSpPr>
        <p:spPr>
          <a:xfrm>
            <a:off x="7610094" y="3707129"/>
            <a:ext cx="12192" cy="9143"/>
          </a:xfrm>
          <a:custGeom>
            <a:avLst/>
            <a:gdLst/>
            <a:ahLst/>
            <a:cxnLst/>
            <a:rect l="l" t="t" r="r" b="b"/>
            <a:pathLst>
              <a:path w="12192" h="9144">
                <a:moveTo>
                  <a:pt x="0" y="0"/>
                </a:moveTo>
                <a:lnTo>
                  <a:pt x="12192" y="9143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5" name="object 4815"/>
          <p:cNvSpPr/>
          <p:nvPr/>
        </p:nvSpPr>
        <p:spPr>
          <a:xfrm>
            <a:off x="7622285" y="3716273"/>
            <a:ext cx="10668" cy="9144"/>
          </a:xfrm>
          <a:custGeom>
            <a:avLst/>
            <a:gdLst/>
            <a:ahLst/>
            <a:cxnLst/>
            <a:rect l="l" t="t" r="r" b="b"/>
            <a:pathLst>
              <a:path w="10668" h="9144">
                <a:moveTo>
                  <a:pt x="0" y="0"/>
                </a:moveTo>
                <a:lnTo>
                  <a:pt x="10668" y="9144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6" name="object 4816"/>
          <p:cNvSpPr/>
          <p:nvPr/>
        </p:nvSpPr>
        <p:spPr>
          <a:xfrm>
            <a:off x="7632954" y="3725417"/>
            <a:ext cx="10668" cy="9906"/>
          </a:xfrm>
          <a:custGeom>
            <a:avLst/>
            <a:gdLst/>
            <a:ahLst/>
            <a:cxnLst/>
            <a:rect l="l" t="t" r="r" b="b"/>
            <a:pathLst>
              <a:path w="10668" h="9905">
                <a:moveTo>
                  <a:pt x="0" y="0"/>
                </a:moveTo>
                <a:lnTo>
                  <a:pt x="10668" y="9906"/>
                </a:lnTo>
              </a:path>
            </a:pathLst>
          </a:custGeom>
          <a:ln w="12954">
            <a:solidFill>
              <a:srgbClr val="3A89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7" name="object 4817"/>
          <p:cNvSpPr/>
          <p:nvPr/>
        </p:nvSpPr>
        <p:spPr>
          <a:xfrm>
            <a:off x="7643622" y="3735323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0" y="0"/>
                </a:moveTo>
                <a:lnTo>
                  <a:pt x="9906" y="1066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8" name="object 4818"/>
          <p:cNvSpPr/>
          <p:nvPr/>
        </p:nvSpPr>
        <p:spPr>
          <a:xfrm>
            <a:off x="7653527" y="3745992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0" y="0"/>
                </a:moveTo>
                <a:lnTo>
                  <a:pt x="8382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9" name="object 4819"/>
          <p:cNvSpPr/>
          <p:nvPr/>
        </p:nvSpPr>
        <p:spPr>
          <a:xfrm>
            <a:off x="7661910" y="3756660"/>
            <a:ext cx="8382" cy="10668"/>
          </a:xfrm>
          <a:custGeom>
            <a:avLst/>
            <a:gdLst/>
            <a:ahLst/>
            <a:cxnLst/>
            <a:rect l="l" t="t" r="r" b="b"/>
            <a:pathLst>
              <a:path w="8381" h="10667">
                <a:moveTo>
                  <a:pt x="0" y="0"/>
                </a:moveTo>
                <a:lnTo>
                  <a:pt x="8382" y="10668"/>
                </a:lnTo>
              </a:path>
            </a:pathLst>
          </a:custGeom>
          <a:ln w="12954">
            <a:solidFill>
              <a:srgbClr val="3C8F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0" name="object 4820"/>
          <p:cNvSpPr/>
          <p:nvPr/>
        </p:nvSpPr>
        <p:spPr>
          <a:xfrm>
            <a:off x="7670292" y="3767327"/>
            <a:ext cx="10668" cy="16764"/>
          </a:xfrm>
          <a:custGeom>
            <a:avLst/>
            <a:gdLst/>
            <a:ahLst/>
            <a:cxnLst/>
            <a:rect l="l" t="t" r="r" b="b"/>
            <a:pathLst>
              <a:path w="10668" h="16763">
                <a:moveTo>
                  <a:pt x="0" y="0"/>
                </a:moveTo>
                <a:lnTo>
                  <a:pt x="10668" y="16764"/>
                </a:lnTo>
              </a:path>
            </a:pathLst>
          </a:custGeom>
          <a:ln w="12953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1" name="object 4821"/>
          <p:cNvSpPr/>
          <p:nvPr/>
        </p:nvSpPr>
        <p:spPr>
          <a:xfrm>
            <a:off x="7680960" y="3784092"/>
            <a:ext cx="9906" cy="18288"/>
          </a:xfrm>
          <a:custGeom>
            <a:avLst/>
            <a:gdLst/>
            <a:ahLst/>
            <a:cxnLst/>
            <a:rect l="l" t="t" r="r" b="b"/>
            <a:pathLst>
              <a:path w="9905" h="18287">
                <a:moveTo>
                  <a:pt x="0" y="0"/>
                </a:moveTo>
                <a:lnTo>
                  <a:pt x="9906" y="18288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2" name="object 4822"/>
          <p:cNvSpPr/>
          <p:nvPr/>
        </p:nvSpPr>
        <p:spPr>
          <a:xfrm>
            <a:off x="7690866" y="3802379"/>
            <a:ext cx="9906" cy="19050"/>
          </a:xfrm>
          <a:custGeom>
            <a:avLst/>
            <a:gdLst/>
            <a:ahLst/>
            <a:cxnLst/>
            <a:rect l="l" t="t" r="r" b="b"/>
            <a:pathLst>
              <a:path w="9905" h="19050">
                <a:moveTo>
                  <a:pt x="0" y="0"/>
                </a:moveTo>
                <a:lnTo>
                  <a:pt x="9906" y="19050"/>
                </a:lnTo>
              </a:path>
            </a:pathLst>
          </a:custGeom>
          <a:ln w="12954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3" name="object 4823"/>
          <p:cNvSpPr/>
          <p:nvPr/>
        </p:nvSpPr>
        <p:spPr>
          <a:xfrm>
            <a:off x="7700772" y="3821429"/>
            <a:ext cx="9144" cy="19812"/>
          </a:xfrm>
          <a:custGeom>
            <a:avLst/>
            <a:gdLst/>
            <a:ahLst/>
            <a:cxnLst/>
            <a:rect l="l" t="t" r="r" b="b"/>
            <a:pathLst>
              <a:path w="9144" h="19812">
                <a:moveTo>
                  <a:pt x="0" y="0"/>
                </a:moveTo>
                <a:lnTo>
                  <a:pt x="9144" y="19812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4" name="object 4824"/>
          <p:cNvSpPr/>
          <p:nvPr/>
        </p:nvSpPr>
        <p:spPr>
          <a:xfrm>
            <a:off x="7709916" y="3841242"/>
            <a:ext cx="16002" cy="44958"/>
          </a:xfrm>
          <a:custGeom>
            <a:avLst/>
            <a:gdLst/>
            <a:ahLst/>
            <a:cxnLst/>
            <a:rect l="l" t="t" r="r" b="b"/>
            <a:pathLst>
              <a:path w="16001" h="44958">
                <a:moveTo>
                  <a:pt x="0" y="0"/>
                </a:moveTo>
                <a:lnTo>
                  <a:pt x="8382" y="22098"/>
                </a:lnTo>
                <a:lnTo>
                  <a:pt x="16002" y="44958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5" name="object 4825"/>
          <p:cNvSpPr/>
          <p:nvPr/>
        </p:nvSpPr>
        <p:spPr>
          <a:xfrm>
            <a:off x="7725917" y="3886199"/>
            <a:ext cx="14478" cy="48768"/>
          </a:xfrm>
          <a:custGeom>
            <a:avLst/>
            <a:gdLst/>
            <a:ahLst/>
            <a:cxnLst/>
            <a:rect l="l" t="t" r="r" b="b"/>
            <a:pathLst>
              <a:path w="14477" h="48767">
                <a:moveTo>
                  <a:pt x="0" y="0"/>
                </a:moveTo>
                <a:lnTo>
                  <a:pt x="7620" y="23622"/>
                </a:lnTo>
                <a:lnTo>
                  <a:pt x="14478" y="48768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6" name="object 4826"/>
          <p:cNvSpPr/>
          <p:nvPr/>
        </p:nvSpPr>
        <p:spPr>
          <a:xfrm>
            <a:off x="7740395" y="3934967"/>
            <a:ext cx="5334" cy="27432"/>
          </a:xfrm>
          <a:custGeom>
            <a:avLst/>
            <a:gdLst/>
            <a:ahLst/>
            <a:cxnLst/>
            <a:rect l="l" t="t" r="r" b="b"/>
            <a:pathLst>
              <a:path w="5333" h="27432">
                <a:moveTo>
                  <a:pt x="0" y="0"/>
                </a:moveTo>
                <a:lnTo>
                  <a:pt x="5334" y="2743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7" name="object 4827"/>
          <p:cNvSpPr/>
          <p:nvPr/>
        </p:nvSpPr>
        <p:spPr>
          <a:xfrm>
            <a:off x="7745729" y="3962399"/>
            <a:ext cx="9906" cy="63246"/>
          </a:xfrm>
          <a:custGeom>
            <a:avLst/>
            <a:gdLst/>
            <a:ahLst/>
            <a:cxnLst/>
            <a:rect l="l" t="t" r="r" b="b"/>
            <a:pathLst>
              <a:path w="9905" h="63246">
                <a:moveTo>
                  <a:pt x="0" y="0"/>
                </a:moveTo>
                <a:lnTo>
                  <a:pt x="5334" y="30480"/>
                </a:lnTo>
                <a:lnTo>
                  <a:pt x="9906" y="63246"/>
                </a:lnTo>
              </a:path>
            </a:pathLst>
          </a:custGeom>
          <a:ln w="12954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8" name="object 4828"/>
          <p:cNvSpPr/>
          <p:nvPr/>
        </p:nvSpPr>
        <p:spPr>
          <a:xfrm>
            <a:off x="7754111" y="4025645"/>
            <a:ext cx="11429" cy="417576"/>
          </a:xfrm>
          <a:custGeom>
            <a:avLst/>
            <a:gdLst/>
            <a:ahLst/>
            <a:cxnLst/>
            <a:rect l="l" t="t" r="r" b="b"/>
            <a:pathLst>
              <a:path w="11429" h="417575">
                <a:moveTo>
                  <a:pt x="1524" y="0"/>
                </a:moveTo>
                <a:lnTo>
                  <a:pt x="5334" y="35052"/>
                </a:lnTo>
                <a:lnTo>
                  <a:pt x="7620" y="73152"/>
                </a:lnTo>
                <a:lnTo>
                  <a:pt x="9906" y="113538"/>
                </a:lnTo>
                <a:lnTo>
                  <a:pt x="10668" y="156210"/>
                </a:lnTo>
                <a:lnTo>
                  <a:pt x="11430" y="201930"/>
                </a:lnTo>
                <a:lnTo>
                  <a:pt x="10668" y="250697"/>
                </a:lnTo>
                <a:lnTo>
                  <a:pt x="9906" y="296418"/>
                </a:lnTo>
                <a:lnTo>
                  <a:pt x="7620" y="339090"/>
                </a:lnTo>
                <a:lnTo>
                  <a:pt x="4572" y="379476"/>
                </a:lnTo>
                <a:lnTo>
                  <a:pt x="0" y="41757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9" name="object 4829"/>
          <p:cNvSpPr/>
          <p:nvPr/>
        </p:nvSpPr>
        <p:spPr>
          <a:xfrm>
            <a:off x="7749539" y="4443222"/>
            <a:ext cx="4571" cy="34290"/>
          </a:xfrm>
          <a:custGeom>
            <a:avLst/>
            <a:gdLst/>
            <a:ahLst/>
            <a:cxnLst/>
            <a:rect l="l" t="t" r="r" b="b"/>
            <a:pathLst>
              <a:path w="4572" h="34289">
                <a:moveTo>
                  <a:pt x="4572" y="0"/>
                </a:moveTo>
                <a:lnTo>
                  <a:pt x="0" y="34290"/>
                </a:lnTo>
              </a:path>
            </a:pathLst>
          </a:custGeom>
          <a:ln w="12953">
            <a:solidFill>
              <a:srgbClr val="40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0" name="object 4830"/>
          <p:cNvSpPr/>
          <p:nvPr/>
        </p:nvSpPr>
        <p:spPr>
          <a:xfrm>
            <a:off x="7737347" y="4477511"/>
            <a:ext cx="12191" cy="61722"/>
          </a:xfrm>
          <a:custGeom>
            <a:avLst/>
            <a:gdLst/>
            <a:ahLst/>
            <a:cxnLst/>
            <a:rect l="l" t="t" r="r" b="b"/>
            <a:pathLst>
              <a:path w="12192" h="61722">
                <a:moveTo>
                  <a:pt x="12192" y="0"/>
                </a:moveTo>
                <a:lnTo>
                  <a:pt x="6096" y="32004"/>
                </a:lnTo>
                <a:lnTo>
                  <a:pt x="0" y="61722"/>
                </a:lnTo>
              </a:path>
            </a:pathLst>
          </a:custGeom>
          <a:ln w="12954">
            <a:solidFill>
              <a:srgbClr val="3F94A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1" name="object 4831"/>
          <p:cNvSpPr/>
          <p:nvPr/>
        </p:nvSpPr>
        <p:spPr>
          <a:xfrm>
            <a:off x="7725156" y="4539233"/>
            <a:ext cx="12191" cy="42672"/>
          </a:xfrm>
          <a:custGeom>
            <a:avLst/>
            <a:gdLst/>
            <a:ahLst/>
            <a:cxnLst/>
            <a:rect l="l" t="t" r="r" b="b"/>
            <a:pathLst>
              <a:path w="12192" h="42672">
                <a:moveTo>
                  <a:pt x="12192" y="0"/>
                </a:moveTo>
                <a:lnTo>
                  <a:pt x="6096" y="21336"/>
                </a:lnTo>
                <a:lnTo>
                  <a:pt x="0" y="42672"/>
                </a:lnTo>
              </a:path>
            </a:pathLst>
          </a:custGeom>
          <a:ln w="12954">
            <a:solidFill>
              <a:srgbClr val="3E93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2" name="object 4832"/>
          <p:cNvSpPr/>
          <p:nvPr/>
        </p:nvSpPr>
        <p:spPr>
          <a:xfrm>
            <a:off x="7709915" y="4581905"/>
            <a:ext cx="15239" cy="38100"/>
          </a:xfrm>
          <a:custGeom>
            <a:avLst/>
            <a:gdLst/>
            <a:ahLst/>
            <a:cxnLst/>
            <a:rect l="l" t="t" r="r" b="b"/>
            <a:pathLst>
              <a:path w="15240" h="38100">
                <a:moveTo>
                  <a:pt x="15240" y="0"/>
                </a:moveTo>
                <a:lnTo>
                  <a:pt x="7620" y="19812"/>
                </a:lnTo>
                <a:lnTo>
                  <a:pt x="0" y="38100"/>
                </a:lnTo>
              </a:path>
            </a:pathLst>
          </a:custGeom>
          <a:ln w="12954">
            <a:solidFill>
              <a:srgbClr val="3E92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3" name="object 4833"/>
          <p:cNvSpPr/>
          <p:nvPr/>
        </p:nvSpPr>
        <p:spPr>
          <a:xfrm>
            <a:off x="7702296" y="4620005"/>
            <a:ext cx="7619" cy="17526"/>
          </a:xfrm>
          <a:custGeom>
            <a:avLst/>
            <a:gdLst/>
            <a:ahLst/>
            <a:cxnLst/>
            <a:rect l="l" t="t" r="r" b="b"/>
            <a:pathLst>
              <a:path w="7620" h="17525">
                <a:moveTo>
                  <a:pt x="7620" y="0"/>
                </a:moveTo>
                <a:lnTo>
                  <a:pt x="0" y="17526"/>
                </a:lnTo>
              </a:path>
            </a:pathLst>
          </a:custGeom>
          <a:ln w="12954">
            <a:solidFill>
              <a:srgbClr val="3D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4" name="object 4834"/>
          <p:cNvSpPr/>
          <p:nvPr/>
        </p:nvSpPr>
        <p:spPr>
          <a:xfrm>
            <a:off x="7693151" y="4637532"/>
            <a:ext cx="9143" cy="17526"/>
          </a:xfrm>
          <a:custGeom>
            <a:avLst/>
            <a:gdLst/>
            <a:ahLst/>
            <a:cxnLst/>
            <a:rect l="l" t="t" r="r" b="b"/>
            <a:pathLst>
              <a:path w="9144" h="17525">
                <a:moveTo>
                  <a:pt x="9144" y="0"/>
                </a:moveTo>
                <a:lnTo>
                  <a:pt x="0" y="17526"/>
                </a:lnTo>
              </a:path>
            </a:pathLst>
          </a:custGeom>
          <a:ln w="12953">
            <a:solidFill>
              <a:srgbClr val="3D91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5" name="object 4835"/>
          <p:cNvSpPr/>
          <p:nvPr/>
        </p:nvSpPr>
        <p:spPr>
          <a:xfrm>
            <a:off x="7684007" y="4655057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9144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D91A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6" name="object 4836"/>
          <p:cNvSpPr/>
          <p:nvPr/>
        </p:nvSpPr>
        <p:spPr>
          <a:xfrm>
            <a:off x="7674863" y="4670298"/>
            <a:ext cx="9143" cy="15240"/>
          </a:xfrm>
          <a:custGeom>
            <a:avLst/>
            <a:gdLst/>
            <a:ahLst/>
            <a:cxnLst/>
            <a:rect l="l" t="t" r="r" b="b"/>
            <a:pathLst>
              <a:path w="9144" h="15239">
                <a:moveTo>
                  <a:pt x="9144" y="0"/>
                </a:moveTo>
                <a:lnTo>
                  <a:pt x="0" y="15240"/>
                </a:lnTo>
              </a:path>
            </a:pathLst>
          </a:custGeom>
          <a:ln w="12954">
            <a:solidFill>
              <a:srgbClr val="3C9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7" name="object 4837"/>
          <p:cNvSpPr/>
          <p:nvPr/>
        </p:nvSpPr>
        <p:spPr>
          <a:xfrm>
            <a:off x="7667244" y="4685538"/>
            <a:ext cx="7620" cy="9906"/>
          </a:xfrm>
          <a:custGeom>
            <a:avLst/>
            <a:gdLst/>
            <a:ahLst/>
            <a:cxnLst/>
            <a:rect l="l" t="t" r="r" b="b"/>
            <a:pathLst>
              <a:path w="7620" h="9905">
                <a:moveTo>
                  <a:pt x="7620" y="0"/>
                </a:moveTo>
                <a:lnTo>
                  <a:pt x="0" y="9906"/>
                </a:lnTo>
              </a:path>
            </a:pathLst>
          </a:custGeom>
          <a:ln w="12954">
            <a:solidFill>
              <a:srgbClr val="3C8E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8" name="object 4838"/>
          <p:cNvSpPr/>
          <p:nvPr/>
        </p:nvSpPr>
        <p:spPr>
          <a:xfrm>
            <a:off x="7658100" y="4695444"/>
            <a:ext cx="9144" cy="10668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9144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D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9" name="object 4839"/>
          <p:cNvSpPr/>
          <p:nvPr/>
        </p:nvSpPr>
        <p:spPr>
          <a:xfrm>
            <a:off x="7648194" y="4706111"/>
            <a:ext cx="9906" cy="10668"/>
          </a:xfrm>
          <a:custGeom>
            <a:avLst/>
            <a:gdLst/>
            <a:ahLst/>
            <a:cxnLst/>
            <a:rect l="l" t="t" r="r" b="b"/>
            <a:pathLst>
              <a:path w="9905" h="10667">
                <a:moveTo>
                  <a:pt x="9905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B8B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0" name="object 4840"/>
          <p:cNvSpPr/>
          <p:nvPr/>
        </p:nvSpPr>
        <p:spPr>
          <a:xfrm>
            <a:off x="7637526" y="4716779"/>
            <a:ext cx="10668" cy="10668"/>
          </a:xfrm>
          <a:custGeom>
            <a:avLst/>
            <a:gdLst/>
            <a:ahLst/>
            <a:cxnLst/>
            <a:rect l="l" t="t" r="r" b="b"/>
            <a:pathLst>
              <a:path w="10668" h="10667">
                <a:moveTo>
                  <a:pt x="10668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A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1" name="object 4841"/>
          <p:cNvSpPr/>
          <p:nvPr/>
        </p:nvSpPr>
        <p:spPr>
          <a:xfrm>
            <a:off x="7626096" y="4727448"/>
            <a:ext cx="11430" cy="10668"/>
          </a:xfrm>
          <a:custGeom>
            <a:avLst/>
            <a:gdLst/>
            <a:ahLst/>
            <a:cxnLst/>
            <a:rect l="l" t="t" r="r" b="b"/>
            <a:pathLst>
              <a:path w="11429" h="10667">
                <a:moveTo>
                  <a:pt x="11429" y="0"/>
                </a:moveTo>
                <a:lnTo>
                  <a:pt x="0" y="10668"/>
                </a:lnTo>
              </a:path>
            </a:pathLst>
          </a:custGeom>
          <a:ln w="12953">
            <a:solidFill>
              <a:srgbClr val="3A889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2" name="object 4842"/>
          <p:cNvSpPr/>
          <p:nvPr/>
        </p:nvSpPr>
        <p:spPr>
          <a:xfrm>
            <a:off x="7613141" y="4738116"/>
            <a:ext cx="12954" cy="10668"/>
          </a:xfrm>
          <a:custGeom>
            <a:avLst/>
            <a:gdLst/>
            <a:ahLst/>
            <a:cxnLst/>
            <a:rect l="l" t="t" r="r" b="b"/>
            <a:pathLst>
              <a:path w="12953" h="10667">
                <a:moveTo>
                  <a:pt x="12953" y="0"/>
                </a:moveTo>
                <a:lnTo>
                  <a:pt x="0" y="10668"/>
                </a:lnTo>
              </a:path>
            </a:pathLst>
          </a:custGeom>
          <a:ln w="12954">
            <a:solidFill>
              <a:srgbClr val="3A889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3" name="object 4843"/>
          <p:cNvSpPr/>
          <p:nvPr/>
        </p:nvSpPr>
        <p:spPr>
          <a:xfrm>
            <a:off x="7584948" y="4748783"/>
            <a:ext cx="28194" cy="22098"/>
          </a:xfrm>
          <a:custGeom>
            <a:avLst/>
            <a:gdLst/>
            <a:ahLst/>
            <a:cxnLst/>
            <a:rect l="l" t="t" r="r" b="b"/>
            <a:pathLst>
              <a:path w="28194" h="22098">
                <a:moveTo>
                  <a:pt x="28194" y="0"/>
                </a:moveTo>
                <a:lnTo>
                  <a:pt x="0" y="22098"/>
                </a:lnTo>
              </a:path>
            </a:pathLst>
          </a:custGeom>
          <a:ln w="12954">
            <a:solidFill>
              <a:srgbClr val="39869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4" name="object 4844"/>
          <p:cNvSpPr/>
          <p:nvPr/>
        </p:nvSpPr>
        <p:spPr>
          <a:xfrm>
            <a:off x="7584948" y="4770882"/>
            <a:ext cx="0" cy="28956"/>
          </a:xfrm>
          <a:custGeom>
            <a:avLst/>
            <a:gdLst/>
            <a:ahLst/>
            <a:cxnLst/>
            <a:rect l="l" t="t" r="r" b="b"/>
            <a:pathLst>
              <a:path h="28955">
                <a:moveTo>
                  <a:pt x="0" y="0"/>
                </a:moveTo>
                <a:lnTo>
                  <a:pt x="0" y="28956"/>
                </a:lnTo>
              </a:path>
            </a:pathLst>
          </a:custGeom>
          <a:ln w="12954">
            <a:solidFill>
              <a:srgbClr val="4094A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88869" y="729995"/>
            <a:ext cx="3972452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0" dirty="0">
                <a:solidFill>
                  <a:schemeClr val="accent1"/>
                </a:solidFill>
                <a:latin typeface="Cooper Black"/>
                <a:cs typeface="Cooper Black"/>
              </a:rPr>
              <a:t>STRUKTUR</a:t>
            </a:r>
            <a:endParaRPr sz="5000" dirty="0">
              <a:solidFill>
                <a:schemeClr val="accent1"/>
              </a:solidFill>
              <a:latin typeface="Cooper Black"/>
              <a:cs typeface="Cooper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5998" y="729995"/>
            <a:ext cx="2124790" cy="6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000" spc="0" dirty="0">
                <a:solidFill>
                  <a:schemeClr val="accent1"/>
                </a:solidFill>
                <a:latin typeface="Cooper Black"/>
                <a:cs typeface="Cooper Black"/>
              </a:rPr>
              <a:t>DATA</a:t>
            </a:r>
            <a:endParaRPr sz="5000">
              <a:solidFill>
                <a:schemeClr val="accent1"/>
              </a:solidFill>
              <a:latin typeface="Cooper Black"/>
              <a:cs typeface="Cooper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533" y="4539233"/>
            <a:ext cx="59512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64707" y="4539233"/>
            <a:ext cx="59512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2920" y="4539233"/>
            <a:ext cx="406146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6826" y="4539233"/>
            <a:ext cx="297942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9898" y="4539233"/>
            <a:ext cx="41833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3944873"/>
            <a:ext cx="224789" cy="76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5"/>
              </a:spcBef>
            </a:pP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5664707" y="3677411"/>
            <a:ext cx="224790" cy="343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312920" y="3677411"/>
            <a:ext cx="369569" cy="23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0545" y="3677411"/>
            <a:ext cx="718566" cy="267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39111" y="3677411"/>
            <a:ext cx="223266" cy="267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320545" y="3944873"/>
            <a:ext cx="941832" cy="134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3003" y="1446275"/>
            <a:ext cx="8997696" cy="4802123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1838" y="1523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1524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0714" y="3961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1476" y="3962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1914" y="3885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2676" y="3886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1914" y="2666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2676" y="2667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2514" y="2666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3276" y="2667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7116" y="40378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7877" y="40385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5276" y="19812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8476" y="32004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5276" y="326364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4676" y="3200399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99276" y="2057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0517" y="406298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31279" y="406374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6476" y="3232404"/>
            <a:ext cx="304799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2914" y="53393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3676" y="53400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6316" y="5365242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7077" y="53660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0676" y="4604004"/>
            <a:ext cx="457199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3676" y="4555998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8076" y="1446276"/>
            <a:ext cx="1985772" cy="3761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600" y="1447800"/>
            <a:ext cx="1982724" cy="3758946"/>
          </a:xfrm>
          <a:custGeom>
            <a:avLst/>
            <a:gdLst/>
            <a:ahLst/>
            <a:cxnLst/>
            <a:rect l="l" t="t" r="r" b="b"/>
            <a:pathLst>
              <a:path w="1982724" h="3758946">
                <a:moveTo>
                  <a:pt x="0" y="0"/>
                </a:moveTo>
                <a:lnTo>
                  <a:pt x="0" y="3758946"/>
                </a:lnTo>
                <a:lnTo>
                  <a:pt x="1982724" y="3758946"/>
                </a:lnTo>
                <a:lnTo>
                  <a:pt x="198272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2294" y="723900"/>
            <a:ext cx="192070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Contoh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0430" y="170458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3298" y="2847586"/>
            <a:ext cx="1691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078" y="2847586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3074" y="406678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828" y="414298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1230" y="4219186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824" y="4244332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5598" y="5520682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3478" y="5546590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447800"/>
            <a:ext cx="1982724" cy="375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3">
              <a:lnSpc>
                <a:spcPct val="116129"/>
              </a:lnSpc>
              <a:spcBef>
                <a:spcPts val="100"/>
              </a:spcBef>
            </a:pPr>
            <a:r>
              <a:rPr sz="2000" spc="4" dirty="0">
                <a:latin typeface="Comic Sans MS"/>
                <a:cs typeface="Comic Sans MS"/>
              </a:rPr>
              <a:t>Roo</a:t>
            </a:r>
            <a:r>
              <a:rPr sz="2000" spc="0" dirty="0">
                <a:latin typeface="Comic Sans MS"/>
                <a:cs typeface="Comic Sans MS"/>
              </a:rPr>
              <a:t>t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= /</a:t>
            </a:r>
            <a:endParaRPr sz="2000">
              <a:latin typeface="Comic Sans MS"/>
              <a:cs typeface="Comic Sans MS"/>
            </a:endParaRPr>
          </a:p>
          <a:p>
            <a:pPr marL="96773">
              <a:lnSpc>
                <a:spcPts val="2400"/>
              </a:lnSpc>
              <a:spcBef>
                <a:spcPts val="12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Leaf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ABCD</a:t>
            </a:r>
            <a:endParaRPr sz="2000">
              <a:latin typeface="Comic Sans MS"/>
              <a:cs typeface="Comic Sans MS"/>
            </a:endParaRPr>
          </a:p>
          <a:p>
            <a:pPr marL="9677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Edge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8</a:t>
            </a:r>
            <a:endParaRPr sz="2000">
              <a:latin typeface="Comic Sans MS"/>
              <a:cs typeface="Comic Sans MS"/>
            </a:endParaRPr>
          </a:p>
          <a:p>
            <a:pPr marL="9677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Simpul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9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ct val="116129"/>
              </a:lnSpc>
              <a:spcBef>
                <a:spcPts val="4293"/>
              </a:spcBef>
            </a:pPr>
            <a:r>
              <a:rPr sz="2000" spc="4" dirty="0">
                <a:latin typeface="Comic Sans MS"/>
                <a:cs typeface="Comic Sans MS"/>
              </a:rPr>
              <a:t>Level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ts val="2400"/>
              </a:lnSpc>
              <a:spcBef>
                <a:spcPts val="12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+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L</a:t>
            </a:r>
            <a:r>
              <a:rPr sz="3000" spc="9" baseline="2391" dirty="0">
                <a:latin typeface="Comic Sans MS"/>
                <a:cs typeface="Comic Sans MS"/>
              </a:rPr>
              <a:t>e</a:t>
            </a:r>
            <a:r>
              <a:rPr sz="3000" spc="4" baseline="2391" dirty="0">
                <a:latin typeface="Comic Sans MS"/>
                <a:cs typeface="Comic Sans MS"/>
              </a:rPr>
              <a:t>ve</a:t>
            </a:r>
            <a:r>
              <a:rPr sz="3000" spc="0" baseline="2391" dirty="0">
                <a:latin typeface="Comic Sans MS"/>
                <a:cs typeface="Comic Sans MS"/>
              </a:rPr>
              <a:t>l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</a:t>
            </a:r>
            <a:r>
              <a:rPr sz="3000" spc="-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*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  <a:p>
            <a:pPr marL="96774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Height</a:t>
            </a:r>
            <a:r>
              <a:rPr sz="3000" spc="-5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=4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3003" y="1463801"/>
            <a:ext cx="8997696" cy="4784597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1838" y="1599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1600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0714" y="40378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1476" y="40386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1914" y="3961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2676" y="3962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1914" y="2742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32676" y="2743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2514" y="2742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3276" y="2743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7116" y="41140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7877" y="41147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5276" y="20574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08476" y="3276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5276" y="333984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4676" y="3276599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99276" y="213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0517" y="413918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31279" y="413994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6476" y="3308604"/>
            <a:ext cx="304799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12914" y="54155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13676" y="54162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6316" y="5441442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7077" y="54422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0676" y="4680204"/>
            <a:ext cx="457199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13676" y="4632198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876" y="1598676"/>
            <a:ext cx="3422904" cy="1018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" y="1600200"/>
            <a:ext cx="3419094" cy="1015746"/>
          </a:xfrm>
          <a:custGeom>
            <a:avLst/>
            <a:gdLst/>
            <a:ahLst/>
            <a:cxnLst/>
            <a:rect l="l" t="t" r="r" b="b"/>
            <a:pathLst>
              <a:path w="3419094" h="1015746">
                <a:moveTo>
                  <a:pt x="0" y="0"/>
                </a:moveTo>
                <a:lnTo>
                  <a:pt x="0" y="1015746"/>
                </a:lnTo>
                <a:lnTo>
                  <a:pt x="3419094" y="1015745"/>
                </a:lnTo>
                <a:lnTo>
                  <a:pt x="341909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2875" y="1930146"/>
            <a:ext cx="768857" cy="768858"/>
          </a:xfrm>
          <a:custGeom>
            <a:avLst/>
            <a:gdLst/>
            <a:ahLst/>
            <a:cxnLst/>
            <a:rect l="l" t="t" r="r" b="b"/>
            <a:pathLst>
              <a:path w="768857" h="768858">
                <a:moveTo>
                  <a:pt x="38099" y="717041"/>
                </a:moveTo>
                <a:lnTo>
                  <a:pt x="47006" y="708135"/>
                </a:lnTo>
                <a:lnTo>
                  <a:pt x="26669" y="688085"/>
                </a:lnTo>
                <a:lnTo>
                  <a:pt x="0" y="768857"/>
                </a:lnTo>
                <a:lnTo>
                  <a:pt x="38099" y="717041"/>
                </a:lnTo>
                <a:close/>
              </a:path>
              <a:path w="768857" h="768858">
                <a:moveTo>
                  <a:pt x="80771" y="741425"/>
                </a:moveTo>
                <a:lnTo>
                  <a:pt x="60814" y="721749"/>
                </a:lnTo>
                <a:lnTo>
                  <a:pt x="51815" y="730757"/>
                </a:lnTo>
                <a:lnTo>
                  <a:pt x="80771" y="741425"/>
                </a:lnTo>
                <a:close/>
              </a:path>
              <a:path w="768857" h="768858">
                <a:moveTo>
                  <a:pt x="768857" y="12953"/>
                </a:moveTo>
                <a:lnTo>
                  <a:pt x="755141" y="0"/>
                </a:lnTo>
                <a:lnTo>
                  <a:pt x="47006" y="708135"/>
                </a:lnTo>
                <a:lnTo>
                  <a:pt x="38099" y="717041"/>
                </a:lnTo>
                <a:lnTo>
                  <a:pt x="0" y="768857"/>
                </a:lnTo>
                <a:lnTo>
                  <a:pt x="80771" y="741425"/>
                </a:lnTo>
                <a:lnTo>
                  <a:pt x="51815" y="730757"/>
                </a:lnTo>
                <a:lnTo>
                  <a:pt x="60814" y="721749"/>
                </a:lnTo>
                <a:lnTo>
                  <a:pt x="768857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1399" y="3150108"/>
            <a:ext cx="539495" cy="768096"/>
          </a:xfrm>
          <a:custGeom>
            <a:avLst/>
            <a:gdLst/>
            <a:ahLst/>
            <a:cxnLst/>
            <a:rect l="l" t="t" r="r" b="b"/>
            <a:pathLst>
              <a:path w="539496" h="768096">
                <a:moveTo>
                  <a:pt x="28194" y="710183"/>
                </a:moveTo>
                <a:lnTo>
                  <a:pt x="35503" y="699718"/>
                </a:lnTo>
                <a:lnTo>
                  <a:pt x="12192" y="683513"/>
                </a:lnTo>
                <a:lnTo>
                  <a:pt x="0" y="768095"/>
                </a:lnTo>
                <a:lnTo>
                  <a:pt x="28194" y="710183"/>
                </a:lnTo>
                <a:close/>
              </a:path>
              <a:path w="539496" h="768096">
                <a:moveTo>
                  <a:pt x="74676" y="726947"/>
                </a:moveTo>
                <a:lnTo>
                  <a:pt x="51289" y="710691"/>
                </a:lnTo>
                <a:lnTo>
                  <a:pt x="44196" y="720851"/>
                </a:lnTo>
                <a:lnTo>
                  <a:pt x="74676" y="726947"/>
                </a:lnTo>
                <a:close/>
              </a:path>
              <a:path w="539496" h="768096">
                <a:moveTo>
                  <a:pt x="539496" y="11429"/>
                </a:moveTo>
                <a:lnTo>
                  <a:pt x="524256" y="0"/>
                </a:lnTo>
                <a:lnTo>
                  <a:pt x="35503" y="699718"/>
                </a:lnTo>
                <a:lnTo>
                  <a:pt x="28194" y="710183"/>
                </a:lnTo>
                <a:lnTo>
                  <a:pt x="0" y="768095"/>
                </a:lnTo>
                <a:lnTo>
                  <a:pt x="74676" y="726947"/>
                </a:lnTo>
                <a:lnTo>
                  <a:pt x="44196" y="720851"/>
                </a:lnTo>
                <a:lnTo>
                  <a:pt x="51289" y="710691"/>
                </a:lnTo>
                <a:lnTo>
                  <a:pt x="539496" y="11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7076" y="441350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28194"/>
                </a:moveTo>
                <a:lnTo>
                  <a:pt x="0" y="47244"/>
                </a:lnTo>
                <a:lnTo>
                  <a:pt x="851153" y="47244"/>
                </a:lnTo>
                <a:lnTo>
                  <a:pt x="838200" y="76200"/>
                </a:lnTo>
                <a:lnTo>
                  <a:pt x="914400" y="38100"/>
                </a:lnTo>
                <a:lnTo>
                  <a:pt x="851153" y="28194"/>
                </a:lnTo>
                <a:lnTo>
                  <a:pt x="0" y="28194"/>
                </a:lnTo>
                <a:close/>
              </a:path>
              <a:path w="914400" h="76200">
                <a:moveTo>
                  <a:pt x="851153" y="28194"/>
                </a:moveTo>
                <a:lnTo>
                  <a:pt x="914400" y="38100"/>
                </a:lnTo>
                <a:lnTo>
                  <a:pt x="838200" y="0"/>
                </a:lnTo>
                <a:lnTo>
                  <a:pt x="838200" y="28194"/>
                </a:lnTo>
                <a:lnTo>
                  <a:pt x="851153" y="28194"/>
                </a:lnTo>
                <a:close/>
              </a:path>
              <a:path w="914400" h="76200">
                <a:moveTo>
                  <a:pt x="838200" y="76200"/>
                </a:moveTo>
                <a:lnTo>
                  <a:pt x="851153" y="47244"/>
                </a:lnTo>
                <a:lnTo>
                  <a:pt x="838200" y="47244"/>
                </a:lnTo>
                <a:lnTo>
                  <a:pt x="838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2817" y="3080003"/>
            <a:ext cx="1073658" cy="1072895"/>
          </a:xfrm>
          <a:custGeom>
            <a:avLst/>
            <a:gdLst/>
            <a:ahLst/>
            <a:cxnLst/>
            <a:rect l="l" t="t" r="r" b="b"/>
            <a:pathLst>
              <a:path w="1073658" h="1072895">
                <a:moveTo>
                  <a:pt x="1021841" y="38099"/>
                </a:moveTo>
                <a:lnTo>
                  <a:pt x="1073658" y="0"/>
                </a:lnTo>
                <a:lnTo>
                  <a:pt x="992886" y="26669"/>
                </a:lnTo>
                <a:lnTo>
                  <a:pt x="1013078" y="46863"/>
                </a:lnTo>
                <a:lnTo>
                  <a:pt x="1021841" y="38099"/>
                </a:lnTo>
                <a:close/>
              </a:path>
              <a:path w="1073658" h="1072895">
                <a:moveTo>
                  <a:pt x="1035558" y="51053"/>
                </a:moveTo>
                <a:lnTo>
                  <a:pt x="1013078" y="46863"/>
                </a:lnTo>
                <a:lnTo>
                  <a:pt x="0" y="1059941"/>
                </a:lnTo>
                <a:lnTo>
                  <a:pt x="13716" y="1072895"/>
                </a:lnTo>
                <a:lnTo>
                  <a:pt x="1026413" y="60198"/>
                </a:lnTo>
                <a:lnTo>
                  <a:pt x="1046988" y="80771"/>
                </a:lnTo>
                <a:lnTo>
                  <a:pt x="1073658" y="0"/>
                </a:lnTo>
                <a:lnTo>
                  <a:pt x="1021841" y="38099"/>
                </a:lnTo>
                <a:lnTo>
                  <a:pt x="1013078" y="46863"/>
                </a:lnTo>
                <a:lnTo>
                  <a:pt x="1035558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94170" y="3228593"/>
            <a:ext cx="323849" cy="842010"/>
          </a:xfrm>
          <a:custGeom>
            <a:avLst/>
            <a:gdLst/>
            <a:ahLst/>
            <a:cxnLst/>
            <a:rect l="l" t="t" r="r" b="b"/>
            <a:pathLst>
              <a:path w="323850" h="842010">
                <a:moveTo>
                  <a:pt x="22860" y="778764"/>
                </a:moveTo>
                <a:lnTo>
                  <a:pt x="27053" y="767213"/>
                </a:lnTo>
                <a:lnTo>
                  <a:pt x="0" y="757428"/>
                </a:lnTo>
                <a:lnTo>
                  <a:pt x="9906" y="842010"/>
                </a:lnTo>
                <a:lnTo>
                  <a:pt x="22860" y="778764"/>
                </a:lnTo>
                <a:close/>
              </a:path>
              <a:path w="323850" h="842010">
                <a:moveTo>
                  <a:pt x="40386" y="785622"/>
                </a:moveTo>
                <a:lnTo>
                  <a:pt x="71628" y="783336"/>
                </a:lnTo>
                <a:lnTo>
                  <a:pt x="44755" y="773616"/>
                </a:lnTo>
                <a:lnTo>
                  <a:pt x="40386" y="785622"/>
                </a:lnTo>
                <a:close/>
              </a:path>
              <a:path w="323850" h="842010">
                <a:moveTo>
                  <a:pt x="323850" y="6858"/>
                </a:moveTo>
                <a:lnTo>
                  <a:pt x="305562" y="0"/>
                </a:lnTo>
                <a:lnTo>
                  <a:pt x="27053" y="767213"/>
                </a:lnTo>
                <a:lnTo>
                  <a:pt x="22860" y="778764"/>
                </a:lnTo>
                <a:lnTo>
                  <a:pt x="9906" y="842010"/>
                </a:lnTo>
                <a:lnTo>
                  <a:pt x="71628" y="783336"/>
                </a:lnTo>
                <a:lnTo>
                  <a:pt x="40386" y="785622"/>
                </a:lnTo>
                <a:lnTo>
                  <a:pt x="44755" y="773616"/>
                </a:lnTo>
                <a:lnTo>
                  <a:pt x="323850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8275" y="4598670"/>
            <a:ext cx="465581" cy="767334"/>
          </a:xfrm>
          <a:custGeom>
            <a:avLst/>
            <a:gdLst/>
            <a:ahLst/>
            <a:cxnLst/>
            <a:rect l="l" t="t" r="r" b="b"/>
            <a:pathLst>
              <a:path w="465581" h="767334">
                <a:moveTo>
                  <a:pt x="24383" y="707898"/>
                </a:moveTo>
                <a:lnTo>
                  <a:pt x="30918" y="696999"/>
                </a:lnTo>
                <a:lnTo>
                  <a:pt x="6095" y="681990"/>
                </a:lnTo>
                <a:lnTo>
                  <a:pt x="0" y="767334"/>
                </a:lnTo>
                <a:lnTo>
                  <a:pt x="24383" y="707898"/>
                </a:lnTo>
                <a:close/>
              </a:path>
              <a:path w="465581" h="767334">
                <a:moveTo>
                  <a:pt x="71627" y="721614"/>
                </a:moveTo>
                <a:lnTo>
                  <a:pt x="47030" y="706741"/>
                </a:lnTo>
                <a:lnTo>
                  <a:pt x="40385" y="717804"/>
                </a:lnTo>
                <a:lnTo>
                  <a:pt x="71627" y="721614"/>
                </a:lnTo>
                <a:close/>
              </a:path>
              <a:path w="465581" h="767334">
                <a:moveTo>
                  <a:pt x="465581" y="9906"/>
                </a:moveTo>
                <a:lnTo>
                  <a:pt x="448817" y="0"/>
                </a:lnTo>
                <a:lnTo>
                  <a:pt x="30918" y="696999"/>
                </a:lnTo>
                <a:lnTo>
                  <a:pt x="24383" y="707898"/>
                </a:lnTo>
                <a:lnTo>
                  <a:pt x="0" y="767334"/>
                </a:lnTo>
                <a:lnTo>
                  <a:pt x="71627" y="721614"/>
                </a:lnTo>
                <a:lnTo>
                  <a:pt x="40385" y="717804"/>
                </a:lnTo>
                <a:lnTo>
                  <a:pt x="47030" y="706741"/>
                </a:lnTo>
                <a:lnTo>
                  <a:pt x="465581" y="99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5476" y="5952744"/>
            <a:ext cx="1068324" cy="76200"/>
          </a:xfrm>
          <a:custGeom>
            <a:avLst/>
            <a:gdLst/>
            <a:ahLst/>
            <a:cxnLst/>
            <a:rect l="l" t="t" r="r" b="b"/>
            <a:pathLst>
              <a:path w="1068324" h="76200">
                <a:moveTo>
                  <a:pt x="0" y="28955"/>
                </a:moveTo>
                <a:lnTo>
                  <a:pt x="0" y="48005"/>
                </a:lnTo>
                <a:lnTo>
                  <a:pt x="1005077" y="48005"/>
                </a:lnTo>
                <a:lnTo>
                  <a:pt x="992124" y="76200"/>
                </a:lnTo>
                <a:lnTo>
                  <a:pt x="1068324" y="38100"/>
                </a:lnTo>
                <a:lnTo>
                  <a:pt x="1005077" y="28955"/>
                </a:lnTo>
                <a:lnTo>
                  <a:pt x="0" y="28955"/>
                </a:lnTo>
                <a:close/>
              </a:path>
              <a:path w="1068324" h="76200">
                <a:moveTo>
                  <a:pt x="1005077" y="28955"/>
                </a:moveTo>
                <a:lnTo>
                  <a:pt x="1068324" y="38100"/>
                </a:lnTo>
                <a:lnTo>
                  <a:pt x="992124" y="0"/>
                </a:lnTo>
                <a:lnTo>
                  <a:pt x="992124" y="28956"/>
                </a:lnTo>
                <a:lnTo>
                  <a:pt x="1005077" y="28955"/>
                </a:lnTo>
                <a:close/>
              </a:path>
              <a:path w="1068324" h="76200">
                <a:moveTo>
                  <a:pt x="992124" y="76200"/>
                </a:moveTo>
                <a:lnTo>
                  <a:pt x="1005077" y="48005"/>
                </a:lnTo>
                <a:lnTo>
                  <a:pt x="992124" y="48006"/>
                </a:lnTo>
                <a:lnTo>
                  <a:pt x="99212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18932" y="4756404"/>
            <a:ext cx="322325" cy="765048"/>
          </a:xfrm>
          <a:custGeom>
            <a:avLst/>
            <a:gdLst/>
            <a:ahLst/>
            <a:cxnLst/>
            <a:rect l="l" t="t" r="r" b="b"/>
            <a:pathLst>
              <a:path w="322325" h="765048">
                <a:moveTo>
                  <a:pt x="277866" y="66893"/>
                </a:moveTo>
                <a:lnTo>
                  <a:pt x="0" y="758189"/>
                </a:lnTo>
                <a:lnTo>
                  <a:pt x="17526" y="765047"/>
                </a:lnTo>
                <a:lnTo>
                  <a:pt x="295612" y="73954"/>
                </a:lnTo>
                <a:lnTo>
                  <a:pt x="300227" y="62483"/>
                </a:lnTo>
                <a:lnTo>
                  <a:pt x="282702" y="54863"/>
                </a:lnTo>
                <a:lnTo>
                  <a:pt x="277866" y="66893"/>
                </a:lnTo>
                <a:close/>
              </a:path>
              <a:path w="322325" h="765048">
                <a:moveTo>
                  <a:pt x="295612" y="73954"/>
                </a:moveTo>
                <a:lnTo>
                  <a:pt x="322325" y="84581"/>
                </a:lnTo>
                <a:lnTo>
                  <a:pt x="315467" y="0"/>
                </a:lnTo>
                <a:lnTo>
                  <a:pt x="251459" y="56387"/>
                </a:lnTo>
                <a:lnTo>
                  <a:pt x="277866" y="66893"/>
                </a:lnTo>
                <a:lnTo>
                  <a:pt x="282702" y="54863"/>
                </a:lnTo>
                <a:lnTo>
                  <a:pt x="300227" y="62483"/>
                </a:lnTo>
                <a:lnTo>
                  <a:pt x="295612" y="739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4096" y="731265"/>
            <a:ext cx="2754606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PREORDER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0430" y="178078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3298" y="2923786"/>
            <a:ext cx="1691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078" y="2923786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3074" y="414298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828" y="421918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1230" y="4295386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6824" y="4320532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5598" y="5596881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3478" y="5622789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400" y="1600200"/>
            <a:ext cx="3419094" cy="1015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773">
              <a:lnSpc>
                <a:spcPct val="116129"/>
              </a:lnSpc>
              <a:spcBef>
                <a:spcPts val="100"/>
              </a:spcBef>
            </a:pPr>
            <a:r>
              <a:rPr sz="2000" spc="0" dirty="0">
                <a:solidFill>
                  <a:srgbClr val="FFFFFF"/>
                </a:solidFill>
                <a:latin typeface="Comic Sans MS"/>
                <a:cs typeface="Comic Sans MS"/>
              </a:rPr>
              <a:t>Preorder :</a:t>
            </a:r>
            <a:r>
              <a:rPr sz="2000" spc="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Comic Sans MS"/>
                <a:cs typeface="Comic Sans MS"/>
              </a:rPr>
              <a:t>kunjungan</a:t>
            </a:r>
            <a:endParaRPr sz="2000">
              <a:latin typeface="Comic Sans MS"/>
              <a:cs typeface="Comic Sans MS"/>
            </a:endParaRPr>
          </a:p>
          <a:p>
            <a:pPr marL="96773">
              <a:lnSpc>
                <a:spcPts val="2400"/>
              </a:lnSpc>
              <a:spcBef>
                <a:spcPts val="12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Dari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atas = Root</a:t>
            </a:r>
            <a:r>
              <a:rPr sz="3000" spc="4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Left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Right</a:t>
            </a:r>
            <a:endParaRPr sz="2000">
              <a:latin typeface="Comic Sans MS"/>
              <a:cs typeface="Comic Sans MS"/>
            </a:endParaRPr>
          </a:p>
          <a:p>
            <a:pPr marL="96520">
              <a:lnSpc>
                <a:spcPts val="2400"/>
              </a:lnSpc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/-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B+*CDE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13003" y="1412749"/>
            <a:ext cx="8997696" cy="4835650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83757" y="16504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520" y="16512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633" y="40888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3395" y="40896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3833" y="40126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4595" y="40134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3833" y="27934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54595" y="27942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34433" y="27934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5195" y="27942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89035" y="4165092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89798" y="41658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7195" y="2108454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0395" y="3327654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7195" y="33909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16595" y="3327654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1195" y="218465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2438" y="4190238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3200" y="41909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8395" y="3358895"/>
            <a:ext cx="304799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4833" y="5466588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35595" y="546734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98235" y="5491733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98998" y="54924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2595" y="4730495"/>
            <a:ext cx="457199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35595" y="468325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5676" y="1674876"/>
            <a:ext cx="3606545" cy="1009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18738" y="3206496"/>
            <a:ext cx="616457" cy="768096"/>
          </a:xfrm>
          <a:custGeom>
            <a:avLst/>
            <a:gdLst/>
            <a:ahLst/>
            <a:cxnLst/>
            <a:rect l="l" t="t" r="r" b="b"/>
            <a:pathLst>
              <a:path w="616457" h="768096">
                <a:moveTo>
                  <a:pt x="569214" y="44195"/>
                </a:moveTo>
                <a:lnTo>
                  <a:pt x="616457" y="0"/>
                </a:lnTo>
                <a:lnTo>
                  <a:pt x="539496" y="35813"/>
                </a:lnTo>
                <a:lnTo>
                  <a:pt x="561623" y="53686"/>
                </a:lnTo>
                <a:lnTo>
                  <a:pt x="569214" y="44195"/>
                </a:lnTo>
                <a:close/>
              </a:path>
              <a:path w="616457" h="768096">
                <a:moveTo>
                  <a:pt x="584454" y="55625"/>
                </a:moveTo>
                <a:lnTo>
                  <a:pt x="561623" y="53686"/>
                </a:lnTo>
                <a:lnTo>
                  <a:pt x="0" y="755903"/>
                </a:lnTo>
                <a:lnTo>
                  <a:pt x="14478" y="768095"/>
                </a:lnTo>
                <a:lnTo>
                  <a:pt x="576435" y="65649"/>
                </a:lnTo>
                <a:lnTo>
                  <a:pt x="598932" y="83819"/>
                </a:lnTo>
                <a:lnTo>
                  <a:pt x="616457" y="0"/>
                </a:lnTo>
                <a:lnTo>
                  <a:pt x="569214" y="44195"/>
                </a:lnTo>
                <a:lnTo>
                  <a:pt x="561623" y="53686"/>
                </a:lnTo>
                <a:lnTo>
                  <a:pt x="584454" y="55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7413" y="3126485"/>
            <a:ext cx="467106" cy="918210"/>
          </a:xfrm>
          <a:custGeom>
            <a:avLst/>
            <a:gdLst/>
            <a:ahLst/>
            <a:cxnLst/>
            <a:rect l="l" t="t" r="r" b="b"/>
            <a:pathLst>
              <a:path w="467106" h="918210">
                <a:moveTo>
                  <a:pt x="16763" y="0"/>
                </a:moveTo>
                <a:lnTo>
                  <a:pt x="0" y="8382"/>
                </a:lnTo>
                <a:lnTo>
                  <a:pt x="424813" y="854249"/>
                </a:lnTo>
                <a:lnTo>
                  <a:pt x="430530" y="865632"/>
                </a:lnTo>
                <a:lnTo>
                  <a:pt x="399288" y="867156"/>
                </a:lnTo>
                <a:lnTo>
                  <a:pt x="467106" y="918210"/>
                </a:lnTo>
                <a:lnTo>
                  <a:pt x="447294" y="857250"/>
                </a:lnTo>
                <a:lnTo>
                  <a:pt x="441539" y="845792"/>
                </a:lnTo>
                <a:lnTo>
                  <a:pt x="16763" y="0"/>
                </a:lnTo>
                <a:close/>
              </a:path>
              <a:path w="467106" h="918210">
                <a:moveTo>
                  <a:pt x="447294" y="857250"/>
                </a:moveTo>
                <a:lnTo>
                  <a:pt x="467106" y="918210"/>
                </a:lnTo>
                <a:lnTo>
                  <a:pt x="467106" y="832866"/>
                </a:lnTo>
                <a:lnTo>
                  <a:pt x="441539" y="845792"/>
                </a:lnTo>
                <a:lnTo>
                  <a:pt x="447294" y="857250"/>
                </a:lnTo>
                <a:close/>
              </a:path>
              <a:path w="467106" h="918210">
                <a:moveTo>
                  <a:pt x="399288" y="867156"/>
                </a:moveTo>
                <a:lnTo>
                  <a:pt x="430530" y="865632"/>
                </a:lnTo>
                <a:lnTo>
                  <a:pt x="424813" y="854249"/>
                </a:lnTo>
                <a:lnTo>
                  <a:pt x="399288" y="867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32576" y="4686300"/>
            <a:ext cx="542543" cy="767334"/>
          </a:xfrm>
          <a:custGeom>
            <a:avLst/>
            <a:gdLst/>
            <a:ahLst/>
            <a:cxnLst/>
            <a:rect l="l" t="t" r="r" b="b"/>
            <a:pathLst>
              <a:path w="542543" h="767334">
                <a:moveTo>
                  <a:pt x="498348" y="46481"/>
                </a:moveTo>
                <a:lnTo>
                  <a:pt x="542543" y="0"/>
                </a:lnTo>
                <a:lnTo>
                  <a:pt x="467868" y="40385"/>
                </a:lnTo>
                <a:lnTo>
                  <a:pt x="491096" y="56815"/>
                </a:lnTo>
                <a:lnTo>
                  <a:pt x="498348" y="46481"/>
                </a:lnTo>
                <a:close/>
              </a:path>
              <a:path w="542543" h="767334">
                <a:moveTo>
                  <a:pt x="514350" y="57149"/>
                </a:moveTo>
                <a:lnTo>
                  <a:pt x="491096" y="56815"/>
                </a:lnTo>
                <a:lnTo>
                  <a:pt x="0" y="756665"/>
                </a:lnTo>
                <a:lnTo>
                  <a:pt x="16002" y="767333"/>
                </a:lnTo>
                <a:lnTo>
                  <a:pt x="506793" y="67918"/>
                </a:lnTo>
                <a:lnTo>
                  <a:pt x="530352" y="84581"/>
                </a:lnTo>
                <a:lnTo>
                  <a:pt x="542543" y="0"/>
                </a:lnTo>
                <a:lnTo>
                  <a:pt x="498348" y="46481"/>
                </a:lnTo>
                <a:lnTo>
                  <a:pt x="491096" y="56815"/>
                </a:lnTo>
                <a:lnTo>
                  <a:pt x="514350" y="571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851" y="2215895"/>
            <a:ext cx="194309" cy="2058162"/>
          </a:xfrm>
          <a:custGeom>
            <a:avLst/>
            <a:gdLst/>
            <a:ahLst/>
            <a:cxnLst/>
            <a:rect l="l" t="t" r="r" b="b"/>
            <a:pathLst>
              <a:path w="194310" h="2058162">
                <a:moveTo>
                  <a:pt x="146866" y="75452"/>
                </a:moveTo>
                <a:lnTo>
                  <a:pt x="0" y="2056638"/>
                </a:lnTo>
                <a:lnTo>
                  <a:pt x="19050" y="2058162"/>
                </a:lnTo>
                <a:lnTo>
                  <a:pt x="165916" y="76976"/>
                </a:lnTo>
                <a:lnTo>
                  <a:pt x="166877" y="64007"/>
                </a:lnTo>
                <a:lnTo>
                  <a:pt x="147827" y="62483"/>
                </a:lnTo>
                <a:lnTo>
                  <a:pt x="146866" y="75452"/>
                </a:lnTo>
                <a:close/>
              </a:path>
              <a:path w="194310" h="2058162">
                <a:moveTo>
                  <a:pt x="165916" y="76976"/>
                </a:moveTo>
                <a:lnTo>
                  <a:pt x="194309" y="79248"/>
                </a:lnTo>
                <a:lnTo>
                  <a:pt x="161543" y="0"/>
                </a:lnTo>
                <a:lnTo>
                  <a:pt x="118109" y="73151"/>
                </a:lnTo>
                <a:lnTo>
                  <a:pt x="146866" y="75452"/>
                </a:lnTo>
                <a:lnTo>
                  <a:pt x="147827" y="62483"/>
                </a:lnTo>
                <a:lnTo>
                  <a:pt x="166877" y="64007"/>
                </a:lnTo>
                <a:lnTo>
                  <a:pt x="165916" y="76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5039" y="2215134"/>
            <a:ext cx="419861" cy="3277362"/>
          </a:xfrm>
          <a:custGeom>
            <a:avLst/>
            <a:gdLst/>
            <a:ahLst/>
            <a:cxnLst/>
            <a:rect l="l" t="t" r="r" b="b"/>
            <a:pathLst>
              <a:path w="419862" h="3277362">
                <a:moveTo>
                  <a:pt x="27432" y="3213354"/>
                </a:moveTo>
                <a:lnTo>
                  <a:pt x="28888" y="3200818"/>
                </a:lnTo>
                <a:lnTo>
                  <a:pt x="0" y="3197352"/>
                </a:lnTo>
                <a:lnTo>
                  <a:pt x="28956" y="3277362"/>
                </a:lnTo>
                <a:lnTo>
                  <a:pt x="27432" y="3213354"/>
                </a:lnTo>
                <a:close/>
              </a:path>
              <a:path w="419862" h="3277362">
                <a:moveTo>
                  <a:pt x="45720" y="3215640"/>
                </a:moveTo>
                <a:lnTo>
                  <a:pt x="76200" y="3206496"/>
                </a:lnTo>
                <a:lnTo>
                  <a:pt x="47189" y="3203014"/>
                </a:lnTo>
                <a:lnTo>
                  <a:pt x="45720" y="3215640"/>
                </a:lnTo>
                <a:close/>
              </a:path>
              <a:path w="419862" h="3277362">
                <a:moveTo>
                  <a:pt x="419862" y="2286"/>
                </a:moveTo>
                <a:lnTo>
                  <a:pt x="400812" y="0"/>
                </a:lnTo>
                <a:lnTo>
                  <a:pt x="28888" y="3200818"/>
                </a:lnTo>
                <a:lnTo>
                  <a:pt x="27432" y="3213354"/>
                </a:lnTo>
                <a:lnTo>
                  <a:pt x="28956" y="3277362"/>
                </a:lnTo>
                <a:lnTo>
                  <a:pt x="76200" y="3206496"/>
                </a:lnTo>
                <a:lnTo>
                  <a:pt x="45720" y="3215640"/>
                </a:lnTo>
                <a:lnTo>
                  <a:pt x="47189" y="3203014"/>
                </a:lnTo>
                <a:lnTo>
                  <a:pt x="419862" y="2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04176" y="4496561"/>
            <a:ext cx="769620" cy="1072134"/>
          </a:xfrm>
          <a:custGeom>
            <a:avLst/>
            <a:gdLst/>
            <a:ahLst/>
            <a:cxnLst/>
            <a:rect l="l" t="t" r="r" b="b"/>
            <a:pathLst>
              <a:path w="769620" h="1072134">
                <a:moveTo>
                  <a:pt x="15240" y="0"/>
                </a:moveTo>
                <a:lnTo>
                  <a:pt x="0" y="11430"/>
                </a:lnTo>
                <a:lnTo>
                  <a:pt x="717827" y="1015785"/>
                </a:lnTo>
                <a:lnTo>
                  <a:pt x="725424" y="1026413"/>
                </a:lnTo>
                <a:lnTo>
                  <a:pt x="694182" y="1032510"/>
                </a:lnTo>
                <a:lnTo>
                  <a:pt x="769620" y="1072134"/>
                </a:lnTo>
                <a:lnTo>
                  <a:pt x="740664" y="1014984"/>
                </a:lnTo>
                <a:lnTo>
                  <a:pt x="733376" y="1004787"/>
                </a:lnTo>
                <a:lnTo>
                  <a:pt x="15240" y="0"/>
                </a:lnTo>
                <a:close/>
              </a:path>
              <a:path w="769620" h="1072134">
                <a:moveTo>
                  <a:pt x="740664" y="1014984"/>
                </a:moveTo>
                <a:lnTo>
                  <a:pt x="769620" y="1072134"/>
                </a:lnTo>
                <a:lnTo>
                  <a:pt x="756666" y="988313"/>
                </a:lnTo>
                <a:lnTo>
                  <a:pt x="733376" y="1004787"/>
                </a:lnTo>
                <a:lnTo>
                  <a:pt x="740664" y="1014984"/>
                </a:lnTo>
                <a:close/>
              </a:path>
              <a:path w="769620" h="1072134">
                <a:moveTo>
                  <a:pt x="694182" y="1032510"/>
                </a:moveTo>
                <a:lnTo>
                  <a:pt x="725424" y="1026413"/>
                </a:lnTo>
                <a:lnTo>
                  <a:pt x="717827" y="1015785"/>
                </a:lnTo>
                <a:lnTo>
                  <a:pt x="694182" y="10325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78852" y="3358895"/>
            <a:ext cx="856488" cy="2289810"/>
          </a:xfrm>
          <a:custGeom>
            <a:avLst/>
            <a:gdLst/>
            <a:ahLst/>
            <a:cxnLst/>
            <a:rect l="l" t="t" r="r" b="b"/>
            <a:pathLst>
              <a:path w="856488" h="2289810">
                <a:moveTo>
                  <a:pt x="22098" y="63246"/>
                </a:moveTo>
                <a:lnTo>
                  <a:pt x="40386" y="56387"/>
                </a:lnTo>
                <a:lnTo>
                  <a:pt x="9144" y="0"/>
                </a:lnTo>
                <a:lnTo>
                  <a:pt x="0" y="84582"/>
                </a:lnTo>
                <a:lnTo>
                  <a:pt x="22098" y="63246"/>
                </a:lnTo>
                <a:close/>
              </a:path>
              <a:path w="856488" h="2289810">
                <a:moveTo>
                  <a:pt x="0" y="84582"/>
                </a:moveTo>
                <a:lnTo>
                  <a:pt x="26419" y="75025"/>
                </a:lnTo>
                <a:lnTo>
                  <a:pt x="838962" y="2289810"/>
                </a:lnTo>
                <a:lnTo>
                  <a:pt x="856488" y="2282952"/>
                </a:lnTo>
                <a:lnTo>
                  <a:pt x="44782" y="68383"/>
                </a:lnTo>
                <a:lnTo>
                  <a:pt x="71628" y="58674"/>
                </a:lnTo>
                <a:lnTo>
                  <a:pt x="9144" y="0"/>
                </a:lnTo>
                <a:lnTo>
                  <a:pt x="40386" y="56387"/>
                </a:lnTo>
                <a:lnTo>
                  <a:pt x="22098" y="63246"/>
                </a:lnTo>
                <a:lnTo>
                  <a:pt x="0" y="845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38338" y="3199638"/>
            <a:ext cx="997457" cy="997458"/>
          </a:xfrm>
          <a:custGeom>
            <a:avLst/>
            <a:gdLst/>
            <a:ahLst/>
            <a:cxnLst/>
            <a:rect l="l" t="t" r="r" b="b"/>
            <a:pathLst>
              <a:path w="997457" h="997458">
                <a:moveTo>
                  <a:pt x="13716" y="0"/>
                </a:moveTo>
                <a:lnTo>
                  <a:pt x="0" y="13716"/>
                </a:lnTo>
                <a:lnTo>
                  <a:pt x="937256" y="950217"/>
                </a:lnTo>
                <a:lnTo>
                  <a:pt x="946404" y="959358"/>
                </a:lnTo>
                <a:lnTo>
                  <a:pt x="916686" y="970788"/>
                </a:lnTo>
                <a:lnTo>
                  <a:pt x="997458" y="997458"/>
                </a:lnTo>
                <a:lnTo>
                  <a:pt x="959358" y="946404"/>
                </a:lnTo>
                <a:lnTo>
                  <a:pt x="950217" y="937256"/>
                </a:lnTo>
                <a:lnTo>
                  <a:pt x="13716" y="0"/>
                </a:lnTo>
                <a:close/>
              </a:path>
              <a:path w="997457" h="997458">
                <a:moveTo>
                  <a:pt x="959358" y="946404"/>
                </a:moveTo>
                <a:lnTo>
                  <a:pt x="997458" y="997458"/>
                </a:lnTo>
                <a:lnTo>
                  <a:pt x="970788" y="916686"/>
                </a:lnTo>
                <a:lnTo>
                  <a:pt x="950217" y="937256"/>
                </a:lnTo>
                <a:lnTo>
                  <a:pt x="959358" y="946404"/>
                </a:lnTo>
                <a:close/>
              </a:path>
              <a:path w="997457" h="997458">
                <a:moveTo>
                  <a:pt x="916686" y="970788"/>
                </a:moveTo>
                <a:lnTo>
                  <a:pt x="946404" y="959358"/>
                </a:lnTo>
                <a:lnTo>
                  <a:pt x="937256" y="950217"/>
                </a:lnTo>
                <a:lnTo>
                  <a:pt x="916686" y="9707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98026" y="769363"/>
            <a:ext cx="2760057" cy="578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INORDER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02" y="1750306"/>
            <a:ext cx="24744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Inorder</a:t>
            </a:r>
            <a:r>
              <a:rPr sz="3000" spc="59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kunjungan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2350" y="1831840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194" y="2055055"/>
            <a:ext cx="1548701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3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dari </a:t>
            </a:r>
            <a:r>
              <a:rPr sz="3000" spc="9" baseline="3587" dirty="0">
                <a:latin typeface="Comic Sans MS"/>
                <a:cs typeface="Comic Sans MS"/>
              </a:rPr>
              <a:t>b</a:t>
            </a:r>
            <a:r>
              <a:rPr sz="3000" spc="0" baseline="3587" dirty="0">
                <a:latin typeface="Comic Sans MS"/>
                <a:cs typeface="Comic Sans MS"/>
              </a:rPr>
              <a:t>awah</a:t>
            </a:r>
            <a:r>
              <a:rPr sz="3000" spc="-47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latin typeface="Comic Sans MS"/>
                <a:cs typeface="Comic Sans MS"/>
              </a:rPr>
              <a:t>A-B/C*D+E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8026" y="2055055"/>
            <a:ext cx="59138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2424" y="2055055"/>
            <a:ext cx="60997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5345" y="2055055"/>
            <a:ext cx="69561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5980" y="2974840"/>
            <a:ext cx="1691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6998" y="2974840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5755" y="4194040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6748" y="4270240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3150" y="4346440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9506" y="4371586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8280" y="5647936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05398" y="5673081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13003" y="1471423"/>
            <a:ext cx="8997696" cy="4776976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038" y="1599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8800" y="1600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6914" y="40378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7676" y="40386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8114" y="3961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8876" y="3962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08114" y="2742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8876" y="2743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8714" y="2742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9476" y="2743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43316" y="41140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44077" y="41147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1476" y="20574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4676" y="3276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1476" y="333984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0876" y="3276599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5476" y="2133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06717" y="413918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7479" y="413994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32676" y="3308604"/>
            <a:ext cx="304799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89114" y="54155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9876" y="54162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52516" y="5441442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3277" y="54422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6876" y="4680204"/>
            <a:ext cx="457199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9876" y="4632198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1876" y="1827276"/>
            <a:ext cx="3260598" cy="1009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9476" y="4337304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0" y="28194"/>
                </a:moveTo>
                <a:lnTo>
                  <a:pt x="0" y="47244"/>
                </a:lnTo>
                <a:lnTo>
                  <a:pt x="774953" y="47244"/>
                </a:lnTo>
                <a:lnTo>
                  <a:pt x="762000" y="76200"/>
                </a:lnTo>
                <a:lnTo>
                  <a:pt x="838200" y="38100"/>
                </a:lnTo>
                <a:lnTo>
                  <a:pt x="774953" y="28194"/>
                </a:lnTo>
                <a:lnTo>
                  <a:pt x="0" y="28194"/>
                </a:lnTo>
                <a:close/>
              </a:path>
              <a:path w="838200" h="76200">
                <a:moveTo>
                  <a:pt x="774953" y="28194"/>
                </a:moveTo>
                <a:lnTo>
                  <a:pt x="838200" y="38100"/>
                </a:lnTo>
                <a:lnTo>
                  <a:pt x="762000" y="0"/>
                </a:lnTo>
                <a:lnTo>
                  <a:pt x="762000" y="28194"/>
                </a:lnTo>
                <a:lnTo>
                  <a:pt x="774953" y="28194"/>
                </a:lnTo>
                <a:close/>
              </a:path>
              <a:path w="838200" h="76200">
                <a:moveTo>
                  <a:pt x="762000" y="76200"/>
                </a:moveTo>
                <a:lnTo>
                  <a:pt x="774953" y="47244"/>
                </a:lnTo>
                <a:lnTo>
                  <a:pt x="762000" y="47244"/>
                </a:lnTo>
                <a:lnTo>
                  <a:pt x="762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03875" y="3232404"/>
            <a:ext cx="617220" cy="767334"/>
          </a:xfrm>
          <a:custGeom>
            <a:avLst/>
            <a:gdLst/>
            <a:ahLst/>
            <a:cxnLst/>
            <a:rect l="l" t="t" r="r" b="b"/>
            <a:pathLst>
              <a:path w="617220" h="767334">
                <a:moveTo>
                  <a:pt x="54835" y="52923"/>
                </a:moveTo>
                <a:lnTo>
                  <a:pt x="76962" y="35052"/>
                </a:lnTo>
                <a:lnTo>
                  <a:pt x="0" y="0"/>
                </a:lnTo>
                <a:lnTo>
                  <a:pt x="17526" y="83058"/>
                </a:lnTo>
                <a:lnTo>
                  <a:pt x="39657" y="65182"/>
                </a:lnTo>
                <a:lnTo>
                  <a:pt x="32004" y="55626"/>
                </a:lnTo>
                <a:lnTo>
                  <a:pt x="47244" y="43434"/>
                </a:lnTo>
                <a:lnTo>
                  <a:pt x="54835" y="52923"/>
                </a:lnTo>
                <a:close/>
              </a:path>
              <a:path w="617220" h="767334">
                <a:moveTo>
                  <a:pt x="47244" y="43434"/>
                </a:moveTo>
                <a:lnTo>
                  <a:pt x="32004" y="55626"/>
                </a:lnTo>
                <a:lnTo>
                  <a:pt x="39657" y="65182"/>
                </a:lnTo>
                <a:lnTo>
                  <a:pt x="601980" y="767334"/>
                </a:lnTo>
                <a:lnTo>
                  <a:pt x="617220" y="755904"/>
                </a:lnTo>
                <a:lnTo>
                  <a:pt x="54835" y="52923"/>
                </a:lnTo>
                <a:lnTo>
                  <a:pt x="47244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2455" y="3073907"/>
            <a:ext cx="1150620" cy="1453896"/>
          </a:xfrm>
          <a:custGeom>
            <a:avLst/>
            <a:gdLst/>
            <a:ahLst/>
            <a:cxnLst/>
            <a:rect l="l" t="t" r="r" b="b"/>
            <a:pathLst>
              <a:path w="1150620" h="1453896">
                <a:moveTo>
                  <a:pt x="15239" y="0"/>
                </a:moveTo>
                <a:lnTo>
                  <a:pt x="0" y="11430"/>
                </a:lnTo>
                <a:lnTo>
                  <a:pt x="1095616" y="1399866"/>
                </a:lnTo>
                <a:lnTo>
                  <a:pt x="1103376" y="1409700"/>
                </a:lnTo>
                <a:lnTo>
                  <a:pt x="1073658" y="1417320"/>
                </a:lnTo>
                <a:lnTo>
                  <a:pt x="1150620" y="1453896"/>
                </a:lnTo>
                <a:lnTo>
                  <a:pt x="1118615" y="1397508"/>
                </a:lnTo>
                <a:lnTo>
                  <a:pt x="1110891" y="1387724"/>
                </a:lnTo>
                <a:lnTo>
                  <a:pt x="15239" y="0"/>
                </a:lnTo>
                <a:close/>
              </a:path>
              <a:path w="1150620" h="1453896">
                <a:moveTo>
                  <a:pt x="1118615" y="1397508"/>
                </a:moveTo>
                <a:lnTo>
                  <a:pt x="1150620" y="1453896"/>
                </a:lnTo>
                <a:lnTo>
                  <a:pt x="1133093" y="1370076"/>
                </a:lnTo>
                <a:lnTo>
                  <a:pt x="1110891" y="1387724"/>
                </a:lnTo>
                <a:lnTo>
                  <a:pt x="1118615" y="1397508"/>
                </a:lnTo>
                <a:close/>
              </a:path>
              <a:path w="1150620" h="1453896">
                <a:moveTo>
                  <a:pt x="1073658" y="1417320"/>
                </a:moveTo>
                <a:lnTo>
                  <a:pt x="1103376" y="1409700"/>
                </a:lnTo>
                <a:lnTo>
                  <a:pt x="1095616" y="1399866"/>
                </a:lnTo>
                <a:lnTo>
                  <a:pt x="1073658" y="1417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06084" y="4524755"/>
            <a:ext cx="326135" cy="917448"/>
          </a:xfrm>
          <a:custGeom>
            <a:avLst/>
            <a:gdLst/>
            <a:ahLst/>
            <a:cxnLst/>
            <a:rect l="l" t="t" r="r" b="b"/>
            <a:pathLst>
              <a:path w="326136" h="917448">
                <a:moveTo>
                  <a:pt x="22860" y="854202"/>
                </a:moveTo>
                <a:lnTo>
                  <a:pt x="26949" y="841943"/>
                </a:lnTo>
                <a:lnTo>
                  <a:pt x="0" y="832866"/>
                </a:lnTo>
                <a:lnTo>
                  <a:pt x="12192" y="917448"/>
                </a:lnTo>
                <a:lnTo>
                  <a:pt x="22860" y="854202"/>
                </a:lnTo>
                <a:close/>
              </a:path>
              <a:path w="326136" h="917448">
                <a:moveTo>
                  <a:pt x="41148" y="860298"/>
                </a:moveTo>
                <a:lnTo>
                  <a:pt x="72390" y="857250"/>
                </a:lnTo>
                <a:lnTo>
                  <a:pt x="45218" y="848097"/>
                </a:lnTo>
                <a:lnTo>
                  <a:pt x="41148" y="860298"/>
                </a:lnTo>
                <a:close/>
              </a:path>
              <a:path w="326136" h="917448">
                <a:moveTo>
                  <a:pt x="326136" y="6096"/>
                </a:moveTo>
                <a:lnTo>
                  <a:pt x="307848" y="0"/>
                </a:lnTo>
                <a:lnTo>
                  <a:pt x="26949" y="841943"/>
                </a:lnTo>
                <a:lnTo>
                  <a:pt x="22860" y="854202"/>
                </a:lnTo>
                <a:lnTo>
                  <a:pt x="12192" y="917448"/>
                </a:lnTo>
                <a:lnTo>
                  <a:pt x="72390" y="857250"/>
                </a:lnTo>
                <a:lnTo>
                  <a:pt x="41148" y="860298"/>
                </a:lnTo>
                <a:lnTo>
                  <a:pt x="45218" y="848097"/>
                </a:lnTo>
                <a:lnTo>
                  <a:pt x="326136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29400" y="5785103"/>
            <a:ext cx="760476" cy="76200"/>
          </a:xfrm>
          <a:custGeom>
            <a:avLst/>
            <a:gdLst/>
            <a:ahLst/>
            <a:cxnLst/>
            <a:rect l="l" t="t" r="r" b="b"/>
            <a:pathLst>
              <a:path w="760476" h="76200">
                <a:moveTo>
                  <a:pt x="0" y="28194"/>
                </a:moveTo>
                <a:lnTo>
                  <a:pt x="0" y="47244"/>
                </a:lnTo>
                <a:lnTo>
                  <a:pt x="697229" y="47244"/>
                </a:lnTo>
                <a:lnTo>
                  <a:pt x="684276" y="76200"/>
                </a:lnTo>
                <a:lnTo>
                  <a:pt x="760476" y="38100"/>
                </a:lnTo>
                <a:lnTo>
                  <a:pt x="697229" y="28194"/>
                </a:lnTo>
                <a:lnTo>
                  <a:pt x="0" y="28194"/>
                </a:lnTo>
                <a:close/>
              </a:path>
              <a:path w="760476" h="76200">
                <a:moveTo>
                  <a:pt x="697229" y="28194"/>
                </a:moveTo>
                <a:lnTo>
                  <a:pt x="760476" y="38100"/>
                </a:lnTo>
                <a:lnTo>
                  <a:pt x="684276" y="0"/>
                </a:lnTo>
                <a:lnTo>
                  <a:pt x="684275" y="28193"/>
                </a:lnTo>
                <a:lnTo>
                  <a:pt x="697229" y="28194"/>
                </a:lnTo>
                <a:close/>
              </a:path>
              <a:path w="760476" h="76200">
                <a:moveTo>
                  <a:pt x="684276" y="76200"/>
                </a:moveTo>
                <a:lnTo>
                  <a:pt x="697229" y="47244"/>
                </a:lnTo>
                <a:lnTo>
                  <a:pt x="684276" y="47244"/>
                </a:lnTo>
                <a:lnTo>
                  <a:pt x="68427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13676" y="4695443"/>
            <a:ext cx="389382" cy="691134"/>
          </a:xfrm>
          <a:custGeom>
            <a:avLst/>
            <a:gdLst/>
            <a:ahLst/>
            <a:cxnLst/>
            <a:rect l="l" t="t" r="r" b="b"/>
            <a:pathLst>
              <a:path w="389381" h="691134">
                <a:moveTo>
                  <a:pt x="45225" y="62494"/>
                </a:moveTo>
                <a:lnTo>
                  <a:pt x="70104" y="48768"/>
                </a:lnTo>
                <a:lnTo>
                  <a:pt x="0" y="0"/>
                </a:lnTo>
                <a:lnTo>
                  <a:pt x="3810" y="85344"/>
                </a:lnTo>
                <a:lnTo>
                  <a:pt x="28500" y="71721"/>
                </a:lnTo>
                <a:lnTo>
                  <a:pt x="22098" y="60198"/>
                </a:lnTo>
                <a:lnTo>
                  <a:pt x="38862" y="51054"/>
                </a:lnTo>
                <a:lnTo>
                  <a:pt x="45225" y="62494"/>
                </a:lnTo>
                <a:close/>
              </a:path>
              <a:path w="389381" h="691134">
                <a:moveTo>
                  <a:pt x="38862" y="51054"/>
                </a:moveTo>
                <a:lnTo>
                  <a:pt x="22098" y="60198"/>
                </a:lnTo>
                <a:lnTo>
                  <a:pt x="28500" y="71721"/>
                </a:lnTo>
                <a:lnTo>
                  <a:pt x="372618" y="691134"/>
                </a:lnTo>
                <a:lnTo>
                  <a:pt x="389382" y="681228"/>
                </a:lnTo>
                <a:lnTo>
                  <a:pt x="45225" y="62494"/>
                </a:lnTo>
                <a:lnTo>
                  <a:pt x="38862" y="510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42276" y="4337303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8194"/>
                </a:moveTo>
                <a:lnTo>
                  <a:pt x="0" y="47244"/>
                </a:lnTo>
                <a:lnTo>
                  <a:pt x="622553" y="47244"/>
                </a:lnTo>
                <a:lnTo>
                  <a:pt x="609600" y="76200"/>
                </a:lnTo>
                <a:lnTo>
                  <a:pt x="685800" y="38100"/>
                </a:lnTo>
                <a:lnTo>
                  <a:pt x="622553" y="28194"/>
                </a:lnTo>
                <a:lnTo>
                  <a:pt x="0" y="28194"/>
                </a:lnTo>
                <a:close/>
              </a:path>
              <a:path w="685800" h="76200">
                <a:moveTo>
                  <a:pt x="622553" y="28194"/>
                </a:moveTo>
                <a:lnTo>
                  <a:pt x="685800" y="38100"/>
                </a:lnTo>
                <a:lnTo>
                  <a:pt x="609600" y="0"/>
                </a:lnTo>
                <a:lnTo>
                  <a:pt x="609599" y="28193"/>
                </a:lnTo>
                <a:lnTo>
                  <a:pt x="622553" y="28194"/>
                </a:lnTo>
                <a:close/>
              </a:path>
              <a:path w="685800" h="76200">
                <a:moveTo>
                  <a:pt x="609600" y="76200"/>
                </a:moveTo>
                <a:lnTo>
                  <a:pt x="622553" y="47244"/>
                </a:lnTo>
                <a:lnTo>
                  <a:pt x="609599" y="47243"/>
                </a:lnTo>
                <a:lnTo>
                  <a:pt x="6096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9999" y="3384804"/>
            <a:ext cx="767334" cy="768095"/>
          </a:xfrm>
          <a:custGeom>
            <a:avLst/>
            <a:gdLst/>
            <a:ahLst/>
            <a:cxnLst/>
            <a:rect l="l" t="t" r="r" b="b"/>
            <a:pathLst>
              <a:path w="767333" h="768096">
                <a:moveTo>
                  <a:pt x="60569" y="46872"/>
                </a:moveTo>
                <a:lnTo>
                  <a:pt x="80772" y="26669"/>
                </a:lnTo>
                <a:lnTo>
                  <a:pt x="0" y="0"/>
                </a:lnTo>
                <a:lnTo>
                  <a:pt x="26670" y="80771"/>
                </a:lnTo>
                <a:lnTo>
                  <a:pt x="47234" y="60207"/>
                </a:lnTo>
                <a:lnTo>
                  <a:pt x="38100" y="51053"/>
                </a:lnTo>
                <a:lnTo>
                  <a:pt x="51816" y="38099"/>
                </a:lnTo>
                <a:lnTo>
                  <a:pt x="60569" y="46872"/>
                </a:lnTo>
                <a:close/>
              </a:path>
              <a:path w="767333" h="768096">
                <a:moveTo>
                  <a:pt x="51816" y="38099"/>
                </a:moveTo>
                <a:lnTo>
                  <a:pt x="38100" y="51053"/>
                </a:lnTo>
                <a:lnTo>
                  <a:pt x="47234" y="60207"/>
                </a:lnTo>
                <a:lnTo>
                  <a:pt x="753618" y="768095"/>
                </a:lnTo>
                <a:lnTo>
                  <a:pt x="767334" y="755141"/>
                </a:lnTo>
                <a:lnTo>
                  <a:pt x="60569" y="46872"/>
                </a:lnTo>
                <a:lnTo>
                  <a:pt x="51816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0319" y="2225802"/>
            <a:ext cx="692658" cy="616458"/>
          </a:xfrm>
          <a:custGeom>
            <a:avLst/>
            <a:gdLst/>
            <a:ahLst/>
            <a:cxnLst/>
            <a:rect l="l" t="t" r="r" b="b"/>
            <a:pathLst>
              <a:path w="692657" h="616457">
                <a:moveTo>
                  <a:pt x="63530" y="43422"/>
                </a:moveTo>
                <a:lnTo>
                  <a:pt x="82295" y="22098"/>
                </a:lnTo>
                <a:lnTo>
                  <a:pt x="0" y="0"/>
                </a:lnTo>
                <a:lnTo>
                  <a:pt x="32003" y="79248"/>
                </a:lnTo>
                <a:lnTo>
                  <a:pt x="50696" y="58007"/>
                </a:lnTo>
                <a:lnTo>
                  <a:pt x="41147" y="49530"/>
                </a:lnTo>
                <a:lnTo>
                  <a:pt x="54101" y="35052"/>
                </a:lnTo>
                <a:lnTo>
                  <a:pt x="63530" y="43422"/>
                </a:lnTo>
                <a:close/>
              </a:path>
              <a:path w="692657" h="616457">
                <a:moveTo>
                  <a:pt x="54101" y="35052"/>
                </a:moveTo>
                <a:lnTo>
                  <a:pt x="41147" y="49530"/>
                </a:lnTo>
                <a:lnTo>
                  <a:pt x="50696" y="58007"/>
                </a:lnTo>
                <a:lnTo>
                  <a:pt x="679703" y="616458"/>
                </a:lnTo>
                <a:lnTo>
                  <a:pt x="692657" y="601980"/>
                </a:lnTo>
                <a:lnTo>
                  <a:pt x="63530" y="43422"/>
                </a:lnTo>
                <a:lnTo>
                  <a:pt x="54101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6747" y="849930"/>
            <a:ext cx="3221666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-4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POSTORDER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6630" y="178078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902" y="1902706"/>
            <a:ext cx="27109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Postorder 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kunjungan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901" y="2207455"/>
            <a:ext cx="92196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Postfix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4130" y="2207455"/>
            <a:ext cx="79659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1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3631" y="2207455"/>
            <a:ext cx="6948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1354" y="2207455"/>
            <a:ext cx="60936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901" y="2512204"/>
            <a:ext cx="139675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AB-CD*E+/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9498" y="2923786"/>
            <a:ext cx="1691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1278" y="2923786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9274" y="414298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1028" y="421918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7430" y="4295386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24" y="4320532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1798" y="5596881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59678" y="5622789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413003" y="1446275"/>
            <a:ext cx="8997696" cy="4802123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14550" y="1903476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14550" y="2176272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14550" y="245135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14550" y="2724150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14550" y="2998470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14550" y="3272027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14550" y="3546348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14550" y="381914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14550" y="4092701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14550" y="4367022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14550" y="6021323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14550" y="1903476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19400" y="1903476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14550" y="4712970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14550" y="505739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4550" y="5402579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14550" y="5748527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14550" y="2176272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2872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122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9400" y="2176272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2872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122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48000" y="1905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48000" y="217779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48000" y="245287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48000" y="2725673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48000" y="2999994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48000" y="3273551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48000" y="3547872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48000" y="3821429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48000" y="4094226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48000" y="4368545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48000" y="6022848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48000" y="1905000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57600" y="1905000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48000" y="4714494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48000" y="5059679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48000" y="5404104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48000" y="5750051"/>
            <a:ext cx="609600" cy="0"/>
          </a:xfrm>
          <a:custGeom>
            <a:avLst/>
            <a:gdLst/>
            <a:ahLst/>
            <a:cxnLst/>
            <a:rect l="l" t="t" r="r" b="b"/>
            <a:pathLst>
              <a:path w="609599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48000" y="2177795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3633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884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57600" y="2177795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3633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884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10000" y="1905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10000" y="217779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10000" y="24528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10000" y="272567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10000" y="299999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10000" y="327355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10000" y="354787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10000" y="382142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10000" y="409422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10000" y="43685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10000" y="602284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10000" y="1905000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43400" y="1905000"/>
            <a:ext cx="0" cy="272796"/>
          </a:xfrm>
          <a:custGeom>
            <a:avLst/>
            <a:gdLst/>
            <a:ahLst/>
            <a:cxnLst/>
            <a:rect l="l" t="t" r="r" b="b"/>
            <a:pathLst>
              <a:path h="272795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10000" y="471449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10000" y="50596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10000" y="540410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10000" y="575005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10000" y="2177795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3633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884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43400" y="2177795"/>
            <a:ext cx="0" cy="3845052"/>
          </a:xfrm>
          <a:custGeom>
            <a:avLst/>
            <a:gdLst/>
            <a:ahLst/>
            <a:cxnLst/>
            <a:rect l="l" t="t" r="r" b="b"/>
            <a:pathLst>
              <a:path h="3845052">
                <a:moveTo>
                  <a:pt x="0" y="0"/>
                </a:moveTo>
                <a:lnTo>
                  <a:pt x="0" y="275082"/>
                </a:lnTo>
                <a:lnTo>
                  <a:pt x="0" y="547878"/>
                </a:lnTo>
                <a:lnTo>
                  <a:pt x="0" y="822197"/>
                </a:lnTo>
                <a:lnTo>
                  <a:pt x="0" y="1095756"/>
                </a:lnTo>
                <a:lnTo>
                  <a:pt x="0" y="1370076"/>
                </a:lnTo>
                <a:lnTo>
                  <a:pt x="0" y="1643633"/>
                </a:lnTo>
                <a:lnTo>
                  <a:pt x="0" y="1916430"/>
                </a:lnTo>
                <a:lnTo>
                  <a:pt x="0" y="2190750"/>
                </a:lnTo>
                <a:lnTo>
                  <a:pt x="0" y="2536698"/>
                </a:lnTo>
                <a:lnTo>
                  <a:pt x="0" y="2881884"/>
                </a:lnTo>
                <a:lnTo>
                  <a:pt x="0" y="3226308"/>
                </a:lnTo>
                <a:lnTo>
                  <a:pt x="0" y="3572255"/>
                </a:lnTo>
                <a:lnTo>
                  <a:pt x="0" y="38450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9600" y="2438400"/>
            <a:ext cx="493775" cy="406146"/>
          </a:xfrm>
          <a:custGeom>
            <a:avLst/>
            <a:gdLst/>
            <a:ahLst/>
            <a:cxnLst/>
            <a:rect l="l" t="t" r="r" b="b"/>
            <a:pathLst>
              <a:path w="493775" h="406146">
                <a:moveTo>
                  <a:pt x="0" y="0"/>
                </a:moveTo>
                <a:lnTo>
                  <a:pt x="0" y="406146"/>
                </a:lnTo>
                <a:lnTo>
                  <a:pt x="493775" y="406146"/>
                </a:lnTo>
                <a:lnTo>
                  <a:pt x="4937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46676" y="1446276"/>
            <a:ext cx="4498848" cy="3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40402" y="1778888"/>
            <a:ext cx="3854196" cy="0"/>
          </a:xfrm>
          <a:custGeom>
            <a:avLst/>
            <a:gdLst/>
            <a:ahLst/>
            <a:cxnLst/>
            <a:rect l="l" t="t" r="r" b="b"/>
            <a:pathLst>
              <a:path w="3854196">
                <a:moveTo>
                  <a:pt x="3854196" y="0"/>
                </a:moveTo>
                <a:lnTo>
                  <a:pt x="0" y="0"/>
                </a:lnTo>
              </a:path>
            </a:pathLst>
          </a:custGeom>
          <a:ln w="218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169317" y="724789"/>
            <a:ext cx="165810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241296" y="1486717"/>
            <a:ext cx="53938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00" spc="0" baseline="1708" dirty="0">
                <a:latin typeface="Comic Sans MS"/>
                <a:cs typeface="Comic Sans MS"/>
              </a:rPr>
              <a:t>INFO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03502" y="1509577"/>
            <a:ext cx="379841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00" spc="0" baseline="1708" dirty="0">
                <a:latin typeface="Comic Sans MS"/>
                <a:cs typeface="Comic Sans MS"/>
              </a:rPr>
              <a:t>NO.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51260" y="1509620"/>
            <a:ext cx="489544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00" spc="0" baseline="1708" dirty="0">
                <a:latin typeface="Comic Sans MS"/>
                <a:cs typeface="Comic Sans MS"/>
              </a:rPr>
              <a:t>L</a:t>
            </a:r>
            <a:r>
              <a:rPr sz="2100" spc="9" baseline="1708" dirty="0">
                <a:latin typeface="Comic Sans MS"/>
                <a:cs typeface="Comic Sans MS"/>
              </a:rPr>
              <a:t>E</a:t>
            </a:r>
            <a:r>
              <a:rPr sz="2100" spc="0" baseline="1708" dirty="0">
                <a:latin typeface="Comic Sans MS"/>
                <a:cs typeface="Comic Sans MS"/>
              </a:rPr>
              <a:t>FT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13288" y="1509620"/>
            <a:ext cx="637355" cy="202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2100" spc="0" baseline="1708" dirty="0">
                <a:latin typeface="Comic Sans MS"/>
                <a:cs typeface="Comic Sans MS"/>
              </a:rPr>
              <a:t>RIGHT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27702" y="1521706"/>
            <a:ext cx="58071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b="1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Dari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65341" y="1521706"/>
            <a:ext cx="317986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b="1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penyajian</a:t>
            </a:r>
            <a:r>
              <a:rPr sz="3000" b="1" spc="-89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b="1" spc="4" baseline="2391" dirty="0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sz="3000" b="1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ait</a:t>
            </a:r>
            <a:r>
              <a:rPr sz="3000" b="1" spc="-26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b="1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tersebut</a:t>
            </a:r>
            <a:r>
              <a:rPr sz="3000" b="1" spc="-82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b="1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26184" y="1963880"/>
            <a:ext cx="206146" cy="2641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151" marR="0" algn="ctr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73151" marR="0" algn="ctr">
              <a:lnSpc>
                <a:spcPct val="95825"/>
              </a:lnSpc>
              <a:spcBef>
                <a:spcPts val="701"/>
              </a:spcBef>
            </a:pP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86"/>
              </a:spcBef>
            </a:pPr>
            <a:r>
              <a:rPr sz="1200" spc="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68"/>
              </a:spcBef>
            </a:pP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86"/>
              </a:spcBef>
            </a:pPr>
            <a:r>
              <a:rPr sz="1200" spc="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68"/>
              </a:spcBef>
            </a:pPr>
            <a:r>
              <a:rPr sz="1200" spc="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80"/>
              </a:spcBef>
            </a:pPr>
            <a:r>
              <a:rPr sz="1200" spc="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74"/>
              </a:spcBef>
            </a:pPr>
            <a:r>
              <a:rPr sz="1200" spc="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73152" algn="ctr">
              <a:lnSpc>
                <a:spcPct val="95825"/>
              </a:lnSpc>
              <a:spcBef>
                <a:spcPts val="768"/>
              </a:spcBef>
            </a:pPr>
            <a:r>
              <a:rPr sz="1200" spc="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213" algn="ctr">
              <a:lnSpc>
                <a:spcPct val="95825"/>
              </a:lnSpc>
              <a:spcBef>
                <a:spcPts val="780"/>
              </a:spcBef>
            </a:pPr>
            <a:r>
              <a:rPr sz="1200" spc="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6128" y="2085586"/>
            <a:ext cx="80378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27702" y="2131306"/>
            <a:ext cx="2558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DFFFE"/>
                </a:solidFill>
                <a:latin typeface="Comic Sans MS"/>
                <a:cs typeface="Comic Sans MS"/>
              </a:rPr>
              <a:t>a.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0766" y="2131306"/>
            <a:ext cx="280954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Gambarkan</a:t>
            </a:r>
            <a:r>
              <a:rPr sz="3000" spc="-97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pohon</a:t>
            </a:r>
            <a:r>
              <a:rPr sz="3000" spc="4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binar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27448" y="2740804"/>
            <a:ext cx="2778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solidFill>
                  <a:srgbClr val="FDFFFE"/>
                </a:solidFill>
                <a:latin typeface="Comic Sans MS"/>
                <a:cs typeface="Comic Sans MS"/>
              </a:rPr>
              <a:t>b.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70512" y="2740804"/>
            <a:ext cx="11587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Tentukan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16889" y="2740804"/>
            <a:ext cx="91484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Simpul,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18654" y="2740804"/>
            <a:ext cx="71479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Edge,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20518" y="2740804"/>
            <a:ext cx="68064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oot,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70512" y="3045553"/>
            <a:ext cx="231504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Leaf,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Level,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Height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27702" y="3655051"/>
            <a:ext cx="25724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c.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70766" y="3655051"/>
            <a:ext cx="1247360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007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solidFill>
                  <a:srgbClr val="FFFFFF"/>
                </a:solidFill>
                <a:latin typeface="Comic Sans MS"/>
                <a:cs typeface="Comic Sans MS"/>
              </a:rPr>
              <a:t>Traversal</a:t>
            </a:r>
            <a:endParaRPr sz="2000">
              <a:latin typeface="Comic Sans MS"/>
              <a:cs typeface="Comic Sans MS"/>
            </a:endParaRPr>
          </a:p>
          <a:p>
            <a:pPr marL="12700" marR="9723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solidFill>
                  <a:srgbClr val="FFFFFF"/>
                </a:solidFill>
                <a:latin typeface="Comic Sans MS"/>
                <a:cs typeface="Comic Sans MS"/>
              </a:rPr>
              <a:t>Postorder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54924" y="3655051"/>
            <a:ext cx="119407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Preor</a:t>
            </a: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er,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85744" y="3655051"/>
            <a:ext cx="100193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Inor</a:t>
            </a:r>
            <a:r>
              <a:rPr sz="3000" spc="4" baseline="2391" dirty="0">
                <a:solidFill>
                  <a:srgbClr val="FFFFFF"/>
                </a:solidFill>
                <a:latin typeface="Comic Sans MS"/>
                <a:cs typeface="Comic Sans MS"/>
              </a:rPr>
              <a:t>de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25494" y="3655051"/>
            <a:ext cx="4764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9" baseline="2391" dirty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3000" spc="0" baseline="2391" dirty="0">
                <a:solidFill>
                  <a:srgbClr val="FFFFFF"/>
                </a:solidFill>
                <a:latin typeface="Comic Sans MS"/>
                <a:cs typeface="Comic Sans MS"/>
              </a:rPr>
              <a:t>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6184" y="4774136"/>
            <a:ext cx="217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26184" y="5118560"/>
            <a:ext cx="217363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26184" y="5462984"/>
            <a:ext cx="217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6184" y="5808932"/>
            <a:ext cx="21736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9600" y="2438400"/>
            <a:ext cx="493775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243" marR="134196" algn="ctr">
              <a:lnSpc>
                <a:spcPct val="116129"/>
              </a:lnSpc>
              <a:spcBef>
                <a:spcPts val="100"/>
              </a:spcBef>
            </a:pPr>
            <a:r>
              <a:rPr sz="2000" spc="0" dirty="0"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10000" y="1905000"/>
            <a:ext cx="53340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10000" y="2177795"/>
            <a:ext cx="533400" cy="275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987" marR="158048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10000" y="2452877"/>
            <a:ext cx="53340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10000" y="2725673"/>
            <a:ext cx="5334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10000" y="2999994"/>
            <a:ext cx="53340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10000" y="3273551"/>
            <a:ext cx="5334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10000" y="3547872"/>
            <a:ext cx="53340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0000" y="3821429"/>
            <a:ext cx="533400" cy="27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987" marR="158048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10000" y="4094226"/>
            <a:ext cx="5334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987" marR="158048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0000" y="4368545"/>
            <a:ext cx="533400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10000" y="4714494"/>
            <a:ext cx="533400" cy="345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987" marR="158048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0000" y="5059679"/>
            <a:ext cx="533400" cy="344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10000" y="5404104"/>
            <a:ext cx="533400" cy="34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0000" y="5750051"/>
            <a:ext cx="533400" cy="27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898" marR="2005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48000" y="1905000"/>
            <a:ext cx="60960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8000" y="2177795"/>
            <a:ext cx="609600" cy="275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8000" y="2452877"/>
            <a:ext cx="60960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8000" y="2725673"/>
            <a:ext cx="6096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8000" y="2999994"/>
            <a:ext cx="60960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48000" y="3273551"/>
            <a:ext cx="60960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8000" y="3547872"/>
            <a:ext cx="60960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8000" y="3821429"/>
            <a:ext cx="609600" cy="27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4094226"/>
            <a:ext cx="6096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048000" y="4368545"/>
            <a:ext cx="609600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048000" y="4714494"/>
            <a:ext cx="609600" cy="345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5059679"/>
            <a:ext cx="609600" cy="344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000" y="5404104"/>
            <a:ext cx="609600" cy="345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088" marR="196148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8000" y="5750051"/>
            <a:ext cx="609600" cy="272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998" marR="238607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550" y="1903476"/>
            <a:ext cx="70485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1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4550" y="2176272"/>
            <a:ext cx="704850" cy="275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1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4550" y="2451354"/>
            <a:ext cx="70485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4550" y="2724150"/>
            <a:ext cx="70485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4550" y="2998470"/>
            <a:ext cx="70485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4550" y="3272027"/>
            <a:ext cx="70485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4550" y="3546348"/>
            <a:ext cx="70485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4550" y="3819144"/>
            <a:ext cx="704850" cy="27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4550" y="4092701"/>
            <a:ext cx="704850" cy="274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114550" y="4367022"/>
            <a:ext cx="704850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114550" y="4712970"/>
            <a:ext cx="704850" cy="344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550" y="5057394"/>
            <a:ext cx="704850" cy="345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15"/>
              </a:spcBef>
            </a:pPr>
            <a:r>
              <a:rPr sz="1200" spc="0" dirty="0"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550" y="5402579"/>
            <a:ext cx="704850" cy="3459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14550" y="5748527"/>
            <a:ext cx="704850" cy="272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332" marR="244154" algn="ctr">
              <a:lnSpc>
                <a:spcPct val="95825"/>
              </a:lnSpc>
              <a:spcBef>
                <a:spcPts val="409"/>
              </a:spcBef>
            </a:pPr>
            <a:r>
              <a:rPr sz="1200" spc="0" dirty="0">
                <a:latin typeface="Arial"/>
                <a:cs typeface="Arial"/>
              </a:rPr>
              <a:t>95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-1523" y="-1524"/>
            <a:ext cx="9909048" cy="686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3003" y="533399"/>
            <a:ext cx="8997696" cy="5715000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4161" y="3482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4923" y="3489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038" y="27866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27873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4238" y="27104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5000" y="27111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4238" y="14912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14919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94838" y="14912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5600" y="14919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90944" y="2657094"/>
            <a:ext cx="991361" cy="61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90944" y="265709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15"/>
                </a:lnTo>
                <a:lnTo>
                  <a:pt x="414957" y="4008"/>
                </a:lnTo>
                <a:lnTo>
                  <a:pt x="376269" y="8898"/>
                </a:lnTo>
                <a:lnTo>
                  <a:pt x="338742" y="15605"/>
                </a:lnTo>
                <a:lnTo>
                  <a:pt x="302502" y="24050"/>
                </a:lnTo>
                <a:lnTo>
                  <a:pt x="267676" y="34152"/>
                </a:lnTo>
                <a:lnTo>
                  <a:pt x="234392" y="45832"/>
                </a:lnTo>
                <a:lnTo>
                  <a:pt x="202777" y="59009"/>
                </a:lnTo>
                <a:lnTo>
                  <a:pt x="172959" y="73603"/>
                </a:lnTo>
                <a:lnTo>
                  <a:pt x="119223" y="106723"/>
                </a:lnTo>
                <a:lnTo>
                  <a:pt x="74204" y="144553"/>
                </a:lnTo>
                <a:lnTo>
                  <a:pt x="38921" y="186451"/>
                </a:lnTo>
                <a:lnTo>
                  <a:pt x="14394" y="231779"/>
                </a:lnTo>
                <a:lnTo>
                  <a:pt x="1641" y="279895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895"/>
                </a:lnTo>
                <a:lnTo>
                  <a:pt x="976205" y="231779"/>
                </a:lnTo>
                <a:lnTo>
                  <a:pt x="951678" y="186451"/>
                </a:lnTo>
                <a:lnTo>
                  <a:pt x="916395" y="144553"/>
                </a:lnTo>
                <a:lnTo>
                  <a:pt x="871376" y="106723"/>
                </a:lnTo>
                <a:lnTo>
                  <a:pt x="817640" y="73603"/>
                </a:lnTo>
                <a:lnTo>
                  <a:pt x="787822" y="59009"/>
                </a:lnTo>
                <a:lnTo>
                  <a:pt x="756207" y="45832"/>
                </a:lnTo>
                <a:lnTo>
                  <a:pt x="722923" y="34152"/>
                </a:lnTo>
                <a:lnTo>
                  <a:pt x="688097" y="24050"/>
                </a:lnTo>
                <a:lnTo>
                  <a:pt x="651857" y="15605"/>
                </a:lnTo>
                <a:lnTo>
                  <a:pt x="614330" y="8898"/>
                </a:lnTo>
                <a:lnTo>
                  <a:pt x="575642" y="4008"/>
                </a:lnTo>
                <a:lnTo>
                  <a:pt x="535923" y="1015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600" y="806195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0800" y="202539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7600" y="2089404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1600" y="88239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280" y="668654"/>
            <a:ext cx="1457706" cy="0"/>
          </a:xfrm>
          <a:custGeom>
            <a:avLst/>
            <a:gdLst/>
            <a:ahLst/>
            <a:cxnLst/>
            <a:rect l="l" t="t" r="r" b="b"/>
            <a:pathLst>
              <a:path w="1457706">
                <a:moveTo>
                  <a:pt x="1457706" y="0"/>
                </a:moveTo>
                <a:lnTo>
                  <a:pt x="0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0802" y="654176"/>
            <a:ext cx="1457705" cy="0"/>
          </a:xfrm>
          <a:custGeom>
            <a:avLst/>
            <a:gdLst/>
            <a:ahLst/>
            <a:cxnLst/>
            <a:rect l="l" t="t" r="r" b="b"/>
            <a:pathLst>
              <a:path w="1457705">
                <a:moveTo>
                  <a:pt x="1457705" y="0"/>
                </a:moveTo>
                <a:lnTo>
                  <a:pt x="0" y="0"/>
                </a:lnTo>
              </a:path>
            </a:pathLst>
          </a:custGeom>
          <a:ln w="3098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58839" y="3825240"/>
            <a:ext cx="992123" cy="611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9601" y="382600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838" y="5844540"/>
            <a:ext cx="992123" cy="611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8600" y="584530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2388" y="5920740"/>
            <a:ext cx="992123" cy="611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3150" y="592150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599" h="609599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7167" y="3768090"/>
            <a:ext cx="992123" cy="611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87929" y="3768851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29000" y="3336798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4572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75838" y="4698492"/>
            <a:ext cx="992123" cy="611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76600" y="469925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52638" y="3771138"/>
            <a:ext cx="992123" cy="611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53400" y="37718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7000" y="2057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0879" y="4359401"/>
            <a:ext cx="378714" cy="304799"/>
          </a:xfrm>
          <a:custGeom>
            <a:avLst/>
            <a:gdLst/>
            <a:ahLst/>
            <a:cxnLst/>
            <a:rect l="l" t="t" r="r" b="b"/>
            <a:pathLst>
              <a:path w="378713" h="304800">
                <a:moveTo>
                  <a:pt x="0" y="0"/>
                </a:moveTo>
                <a:lnTo>
                  <a:pt x="378714" y="304799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5600" y="5181600"/>
            <a:ext cx="533399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8600" y="5257800"/>
            <a:ext cx="306324" cy="533400"/>
          </a:xfrm>
          <a:custGeom>
            <a:avLst/>
            <a:gdLst/>
            <a:ahLst/>
            <a:cxnLst/>
            <a:rect l="l" t="t" r="r" b="b"/>
            <a:pathLst>
              <a:path w="306324" h="533400">
                <a:moveTo>
                  <a:pt x="0" y="0"/>
                </a:moveTo>
                <a:lnTo>
                  <a:pt x="306324" y="5334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77000" y="320039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96200" y="31241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989" y="297845"/>
            <a:ext cx="1535743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FFFFFF"/>
                </a:solidFill>
                <a:latin typeface="Comic Sans MS"/>
                <a:cs typeface="Comic Sans MS"/>
              </a:rPr>
              <a:t>JAWAB: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076" y="52958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60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989" y="724565"/>
            <a:ext cx="42782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FFFFFF"/>
                </a:solidFill>
                <a:latin typeface="Comic Sans MS"/>
                <a:cs typeface="Comic Sans MS"/>
              </a:rPr>
              <a:t>A.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483" y="724565"/>
            <a:ext cx="103116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FFFFFF"/>
                </a:solidFill>
                <a:latin typeface="Comic Sans MS"/>
                <a:cs typeface="Comic Sans MS"/>
              </a:rPr>
              <a:t>Pohon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1081" y="724565"/>
            <a:ext cx="94146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FFFFFF"/>
                </a:solidFill>
                <a:latin typeface="Comic Sans MS"/>
                <a:cs typeface="Comic Sans MS"/>
              </a:rPr>
              <a:t>Binar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2752" y="167258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30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2152" y="167258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70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8096" y="283844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90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2152" y="289178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20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952" y="2967982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55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4320" y="3949438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35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0552" y="3952486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95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754" y="4006588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80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3752" y="4879840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45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5752" y="6025888"/>
            <a:ext cx="374377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50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70302" y="6102088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40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13003" y="1335875"/>
            <a:ext cx="8997696" cy="4912523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076" y="1446276"/>
            <a:ext cx="3870198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447800"/>
            <a:ext cx="3867150" cy="3768852"/>
          </a:xfrm>
          <a:custGeom>
            <a:avLst/>
            <a:gdLst/>
            <a:ahLst/>
            <a:cxnLst/>
            <a:rect l="l" t="t" r="r" b="b"/>
            <a:pathLst>
              <a:path w="3867150" h="3768852">
                <a:moveTo>
                  <a:pt x="0" y="0"/>
                </a:moveTo>
                <a:lnTo>
                  <a:pt x="0" y="3768852"/>
                </a:lnTo>
                <a:lnTo>
                  <a:pt x="3867150" y="3768852"/>
                </a:lnTo>
                <a:lnTo>
                  <a:pt x="386715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2876" y="1446276"/>
            <a:ext cx="4270248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7400" y="781649"/>
            <a:ext cx="3036845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JAWABAN: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046" y="1531612"/>
            <a:ext cx="4024839" cy="3021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b="1" u="heavy" spc="0" baseline="3587" dirty="0">
                <a:latin typeface="Comic Sans MS"/>
                <a:cs typeface="Comic Sans MS"/>
              </a:rPr>
              <a:t>JAWAB</a:t>
            </a:r>
            <a:endParaRPr sz="2000">
              <a:latin typeface="Comic Sans MS"/>
              <a:cs typeface="Comic Sans MS"/>
            </a:endParaRPr>
          </a:p>
          <a:p>
            <a:pPr marR="2443658" algn="ctr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c.</a:t>
            </a:r>
            <a:r>
              <a:rPr sz="3000" spc="-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Preorder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  <a:p>
            <a:pPr marL="355510" marR="38061">
              <a:lnSpc>
                <a:spcPts val="2400"/>
              </a:lnSpc>
            </a:pPr>
            <a:r>
              <a:rPr sz="3000" spc="4" baseline="2391" dirty="0">
                <a:latin typeface="Comic Sans MS"/>
                <a:cs typeface="Comic Sans MS"/>
              </a:rPr>
              <a:t>60,30,20,55,35,45,40,50,70,9</a:t>
            </a:r>
            <a:endParaRPr sz="2000">
              <a:latin typeface="Comic Sans MS"/>
              <a:cs typeface="Comic Sans MS"/>
            </a:endParaRPr>
          </a:p>
          <a:p>
            <a:pPr marL="355510" marR="38061">
              <a:lnSpc>
                <a:spcPts val="2400"/>
              </a:lnSpc>
            </a:pPr>
            <a:r>
              <a:rPr sz="3000" spc="4" baseline="2391" dirty="0">
                <a:latin typeface="Comic Sans MS"/>
                <a:cs typeface="Comic Sans MS"/>
              </a:rPr>
              <a:t>0,80,95</a:t>
            </a:r>
            <a:endParaRPr sz="2000">
              <a:latin typeface="Comic Sans MS"/>
              <a:cs typeface="Comic Sans MS"/>
            </a:endParaRPr>
          </a:p>
          <a:p>
            <a:pPr marL="317448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Inorder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  <a:p>
            <a:pPr marL="1649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20,40,45,50,35,55,30,60,80,90,</a:t>
            </a:r>
            <a:endParaRPr sz="2000">
              <a:latin typeface="Comic Sans MS"/>
              <a:cs typeface="Comic Sans MS"/>
            </a:endParaRPr>
          </a:p>
          <a:p>
            <a:pPr marL="355510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95,70</a:t>
            </a:r>
            <a:endParaRPr sz="2000">
              <a:latin typeface="Comic Sans MS"/>
              <a:cs typeface="Comic Sans MS"/>
            </a:endParaRPr>
          </a:p>
          <a:p>
            <a:pPr marL="317448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Postorder =</a:t>
            </a:r>
            <a:endParaRPr sz="2000">
              <a:latin typeface="Comic Sans MS"/>
              <a:cs typeface="Comic Sans MS"/>
            </a:endParaRPr>
          </a:p>
          <a:p>
            <a:pPr marL="355510" marR="38061">
              <a:lnSpc>
                <a:spcPts val="2400"/>
              </a:lnSpc>
            </a:pPr>
            <a:r>
              <a:rPr sz="3000" spc="4" baseline="2391" dirty="0">
                <a:latin typeface="Comic Sans MS"/>
                <a:cs typeface="Comic Sans MS"/>
              </a:rPr>
              <a:t>20,40,50,45,35,55,30,80,95,9</a:t>
            </a:r>
            <a:endParaRPr sz="2000">
              <a:latin typeface="Comic Sans MS"/>
              <a:cs typeface="Comic Sans MS"/>
            </a:endParaRPr>
          </a:p>
          <a:p>
            <a:pPr marL="355510" marR="38061">
              <a:lnSpc>
                <a:spcPts val="2335"/>
              </a:lnSpc>
            </a:pPr>
            <a:r>
              <a:rPr sz="3000" spc="4" baseline="1195" dirty="0">
                <a:latin typeface="Comic Sans MS"/>
                <a:cs typeface="Comic Sans MS"/>
              </a:rPr>
              <a:t>0,70,60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9600" y="1447800"/>
            <a:ext cx="3867150" cy="376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45">
              <a:lnSpc>
                <a:spcPct val="116129"/>
              </a:lnSpc>
              <a:spcBef>
                <a:spcPts val="135"/>
              </a:spcBef>
            </a:pPr>
            <a:r>
              <a:rPr sz="2000" b="1" u="heavy" spc="0" dirty="0">
                <a:latin typeface="Comic Sans MS"/>
                <a:cs typeface="Comic Sans MS"/>
              </a:rPr>
              <a:t>JAWAB</a:t>
            </a:r>
            <a:endParaRPr sz="2000">
              <a:latin typeface="Comic Sans MS"/>
              <a:cs typeface="Comic Sans MS"/>
            </a:endParaRPr>
          </a:p>
          <a:p>
            <a:pPr marL="101345">
              <a:lnSpc>
                <a:spcPts val="2400"/>
              </a:lnSpc>
              <a:spcBef>
                <a:spcPts val="12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b.</a:t>
            </a:r>
            <a:r>
              <a:rPr sz="3000" spc="-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Simpul 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12</a:t>
            </a:r>
            <a:endParaRPr sz="2000">
              <a:latin typeface="Comic Sans MS"/>
              <a:cs typeface="Comic Sans MS"/>
            </a:endParaRPr>
          </a:p>
          <a:p>
            <a:pPr marL="40634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Edge/ruas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1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11</a:t>
            </a:r>
            <a:endParaRPr sz="2000">
              <a:latin typeface="Comic Sans MS"/>
              <a:cs typeface="Comic Sans MS"/>
            </a:endParaRPr>
          </a:p>
          <a:p>
            <a:pPr marL="406348">
              <a:lnSpc>
                <a:spcPts val="2400"/>
              </a:lnSpc>
            </a:pPr>
            <a:r>
              <a:rPr sz="3000" spc="4" baseline="2391" dirty="0">
                <a:latin typeface="Comic Sans MS"/>
                <a:cs typeface="Comic Sans MS"/>
              </a:rPr>
              <a:t>Lea</a:t>
            </a:r>
            <a:r>
              <a:rPr sz="3000" spc="0" baseline="2391" dirty="0">
                <a:latin typeface="Comic Sans MS"/>
                <a:cs typeface="Comic Sans MS"/>
              </a:rPr>
              <a:t>f  </a:t>
            </a:r>
            <a:r>
              <a:rPr sz="3000" spc="2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</a:t>
            </a:r>
            <a:r>
              <a:rPr sz="3000" spc="4" baseline="2391" dirty="0">
                <a:latin typeface="Comic Sans MS"/>
                <a:cs typeface="Comic Sans MS"/>
              </a:rPr>
              <a:t>4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5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8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95</a:t>
            </a:r>
            <a:endParaRPr sz="2000">
              <a:latin typeface="Comic Sans MS"/>
              <a:cs typeface="Comic Sans MS"/>
            </a:endParaRPr>
          </a:p>
          <a:p>
            <a:pPr marL="40634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Root  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1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60</a:t>
            </a:r>
            <a:endParaRPr sz="2000">
              <a:latin typeface="Comic Sans MS"/>
              <a:cs typeface="Comic Sans MS"/>
            </a:endParaRPr>
          </a:p>
          <a:p>
            <a:pPr marL="40634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Level </a:t>
            </a:r>
            <a:r>
              <a:rPr sz="3000" spc="1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60</a:t>
            </a:r>
            <a:endParaRPr sz="2000">
              <a:latin typeface="Comic Sans MS"/>
              <a:cs typeface="Comic Sans MS"/>
            </a:endParaRPr>
          </a:p>
          <a:p>
            <a:pPr marL="11683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1 </a:t>
            </a:r>
            <a:r>
              <a:rPr sz="3000" spc="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30</a:t>
            </a:r>
            <a:r>
              <a:rPr sz="3000" spc="-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70</a:t>
            </a:r>
            <a:endParaRPr sz="2000">
              <a:latin typeface="Comic Sans MS"/>
              <a:cs typeface="Comic Sans MS"/>
            </a:endParaRPr>
          </a:p>
          <a:p>
            <a:pPr marL="11683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2 </a:t>
            </a:r>
            <a:r>
              <a:rPr sz="3000" spc="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</a:t>
            </a:r>
            <a:r>
              <a:rPr sz="3000" spc="4" baseline="2391" dirty="0">
                <a:latin typeface="Comic Sans MS"/>
                <a:cs typeface="Comic Sans MS"/>
              </a:rPr>
              <a:t>2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5</a:t>
            </a:r>
            <a:r>
              <a:rPr sz="3000" spc="0" baseline="2391" dirty="0">
                <a:latin typeface="Comic Sans MS"/>
                <a:cs typeface="Comic Sans MS"/>
              </a:rPr>
              <a:t>5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90</a:t>
            </a:r>
            <a:endParaRPr sz="2000">
              <a:latin typeface="Comic Sans MS"/>
              <a:cs typeface="Comic Sans MS"/>
            </a:endParaRPr>
          </a:p>
          <a:p>
            <a:pPr marL="11683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3 </a:t>
            </a:r>
            <a:r>
              <a:rPr sz="3000" spc="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</a:t>
            </a:r>
            <a:r>
              <a:rPr sz="3000" spc="4" baseline="2391" dirty="0">
                <a:latin typeface="Comic Sans MS"/>
                <a:cs typeface="Comic Sans MS"/>
              </a:rPr>
              <a:t>3</a:t>
            </a:r>
            <a:r>
              <a:rPr sz="3000" spc="0" baseline="2391" dirty="0">
                <a:latin typeface="Comic Sans MS"/>
                <a:cs typeface="Comic Sans MS"/>
              </a:rPr>
              <a:t>5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8</a:t>
            </a:r>
            <a:r>
              <a:rPr sz="3000" spc="0" baseline="2391" dirty="0">
                <a:latin typeface="Comic Sans MS"/>
                <a:cs typeface="Comic Sans MS"/>
              </a:rPr>
              <a:t>0   </a:t>
            </a:r>
            <a:r>
              <a:rPr sz="3000" spc="4" baseline="2391" dirty="0">
                <a:latin typeface="Comic Sans MS"/>
                <a:cs typeface="Comic Sans MS"/>
              </a:rPr>
              <a:t>95</a:t>
            </a:r>
            <a:endParaRPr sz="2000">
              <a:latin typeface="Comic Sans MS"/>
              <a:cs typeface="Comic Sans MS"/>
            </a:endParaRPr>
          </a:p>
          <a:p>
            <a:pPr marL="11683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4 </a:t>
            </a:r>
            <a:r>
              <a:rPr sz="3000" spc="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</a:t>
            </a:r>
            <a:r>
              <a:rPr sz="3000" spc="4" baseline="2391" dirty="0">
                <a:latin typeface="Comic Sans MS"/>
                <a:cs typeface="Comic Sans MS"/>
              </a:rPr>
              <a:t>45</a:t>
            </a:r>
            <a:endParaRPr sz="2000">
              <a:latin typeface="Comic Sans MS"/>
              <a:cs typeface="Comic Sans MS"/>
            </a:endParaRPr>
          </a:p>
          <a:p>
            <a:pPr marL="1168347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5 </a:t>
            </a:r>
            <a:r>
              <a:rPr sz="3000" spc="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40</a:t>
            </a:r>
            <a:r>
              <a:rPr sz="3000" spc="586" baseline="2391" dirty="0">
                <a:latin typeface="Comic Sans MS"/>
                <a:cs typeface="Comic Sans MS"/>
              </a:rPr>
              <a:t> </a:t>
            </a:r>
            <a:r>
              <a:rPr sz="3000" spc="9" baseline="2391" dirty="0">
                <a:latin typeface="Comic Sans MS"/>
                <a:cs typeface="Comic Sans MS"/>
              </a:rPr>
              <a:t>5</a:t>
            </a:r>
            <a:r>
              <a:rPr sz="3000" spc="0" baseline="2391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40634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Height</a:t>
            </a:r>
            <a:r>
              <a:rPr sz="3000" spc="-5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5</a:t>
            </a:r>
            <a:r>
              <a:rPr sz="3000" spc="-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+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</a:t>
            </a:r>
            <a:r>
              <a:rPr sz="3000" spc="-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6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13003" y="1367537"/>
            <a:ext cx="8997696" cy="4880862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876" y="1446276"/>
            <a:ext cx="3870198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1447800"/>
            <a:ext cx="3867150" cy="3768852"/>
          </a:xfrm>
          <a:custGeom>
            <a:avLst/>
            <a:gdLst/>
            <a:ahLst/>
            <a:cxnLst/>
            <a:rect l="l" t="t" r="r" b="b"/>
            <a:pathLst>
              <a:path w="3867150" h="3768852">
                <a:moveTo>
                  <a:pt x="0" y="0"/>
                </a:moveTo>
                <a:lnTo>
                  <a:pt x="0" y="3768852"/>
                </a:lnTo>
                <a:lnTo>
                  <a:pt x="3867150" y="3768852"/>
                </a:lnTo>
                <a:lnTo>
                  <a:pt x="386715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2876" y="1446276"/>
            <a:ext cx="4270248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4400" y="1447799"/>
            <a:ext cx="4267200" cy="3768852"/>
          </a:xfrm>
          <a:custGeom>
            <a:avLst/>
            <a:gdLst/>
            <a:ahLst/>
            <a:cxnLst/>
            <a:rect l="l" t="t" r="r" b="b"/>
            <a:pathLst>
              <a:path w="4267200" h="3768852">
                <a:moveTo>
                  <a:pt x="0" y="0"/>
                </a:moveTo>
                <a:lnTo>
                  <a:pt x="0" y="3768852"/>
                </a:lnTo>
                <a:lnTo>
                  <a:pt x="4267200" y="3768852"/>
                </a:lnTo>
                <a:lnTo>
                  <a:pt x="4267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8596" y="783591"/>
            <a:ext cx="269428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Algoritma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347" y="783591"/>
            <a:ext cx="182312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Insert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431" y="783591"/>
            <a:ext cx="139117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Tree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447800"/>
            <a:ext cx="3867150" cy="376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45">
              <a:lnSpc>
                <a:spcPct val="116129"/>
              </a:lnSpc>
              <a:spcBef>
                <a:spcPts val="135"/>
              </a:spcBef>
            </a:pPr>
            <a:r>
              <a:rPr sz="2000" b="1" u="heavy" spc="0" dirty="0">
                <a:latin typeface="Comic Sans MS"/>
                <a:cs typeface="Comic Sans MS"/>
              </a:rPr>
              <a:t>LATIHAN</a:t>
            </a:r>
            <a:endParaRPr sz="2000">
              <a:latin typeface="Comic Sans MS"/>
              <a:cs typeface="Comic Sans MS"/>
            </a:endParaRPr>
          </a:p>
          <a:p>
            <a:pPr marL="101346">
              <a:lnSpc>
                <a:spcPct val="116129"/>
              </a:lnSpc>
              <a:spcBef>
                <a:spcPts val="2012"/>
              </a:spcBef>
            </a:pPr>
            <a:r>
              <a:rPr sz="2000" spc="0" dirty="0">
                <a:latin typeface="Comic Sans MS"/>
                <a:cs typeface="Comic Sans MS"/>
              </a:rPr>
              <a:t>Dari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data</a:t>
            </a:r>
            <a:r>
              <a:rPr sz="2000" spc="-3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ini</a:t>
            </a:r>
            <a:r>
              <a:rPr sz="2000" spc="-21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gambarkan</a:t>
            </a:r>
            <a:r>
              <a:rPr sz="2000" spc="4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Tree</a:t>
            </a:r>
            <a:endParaRPr sz="2000">
              <a:latin typeface="Comic Sans MS"/>
              <a:cs typeface="Comic Sans MS"/>
            </a:endParaRPr>
          </a:p>
          <a:p>
            <a:pPr marL="177216">
              <a:lnSpc>
                <a:spcPts val="2400"/>
              </a:lnSpc>
              <a:spcBef>
                <a:spcPts val="120"/>
              </a:spcBef>
            </a:pPr>
            <a:r>
              <a:rPr sz="3000" spc="0" baseline="2391" dirty="0">
                <a:latin typeface="Comic Sans MS"/>
                <a:cs typeface="Comic Sans MS"/>
              </a:rPr>
              <a:t>40,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50,60,33,55,11</a:t>
            </a:r>
            <a:endParaRPr sz="2000">
              <a:latin typeface="Comic Sans MS"/>
              <a:cs typeface="Comic Sans MS"/>
            </a:endParaRPr>
          </a:p>
          <a:p>
            <a:pPr marL="101092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Ketentuan</a:t>
            </a:r>
            <a:r>
              <a:rPr sz="3000" spc="-9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0083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Bandingkan  </a:t>
            </a:r>
            <a:r>
              <a:rPr sz="3000" spc="8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data  </a:t>
            </a:r>
            <a:r>
              <a:rPr sz="3000" spc="13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mulai  </a:t>
            </a:r>
            <a:r>
              <a:rPr sz="3000" spc="175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ari</a:t>
            </a:r>
            <a:endParaRPr sz="2000">
              <a:latin typeface="Comic Sans MS"/>
              <a:cs typeface="Comic Sans MS"/>
            </a:endParaRPr>
          </a:p>
          <a:p>
            <a:pPr marL="44390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data </a:t>
            </a:r>
            <a:r>
              <a:rPr sz="3000" spc="4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pertama </a:t>
            </a:r>
            <a:r>
              <a:rPr sz="3000" spc="84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(</a:t>
            </a:r>
            <a:r>
              <a:rPr sz="3000" spc="0" baseline="2391" dirty="0">
                <a:latin typeface="Comic Sans MS"/>
                <a:cs typeface="Comic Sans MS"/>
              </a:rPr>
              <a:t>Root) </a:t>
            </a:r>
            <a:r>
              <a:rPr sz="3000" spc="7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kalau</a:t>
            </a:r>
            <a:endParaRPr sz="2000">
              <a:latin typeface="Comic Sans MS"/>
              <a:cs typeface="Comic Sans MS"/>
            </a:endParaRPr>
          </a:p>
          <a:p>
            <a:pPr marL="443649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le</a:t>
            </a:r>
            <a:r>
              <a:rPr sz="3000" spc="9" baseline="2391" dirty="0">
                <a:latin typeface="Comic Sans MS"/>
                <a:cs typeface="Comic Sans MS"/>
              </a:rPr>
              <a:t>b</a:t>
            </a:r>
            <a:r>
              <a:rPr sz="3000" spc="0" baseline="2391" dirty="0">
                <a:latin typeface="Comic Sans MS"/>
                <a:cs typeface="Comic Sans MS"/>
              </a:rPr>
              <a:t>ih  </a:t>
            </a:r>
            <a:r>
              <a:rPr sz="3000" spc="47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besar  </a:t>
            </a:r>
            <a:r>
              <a:rPr sz="3000" spc="46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letakkan  </a:t>
            </a:r>
            <a:r>
              <a:rPr sz="3000" spc="461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i</a:t>
            </a:r>
            <a:endParaRPr sz="2000">
              <a:latin typeface="Comic Sans MS"/>
              <a:cs typeface="Comic Sans MS"/>
            </a:endParaRPr>
          </a:p>
          <a:p>
            <a:pPr marL="44390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sebelah </a:t>
            </a:r>
            <a:r>
              <a:rPr sz="3000" spc="15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kanan, </a:t>
            </a:r>
            <a:r>
              <a:rPr sz="3000" spc="14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kalau </a:t>
            </a:r>
            <a:r>
              <a:rPr sz="3000" spc="144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l</a:t>
            </a:r>
            <a:r>
              <a:rPr sz="3000" spc="0" baseline="2391" dirty="0">
                <a:latin typeface="Comic Sans MS"/>
                <a:cs typeface="Comic Sans MS"/>
              </a:rPr>
              <a:t>ebih</a:t>
            </a:r>
            <a:endParaRPr sz="2000">
              <a:latin typeface="Comic Sans MS"/>
              <a:cs typeface="Comic Sans MS"/>
            </a:endParaRPr>
          </a:p>
          <a:p>
            <a:pPr marL="444156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kecil   </a:t>
            </a:r>
            <a:r>
              <a:rPr sz="3000" spc="204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l</a:t>
            </a:r>
            <a:r>
              <a:rPr sz="3000" spc="0" baseline="2391" dirty="0">
                <a:latin typeface="Comic Sans MS"/>
                <a:cs typeface="Comic Sans MS"/>
              </a:rPr>
              <a:t>etakkan   </a:t>
            </a:r>
            <a:r>
              <a:rPr sz="3000" spc="13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disebelah</a:t>
            </a:r>
            <a:endParaRPr sz="2000">
              <a:latin typeface="Comic Sans MS"/>
              <a:cs typeface="Comic Sans MS"/>
            </a:endParaRPr>
          </a:p>
          <a:p>
            <a:pPr marL="444156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kiri.</a:t>
            </a:r>
            <a:r>
              <a:rPr sz="3000" spc="14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Bandingkan</a:t>
            </a:r>
            <a:r>
              <a:rPr sz="3000" spc="7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dari</a:t>
            </a:r>
            <a:r>
              <a:rPr sz="3000" spc="17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17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o</a:t>
            </a:r>
            <a:endParaRPr sz="2000">
              <a:latin typeface="Comic Sans MS"/>
              <a:cs typeface="Comic Sans MS"/>
            </a:endParaRPr>
          </a:p>
          <a:p>
            <a:pPr marL="44390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dan</a:t>
            </a:r>
            <a:r>
              <a:rPr sz="3000" spc="-32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s</a:t>
            </a:r>
            <a:r>
              <a:rPr sz="3000" spc="0" baseline="2391" dirty="0">
                <a:latin typeface="Comic Sans MS"/>
                <a:cs typeface="Comic Sans MS"/>
              </a:rPr>
              <a:t>eterusnya.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1447800"/>
            <a:ext cx="4267200" cy="376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346">
              <a:lnSpc>
                <a:spcPct val="116129"/>
              </a:lnSpc>
              <a:spcBef>
                <a:spcPts val="135"/>
              </a:spcBef>
            </a:pPr>
            <a:r>
              <a:rPr sz="2000" b="1" u="heavy" spc="0" dirty="0">
                <a:latin typeface="Comic Sans MS"/>
                <a:cs typeface="Comic Sans MS"/>
              </a:rPr>
              <a:t>ALGORITMA</a:t>
            </a:r>
            <a:r>
              <a:rPr sz="2000" b="1" u="heavy" spc="-129" dirty="0">
                <a:latin typeface="Comic Sans MS"/>
                <a:cs typeface="Comic Sans MS"/>
              </a:rPr>
              <a:t> </a:t>
            </a:r>
            <a:r>
              <a:rPr sz="2000" b="1" u="heavy" spc="0" dirty="0">
                <a:latin typeface="Comic Sans MS"/>
                <a:cs typeface="Comic Sans MS"/>
              </a:rPr>
              <a:t>TREE</a:t>
            </a:r>
            <a:endParaRPr sz="2000">
              <a:latin typeface="Comic Sans MS"/>
              <a:cs typeface="Comic Sans MS"/>
            </a:endParaRPr>
          </a:p>
          <a:p>
            <a:pPr marL="101346">
              <a:lnSpc>
                <a:spcPct val="116129"/>
              </a:lnSpc>
              <a:spcBef>
                <a:spcPts val="2012"/>
              </a:spcBef>
            </a:pPr>
            <a:r>
              <a:rPr sz="2000" spc="0" dirty="0">
                <a:latin typeface="Comic Sans MS"/>
                <a:cs typeface="Comic Sans MS"/>
              </a:rPr>
              <a:t>1. </a:t>
            </a:r>
            <a:r>
              <a:rPr sz="2000" spc="9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Insert</a:t>
            </a:r>
            <a:r>
              <a:rPr sz="2000" spc="9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 marL="101346">
              <a:lnSpc>
                <a:spcPts val="2400"/>
              </a:lnSpc>
              <a:spcBef>
                <a:spcPts val="120"/>
              </a:spcBef>
            </a:pPr>
            <a:r>
              <a:rPr sz="3000" spc="4" baseline="2391" dirty="0">
                <a:latin typeface="Comic Sans MS"/>
                <a:cs typeface="Comic Sans MS"/>
              </a:rPr>
              <a:t>2</a:t>
            </a:r>
            <a:r>
              <a:rPr sz="3000" spc="0" baseline="2391" dirty="0">
                <a:latin typeface="Comic Sans MS"/>
                <a:cs typeface="Comic Sans MS"/>
              </a:rPr>
              <a:t>.</a:t>
            </a:r>
            <a:r>
              <a:rPr sz="3000" spc="36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Jika</a:t>
            </a:r>
            <a:r>
              <a:rPr sz="3000" spc="-2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&gt;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Root,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alah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anak</a:t>
            </a:r>
            <a:endParaRPr sz="2000">
              <a:latin typeface="Comic Sans MS"/>
              <a:cs typeface="Comic Sans MS"/>
            </a:endParaRPr>
          </a:p>
          <a:p>
            <a:pPr marL="444156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kanan</a:t>
            </a:r>
            <a:r>
              <a:rPr sz="3000" spc="-42" baseline="2391" dirty="0">
                <a:latin typeface="Comic Sans MS"/>
                <a:cs typeface="Comic Sans MS"/>
              </a:rPr>
              <a:t> </a:t>
            </a:r>
            <a:r>
              <a:rPr sz="3000" spc="-4" baseline="2391" dirty="0">
                <a:latin typeface="Comic Sans MS"/>
                <a:cs typeface="Comic Sans MS"/>
              </a:rPr>
              <a:t>R</a:t>
            </a:r>
            <a:r>
              <a:rPr sz="3000" spc="0" baseline="2391" dirty="0">
                <a:latin typeface="Comic Sans MS"/>
                <a:cs typeface="Comic Sans MS"/>
              </a:rPr>
              <a:t>oot,</a:t>
            </a:r>
            <a:r>
              <a:rPr sz="3000" spc="-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Jika</a:t>
            </a:r>
            <a:r>
              <a:rPr sz="3000" spc="-2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&lt;</a:t>
            </a:r>
            <a:r>
              <a:rPr sz="3000" spc="-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Root, N</a:t>
            </a:r>
            <a:endParaRPr sz="2000">
              <a:latin typeface="Comic Sans MS"/>
              <a:cs typeface="Comic Sans MS"/>
            </a:endParaRPr>
          </a:p>
          <a:p>
            <a:pPr marL="444410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alah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anak</a:t>
            </a:r>
            <a:r>
              <a:rPr sz="3000" spc="-4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kiri</a:t>
            </a:r>
            <a:r>
              <a:rPr sz="3000" spc="-2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  <a:p>
            <a:pPr marL="101599">
              <a:lnSpc>
                <a:spcPts val="2400"/>
              </a:lnSpc>
            </a:pPr>
            <a:r>
              <a:rPr sz="3000" spc="4" baseline="2391" dirty="0">
                <a:latin typeface="Comic Sans MS"/>
                <a:cs typeface="Comic Sans MS"/>
              </a:rPr>
              <a:t>3</a:t>
            </a:r>
            <a:r>
              <a:rPr sz="3000" spc="0" baseline="2391" dirty="0">
                <a:latin typeface="Comic Sans MS"/>
                <a:cs typeface="Comic Sans MS"/>
              </a:rPr>
              <a:t>.</a:t>
            </a:r>
            <a:r>
              <a:rPr sz="3000" spc="36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Ulangi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langkah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2</a:t>
            </a:r>
            <a:r>
              <a:rPr sz="3000" spc="-1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terhadap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anak</a:t>
            </a:r>
            <a:endParaRPr sz="2000">
              <a:latin typeface="Comic Sans MS"/>
              <a:cs typeface="Comic Sans MS"/>
            </a:endParaRPr>
          </a:p>
          <a:p>
            <a:pPr marL="44491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Root, sampai ditemukan</a:t>
            </a:r>
            <a:r>
              <a:rPr sz="3000" spc="-8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posisi</a:t>
            </a:r>
            <a:endParaRPr sz="2000">
              <a:latin typeface="Comic Sans MS"/>
              <a:cs typeface="Comic Sans MS"/>
            </a:endParaRPr>
          </a:p>
          <a:p>
            <a:pPr marL="44491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yang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pas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,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sesuai dengan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aturan</a:t>
            </a:r>
            <a:endParaRPr sz="2000">
              <a:latin typeface="Comic Sans MS"/>
              <a:cs typeface="Comic Sans MS"/>
            </a:endParaRPr>
          </a:p>
          <a:p>
            <a:pPr marL="444918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tree.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12936" y="1605279"/>
            <a:ext cx="1096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13003" y="1415795"/>
            <a:ext cx="8997696" cy="4832603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038" y="1980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981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5114" y="4342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5876" y="4343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5114" y="3123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5876" y="31241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5714" y="3123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476" y="3124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1057" y="4288536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1820" y="4289298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8476" y="24384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1676" y="36576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2476" y="25146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9716" y="5457444"/>
            <a:ext cx="992123" cy="610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0477" y="545744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15"/>
                </a:lnTo>
                <a:lnTo>
                  <a:pt x="414957" y="4008"/>
                </a:lnTo>
                <a:lnTo>
                  <a:pt x="376269" y="8898"/>
                </a:lnTo>
                <a:lnTo>
                  <a:pt x="338742" y="15605"/>
                </a:lnTo>
                <a:lnTo>
                  <a:pt x="302502" y="24050"/>
                </a:lnTo>
                <a:lnTo>
                  <a:pt x="267676" y="34152"/>
                </a:lnTo>
                <a:lnTo>
                  <a:pt x="234392" y="45832"/>
                </a:lnTo>
                <a:lnTo>
                  <a:pt x="202777" y="59009"/>
                </a:lnTo>
                <a:lnTo>
                  <a:pt x="172959" y="73603"/>
                </a:lnTo>
                <a:lnTo>
                  <a:pt x="119223" y="106723"/>
                </a:lnTo>
                <a:lnTo>
                  <a:pt x="74204" y="144553"/>
                </a:lnTo>
                <a:lnTo>
                  <a:pt x="38921" y="186451"/>
                </a:lnTo>
                <a:lnTo>
                  <a:pt x="14394" y="231779"/>
                </a:lnTo>
                <a:lnTo>
                  <a:pt x="1641" y="279895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895"/>
                </a:lnTo>
                <a:lnTo>
                  <a:pt x="976205" y="231779"/>
                </a:lnTo>
                <a:lnTo>
                  <a:pt x="951678" y="186451"/>
                </a:lnTo>
                <a:lnTo>
                  <a:pt x="916395" y="144553"/>
                </a:lnTo>
                <a:lnTo>
                  <a:pt x="871376" y="106723"/>
                </a:lnTo>
                <a:lnTo>
                  <a:pt x="817640" y="73603"/>
                </a:lnTo>
                <a:lnTo>
                  <a:pt x="787822" y="59009"/>
                </a:lnTo>
                <a:lnTo>
                  <a:pt x="756207" y="45832"/>
                </a:lnTo>
                <a:lnTo>
                  <a:pt x="722923" y="34152"/>
                </a:lnTo>
                <a:lnTo>
                  <a:pt x="688097" y="24050"/>
                </a:lnTo>
                <a:lnTo>
                  <a:pt x="651857" y="15605"/>
                </a:lnTo>
                <a:lnTo>
                  <a:pt x="614330" y="8898"/>
                </a:lnTo>
                <a:lnTo>
                  <a:pt x="575642" y="4008"/>
                </a:lnTo>
                <a:lnTo>
                  <a:pt x="535923" y="1015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7876" y="368960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7876" y="4832604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1143" y="685419"/>
            <a:ext cx="1817333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4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Jawab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2952" y="2161786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40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3628" y="3304786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33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3028" y="3304786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50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8972" y="4469884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60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4176" y="4523986"/>
            <a:ext cx="29208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37630" y="5638791"/>
            <a:ext cx="3743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50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13003" y="1523999"/>
            <a:ext cx="8997696" cy="4724399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3600" y="752642"/>
            <a:ext cx="1143776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7018" y="752642"/>
            <a:ext cx="411851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1</a:t>
            </a:r>
            <a:endParaRPr sz="40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02" y="1681738"/>
            <a:ext cx="8577974" cy="695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00"/>
              </a:lnSpc>
              <a:spcBef>
                <a:spcPts val="135"/>
              </a:spcBef>
            </a:pPr>
            <a:r>
              <a:rPr sz="3600" spc="0" baseline="2989" dirty="0">
                <a:latin typeface="Comic Sans MS"/>
                <a:cs typeface="Comic Sans MS"/>
              </a:rPr>
              <a:t>Insertkan </a:t>
            </a:r>
            <a:r>
              <a:rPr sz="3600" spc="-4" baseline="2989" dirty="0">
                <a:latin typeface="Comic Sans MS"/>
                <a:cs typeface="Comic Sans MS"/>
              </a:rPr>
              <a:t>d</a:t>
            </a:r>
            <a:r>
              <a:rPr sz="3600" spc="0" baseline="2989" dirty="0">
                <a:latin typeface="Comic Sans MS"/>
                <a:cs typeface="Comic Sans MS"/>
              </a:rPr>
              <a:t>ata-data berikut, sehingga muncul sebuah Tree :</a:t>
            </a:r>
            <a:endParaRPr sz="2400">
              <a:latin typeface="Comic Sans MS"/>
              <a:cs typeface="Comic Sans MS"/>
            </a:endParaRPr>
          </a:p>
          <a:p>
            <a:pPr marL="466242" marR="45720">
              <a:lnSpc>
                <a:spcPts val="2775"/>
              </a:lnSpc>
              <a:spcBef>
                <a:spcPts val="3"/>
              </a:spcBef>
            </a:pPr>
            <a:r>
              <a:rPr sz="2400" spc="0" dirty="0">
                <a:latin typeface="Comic Sans MS"/>
                <a:cs typeface="Comic Sans MS"/>
              </a:rPr>
              <a:t>20,65,25,30,70,80,15,17,35,60,5,23,32,24,68.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06" y="2411429"/>
            <a:ext cx="198070" cy="695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700"/>
              </a:lnSpc>
              <a:spcBef>
                <a:spcPts val="135"/>
              </a:spcBef>
            </a:pPr>
            <a:r>
              <a:rPr sz="3600" spc="0" baseline="2989" dirty="0">
                <a:latin typeface="Comic Sans MS"/>
                <a:cs typeface="Comic Sans MS"/>
              </a:rPr>
              <a:t>-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775"/>
              </a:lnSpc>
              <a:spcBef>
                <a:spcPts val="3"/>
              </a:spcBef>
            </a:pPr>
            <a:r>
              <a:rPr sz="2400" spc="0" dirty="0">
                <a:latin typeface="Comic Sans MS"/>
                <a:cs typeface="Comic Sans MS"/>
              </a:rPr>
              <a:t>-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306" y="2411429"/>
            <a:ext cx="68585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Tentukan </a:t>
            </a:r>
            <a:r>
              <a:rPr sz="3600" spc="4" baseline="1993" dirty="0">
                <a:latin typeface="Comic Sans MS"/>
                <a:cs typeface="Comic Sans MS"/>
              </a:rPr>
              <a:t>s</a:t>
            </a:r>
            <a:r>
              <a:rPr sz="3600" spc="0" baseline="1993" dirty="0">
                <a:latin typeface="Comic Sans MS"/>
                <a:cs typeface="Comic Sans MS"/>
              </a:rPr>
              <a:t>impul, edge,root,leaf,level,dan height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306" y="2776274"/>
            <a:ext cx="38121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Jika </a:t>
            </a:r>
            <a:r>
              <a:rPr sz="3600" spc="665" baseline="1993" dirty="0">
                <a:latin typeface="Comic Sans MS"/>
                <a:cs typeface="Comic Sans MS"/>
              </a:rPr>
              <a:t> </a:t>
            </a:r>
            <a:r>
              <a:rPr sz="3600" spc="0" baseline="1993" dirty="0">
                <a:latin typeface="Comic Sans MS"/>
                <a:cs typeface="Comic Sans MS"/>
              </a:rPr>
              <a:t>dilakukan </a:t>
            </a:r>
            <a:r>
              <a:rPr sz="3600" spc="660" baseline="1993" dirty="0">
                <a:latin typeface="Comic Sans MS"/>
                <a:cs typeface="Comic Sans MS"/>
              </a:rPr>
              <a:t> </a:t>
            </a:r>
            <a:r>
              <a:rPr sz="3600" spc="-4" baseline="1993" dirty="0">
                <a:latin typeface="Comic Sans MS"/>
                <a:cs typeface="Comic Sans MS"/>
              </a:rPr>
              <a:t>t</a:t>
            </a:r>
            <a:r>
              <a:rPr sz="3600" spc="0" baseline="1993" dirty="0">
                <a:latin typeface="Comic Sans MS"/>
                <a:cs typeface="Comic Sans MS"/>
              </a:rPr>
              <a:t>raversal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9207" y="2776274"/>
            <a:ext cx="974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p</a:t>
            </a:r>
            <a:r>
              <a:rPr sz="3600" spc="4" baseline="1993" dirty="0">
                <a:latin typeface="Comic Sans MS"/>
                <a:cs typeface="Comic Sans MS"/>
              </a:rPr>
              <a:t>o</a:t>
            </a:r>
            <a:r>
              <a:rPr sz="3600" spc="0" baseline="1993" dirty="0">
                <a:latin typeface="Comic Sans MS"/>
                <a:cs typeface="Comic Sans MS"/>
              </a:rPr>
              <a:t>hon,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7475" y="2776274"/>
            <a:ext cx="15363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993" dirty="0">
                <a:latin typeface="Comic Sans MS"/>
                <a:cs typeface="Comic Sans MS"/>
              </a:rPr>
              <a:t>berapakah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6636" y="2776274"/>
            <a:ext cx="13984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4" baseline="1993" dirty="0">
                <a:latin typeface="Comic Sans MS"/>
                <a:cs typeface="Comic Sans MS"/>
              </a:rPr>
              <a:t>n</a:t>
            </a:r>
            <a:r>
              <a:rPr sz="3600" spc="0" baseline="1993" dirty="0">
                <a:latin typeface="Comic Sans MS"/>
                <a:cs typeface="Comic Sans MS"/>
              </a:rPr>
              <a:t>otasinya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2306" y="3141425"/>
            <a:ext cx="70719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4" baseline="1993" dirty="0">
                <a:latin typeface="Comic Sans MS"/>
                <a:cs typeface="Comic Sans MS"/>
              </a:rPr>
              <a:t>u</a:t>
            </a:r>
            <a:r>
              <a:rPr sz="3600" spc="0" baseline="1993" dirty="0">
                <a:latin typeface="Comic Sans MS"/>
                <a:cs typeface="Comic Sans MS"/>
              </a:rPr>
              <a:t>nt</a:t>
            </a:r>
            <a:r>
              <a:rPr sz="3600" spc="4" baseline="1993" dirty="0">
                <a:latin typeface="Comic Sans MS"/>
                <a:cs typeface="Comic Sans MS"/>
              </a:rPr>
              <a:t>u</a:t>
            </a:r>
            <a:r>
              <a:rPr sz="3600" spc="0" baseline="1993" dirty="0">
                <a:latin typeface="Comic Sans MS"/>
                <a:cs typeface="Comic Sans MS"/>
              </a:rPr>
              <a:t>k </a:t>
            </a:r>
            <a:r>
              <a:rPr sz="3600" spc="-4" baseline="1993" dirty="0">
                <a:latin typeface="Comic Sans MS"/>
                <a:cs typeface="Comic Sans MS"/>
              </a:rPr>
              <a:t>t</a:t>
            </a:r>
            <a:r>
              <a:rPr sz="3600" spc="0" baseline="1993" dirty="0">
                <a:latin typeface="Comic Sans MS"/>
                <a:cs typeface="Comic Sans MS"/>
              </a:rPr>
              <a:t>raversal preorder, inorder</a:t>
            </a:r>
            <a:r>
              <a:rPr sz="3600" spc="-14" baseline="1993" dirty="0">
                <a:latin typeface="Comic Sans MS"/>
                <a:cs typeface="Comic Sans MS"/>
              </a:rPr>
              <a:t> </a:t>
            </a:r>
            <a:r>
              <a:rPr sz="3600" spc="0" baseline="1993" dirty="0">
                <a:latin typeface="Comic Sans MS"/>
                <a:cs typeface="Comic Sans MS"/>
              </a:rPr>
              <a:t>dan postorder?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13003" y="1369067"/>
            <a:ext cx="8997696" cy="4879331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4161" y="2666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4923" y="2667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038" y="5104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800" y="5105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4238" y="5028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5000" y="5029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4238" y="3809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5000" y="38099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94838" y="3809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95600" y="3810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9439" y="51808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50201" y="51815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57600" y="31242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0800" y="43434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7600" y="440664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77000" y="4343399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600" y="3200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28895" y="773680"/>
            <a:ext cx="2181079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POHON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3845" y="773680"/>
            <a:ext cx="234078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BINARY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902" y="1597906"/>
            <a:ext cx="826055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Adalah</a:t>
            </a:r>
            <a:r>
              <a:rPr sz="3000" spc="3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bentuk</a:t>
            </a:r>
            <a:r>
              <a:rPr sz="3000" spc="-2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graph</a:t>
            </a:r>
            <a:r>
              <a:rPr sz="3000" spc="4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terhubung</a:t>
            </a:r>
            <a:r>
              <a:rPr sz="3000" spc="-5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yang</a:t>
            </a:r>
            <a:r>
              <a:rPr sz="3000" spc="2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tidak</a:t>
            </a:r>
            <a:r>
              <a:rPr sz="3000" spc="-7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memiliki</a:t>
            </a:r>
            <a:r>
              <a:rPr sz="3000" spc="49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s</a:t>
            </a:r>
            <a:r>
              <a:rPr sz="3000" spc="0" baseline="2391" dirty="0">
                <a:latin typeface="Comic Sans MS"/>
                <a:cs typeface="Comic Sans MS"/>
              </a:rPr>
              <a:t>irkuit</a:t>
            </a:r>
            <a:r>
              <a:rPr sz="3000" spc="-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dan</a:t>
            </a:r>
            <a:r>
              <a:rPr sz="3000" spc="22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p</a:t>
            </a:r>
            <a:r>
              <a:rPr sz="3000" spc="0" baseline="2391" dirty="0">
                <a:latin typeface="Comic Sans MS"/>
                <a:cs typeface="Comic Sans MS"/>
              </a:rPr>
              <a:t>ohon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902" y="1902655"/>
            <a:ext cx="163857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binary </a:t>
            </a:r>
            <a:r>
              <a:rPr sz="3000" spc="10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selalu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9435" y="1902655"/>
            <a:ext cx="110935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terdapat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655" y="1902655"/>
            <a:ext cx="59582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path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0698" y="1902655"/>
            <a:ext cx="57538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atau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4645" y="1902655"/>
            <a:ext cx="61991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jalur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3150" y="1902655"/>
            <a:ext cx="59321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yang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4403" y="1902655"/>
            <a:ext cx="189762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menghubungkan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0366" y="1902655"/>
            <a:ext cx="47484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dua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155" y="2207404"/>
            <a:ext cx="154574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simpul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dalam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2678" y="2207404"/>
            <a:ext cx="80903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pohon.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2" y="2740906"/>
            <a:ext cx="119274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CONTOH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5322" y="284758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8952" y="399058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0" y="3990586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922" y="5209786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7152" y="5285986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56602" y="5362186"/>
            <a:ext cx="2174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13003" y="1447800"/>
            <a:ext cx="8997696" cy="4801362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1161" y="1447037"/>
            <a:ext cx="992123" cy="55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1923" y="1447800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004"/>
                </a:lnTo>
                <a:lnTo>
                  <a:pt x="14394" y="343720"/>
                </a:lnTo>
                <a:lnTo>
                  <a:pt x="38921" y="384881"/>
                </a:lnTo>
                <a:lnTo>
                  <a:pt x="74204" y="422910"/>
                </a:lnTo>
                <a:lnTo>
                  <a:pt x="119223" y="457231"/>
                </a:lnTo>
                <a:lnTo>
                  <a:pt x="172959" y="487267"/>
                </a:lnTo>
                <a:lnTo>
                  <a:pt x="234392" y="512444"/>
                </a:lnTo>
                <a:lnTo>
                  <a:pt x="267676" y="523030"/>
                </a:lnTo>
                <a:lnTo>
                  <a:pt x="302502" y="532185"/>
                </a:lnTo>
                <a:lnTo>
                  <a:pt x="338742" y="539837"/>
                </a:lnTo>
                <a:lnTo>
                  <a:pt x="376269" y="545914"/>
                </a:lnTo>
                <a:lnTo>
                  <a:pt x="414957" y="550343"/>
                </a:lnTo>
                <a:lnTo>
                  <a:pt x="454676" y="553054"/>
                </a:lnTo>
                <a:lnTo>
                  <a:pt x="495300" y="553974"/>
                </a:lnTo>
                <a:lnTo>
                  <a:pt x="535923" y="553054"/>
                </a:lnTo>
                <a:lnTo>
                  <a:pt x="575642" y="550343"/>
                </a:lnTo>
                <a:lnTo>
                  <a:pt x="614330" y="545914"/>
                </a:lnTo>
                <a:lnTo>
                  <a:pt x="651857" y="539837"/>
                </a:lnTo>
                <a:lnTo>
                  <a:pt x="688097" y="532185"/>
                </a:lnTo>
                <a:lnTo>
                  <a:pt x="722923" y="523030"/>
                </a:lnTo>
                <a:lnTo>
                  <a:pt x="756207" y="512444"/>
                </a:lnTo>
                <a:lnTo>
                  <a:pt x="787822" y="500499"/>
                </a:lnTo>
                <a:lnTo>
                  <a:pt x="845534" y="472820"/>
                </a:lnTo>
                <a:lnTo>
                  <a:pt x="895039" y="440570"/>
                </a:lnTo>
                <a:lnTo>
                  <a:pt x="935317" y="404323"/>
                </a:lnTo>
                <a:lnTo>
                  <a:pt x="965350" y="364656"/>
                </a:lnTo>
                <a:lnTo>
                  <a:pt x="984117" y="322146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00038" y="3659885"/>
            <a:ext cx="992123" cy="555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00800" y="3660648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004"/>
                </a:lnTo>
                <a:lnTo>
                  <a:pt x="14394" y="343720"/>
                </a:lnTo>
                <a:lnTo>
                  <a:pt x="38921" y="384881"/>
                </a:lnTo>
                <a:lnTo>
                  <a:pt x="74204" y="422910"/>
                </a:lnTo>
                <a:lnTo>
                  <a:pt x="119223" y="457231"/>
                </a:lnTo>
                <a:lnTo>
                  <a:pt x="172959" y="487267"/>
                </a:lnTo>
                <a:lnTo>
                  <a:pt x="234392" y="512444"/>
                </a:lnTo>
                <a:lnTo>
                  <a:pt x="267676" y="523030"/>
                </a:lnTo>
                <a:lnTo>
                  <a:pt x="302502" y="532185"/>
                </a:lnTo>
                <a:lnTo>
                  <a:pt x="338742" y="539837"/>
                </a:lnTo>
                <a:lnTo>
                  <a:pt x="376269" y="545914"/>
                </a:lnTo>
                <a:lnTo>
                  <a:pt x="414957" y="550343"/>
                </a:lnTo>
                <a:lnTo>
                  <a:pt x="454676" y="553054"/>
                </a:lnTo>
                <a:lnTo>
                  <a:pt x="495300" y="553974"/>
                </a:lnTo>
                <a:lnTo>
                  <a:pt x="535923" y="553054"/>
                </a:lnTo>
                <a:lnTo>
                  <a:pt x="575642" y="550343"/>
                </a:lnTo>
                <a:lnTo>
                  <a:pt x="614330" y="545914"/>
                </a:lnTo>
                <a:lnTo>
                  <a:pt x="651857" y="539837"/>
                </a:lnTo>
                <a:lnTo>
                  <a:pt x="688097" y="532185"/>
                </a:lnTo>
                <a:lnTo>
                  <a:pt x="722923" y="523030"/>
                </a:lnTo>
                <a:lnTo>
                  <a:pt x="756207" y="512444"/>
                </a:lnTo>
                <a:lnTo>
                  <a:pt x="787822" y="500499"/>
                </a:lnTo>
                <a:lnTo>
                  <a:pt x="845534" y="472820"/>
                </a:lnTo>
                <a:lnTo>
                  <a:pt x="895039" y="440570"/>
                </a:lnTo>
                <a:lnTo>
                  <a:pt x="935317" y="404323"/>
                </a:lnTo>
                <a:lnTo>
                  <a:pt x="965350" y="364656"/>
                </a:lnTo>
                <a:lnTo>
                  <a:pt x="984117" y="322146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238" y="3590544"/>
            <a:ext cx="992123" cy="555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3590544"/>
            <a:ext cx="990600" cy="554736"/>
          </a:xfrm>
          <a:custGeom>
            <a:avLst/>
            <a:gdLst/>
            <a:ahLst/>
            <a:cxnLst/>
            <a:rect l="l" t="t" r="r" b="b"/>
            <a:pathLst>
              <a:path w="990600" h="554736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113"/>
                </a:lnTo>
                <a:lnTo>
                  <a:pt x="14394" y="344014"/>
                </a:lnTo>
                <a:lnTo>
                  <a:pt x="38921" y="385321"/>
                </a:lnTo>
                <a:lnTo>
                  <a:pt x="74204" y="423462"/>
                </a:lnTo>
                <a:lnTo>
                  <a:pt x="119223" y="457866"/>
                </a:lnTo>
                <a:lnTo>
                  <a:pt x="172959" y="487960"/>
                </a:lnTo>
                <a:lnTo>
                  <a:pt x="234392" y="513174"/>
                </a:lnTo>
                <a:lnTo>
                  <a:pt x="267676" y="523772"/>
                </a:lnTo>
                <a:lnTo>
                  <a:pt x="302502" y="532935"/>
                </a:lnTo>
                <a:lnTo>
                  <a:pt x="338742" y="540593"/>
                </a:lnTo>
                <a:lnTo>
                  <a:pt x="376269" y="546673"/>
                </a:lnTo>
                <a:lnTo>
                  <a:pt x="414957" y="551105"/>
                </a:lnTo>
                <a:lnTo>
                  <a:pt x="454676" y="553816"/>
                </a:lnTo>
                <a:lnTo>
                  <a:pt x="495300" y="554736"/>
                </a:lnTo>
                <a:lnTo>
                  <a:pt x="535923" y="553816"/>
                </a:lnTo>
                <a:lnTo>
                  <a:pt x="575642" y="551105"/>
                </a:lnTo>
                <a:lnTo>
                  <a:pt x="614330" y="546673"/>
                </a:lnTo>
                <a:lnTo>
                  <a:pt x="651857" y="540593"/>
                </a:lnTo>
                <a:lnTo>
                  <a:pt x="688097" y="532935"/>
                </a:lnTo>
                <a:lnTo>
                  <a:pt x="722923" y="523772"/>
                </a:lnTo>
                <a:lnTo>
                  <a:pt x="756207" y="513174"/>
                </a:lnTo>
                <a:lnTo>
                  <a:pt x="787822" y="501213"/>
                </a:lnTo>
                <a:lnTo>
                  <a:pt x="845534" y="473487"/>
                </a:lnTo>
                <a:lnTo>
                  <a:pt x="895039" y="441167"/>
                </a:lnTo>
                <a:lnTo>
                  <a:pt x="935317" y="404823"/>
                </a:lnTo>
                <a:lnTo>
                  <a:pt x="965350" y="365028"/>
                </a:lnTo>
                <a:lnTo>
                  <a:pt x="984117" y="322352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1238" y="2483357"/>
            <a:ext cx="992123" cy="555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82000" y="2484120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107"/>
                </a:lnTo>
                <a:lnTo>
                  <a:pt x="14394" y="343968"/>
                </a:lnTo>
                <a:lnTo>
                  <a:pt x="38921" y="385202"/>
                </a:lnTo>
                <a:lnTo>
                  <a:pt x="74204" y="423248"/>
                </a:lnTo>
                <a:lnTo>
                  <a:pt x="119223" y="457542"/>
                </a:lnTo>
                <a:lnTo>
                  <a:pt x="172959" y="487522"/>
                </a:lnTo>
                <a:lnTo>
                  <a:pt x="234392" y="512626"/>
                </a:lnTo>
                <a:lnTo>
                  <a:pt x="267676" y="523174"/>
                </a:lnTo>
                <a:lnTo>
                  <a:pt x="302502" y="532292"/>
                </a:lnTo>
                <a:lnTo>
                  <a:pt x="338742" y="539910"/>
                </a:lnTo>
                <a:lnTo>
                  <a:pt x="376269" y="545957"/>
                </a:lnTo>
                <a:lnTo>
                  <a:pt x="414957" y="550364"/>
                </a:lnTo>
                <a:lnTo>
                  <a:pt x="454676" y="553059"/>
                </a:lnTo>
                <a:lnTo>
                  <a:pt x="495300" y="553974"/>
                </a:lnTo>
                <a:lnTo>
                  <a:pt x="535923" y="553059"/>
                </a:lnTo>
                <a:lnTo>
                  <a:pt x="575642" y="550364"/>
                </a:lnTo>
                <a:lnTo>
                  <a:pt x="614330" y="545957"/>
                </a:lnTo>
                <a:lnTo>
                  <a:pt x="651857" y="539910"/>
                </a:lnTo>
                <a:lnTo>
                  <a:pt x="688097" y="532292"/>
                </a:lnTo>
                <a:lnTo>
                  <a:pt x="722923" y="523174"/>
                </a:lnTo>
                <a:lnTo>
                  <a:pt x="756207" y="512626"/>
                </a:lnTo>
                <a:lnTo>
                  <a:pt x="787822" y="500719"/>
                </a:lnTo>
                <a:lnTo>
                  <a:pt x="845534" y="473106"/>
                </a:lnTo>
                <a:lnTo>
                  <a:pt x="895039" y="440899"/>
                </a:lnTo>
                <a:lnTo>
                  <a:pt x="935317" y="404659"/>
                </a:lnTo>
                <a:lnTo>
                  <a:pt x="965350" y="364949"/>
                </a:lnTo>
                <a:lnTo>
                  <a:pt x="984117" y="322331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1838" y="2483357"/>
            <a:ext cx="992123" cy="555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600" y="2484120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107"/>
                </a:lnTo>
                <a:lnTo>
                  <a:pt x="14394" y="343968"/>
                </a:lnTo>
                <a:lnTo>
                  <a:pt x="38921" y="385202"/>
                </a:lnTo>
                <a:lnTo>
                  <a:pt x="74204" y="423248"/>
                </a:lnTo>
                <a:lnTo>
                  <a:pt x="119223" y="457542"/>
                </a:lnTo>
                <a:lnTo>
                  <a:pt x="172959" y="487522"/>
                </a:lnTo>
                <a:lnTo>
                  <a:pt x="234392" y="512626"/>
                </a:lnTo>
                <a:lnTo>
                  <a:pt x="267676" y="523174"/>
                </a:lnTo>
                <a:lnTo>
                  <a:pt x="302502" y="532292"/>
                </a:lnTo>
                <a:lnTo>
                  <a:pt x="338742" y="539910"/>
                </a:lnTo>
                <a:lnTo>
                  <a:pt x="376269" y="545957"/>
                </a:lnTo>
                <a:lnTo>
                  <a:pt x="414957" y="550364"/>
                </a:lnTo>
                <a:lnTo>
                  <a:pt x="454676" y="553059"/>
                </a:lnTo>
                <a:lnTo>
                  <a:pt x="495300" y="553974"/>
                </a:lnTo>
                <a:lnTo>
                  <a:pt x="535923" y="553059"/>
                </a:lnTo>
                <a:lnTo>
                  <a:pt x="575642" y="550364"/>
                </a:lnTo>
                <a:lnTo>
                  <a:pt x="614330" y="545957"/>
                </a:lnTo>
                <a:lnTo>
                  <a:pt x="651857" y="539910"/>
                </a:lnTo>
                <a:lnTo>
                  <a:pt x="688097" y="532292"/>
                </a:lnTo>
                <a:lnTo>
                  <a:pt x="722923" y="523174"/>
                </a:lnTo>
                <a:lnTo>
                  <a:pt x="756207" y="512626"/>
                </a:lnTo>
                <a:lnTo>
                  <a:pt x="787822" y="500719"/>
                </a:lnTo>
                <a:lnTo>
                  <a:pt x="845534" y="473106"/>
                </a:lnTo>
                <a:lnTo>
                  <a:pt x="895039" y="440899"/>
                </a:lnTo>
                <a:lnTo>
                  <a:pt x="935317" y="404659"/>
                </a:lnTo>
                <a:lnTo>
                  <a:pt x="965350" y="364949"/>
                </a:lnTo>
                <a:lnTo>
                  <a:pt x="984117" y="322331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4600" y="1862327"/>
            <a:ext cx="762000" cy="691896"/>
          </a:xfrm>
          <a:custGeom>
            <a:avLst/>
            <a:gdLst/>
            <a:ahLst/>
            <a:cxnLst/>
            <a:rect l="l" t="t" r="r" b="b"/>
            <a:pathLst>
              <a:path w="762000" h="691896">
                <a:moveTo>
                  <a:pt x="762000" y="0"/>
                </a:moveTo>
                <a:lnTo>
                  <a:pt x="0" y="691896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57800" y="2968751"/>
            <a:ext cx="533400" cy="621792"/>
          </a:xfrm>
          <a:custGeom>
            <a:avLst/>
            <a:gdLst/>
            <a:ahLst/>
            <a:cxnLst/>
            <a:rect l="l" t="t" r="r" b="b"/>
            <a:pathLst>
              <a:path w="533400" h="621791">
                <a:moveTo>
                  <a:pt x="533400" y="0"/>
                </a:moveTo>
                <a:lnTo>
                  <a:pt x="0" y="6217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24600" y="3027426"/>
            <a:ext cx="533400" cy="622554"/>
          </a:xfrm>
          <a:custGeom>
            <a:avLst/>
            <a:gdLst/>
            <a:ahLst/>
            <a:cxnLst/>
            <a:rect l="l" t="t" r="r" b="b"/>
            <a:pathLst>
              <a:path w="533400" h="622553">
                <a:moveTo>
                  <a:pt x="0" y="0"/>
                </a:moveTo>
                <a:lnTo>
                  <a:pt x="533400" y="6225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8600" y="1931670"/>
            <a:ext cx="685800" cy="622554"/>
          </a:xfrm>
          <a:custGeom>
            <a:avLst/>
            <a:gdLst/>
            <a:ahLst/>
            <a:cxnLst/>
            <a:rect l="l" t="t" r="r" b="b"/>
            <a:pathLst>
              <a:path w="685800" h="622554">
                <a:moveTo>
                  <a:pt x="0" y="0"/>
                </a:moveTo>
                <a:lnTo>
                  <a:pt x="685800" y="622554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0238" y="5487161"/>
            <a:ext cx="992123" cy="553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91000" y="5487923"/>
            <a:ext cx="990600" cy="552450"/>
          </a:xfrm>
          <a:custGeom>
            <a:avLst/>
            <a:gdLst/>
            <a:ahLst/>
            <a:cxnLst/>
            <a:rect l="l" t="t" r="r" b="b"/>
            <a:pathLst>
              <a:path w="990600" h="552450">
                <a:moveTo>
                  <a:pt x="495300" y="0"/>
                </a:moveTo>
                <a:lnTo>
                  <a:pt x="454676" y="914"/>
                </a:lnTo>
                <a:lnTo>
                  <a:pt x="414957" y="3609"/>
                </a:lnTo>
                <a:lnTo>
                  <a:pt x="376269" y="8016"/>
                </a:lnTo>
                <a:lnTo>
                  <a:pt x="338742" y="14063"/>
                </a:lnTo>
                <a:lnTo>
                  <a:pt x="302502" y="21681"/>
                </a:lnTo>
                <a:lnTo>
                  <a:pt x="267676" y="30799"/>
                </a:lnTo>
                <a:lnTo>
                  <a:pt x="234392" y="41347"/>
                </a:lnTo>
                <a:lnTo>
                  <a:pt x="202777" y="53254"/>
                </a:lnTo>
                <a:lnTo>
                  <a:pt x="145065" y="80867"/>
                </a:lnTo>
                <a:lnTo>
                  <a:pt x="95560" y="113074"/>
                </a:lnTo>
                <a:lnTo>
                  <a:pt x="55282" y="149314"/>
                </a:lnTo>
                <a:lnTo>
                  <a:pt x="25249" y="189024"/>
                </a:lnTo>
                <a:lnTo>
                  <a:pt x="6482" y="231642"/>
                </a:lnTo>
                <a:lnTo>
                  <a:pt x="0" y="276606"/>
                </a:lnTo>
                <a:lnTo>
                  <a:pt x="1641" y="299237"/>
                </a:lnTo>
                <a:lnTo>
                  <a:pt x="14394" y="342912"/>
                </a:lnTo>
                <a:lnTo>
                  <a:pt x="38921" y="384000"/>
                </a:lnTo>
                <a:lnTo>
                  <a:pt x="74204" y="421933"/>
                </a:lnTo>
                <a:lnTo>
                  <a:pt x="119223" y="456145"/>
                </a:lnTo>
                <a:lnTo>
                  <a:pt x="172959" y="486067"/>
                </a:lnTo>
                <a:lnTo>
                  <a:pt x="234392" y="511135"/>
                </a:lnTo>
                <a:lnTo>
                  <a:pt x="267676" y="521671"/>
                </a:lnTo>
                <a:lnTo>
                  <a:pt x="302502" y="530780"/>
                </a:lnTo>
                <a:lnTo>
                  <a:pt x="338742" y="538392"/>
                </a:lnTo>
                <a:lnTo>
                  <a:pt x="376269" y="544436"/>
                </a:lnTo>
                <a:lnTo>
                  <a:pt x="414957" y="548841"/>
                </a:lnTo>
                <a:lnTo>
                  <a:pt x="454676" y="551535"/>
                </a:lnTo>
                <a:lnTo>
                  <a:pt x="495300" y="552450"/>
                </a:lnTo>
                <a:lnTo>
                  <a:pt x="535923" y="551535"/>
                </a:lnTo>
                <a:lnTo>
                  <a:pt x="575642" y="548841"/>
                </a:lnTo>
                <a:lnTo>
                  <a:pt x="614330" y="544436"/>
                </a:lnTo>
                <a:lnTo>
                  <a:pt x="651857" y="538392"/>
                </a:lnTo>
                <a:lnTo>
                  <a:pt x="688097" y="530780"/>
                </a:lnTo>
                <a:lnTo>
                  <a:pt x="722923" y="521671"/>
                </a:lnTo>
                <a:lnTo>
                  <a:pt x="756207" y="511135"/>
                </a:lnTo>
                <a:lnTo>
                  <a:pt x="787822" y="499244"/>
                </a:lnTo>
                <a:lnTo>
                  <a:pt x="845534" y="471677"/>
                </a:lnTo>
                <a:lnTo>
                  <a:pt x="895039" y="439539"/>
                </a:lnTo>
                <a:lnTo>
                  <a:pt x="935317" y="403396"/>
                </a:lnTo>
                <a:lnTo>
                  <a:pt x="965350" y="363815"/>
                </a:lnTo>
                <a:lnTo>
                  <a:pt x="984117" y="321362"/>
                </a:lnTo>
                <a:lnTo>
                  <a:pt x="990600" y="276605"/>
                </a:lnTo>
                <a:lnTo>
                  <a:pt x="988958" y="253866"/>
                </a:lnTo>
                <a:lnTo>
                  <a:pt x="976205" y="210005"/>
                </a:lnTo>
                <a:lnTo>
                  <a:pt x="951678" y="168771"/>
                </a:lnTo>
                <a:lnTo>
                  <a:pt x="916395" y="130725"/>
                </a:lnTo>
                <a:lnTo>
                  <a:pt x="871376" y="96431"/>
                </a:lnTo>
                <a:lnTo>
                  <a:pt x="817640" y="66451"/>
                </a:lnTo>
                <a:lnTo>
                  <a:pt x="756207" y="41347"/>
                </a:lnTo>
                <a:lnTo>
                  <a:pt x="722923" y="30799"/>
                </a:lnTo>
                <a:lnTo>
                  <a:pt x="688097" y="21681"/>
                </a:lnTo>
                <a:lnTo>
                  <a:pt x="651857" y="14063"/>
                </a:lnTo>
                <a:lnTo>
                  <a:pt x="614330" y="8016"/>
                </a:lnTo>
                <a:lnTo>
                  <a:pt x="575642" y="3609"/>
                </a:lnTo>
                <a:lnTo>
                  <a:pt x="535923" y="91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5838" y="4518660"/>
            <a:ext cx="992123" cy="553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600" y="4519422"/>
            <a:ext cx="990600" cy="552450"/>
          </a:xfrm>
          <a:custGeom>
            <a:avLst/>
            <a:gdLst/>
            <a:ahLst/>
            <a:cxnLst/>
            <a:rect l="l" t="t" r="r" b="b"/>
            <a:pathLst>
              <a:path w="990600" h="552450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59"/>
                </a:lnTo>
                <a:lnTo>
                  <a:pt x="338742" y="14136"/>
                </a:lnTo>
                <a:lnTo>
                  <a:pt x="302502" y="21788"/>
                </a:lnTo>
                <a:lnTo>
                  <a:pt x="267676" y="30943"/>
                </a:lnTo>
                <a:lnTo>
                  <a:pt x="234392" y="41529"/>
                </a:lnTo>
                <a:lnTo>
                  <a:pt x="202777" y="53474"/>
                </a:lnTo>
                <a:lnTo>
                  <a:pt x="145065" y="81153"/>
                </a:lnTo>
                <a:lnTo>
                  <a:pt x="95560" y="113403"/>
                </a:lnTo>
                <a:lnTo>
                  <a:pt x="55282" y="149650"/>
                </a:lnTo>
                <a:lnTo>
                  <a:pt x="25249" y="189317"/>
                </a:lnTo>
                <a:lnTo>
                  <a:pt x="6482" y="231827"/>
                </a:lnTo>
                <a:lnTo>
                  <a:pt x="0" y="276606"/>
                </a:lnTo>
                <a:lnTo>
                  <a:pt x="1641" y="299237"/>
                </a:lnTo>
                <a:lnTo>
                  <a:pt x="14394" y="342912"/>
                </a:lnTo>
                <a:lnTo>
                  <a:pt x="38921" y="384000"/>
                </a:lnTo>
                <a:lnTo>
                  <a:pt x="74204" y="421933"/>
                </a:lnTo>
                <a:lnTo>
                  <a:pt x="119223" y="456145"/>
                </a:lnTo>
                <a:lnTo>
                  <a:pt x="172959" y="486067"/>
                </a:lnTo>
                <a:lnTo>
                  <a:pt x="234392" y="511135"/>
                </a:lnTo>
                <a:lnTo>
                  <a:pt x="267676" y="521671"/>
                </a:lnTo>
                <a:lnTo>
                  <a:pt x="302502" y="530780"/>
                </a:lnTo>
                <a:lnTo>
                  <a:pt x="338742" y="538392"/>
                </a:lnTo>
                <a:lnTo>
                  <a:pt x="376269" y="544436"/>
                </a:lnTo>
                <a:lnTo>
                  <a:pt x="414957" y="548841"/>
                </a:lnTo>
                <a:lnTo>
                  <a:pt x="454676" y="551535"/>
                </a:lnTo>
                <a:lnTo>
                  <a:pt x="495300" y="552450"/>
                </a:lnTo>
                <a:lnTo>
                  <a:pt x="535923" y="551535"/>
                </a:lnTo>
                <a:lnTo>
                  <a:pt x="575642" y="548841"/>
                </a:lnTo>
                <a:lnTo>
                  <a:pt x="614330" y="544436"/>
                </a:lnTo>
                <a:lnTo>
                  <a:pt x="651857" y="538392"/>
                </a:lnTo>
                <a:lnTo>
                  <a:pt x="688097" y="530780"/>
                </a:lnTo>
                <a:lnTo>
                  <a:pt x="722923" y="521671"/>
                </a:lnTo>
                <a:lnTo>
                  <a:pt x="756207" y="511135"/>
                </a:lnTo>
                <a:lnTo>
                  <a:pt x="787822" y="499244"/>
                </a:lnTo>
                <a:lnTo>
                  <a:pt x="845534" y="471677"/>
                </a:lnTo>
                <a:lnTo>
                  <a:pt x="895039" y="439539"/>
                </a:lnTo>
                <a:lnTo>
                  <a:pt x="935317" y="403396"/>
                </a:lnTo>
                <a:lnTo>
                  <a:pt x="965350" y="363815"/>
                </a:lnTo>
                <a:lnTo>
                  <a:pt x="984117" y="321362"/>
                </a:lnTo>
                <a:lnTo>
                  <a:pt x="990600" y="276605"/>
                </a:lnTo>
                <a:lnTo>
                  <a:pt x="988958" y="253969"/>
                </a:lnTo>
                <a:lnTo>
                  <a:pt x="976205" y="210253"/>
                </a:lnTo>
                <a:lnTo>
                  <a:pt x="951678" y="169092"/>
                </a:lnTo>
                <a:lnTo>
                  <a:pt x="916395" y="131063"/>
                </a:lnTo>
                <a:lnTo>
                  <a:pt x="871376" y="96742"/>
                </a:lnTo>
                <a:lnTo>
                  <a:pt x="817640" y="66706"/>
                </a:lnTo>
                <a:lnTo>
                  <a:pt x="756207" y="41529"/>
                </a:lnTo>
                <a:lnTo>
                  <a:pt x="722923" y="30943"/>
                </a:lnTo>
                <a:lnTo>
                  <a:pt x="688097" y="21788"/>
                </a:lnTo>
                <a:lnTo>
                  <a:pt x="651857" y="14136"/>
                </a:lnTo>
                <a:lnTo>
                  <a:pt x="614330" y="8059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54167" y="4550664"/>
            <a:ext cx="992123" cy="5539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4929" y="4551426"/>
            <a:ext cx="990600" cy="552450"/>
          </a:xfrm>
          <a:custGeom>
            <a:avLst/>
            <a:gdLst/>
            <a:ahLst/>
            <a:cxnLst/>
            <a:rect l="l" t="t" r="r" b="b"/>
            <a:pathLst>
              <a:path w="990600" h="552450">
                <a:moveTo>
                  <a:pt x="495300" y="0"/>
                </a:moveTo>
                <a:lnTo>
                  <a:pt x="454676" y="914"/>
                </a:lnTo>
                <a:lnTo>
                  <a:pt x="414957" y="3608"/>
                </a:lnTo>
                <a:lnTo>
                  <a:pt x="376269" y="8013"/>
                </a:lnTo>
                <a:lnTo>
                  <a:pt x="338742" y="14057"/>
                </a:lnTo>
                <a:lnTo>
                  <a:pt x="302502" y="21669"/>
                </a:lnTo>
                <a:lnTo>
                  <a:pt x="267676" y="30778"/>
                </a:lnTo>
                <a:lnTo>
                  <a:pt x="234392" y="41314"/>
                </a:lnTo>
                <a:lnTo>
                  <a:pt x="202777" y="53205"/>
                </a:lnTo>
                <a:lnTo>
                  <a:pt x="145065" y="80772"/>
                </a:lnTo>
                <a:lnTo>
                  <a:pt x="95560" y="112910"/>
                </a:lnTo>
                <a:lnTo>
                  <a:pt x="55282" y="149053"/>
                </a:lnTo>
                <a:lnTo>
                  <a:pt x="25249" y="188634"/>
                </a:lnTo>
                <a:lnTo>
                  <a:pt x="6482" y="231087"/>
                </a:lnTo>
                <a:lnTo>
                  <a:pt x="0" y="275844"/>
                </a:lnTo>
                <a:lnTo>
                  <a:pt x="1641" y="298583"/>
                </a:lnTo>
                <a:lnTo>
                  <a:pt x="14394" y="342444"/>
                </a:lnTo>
                <a:lnTo>
                  <a:pt x="38921" y="383678"/>
                </a:lnTo>
                <a:lnTo>
                  <a:pt x="74204" y="421724"/>
                </a:lnTo>
                <a:lnTo>
                  <a:pt x="119223" y="456018"/>
                </a:lnTo>
                <a:lnTo>
                  <a:pt x="172959" y="485998"/>
                </a:lnTo>
                <a:lnTo>
                  <a:pt x="234392" y="511102"/>
                </a:lnTo>
                <a:lnTo>
                  <a:pt x="267676" y="521650"/>
                </a:lnTo>
                <a:lnTo>
                  <a:pt x="302502" y="530768"/>
                </a:lnTo>
                <a:lnTo>
                  <a:pt x="338742" y="538386"/>
                </a:lnTo>
                <a:lnTo>
                  <a:pt x="376269" y="544433"/>
                </a:lnTo>
                <a:lnTo>
                  <a:pt x="414957" y="548840"/>
                </a:lnTo>
                <a:lnTo>
                  <a:pt x="454676" y="551535"/>
                </a:lnTo>
                <a:lnTo>
                  <a:pt x="495300" y="552450"/>
                </a:lnTo>
                <a:lnTo>
                  <a:pt x="535923" y="551535"/>
                </a:lnTo>
                <a:lnTo>
                  <a:pt x="575642" y="548840"/>
                </a:lnTo>
                <a:lnTo>
                  <a:pt x="614330" y="544433"/>
                </a:lnTo>
                <a:lnTo>
                  <a:pt x="651857" y="538386"/>
                </a:lnTo>
                <a:lnTo>
                  <a:pt x="688097" y="530768"/>
                </a:lnTo>
                <a:lnTo>
                  <a:pt x="722923" y="521650"/>
                </a:lnTo>
                <a:lnTo>
                  <a:pt x="756207" y="511102"/>
                </a:lnTo>
                <a:lnTo>
                  <a:pt x="787822" y="499195"/>
                </a:lnTo>
                <a:lnTo>
                  <a:pt x="845534" y="471582"/>
                </a:lnTo>
                <a:lnTo>
                  <a:pt x="895039" y="439375"/>
                </a:lnTo>
                <a:lnTo>
                  <a:pt x="935317" y="403135"/>
                </a:lnTo>
                <a:lnTo>
                  <a:pt x="965350" y="363425"/>
                </a:lnTo>
                <a:lnTo>
                  <a:pt x="984117" y="320807"/>
                </a:lnTo>
                <a:lnTo>
                  <a:pt x="990600" y="275843"/>
                </a:lnTo>
                <a:lnTo>
                  <a:pt x="988958" y="253212"/>
                </a:lnTo>
                <a:lnTo>
                  <a:pt x="976205" y="209537"/>
                </a:lnTo>
                <a:lnTo>
                  <a:pt x="951678" y="168449"/>
                </a:lnTo>
                <a:lnTo>
                  <a:pt x="916395" y="130516"/>
                </a:lnTo>
                <a:lnTo>
                  <a:pt x="871376" y="96304"/>
                </a:lnTo>
                <a:lnTo>
                  <a:pt x="817640" y="66382"/>
                </a:lnTo>
                <a:lnTo>
                  <a:pt x="756207" y="41314"/>
                </a:lnTo>
                <a:lnTo>
                  <a:pt x="722923" y="30778"/>
                </a:lnTo>
                <a:lnTo>
                  <a:pt x="688097" y="21669"/>
                </a:lnTo>
                <a:lnTo>
                  <a:pt x="651857" y="14057"/>
                </a:lnTo>
                <a:lnTo>
                  <a:pt x="614330" y="8013"/>
                </a:lnTo>
                <a:lnTo>
                  <a:pt x="575642" y="3608"/>
                </a:lnTo>
                <a:lnTo>
                  <a:pt x="535923" y="91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6435" y="5523737"/>
            <a:ext cx="992123" cy="55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7198" y="5524500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62"/>
                </a:lnTo>
                <a:lnTo>
                  <a:pt x="338742" y="14142"/>
                </a:lnTo>
                <a:lnTo>
                  <a:pt x="302502" y="21800"/>
                </a:lnTo>
                <a:lnTo>
                  <a:pt x="267676" y="30963"/>
                </a:lnTo>
                <a:lnTo>
                  <a:pt x="234392" y="41561"/>
                </a:lnTo>
                <a:lnTo>
                  <a:pt x="202777" y="53522"/>
                </a:lnTo>
                <a:lnTo>
                  <a:pt x="145065" y="81248"/>
                </a:lnTo>
                <a:lnTo>
                  <a:pt x="95560" y="113568"/>
                </a:lnTo>
                <a:lnTo>
                  <a:pt x="55282" y="149912"/>
                </a:lnTo>
                <a:lnTo>
                  <a:pt x="25249" y="189707"/>
                </a:lnTo>
                <a:lnTo>
                  <a:pt x="6482" y="232383"/>
                </a:lnTo>
                <a:lnTo>
                  <a:pt x="0" y="277368"/>
                </a:lnTo>
                <a:lnTo>
                  <a:pt x="1641" y="300004"/>
                </a:lnTo>
                <a:lnTo>
                  <a:pt x="14394" y="343720"/>
                </a:lnTo>
                <a:lnTo>
                  <a:pt x="38921" y="384881"/>
                </a:lnTo>
                <a:lnTo>
                  <a:pt x="74204" y="422910"/>
                </a:lnTo>
                <a:lnTo>
                  <a:pt x="119223" y="457231"/>
                </a:lnTo>
                <a:lnTo>
                  <a:pt x="172959" y="487267"/>
                </a:lnTo>
                <a:lnTo>
                  <a:pt x="234392" y="512444"/>
                </a:lnTo>
                <a:lnTo>
                  <a:pt x="267676" y="523030"/>
                </a:lnTo>
                <a:lnTo>
                  <a:pt x="302502" y="532185"/>
                </a:lnTo>
                <a:lnTo>
                  <a:pt x="338742" y="539837"/>
                </a:lnTo>
                <a:lnTo>
                  <a:pt x="376269" y="545914"/>
                </a:lnTo>
                <a:lnTo>
                  <a:pt x="414957" y="550343"/>
                </a:lnTo>
                <a:lnTo>
                  <a:pt x="454676" y="553054"/>
                </a:lnTo>
                <a:lnTo>
                  <a:pt x="495300" y="553974"/>
                </a:lnTo>
                <a:lnTo>
                  <a:pt x="535923" y="553054"/>
                </a:lnTo>
                <a:lnTo>
                  <a:pt x="575642" y="550343"/>
                </a:lnTo>
                <a:lnTo>
                  <a:pt x="614330" y="545914"/>
                </a:lnTo>
                <a:lnTo>
                  <a:pt x="651857" y="539837"/>
                </a:lnTo>
                <a:lnTo>
                  <a:pt x="688097" y="532185"/>
                </a:lnTo>
                <a:lnTo>
                  <a:pt x="722923" y="523030"/>
                </a:lnTo>
                <a:lnTo>
                  <a:pt x="756207" y="512444"/>
                </a:lnTo>
                <a:lnTo>
                  <a:pt x="787822" y="500499"/>
                </a:lnTo>
                <a:lnTo>
                  <a:pt x="845534" y="472820"/>
                </a:lnTo>
                <a:lnTo>
                  <a:pt x="895039" y="440570"/>
                </a:lnTo>
                <a:lnTo>
                  <a:pt x="935317" y="404323"/>
                </a:lnTo>
                <a:lnTo>
                  <a:pt x="965350" y="364656"/>
                </a:lnTo>
                <a:lnTo>
                  <a:pt x="984117" y="322146"/>
                </a:lnTo>
                <a:lnTo>
                  <a:pt x="990600" y="277367"/>
                </a:lnTo>
                <a:lnTo>
                  <a:pt x="988958" y="254622"/>
                </a:lnTo>
                <a:lnTo>
                  <a:pt x="976205" y="210721"/>
                </a:lnTo>
                <a:lnTo>
                  <a:pt x="951678" y="169414"/>
                </a:lnTo>
                <a:lnTo>
                  <a:pt x="916395" y="131273"/>
                </a:lnTo>
                <a:lnTo>
                  <a:pt x="871376" y="96869"/>
                </a:lnTo>
                <a:lnTo>
                  <a:pt x="817640" y="66775"/>
                </a:lnTo>
                <a:lnTo>
                  <a:pt x="756207" y="41561"/>
                </a:lnTo>
                <a:lnTo>
                  <a:pt x="722923" y="30963"/>
                </a:lnTo>
                <a:lnTo>
                  <a:pt x="688097" y="21800"/>
                </a:lnTo>
                <a:lnTo>
                  <a:pt x="651857" y="14142"/>
                </a:lnTo>
                <a:lnTo>
                  <a:pt x="614330" y="8062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1000" y="4104894"/>
            <a:ext cx="533400" cy="483108"/>
          </a:xfrm>
          <a:custGeom>
            <a:avLst/>
            <a:gdLst/>
            <a:ahLst/>
            <a:cxnLst/>
            <a:rect l="l" t="t" r="r" b="b"/>
            <a:pathLst>
              <a:path w="533400" h="483108">
                <a:moveTo>
                  <a:pt x="533400" y="0"/>
                </a:moveTo>
                <a:lnTo>
                  <a:pt x="0" y="483108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4200" y="5071872"/>
            <a:ext cx="457200" cy="416052"/>
          </a:xfrm>
          <a:custGeom>
            <a:avLst/>
            <a:gdLst/>
            <a:ahLst/>
            <a:cxnLst/>
            <a:rect l="l" t="t" r="r" b="b"/>
            <a:pathLst>
              <a:path w="457200" h="416051">
                <a:moveTo>
                  <a:pt x="457200" y="0"/>
                </a:moveTo>
                <a:lnTo>
                  <a:pt x="0" y="416052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14800" y="5004054"/>
            <a:ext cx="381000" cy="552450"/>
          </a:xfrm>
          <a:custGeom>
            <a:avLst/>
            <a:gdLst/>
            <a:ahLst/>
            <a:cxnLst/>
            <a:rect l="l" t="t" r="r" b="b"/>
            <a:pathLst>
              <a:path w="381000" h="552450">
                <a:moveTo>
                  <a:pt x="0" y="0"/>
                </a:moveTo>
                <a:lnTo>
                  <a:pt x="381000" y="55245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34000" y="4104894"/>
            <a:ext cx="152400" cy="483108"/>
          </a:xfrm>
          <a:custGeom>
            <a:avLst/>
            <a:gdLst/>
            <a:ahLst/>
            <a:cxnLst/>
            <a:rect l="l" t="t" r="r" b="b"/>
            <a:pathLst>
              <a:path w="152400" h="483108">
                <a:moveTo>
                  <a:pt x="0" y="0"/>
                </a:moveTo>
                <a:lnTo>
                  <a:pt x="152400" y="4831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1038" y="5625083"/>
            <a:ext cx="992123" cy="5539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81800" y="5625845"/>
            <a:ext cx="990600" cy="552450"/>
          </a:xfrm>
          <a:custGeom>
            <a:avLst/>
            <a:gdLst/>
            <a:ahLst/>
            <a:cxnLst/>
            <a:rect l="l" t="t" r="r" b="b"/>
            <a:pathLst>
              <a:path w="990600" h="552450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59"/>
                </a:lnTo>
                <a:lnTo>
                  <a:pt x="338742" y="14136"/>
                </a:lnTo>
                <a:lnTo>
                  <a:pt x="302502" y="21788"/>
                </a:lnTo>
                <a:lnTo>
                  <a:pt x="267676" y="30943"/>
                </a:lnTo>
                <a:lnTo>
                  <a:pt x="234392" y="41529"/>
                </a:lnTo>
                <a:lnTo>
                  <a:pt x="202777" y="53474"/>
                </a:lnTo>
                <a:lnTo>
                  <a:pt x="145065" y="81153"/>
                </a:lnTo>
                <a:lnTo>
                  <a:pt x="95560" y="113403"/>
                </a:lnTo>
                <a:lnTo>
                  <a:pt x="55282" y="149650"/>
                </a:lnTo>
                <a:lnTo>
                  <a:pt x="25249" y="189317"/>
                </a:lnTo>
                <a:lnTo>
                  <a:pt x="6482" y="231827"/>
                </a:lnTo>
                <a:lnTo>
                  <a:pt x="0" y="276606"/>
                </a:lnTo>
                <a:lnTo>
                  <a:pt x="1641" y="299237"/>
                </a:lnTo>
                <a:lnTo>
                  <a:pt x="14394" y="342912"/>
                </a:lnTo>
                <a:lnTo>
                  <a:pt x="38921" y="384000"/>
                </a:lnTo>
                <a:lnTo>
                  <a:pt x="74204" y="421933"/>
                </a:lnTo>
                <a:lnTo>
                  <a:pt x="119223" y="456145"/>
                </a:lnTo>
                <a:lnTo>
                  <a:pt x="172959" y="486067"/>
                </a:lnTo>
                <a:lnTo>
                  <a:pt x="234392" y="511135"/>
                </a:lnTo>
                <a:lnTo>
                  <a:pt x="267676" y="521671"/>
                </a:lnTo>
                <a:lnTo>
                  <a:pt x="302502" y="530780"/>
                </a:lnTo>
                <a:lnTo>
                  <a:pt x="338742" y="538392"/>
                </a:lnTo>
                <a:lnTo>
                  <a:pt x="376269" y="544436"/>
                </a:lnTo>
                <a:lnTo>
                  <a:pt x="414957" y="548841"/>
                </a:lnTo>
                <a:lnTo>
                  <a:pt x="454676" y="551535"/>
                </a:lnTo>
                <a:lnTo>
                  <a:pt x="495300" y="552450"/>
                </a:lnTo>
                <a:lnTo>
                  <a:pt x="535923" y="551535"/>
                </a:lnTo>
                <a:lnTo>
                  <a:pt x="575642" y="548841"/>
                </a:lnTo>
                <a:lnTo>
                  <a:pt x="614330" y="544436"/>
                </a:lnTo>
                <a:lnTo>
                  <a:pt x="651857" y="538392"/>
                </a:lnTo>
                <a:lnTo>
                  <a:pt x="688097" y="530780"/>
                </a:lnTo>
                <a:lnTo>
                  <a:pt x="722923" y="521671"/>
                </a:lnTo>
                <a:lnTo>
                  <a:pt x="756207" y="511135"/>
                </a:lnTo>
                <a:lnTo>
                  <a:pt x="787822" y="499244"/>
                </a:lnTo>
                <a:lnTo>
                  <a:pt x="845534" y="471677"/>
                </a:lnTo>
                <a:lnTo>
                  <a:pt x="895039" y="439539"/>
                </a:lnTo>
                <a:lnTo>
                  <a:pt x="935317" y="403396"/>
                </a:lnTo>
                <a:lnTo>
                  <a:pt x="965350" y="363815"/>
                </a:lnTo>
                <a:lnTo>
                  <a:pt x="984117" y="321362"/>
                </a:lnTo>
                <a:lnTo>
                  <a:pt x="990600" y="276605"/>
                </a:lnTo>
                <a:lnTo>
                  <a:pt x="988958" y="253969"/>
                </a:lnTo>
                <a:lnTo>
                  <a:pt x="976205" y="210253"/>
                </a:lnTo>
                <a:lnTo>
                  <a:pt x="951678" y="169092"/>
                </a:lnTo>
                <a:lnTo>
                  <a:pt x="916395" y="131063"/>
                </a:lnTo>
                <a:lnTo>
                  <a:pt x="871376" y="96742"/>
                </a:lnTo>
                <a:lnTo>
                  <a:pt x="817640" y="66706"/>
                </a:lnTo>
                <a:lnTo>
                  <a:pt x="756207" y="41529"/>
                </a:lnTo>
                <a:lnTo>
                  <a:pt x="722923" y="30943"/>
                </a:lnTo>
                <a:lnTo>
                  <a:pt x="688097" y="21788"/>
                </a:lnTo>
                <a:lnTo>
                  <a:pt x="651857" y="14136"/>
                </a:lnTo>
                <a:lnTo>
                  <a:pt x="614330" y="8059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3238" y="5693663"/>
            <a:ext cx="992123" cy="555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4000" y="5694426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59"/>
                </a:lnTo>
                <a:lnTo>
                  <a:pt x="338742" y="14136"/>
                </a:lnTo>
                <a:lnTo>
                  <a:pt x="302502" y="21788"/>
                </a:lnTo>
                <a:lnTo>
                  <a:pt x="267676" y="30943"/>
                </a:lnTo>
                <a:lnTo>
                  <a:pt x="234392" y="41529"/>
                </a:lnTo>
                <a:lnTo>
                  <a:pt x="202777" y="53474"/>
                </a:lnTo>
                <a:lnTo>
                  <a:pt x="145065" y="81153"/>
                </a:lnTo>
                <a:lnTo>
                  <a:pt x="95560" y="113403"/>
                </a:lnTo>
                <a:lnTo>
                  <a:pt x="55282" y="149650"/>
                </a:lnTo>
                <a:lnTo>
                  <a:pt x="25249" y="189317"/>
                </a:lnTo>
                <a:lnTo>
                  <a:pt x="6482" y="231827"/>
                </a:lnTo>
                <a:lnTo>
                  <a:pt x="0" y="276606"/>
                </a:lnTo>
                <a:lnTo>
                  <a:pt x="1641" y="299351"/>
                </a:lnTo>
                <a:lnTo>
                  <a:pt x="14394" y="343252"/>
                </a:lnTo>
                <a:lnTo>
                  <a:pt x="38921" y="384559"/>
                </a:lnTo>
                <a:lnTo>
                  <a:pt x="74204" y="422700"/>
                </a:lnTo>
                <a:lnTo>
                  <a:pt x="119223" y="457104"/>
                </a:lnTo>
                <a:lnTo>
                  <a:pt x="172959" y="487198"/>
                </a:lnTo>
                <a:lnTo>
                  <a:pt x="234392" y="512412"/>
                </a:lnTo>
                <a:lnTo>
                  <a:pt x="267676" y="523010"/>
                </a:lnTo>
                <a:lnTo>
                  <a:pt x="302502" y="532173"/>
                </a:lnTo>
                <a:lnTo>
                  <a:pt x="338742" y="539831"/>
                </a:lnTo>
                <a:lnTo>
                  <a:pt x="376269" y="545911"/>
                </a:lnTo>
                <a:lnTo>
                  <a:pt x="414957" y="550343"/>
                </a:lnTo>
                <a:lnTo>
                  <a:pt x="454676" y="553054"/>
                </a:lnTo>
                <a:lnTo>
                  <a:pt x="495300" y="553974"/>
                </a:lnTo>
                <a:lnTo>
                  <a:pt x="535923" y="553054"/>
                </a:lnTo>
                <a:lnTo>
                  <a:pt x="575642" y="550343"/>
                </a:lnTo>
                <a:lnTo>
                  <a:pt x="614330" y="545911"/>
                </a:lnTo>
                <a:lnTo>
                  <a:pt x="651857" y="539831"/>
                </a:lnTo>
                <a:lnTo>
                  <a:pt x="688097" y="532173"/>
                </a:lnTo>
                <a:lnTo>
                  <a:pt x="722923" y="523010"/>
                </a:lnTo>
                <a:lnTo>
                  <a:pt x="756207" y="512412"/>
                </a:lnTo>
                <a:lnTo>
                  <a:pt x="787822" y="500451"/>
                </a:lnTo>
                <a:lnTo>
                  <a:pt x="845534" y="472725"/>
                </a:lnTo>
                <a:lnTo>
                  <a:pt x="895039" y="440405"/>
                </a:lnTo>
                <a:lnTo>
                  <a:pt x="935317" y="404061"/>
                </a:lnTo>
                <a:lnTo>
                  <a:pt x="965350" y="364266"/>
                </a:lnTo>
                <a:lnTo>
                  <a:pt x="984117" y="321590"/>
                </a:lnTo>
                <a:lnTo>
                  <a:pt x="990600" y="276605"/>
                </a:lnTo>
                <a:lnTo>
                  <a:pt x="988958" y="253969"/>
                </a:lnTo>
                <a:lnTo>
                  <a:pt x="976205" y="210253"/>
                </a:lnTo>
                <a:lnTo>
                  <a:pt x="951678" y="169092"/>
                </a:lnTo>
                <a:lnTo>
                  <a:pt x="916395" y="131063"/>
                </a:lnTo>
                <a:lnTo>
                  <a:pt x="871376" y="96742"/>
                </a:lnTo>
                <a:lnTo>
                  <a:pt x="817640" y="66706"/>
                </a:lnTo>
                <a:lnTo>
                  <a:pt x="756207" y="41529"/>
                </a:lnTo>
                <a:lnTo>
                  <a:pt x="722923" y="30943"/>
                </a:lnTo>
                <a:lnTo>
                  <a:pt x="688097" y="21788"/>
                </a:lnTo>
                <a:lnTo>
                  <a:pt x="651857" y="14136"/>
                </a:lnTo>
                <a:lnTo>
                  <a:pt x="614330" y="8059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15000" y="5071872"/>
            <a:ext cx="0" cy="622554"/>
          </a:xfrm>
          <a:custGeom>
            <a:avLst/>
            <a:gdLst/>
            <a:ahLst/>
            <a:cxnLst/>
            <a:rect l="l" t="t" r="r" b="b"/>
            <a:pathLst>
              <a:path h="622553">
                <a:moveTo>
                  <a:pt x="0" y="0"/>
                </a:moveTo>
                <a:lnTo>
                  <a:pt x="0" y="622554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6000" y="4933949"/>
            <a:ext cx="1066800" cy="691895"/>
          </a:xfrm>
          <a:custGeom>
            <a:avLst/>
            <a:gdLst/>
            <a:ahLst/>
            <a:cxnLst/>
            <a:rect l="l" t="t" r="r" b="b"/>
            <a:pathLst>
              <a:path w="1066800" h="691895">
                <a:moveTo>
                  <a:pt x="0" y="0"/>
                </a:moveTo>
                <a:lnTo>
                  <a:pt x="1066800" y="691895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90638" y="4449317"/>
            <a:ext cx="992123" cy="555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91400" y="4450079"/>
            <a:ext cx="990600" cy="553974"/>
          </a:xfrm>
          <a:custGeom>
            <a:avLst/>
            <a:gdLst/>
            <a:ahLst/>
            <a:cxnLst/>
            <a:rect l="l" t="t" r="r" b="b"/>
            <a:pathLst>
              <a:path w="990600" h="553974">
                <a:moveTo>
                  <a:pt x="495300" y="0"/>
                </a:moveTo>
                <a:lnTo>
                  <a:pt x="454676" y="914"/>
                </a:lnTo>
                <a:lnTo>
                  <a:pt x="414957" y="3609"/>
                </a:lnTo>
                <a:lnTo>
                  <a:pt x="376269" y="8016"/>
                </a:lnTo>
                <a:lnTo>
                  <a:pt x="338742" y="14063"/>
                </a:lnTo>
                <a:lnTo>
                  <a:pt x="302502" y="21681"/>
                </a:lnTo>
                <a:lnTo>
                  <a:pt x="267676" y="30799"/>
                </a:lnTo>
                <a:lnTo>
                  <a:pt x="234392" y="41347"/>
                </a:lnTo>
                <a:lnTo>
                  <a:pt x="202777" y="53254"/>
                </a:lnTo>
                <a:lnTo>
                  <a:pt x="145065" y="80867"/>
                </a:lnTo>
                <a:lnTo>
                  <a:pt x="95560" y="113074"/>
                </a:lnTo>
                <a:lnTo>
                  <a:pt x="55282" y="149314"/>
                </a:lnTo>
                <a:lnTo>
                  <a:pt x="25249" y="189024"/>
                </a:lnTo>
                <a:lnTo>
                  <a:pt x="6482" y="231642"/>
                </a:lnTo>
                <a:lnTo>
                  <a:pt x="0" y="276606"/>
                </a:lnTo>
                <a:lnTo>
                  <a:pt x="1641" y="299351"/>
                </a:lnTo>
                <a:lnTo>
                  <a:pt x="14394" y="343252"/>
                </a:lnTo>
                <a:lnTo>
                  <a:pt x="38921" y="384559"/>
                </a:lnTo>
                <a:lnTo>
                  <a:pt x="74204" y="422700"/>
                </a:lnTo>
                <a:lnTo>
                  <a:pt x="119223" y="457104"/>
                </a:lnTo>
                <a:lnTo>
                  <a:pt x="172959" y="487198"/>
                </a:lnTo>
                <a:lnTo>
                  <a:pt x="234392" y="512412"/>
                </a:lnTo>
                <a:lnTo>
                  <a:pt x="267676" y="523010"/>
                </a:lnTo>
                <a:lnTo>
                  <a:pt x="302502" y="532173"/>
                </a:lnTo>
                <a:lnTo>
                  <a:pt x="338742" y="539831"/>
                </a:lnTo>
                <a:lnTo>
                  <a:pt x="376269" y="545911"/>
                </a:lnTo>
                <a:lnTo>
                  <a:pt x="414957" y="550343"/>
                </a:lnTo>
                <a:lnTo>
                  <a:pt x="454676" y="553054"/>
                </a:lnTo>
                <a:lnTo>
                  <a:pt x="495300" y="553974"/>
                </a:lnTo>
                <a:lnTo>
                  <a:pt x="535923" y="553054"/>
                </a:lnTo>
                <a:lnTo>
                  <a:pt x="575642" y="550343"/>
                </a:lnTo>
                <a:lnTo>
                  <a:pt x="614330" y="545911"/>
                </a:lnTo>
                <a:lnTo>
                  <a:pt x="651857" y="539831"/>
                </a:lnTo>
                <a:lnTo>
                  <a:pt x="688097" y="532173"/>
                </a:lnTo>
                <a:lnTo>
                  <a:pt x="722923" y="523010"/>
                </a:lnTo>
                <a:lnTo>
                  <a:pt x="756207" y="512412"/>
                </a:lnTo>
                <a:lnTo>
                  <a:pt x="787822" y="500451"/>
                </a:lnTo>
                <a:lnTo>
                  <a:pt x="845534" y="472725"/>
                </a:lnTo>
                <a:lnTo>
                  <a:pt x="895039" y="440405"/>
                </a:lnTo>
                <a:lnTo>
                  <a:pt x="935317" y="404061"/>
                </a:lnTo>
                <a:lnTo>
                  <a:pt x="965350" y="364266"/>
                </a:lnTo>
                <a:lnTo>
                  <a:pt x="984117" y="321590"/>
                </a:lnTo>
                <a:lnTo>
                  <a:pt x="990600" y="276605"/>
                </a:lnTo>
                <a:lnTo>
                  <a:pt x="988958" y="253866"/>
                </a:lnTo>
                <a:lnTo>
                  <a:pt x="976205" y="210005"/>
                </a:lnTo>
                <a:lnTo>
                  <a:pt x="951678" y="168771"/>
                </a:lnTo>
                <a:lnTo>
                  <a:pt x="916395" y="130725"/>
                </a:lnTo>
                <a:lnTo>
                  <a:pt x="871376" y="96431"/>
                </a:lnTo>
                <a:lnTo>
                  <a:pt x="817640" y="66451"/>
                </a:lnTo>
                <a:lnTo>
                  <a:pt x="756207" y="41347"/>
                </a:lnTo>
                <a:lnTo>
                  <a:pt x="722923" y="30799"/>
                </a:lnTo>
                <a:lnTo>
                  <a:pt x="688097" y="21681"/>
                </a:lnTo>
                <a:lnTo>
                  <a:pt x="651857" y="14063"/>
                </a:lnTo>
                <a:lnTo>
                  <a:pt x="614330" y="8016"/>
                </a:lnTo>
                <a:lnTo>
                  <a:pt x="575642" y="3609"/>
                </a:lnTo>
                <a:lnTo>
                  <a:pt x="535923" y="914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3838" y="4518660"/>
            <a:ext cx="992123" cy="553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4600" y="4519422"/>
            <a:ext cx="990600" cy="552450"/>
          </a:xfrm>
          <a:custGeom>
            <a:avLst/>
            <a:gdLst/>
            <a:ahLst/>
            <a:cxnLst/>
            <a:rect l="l" t="t" r="r" b="b"/>
            <a:pathLst>
              <a:path w="990600" h="552450">
                <a:moveTo>
                  <a:pt x="495300" y="0"/>
                </a:moveTo>
                <a:lnTo>
                  <a:pt x="454676" y="919"/>
                </a:lnTo>
                <a:lnTo>
                  <a:pt x="414957" y="3630"/>
                </a:lnTo>
                <a:lnTo>
                  <a:pt x="376269" y="8059"/>
                </a:lnTo>
                <a:lnTo>
                  <a:pt x="338742" y="14136"/>
                </a:lnTo>
                <a:lnTo>
                  <a:pt x="302502" y="21788"/>
                </a:lnTo>
                <a:lnTo>
                  <a:pt x="267676" y="30943"/>
                </a:lnTo>
                <a:lnTo>
                  <a:pt x="234392" y="41529"/>
                </a:lnTo>
                <a:lnTo>
                  <a:pt x="202777" y="53474"/>
                </a:lnTo>
                <a:lnTo>
                  <a:pt x="145065" y="81153"/>
                </a:lnTo>
                <a:lnTo>
                  <a:pt x="95560" y="113403"/>
                </a:lnTo>
                <a:lnTo>
                  <a:pt x="55282" y="149650"/>
                </a:lnTo>
                <a:lnTo>
                  <a:pt x="25249" y="189317"/>
                </a:lnTo>
                <a:lnTo>
                  <a:pt x="6482" y="231827"/>
                </a:lnTo>
                <a:lnTo>
                  <a:pt x="0" y="276606"/>
                </a:lnTo>
                <a:lnTo>
                  <a:pt x="1641" y="299237"/>
                </a:lnTo>
                <a:lnTo>
                  <a:pt x="14394" y="342912"/>
                </a:lnTo>
                <a:lnTo>
                  <a:pt x="38921" y="384000"/>
                </a:lnTo>
                <a:lnTo>
                  <a:pt x="74204" y="421933"/>
                </a:lnTo>
                <a:lnTo>
                  <a:pt x="119223" y="456145"/>
                </a:lnTo>
                <a:lnTo>
                  <a:pt x="172959" y="486067"/>
                </a:lnTo>
                <a:lnTo>
                  <a:pt x="234392" y="511135"/>
                </a:lnTo>
                <a:lnTo>
                  <a:pt x="267676" y="521671"/>
                </a:lnTo>
                <a:lnTo>
                  <a:pt x="302502" y="530780"/>
                </a:lnTo>
                <a:lnTo>
                  <a:pt x="338742" y="538392"/>
                </a:lnTo>
                <a:lnTo>
                  <a:pt x="376269" y="544436"/>
                </a:lnTo>
                <a:lnTo>
                  <a:pt x="414957" y="548841"/>
                </a:lnTo>
                <a:lnTo>
                  <a:pt x="454676" y="551535"/>
                </a:lnTo>
                <a:lnTo>
                  <a:pt x="495300" y="552450"/>
                </a:lnTo>
                <a:lnTo>
                  <a:pt x="535923" y="551535"/>
                </a:lnTo>
                <a:lnTo>
                  <a:pt x="575642" y="548841"/>
                </a:lnTo>
                <a:lnTo>
                  <a:pt x="614330" y="544436"/>
                </a:lnTo>
                <a:lnTo>
                  <a:pt x="651857" y="538392"/>
                </a:lnTo>
                <a:lnTo>
                  <a:pt x="688097" y="530780"/>
                </a:lnTo>
                <a:lnTo>
                  <a:pt x="722923" y="521671"/>
                </a:lnTo>
                <a:lnTo>
                  <a:pt x="756207" y="511135"/>
                </a:lnTo>
                <a:lnTo>
                  <a:pt x="787822" y="499244"/>
                </a:lnTo>
                <a:lnTo>
                  <a:pt x="845534" y="471677"/>
                </a:lnTo>
                <a:lnTo>
                  <a:pt x="895039" y="439539"/>
                </a:lnTo>
                <a:lnTo>
                  <a:pt x="935317" y="403396"/>
                </a:lnTo>
                <a:lnTo>
                  <a:pt x="965350" y="363815"/>
                </a:lnTo>
                <a:lnTo>
                  <a:pt x="984117" y="321362"/>
                </a:lnTo>
                <a:lnTo>
                  <a:pt x="990600" y="276605"/>
                </a:lnTo>
                <a:lnTo>
                  <a:pt x="988958" y="253969"/>
                </a:lnTo>
                <a:lnTo>
                  <a:pt x="976205" y="210253"/>
                </a:lnTo>
                <a:lnTo>
                  <a:pt x="951678" y="169092"/>
                </a:lnTo>
                <a:lnTo>
                  <a:pt x="916395" y="131063"/>
                </a:lnTo>
                <a:lnTo>
                  <a:pt x="871376" y="96742"/>
                </a:lnTo>
                <a:lnTo>
                  <a:pt x="817640" y="66706"/>
                </a:lnTo>
                <a:lnTo>
                  <a:pt x="756207" y="41529"/>
                </a:lnTo>
                <a:lnTo>
                  <a:pt x="722923" y="30943"/>
                </a:lnTo>
                <a:lnTo>
                  <a:pt x="688097" y="21788"/>
                </a:lnTo>
                <a:lnTo>
                  <a:pt x="651857" y="14136"/>
                </a:lnTo>
                <a:lnTo>
                  <a:pt x="614330" y="8059"/>
                </a:lnTo>
                <a:lnTo>
                  <a:pt x="575642" y="3630"/>
                </a:lnTo>
                <a:lnTo>
                  <a:pt x="535923" y="91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05600" y="4173473"/>
            <a:ext cx="76199" cy="345948"/>
          </a:xfrm>
          <a:custGeom>
            <a:avLst/>
            <a:gdLst/>
            <a:ahLst/>
            <a:cxnLst/>
            <a:rect l="l" t="t" r="r" b="b"/>
            <a:pathLst>
              <a:path w="76200" h="345948">
                <a:moveTo>
                  <a:pt x="76200" y="0"/>
                </a:moveTo>
                <a:lnTo>
                  <a:pt x="0" y="345948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5200" y="4104894"/>
            <a:ext cx="381000" cy="345185"/>
          </a:xfrm>
          <a:custGeom>
            <a:avLst/>
            <a:gdLst/>
            <a:ahLst/>
            <a:cxnLst/>
            <a:rect l="l" t="t" r="r" b="b"/>
            <a:pathLst>
              <a:path w="381000" h="345186">
                <a:moveTo>
                  <a:pt x="0" y="0"/>
                </a:moveTo>
                <a:lnTo>
                  <a:pt x="381000" y="345185"/>
                </a:lnTo>
              </a:path>
            </a:pathLst>
          </a:custGeom>
          <a:ln w="19049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11249" y="727107"/>
            <a:ext cx="125444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9906" y="727107"/>
            <a:ext cx="450091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2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9754" y="160171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902" y="1605692"/>
            <a:ext cx="29534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Dari pohon berikut ini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0069" y="1605692"/>
            <a:ext cx="12413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tentukan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0102" y="1970537"/>
            <a:ext cx="324591" cy="1059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-4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"/>
              </a:spcBef>
            </a:pPr>
            <a:r>
              <a:rPr sz="2400" spc="-4" dirty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4728" y="1970537"/>
            <a:ext cx="1393525" cy="1059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Preorder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Inorder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0"/>
              </a:spcBef>
            </a:pPr>
            <a:r>
              <a:rPr sz="2400" spc="0" dirty="0">
                <a:latin typeface="Arial"/>
                <a:cs typeface="Arial"/>
              </a:rPr>
              <a:t>Postorder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5002" y="2638036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9256" y="2638036"/>
            <a:ext cx="235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306" y="3744460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0248" y="3814564"/>
            <a:ext cx="21090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^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800" y="4603234"/>
            <a:ext cx="2174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9002" y="4671814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7952" y="4671814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1998" y="470305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4352" y="564031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7596" y="567841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5152" y="5778238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24398" y="5848341"/>
            <a:ext cx="249063" cy="279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13003" y="1447799"/>
            <a:ext cx="8997696" cy="4800599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28695"/>
            <a:ext cx="1986218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POHON</a:t>
            </a:r>
            <a:endParaRPr sz="40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382" y="728695"/>
            <a:ext cx="2131392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BINARY</a:t>
            </a:r>
            <a:endParaRPr sz="40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902" y="1594170"/>
            <a:ext cx="3813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Dari</a:t>
            </a:r>
            <a:r>
              <a:rPr sz="2700" spc="536" baseline="2657" dirty="0">
                <a:latin typeface="Comic Sans MS"/>
                <a:cs typeface="Comic Sans MS"/>
              </a:rPr>
              <a:t> </a:t>
            </a:r>
            <a:r>
              <a:rPr sz="2700" spc="-4" baseline="2657" dirty="0">
                <a:latin typeface="Comic Sans MS"/>
                <a:cs typeface="Comic Sans MS"/>
              </a:rPr>
              <a:t>c</a:t>
            </a:r>
            <a:r>
              <a:rPr sz="2700" spc="0" baseline="2657" dirty="0">
                <a:latin typeface="Comic Sans MS"/>
                <a:cs typeface="Comic Sans MS"/>
              </a:rPr>
              <a:t>ontoh diatas</a:t>
            </a:r>
            <a:r>
              <a:rPr sz="2700" spc="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dapat diketahui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4408" y="1594170"/>
            <a:ext cx="8544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ba</a:t>
            </a:r>
            <a:r>
              <a:rPr sz="2700" spc="-4" baseline="2657" dirty="0">
                <a:latin typeface="Comic Sans MS"/>
                <a:cs typeface="Comic Sans MS"/>
              </a:rPr>
              <a:t>h</a:t>
            </a:r>
            <a:r>
              <a:rPr sz="2700" spc="0" baseline="2657" dirty="0">
                <a:latin typeface="Comic Sans MS"/>
                <a:cs typeface="Comic Sans MS"/>
              </a:rPr>
              <a:t>wa</a:t>
            </a:r>
            <a:r>
              <a:rPr sz="2700" spc="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673" y="1868490"/>
            <a:ext cx="155131" cy="135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  <a:p>
            <a:pPr marL="12928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  <a:p>
            <a:pPr marL="12928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  <a:p>
            <a:pPr marL="12700" marR="228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  <a:p>
            <a:pPr marL="12700" marR="228">
              <a:lnSpc>
                <a:spcPts val="2110"/>
              </a:lnSpc>
            </a:pPr>
            <a:r>
              <a:rPr sz="2700" spc="0" baseline="1328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893" y="1868490"/>
            <a:ext cx="2982880" cy="190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85" marR="34289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Banyak simpul = 6 (n)</a:t>
            </a:r>
            <a:endParaRPr sz="1800">
              <a:latin typeface="Comic Sans MS"/>
              <a:cs typeface="Comic Sans MS"/>
            </a:endParaRPr>
          </a:p>
          <a:p>
            <a:pPr marL="13614">
              <a:lnSpc>
                <a:spcPts val="2165"/>
              </a:lnSpc>
              <a:spcBef>
                <a:spcPts val="5"/>
              </a:spcBef>
            </a:pPr>
            <a:r>
              <a:rPr sz="2700" spc="0" baseline="2657" dirty="0">
                <a:latin typeface="Comic Sans MS"/>
                <a:cs typeface="Comic Sans MS"/>
              </a:rPr>
              <a:t>Banyak Edge/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ruas = 5 (n-1)</a:t>
            </a:r>
            <a:endParaRPr sz="1800">
              <a:latin typeface="Comic Sans MS"/>
              <a:cs typeface="Comic Sans MS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Root = simpul A</a:t>
            </a:r>
            <a:endParaRPr sz="1800">
              <a:latin typeface="Comic Sans MS"/>
              <a:cs typeface="Comic Sans MS"/>
            </a:endParaRPr>
          </a:p>
          <a:p>
            <a:pPr marL="13385" marR="34289">
              <a:lnSpc>
                <a:spcPts val="2165"/>
              </a:lnSpc>
              <a:spcBef>
                <a:spcPts val="0"/>
              </a:spcBef>
            </a:pPr>
            <a:r>
              <a:rPr sz="2700" spc="0" baseline="2657" dirty="0">
                <a:latin typeface="Comic Sans MS"/>
                <a:cs typeface="Comic Sans MS"/>
              </a:rPr>
              <a:t>Leaf / daun = D,E</a:t>
            </a:r>
            <a:endParaRPr sz="1800">
              <a:latin typeface="Comic Sans MS"/>
              <a:cs typeface="Comic Sans MS"/>
            </a:endParaRPr>
          </a:p>
          <a:p>
            <a:pPr marL="13385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Level</a:t>
            </a:r>
            <a:r>
              <a:rPr sz="2700" spc="536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= A level 0</a:t>
            </a:r>
            <a:endParaRPr sz="1800">
              <a:latin typeface="Comic Sans MS"/>
              <a:cs typeface="Comic Sans MS"/>
            </a:endParaRPr>
          </a:p>
          <a:p>
            <a:pPr marL="942187" marR="34289">
              <a:lnSpc>
                <a:spcPts val="2160"/>
              </a:lnSpc>
            </a:pPr>
            <a:r>
              <a:rPr sz="2700" spc="0" baseline="2657" dirty="0">
                <a:latin typeface="Comic Sans MS"/>
                <a:cs typeface="Comic Sans MS"/>
              </a:rPr>
              <a:t>B.C Level 1</a:t>
            </a:r>
            <a:endParaRPr sz="1800">
              <a:latin typeface="Comic Sans MS"/>
              <a:cs typeface="Comic Sans MS"/>
            </a:endParaRPr>
          </a:p>
          <a:p>
            <a:pPr marL="942187" marR="34289">
              <a:lnSpc>
                <a:spcPts val="2115"/>
              </a:lnSpc>
            </a:pPr>
            <a:r>
              <a:rPr sz="2700" spc="0" baseline="1328" dirty="0">
                <a:latin typeface="Comic Sans MS"/>
                <a:cs typeface="Comic Sans MS"/>
              </a:rPr>
              <a:t>D.E.F Level 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673" y="3790787"/>
            <a:ext cx="3166582" cy="52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-Ketinggian pohon /</a:t>
            </a:r>
            <a:r>
              <a:rPr sz="2700" spc="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Height  =</a:t>
            </a:r>
            <a:endParaRPr sz="1800">
              <a:latin typeface="Comic Sans MS"/>
              <a:cs typeface="Comic Sans MS"/>
            </a:endParaRPr>
          </a:p>
          <a:p>
            <a:pPr marL="149174" marR="34289">
              <a:lnSpc>
                <a:spcPts val="2115"/>
              </a:lnSpc>
              <a:spcBef>
                <a:spcPts val="3"/>
              </a:spcBef>
            </a:pPr>
            <a:r>
              <a:rPr sz="2700" spc="0" baseline="1328" dirty="0">
                <a:latin typeface="Comic Sans MS"/>
                <a:cs typeface="Comic Sans MS"/>
              </a:rPr>
              <a:t>= 2 +1 = 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561" y="3790787"/>
            <a:ext cx="6086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Level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850" y="3790787"/>
            <a:ext cx="9983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tertinggi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901" y="3790787"/>
            <a:ext cx="3403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>
                <a:latin typeface="Comic Sans MS"/>
                <a:cs typeface="Comic Sans MS"/>
              </a:rPr>
              <a:t>+ 1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2216" y="4614433"/>
            <a:ext cx="8634838" cy="52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737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>
                <a:latin typeface="Comic Sans MS"/>
                <a:cs typeface="Comic Sans MS"/>
              </a:rPr>
              <a:t>Salah</a:t>
            </a:r>
            <a:r>
              <a:rPr sz="2700" spc="16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satu</a:t>
            </a:r>
            <a:r>
              <a:rPr sz="2700" spc="175" baseline="2657" dirty="0">
                <a:latin typeface="Comic Sans MS"/>
                <a:cs typeface="Comic Sans MS"/>
              </a:rPr>
              <a:t> </a:t>
            </a:r>
            <a:r>
              <a:rPr sz="2700" spc="4" baseline="2657" dirty="0">
                <a:latin typeface="Comic Sans MS"/>
                <a:cs typeface="Comic Sans MS"/>
              </a:rPr>
              <a:t>p</a:t>
            </a:r>
            <a:r>
              <a:rPr sz="2700" spc="0" baseline="2657" dirty="0">
                <a:latin typeface="Comic Sans MS"/>
                <a:cs typeface="Comic Sans MS"/>
              </a:rPr>
              <a:t>emakai</a:t>
            </a:r>
            <a:r>
              <a:rPr sz="2700" spc="17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penting</a:t>
            </a:r>
            <a:r>
              <a:rPr sz="2700" spc="184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dari</a:t>
            </a:r>
            <a:r>
              <a:rPr sz="2700" spc="17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pohon</a:t>
            </a:r>
            <a:r>
              <a:rPr sz="2700" spc="18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binar</a:t>
            </a:r>
            <a:r>
              <a:rPr sz="2700" spc="17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adalah</a:t>
            </a:r>
            <a:r>
              <a:rPr sz="2700" spc="189" baseline="2657" dirty="0">
                <a:latin typeface="Comic Sans MS"/>
                <a:cs typeface="Comic Sans MS"/>
              </a:rPr>
              <a:t> </a:t>
            </a:r>
            <a:r>
              <a:rPr sz="2700" spc="4" baseline="2657" dirty="0">
                <a:latin typeface="Comic Sans MS"/>
                <a:cs typeface="Comic Sans MS"/>
              </a:rPr>
              <a:t>u</a:t>
            </a:r>
            <a:r>
              <a:rPr sz="2700" spc="0" baseline="2657" dirty="0">
                <a:latin typeface="Comic Sans MS"/>
                <a:cs typeface="Comic Sans MS"/>
              </a:rPr>
              <a:t>ntuk</a:t>
            </a:r>
            <a:r>
              <a:rPr sz="2700" spc="18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menyajikan</a:t>
            </a:r>
            <a:r>
              <a:rPr sz="2700" spc="189" baseline="2657" dirty="0">
                <a:latin typeface="Comic Sans MS"/>
                <a:cs typeface="Comic Sans MS"/>
              </a:rPr>
              <a:t> </a:t>
            </a:r>
            <a:r>
              <a:rPr sz="2700" spc="0" baseline="2657" dirty="0">
                <a:latin typeface="Comic Sans MS"/>
                <a:cs typeface="Comic Sans MS"/>
              </a:rPr>
              <a:t>ekspresi</a:t>
            </a:r>
            <a:endParaRPr sz="1800">
              <a:latin typeface="Comic Sans MS"/>
              <a:cs typeface="Comic Sans MS"/>
            </a:endParaRPr>
          </a:p>
          <a:p>
            <a:pPr marL="12700" marR="34290">
              <a:lnSpc>
                <a:spcPts val="2115"/>
              </a:lnSpc>
              <a:spcBef>
                <a:spcPts val="3"/>
              </a:spcBef>
            </a:pPr>
            <a:r>
              <a:rPr sz="2700" spc="0" baseline="1328" dirty="0">
                <a:latin typeface="Comic Sans MS"/>
                <a:cs typeface="Comic Sans MS"/>
              </a:rPr>
              <a:t>aritmatika.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13003" y="1491995"/>
            <a:ext cx="8997696" cy="4756403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3438" y="1523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200" y="1524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2314" y="39616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3076" y="39624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514" y="38854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276" y="38862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3514" y="2666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4276" y="2667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4114" y="26662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4876" y="26670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8716" y="40378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9477" y="4038599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6876" y="1981200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1600" y="32004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6876" y="3263645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6276" y="3200400"/>
            <a:ext cx="839724" cy="838200"/>
          </a:xfrm>
          <a:custGeom>
            <a:avLst/>
            <a:gdLst/>
            <a:ahLst/>
            <a:cxnLst/>
            <a:rect l="l" t="t" r="r" b="b"/>
            <a:pathLst>
              <a:path w="839724" h="838200">
                <a:moveTo>
                  <a:pt x="0" y="0"/>
                </a:moveTo>
                <a:lnTo>
                  <a:pt x="839724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60876" y="2057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92117" y="406298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2879" y="406374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18076" y="3232404"/>
            <a:ext cx="304799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80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74514" y="5339333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5276" y="534009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7916" y="5365242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8677" y="53660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32276" y="4604004"/>
            <a:ext cx="457199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5276" y="4555998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0"/>
                </a:moveTo>
                <a:lnTo>
                  <a:pt x="53340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2476" y="1522476"/>
            <a:ext cx="3813048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94435" y="678308"/>
            <a:ext cx="1920365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Contoh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8237" y="678308"/>
            <a:ext cx="1253546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Soal</a:t>
            </a:r>
            <a:endParaRPr sz="44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3502" y="1594286"/>
            <a:ext cx="3431402" cy="803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Contoh  Soal :</a:t>
            </a:r>
            <a:r>
              <a:rPr sz="1800" b="1" spc="4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(a-b) /((C+D) *E)</a:t>
            </a:r>
            <a:endParaRPr sz="1800">
              <a:latin typeface="Arial"/>
              <a:cs typeface="Arial"/>
            </a:endParaRPr>
          </a:p>
          <a:p>
            <a:pPr marL="12700" marR="431932">
              <a:lnSpc>
                <a:spcPct val="100233"/>
              </a:lnSpc>
            </a:pP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Buatlah Pohon Binar untuk ekspresi diatas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029" y="1704586"/>
            <a:ext cx="1933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/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898" y="2847586"/>
            <a:ext cx="16914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820" y="2847586"/>
            <a:ext cx="1978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*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674" y="4066786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6428" y="4142986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830" y="4219186"/>
            <a:ext cx="2219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520" y="4244332"/>
            <a:ext cx="18537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198" y="5520682"/>
            <a:ext cx="24658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5078" y="5546590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13003" y="1447799"/>
            <a:ext cx="8997696" cy="4800599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9253" y="709759"/>
            <a:ext cx="3110042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6600" b="1" spc="0" baseline="1087" dirty="0">
                <a:solidFill>
                  <a:schemeClr val="accent1"/>
                </a:solidFill>
                <a:latin typeface="Comic Sans MS"/>
                <a:cs typeface="Comic Sans MS"/>
              </a:rPr>
              <a:t>Keterangan</a:t>
            </a:r>
            <a:endParaRPr sz="44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102" y="1597906"/>
            <a:ext cx="56936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Dari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8232" y="1597906"/>
            <a:ext cx="345399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Pohon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diatas</a:t>
            </a:r>
            <a:r>
              <a:rPr sz="3000" spc="-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dapat</a:t>
            </a:r>
            <a:r>
              <a:rPr sz="3000" spc="-1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diketahui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4504" y="1597906"/>
            <a:ext cx="79467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b</a:t>
            </a:r>
            <a:r>
              <a:rPr sz="3000" spc="0" baseline="2391" dirty="0">
                <a:latin typeface="Comic Sans MS"/>
                <a:cs typeface="Comic Sans MS"/>
              </a:rPr>
              <a:t>ahwa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1924" y="1597906"/>
            <a:ext cx="1392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594" y="1902655"/>
            <a:ext cx="169401" cy="149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3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  <a:p>
            <a:pPr marL="12700" marR="253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  <a:p>
            <a:pPr marL="12700" marR="25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  <a:p>
            <a:pPr marL="12700" marR="253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  <a:p>
            <a:pPr marL="12700" marR="253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545" y="1902655"/>
            <a:ext cx="3314089" cy="119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3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Banyak</a:t>
            </a:r>
            <a:r>
              <a:rPr sz="3000" spc="-6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simpul = 9</a:t>
            </a:r>
            <a:r>
              <a:rPr sz="3000" spc="-2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(n)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Banyak</a:t>
            </a:r>
            <a:r>
              <a:rPr sz="3000" spc="-6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Edge/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ruas = 9</a:t>
            </a:r>
            <a:r>
              <a:rPr sz="3000" spc="-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(n-1)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Root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= /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(</a:t>
            </a:r>
            <a:r>
              <a:rPr sz="3000" spc="9" baseline="2391" dirty="0">
                <a:latin typeface="Comic Sans MS"/>
                <a:cs typeface="Comic Sans MS"/>
              </a:rPr>
              <a:t>b</a:t>
            </a:r>
            <a:r>
              <a:rPr sz="3000" spc="0" baseline="2391" dirty="0">
                <a:latin typeface="Comic Sans MS"/>
                <a:cs typeface="Comic Sans MS"/>
              </a:rPr>
              <a:t>agi)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Leaf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/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9" baseline="1195" dirty="0">
                <a:latin typeface="Comic Sans MS"/>
                <a:cs typeface="Comic Sans MS"/>
              </a:rPr>
              <a:t>d</a:t>
            </a:r>
            <a:r>
              <a:rPr sz="3000" spc="0" baseline="1195" dirty="0">
                <a:latin typeface="Comic Sans MS"/>
                <a:cs typeface="Comic Sans MS"/>
              </a:rPr>
              <a:t>aun</a:t>
            </a:r>
            <a:r>
              <a:rPr sz="3000" spc="-27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</a:t>
            </a:r>
            <a:r>
              <a:rPr sz="3000" spc="-10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A.B.C.D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545" y="3121651"/>
            <a:ext cx="67517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Level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6741" y="3121651"/>
            <a:ext cx="2071646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= /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level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283802" marR="38061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-</a:t>
            </a:r>
            <a:r>
              <a:rPr sz="3000" spc="1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*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L</a:t>
            </a:r>
            <a:r>
              <a:rPr sz="3000" spc="-4" baseline="2391" dirty="0">
                <a:latin typeface="Comic Sans MS"/>
                <a:cs typeface="Comic Sans MS"/>
              </a:rPr>
              <a:t>e</a:t>
            </a:r>
            <a:r>
              <a:rPr sz="3000" spc="4" baseline="2391" dirty="0">
                <a:latin typeface="Comic Sans MS"/>
                <a:cs typeface="Comic Sans MS"/>
              </a:rPr>
              <a:t>ve</a:t>
            </a:r>
            <a:r>
              <a:rPr sz="3000" spc="0" baseline="2391" dirty="0">
                <a:latin typeface="Comic Sans MS"/>
                <a:cs typeface="Comic Sans MS"/>
              </a:rPr>
              <a:t>l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283802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A.B.+.E</a:t>
            </a:r>
            <a:r>
              <a:rPr sz="3000" spc="-5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Level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844" y="4035898"/>
            <a:ext cx="46281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C.D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0401" y="4035898"/>
            <a:ext cx="90586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594" y="4340647"/>
            <a:ext cx="3243224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4" baseline="3587" dirty="0">
                <a:latin typeface="Comic Sans MS"/>
                <a:cs typeface="Comic Sans MS"/>
              </a:rPr>
              <a:t>-</a:t>
            </a:r>
            <a:r>
              <a:rPr sz="3000" spc="0" baseline="3587" dirty="0">
                <a:latin typeface="Comic Sans MS"/>
                <a:cs typeface="Comic Sans MS"/>
              </a:rPr>
              <a:t>Ketinggian</a:t>
            </a:r>
            <a:r>
              <a:rPr sz="3000" spc="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pohon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/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Height</a:t>
            </a:r>
            <a:endParaRPr sz="2000">
              <a:latin typeface="Comic Sans MS"/>
              <a:cs typeface="Comic Sans MS"/>
            </a:endParaRPr>
          </a:p>
          <a:p>
            <a:pPr marL="164693" marR="38061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latin typeface="Comic Sans MS"/>
                <a:cs typeface="Comic Sans MS"/>
              </a:rPr>
              <a:t>= 3</a:t>
            </a:r>
            <a:r>
              <a:rPr sz="3000" spc="-2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+1</a:t>
            </a:r>
            <a:r>
              <a:rPr sz="3000" spc="-13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 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0913" y="4340647"/>
            <a:ext cx="1929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6828" y="4340647"/>
            <a:ext cx="179850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Level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tertinggi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37306" y="4340647"/>
            <a:ext cx="37574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+</a:t>
            </a:r>
            <a:r>
              <a:rPr sz="3000" spc="-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13003" y="1447799"/>
            <a:ext cx="8997696" cy="4800599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33600" y="734474"/>
            <a:ext cx="2381832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Penyajian</a:t>
            </a:r>
            <a:endParaRPr sz="40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5199" y="734474"/>
            <a:ext cx="1076453" cy="533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Kait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902" y="1826506"/>
            <a:ext cx="181111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Penyajian </a:t>
            </a:r>
            <a:r>
              <a:rPr sz="3000" spc="26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kait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6192" y="1826506"/>
            <a:ext cx="159760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-4" baseline="2391" dirty="0">
                <a:latin typeface="Comic Sans MS"/>
                <a:cs typeface="Comic Sans MS"/>
              </a:rPr>
              <a:t>m</a:t>
            </a:r>
            <a:r>
              <a:rPr sz="3000" spc="0" baseline="2391" dirty="0">
                <a:latin typeface="Comic Sans MS"/>
                <a:cs typeface="Comic Sans MS"/>
              </a:rPr>
              <a:t>enggunakan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6590" y="1826506"/>
            <a:ext cx="51948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tiga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8568" y="1826506"/>
            <a:ext cx="70008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array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1187" y="1826506"/>
            <a:ext cx="91371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sejajar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7257" y="1826506"/>
            <a:ext cx="64865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yaitu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122" y="1826506"/>
            <a:ext cx="83215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INFO,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0167" y="1826506"/>
            <a:ext cx="75942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LEFT,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712" y="2131255"/>
            <a:ext cx="611910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</a:t>
            </a:r>
            <a:r>
              <a:rPr sz="3000" spc="-5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serta </a:t>
            </a:r>
            <a:r>
              <a:rPr sz="3000" spc="4" baseline="2391" dirty="0">
                <a:latin typeface="Comic Sans MS"/>
                <a:cs typeface="Comic Sans MS"/>
              </a:rPr>
              <a:t>v</a:t>
            </a:r>
            <a:r>
              <a:rPr sz="3000" spc="0" baseline="2391" dirty="0">
                <a:latin typeface="Comic Sans MS"/>
                <a:cs typeface="Comic Sans MS"/>
              </a:rPr>
              <a:t>aria</a:t>
            </a:r>
            <a:r>
              <a:rPr sz="3000" spc="4" baseline="2391" dirty="0">
                <a:latin typeface="Comic Sans MS"/>
                <a:cs typeface="Comic Sans MS"/>
              </a:rPr>
              <a:t>be</a:t>
            </a:r>
            <a:r>
              <a:rPr sz="3000" spc="0" baseline="2391" dirty="0">
                <a:latin typeface="Comic Sans MS"/>
                <a:cs typeface="Comic Sans MS"/>
              </a:rPr>
              <a:t>l </a:t>
            </a:r>
            <a:r>
              <a:rPr sz="3000" spc="4" baseline="2391" dirty="0">
                <a:latin typeface="Comic Sans MS"/>
                <a:cs typeface="Comic Sans MS"/>
              </a:rPr>
              <a:t>p</a:t>
            </a:r>
            <a:r>
              <a:rPr sz="3000" spc="0" baseline="2391" dirty="0">
                <a:latin typeface="Comic Sans MS"/>
                <a:cs typeface="Comic Sans MS"/>
              </a:rPr>
              <a:t>enu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ing</a:t>
            </a:r>
            <a:r>
              <a:rPr sz="3000" spc="-43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yang</a:t>
            </a:r>
            <a:r>
              <a:rPr sz="3000" spc="-10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disebu</a:t>
            </a:r>
            <a:r>
              <a:rPr sz="3000" spc="0" baseline="2391" dirty="0">
                <a:latin typeface="Comic Sans MS"/>
                <a:cs typeface="Comic Sans MS"/>
              </a:rPr>
              <a:t>t</a:t>
            </a:r>
            <a:r>
              <a:rPr sz="3000" spc="-6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R</a:t>
            </a:r>
            <a:r>
              <a:rPr sz="3000" spc="4" baseline="2391" dirty="0">
                <a:latin typeface="Comic Sans MS"/>
                <a:cs typeface="Comic Sans MS"/>
              </a:rPr>
              <a:t>OOT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8271" y="2131255"/>
            <a:ext cx="82584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(Akar)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7384" y="2131255"/>
            <a:ext cx="107856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4" baseline="2391" dirty="0">
                <a:latin typeface="Comic Sans MS"/>
                <a:cs typeface="Comic Sans MS"/>
              </a:rPr>
              <a:t>sehingga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984" y="2131255"/>
            <a:ext cx="1392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7436" y="2443738"/>
            <a:ext cx="4435575" cy="637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700"/>
              </a:lnSpc>
              <a:spcBef>
                <a:spcPts val="135"/>
              </a:spcBef>
            </a:pPr>
            <a:r>
              <a:rPr sz="3000" spc="0" baseline="3587" dirty="0">
                <a:latin typeface="Comic Sans MS"/>
                <a:cs typeface="Comic Sans MS"/>
              </a:rPr>
              <a:t>: </a:t>
            </a:r>
            <a:r>
              <a:rPr sz="3600" spc="0" baseline="2989" dirty="0">
                <a:latin typeface="Comic Sans MS"/>
                <a:cs typeface="Comic Sans MS"/>
              </a:rPr>
              <a:t>berisi data pada simpul</a:t>
            </a:r>
            <a:r>
              <a:rPr sz="3600" spc="9" baseline="2989" dirty="0">
                <a:latin typeface="Comic Sans MS"/>
                <a:cs typeface="Comic Sans MS"/>
              </a:rPr>
              <a:t> </a:t>
            </a:r>
            <a:r>
              <a:rPr sz="3600" spc="0" baseline="2989" dirty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  <a:p>
            <a:pPr marL="92579">
              <a:lnSpc>
                <a:spcPts val="2320"/>
              </a:lnSpc>
            </a:pPr>
            <a:r>
              <a:rPr sz="3000" spc="0" baseline="1195" dirty="0">
                <a:latin typeface="Comic Sans MS"/>
                <a:cs typeface="Comic Sans MS"/>
              </a:rPr>
              <a:t>: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berisi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lokasi dari anak</a:t>
            </a:r>
            <a:r>
              <a:rPr sz="3000" spc="-41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kiri</a:t>
            </a:r>
            <a:r>
              <a:rPr sz="3000" spc="-31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simpul</a:t>
            </a:r>
            <a:r>
              <a:rPr sz="3000" spc="1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2483962"/>
            <a:ext cx="283453" cy="90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07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1.</a:t>
            </a:r>
            <a:endParaRPr sz="2000">
              <a:latin typeface="Comic Sans MS"/>
              <a:cs typeface="Comic Sans MS"/>
            </a:endParaRPr>
          </a:p>
          <a:p>
            <a:pPr marL="13461">
              <a:lnSpc>
                <a:spcPts val="2505"/>
              </a:lnSpc>
              <a:spcBef>
                <a:spcPts val="12"/>
              </a:spcBef>
            </a:pPr>
            <a:r>
              <a:rPr sz="3000" spc="4" baseline="2391" dirty="0">
                <a:latin typeface="Comic Sans MS"/>
                <a:cs typeface="Comic Sans MS"/>
              </a:rPr>
              <a:t>2.</a:t>
            </a:r>
            <a:endParaRPr sz="2000">
              <a:latin typeface="Comic Sans MS"/>
              <a:cs typeface="Comic Sans MS"/>
            </a:endParaRPr>
          </a:p>
          <a:p>
            <a:pPr marL="12700" marR="761">
              <a:lnSpc>
                <a:spcPts val="2335"/>
              </a:lnSpc>
            </a:pPr>
            <a:r>
              <a:rPr sz="3000" spc="4" baseline="1195" dirty="0">
                <a:latin typeface="Comic Sans MS"/>
                <a:cs typeface="Comic Sans MS"/>
              </a:rPr>
              <a:t>3.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459" y="2483962"/>
            <a:ext cx="762312" cy="597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4" baseline="3587" dirty="0">
                <a:latin typeface="Comic Sans MS"/>
                <a:cs typeface="Comic Sans MS"/>
              </a:rPr>
              <a:t>INFO</a:t>
            </a:r>
            <a:endParaRPr sz="2000">
              <a:latin typeface="Comic Sans MS"/>
              <a:cs typeface="Comic Sans MS"/>
            </a:endParaRPr>
          </a:p>
          <a:p>
            <a:pPr marL="12953" marR="38061">
              <a:lnSpc>
                <a:spcPts val="2440"/>
              </a:lnSpc>
              <a:spcBef>
                <a:spcPts val="8"/>
              </a:spcBef>
            </a:pPr>
            <a:r>
              <a:rPr sz="3000" spc="0" baseline="1195" dirty="0">
                <a:latin typeface="Comic Sans MS"/>
                <a:cs typeface="Comic Sans MS"/>
              </a:rPr>
              <a:t>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951" y="3106615"/>
            <a:ext cx="55321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</a:t>
            </a:r>
            <a:r>
              <a:rPr sz="3000" spc="-65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9" baseline="2391" dirty="0">
                <a:latin typeface="Comic Sans MS"/>
                <a:cs typeface="Comic Sans MS"/>
              </a:rPr>
              <a:t>b</a:t>
            </a:r>
            <a:r>
              <a:rPr sz="3000" spc="4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risi</a:t>
            </a:r>
            <a:r>
              <a:rPr sz="3000" spc="-1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lokasi 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ari</a:t>
            </a:r>
            <a:r>
              <a:rPr sz="3000" spc="-1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anak</a:t>
            </a:r>
            <a:r>
              <a:rPr sz="3000" spc="-4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kanan</a:t>
            </a:r>
            <a:r>
              <a:rPr sz="3000" spc="-52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s</a:t>
            </a:r>
            <a:r>
              <a:rPr sz="3000" spc="0" baseline="2391" dirty="0">
                <a:latin typeface="Comic Sans MS"/>
                <a:cs typeface="Comic Sans MS"/>
              </a:rPr>
              <a:t>impul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1887" y="4021116"/>
            <a:ext cx="6540588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53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Dari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penyajian </a:t>
            </a:r>
            <a:r>
              <a:rPr sz="3000" spc="4" baseline="3587" dirty="0">
                <a:latin typeface="Comic Sans MS"/>
                <a:cs typeface="Comic Sans MS"/>
              </a:rPr>
              <a:t>b</a:t>
            </a:r>
            <a:r>
              <a:rPr sz="3000" spc="0" baseline="3587" dirty="0">
                <a:latin typeface="Comic Sans MS"/>
                <a:cs typeface="Comic Sans MS"/>
              </a:rPr>
              <a:t>erkait</a:t>
            </a:r>
            <a:r>
              <a:rPr sz="3000" spc="-68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berikut</a:t>
            </a:r>
            <a:r>
              <a:rPr sz="3000" spc="527" baseline="3587" dirty="0">
                <a:latin typeface="Comic Sans MS"/>
                <a:cs typeface="Comic Sans MS"/>
              </a:rPr>
              <a:t> </a:t>
            </a:r>
            <a:r>
              <a:rPr sz="3000" spc="4" baseline="3587" dirty="0">
                <a:latin typeface="Comic Sans MS"/>
                <a:cs typeface="Comic Sans MS"/>
              </a:rPr>
              <a:t>i</a:t>
            </a:r>
            <a:r>
              <a:rPr sz="3000" spc="0" baseline="3587" dirty="0">
                <a:latin typeface="Comic Sans MS"/>
                <a:cs typeface="Comic Sans MS"/>
              </a:rPr>
              <a:t>ni</a:t>
            </a:r>
            <a:r>
              <a:rPr sz="3000" spc="-21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a.</a:t>
            </a:r>
            <a:r>
              <a:rPr sz="3000" spc="57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Gambarkan</a:t>
            </a:r>
            <a:r>
              <a:rPr sz="3000" spc="-9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Pohon Binar</a:t>
            </a:r>
            <a:endParaRPr sz="2000">
              <a:latin typeface="Comic Sans MS"/>
              <a:cs typeface="Comic Sans MS"/>
            </a:endParaRPr>
          </a:p>
          <a:p>
            <a:pPr marL="12953">
              <a:lnSpc>
                <a:spcPts val="2335"/>
              </a:lnSpc>
            </a:pPr>
            <a:r>
              <a:rPr sz="3000" spc="4" baseline="1195" dirty="0">
                <a:latin typeface="Comic Sans MS"/>
                <a:cs typeface="Comic Sans MS"/>
              </a:rPr>
              <a:t>b</a:t>
            </a:r>
            <a:r>
              <a:rPr sz="3000" spc="0" baseline="1195" dirty="0">
                <a:latin typeface="Comic Sans MS"/>
                <a:cs typeface="Comic Sans MS"/>
              </a:rPr>
              <a:t>.</a:t>
            </a:r>
            <a:r>
              <a:rPr sz="3000" spc="40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Tentukan</a:t>
            </a:r>
            <a:r>
              <a:rPr sz="3000" spc="-86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: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Simpul,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Edge,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Root,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Leaf,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Level,</a:t>
            </a:r>
            <a:r>
              <a:rPr sz="3000" spc="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Height</a:t>
            </a:r>
            <a:r>
              <a:rPr sz="3000" spc="-58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-1523" y="-1524"/>
            <a:ext cx="9909048" cy="686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3003" y="533399"/>
            <a:ext cx="8997696" cy="5715000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52400"/>
            <a:ext cx="9245346" cy="1219200"/>
          </a:xfrm>
          <a:custGeom>
            <a:avLst/>
            <a:gdLst/>
            <a:ahLst/>
            <a:cxnLst/>
            <a:rect l="l" t="t" r="r" b="b"/>
            <a:pathLst>
              <a:path w="9245346" h="1219200">
                <a:moveTo>
                  <a:pt x="8635746" y="1217675"/>
                </a:moveTo>
                <a:lnTo>
                  <a:pt x="8685760" y="1215667"/>
                </a:lnTo>
                <a:lnTo>
                  <a:pt x="8734658" y="1209743"/>
                </a:lnTo>
                <a:lnTo>
                  <a:pt x="8782282" y="1200059"/>
                </a:lnTo>
                <a:lnTo>
                  <a:pt x="8828477" y="1186769"/>
                </a:lnTo>
                <a:lnTo>
                  <a:pt x="8873085" y="1170027"/>
                </a:lnTo>
                <a:lnTo>
                  <a:pt x="8915950" y="1149987"/>
                </a:lnTo>
                <a:lnTo>
                  <a:pt x="8956915" y="1126804"/>
                </a:lnTo>
                <a:lnTo>
                  <a:pt x="8995824" y="1100632"/>
                </a:lnTo>
                <a:lnTo>
                  <a:pt x="9032520" y="1071626"/>
                </a:lnTo>
                <a:lnTo>
                  <a:pt x="9066847" y="1039939"/>
                </a:lnTo>
                <a:lnTo>
                  <a:pt x="9098648" y="1005726"/>
                </a:lnTo>
                <a:lnTo>
                  <a:pt x="9127766" y="969142"/>
                </a:lnTo>
                <a:lnTo>
                  <a:pt x="9154045" y="930340"/>
                </a:lnTo>
                <a:lnTo>
                  <a:pt x="9177328" y="889474"/>
                </a:lnTo>
                <a:lnTo>
                  <a:pt x="9197459" y="846701"/>
                </a:lnTo>
                <a:lnTo>
                  <a:pt x="9214280" y="802172"/>
                </a:lnTo>
                <a:lnTo>
                  <a:pt x="9227636" y="756044"/>
                </a:lnTo>
                <a:lnTo>
                  <a:pt x="9237370" y="708469"/>
                </a:lnTo>
                <a:lnTo>
                  <a:pt x="9243326" y="659603"/>
                </a:lnTo>
                <a:lnTo>
                  <a:pt x="9245346" y="609599"/>
                </a:lnTo>
                <a:lnTo>
                  <a:pt x="9243326" y="559482"/>
                </a:lnTo>
                <a:lnTo>
                  <a:pt x="9237370" y="510502"/>
                </a:lnTo>
                <a:lnTo>
                  <a:pt x="9227634" y="462815"/>
                </a:lnTo>
                <a:lnTo>
                  <a:pt x="9214274" y="416576"/>
                </a:lnTo>
                <a:lnTo>
                  <a:pt x="9197447" y="371939"/>
                </a:lnTo>
                <a:lnTo>
                  <a:pt x="9177307" y="329059"/>
                </a:lnTo>
                <a:lnTo>
                  <a:pt x="9154012" y="288092"/>
                </a:lnTo>
                <a:lnTo>
                  <a:pt x="9127717" y="249192"/>
                </a:lnTo>
                <a:lnTo>
                  <a:pt x="9098578" y="212514"/>
                </a:lnTo>
                <a:lnTo>
                  <a:pt x="9066752" y="178212"/>
                </a:lnTo>
                <a:lnTo>
                  <a:pt x="9032393" y="146443"/>
                </a:lnTo>
                <a:lnTo>
                  <a:pt x="8995659" y="117360"/>
                </a:lnTo>
                <a:lnTo>
                  <a:pt x="8956706" y="91118"/>
                </a:lnTo>
                <a:lnTo>
                  <a:pt x="8915688" y="67873"/>
                </a:lnTo>
                <a:lnTo>
                  <a:pt x="8872763" y="47779"/>
                </a:lnTo>
                <a:lnTo>
                  <a:pt x="8828086" y="30992"/>
                </a:lnTo>
                <a:lnTo>
                  <a:pt x="8781814" y="17665"/>
                </a:lnTo>
                <a:lnTo>
                  <a:pt x="8734102" y="7954"/>
                </a:lnTo>
                <a:lnTo>
                  <a:pt x="8685107" y="2014"/>
                </a:lnTo>
                <a:lnTo>
                  <a:pt x="8634984" y="0"/>
                </a:lnTo>
                <a:lnTo>
                  <a:pt x="0" y="0"/>
                </a:lnTo>
                <a:lnTo>
                  <a:pt x="0" y="1219200"/>
                </a:lnTo>
                <a:lnTo>
                  <a:pt x="8635746" y="1217675"/>
                </a:lnTo>
                <a:close/>
              </a:path>
            </a:pathLst>
          </a:custGeom>
          <a:solidFill>
            <a:srgbClr val="6565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219199"/>
            <a:ext cx="8750046" cy="0"/>
          </a:xfrm>
          <a:custGeom>
            <a:avLst/>
            <a:gdLst/>
            <a:ahLst/>
            <a:cxnLst/>
            <a:rect l="l" t="t" r="r" b="b"/>
            <a:pathLst>
              <a:path w="8750046">
                <a:moveTo>
                  <a:pt x="8750046" y="0"/>
                </a:moveTo>
                <a:lnTo>
                  <a:pt x="0" y="0"/>
                </a:lnTo>
              </a:path>
              <a:path w="8750046">
                <a:moveTo>
                  <a:pt x="0" y="1"/>
                </a:moveTo>
                <a:lnTo>
                  <a:pt x="8750046" y="0"/>
                </a:lnTo>
              </a:path>
            </a:pathLst>
          </a:custGeom>
          <a:ln w="38100">
            <a:solidFill>
              <a:srgbClr val="FEFF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523" y="-1524"/>
            <a:ext cx="9909048" cy="6861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61944" y="1295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61944" y="16908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61944" y="20855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1944" y="248107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1944" y="28765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61944" y="327202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61944" y="366674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61944" y="406222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61944" y="44577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61944" y="48531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61944" y="52478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61944" y="1295400"/>
            <a:ext cx="0" cy="395478"/>
          </a:xfrm>
          <a:custGeom>
            <a:avLst/>
            <a:gdLst/>
            <a:ahLst/>
            <a:cxnLst/>
            <a:rect l="l" t="t" r="r" b="b"/>
            <a:pathLst>
              <a:path h="395477">
                <a:moveTo>
                  <a:pt x="0" y="0"/>
                </a:moveTo>
                <a:lnTo>
                  <a:pt x="0" y="3954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52544" y="1295400"/>
            <a:ext cx="0" cy="395478"/>
          </a:xfrm>
          <a:custGeom>
            <a:avLst/>
            <a:gdLst/>
            <a:ahLst/>
            <a:cxnLst/>
            <a:rect l="l" t="t" r="r" b="b"/>
            <a:pathLst>
              <a:path h="395477">
                <a:moveTo>
                  <a:pt x="0" y="0"/>
                </a:moveTo>
                <a:lnTo>
                  <a:pt x="0" y="3954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61944" y="1690877"/>
            <a:ext cx="0" cy="3557016"/>
          </a:xfrm>
          <a:custGeom>
            <a:avLst/>
            <a:gdLst/>
            <a:ahLst/>
            <a:cxnLst/>
            <a:rect l="l" t="t" r="r" b="b"/>
            <a:pathLst>
              <a:path h="3557016">
                <a:moveTo>
                  <a:pt x="0" y="0"/>
                </a:moveTo>
                <a:lnTo>
                  <a:pt x="0" y="394716"/>
                </a:lnTo>
                <a:lnTo>
                  <a:pt x="0" y="790194"/>
                </a:lnTo>
                <a:lnTo>
                  <a:pt x="0" y="1185672"/>
                </a:lnTo>
                <a:lnTo>
                  <a:pt x="0" y="1581150"/>
                </a:lnTo>
                <a:lnTo>
                  <a:pt x="0" y="1975866"/>
                </a:lnTo>
                <a:lnTo>
                  <a:pt x="0" y="2371344"/>
                </a:lnTo>
                <a:lnTo>
                  <a:pt x="0" y="2766822"/>
                </a:lnTo>
                <a:lnTo>
                  <a:pt x="0" y="3162300"/>
                </a:lnTo>
                <a:lnTo>
                  <a:pt x="0" y="35570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52544" y="1690877"/>
            <a:ext cx="0" cy="3557016"/>
          </a:xfrm>
          <a:custGeom>
            <a:avLst/>
            <a:gdLst/>
            <a:ahLst/>
            <a:cxnLst/>
            <a:rect l="l" t="t" r="r" b="b"/>
            <a:pathLst>
              <a:path h="3557016">
                <a:moveTo>
                  <a:pt x="0" y="0"/>
                </a:moveTo>
                <a:lnTo>
                  <a:pt x="0" y="394716"/>
                </a:lnTo>
                <a:lnTo>
                  <a:pt x="0" y="790194"/>
                </a:lnTo>
                <a:lnTo>
                  <a:pt x="0" y="1185672"/>
                </a:lnTo>
                <a:lnTo>
                  <a:pt x="0" y="1581150"/>
                </a:lnTo>
                <a:lnTo>
                  <a:pt x="0" y="1975866"/>
                </a:lnTo>
                <a:lnTo>
                  <a:pt x="0" y="2371344"/>
                </a:lnTo>
                <a:lnTo>
                  <a:pt x="0" y="2766822"/>
                </a:lnTo>
                <a:lnTo>
                  <a:pt x="0" y="3162300"/>
                </a:lnTo>
                <a:lnTo>
                  <a:pt x="0" y="35570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6172" y="13098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6172" y="17045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6172" y="210007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6172" y="24955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6172" y="289102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6172" y="328574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86172" y="368122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6172" y="40767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86172" y="44721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86172" y="48668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6172" y="526237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86172" y="1309877"/>
            <a:ext cx="0" cy="394716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76772" y="1309877"/>
            <a:ext cx="0" cy="394716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86172" y="1704594"/>
            <a:ext cx="0" cy="3557778"/>
          </a:xfrm>
          <a:custGeom>
            <a:avLst/>
            <a:gdLst/>
            <a:ahLst/>
            <a:cxnLst/>
            <a:rect l="l" t="t" r="r" b="b"/>
            <a:pathLst>
              <a:path h="3557778">
                <a:moveTo>
                  <a:pt x="0" y="0"/>
                </a:moveTo>
                <a:lnTo>
                  <a:pt x="0" y="395478"/>
                </a:lnTo>
                <a:lnTo>
                  <a:pt x="0" y="790956"/>
                </a:lnTo>
                <a:lnTo>
                  <a:pt x="0" y="1186434"/>
                </a:lnTo>
                <a:lnTo>
                  <a:pt x="0" y="1581150"/>
                </a:lnTo>
                <a:lnTo>
                  <a:pt x="0" y="1976627"/>
                </a:lnTo>
                <a:lnTo>
                  <a:pt x="0" y="2372106"/>
                </a:lnTo>
                <a:lnTo>
                  <a:pt x="0" y="2767584"/>
                </a:lnTo>
                <a:lnTo>
                  <a:pt x="0" y="3162300"/>
                </a:lnTo>
                <a:lnTo>
                  <a:pt x="0" y="35577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76772" y="1704594"/>
            <a:ext cx="0" cy="3557778"/>
          </a:xfrm>
          <a:custGeom>
            <a:avLst/>
            <a:gdLst/>
            <a:ahLst/>
            <a:cxnLst/>
            <a:rect l="l" t="t" r="r" b="b"/>
            <a:pathLst>
              <a:path h="3557778">
                <a:moveTo>
                  <a:pt x="0" y="0"/>
                </a:moveTo>
                <a:lnTo>
                  <a:pt x="0" y="395478"/>
                </a:lnTo>
                <a:lnTo>
                  <a:pt x="0" y="790956"/>
                </a:lnTo>
                <a:lnTo>
                  <a:pt x="0" y="1186434"/>
                </a:lnTo>
                <a:lnTo>
                  <a:pt x="0" y="1581150"/>
                </a:lnTo>
                <a:lnTo>
                  <a:pt x="0" y="1976627"/>
                </a:lnTo>
                <a:lnTo>
                  <a:pt x="0" y="2372106"/>
                </a:lnTo>
                <a:lnTo>
                  <a:pt x="0" y="2767584"/>
                </a:lnTo>
                <a:lnTo>
                  <a:pt x="0" y="3162300"/>
                </a:lnTo>
                <a:lnTo>
                  <a:pt x="0" y="35577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39177" y="13860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39177" y="17807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39177" y="217627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39177" y="25717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39177" y="296722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39177" y="336194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39177" y="375742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39177" y="4152899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9177" y="454837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39177" y="4943094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39177" y="533857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39177" y="1386077"/>
            <a:ext cx="0" cy="394716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29777" y="1386077"/>
            <a:ext cx="0" cy="394716"/>
          </a:xfrm>
          <a:custGeom>
            <a:avLst/>
            <a:gdLst/>
            <a:ahLst/>
            <a:cxnLst/>
            <a:rect l="l" t="t" r="r" b="b"/>
            <a:pathLst>
              <a:path h="394715">
                <a:moveTo>
                  <a:pt x="0" y="0"/>
                </a:moveTo>
                <a:lnTo>
                  <a:pt x="0" y="3947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39177" y="1780794"/>
            <a:ext cx="0" cy="3557778"/>
          </a:xfrm>
          <a:custGeom>
            <a:avLst/>
            <a:gdLst/>
            <a:ahLst/>
            <a:cxnLst/>
            <a:rect l="l" t="t" r="r" b="b"/>
            <a:pathLst>
              <a:path h="3557778">
                <a:moveTo>
                  <a:pt x="0" y="0"/>
                </a:moveTo>
                <a:lnTo>
                  <a:pt x="0" y="395478"/>
                </a:lnTo>
                <a:lnTo>
                  <a:pt x="0" y="790956"/>
                </a:lnTo>
                <a:lnTo>
                  <a:pt x="0" y="1186434"/>
                </a:lnTo>
                <a:lnTo>
                  <a:pt x="0" y="1581150"/>
                </a:lnTo>
                <a:lnTo>
                  <a:pt x="0" y="1976627"/>
                </a:lnTo>
                <a:lnTo>
                  <a:pt x="0" y="2372106"/>
                </a:lnTo>
                <a:lnTo>
                  <a:pt x="0" y="2767584"/>
                </a:lnTo>
                <a:lnTo>
                  <a:pt x="0" y="3162300"/>
                </a:lnTo>
                <a:lnTo>
                  <a:pt x="0" y="35577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29777" y="1780794"/>
            <a:ext cx="0" cy="3557778"/>
          </a:xfrm>
          <a:custGeom>
            <a:avLst/>
            <a:gdLst/>
            <a:ahLst/>
            <a:cxnLst/>
            <a:rect l="l" t="t" r="r" b="b"/>
            <a:pathLst>
              <a:path h="3557778">
                <a:moveTo>
                  <a:pt x="0" y="0"/>
                </a:moveTo>
                <a:lnTo>
                  <a:pt x="0" y="395478"/>
                </a:lnTo>
                <a:lnTo>
                  <a:pt x="0" y="790956"/>
                </a:lnTo>
                <a:lnTo>
                  <a:pt x="0" y="1186434"/>
                </a:lnTo>
                <a:lnTo>
                  <a:pt x="0" y="1581150"/>
                </a:lnTo>
                <a:lnTo>
                  <a:pt x="0" y="1976627"/>
                </a:lnTo>
                <a:lnTo>
                  <a:pt x="0" y="2372106"/>
                </a:lnTo>
                <a:lnTo>
                  <a:pt x="0" y="2767584"/>
                </a:lnTo>
                <a:lnTo>
                  <a:pt x="0" y="3162300"/>
                </a:lnTo>
                <a:lnTo>
                  <a:pt x="0" y="355777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79754" y="1885950"/>
            <a:ext cx="1001268" cy="406145"/>
          </a:xfrm>
          <a:custGeom>
            <a:avLst/>
            <a:gdLst/>
            <a:ahLst/>
            <a:cxnLst/>
            <a:rect l="l" t="t" r="r" b="b"/>
            <a:pathLst>
              <a:path w="1001268" h="406145">
                <a:moveTo>
                  <a:pt x="0" y="0"/>
                </a:moveTo>
                <a:lnTo>
                  <a:pt x="0" y="406145"/>
                </a:lnTo>
                <a:lnTo>
                  <a:pt x="1001268" y="406145"/>
                </a:lnTo>
                <a:lnTo>
                  <a:pt x="100126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8CC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95400" y="2362200"/>
            <a:ext cx="493776" cy="406145"/>
          </a:xfrm>
          <a:custGeom>
            <a:avLst/>
            <a:gdLst/>
            <a:ahLst/>
            <a:cxnLst/>
            <a:rect l="l" t="t" r="r" b="b"/>
            <a:pathLst>
              <a:path w="493776" h="406145">
                <a:moveTo>
                  <a:pt x="0" y="0"/>
                </a:moveTo>
                <a:lnTo>
                  <a:pt x="0" y="406145"/>
                </a:lnTo>
                <a:lnTo>
                  <a:pt x="493776" y="406145"/>
                </a:lnTo>
                <a:lnTo>
                  <a:pt x="4937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66800" y="3393948"/>
            <a:ext cx="842772" cy="406146"/>
          </a:xfrm>
          <a:custGeom>
            <a:avLst/>
            <a:gdLst/>
            <a:ahLst/>
            <a:cxnLst/>
            <a:rect l="l" t="t" r="r" b="b"/>
            <a:pathLst>
              <a:path w="842772" h="406146">
                <a:moveTo>
                  <a:pt x="0" y="0"/>
                </a:moveTo>
                <a:lnTo>
                  <a:pt x="0" y="406146"/>
                </a:lnTo>
                <a:lnTo>
                  <a:pt x="842772" y="406146"/>
                </a:lnTo>
                <a:lnTo>
                  <a:pt x="84277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8CC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19200" y="3851148"/>
            <a:ext cx="577596" cy="406146"/>
          </a:xfrm>
          <a:custGeom>
            <a:avLst/>
            <a:gdLst/>
            <a:ahLst/>
            <a:cxnLst/>
            <a:rect l="l" t="t" r="r" b="b"/>
            <a:pathLst>
              <a:path w="577596" h="406146">
                <a:moveTo>
                  <a:pt x="0" y="0"/>
                </a:moveTo>
                <a:lnTo>
                  <a:pt x="0" y="406146"/>
                </a:lnTo>
                <a:lnTo>
                  <a:pt x="577596" y="406146"/>
                </a:lnTo>
                <a:lnTo>
                  <a:pt x="57759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06795" y="2208722"/>
            <a:ext cx="2183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6795" y="4113846"/>
            <a:ext cx="2183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06795" y="4875846"/>
            <a:ext cx="33272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10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9200" y="3851148"/>
            <a:ext cx="577595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1066800" y="3393948"/>
            <a:ext cx="842772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1295400" y="2362200"/>
            <a:ext cx="493775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1079754" y="1885950"/>
            <a:ext cx="1001268" cy="406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139177" y="13860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7139177" y="178079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7139177" y="217627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703" marR="393352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9177" y="257175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7139177" y="296722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7139177" y="336194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7139177" y="375742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7139177" y="4152899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703" marR="393352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39177" y="45483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7139177" y="494309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703" marR="393352" algn="ctr">
              <a:lnSpc>
                <a:spcPct val="95825"/>
              </a:lnSpc>
              <a:spcBef>
                <a:spcPts val="445"/>
              </a:spcBef>
            </a:pPr>
            <a:r>
              <a:rPr sz="2000" spc="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6172" y="13098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186172" y="170459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5186172" y="210007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703" marR="393352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6172" y="249555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186172" y="289102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186172" y="328574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5186172" y="368122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5186172" y="407670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186172" y="44721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186172" y="486689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703" marR="393352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1944" y="129540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361944" y="16908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361944" y="208559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7672" marR="358095" algn="ctr">
              <a:lnSpc>
                <a:spcPct val="95825"/>
              </a:lnSpc>
              <a:spcBef>
                <a:spcPts val="440"/>
              </a:spcBef>
            </a:pPr>
            <a:r>
              <a:rPr sz="2000" spc="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1944" y="248107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361944" y="287655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361944" y="327202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361944" y="3666744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361944" y="4062222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361944" y="4457700"/>
            <a:ext cx="990600" cy="39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361944" y="4853177"/>
            <a:ext cx="990600" cy="394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689" marR="393366" algn="ctr">
              <a:lnSpc>
                <a:spcPct val="95825"/>
              </a:lnSpc>
              <a:spcBef>
                <a:spcPts val="434"/>
              </a:spcBef>
            </a:pPr>
            <a:r>
              <a:rPr sz="2000" spc="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8750046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7"/>
              </a:spcBef>
            </a:pPr>
            <a:endParaRPr sz="750"/>
          </a:p>
          <a:p>
            <a:pPr marL="3581400">
              <a:lnSpc>
                <a:spcPts val="2810"/>
              </a:lnSpc>
              <a:spcBef>
                <a:spcPts val="6140"/>
              </a:spcBef>
            </a:pPr>
            <a:r>
              <a:rPr sz="3000" spc="0" baseline="1195" dirty="0">
                <a:latin typeface="Comic Sans MS"/>
                <a:cs typeface="Comic Sans MS"/>
              </a:rPr>
              <a:t>INFO              </a:t>
            </a:r>
            <a:r>
              <a:rPr sz="3000" spc="471" baseline="1195" dirty="0">
                <a:latin typeface="Comic Sans MS"/>
                <a:cs typeface="Comic Sans MS"/>
              </a:rPr>
              <a:t> </a:t>
            </a:r>
            <a:r>
              <a:rPr sz="3000" spc="0" baseline="-3587" dirty="0">
                <a:latin typeface="Comic Sans MS"/>
                <a:cs typeface="Comic Sans MS"/>
              </a:rPr>
              <a:t>LEFT              </a:t>
            </a:r>
            <a:r>
              <a:rPr sz="3000" spc="345" baseline="-3587" dirty="0">
                <a:latin typeface="Comic Sans MS"/>
                <a:cs typeface="Comic Sans MS"/>
              </a:rPr>
              <a:t> </a:t>
            </a:r>
            <a:r>
              <a:rPr sz="3000" spc="4" baseline="-7175" dirty="0">
                <a:latin typeface="Comic Sans MS"/>
                <a:cs typeface="Comic Sans MS"/>
              </a:rPr>
              <a:t>RIGHT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0046" y="0"/>
            <a:ext cx="1155953" cy="685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1219200"/>
            <a:ext cx="8750046" cy="563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4"/>
              </a:spcBef>
            </a:pPr>
            <a:endParaRPr sz="1000"/>
          </a:p>
          <a:p>
            <a:pPr marL="2819495">
              <a:lnSpc>
                <a:spcPts val="2299"/>
              </a:lnSpc>
            </a:pPr>
            <a:r>
              <a:rPr sz="3000" spc="0" baseline="-13155" dirty="0">
                <a:latin typeface="Comic Sans MS"/>
                <a:cs typeface="Comic Sans MS"/>
              </a:rPr>
              <a:t>1          </a:t>
            </a:r>
            <a:r>
              <a:rPr sz="3000" spc="40" baseline="-13155" dirty="0">
                <a:latin typeface="Comic Sans MS"/>
                <a:cs typeface="Comic Sans MS"/>
              </a:rPr>
              <a:t> </a:t>
            </a:r>
            <a:r>
              <a:rPr sz="2000" spc="0" dirty="0">
                <a:latin typeface="Arial"/>
                <a:cs typeface="Arial"/>
              </a:rPr>
              <a:t>A                      </a:t>
            </a:r>
            <a:r>
              <a:rPr sz="2000" spc="398" dirty="0">
                <a:latin typeface="Arial"/>
                <a:cs typeface="Arial"/>
              </a:rPr>
              <a:t> </a:t>
            </a:r>
            <a:r>
              <a:rPr sz="3000" spc="0" baseline="-2898" dirty="0">
                <a:latin typeface="Arial"/>
                <a:cs typeface="Arial"/>
              </a:rPr>
              <a:t>4                        </a:t>
            </a:r>
            <a:r>
              <a:rPr sz="3000" spc="407" baseline="-2898" dirty="0">
                <a:latin typeface="Arial"/>
                <a:cs typeface="Arial"/>
              </a:rPr>
              <a:t> </a:t>
            </a:r>
            <a:r>
              <a:rPr sz="3000" spc="0" baseline="-2029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176528">
              <a:lnSpc>
                <a:spcPts val="3918"/>
              </a:lnSpc>
              <a:spcBef>
                <a:spcPts val="785"/>
              </a:spcBef>
            </a:pPr>
            <a:r>
              <a:rPr sz="2000" spc="4" dirty="0">
                <a:latin typeface="Comic Sans MS"/>
                <a:cs typeface="Comic Sans MS"/>
              </a:rPr>
              <a:t>ROO</a:t>
            </a:r>
            <a:r>
              <a:rPr sz="2000" spc="0" dirty="0">
                <a:latin typeface="Comic Sans MS"/>
                <a:cs typeface="Comic Sans MS"/>
              </a:rPr>
              <a:t>T          </a:t>
            </a:r>
            <a:r>
              <a:rPr sz="2000" spc="497" dirty="0">
                <a:latin typeface="Comic Sans MS"/>
                <a:cs typeface="Comic Sans MS"/>
              </a:rPr>
              <a:t> </a:t>
            </a:r>
            <a:r>
              <a:rPr sz="3000" spc="0" baseline="26311" dirty="0">
                <a:latin typeface="Comic Sans MS"/>
                <a:cs typeface="Comic Sans MS"/>
              </a:rPr>
              <a:t>2         </a:t>
            </a:r>
            <a:r>
              <a:rPr sz="3000" spc="368" baseline="26311" dirty="0">
                <a:latin typeface="Comic Sans MS"/>
                <a:cs typeface="Comic Sans MS"/>
              </a:rPr>
              <a:t> </a:t>
            </a:r>
            <a:r>
              <a:rPr sz="3000" spc="0" baseline="44931" dirty="0">
                <a:latin typeface="Arial"/>
                <a:cs typeface="Arial"/>
              </a:rPr>
              <a:t>F                      </a:t>
            </a:r>
            <a:r>
              <a:rPr sz="3000" spc="453" baseline="44931" dirty="0">
                <a:latin typeface="Arial"/>
                <a:cs typeface="Arial"/>
              </a:rPr>
              <a:t> </a:t>
            </a:r>
            <a:r>
              <a:rPr sz="3000" spc="0" baseline="40583" dirty="0">
                <a:latin typeface="Arial"/>
                <a:cs typeface="Arial"/>
              </a:rPr>
              <a:t>1                        </a:t>
            </a:r>
            <a:r>
              <a:rPr sz="3000" spc="407" baseline="40583" dirty="0">
                <a:latin typeface="Arial"/>
                <a:cs typeface="Arial"/>
              </a:rPr>
              <a:t> </a:t>
            </a:r>
            <a:r>
              <a:rPr sz="3000" spc="0" baseline="2319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421215" marR="998192" algn="ctr">
              <a:lnSpc>
                <a:spcPts val="3768"/>
              </a:lnSpc>
              <a:spcBef>
                <a:spcPts val="971"/>
              </a:spcBef>
            </a:pPr>
            <a:r>
              <a:rPr sz="3000" spc="0" baseline="25115" dirty="0">
                <a:latin typeface="Comic Sans MS"/>
                <a:cs typeface="Comic Sans MS"/>
              </a:rPr>
              <a:t>2              </a:t>
            </a:r>
            <a:r>
              <a:rPr sz="3000" spc="468" baseline="25115" dirty="0">
                <a:latin typeface="Comic Sans MS"/>
                <a:cs typeface="Comic Sans MS"/>
              </a:rPr>
              <a:t> </a:t>
            </a:r>
            <a:r>
              <a:rPr sz="3000" spc="0" baseline="-2391" dirty="0">
                <a:latin typeface="Comic Sans MS"/>
                <a:cs typeface="Comic Sans MS"/>
              </a:rPr>
              <a:t>4         </a:t>
            </a:r>
            <a:r>
              <a:rPr sz="3000" spc="313" baseline="-2391" dirty="0">
                <a:latin typeface="Comic Sans MS"/>
                <a:cs typeface="Comic Sans MS"/>
              </a:rPr>
              <a:t> </a:t>
            </a:r>
            <a:r>
              <a:rPr sz="3000" spc="0" baseline="2898" dirty="0">
                <a:latin typeface="Arial"/>
                <a:cs typeface="Arial"/>
              </a:rPr>
              <a:t>K                     </a:t>
            </a:r>
            <a:r>
              <a:rPr sz="3000" spc="398" baseline="2898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10                       </a:t>
            </a:r>
            <a:r>
              <a:rPr sz="2000" spc="391" dirty="0">
                <a:latin typeface="Arial"/>
                <a:cs typeface="Arial"/>
              </a:rPr>
              <a:t> </a:t>
            </a:r>
            <a:r>
              <a:rPr sz="3000" spc="0" baseline="-17392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2819495">
              <a:lnSpc>
                <a:spcPts val="3115"/>
              </a:lnSpc>
              <a:spcBef>
                <a:spcPts val="755"/>
              </a:spcBef>
            </a:pPr>
            <a:r>
              <a:rPr sz="3000" spc="0" baseline="9567" dirty="0">
                <a:latin typeface="Comic Sans MS"/>
                <a:cs typeface="Comic Sans MS"/>
              </a:rPr>
              <a:t>5         </a:t>
            </a:r>
            <a:r>
              <a:rPr sz="3000" spc="257" baseline="9567" dirty="0">
                <a:latin typeface="Comic Sans MS"/>
                <a:cs typeface="Comic Sans MS"/>
              </a:rPr>
              <a:t> </a:t>
            </a:r>
            <a:r>
              <a:rPr sz="3000" spc="0" baseline="14493" dirty="0">
                <a:latin typeface="Arial"/>
                <a:cs typeface="Arial"/>
              </a:rPr>
              <a:t>C                      </a:t>
            </a:r>
            <a:r>
              <a:rPr sz="3000" spc="324" baseline="14493" dirty="0">
                <a:latin typeface="Arial"/>
                <a:cs typeface="Arial"/>
              </a:rPr>
              <a:t> </a:t>
            </a:r>
            <a:r>
              <a:rPr sz="3000" spc="0" baseline="11595" dirty="0">
                <a:latin typeface="Arial"/>
                <a:cs typeface="Arial"/>
              </a:rPr>
              <a:t>0                        </a:t>
            </a:r>
            <a:r>
              <a:rPr sz="3000" spc="407" baseline="11595" dirty="0">
                <a:latin typeface="Arial"/>
                <a:cs typeface="Arial"/>
              </a:rPr>
              <a:t> </a:t>
            </a:r>
            <a:r>
              <a:rPr sz="3000" spc="0" baseline="-5797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163574">
              <a:lnSpc>
                <a:spcPts val="3450"/>
              </a:lnSpc>
              <a:spcBef>
                <a:spcPts val="16"/>
              </a:spcBef>
            </a:pPr>
            <a:r>
              <a:rPr sz="3000" spc="4" baseline="-3587" dirty="0">
                <a:latin typeface="Comic Sans MS"/>
                <a:cs typeface="Comic Sans MS"/>
              </a:rPr>
              <a:t>Avai</a:t>
            </a:r>
            <a:r>
              <a:rPr sz="3000" spc="0" baseline="-3587" dirty="0">
                <a:latin typeface="Comic Sans MS"/>
                <a:cs typeface="Comic Sans MS"/>
              </a:rPr>
              <a:t>l             </a:t>
            </a:r>
            <a:r>
              <a:rPr sz="3000" spc="119" baseline="-3587" dirty="0">
                <a:latin typeface="Comic Sans MS"/>
                <a:cs typeface="Comic Sans MS"/>
              </a:rPr>
              <a:t> </a:t>
            </a:r>
            <a:r>
              <a:rPr sz="3000" spc="0" baseline="19135" dirty="0">
                <a:latin typeface="Comic Sans MS"/>
                <a:cs typeface="Comic Sans MS"/>
              </a:rPr>
              <a:t>6                                                           </a:t>
            </a:r>
            <a:r>
              <a:rPr sz="3000" spc="363" baseline="19135" dirty="0">
                <a:latin typeface="Comic Sans MS"/>
                <a:cs typeface="Comic Sans MS"/>
              </a:rPr>
              <a:t> </a:t>
            </a:r>
            <a:r>
              <a:rPr sz="3000" spc="0" baseline="1449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345636" marR="998814" algn="ctr">
              <a:lnSpc>
                <a:spcPts val="3654"/>
              </a:lnSpc>
              <a:spcBef>
                <a:spcPts val="10"/>
              </a:spcBef>
            </a:pPr>
            <a:r>
              <a:rPr sz="3000" spc="0" baseline="-3587" dirty="0">
                <a:latin typeface="Comic Sans MS"/>
                <a:cs typeface="Comic Sans MS"/>
              </a:rPr>
              <a:t>6               </a:t>
            </a:r>
            <a:r>
              <a:rPr sz="3000" spc="468" baseline="-3587" dirty="0">
                <a:latin typeface="Comic Sans MS"/>
                <a:cs typeface="Comic Sans MS"/>
              </a:rPr>
              <a:t> </a:t>
            </a:r>
            <a:r>
              <a:rPr sz="3000" spc="0" baseline="33487" dirty="0">
                <a:latin typeface="Comic Sans MS"/>
                <a:cs typeface="Comic Sans MS"/>
              </a:rPr>
              <a:t>7                                                           </a:t>
            </a:r>
            <a:r>
              <a:rPr sz="3000" spc="363" baseline="33487" dirty="0">
                <a:latin typeface="Comic Sans MS"/>
                <a:cs typeface="Comic Sans MS"/>
              </a:rPr>
              <a:t> </a:t>
            </a:r>
            <a:r>
              <a:rPr sz="3000" spc="0" baseline="15943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2819495">
              <a:lnSpc>
                <a:spcPts val="2718"/>
              </a:lnSpc>
              <a:spcBef>
                <a:spcPts val="1480"/>
              </a:spcBef>
            </a:pPr>
            <a:r>
              <a:rPr sz="2000" spc="0" dirty="0">
                <a:latin typeface="Comic Sans MS"/>
                <a:cs typeface="Comic Sans MS"/>
              </a:rPr>
              <a:t>9         </a:t>
            </a:r>
            <a:r>
              <a:rPr sz="2000" spc="313" dirty="0">
                <a:latin typeface="Comic Sans MS"/>
                <a:cs typeface="Comic Sans MS"/>
              </a:rPr>
              <a:t> </a:t>
            </a:r>
            <a:r>
              <a:rPr sz="3000" spc="0" baseline="-10145" dirty="0">
                <a:latin typeface="Arial"/>
                <a:cs typeface="Arial"/>
              </a:rPr>
              <a:t>B                      </a:t>
            </a:r>
            <a:r>
              <a:rPr sz="3000" spc="398" baseline="-10145" dirty="0">
                <a:latin typeface="Arial"/>
                <a:cs typeface="Arial"/>
              </a:rPr>
              <a:t> </a:t>
            </a:r>
            <a:r>
              <a:rPr sz="3000" spc="0" baseline="-13044" dirty="0">
                <a:latin typeface="Arial"/>
                <a:cs typeface="Arial"/>
              </a:rPr>
              <a:t>0                        </a:t>
            </a:r>
            <a:r>
              <a:rPr sz="3000" spc="407" baseline="-13044" dirty="0">
                <a:latin typeface="Arial"/>
                <a:cs typeface="Arial"/>
              </a:rPr>
              <a:t> </a:t>
            </a:r>
            <a:r>
              <a:rPr sz="3000" spc="0" baseline="-30437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13003" y="1460347"/>
            <a:ext cx="8997696" cy="4788051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038" y="1447038"/>
            <a:ext cx="992123" cy="61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144780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82389" y="3917442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3151" y="39182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3589" y="3841242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4351" y="38420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3589" y="2622042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4351" y="26228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599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4189" y="2622042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4951" y="26228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06951" y="1937004"/>
            <a:ext cx="761999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0151" y="3156204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6951" y="321945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0951" y="2013204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0"/>
                </a:moveTo>
                <a:lnTo>
                  <a:pt x="685800" y="685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3585" y="5517642"/>
            <a:ext cx="992123" cy="611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84348" y="5518404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238" y="5320283"/>
            <a:ext cx="992123" cy="61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000" y="5321045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495300" y="0"/>
                </a:moveTo>
                <a:lnTo>
                  <a:pt x="454676" y="1009"/>
                </a:lnTo>
                <a:lnTo>
                  <a:pt x="414957" y="3987"/>
                </a:lnTo>
                <a:lnTo>
                  <a:pt x="376269" y="8854"/>
                </a:lnTo>
                <a:lnTo>
                  <a:pt x="338742" y="15532"/>
                </a:lnTo>
                <a:lnTo>
                  <a:pt x="302502" y="23943"/>
                </a:lnTo>
                <a:lnTo>
                  <a:pt x="267676" y="34008"/>
                </a:lnTo>
                <a:lnTo>
                  <a:pt x="234392" y="45650"/>
                </a:lnTo>
                <a:lnTo>
                  <a:pt x="202777" y="58789"/>
                </a:lnTo>
                <a:lnTo>
                  <a:pt x="172959" y="73348"/>
                </a:lnTo>
                <a:lnTo>
                  <a:pt x="119223" y="106412"/>
                </a:lnTo>
                <a:lnTo>
                  <a:pt x="74204" y="144215"/>
                </a:lnTo>
                <a:lnTo>
                  <a:pt x="38921" y="186130"/>
                </a:lnTo>
                <a:lnTo>
                  <a:pt x="14394" y="231531"/>
                </a:lnTo>
                <a:lnTo>
                  <a:pt x="1641" y="279792"/>
                </a:lnTo>
                <a:lnTo>
                  <a:pt x="0" y="304800"/>
                </a:lnTo>
                <a:lnTo>
                  <a:pt x="1641" y="329807"/>
                </a:lnTo>
                <a:lnTo>
                  <a:pt x="14394" y="378068"/>
                </a:lnTo>
                <a:lnTo>
                  <a:pt x="38921" y="423469"/>
                </a:lnTo>
                <a:lnTo>
                  <a:pt x="74204" y="465384"/>
                </a:lnTo>
                <a:lnTo>
                  <a:pt x="119223" y="503187"/>
                </a:lnTo>
                <a:lnTo>
                  <a:pt x="172959" y="536251"/>
                </a:lnTo>
                <a:lnTo>
                  <a:pt x="202777" y="550810"/>
                </a:lnTo>
                <a:lnTo>
                  <a:pt x="234392" y="563949"/>
                </a:lnTo>
                <a:lnTo>
                  <a:pt x="267676" y="575591"/>
                </a:lnTo>
                <a:lnTo>
                  <a:pt x="302502" y="585656"/>
                </a:lnTo>
                <a:lnTo>
                  <a:pt x="338742" y="594067"/>
                </a:lnTo>
                <a:lnTo>
                  <a:pt x="376269" y="600745"/>
                </a:lnTo>
                <a:lnTo>
                  <a:pt x="414957" y="605612"/>
                </a:lnTo>
                <a:lnTo>
                  <a:pt x="454676" y="608590"/>
                </a:lnTo>
                <a:lnTo>
                  <a:pt x="495300" y="609600"/>
                </a:lnTo>
                <a:lnTo>
                  <a:pt x="535923" y="608590"/>
                </a:lnTo>
                <a:lnTo>
                  <a:pt x="575642" y="605612"/>
                </a:lnTo>
                <a:lnTo>
                  <a:pt x="614330" y="600745"/>
                </a:lnTo>
                <a:lnTo>
                  <a:pt x="651857" y="594067"/>
                </a:lnTo>
                <a:lnTo>
                  <a:pt x="688097" y="585656"/>
                </a:lnTo>
                <a:lnTo>
                  <a:pt x="722923" y="575591"/>
                </a:lnTo>
                <a:lnTo>
                  <a:pt x="756207" y="563949"/>
                </a:lnTo>
                <a:lnTo>
                  <a:pt x="787822" y="550810"/>
                </a:lnTo>
                <a:lnTo>
                  <a:pt x="817640" y="536251"/>
                </a:lnTo>
                <a:lnTo>
                  <a:pt x="871376" y="503187"/>
                </a:lnTo>
                <a:lnTo>
                  <a:pt x="916395" y="465384"/>
                </a:lnTo>
                <a:lnTo>
                  <a:pt x="951678" y="423469"/>
                </a:lnTo>
                <a:lnTo>
                  <a:pt x="976205" y="378068"/>
                </a:lnTo>
                <a:lnTo>
                  <a:pt x="988958" y="329807"/>
                </a:lnTo>
                <a:lnTo>
                  <a:pt x="990600" y="304799"/>
                </a:lnTo>
                <a:lnTo>
                  <a:pt x="988958" y="279792"/>
                </a:lnTo>
                <a:lnTo>
                  <a:pt x="976205" y="231531"/>
                </a:lnTo>
                <a:lnTo>
                  <a:pt x="951678" y="186130"/>
                </a:lnTo>
                <a:lnTo>
                  <a:pt x="916395" y="144215"/>
                </a:lnTo>
                <a:lnTo>
                  <a:pt x="871376" y="106412"/>
                </a:lnTo>
                <a:lnTo>
                  <a:pt x="817640" y="73348"/>
                </a:lnTo>
                <a:lnTo>
                  <a:pt x="787822" y="58789"/>
                </a:lnTo>
                <a:lnTo>
                  <a:pt x="756207" y="45650"/>
                </a:lnTo>
                <a:lnTo>
                  <a:pt x="722923" y="34008"/>
                </a:lnTo>
                <a:lnTo>
                  <a:pt x="688097" y="23943"/>
                </a:lnTo>
                <a:lnTo>
                  <a:pt x="651857" y="15532"/>
                </a:lnTo>
                <a:lnTo>
                  <a:pt x="614330" y="8854"/>
                </a:lnTo>
                <a:lnTo>
                  <a:pt x="575642" y="3987"/>
                </a:lnTo>
                <a:lnTo>
                  <a:pt x="535923" y="1009"/>
                </a:lnTo>
                <a:lnTo>
                  <a:pt x="495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2351" y="439064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6351" y="4406645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0" y="0"/>
                </a:moveTo>
                <a:lnTo>
                  <a:pt x="457200" y="1066800"/>
                </a:lnTo>
              </a:path>
            </a:pathLst>
          </a:custGeom>
          <a:ln w="19050">
            <a:solidFill>
              <a:srgbClr val="66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84961" y="652374"/>
            <a:ext cx="1430080" cy="381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JAWAB</a:t>
            </a:r>
            <a:endParaRPr sz="28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941" y="724565"/>
            <a:ext cx="42782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rgbClr val="FFFFFF"/>
                </a:solidFill>
                <a:latin typeface="Comic Sans MS"/>
                <a:cs typeface="Comic Sans MS"/>
              </a:rPr>
              <a:t>A.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455" y="1079094"/>
            <a:ext cx="1344874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Gambar</a:t>
            </a:r>
            <a:endParaRPr sz="28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1916" y="1079094"/>
            <a:ext cx="1035491" cy="381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4200" spc="0" baseline="1708" dirty="0">
                <a:solidFill>
                  <a:schemeClr val="accent1"/>
                </a:solidFill>
                <a:latin typeface="Comic Sans MS"/>
                <a:cs typeface="Comic Sans MS"/>
              </a:rPr>
              <a:t>pohon</a:t>
            </a:r>
            <a:endParaRPr sz="28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2200" y="1628386"/>
            <a:ext cx="2174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6102" y="2207506"/>
            <a:ext cx="28711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6283" y="2207506"/>
            <a:ext cx="827263" cy="119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Simpul</a:t>
            </a:r>
            <a:endParaRPr sz="2000">
              <a:latin typeface="Comic Sans MS"/>
              <a:cs typeface="Comic Sans MS"/>
            </a:endParaRPr>
          </a:p>
          <a:p>
            <a:pPr marL="61660" marR="119913" algn="ctr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Edge</a:t>
            </a:r>
            <a:endParaRPr sz="2000">
              <a:latin typeface="Comic Sans MS"/>
              <a:cs typeface="Comic Sans MS"/>
            </a:endParaRPr>
          </a:p>
          <a:p>
            <a:pPr marL="61660" marR="155428" algn="ctr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  <a:p>
            <a:pPr marL="61660" marR="164033" algn="ctr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Leaf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5467" y="2207506"/>
            <a:ext cx="634682" cy="119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= 7</a:t>
            </a:r>
            <a:endParaRPr sz="2000">
              <a:latin typeface="Comic Sans MS"/>
              <a:cs typeface="Comic Sans MS"/>
            </a:endParaRPr>
          </a:p>
          <a:p>
            <a:pPr marL="46448" marR="38061">
              <a:lnSpc>
                <a:spcPts val="2400"/>
              </a:lnSpc>
              <a:spcBef>
                <a:spcPts val="6"/>
              </a:spcBef>
            </a:pPr>
            <a:r>
              <a:rPr sz="3000" spc="0" baseline="2391" dirty="0">
                <a:latin typeface="Comic Sans MS"/>
                <a:cs typeface="Comic Sans MS"/>
              </a:rPr>
              <a:t>= 6</a:t>
            </a:r>
            <a:endParaRPr sz="2000">
              <a:latin typeface="Comic Sans MS"/>
              <a:cs typeface="Comic Sans MS"/>
            </a:endParaRPr>
          </a:p>
          <a:p>
            <a:pPr marL="85829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=</a:t>
            </a:r>
            <a:r>
              <a:rPr sz="3000" spc="-10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F</a:t>
            </a:r>
            <a:endParaRPr sz="2000">
              <a:latin typeface="Comic Sans MS"/>
              <a:cs typeface="Comic Sans MS"/>
            </a:endParaRPr>
          </a:p>
          <a:p>
            <a:pPr marL="78014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=</a:t>
            </a:r>
            <a:r>
              <a:rPr sz="3000" spc="-5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5350" y="2803390"/>
            <a:ext cx="2490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0752" y="2803390"/>
            <a:ext cx="2163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9228" y="4022590"/>
            <a:ext cx="21846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500" y="4098790"/>
            <a:ext cx="28747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6102" y="4264879"/>
            <a:ext cx="21746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3286" y="4264879"/>
            <a:ext cx="67492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Level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1319" y="4264879"/>
            <a:ext cx="21833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6102" y="4569628"/>
            <a:ext cx="1982048" cy="1193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061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A.C</a:t>
            </a:r>
            <a:r>
              <a:rPr sz="3000" spc="-26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Level</a:t>
            </a:r>
            <a:r>
              <a:rPr sz="3000" spc="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400"/>
              </a:lnSpc>
              <a:spcBef>
                <a:spcPts val="6"/>
              </a:spcBef>
            </a:pPr>
            <a:r>
              <a:rPr sz="3000" spc="4" baseline="2391" dirty="0">
                <a:latin typeface="Comic Sans MS"/>
                <a:cs typeface="Comic Sans MS"/>
              </a:rPr>
              <a:t>K.</a:t>
            </a:r>
            <a:r>
              <a:rPr sz="3000" spc="0" baseline="2391" dirty="0">
                <a:latin typeface="Comic Sans MS"/>
                <a:cs typeface="Comic Sans MS"/>
              </a:rPr>
              <a:t>M</a:t>
            </a:r>
            <a:r>
              <a:rPr sz="3000" spc="-24" baseline="2391" dirty="0">
                <a:latin typeface="Comic Sans MS"/>
                <a:cs typeface="Comic Sans MS"/>
              </a:rPr>
              <a:t> </a:t>
            </a:r>
            <a:r>
              <a:rPr sz="3000" spc="4" baseline="2391" dirty="0">
                <a:latin typeface="Comic Sans MS"/>
                <a:cs typeface="Comic Sans MS"/>
              </a:rPr>
              <a:t>Lelve</a:t>
            </a:r>
            <a:r>
              <a:rPr sz="3000" spc="0" baseline="2391" dirty="0">
                <a:latin typeface="Comic Sans MS"/>
                <a:cs typeface="Comic Sans MS"/>
              </a:rPr>
              <a:t>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 marR="38061">
              <a:lnSpc>
                <a:spcPts val="2400"/>
              </a:lnSpc>
            </a:pPr>
            <a:r>
              <a:rPr sz="3000" spc="0" baseline="2391" dirty="0">
                <a:latin typeface="Comic Sans MS"/>
                <a:cs typeface="Comic Sans MS"/>
              </a:rPr>
              <a:t>L.B</a:t>
            </a:r>
            <a:r>
              <a:rPr sz="3000" spc="-18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L</a:t>
            </a:r>
            <a:r>
              <a:rPr sz="3000" spc="9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vel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335"/>
              </a:lnSpc>
            </a:pPr>
            <a:r>
              <a:rPr sz="3000" spc="0" baseline="1195" dirty="0">
                <a:latin typeface="Comic Sans MS"/>
                <a:cs typeface="Comic Sans MS"/>
              </a:rPr>
              <a:t>Height</a:t>
            </a:r>
            <a:r>
              <a:rPr sz="3000" spc="-53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</a:t>
            </a:r>
            <a:r>
              <a:rPr sz="3000" spc="-5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3+1</a:t>
            </a:r>
            <a:r>
              <a:rPr sz="3000" spc="-30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=</a:t>
            </a:r>
            <a:r>
              <a:rPr sz="3000" spc="-5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496" y="5501632"/>
            <a:ext cx="20322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87700" y="5698989"/>
            <a:ext cx="22341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13003" y="1523999"/>
            <a:ext cx="8997696" cy="4724399"/>
          </a:xfrm>
          <a:custGeom>
            <a:avLst/>
            <a:gdLst/>
            <a:ahLst/>
            <a:cxnLst/>
            <a:rect l="l" t="t" r="r" b="b"/>
            <a:pathLst>
              <a:path w="8997696" h="5715000">
                <a:moveTo>
                  <a:pt x="784097" y="0"/>
                </a:moveTo>
                <a:lnTo>
                  <a:pt x="719717" y="2600"/>
                </a:lnTo>
                <a:lnTo>
                  <a:pt x="656783" y="10268"/>
                </a:lnTo>
                <a:lnTo>
                  <a:pt x="595496" y="22801"/>
                </a:lnTo>
                <a:lnTo>
                  <a:pt x="536057" y="39995"/>
                </a:lnTo>
                <a:lnTo>
                  <a:pt x="478666" y="61650"/>
                </a:lnTo>
                <a:lnTo>
                  <a:pt x="423524" y="87562"/>
                </a:lnTo>
                <a:lnTo>
                  <a:pt x="370832" y="117530"/>
                </a:lnTo>
                <a:lnTo>
                  <a:pt x="320789" y="151351"/>
                </a:lnTo>
                <a:lnTo>
                  <a:pt x="273597" y="188823"/>
                </a:lnTo>
                <a:lnTo>
                  <a:pt x="229457" y="229743"/>
                </a:lnTo>
                <a:lnTo>
                  <a:pt x="188568" y="273909"/>
                </a:lnTo>
                <a:lnTo>
                  <a:pt x="151132" y="321118"/>
                </a:lnTo>
                <a:lnTo>
                  <a:pt x="117348" y="371170"/>
                </a:lnTo>
                <a:lnTo>
                  <a:pt x="87418" y="423860"/>
                </a:lnTo>
                <a:lnTo>
                  <a:pt x="61543" y="478988"/>
                </a:lnTo>
                <a:lnTo>
                  <a:pt x="39922" y="536350"/>
                </a:lnTo>
                <a:lnTo>
                  <a:pt x="22757" y="595744"/>
                </a:lnTo>
                <a:lnTo>
                  <a:pt x="10248" y="656968"/>
                </a:lnTo>
                <a:lnTo>
                  <a:pt x="2595" y="719820"/>
                </a:lnTo>
                <a:lnTo>
                  <a:pt x="0" y="784098"/>
                </a:lnTo>
                <a:lnTo>
                  <a:pt x="0" y="4930140"/>
                </a:lnTo>
                <a:lnTo>
                  <a:pt x="2595" y="4994525"/>
                </a:lnTo>
                <a:lnTo>
                  <a:pt x="10248" y="5057475"/>
                </a:lnTo>
                <a:lnTo>
                  <a:pt x="22757" y="5118787"/>
                </a:lnTo>
                <a:lnTo>
                  <a:pt x="39922" y="5178259"/>
                </a:lnTo>
                <a:lnTo>
                  <a:pt x="61543" y="5235690"/>
                </a:lnTo>
                <a:lnTo>
                  <a:pt x="87418" y="5290877"/>
                </a:lnTo>
                <a:lnTo>
                  <a:pt x="117348" y="5343620"/>
                </a:lnTo>
                <a:lnTo>
                  <a:pt x="151132" y="5393716"/>
                </a:lnTo>
                <a:lnTo>
                  <a:pt x="188568" y="5440964"/>
                </a:lnTo>
                <a:lnTo>
                  <a:pt x="229457" y="5485161"/>
                </a:lnTo>
                <a:lnTo>
                  <a:pt x="273597" y="5526107"/>
                </a:lnTo>
                <a:lnTo>
                  <a:pt x="320789" y="5563599"/>
                </a:lnTo>
                <a:lnTo>
                  <a:pt x="370832" y="5597436"/>
                </a:lnTo>
                <a:lnTo>
                  <a:pt x="423524" y="5627416"/>
                </a:lnTo>
                <a:lnTo>
                  <a:pt x="478666" y="5653337"/>
                </a:lnTo>
                <a:lnTo>
                  <a:pt x="536057" y="5674998"/>
                </a:lnTo>
                <a:lnTo>
                  <a:pt x="595496" y="5692196"/>
                </a:lnTo>
                <a:lnTo>
                  <a:pt x="656783" y="5704730"/>
                </a:lnTo>
                <a:lnTo>
                  <a:pt x="719717" y="5712399"/>
                </a:lnTo>
                <a:lnTo>
                  <a:pt x="784098" y="5715000"/>
                </a:lnTo>
                <a:lnTo>
                  <a:pt x="8212836" y="5715000"/>
                </a:lnTo>
                <a:lnTo>
                  <a:pt x="8277221" y="5712399"/>
                </a:lnTo>
                <a:lnTo>
                  <a:pt x="8340171" y="5704730"/>
                </a:lnTo>
                <a:lnTo>
                  <a:pt x="8401483" y="5692196"/>
                </a:lnTo>
                <a:lnTo>
                  <a:pt x="8460955" y="5674998"/>
                </a:lnTo>
                <a:lnTo>
                  <a:pt x="8518386" y="5653337"/>
                </a:lnTo>
                <a:lnTo>
                  <a:pt x="8573573" y="5627416"/>
                </a:lnTo>
                <a:lnTo>
                  <a:pt x="8626316" y="5597436"/>
                </a:lnTo>
                <a:lnTo>
                  <a:pt x="8676412" y="5563599"/>
                </a:lnTo>
                <a:lnTo>
                  <a:pt x="8723660" y="5526107"/>
                </a:lnTo>
                <a:lnTo>
                  <a:pt x="8767857" y="5485161"/>
                </a:lnTo>
                <a:lnTo>
                  <a:pt x="8808803" y="5440964"/>
                </a:lnTo>
                <a:lnTo>
                  <a:pt x="8846295" y="5393716"/>
                </a:lnTo>
                <a:lnTo>
                  <a:pt x="8880132" y="5343620"/>
                </a:lnTo>
                <a:lnTo>
                  <a:pt x="8910112" y="5290877"/>
                </a:lnTo>
                <a:lnTo>
                  <a:pt x="8936033" y="5235690"/>
                </a:lnTo>
                <a:lnTo>
                  <a:pt x="8957694" y="5178259"/>
                </a:lnTo>
                <a:lnTo>
                  <a:pt x="8974892" y="5118787"/>
                </a:lnTo>
                <a:lnTo>
                  <a:pt x="8987426" y="5057475"/>
                </a:lnTo>
                <a:lnTo>
                  <a:pt x="8995095" y="4994525"/>
                </a:lnTo>
                <a:lnTo>
                  <a:pt x="8997696" y="4930140"/>
                </a:lnTo>
                <a:lnTo>
                  <a:pt x="8997696" y="784098"/>
                </a:lnTo>
                <a:lnTo>
                  <a:pt x="8995095" y="719820"/>
                </a:lnTo>
                <a:lnTo>
                  <a:pt x="8987426" y="656968"/>
                </a:lnTo>
                <a:lnTo>
                  <a:pt x="8974892" y="595744"/>
                </a:lnTo>
                <a:lnTo>
                  <a:pt x="8957694" y="536350"/>
                </a:lnTo>
                <a:lnTo>
                  <a:pt x="8936033" y="478988"/>
                </a:lnTo>
                <a:lnTo>
                  <a:pt x="8910112" y="423860"/>
                </a:lnTo>
                <a:lnTo>
                  <a:pt x="8880132" y="371170"/>
                </a:lnTo>
                <a:lnTo>
                  <a:pt x="8846295" y="321118"/>
                </a:lnTo>
                <a:lnTo>
                  <a:pt x="8808803" y="273909"/>
                </a:lnTo>
                <a:lnTo>
                  <a:pt x="8767857" y="229743"/>
                </a:lnTo>
                <a:lnTo>
                  <a:pt x="8723660" y="188823"/>
                </a:lnTo>
                <a:lnTo>
                  <a:pt x="8676412" y="151351"/>
                </a:lnTo>
                <a:lnTo>
                  <a:pt x="8626316" y="117530"/>
                </a:lnTo>
                <a:lnTo>
                  <a:pt x="8573573" y="87562"/>
                </a:lnTo>
                <a:lnTo>
                  <a:pt x="8518386" y="61650"/>
                </a:lnTo>
                <a:lnTo>
                  <a:pt x="8460955" y="39995"/>
                </a:lnTo>
                <a:lnTo>
                  <a:pt x="8401483" y="22801"/>
                </a:lnTo>
                <a:lnTo>
                  <a:pt x="8340171" y="10268"/>
                </a:lnTo>
                <a:lnTo>
                  <a:pt x="8277221" y="2600"/>
                </a:lnTo>
                <a:lnTo>
                  <a:pt x="8212836" y="0"/>
                </a:lnTo>
                <a:lnTo>
                  <a:pt x="784097" y="0"/>
                </a:lnTo>
                <a:close/>
              </a:path>
            </a:pathLst>
          </a:custGeom>
          <a:ln w="50799">
            <a:solidFill>
              <a:srgbClr val="6598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9986" y="836595"/>
            <a:ext cx="3140398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TRAVERSAL</a:t>
            </a:r>
            <a:endParaRPr sz="4000" dirty="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8962" y="836595"/>
            <a:ext cx="1986472" cy="533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200"/>
              </a:lnSpc>
              <a:spcBef>
                <a:spcPts val="210"/>
              </a:spcBef>
            </a:pPr>
            <a:r>
              <a:rPr sz="6000" b="1" spc="0" baseline="1195" dirty="0">
                <a:solidFill>
                  <a:schemeClr val="accent1"/>
                </a:solidFill>
                <a:latin typeface="Comic Sans MS"/>
                <a:cs typeface="Comic Sans MS"/>
              </a:rPr>
              <a:t>POHON</a:t>
            </a:r>
            <a:endParaRPr sz="4000">
              <a:solidFill>
                <a:schemeClr val="accent1"/>
              </a:solidFill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1826506"/>
            <a:ext cx="2933994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sz="3000" spc="0" baseline="3587" dirty="0">
                <a:latin typeface="Comic Sans MS"/>
                <a:cs typeface="Comic Sans MS"/>
              </a:rPr>
              <a:t>Proses</a:t>
            </a:r>
            <a:r>
              <a:rPr sz="3000" spc="401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kunjungan</a:t>
            </a:r>
            <a:r>
              <a:rPr sz="3000" spc="30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dalam</a:t>
            </a:r>
            <a:endParaRPr sz="2000">
              <a:latin typeface="Comic Sans MS"/>
              <a:cs typeface="Comic Sans MS"/>
            </a:endParaRPr>
          </a:p>
          <a:p>
            <a:pPr marL="13207" marR="38061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latin typeface="Comic Sans MS"/>
                <a:cs typeface="Comic Sans MS"/>
              </a:rPr>
              <a:t>satu</a:t>
            </a:r>
            <a:r>
              <a:rPr sz="3000" spc="-3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kali.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3696" y="1826506"/>
            <a:ext cx="253700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pohon</a:t>
            </a:r>
            <a:r>
              <a:rPr sz="3000" spc="395" baseline="2391" dirty="0">
                <a:latin typeface="Comic Sans MS"/>
                <a:cs typeface="Comic Sans MS"/>
              </a:rPr>
              <a:t> </a:t>
            </a:r>
            <a:r>
              <a:rPr sz="3000" spc="9" baseline="2391" dirty="0">
                <a:latin typeface="Comic Sans MS"/>
                <a:cs typeface="Comic Sans MS"/>
              </a:rPr>
              <a:t>d</a:t>
            </a:r>
            <a:r>
              <a:rPr sz="3000" spc="4" baseline="2391" dirty="0">
                <a:latin typeface="Comic Sans MS"/>
                <a:cs typeface="Comic Sans MS"/>
              </a:rPr>
              <a:t>e</a:t>
            </a:r>
            <a:r>
              <a:rPr sz="3000" spc="0" baseline="2391" dirty="0">
                <a:latin typeface="Comic Sans MS"/>
                <a:cs typeface="Comic Sans MS"/>
              </a:rPr>
              <a:t>ngan</a:t>
            </a:r>
            <a:r>
              <a:rPr sz="3000" spc="37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setiap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3831" y="1826506"/>
            <a:ext cx="193886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simpul</a:t>
            </a:r>
            <a:r>
              <a:rPr sz="3000" spc="40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hanya</a:t>
            </a:r>
            <a:r>
              <a:rPr sz="3000" spc="40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di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6140" y="1826506"/>
            <a:ext cx="103939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kunjungi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09" y="2740753"/>
            <a:ext cx="465317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Ada</a:t>
            </a:r>
            <a:r>
              <a:rPr sz="3000" spc="-31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3</a:t>
            </a:r>
            <a:r>
              <a:rPr sz="3000" spc="-1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kegiatan </a:t>
            </a:r>
            <a:r>
              <a:rPr sz="3000" spc="4" baseline="2391" dirty="0">
                <a:latin typeface="Comic Sans MS"/>
                <a:cs typeface="Comic Sans MS"/>
              </a:rPr>
              <a:t>d</a:t>
            </a:r>
            <a:r>
              <a:rPr sz="3000" spc="0" baseline="2391" dirty="0">
                <a:latin typeface="Comic Sans MS"/>
                <a:cs typeface="Comic Sans MS"/>
              </a:rPr>
              <a:t>alam</a:t>
            </a:r>
            <a:r>
              <a:rPr sz="3000" spc="-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traversal pohon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01" y="3350251"/>
            <a:ext cx="1303362" cy="888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07">
              <a:lnSpc>
                <a:spcPts val="2265"/>
              </a:lnSpc>
              <a:spcBef>
                <a:spcPts val="113"/>
              </a:spcBef>
            </a:pPr>
            <a:r>
              <a:rPr sz="3000" spc="4" baseline="3587" dirty="0">
                <a:latin typeface="Comic Sans MS"/>
                <a:cs typeface="Comic Sans MS"/>
              </a:rPr>
              <a:t>-</a:t>
            </a:r>
            <a:r>
              <a:rPr sz="3000" spc="0" baseline="3587" dirty="0">
                <a:latin typeface="Comic Sans MS"/>
                <a:cs typeface="Comic Sans MS"/>
              </a:rPr>
              <a:t>Traversal</a:t>
            </a:r>
            <a:endParaRPr sz="2000">
              <a:latin typeface="Comic Sans MS"/>
              <a:cs typeface="Comic Sans MS"/>
            </a:endParaRPr>
          </a:p>
          <a:p>
            <a:pPr marL="12700" marR="964">
              <a:lnSpc>
                <a:spcPts val="2400"/>
              </a:lnSpc>
              <a:spcBef>
                <a:spcPts val="6"/>
              </a:spcBef>
            </a:pPr>
            <a:r>
              <a:rPr sz="3000" spc="4" baseline="2391" dirty="0">
                <a:latin typeface="Comic Sans MS"/>
                <a:cs typeface="Comic Sans MS"/>
              </a:rPr>
              <a:t>-</a:t>
            </a:r>
            <a:r>
              <a:rPr sz="3000" spc="0" baseline="2391" dirty="0">
                <a:latin typeface="Comic Sans MS"/>
                <a:cs typeface="Comic Sans MS"/>
              </a:rPr>
              <a:t>Traversal</a:t>
            </a:r>
            <a:endParaRPr sz="2000">
              <a:latin typeface="Comic Sans MS"/>
              <a:cs typeface="Comic Sans MS"/>
            </a:endParaRPr>
          </a:p>
          <a:p>
            <a:pPr marL="13207" marR="456">
              <a:lnSpc>
                <a:spcPts val="2335"/>
              </a:lnSpc>
            </a:pPr>
            <a:r>
              <a:rPr sz="3000" spc="4" baseline="1195" dirty="0">
                <a:latin typeface="Comic Sans MS"/>
                <a:cs typeface="Comic Sans MS"/>
              </a:rPr>
              <a:t>-</a:t>
            </a:r>
            <a:r>
              <a:rPr sz="3000" spc="0" baseline="1195" dirty="0">
                <a:latin typeface="Comic Sans MS"/>
                <a:cs typeface="Comic Sans MS"/>
              </a:rPr>
              <a:t>Traversal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2019" y="3350251"/>
            <a:ext cx="4435421" cy="583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1" marR="38061">
              <a:lnSpc>
                <a:spcPts val="2265"/>
              </a:lnSpc>
              <a:spcBef>
                <a:spcPts val="113"/>
              </a:spcBef>
            </a:pPr>
            <a:r>
              <a:rPr sz="3000" spc="9" baseline="3587" dirty="0">
                <a:latin typeface="Comic Sans MS"/>
                <a:cs typeface="Comic Sans MS"/>
              </a:rPr>
              <a:t>p</a:t>
            </a:r>
            <a:r>
              <a:rPr sz="3000" spc="4" baseline="3587" dirty="0">
                <a:latin typeface="Comic Sans MS"/>
                <a:cs typeface="Comic Sans MS"/>
              </a:rPr>
              <a:t>r</a:t>
            </a:r>
            <a:r>
              <a:rPr sz="3000" spc="0" baseline="3587" dirty="0">
                <a:latin typeface="Comic Sans MS"/>
                <a:cs typeface="Comic Sans MS"/>
              </a:rPr>
              <a:t>eor</a:t>
            </a:r>
            <a:r>
              <a:rPr sz="3000" spc="9" baseline="3587" dirty="0">
                <a:latin typeface="Comic Sans MS"/>
                <a:cs typeface="Comic Sans MS"/>
              </a:rPr>
              <a:t>d</a:t>
            </a:r>
            <a:r>
              <a:rPr sz="3000" spc="0" baseline="3587" dirty="0">
                <a:latin typeface="Comic Sans MS"/>
                <a:cs typeface="Comic Sans MS"/>
              </a:rPr>
              <a:t>er</a:t>
            </a:r>
            <a:r>
              <a:rPr sz="3000" spc="-4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(kunjungan</a:t>
            </a:r>
            <a:r>
              <a:rPr sz="3000" spc="-99" baseline="3587" dirty="0">
                <a:latin typeface="Comic Sans MS"/>
                <a:cs typeface="Comic Sans MS"/>
              </a:rPr>
              <a:t> </a:t>
            </a:r>
            <a:r>
              <a:rPr sz="3000" spc="9" baseline="3587" dirty="0">
                <a:latin typeface="Comic Sans MS"/>
                <a:cs typeface="Comic Sans MS"/>
              </a:rPr>
              <a:t>d</a:t>
            </a:r>
            <a:r>
              <a:rPr sz="3000" spc="0" baseline="3587" dirty="0">
                <a:latin typeface="Comic Sans MS"/>
                <a:cs typeface="Comic Sans MS"/>
              </a:rPr>
              <a:t>ari</a:t>
            </a:r>
            <a:r>
              <a:rPr sz="3000" spc="-26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atas/</a:t>
            </a:r>
            <a:r>
              <a:rPr sz="3000" spc="9" baseline="3587" dirty="0">
                <a:latin typeface="Comic Sans MS"/>
                <a:cs typeface="Comic Sans MS"/>
              </a:rPr>
              <a:t> </a:t>
            </a:r>
            <a:r>
              <a:rPr sz="3000" spc="0" baseline="3587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ts val="2335"/>
              </a:lnSpc>
              <a:spcBef>
                <a:spcPts val="3"/>
              </a:spcBef>
            </a:pPr>
            <a:r>
              <a:rPr sz="3000" spc="0" baseline="1195" dirty="0">
                <a:latin typeface="Comic Sans MS"/>
                <a:cs typeface="Comic Sans MS"/>
              </a:rPr>
              <a:t>Inor</a:t>
            </a:r>
            <a:r>
              <a:rPr sz="3000" spc="4" baseline="1195" dirty="0">
                <a:latin typeface="Comic Sans MS"/>
                <a:cs typeface="Comic Sans MS"/>
              </a:rPr>
              <a:t>d</a:t>
            </a:r>
            <a:r>
              <a:rPr sz="3000" spc="9" baseline="1195" dirty="0">
                <a:latin typeface="Comic Sans MS"/>
                <a:cs typeface="Comic Sans MS"/>
              </a:rPr>
              <a:t>e</a:t>
            </a:r>
            <a:r>
              <a:rPr sz="3000" spc="0" baseline="1195" dirty="0">
                <a:latin typeface="Comic Sans MS"/>
                <a:cs typeface="Comic Sans MS"/>
              </a:rPr>
              <a:t>r</a:t>
            </a:r>
            <a:r>
              <a:rPr sz="3000" spc="-62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(kunjungan</a:t>
            </a:r>
            <a:r>
              <a:rPr sz="3000" spc="-99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dari</a:t>
            </a:r>
            <a:r>
              <a:rPr sz="3000" spc="-11" baseline="1195" dirty="0">
                <a:latin typeface="Comic Sans MS"/>
                <a:cs typeface="Comic Sans MS"/>
              </a:rPr>
              <a:t> </a:t>
            </a:r>
            <a:r>
              <a:rPr sz="3000" spc="9" baseline="1195" dirty="0">
                <a:latin typeface="Comic Sans MS"/>
                <a:cs typeface="Comic Sans MS"/>
              </a:rPr>
              <a:t>b</a:t>
            </a:r>
            <a:r>
              <a:rPr sz="3000" spc="0" baseline="1195" dirty="0">
                <a:latin typeface="Comic Sans MS"/>
                <a:cs typeface="Comic Sans MS"/>
              </a:rPr>
              <a:t>awah</a:t>
            </a:r>
            <a:r>
              <a:rPr sz="3000" spc="-57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/</a:t>
            </a:r>
            <a:r>
              <a:rPr sz="3000" spc="4" baseline="1195" dirty="0">
                <a:latin typeface="Comic Sans MS"/>
                <a:cs typeface="Comic Sans MS"/>
              </a:rPr>
              <a:t> </a:t>
            </a:r>
            <a:r>
              <a:rPr sz="3000" spc="0" baseline="1195" dirty="0">
                <a:latin typeface="Comic Sans MS"/>
                <a:cs typeface="Comic Sans MS"/>
              </a:rPr>
              <a:t>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711" y="3350251"/>
            <a:ext cx="52113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3427" y="3350251"/>
            <a:ext cx="75114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666" y="3655000"/>
            <a:ext cx="57222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root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8080" y="3655000"/>
            <a:ext cx="75084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476" y="3959749"/>
            <a:ext cx="3930974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Postorder</a:t>
            </a:r>
            <a:r>
              <a:rPr sz="3000" spc="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(Postfix</a:t>
            </a:r>
            <a:r>
              <a:rPr sz="3000" spc="-7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&amp;</a:t>
            </a:r>
            <a:r>
              <a:rPr sz="3000" spc="-12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biasa</a:t>
            </a:r>
            <a:r>
              <a:rPr sz="3000" spc="4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/ left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2574" y="3959749"/>
            <a:ext cx="65781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right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501" y="3959749"/>
            <a:ext cx="66525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root)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3079" y="4569247"/>
            <a:ext cx="3668387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sz="3000" spc="0" baseline="2391" dirty="0">
                <a:latin typeface="Comic Sans MS"/>
                <a:cs typeface="Comic Sans MS"/>
              </a:rPr>
              <a:t>Perhatikan</a:t>
            </a:r>
            <a:r>
              <a:rPr sz="3000" spc="-89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Contoh berikut</a:t>
            </a:r>
            <a:r>
              <a:rPr sz="3000" spc="-68" baseline="2391" dirty="0">
                <a:latin typeface="Comic Sans MS"/>
                <a:cs typeface="Comic Sans MS"/>
              </a:rPr>
              <a:t> </a:t>
            </a:r>
            <a:r>
              <a:rPr sz="3000" spc="-4" baseline="2391" dirty="0">
                <a:latin typeface="Comic Sans MS"/>
                <a:cs typeface="Comic Sans MS"/>
              </a:rPr>
              <a:t>i</a:t>
            </a:r>
            <a:r>
              <a:rPr sz="3000" spc="0" baseline="2391" dirty="0">
                <a:latin typeface="Comic Sans MS"/>
                <a:cs typeface="Comic Sans MS"/>
              </a:rPr>
              <a:t>ni</a:t>
            </a:r>
            <a:r>
              <a:rPr sz="3000" spc="-16" baseline="2391" dirty="0">
                <a:latin typeface="Comic Sans MS"/>
                <a:cs typeface="Comic Sans MS"/>
              </a:rPr>
              <a:t> </a:t>
            </a:r>
            <a:r>
              <a:rPr sz="3000" spc="0" baseline="2391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i PowerPoint Template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Slide.pptx" id="{1C493E32-1203-4DAB-ADD2-48CFC5D4619B}" vid="{6359BE23-987B-4B46-9C46-4AAC442CAC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 PowerPoint Template2018</Template>
  <TotalTime>10</TotalTime>
  <Words>938</Words>
  <Application>Microsoft Office PowerPoint</Application>
  <PresentationFormat>A4 Paper (210x297 mm)</PresentationFormat>
  <Paragraphs>420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Cooper Black</vt:lpstr>
      <vt:lpstr>Ari PowerPoint Template2018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siti.sauda@outlook.com</cp:lastModifiedBy>
  <cp:revision>3</cp:revision>
  <dcterms:modified xsi:type="dcterms:W3CDTF">2019-05-11T01:57:10Z</dcterms:modified>
</cp:coreProperties>
</file>