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83" r:id="rId4"/>
    <p:sldId id="284" r:id="rId5"/>
    <p:sldId id="285" r:id="rId6"/>
  </p:sldIdLst>
  <p:sldSz cx="9144000" cy="5143500" type="screen16x9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gian Default" id="{0EF2A5DD-5DEB-4421-BB72-517C7C363E02}">
          <p14:sldIdLst>
            <p14:sldId id="256"/>
            <p14:sldId id="258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4D62DC-E6FB-4EDA-A756-0A6F7542AB0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574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file:///C:\xampp\htdocs\git\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80489" y="462337"/>
            <a:ext cx="7770960" cy="42945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PRESENTASI LAPORAN PKL</a:t>
            </a:r>
          </a:p>
          <a:p>
            <a:pPr algn="ctr">
              <a:lnSpc>
                <a:spcPct val="100000"/>
              </a:lnSpc>
            </a:pPr>
            <a:endParaRPr lang="en-US" spc="-1" dirty="0" smtClean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d-ID" sz="2800" b="1" dirty="0">
                <a:solidFill>
                  <a:schemeClr val="bg1"/>
                </a:solidFill>
              </a:rPr>
              <a:t>MENGATASI KERUSKAN HARDWARE </a:t>
            </a:r>
            <a:r>
              <a:rPr lang="id-ID" sz="2800" b="1" dirty="0" smtClean="0">
                <a:solidFill>
                  <a:schemeClr val="bg1"/>
                </a:solidFill>
              </a:rPr>
              <a:t>PC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endParaRPr 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endParaRPr lang="en-US" sz="28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OLEH</a:t>
            </a:r>
          </a:p>
          <a:p>
            <a:pPr>
              <a:lnSpc>
                <a:spcPct val="100000"/>
              </a:lnSpc>
            </a:pPr>
            <a:r>
              <a:rPr lang="en-US" sz="1400" b="1" dirty="0" err="1" smtClean="0">
                <a:solidFill>
                  <a:schemeClr val="bg1"/>
                </a:solidFill>
              </a:rPr>
              <a:t>Nama</a:t>
            </a:r>
            <a:r>
              <a:rPr lang="en-US" sz="1400" b="1" dirty="0" smtClean="0">
                <a:solidFill>
                  <a:schemeClr val="bg1"/>
                </a:solidFill>
              </a:rPr>
              <a:t> : Eko </a:t>
            </a:r>
            <a:r>
              <a:rPr lang="en-US" sz="1400" b="1" dirty="0" err="1" smtClean="0">
                <a:solidFill>
                  <a:schemeClr val="bg1"/>
                </a:solidFill>
              </a:rPr>
              <a:t>Saputra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b="1" dirty="0" err="1" smtClean="0">
                <a:solidFill>
                  <a:schemeClr val="bg1"/>
                </a:solidFill>
              </a:rPr>
              <a:t>Kelas</a:t>
            </a:r>
            <a:r>
              <a:rPr lang="en-US" sz="1400" b="1" dirty="0" smtClean="0">
                <a:solidFill>
                  <a:schemeClr val="bg1"/>
                </a:solidFill>
              </a:rPr>
              <a:t> : XI RPL 1</a:t>
            </a:r>
          </a:p>
          <a:p>
            <a:pPr algn="ctr">
              <a:lnSpc>
                <a:spcPct val="100000"/>
              </a:lnSpc>
            </a:pPr>
            <a:r>
              <a:rPr lang="id-ID" b="1" dirty="0" smtClean="0">
                <a:solidFill>
                  <a:schemeClr val="bg1"/>
                </a:solidFill>
              </a:rPr>
              <a:t> </a:t>
            </a:r>
            <a:endParaRPr lang="en-US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2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-8752" y="471079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5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6"/>
          <p:cNvSpPr/>
          <p:nvPr/>
        </p:nvSpPr>
        <p:spPr>
          <a:xfrm>
            <a:off x="3355819" y="4794521"/>
            <a:ext cx="2092241" cy="4828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CopyRight</a:t>
            </a:r>
            <a:r>
              <a:rPr lang="en-US" sz="60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2018</a:t>
            </a:r>
          </a:p>
          <a:p>
            <a:pPr algn="ctr">
              <a:lnSpc>
                <a:spcPct val="100000"/>
              </a:lnSpc>
            </a:pPr>
            <a:r>
              <a:rPr lang="en-US" sz="600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Lisence</a:t>
            </a:r>
            <a:r>
              <a:rPr lang="en-US" sz="60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GNU GPL.3</a:t>
            </a:r>
          </a:p>
          <a:p>
            <a:pPr algn="ctr">
              <a:lnSpc>
                <a:spcPct val="100000"/>
              </a:lnSpc>
            </a:pPr>
            <a:r>
              <a:rPr lang="en-US" sz="600" b="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Author : Eko </a:t>
            </a:r>
            <a:r>
              <a:rPr lang="en-US" sz="600" b="0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Saputra</a:t>
            </a:r>
            <a:r>
              <a:rPr lang="en-US" sz="600" b="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600" b="0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evsystem</a:t>
            </a:r>
            <a:r>
              <a:rPr lang="en-US" sz="600" b="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6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376200" y="3658680"/>
            <a:ext cx="25362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21418" y="94500"/>
            <a:ext cx="1622882" cy="41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1"/>
          <p:cNvSpPr/>
          <p:nvPr/>
        </p:nvSpPr>
        <p:spPr>
          <a:xfrm>
            <a:off x="226683" y="108830"/>
            <a:ext cx="1212351" cy="374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C00000"/>
              </a:buClr>
            </a:pPr>
            <a:r>
              <a:rPr lang="en-US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EVSYSTEM</a:t>
            </a:r>
          </a:p>
        </p:txBody>
      </p:sp>
      <p:sp>
        <p:nvSpPr>
          <p:cNvPr id="14" name="CustomShape 6"/>
          <p:cNvSpPr/>
          <p:nvPr/>
        </p:nvSpPr>
        <p:spPr>
          <a:xfrm>
            <a:off x="7175083" y="4697672"/>
            <a:ext cx="2092241" cy="4828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vsystem.github.io</a:t>
            </a:r>
            <a:endParaRPr lang="en-US" sz="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1"/>
          <p:cNvSpPr/>
          <p:nvPr/>
        </p:nvSpPr>
        <p:spPr>
          <a:xfrm>
            <a:off x="555847" y="723698"/>
            <a:ext cx="3933959" cy="653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 lvl="1">
              <a:buClr>
                <a:srgbClr val="C00000"/>
              </a:buClr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      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3.1.2 </a:t>
            </a:r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Prosedur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+mj-lt"/>
              </a:rPr>
              <a:t>Kerja</a:t>
            </a:r>
            <a:endParaRPr lang="en-US" sz="1600" b="1" dirty="0" smtClean="0">
              <a:solidFill>
                <a:schemeClr val="bg1"/>
              </a:solidFill>
              <a:latin typeface="+mj-lt"/>
            </a:endParaRPr>
          </a:p>
          <a:p>
            <a:pPr marL="1080" lvl="1">
              <a:buClr>
                <a:srgbClr val="C00000"/>
              </a:buClr>
            </a:pP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1400" b="1" dirty="0" smtClean="0">
                <a:solidFill>
                  <a:srgbClr val="C00000"/>
                </a:solidFill>
                <a:latin typeface="+mj-lt"/>
              </a:rPr>
              <a:t>3.2.1 </a:t>
            </a:r>
            <a:r>
              <a:rPr lang="id-ID" sz="1400" b="1" dirty="0">
                <a:solidFill>
                  <a:schemeClr val="bg1"/>
                </a:solidFill>
                <a:latin typeface="+mj-lt"/>
              </a:rPr>
              <a:t>Kompter Tidak Mau Hidup</a:t>
            </a:r>
            <a:endParaRPr lang="id-ID" sz="1400" dirty="0">
              <a:solidFill>
                <a:schemeClr val="bg1"/>
              </a:solidFill>
              <a:latin typeface="+mj-lt"/>
            </a:endParaRPr>
          </a:p>
          <a:p>
            <a:pPr marL="1080" lvl="1">
              <a:buClr>
                <a:srgbClr val="C00000"/>
              </a:buClr>
            </a:pPr>
            <a:endParaRPr lang="en-US" sz="1400" b="1" dirty="0" smtClean="0">
              <a:solidFill>
                <a:schemeClr val="bg1"/>
              </a:solidFill>
              <a:latin typeface="+mj-lt"/>
            </a:endParaRPr>
          </a:p>
          <a:p>
            <a:pPr marL="1080" lvl="1">
              <a:buClr>
                <a:srgbClr val="C00000"/>
              </a:buClr>
            </a:pPr>
            <a:endParaRPr lang="id-ID" dirty="0">
              <a:solidFill>
                <a:schemeClr val="bg1"/>
              </a:solidFill>
              <a:latin typeface="+mj-lt"/>
            </a:endParaRPr>
          </a:p>
          <a:p>
            <a:pPr marL="1080">
              <a:lnSpc>
                <a:spcPct val="100000"/>
              </a:lnSpc>
              <a:buClr>
                <a:srgbClr val="C00000"/>
              </a:buClr>
            </a:pPr>
            <a:endParaRPr lang="en-US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381331" y="1308849"/>
            <a:ext cx="8379898" cy="254088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0"/>
            <a:r>
              <a:rPr lang="id-ID" sz="1600" dirty="0"/>
              <a:t>Cara Mengatasinya 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pPr marL="914400"/>
            <a:endParaRPr lang="en-US" dirty="0" smtClean="0"/>
          </a:p>
          <a:p>
            <a:pPr marL="1257300" lvl="2" indent="-342900">
              <a:buClr>
                <a:srgbClr val="C00000"/>
              </a:buClr>
              <a:buFont typeface="+mj-lt"/>
              <a:buAutoNum type="arabicPeriod"/>
            </a:pPr>
            <a:r>
              <a:rPr lang="id-ID" sz="1400" dirty="0">
                <a:solidFill>
                  <a:schemeClr val="bg1"/>
                </a:solidFill>
              </a:rPr>
              <a:t>Cek koneksi kabel (dari power outletnya ke tombol power pada PC)</a:t>
            </a:r>
          </a:p>
          <a:p>
            <a:pPr marL="1257300" lvl="2" indent="-342900">
              <a:buClr>
                <a:srgbClr val="C00000"/>
              </a:buClr>
              <a:buFont typeface="+mj-lt"/>
              <a:buAutoNum type="arabicPeriod"/>
            </a:pPr>
            <a:r>
              <a:rPr lang="id-ID" sz="1400" dirty="0" smtClean="0">
                <a:solidFill>
                  <a:schemeClr val="bg1"/>
                </a:solidFill>
              </a:rPr>
              <a:t>Cek </a:t>
            </a:r>
            <a:r>
              <a:rPr lang="id-ID" sz="1400" dirty="0">
                <a:solidFill>
                  <a:schemeClr val="bg1"/>
                </a:solidFill>
              </a:rPr>
              <a:t>apabila stabillizer berfungsi atau tidak (jika memakai stabillizer)</a:t>
            </a:r>
          </a:p>
          <a:p>
            <a:pPr marL="1257300" lvl="2" indent="-342900">
              <a:buClr>
                <a:srgbClr val="C00000"/>
              </a:buClr>
              <a:buFont typeface="+mj-lt"/>
              <a:buAutoNum type="arabicPeriod"/>
            </a:pPr>
            <a:r>
              <a:rPr lang="id-ID" sz="1400" dirty="0">
                <a:solidFill>
                  <a:schemeClr val="bg1"/>
                </a:solidFill>
              </a:rPr>
              <a:t>Jika masih juga tidak mau hidup permasalahanya mungkin terletak pada power supply atau MB</a:t>
            </a:r>
          </a:p>
          <a:p>
            <a:pPr marL="914400"/>
            <a:endParaRPr lang="id-ID" dirty="0"/>
          </a:p>
          <a:p>
            <a:pPr marL="914400"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amba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41" y="25021"/>
            <a:ext cx="722375" cy="458708"/>
          </a:xfrm>
          <a:prstGeom prst="rect">
            <a:avLst/>
          </a:prstGeom>
        </p:spPr>
      </p:pic>
      <p:sp>
        <p:nvSpPr>
          <p:cNvPr id="18" name="Persegi Bersudut Tumpul 17"/>
          <p:cNvSpPr/>
          <p:nvPr/>
        </p:nvSpPr>
        <p:spPr>
          <a:xfrm>
            <a:off x="6410158" y="4196414"/>
            <a:ext cx="1180730" cy="31959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Back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ersegi Bersudut Tumpul 2">
            <a:hlinkClick r:id="rId4" action="ppaction://hlinkfile"/>
          </p:cNvPr>
          <p:cNvSpPr/>
          <p:nvPr/>
        </p:nvSpPr>
        <p:spPr>
          <a:xfrm>
            <a:off x="7720899" y="4196414"/>
            <a:ext cx="1180730" cy="31959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Next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2"/>
          <p:cNvPicPr/>
          <p:nvPr/>
        </p:nvPicPr>
        <p:blipFill>
          <a:blip r:embed="rId5"/>
          <a:stretch/>
        </p:blipFill>
        <p:spPr>
          <a:xfrm>
            <a:off x="4401939" y="74195"/>
            <a:ext cx="568440" cy="360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01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2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-8752" y="471079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5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6"/>
          <p:cNvSpPr/>
          <p:nvPr/>
        </p:nvSpPr>
        <p:spPr>
          <a:xfrm>
            <a:off x="3355819" y="4794521"/>
            <a:ext cx="2092241" cy="4828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CopyRight</a:t>
            </a:r>
            <a:r>
              <a:rPr lang="en-US" sz="60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2018</a:t>
            </a:r>
          </a:p>
          <a:p>
            <a:pPr algn="ctr">
              <a:lnSpc>
                <a:spcPct val="100000"/>
              </a:lnSpc>
            </a:pPr>
            <a:r>
              <a:rPr lang="en-US" sz="600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Lisence</a:t>
            </a:r>
            <a:r>
              <a:rPr lang="en-US" sz="60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GNU GPL.3</a:t>
            </a:r>
          </a:p>
          <a:p>
            <a:pPr algn="ctr">
              <a:lnSpc>
                <a:spcPct val="100000"/>
              </a:lnSpc>
            </a:pPr>
            <a:r>
              <a:rPr lang="en-US" sz="600" b="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Author : Eko </a:t>
            </a:r>
            <a:r>
              <a:rPr lang="en-US" sz="600" b="0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Saputra</a:t>
            </a:r>
            <a:r>
              <a:rPr lang="en-US" sz="600" b="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600" b="0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evsystem</a:t>
            </a:r>
            <a:r>
              <a:rPr lang="en-US" sz="600" b="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6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376200" y="3658680"/>
            <a:ext cx="25362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21418" y="94500"/>
            <a:ext cx="1622882" cy="41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1"/>
          <p:cNvSpPr/>
          <p:nvPr/>
        </p:nvSpPr>
        <p:spPr>
          <a:xfrm>
            <a:off x="226683" y="108830"/>
            <a:ext cx="1212351" cy="374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C00000"/>
              </a:buClr>
            </a:pPr>
            <a:r>
              <a:rPr lang="en-US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EVSYSTEM</a:t>
            </a:r>
          </a:p>
        </p:txBody>
      </p:sp>
      <p:sp>
        <p:nvSpPr>
          <p:cNvPr id="16" name="CustomShape 1"/>
          <p:cNvSpPr/>
          <p:nvPr/>
        </p:nvSpPr>
        <p:spPr>
          <a:xfrm>
            <a:off x="21418" y="723698"/>
            <a:ext cx="9122581" cy="29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 lvl="1">
              <a:buClr>
                <a:srgbClr val="C00000"/>
              </a:buClr>
            </a:pPr>
            <a:endParaRPr lang="en-US" sz="5400" b="1" dirty="0" smtClean="0">
              <a:solidFill>
                <a:schemeClr val="bg1"/>
              </a:solidFill>
              <a:latin typeface="+mj-lt"/>
            </a:endParaRPr>
          </a:p>
          <a:p>
            <a:pPr lvl="0"/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			</a:t>
            </a:r>
            <a:r>
              <a:rPr lang="en-US" sz="5400" b="1" dirty="0" smtClean="0">
                <a:solidFill>
                  <a:srgbClr val="C00000"/>
                </a:solidFill>
                <a:latin typeface="+mj-lt"/>
              </a:rPr>
              <a:t>THE</a:t>
            </a:r>
          </a:p>
          <a:p>
            <a:pPr lvl="0"/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				END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  <a:p>
            <a:pPr lvl="0"/>
            <a:endParaRPr lang="id-ID" sz="5400" dirty="0">
              <a:solidFill>
                <a:schemeClr val="bg1"/>
              </a:solidFill>
              <a:latin typeface="+mj-lt"/>
            </a:endParaRPr>
          </a:p>
          <a:p>
            <a:pPr lvl="0"/>
            <a:endParaRPr lang="en-US" sz="5400" dirty="0" smtClean="0">
              <a:solidFill>
                <a:schemeClr val="bg1"/>
              </a:solidFill>
              <a:latin typeface="+mj-lt"/>
            </a:endParaRPr>
          </a:p>
          <a:p>
            <a:pPr marL="1080" lvl="1">
              <a:buClr>
                <a:srgbClr val="C00000"/>
              </a:buClr>
            </a:pPr>
            <a:endParaRPr lang="id-ID" sz="5400" dirty="0">
              <a:solidFill>
                <a:schemeClr val="bg1"/>
              </a:solidFill>
              <a:latin typeface="+mj-lt"/>
            </a:endParaRPr>
          </a:p>
          <a:p>
            <a:pPr marL="1080">
              <a:lnSpc>
                <a:spcPct val="100000"/>
              </a:lnSpc>
              <a:buClr>
                <a:srgbClr val="C00000"/>
              </a:buClr>
            </a:pPr>
            <a:endParaRPr lang="en-US" sz="54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17" name="Gambar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41" y="25021"/>
            <a:ext cx="722375" cy="458708"/>
          </a:xfrm>
          <a:prstGeom prst="rect">
            <a:avLst/>
          </a:prstGeom>
        </p:spPr>
      </p:pic>
      <p:pic>
        <p:nvPicPr>
          <p:cNvPr id="18" name="Picture 2"/>
          <p:cNvPicPr/>
          <p:nvPr/>
        </p:nvPicPr>
        <p:blipFill>
          <a:blip r:embed="rId4"/>
          <a:stretch/>
        </p:blipFill>
        <p:spPr>
          <a:xfrm>
            <a:off x="4401939" y="74195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19" name="CustomShape 6"/>
          <p:cNvSpPr/>
          <p:nvPr/>
        </p:nvSpPr>
        <p:spPr>
          <a:xfrm>
            <a:off x="7175083" y="4697672"/>
            <a:ext cx="2092241" cy="4828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vsystem.github.io</a:t>
            </a:r>
            <a:endParaRPr lang="en-US" sz="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162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2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-8752" y="471079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5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6"/>
          <p:cNvSpPr/>
          <p:nvPr/>
        </p:nvSpPr>
        <p:spPr>
          <a:xfrm>
            <a:off x="3355819" y="4794521"/>
            <a:ext cx="2092241" cy="4828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CopyRight</a:t>
            </a:r>
            <a:r>
              <a:rPr lang="en-US" sz="60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2018</a:t>
            </a:r>
          </a:p>
          <a:p>
            <a:pPr algn="ctr">
              <a:lnSpc>
                <a:spcPct val="100000"/>
              </a:lnSpc>
            </a:pPr>
            <a:r>
              <a:rPr lang="en-US" sz="600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Lisence</a:t>
            </a:r>
            <a:r>
              <a:rPr lang="en-US" sz="60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GNU GPL.3</a:t>
            </a:r>
          </a:p>
          <a:p>
            <a:pPr algn="ctr">
              <a:lnSpc>
                <a:spcPct val="100000"/>
              </a:lnSpc>
            </a:pPr>
            <a:r>
              <a:rPr lang="en-US" sz="600" b="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Author : Eko </a:t>
            </a:r>
            <a:r>
              <a:rPr lang="en-US" sz="600" b="0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Saputra</a:t>
            </a:r>
            <a:r>
              <a:rPr lang="en-US" sz="600" b="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600" b="0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evsystem</a:t>
            </a:r>
            <a:r>
              <a:rPr lang="en-US" sz="600" b="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6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376200" y="3658680"/>
            <a:ext cx="25362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21418" y="94500"/>
            <a:ext cx="1622882" cy="41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1"/>
          <p:cNvSpPr/>
          <p:nvPr/>
        </p:nvSpPr>
        <p:spPr>
          <a:xfrm>
            <a:off x="226683" y="108830"/>
            <a:ext cx="1212351" cy="374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C00000"/>
              </a:buClr>
            </a:pPr>
            <a:r>
              <a:rPr lang="en-US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EVSYSTEM</a:t>
            </a:r>
          </a:p>
        </p:txBody>
      </p:sp>
      <p:pic>
        <p:nvPicPr>
          <p:cNvPr id="15" name="Picture 2"/>
          <p:cNvPicPr/>
          <p:nvPr/>
        </p:nvPicPr>
        <p:blipFill>
          <a:blip r:embed="rId3"/>
          <a:stretch/>
        </p:blipFill>
        <p:spPr>
          <a:xfrm>
            <a:off x="4401939" y="74195"/>
            <a:ext cx="568440" cy="36036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08" y="1126209"/>
            <a:ext cx="2601019" cy="2598815"/>
          </a:xfrm>
          <a:prstGeom prst="rect">
            <a:avLst/>
          </a:prstGeom>
        </p:spPr>
      </p:pic>
      <p:sp>
        <p:nvSpPr>
          <p:cNvPr id="17" name="CustomShape 7"/>
          <p:cNvSpPr/>
          <p:nvPr/>
        </p:nvSpPr>
        <p:spPr>
          <a:xfrm>
            <a:off x="456941" y="3713798"/>
            <a:ext cx="25362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1080" lvl="1">
              <a:buClr>
                <a:srgbClr val="C00000"/>
              </a:buClr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Eko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Saputra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evsystem</a:t>
            </a:r>
            <a:endParaRPr lang="id-ID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stomShape 1"/>
          <p:cNvSpPr/>
          <p:nvPr/>
        </p:nvSpPr>
        <p:spPr>
          <a:xfrm>
            <a:off x="3124080" y="1194480"/>
            <a:ext cx="5561640" cy="28829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Security </a:t>
            </a:r>
            <a:r>
              <a:rPr lang="en-US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Entusiastic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 Team in </a:t>
            </a:r>
            <a:r>
              <a:rPr lang="en-US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Xenta</a:t>
            </a:r>
            <a:r>
              <a:rPr lang="en-US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OS &amp; </a:t>
            </a:r>
            <a:r>
              <a:rPr lang="en-US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Contrib</a:t>
            </a:r>
            <a:r>
              <a:rPr lang="en-US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r>
              <a:rPr lang="en-US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Linux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 Analyst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Bash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Shell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Development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 </a:t>
            </a:r>
            <a:r>
              <a:rPr lang="en-US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wece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Simple </a:t>
            </a:r>
            <a:r>
              <a:rPr lang="en-US" sz="1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Instalation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Package Linux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 </a:t>
            </a:r>
            <a:r>
              <a:rPr lang="en-US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DDoS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Simple Distributed </a:t>
            </a:r>
            <a:r>
              <a:rPr lang="en-US" sz="1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Danial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of Service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another Penetration </a:t>
            </a:r>
            <a:r>
              <a:rPr lang="en-US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tools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US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Website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evsystem.github.io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Contact me in  </a:t>
            </a:r>
            <a:r>
              <a:rPr lang="en-US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ekovegeance7@gmail.com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US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www.github.com/ekovegeance</a:t>
            </a: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Partner :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IndoXploit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 </a:t>
            </a:r>
            <a:r>
              <a:rPr lang="en-US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Linux</a:t>
            </a:r>
            <a:r>
              <a:rPr lang="en-US" spc="-1" dirty="0" err="1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| </a:t>
            </a:r>
            <a:r>
              <a:rPr lang="en-US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Kitploit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| </a:t>
            </a:r>
            <a:r>
              <a:rPr lang="en-US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ctf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.me</a:t>
            </a:r>
            <a:endParaRPr lang="en-US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CustomShape 7"/>
          <p:cNvSpPr/>
          <p:nvPr/>
        </p:nvSpPr>
        <p:spPr>
          <a:xfrm>
            <a:off x="50974" y="498059"/>
            <a:ext cx="25362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1080" lvl="1">
              <a:buClr>
                <a:srgbClr val="C00000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PENULIS</a:t>
            </a:r>
            <a:endParaRPr lang="id-ID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Gambar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41" y="25021"/>
            <a:ext cx="722375" cy="458708"/>
          </a:xfrm>
          <a:prstGeom prst="rect">
            <a:avLst/>
          </a:prstGeom>
        </p:spPr>
      </p:pic>
      <p:sp>
        <p:nvSpPr>
          <p:cNvPr id="22" name="CustomShape 6"/>
          <p:cNvSpPr/>
          <p:nvPr/>
        </p:nvSpPr>
        <p:spPr>
          <a:xfrm>
            <a:off x="7175083" y="4697672"/>
            <a:ext cx="2092241" cy="4828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vsystem.github.io</a:t>
            </a:r>
            <a:endParaRPr lang="en-US" sz="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04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2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4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6629400" y="51840"/>
            <a:ext cx="48009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</a:t>
            </a: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TURES IN </a:t>
            </a:r>
            <a:r>
              <a:rPr lang="en-US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2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410760" y="89820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</a:t>
            </a: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SOURCE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211200" y="3075120"/>
            <a:ext cx="3123000" cy="144684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8"/>
          <p:cNvSpPr/>
          <p:nvPr/>
        </p:nvSpPr>
        <p:spPr>
          <a:xfrm>
            <a:off x="860040" y="1317960"/>
            <a:ext cx="3128760" cy="141588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8" name="Picture 2"/>
          <p:cNvPicPr/>
          <p:nvPr/>
        </p:nvPicPr>
        <p:blipFill>
          <a:blip r:embed="rId3"/>
          <a:stretch/>
        </p:blipFill>
        <p:spPr>
          <a:xfrm>
            <a:off x="410760" y="781200"/>
            <a:ext cx="597600" cy="597600"/>
          </a:xfrm>
          <a:prstGeom prst="rect">
            <a:avLst/>
          </a:prstGeom>
          <a:ln>
            <a:noFill/>
          </a:ln>
        </p:spPr>
      </p:pic>
      <p:sp>
        <p:nvSpPr>
          <p:cNvPr id="119" name="CustomShape 9"/>
          <p:cNvSpPr/>
          <p:nvPr/>
        </p:nvSpPr>
        <p:spPr>
          <a:xfrm>
            <a:off x="1009440" y="1564920"/>
            <a:ext cx="25016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Everyone can use, copy, study, modify, and redistribute.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4751640" y="1317960"/>
            <a:ext cx="3128760" cy="141588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1" name="Picture 2"/>
          <p:cNvPicPr/>
          <p:nvPr/>
        </p:nvPicPr>
        <p:blipFill>
          <a:blip r:embed="rId4"/>
          <a:stretch/>
        </p:blipFill>
        <p:spPr>
          <a:xfrm>
            <a:off x="2958480" y="2952720"/>
            <a:ext cx="552600" cy="552600"/>
          </a:xfrm>
          <a:prstGeom prst="rect">
            <a:avLst/>
          </a:prstGeom>
          <a:ln>
            <a:noFill/>
          </a:ln>
        </p:spPr>
      </p:pic>
      <p:pic>
        <p:nvPicPr>
          <p:cNvPr id="122" name="Picture 4"/>
          <p:cNvPicPr/>
          <p:nvPr/>
        </p:nvPicPr>
        <p:blipFill>
          <a:blip r:embed="rId5"/>
          <a:stretch/>
        </p:blipFill>
        <p:spPr>
          <a:xfrm>
            <a:off x="4639320" y="1080360"/>
            <a:ext cx="617400" cy="617400"/>
          </a:xfrm>
          <a:prstGeom prst="rect">
            <a:avLst/>
          </a:prstGeom>
          <a:ln>
            <a:noFill/>
          </a:ln>
        </p:spPr>
      </p:pic>
      <p:sp>
        <p:nvSpPr>
          <p:cNvPr id="123" name="CustomShape 11"/>
          <p:cNvSpPr/>
          <p:nvPr/>
        </p:nvSpPr>
        <p:spPr>
          <a:xfrm>
            <a:off x="4948560" y="1564920"/>
            <a:ext cx="25178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Dracos is built to be fast, strong, and powerfull OS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2"/>
          <p:cNvSpPr/>
          <p:nvPr/>
        </p:nvSpPr>
        <p:spPr>
          <a:xfrm>
            <a:off x="3512160" y="3409920"/>
            <a:ext cx="25066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don't collect any your sensitive personal data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3"/>
          <p:cNvSpPr/>
          <p:nvPr/>
        </p:nvSpPr>
        <p:spPr>
          <a:xfrm>
            <a:off x="4468680" y="99396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PERFORMANCE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4"/>
          <p:cNvSpPr/>
          <p:nvPr/>
        </p:nvSpPr>
        <p:spPr>
          <a:xfrm>
            <a:off x="2763000" y="274392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SAFE </a:t>
            </a:r>
            <a:r>
              <a:rPr lang="en-US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</a:t>
            </a: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SECURE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03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207</Words>
  <Application>Microsoft Office PowerPoint</Application>
  <PresentationFormat>Peragaan Layar (16:9)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12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Shenanigans</dc:creator>
  <dc:description/>
  <cp:lastModifiedBy>eko vegeance</cp:lastModifiedBy>
  <cp:revision>166</cp:revision>
  <dcterms:created xsi:type="dcterms:W3CDTF">2016-11-02T06:02:09Z</dcterms:created>
  <dcterms:modified xsi:type="dcterms:W3CDTF">2019-02-11T07:26:08Z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