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30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01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52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3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04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6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0346-4811-4826-9181-042FBBE689EE}" type="datetimeFigureOut">
              <a:rPr lang="en-GB" smtClean="0"/>
              <a:t>11/10/2015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2E313-D8DA-47F4-9B96-5AD4A9121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7929" y="2292986"/>
            <a:ext cx="7689272" cy="2387600"/>
          </a:xfrm>
        </p:spPr>
        <p:txBody>
          <a:bodyPr>
            <a:noAutofit/>
          </a:bodyPr>
          <a:lstStyle/>
          <a:p>
            <a:pPr algn="l"/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-Web developer: 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Programs in:</a:t>
            </a:r>
            <a:b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800" dirty="0" smtClean="0"/>
              <a:t> </a:t>
            </a:r>
            <a:r>
              <a:rPr lang="en-GB" sz="2800" dirty="0"/>
              <a:t>(JS, jQuery, MySQL, PHP, AJAX</a:t>
            </a:r>
            <a:r>
              <a:rPr lang="en-GB" sz="2800" dirty="0" smtClean="0"/>
              <a:t>)</a:t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Software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developer: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Programs in: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</a:t>
            </a:r>
            <a:r>
              <a:rPr lang="en-GB" sz="2800" dirty="0"/>
              <a:t>++, C#, JAVA, </a:t>
            </a:r>
            <a:r>
              <a:rPr lang="en-GB" sz="2800" dirty="0" smtClean="0"/>
              <a:t>Visual Basic, Python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electrical engineer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3219" y="4371332"/>
            <a:ext cx="5458691" cy="1655762"/>
          </a:xfrm>
        </p:spPr>
        <p:txBody>
          <a:bodyPr/>
          <a:lstStyle/>
          <a:p>
            <a:pPr algn="ctr"/>
            <a:r>
              <a:rPr lang="en-GB" u="sng" dirty="0" smtClean="0"/>
              <a:t>MR. BLANKSON-AFFUL</a:t>
            </a:r>
          </a:p>
          <a:p>
            <a:pPr algn="ctr"/>
            <a:r>
              <a:rPr lang="en-GB" dirty="0" smtClean="0"/>
              <a:t>CEO /BIT DISTRIKT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8" y="375228"/>
            <a:ext cx="3092883" cy="4972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08" y="5199213"/>
            <a:ext cx="1266912" cy="116603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97929" y="617821"/>
            <a:ext cx="2879009" cy="65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-Me in 3 years...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9890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Trebuchet MS</vt:lpstr>
      <vt:lpstr>Wingdings 3</vt:lpstr>
      <vt:lpstr>Facet</vt:lpstr>
      <vt:lpstr>-Web developer:  Programs in:  (JS, jQuery, MySQL, PHP, AJAX)  - Software developer: Programs in:  C++, C#, JAVA, Visual Basic, Python  -electrical engineer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-Web developer:  Programs in:  (JS, jQuery, MySQL, PHP, AJAX)  - Software developer: Programs in:  C++, C#, JAVA, Visual Basic, Python  -electrical engineer</dc:title>
  <dc:creator>Ekow</dc:creator>
  <cp:lastModifiedBy>GILBERT BLANKSON</cp:lastModifiedBy>
  <cp:revision>4</cp:revision>
  <dcterms:created xsi:type="dcterms:W3CDTF">2015-06-08T09:17:33Z</dcterms:created>
  <dcterms:modified xsi:type="dcterms:W3CDTF">2015-10-11T19:18:21Z</dcterms:modified>
</cp:coreProperties>
</file>