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7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olored pencils inside a pencil holder which is on top of a wood table">
            <a:extLst>
              <a:ext uri="{FF2B5EF4-FFF2-40B4-BE49-F238E27FC236}">
                <a16:creationId xmlns:a16="http://schemas.microsoft.com/office/drawing/2014/main" id="{0B2F29FE-9732-0DC6-1AD7-DCD39990E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644BF-E24A-C178-496C-07D3392FB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Group 101: Software Engineering</a:t>
            </a:r>
            <a:endParaRPr lang="en-CA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74473-408E-ACB4-555E-D2749F9D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Sprint 9</a:t>
            </a:r>
            <a:endParaRPr lang="en-CA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0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1BC8-39FD-518B-91F9-8039317C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lang="en-CA" dirty="0"/>
          </a:p>
        </p:txBody>
      </p:sp>
      <p:pic>
        <p:nvPicPr>
          <p:cNvPr id="2050" name="Picture 2" descr="It's called &quot;The Demo Effect&quot; : r/ProgrammerHumor">
            <a:extLst>
              <a:ext uri="{FF2B5EF4-FFF2-40B4-BE49-F238E27FC236}">
                <a16:creationId xmlns:a16="http://schemas.microsoft.com/office/drawing/2014/main" id="{4689B6B3-7BA1-82D6-6F30-E622B5B89F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2300651"/>
            <a:ext cx="4910138" cy="413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6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228-A2D8-F30C-AE65-A1C7402A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Team’s Overall Thoughts</a:t>
            </a:r>
            <a:br>
              <a:rPr lang="en-US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A6A47-9461-A3FB-76DD-F56239D22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1" y="2018960"/>
            <a:ext cx="6236382" cy="4400890"/>
          </a:xfrm>
        </p:spPr>
      </p:pic>
    </p:spTree>
    <p:extLst>
      <p:ext uri="{BB962C8B-B14F-4D97-AF65-F5344CB8AC3E}">
        <p14:creationId xmlns:p14="http://schemas.microsoft.com/office/powerpoint/2010/main" val="176266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8D67-3968-E7AB-3109-70D5F59C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the sprint go?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1DAD-0E7C-E9C8-B7C8-793603BB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23898"/>
            <a:ext cx="10363200" cy="3382658"/>
          </a:xfrm>
        </p:spPr>
        <p:txBody>
          <a:bodyPr/>
          <a:lstStyle/>
          <a:p>
            <a:r>
              <a:rPr lang="en-US" dirty="0"/>
              <a:t>What went well</a:t>
            </a:r>
          </a:p>
          <a:p>
            <a:pPr lvl="1"/>
            <a:r>
              <a:rPr lang="en-CA" dirty="0"/>
              <a:t>Time management – team completed tasks way ahead of time</a:t>
            </a:r>
          </a:p>
          <a:p>
            <a:pPr lvl="1"/>
            <a:r>
              <a:rPr lang="en-CA" dirty="0"/>
              <a:t>Communication – members collaborated to ensure fully-fledged application</a:t>
            </a:r>
          </a:p>
          <a:p>
            <a:pPr lvl="1"/>
            <a:r>
              <a:rPr lang="en-CA" dirty="0"/>
              <a:t>Creativity – members contributed what they wanted to improve upon and improved UX</a:t>
            </a:r>
          </a:p>
          <a:p>
            <a:pPr lvl="1"/>
            <a:r>
              <a:rPr lang="en-CA" dirty="0"/>
              <a:t>Overall – our last sprint was, as always, a great experience</a:t>
            </a:r>
          </a:p>
          <a:p>
            <a:r>
              <a:rPr lang="en-CA" dirty="0"/>
              <a:t>Areas of Improvement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Doing Nothing GIFs | Tenor">
            <a:extLst>
              <a:ext uri="{FF2B5EF4-FFF2-40B4-BE49-F238E27FC236}">
                <a16:creationId xmlns:a16="http://schemas.microsoft.com/office/drawing/2014/main" id="{F5957B5F-73FA-8A5C-190F-5CB9A62DB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8" y="4627673"/>
            <a:ext cx="2112884" cy="211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9046-6EE4-5734-0AD2-E75A4B26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Burndown Charts</a:t>
            </a:r>
            <a:br>
              <a:rPr lang="en-US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689DC-F58A-6A83-DF42-27A5648C5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249888"/>
            <a:ext cx="10944224" cy="4225626"/>
          </a:xfrm>
        </p:spPr>
      </p:pic>
    </p:spTree>
    <p:extLst>
      <p:ext uri="{BB962C8B-B14F-4D97-AF65-F5344CB8AC3E}">
        <p14:creationId xmlns:p14="http://schemas.microsoft.com/office/powerpoint/2010/main" val="319846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673-3BB0-055E-42FF-1CC5EB7B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Emily </a:t>
            </a:r>
            <a:r>
              <a:rPr lang="en-US" sz="2000" dirty="0"/>
              <a:t>23 weights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8FD4-99E9-A9B1-D333-556F29BA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to sprint lead	</a:t>
            </a:r>
          </a:p>
          <a:p>
            <a:r>
              <a:rPr lang="en-US" dirty="0"/>
              <a:t>Responsible for documentation, demo slides, task progress, and repo organization</a:t>
            </a:r>
          </a:p>
          <a:p>
            <a:r>
              <a:rPr lang="en-US" dirty="0"/>
              <a:t>Took on development of making website keyboard accessible through tabbing, entering, and arrow keys</a:t>
            </a:r>
          </a:p>
          <a:p>
            <a:endParaRPr lang="en-US" dirty="0"/>
          </a:p>
          <a:p>
            <a:r>
              <a:rPr lang="en-US" dirty="0"/>
              <a:t>Highlight</a:t>
            </a:r>
          </a:p>
          <a:p>
            <a:pPr lvl="1"/>
            <a:r>
              <a:rPr lang="en-US" dirty="0"/>
              <a:t>Ending as sprint lead on the last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712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673-3BB0-055E-42FF-1CC5EB7B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Maneesh </a:t>
            </a:r>
            <a:r>
              <a:rPr lang="en-US" sz="2000" dirty="0"/>
              <a:t>21 weights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8FD4-99E9-A9B1-D333-556F29BA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CI/CD pipeline for an automated development environment within </a:t>
            </a:r>
            <a:r>
              <a:rPr lang="en-US" dirty="0" err="1"/>
              <a:t>gitlab</a:t>
            </a:r>
            <a:endParaRPr lang="en-US" dirty="0"/>
          </a:p>
          <a:p>
            <a:r>
              <a:rPr lang="en-US" dirty="0"/>
              <a:t>Included selenium test cases as continuous testing being done for every push</a:t>
            </a:r>
          </a:p>
          <a:p>
            <a:r>
              <a:rPr lang="en-US" dirty="0"/>
              <a:t>Worked with </a:t>
            </a:r>
            <a:r>
              <a:rPr lang="en-US" dirty="0" err="1"/>
              <a:t>Simardeep</a:t>
            </a:r>
            <a:r>
              <a:rPr lang="en-US" dirty="0"/>
              <a:t> to include the new test cases to the pipeline</a:t>
            </a:r>
          </a:p>
          <a:p>
            <a:endParaRPr lang="en-US" dirty="0"/>
          </a:p>
          <a:p>
            <a:r>
              <a:rPr lang="en-US" dirty="0"/>
              <a:t>Highlight:</a:t>
            </a:r>
          </a:p>
          <a:p>
            <a:pPr lvl="1"/>
            <a:r>
              <a:rPr lang="en-US" dirty="0"/>
              <a:t>Learning how to implement CI/CD on </a:t>
            </a:r>
            <a:r>
              <a:rPr lang="en-US" dirty="0" err="1"/>
              <a:t>gitlab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3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673-3BB0-055E-42FF-1CC5EB7B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 </a:t>
            </a:r>
            <a:r>
              <a:rPr lang="en-US" sz="2000" dirty="0"/>
              <a:t>20 weights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8FD4-99E9-A9B1-D333-556F29BA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on general clean up of the UI/UX in our website</a:t>
            </a:r>
          </a:p>
          <a:p>
            <a:r>
              <a:rPr lang="en-US" dirty="0"/>
              <a:t>Worked on improving the API documentation page to match the updated look of the site</a:t>
            </a:r>
          </a:p>
          <a:p>
            <a:r>
              <a:rPr lang="en-US" dirty="0"/>
              <a:t>Ensured the front-end was consistent, clear and user friendly throughout all pages</a:t>
            </a:r>
          </a:p>
          <a:p>
            <a:endParaRPr lang="en-CA" dirty="0"/>
          </a:p>
          <a:p>
            <a:r>
              <a:rPr lang="en-CA" dirty="0"/>
              <a:t>Highlight:</a:t>
            </a:r>
          </a:p>
          <a:p>
            <a:pPr lvl="1"/>
            <a:r>
              <a:rPr lang="en-US" dirty="0"/>
              <a:t>to see all of our efforts come together for a final product (: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8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673-3BB0-055E-42FF-1CC5EB7B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</a:t>
            </a:r>
            <a:r>
              <a:rPr lang="en-US" sz="2000" dirty="0"/>
              <a:t>23 weights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8FD4-99E9-A9B1-D333-556F29BA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night mode on all pages of the application</a:t>
            </a:r>
          </a:p>
          <a:p>
            <a:pPr lvl="1"/>
            <a:r>
              <a:rPr lang="en-US" dirty="0"/>
              <a:t>Made the night mode state consistent when changing the URL between pages</a:t>
            </a:r>
          </a:p>
          <a:p>
            <a:r>
              <a:rPr lang="en-US" dirty="0"/>
              <a:t>Implemented option to delete an inputted course instead of clearing all inputs on the course generator page</a:t>
            </a:r>
          </a:p>
          <a:p>
            <a:endParaRPr lang="en-US" dirty="0"/>
          </a:p>
          <a:p>
            <a:r>
              <a:rPr lang="en-US" dirty="0"/>
              <a:t>Highlight:</a:t>
            </a:r>
          </a:p>
          <a:p>
            <a:pPr lvl="1"/>
            <a:r>
              <a:rPr lang="en-US" dirty="0"/>
              <a:t>Learning how to improve dark mode across the website </a:t>
            </a:r>
          </a:p>
        </p:txBody>
      </p:sp>
    </p:spTree>
    <p:extLst>
      <p:ext uri="{BB962C8B-B14F-4D97-AF65-F5344CB8AC3E}">
        <p14:creationId xmlns:p14="http://schemas.microsoft.com/office/powerpoint/2010/main" val="40414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673-3BB0-055E-42FF-1CC5EB7B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Simardeep</a:t>
            </a:r>
            <a:r>
              <a:rPr lang="en-US" dirty="0"/>
              <a:t> </a:t>
            </a:r>
            <a:r>
              <a:rPr lang="en-US" sz="2000" dirty="0"/>
              <a:t>20 weights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8FD4-99E9-A9B1-D333-556F29BA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more selenium test cases for the newly added functionalities</a:t>
            </a:r>
          </a:p>
          <a:p>
            <a:r>
              <a:rPr lang="en-US" dirty="0"/>
              <a:t>More robust test cases for the prerequisite recommendations on the course generator page</a:t>
            </a:r>
          </a:p>
          <a:p>
            <a:r>
              <a:rPr lang="en-US" dirty="0"/>
              <a:t>Collaborated with Maneesh to implement test cases as part of CI/CD</a:t>
            </a:r>
          </a:p>
          <a:p>
            <a:endParaRPr lang="en-US" dirty="0"/>
          </a:p>
          <a:p>
            <a:r>
              <a:rPr lang="en-US" dirty="0"/>
              <a:t>Highlight:</a:t>
            </a:r>
          </a:p>
          <a:p>
            <a:pPr lvl="1"/>
            <a:r>
              <a:rPr lang="en-US" dirty="0"/>
              <a:t>Writing tests for tree generator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15574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Group 101: Software Engineering</vt:lpstr>
      <vt:lpstr>Team’s Overall Thoughts </vt:lpstr>
      <vt:lpstr>How did the sprint go?    </vt:lpstr>
      <vt:lpstr>Burndown Charts </vt:lpstr>
      <vt:lpstr>Emily 23 weights </vt:lpstr>
      <vt:lpstr>Maneesh 21 weights </vt:lpstr>
      <vt:lpstr>Sara 20 weights </vt:lpstr>
      <vt:lpstr>Fee 23 weights </vt:lpstr>
      <vt:lpstr>Simardeep 20 weights 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101: Software Engineering</dc:title>
  <dc:creator>Emily Kozatchiner</dc:creator>
  <cp:lastModifiedBy>Emily Kozatchiner</cp:lastModifiedBy>
  <cp:revision>1</cp:revision>
  <dcterms:created xsi:type="dcterms:W3CDTF">2023-11-27T05:48:08Z</dcterms:created>
  <dcterms:modified xsi:type="dcterms:W3CDTF">2023-11-27T06:34:17Z</dcterms:modified>
</cp:coreProperties>
</file>