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-1192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6D08-2DA9-FD41-B9D8-2A7C6236187D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3879-F078-CC41-8CC8-4146E33C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IASA++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59476"/>
              </p:ext>
            </p:extLst>
          </p:nvPr>
        </p:nvGraphicFramePr>
        <p:xfrm>
          <a:off x="339826" y="1796143"/>
          <a:ext cx="8674504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employs IETF staff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IAD is an ISOC employee.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Unclear whether to include IAD in all the reindeer games (e.g.,</a:t>
                      </a:r>
                      <a:r>
                        <a:rPr lang="en-US" sz="1600" baseline="0" dirty="0" smtClean="0"/>
                        <a:t> staff retreats,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r>
                        <a:rPr lang="en-US" sz="1600" baseline="0" dirty="0" smtClean="0"/>
                        <a:t>Where to put in Org chart?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Personnel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IAOC</a:t>
                      </a:r>
                      <a:r>
                        <a:rPr lang="en-US" sz="1600" baseline="0" dirty="0" smtClean="0"/>
                        <a:t> is responsible for hiring/firing and personnel review for staff (IAD).  </a:t>
                      </a:r>
                    </a:p>
                    <a:p>
                      <a:r>
                        <a:rPr lang="en-US" sz="1600" baseline="0" dirty="0" smtClean="0"/>
                        <a:t>Needs to know compensation numbers to set </a:t>
                      </a:r>
                      <a:r>
                        <a:rPr lang="en-US" sz="1600" baseline="0" dirty="0" smtClean="0"/>
                        <a:t>successor IAD </a:t>
                      </a:r>
                      <a:r>
                        <a:rPr lang="en-US" sz="1600" baseline="0" dirty="0" smtClean="0"/>
                        <a:t>compensation correctly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Exposing personnel</a:t>
                      </a:r>
                      <a:r>
                        <a:rPr lang="en-US" sz="1600" baseline="0" dirty="0" smtClean="0"/>
                        <a:t> compensation to non-employees is not advised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Contracts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IETF negotiates</a:t>
                      </a:r>
                      <a:r>
                        <a:rPr lang="en-US" sz="1600" baseline="0" dirty="0" smtClean="0"/>
                        <a:t> terms aligned with its needs, expectations, and relationships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sz="1600" baseline="0" dirty="0" smtClean="0"/>
                        <a:t>s the signer of contracts for the IETF (e.g., hotels, </a:t>
                      </a:r>
                      <a:r>
                        <a:rPr lang="en-US" sz="1600" baseline="0" dirty="0" err="1" smtClean="0"/>
                        <a:t>etc</a:t>
                      </a:r>
                      <a:r>
                        <a:rPr lang="en-US" sz="1600" baseline="0" dirty="0" smtClean="0"/>
                        <a:t>).</a:t>
                      </a:r>
                      <a:r>
                        <a:rPr lang="en-US" sz="1600" dirty="0" smtClean="0"/>
                        <a:t>   </a:t>
                      </a:r>
                    </a:p>
                    <a:p>
                      <a:r>
                        <a:rPr lang="en-US" sz="1600" dirty="0" smtClean="0"/>
                        <a:t>ISOC</a:t>
                      </a:r>
                      <a:r>
                        <a:rPr lang="en-US" sz="1600" baseline="0" dirty="0" smtClean="0"/>
                        <a:t> must be comfortable with terms in the contract for exposure and fiduciary responsibilities.  (</a:t>
                      </a:r>
                      <a:r>
                        <a:rPr lang="en-US" sz="1600" i="1" baseline="0" dirty="0" smtClean="0"/>
                        <a:t>Finding the line can be hard)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34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Inter-organizational challenges for IASA+</a:t>
            </a:r>
            <a:r>
              <a:rPr lang="en-US" dirty="0" smtClean="0"/>
              <a:t>+ (continued)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38865"/>
              </p:ext>
            </p:extLst>
          </p:nvPr>
        </p:nvGraphicFramePr>
        <p:xfrm>
          <a:off x="339826" y="1796143"/>
          <a:ext cx="867450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62"/>
                <a:gridCol w="2973983"/>
                <a:gridCol w="35815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IETF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ISOC perspective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Selecting its own software to support work (e.g., </a:t>
                      </a:r>
                      <a:r>
                        <a:rPr lang="en-US" sz="1600" dirty="0" err="1" smtClean="0"/>
                        <a:t>Salesforce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 a rationalized IT arrangements</a:t>
                      </a:r>
                      <a:r>
                        <a:rPr lang="en-US" sz="1600" baseline="0" dirty="0" smtClean="0"/>
                        <a:t> that don’t support the plan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makes its</a:t>
                      </a:r>
                      <a:r>
                        <a:rPr lang="en-US" sz="1600" baseline="0" dirty="0" smtClean="0"/>
                        <a:t> own choices, and needs to represent to attract financial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r>
                        <a:rPr lang="en-US" sz="1600" baseline="0" dirty="0" smtClean="0"/>
                        <a:t> is ISOC calling me about the IETF?  </a:t>
                      </a:r>
                      <a:r>
                        <a:rPr lang="en-US" sz="1600" dirty="0" smtClean="0"/>
                        <a:t>When is the IETF “us”, and when is</a:t>
                      </a:r>
                      <a:r>
                        <a:rPr lang="en-US" sz="1600" baseline="0" dirty="0" smtClean="0"/>
                        <a:t> it separate?  Very difficult to make that clear to prospective supporters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Ideology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smtClean="0"/>
                        <a:t>flipped perspective)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IETF has ideology</a:t>
                      </a:r>
                      <a:r>
                        <a:rPr lang="en-US" sz="1600" baseline="0" dirty="0" smtClean="0"/>
                        <a:t> about best practices, open source, eating our own dog food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“Why are my IT choices driven by the</a:t>
                      </a:r>
                      <a:r>
                        <a:rPr lang="en-US" sz="1600" baseline="0" dirty="0" smtClean="0"/>
                        <a:t> IETF’s ideology”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9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262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Inter-organizational challenges for IASA++</vt:lpstr>
      <vt:lpstr>Inter-organizational challenges for IASA++ 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Inter-organizational challenges for IASA++</dc:title>
  <dc:creator>Leslie Daigle</dc:creator>
  <cp:lastModifiedBy>Leslie Daigle</cp:lastModifiedBy>
  <cp:revision>4</cp:revision>
  <dcterms:created xsi:type="dcterms:W3CDTF">2017-11-03T19:31:02Z</dcterms:created>
  <dcterms:modified xsi:type="dcterms:W3CDTF">2017-11-13T00:25:25Z</dcterms:modified>
</cp:coreProperties>
</file>