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>
        <p:scale>
          <a:sx n="70" d="100"/>
          <a:sy n="70" d="100"/>
        </p:scale>
        <p:origin x="-1192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6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8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6D08-2DA9-FD41-B9D8-2A7C6236187D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Inter-organizational challenges for IASA++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17193"/>
              </p:ext>
            </p:extLst>
          </p:nvPr>
        </p:nvGraphicFramePr>
        <p:xfrm>
          <a:off x="339826" y="1796143"/>
          <a:ext cx="8674504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62"/>
                <a:gridCol w="2973983"/>
                <a:gridCol w="3581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IETF perspective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ISOC perspective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ISOC</a:t>
                      </a:r>
                      <a:r>
                        <a:rPr lang="en-US" sz="1600" baseline="0" dirty="0" smtClean="0"/>
                        <a:t> employs IETF staff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IAD is an ISOC employee.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Unclear whether to include IAD in all the reindeer games (e.g.,</a:t>
                      </a:r>
                      <a:r>
                        <a:rPr lang="en-US" sz="1600" baseline="0" dirty="0" smtClean="0"/>
                        <a:t> staff retreats, </a:t>
                      </a:r>
                      <a:r>
                        <a:rPr lang="en-US" sz="1600" baseline="0" dirty="0" err="1" smtClean="0"/>
                        <a:t>etc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r>
                        <a:rPr lang="en-US" sz="1600" baseline="0" dirty="0" smtClean="0"/>
                        <a:t>Where to put in Org chart?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Personnel management and review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IAD</a:t>
                      </a:r>
                      <a:r>
                        <a:rPr lang="en-US" sz="1600" baseline="0" dirty="0" smtClean="0"/>
                        <a:t> works with and for the IETF.</a:t>
                      </a:r>
                      <a:r>
                        <a:rPr lang="en-US" sz="1600" dirty="0" smtClean="0"/>
                        <a:t> IAOC</a:t>
                      </a:r>
                      <a:r>
                        <a:rPr lang="en-US" sz="1600" baseline="0" dirty="0" smtClean="0"/>
                        <a:t> is responsible for hiring/firing and personnel review for staff (IAD).  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IAOC does the annual performance review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but subject to HR framework that fits a 100 person org (ISOC)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ISOC can’t do the performance review of the IAD as</a:t>
                      </a:r>
                      <a:r>
                        <a:rPr lang="en-US" sz="1600" baseline="0" dirty="0" smtClean="0"/>
                        <a:t> the IAD doesn’t actually fit into the ISOC structure and flow.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Personnel details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Needs to know compensation numbers to set successor IAD compensation correctly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Exposing personnel</a:t>
                      </a:r>
                      <a:r>
                        <a:rPr lang="en-US" sz="1600" baseline="0" dirty="0" smtClean="0"/>
                        <a:t> compensation to non-employees is not advised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34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Inter-organizational challenges for IASA++ (continued)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55333"/>
              </p:ext>
            </p:extLst>
          </p:nvPr>
        </p:nvGraphicFramePr>
        <p:xfrm>
          <a:off x="339826" y="1796143"/>
          <a:ext cx="8674504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62"/>
                <a:gridCol w="2973983"/>
                <a:gridCol w="3581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IETF perspective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ISOC perspective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Contracts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IETF negotiates</a:t>
                      </a:r>
                      <a:r>
                        <a:rPr lang="en-US" sz="1600" baseline="0" dirty="0" smtClean="0"/>
                        <a:t> terms aligned with its needs, expectations, and relationships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r>
                        <a:rPr lang="en-US" sz="1600" baseline="0" dirty="0" smtClean="0"/>
                        <a:t>s the signer of contracts for the IETF (e.g., hotels, </a:t>
                      </a:r>
                      <a:r>
                        <a:rPr lang="en-US" sz="1600" baseline="0" dirty="0" err="1" smtClean="0"/>
                        <a:t>etc</a:t>
                      </a:r>
                      <a:r>
                        <a:rPr lang="en-US" sz="1600" baseline="0" dirty="0" smtClean="0"/>
                        <a:t>).</a:t>
                      </a:r>
                      <a:r>
                        <a:rPr lang="en-US" sz="1600" dirty="0" smtClean="0"/>
                        <a:t>   </a:t>
                      </a:r>
                    </a:p>
                    <a:p>
                      <a:r>
                        <a:rPr lang="en-US" sz="1600" dirty="0" smtClean="0"/>
                        <a:t>ISOC</a:t>
                      </a:r>
                      <a:r>
                        <a:rPr lang="en-US" sz="1600" baseline="0" dirty="0" smtClean="0"/>
                        <a:t> must be comfortable with terms in the contract for exposure and fiduciary responsibilities.  (</a:t>
                      </a:r>
                      <a:r>
                        <a:rPr lang="en-US" sz="1600" i="1" baseline="0" dirty="0" smtClean="0"/>
                        <a:t>Finding the line can be hard)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Business support software resources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Selecting its own software to support work (e.g., </a:t>
                      </a:r>
                      <a:r>
                        <a:rPr lang="en-US" sz="1600" dirty="0" err="1" smtClean="0"/>
                        <a:t>Salesforce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Has a rationalized IT arrangements</a:t>
                      </a:r>
                      <a:r>
                        <a:rPr lang="en-US" sz="1600" baseline="0" dirty="0" smtClean="0"/>
                        <a:t> that don’t support the plan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Operational</a:t>
                      </a:r>
                      <a:r>
                        <a:rPr lang="en-US" sz="1600" baseline="0" dirty="0" smtClean="0"/>
                        <a:t> support ideology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IETF has ideology</a:t>
                      </a:r>
                      <a:r>
                        <a:rPr lang="en-US" sz="1600" baseline="0" dirty="0" smtClean="0"/>
                        <a:t> about best practices, open source, eating our own dog food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“Why are my IT choices driven by the</a:t>
                      </a:r>
                      <a:r>
                        <a:rPr lang="en-US" sz="1600" baseline="0" dirty="0" smtClean="0"/>
                        <a:t> IETF’s ideology”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Administrative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Representation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IETF makes its</a:t>
                      </a:r>
                      <a:r>
                        <a:rPr lang="en-US" sz="1600" baseline="0" dirty="0" smtClean="0"/>
                        <a:t> own choices, and needs to represent to attract financial support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Why</a:t>
                      </a:r>
                      <a:r>
                        <a:rPr lang="en-US" sz="1600" baseline="0" dirty="0" smtClean="0"/>
                        <a:t> is ISOC calling me about the IETF?  </a:t>
                      </a:r>
                      <a:r>
                        <a:rPr lang="en-US" sz="1600" dirty="0" smtClean="0"/>
                        <a:t>When is the IETF “us”, and when is</a:t>
                      </a:r>
                      <a:r>
                        <a:rPr lang="en-US" sz="1600" baseline="0" dirty="0" smtClean="0"/>
                        <a:t> it separate?  Very difficult to make that clear to prospective supporters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39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319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Inter-organizational challenges for IASA++</vt:lpstr>
      <vt:lpstr>Inter-organizational challenges for IASA++ (continued)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Inter-organizational challenges for IASA++</dc:title>
  <dc:creator>Leslie Daigle</dc:creator>
  <cp:lastModifiedBy>Leslie Daigle</cp:lastModifiedBy>
  <cp:revision>6</cp:revision>
  <cp:lastPrinted>2017-11-13T07:27:04Z</cp:lastPrinted>
  <dcterms:created xsi:type="dcterms:W3CDTF">2017-11-03T19:31:02Z</dcterms:created>
  <dcterms:modified xsi:type="dcterms:W3CDTF">2017-11-13T07:28:14Z</dcterms:modified>
</cp:coreProperties>
</file>