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5000"/>
              <a:t>TLS 1.3 Adoption in the Wild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Sajjad Arshad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400"/>
              <a:t>Some slides are borrowed from the paper published in NDSS 2017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“</a:t>
            </a:r>
            <a:r>
              <a:rPr b="1" lang="en" sz="1400"/>
              <a:t>The Security Impact of HTTPS Interception</a:t>
            </a:r>
            <a:r>
              <a:rPr lang="en" sz="1400"/>
              <a:t>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000"/>
              <a:t>Thank You</a:t>
            </a:r>
          </a:p>
        </p:txBody>
      </p:sp>
      <p:sp>
        <p:nvSpPr>
          <p:cNvPr id="115" name="Shape 1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Questions?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me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Fourth year PhD student at Northeastern University in </a:t>
            </a:r>
            <a:r>
              <a:rPr b="1" lang="en"/>
              <a:t>Boston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Winter is Coming!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Studying Web security/privacy problems by large-scale measurements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Working with Eric "Ekr" Rescorla as part of Advanced Technology Lab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Secure Socket Layer (</a:t>
            </a:r>
            <a:r>
              <a:rPr lang="en"/>
              <a:t>SSL)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Developed by Netscape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1.0 (1993) , 2.0 (1995), 3.0 (1996)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Deprecated!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Transport Layer Security (TLS)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TLS 1.0 (1999) was an upgrade of SSL 3.0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TLS 1.1 (2006)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TLS 1.2 (2008) is now supported by more than 86% of HTTPS-enabled websites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b="1" lang="en"/>
              <a:t>TLS 1.3 (2017)</a:t>
            </a:r>
            <a:r>
              <a:rPr lang="en"/>
              <a:t> is faster and more secure than its predecessor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Firefox and Chrome enabled it by default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  <a:buClr>
                <a:srgbClr val="FF0000"/>
              </a:buClr>
            </a:pPr>
            <a:r>
              <a:rPr lang="en">
                <a:solidFill>
                  <a:srgbClr val="FF0000"/>
                </a:solidFill>
              </a:rPr>
              <a:t>But it was disabled due to incompatible middleboxes such as Blue Coat web proxy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62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Middleboxes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Some m</a:t>
            </a:r>
            <a:r>
              <a:rPr lang="en"/>
              <a:t>iddleboxes (e.g., Firewalls, Antiviruses, Web Proxies) intercept HTTPS connections to inspect the content</a:t>
            </a:r>
          </a:p>
        </p:txBody>
      </p:sp>
      <p:pic>
        <p:nvPicPr>
          <p:cNvPr descr="Screen Shot 2017-08-10 at 3.48.25 PM.pn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775" y="2058049"/>
            <a:ext cx="6430950" cy="26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>
            <p:ph type="title"/>
          </p:nvPr>
        </p:nvSpPr>
        <p:spPr>
          <a:xfrm>
            <a:off x="1746950" y="4715850"/>
            <a:ext cx="5512200" cy="36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F0000"/>
                </a:solidFill>
              </a:rPr>
              <a:t>Borrowed from “The Security Impact of HTTPS Interception (NDSS 2017)”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 Interception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8-10 at 3.52.17 PM.pn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075" y="1268100"/>
            <a:ext cx="7589851" cy="31851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>
            <p:ph type="title"/>
          </p:nvPr>
        </p:nvSpPr>
        <p:spPr>
          <a:xfrm>
            <a:off x="1746950" y="4715850"/>
            <a:ext cx="5512200" cy="36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F0000"/>
                </a:solidFill>
              </a:rPr>
              <a:t>Borrowed from “The Security Impact of HTTPS Interception (NDSS 2017)”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 Interception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8-10 at 3.53.25 PM.pn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062" y="1088837"/>
            <a:ext cx="5673973" cy="35558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>
            <p:ph type="title"/>
          </p:nvPr>
        </p:nvSpPr>
        <p:spPr>
          <a:xfrm>
            <a:off x="1746950" y="4715850"/>
            <a:ext cx="5512200" cy="36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F0000"/>
                </a:solidFill>
              </a:rPr>
              <a:t>Borrowed from “The Security Impact of HTTPS Interception (NDSS 2017)”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Experiment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Developed a Firefox add-on that makes XHR requests to some known websites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Change the TLS preferences accordingly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Connect to a server NOT supporting TLS 1.3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Connect to a server supporting TLS 1.3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If the first connection succeeded and the second connection failed, we have a problem!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Shipped the add-on to 20% of Firefox Beta users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Collected the results using Telemetry platform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Preliminary Results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991,740</a:t>
            </a:r>
            <a:r>
              <a:rPr lang="en"/>
              <a:t> clients participated in the experiment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The experiment failed for 3,933 clients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297,541</a:t>
            </a:r>
            <a:r>
              <a:rPr lang="en"/>
              <a:t> (~30%) of the clients had a third-party root certificate installed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24,431 (~2.5%) of the clients faced errors initiating a TLS 1.3 connection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They succeeded initiating TLS 1.2 connections though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We observed 31 different error types:</a:t>
            </a:r>
          </a:p>
          <a:p>
            <a:pPr indent="-2921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NS_ERROR_NET_INTERRUPT (The connection was established, but the data transfer was interrupted)</a:t>
            </a:r>
          </a:p>
          <a:p>
            <a:pPr indent="-2921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SSL_ERROR_ACCESS_DENIED_ALERT (Peer received a valid certificate, but access was denied.)</a:t>
            </a:r>
          </a:p>
          <a:p>
            <a:pPr indent="-2921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SSL_ERROR_RX_UNEXPECTED_APPLICATION_DATA (SSL received an unexpected Application Data record.)</a:t>
            </a:r>
          </a:p>
          <a:p>
            <a:pPr indent="-2921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SEC_ERROR_UNKNOWN_ISSUER (Peer's Certificate issuer is not recognized.)</a:t>
            </a:r>
          </a:p>
          <a:p>
            <a:pPr indent="-2921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SSL_ERROR_RX_RECORD_TOO_LONG (SSL received a record that exceeded the maximum permissible length.)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Ongoing Work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/>
              <a:t>Constantly improving the add-on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28571"/>
              <a:buFont typeface="Arial"/>
            </a:pPr>
            <a:r>
              <a:rPr lang="en"/>
              <a:t>Gathering more reliable data</a:t>
            </a:r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28571"/>
              <a:buFont typeface="Arial"/>
            </a:pPr>
            <a:r>
              <a:rPr lang="en"/>
              <a:t>Minimizing the experiment’s side-effects on the users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Providing more fine-grained access on the TLS configurations to developers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Modifying Firefox code base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Running the experiments without changing the preferences (no side-effects)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