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3" r:id="rId2"/>
    <p:sldId id="271" r:id="rId3"/>
    <p:sldId id="279" r:id="rId4"/>
    <p:sldId id="284" r:id="rId5"/>
    <p:sldId id="281" r:id="rId6"/>
    <p:sldId id="280" r:id="rId7"/>
    <p:sldId id="285" r:id="rId8"/>
    <p:sldId id="257" r:id="rId9"/>
    <p:sldId id="288" r:id="rId10"/>
    <p:sldId id="275" r:id="rId11"/>
    <p:sldId id="286" r:id="rId12"/>
    <p:sldId id="287" r:id="rId13"/>
    <p:sldId id="289" r:id="rId14"/>
    <p:sldId id="29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14" autoAdjust="0"/>
  </p:normalViewPr>
  <p:slideViewPr>
    <p:cSldViewPr snapToGrid="0">
      <p:cViewPr>
        <p:scale>
          <a:sx n="63" d="100"/>
          <a:sy n="63" d="100"/>
        </p:scale>
        <p:origin x="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vem-technolog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cidchart.com/documents/edit/140b94b5-dfd8-4144-a10c-e740429e7cf4/0?callback=close&amp;name=docs&amp;callback_type=back&amp;v=512&amp;s=61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FE922-4712-460E-A2DC-C8D663F6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0" y="1417320"/>
            <a:ext cx="9550400" cy="1798320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4000" b="1" dirty="0" err="1">
                <a:latin typeface="Algerian" panose="04020705040A02060702" pitchFamily="82" charset="0"/>
              </a:rPr>
              <a:t>novem</a:t>
            </a:r>
            <a:r>
              <a:rPr lang="en-US" sz="4000" b="1" dirty="0">
                <a:latin typeface="Algerian" panose="04020705040A02060702" pitchFamily="82" charset="0"/>
              </a:rPr>
              <a:t> technologies BANKING SYSTEM </a:t>
            </a:r>
            <a:br>
              <a:rPr lang="en-US" sz="4000" b="1" dirty="0">
                <a:latin typeface="Algerian" panose="04020705040A02060702" pitchFamily="82" charset="0"/>
              </a:rPr>
            </a:br>
            <a:br>
              <a:rPr lang="en-US" sz="4000" b="1" dirty="0">
                <a:latin typeface="Algerian" panose="04020705040A02060702" pitchFamily="82" charset="0"/>
              </a:rPr>
            </a:br>
            <a:endParaRPr lang="en-US" sz="4000" b="1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04790-8D49-454B-A547-C7F8BA93F8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4160" y="2316480"/>
            <a:ext cx="11673840" cy="4541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D5A43-9892-4891-81E0-768E12C62191}"/>
              </a:ext>
            </a:extLst>
          </p:cNvPr>
          <p:cNvSpPr txBox="1"/>
          <p:nvPr/>
        </p:nvSpPr>
        <p:spPr>
          <a:xfrm>
            <a:off x="477520" y="2682240"/>
            <a:ext cx="1145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Project : CS6350/4350 Spring 2019</a:t>
            </a:r>
          </a:p>
          <a:p>
            <a:r>
              <a:rPr lang="en-US" dirty="0"/>
              <a:t>Group #: 9 </a:t>
            </a:r>
          </a:p>
          <a:p>
            <a:endParaRPr lang="en-US" dirty="0"/>
          </a:p>
          <a:p>
            <a:r>
              <a:rPr lang="en-US" b="1" dirty="0"/>
              <a:t>Team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Phillip Hawkins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Edmund Osbourne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Shivam</a:t>
            </a:r>
            <a:r>
              <a:rPr lang="en-US" dirty="0"/>
              <a:t> Patel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Dhanalakshmi Lakshmanan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Professor: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B491B-E3D9-401C-AD7E-A4C471F5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64160"/>
            <a:ext cx="2245360" cy="2052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4608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– I : Adding Account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7D7A8-C8B5-49C9-8722-F81553FE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371600"/>
            <a:ext cx="9580880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DA1F-3DBC-4C36-B8A1-5380A4C8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– II : Adding Account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72284-045D-4CDE-9C4B-BC6B01E7E6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840" y="1239520"/>
            <a:ext cx="11734800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8846-A30B-49DE-93A6-B4699251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47F2A-0097-42D2-880E-77029934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59" y="1404798"/>
            <a:ext cx="3850005" cy="5005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FB8DC-BE45-4E49-9ABA-69CA274E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04" y="2269071"/>
            <a:ext cx="7305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3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B3F6-CE5A-408A-B1E1-181B18FA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0D05-5BF8-40D2-BABB-72E4459677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1CA6-B07F-4152-96FF-F1A2AF50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F332-F047-48C2-8484-173C3B78C3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FE922-4712-460E-A2DC-C8D663F6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051560"/>
            <a:ext cx="9550400" cy="1264920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latin typeface="Algerian" panose="04020705040A02060702" pitchFamily="82" charset="0"/>
              </a:rPr>
            </a:b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4000" b="1" dirty="0">
                <a:latin typeface="Algerian" panose="04020705040A02060702" pitchFamily="82" charset="0"/>
              </a:rPr>
              <a:t>PROJECT DEMO</a:t>
            </a:r>
            <a:br>
              <a:rPr lang="en-US" sz="4000" b="1" dirty="0">
                <a:latin typeface="Algerian" panose="04020705040A02060702" pitchFamily="82" charset="0"/>
              </a:rPr>
            </a:br>
            <a:br>
              <a:rPr lang="en-US" sz="4000" b="1" dirty="0">
                <a:latin typeface="Algerian" panose="04020705040A02060702" pitchFamily="82" charset="0"/>
              </a:rPr>
            </a:br>
            <a:endParaRPr lang="en-US" sz="4000" b="1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04790-8D49-454B-A547-C7F8BA93F8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4160" y="2316480"/>
            <a:ext cx="11673840" cy="4541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D5A43-9892-4891-81E0-768E12C62191}"/>
              </a:ext>
            </a:extLst>
          </p:cNvPr>
          <p:cNvSpPr txBox="1"/>
          <p:nvPr/>
        </p:nvSpPr>
        <p:spPr>
          <a:xfrm>
            <a:off x="568960" y="3617743"/>
            <a:ext cx="1145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Vivaldi" panose="03020602050506090804" pitchFamily="66" charset="0"/>
              </a:rPr>
              <a:t>Questions??????? </a:t>
            </a:r>
            <a:br>
              <a:rPr lang="en-US" sz="3000" b="1" dirty="0">
                <a:latin typeface="Vivaldi" panose="03020602050506090804" pitchFamily="66" charset="0"/>
              </a:rPr>
            </a:br>
            <a:endParaRPr lang="en-US" sz="3000" b="1" dirty="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2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995590" cy="505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b="1" dirty="0">
              <a:latin typeface="Algerian" panose="04020705040A02060702" pitchFamily="82" charset="0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000" b="1" dirty="0"/>
              <a:t>Problem Statement 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b="1" dirty="0"/>
              <a:t>Requirement Handling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b="1" dirty="0"/>
              <a:t>System Design 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b="1" dirty="0"/>
              <a:t>Implementation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b="1" dirty="0"/>
              <a:t>Testing  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6092871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Why do we need a banking system? </a:t>
            </a:r>
          </a:p>
          <a:p>
            <a:pPr marL="0" indent="0">
              <a:spcAft>
                <a:spcPts val="2000"/>
              </a:spcAft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virtual currency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2" y="2844451"/>
            <a:ext cx="9702928" cy="7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way to deposit/Withdraw/ transfer money online/ATM system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41609" y="366944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89731" y="3674490"/>
            <a:ext cx="9408287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an inexpensive banking system for small start up banks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56047" y="457512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109170" y="4578498"/>
            <a:ext cx="893907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a highly secure system for small banks with smaller budgets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0CB9-A28C-479F-A391-2752EE29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A89C-F9EC-47F1-9023-BE77009F86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74984" cy="39776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500" dirty="0">
                <a:highlight>
                  <a:srgbClr val="FFFF00"/>
                </a:highlight>
              </a:rPr>
              <a:t>Plan/Schedule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Collaboration : GitHub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hlinkClick r:id="rId2"/>
              </a:rPr>
              <a:t>https://github.com/novem-technology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500" dirty="0"/>
              <a:t>Development Plan: Incremental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Smaller project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Tested once one increment was completed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/>
              <a:t>Any bugs/ enhancements identified was applied in the next increment.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29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Requirement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1376070" cy="51323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Elicitation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EB05-190D-4EE5-B29D-0D0498AF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</a:t>
            </a:r>
          </a:p>
        </p:txBody>
      </p:sp>
      <p:pic>
        <p:nvPicPr>
          <p:cNvPr id="1026" name="Picture 2" descr="https://lh5.googleusercontent.com/gQHEDBzV8gE1XvR4DSQ09MHj7U_abLJe1Y4Fror1PLOTnLy-Kjm6E4dk3f8HBlx7CGcbSB33I3Wm5ia72ZWa0foVyUlQNK4y9UpPCZ0Hpp62uGhm-CZOKQuXrSI2esePmog8x8uj">
            <a:hlinkClick r:id="rId2"/>
            <a:extLst>
              <a:ext uri="{FF2B5EF4-FFF2-40B4-BE49-F238E27FC236}">
                <a16:creationId xmlns:a16="http://schemas.microsoft.com/office/drawing/2014/main" id="{412B442C-13B1-4061-B0F0-8738078317B1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40" y="1384300"/>
            <a:ext cx="5536132" cy="51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0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E095A-350F-4920-A488-36C1D3C66F2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34160" y="1239520"/>
            <a:ext cx="926592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1ED5-FDAD-49E8-AF18-8827C44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Diagram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C4ADA-3AA6-42D6-8A43-CF060545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33487"/>
            <a:ext cx="11132313" cy="53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037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74</TotalTime>
  <Words>153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Calibri</vt:lpstr>
      <vt:lpstr>Segoe UI</vt:lpstr>
      <vt:lpstr>Segoe UI Light</vt:lpstr>
      <vt:lpstr>Segoe UI Semibold</vt:lpstr>
      <vt:lpstr>Vivaldi</vt:lpstr>
      <vt:lpstr>Wingdings</vt:lpstr>
      <vt:lpstr>WelcomeDoc</vt:lpstr>
      <vt:lpstr> novem technologies BANKING SYSTEM   </vt:lpstr>
      <vt:lpstr>AGENDA</vt:lpstr>
      <vt:lpstr>Problem Statement</vt:lpstr>
      <vt:lpstr>Problem Statement</vt:lpstr>
      <vt:lpstr>Requirement </vt:lpstr>
      <vt:lpstr>Context Diagram </vt:lpstr>
      <vt:lpstr>Use Case Diagram</vt:lpstr>
      <vt:lpstr>Class Diagram </vt:lpstr>
      <vt:lpstr>Class Diagram </vt:lpstr>
      <vt:lpstr>Sequence Diagram – I : Adding Account </vt:lpstr>
      <vt:lpstr>Sequence Diagram – II : Adding Account </vt:lpstr>
      <vt:lpstr>DESIGN ARCHITECTURE</vt:lpstr>
      <vt:lpstr>IMPLEMENTATION</vt:lpstr>
      <vt:lpstr>TESTING</vt:lpstr>
      <vt:lpstr>  PROJECT DEMO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Dhanalakshmi Lakshmanan</dc:creator>
  <cp:keywords/>
  <cp:lastModifiedBy>Dhanalakshmi Lakshmanan</cp:lastModifiedBy>
  <cp:revision>21</cp:revision>
  <dcterms:created xsi:type="dcterms:W3CDTF">2019-04-22T02:01:05Z</dcterms:created>
  <dcterms:modified xsi:type="dcterms:W3CDTF">2019-04-22T03:15:46Z</dcterms:modified>
  <cp:version/>
</cp:coreProperties>
</file>