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3" Type="http://schemas.openxmlformats.org/officeDocument/2006/relationships/viewProps" Target="viewProps.xml" /><Relationship Id="rId1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5" Type="http://schemas.openxmlformats.org/officeDocument/2006/relationships/tableStyles" Target="tableStyles.xml" /><Relationship Id="rId1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R for Biodiversity Science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molecular phylogeny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data management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Read in data in one 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# A tibble: 464 × 10
   env   loc    year gen   yield height lodging  size protein   oil
   &lt;chr&gt; &lt;chr&gt; &lt;dbl&gt; &lt;chr&gt; &lt;dbl&gt;  &lt;dbl&gt;   &lt;dbl&gt; &lt;dbl&gt;   &lt;dbl&gt; &lt;dbl&gt;
 1 L70   Lawes  1970 G01    2.39  1.44     4.25  8.45    36.7  20.9
 2 L70   Lawes  1970 G02    2.28  1.45     4.25  9.95    37.6  20.7
 3 L70   Lawes  1970 G03    2.57  1.46     3.75 10.8     37.8  21.3
 4 L70   Lawes  1970 G04    2.88  1.26     3.5  10.0     38.4  22.0
 5 L70   Lawes  1970 G05    2.39  1.34     3.5  11       37.5  22.1
 6 L70   Lawes  1970 G06    2.41  1.36     4    11.8     38.2  21.2
 7 L70   Lawes  1970 G07    2.70  1.3      3    11.8     37.4  21.7
 8 L70   Lawes  1970 G08    2.46  0.955    3.25 10       35.2  21.1
 9 L70   Lawes  1970 G09    2.57  1.03     3    11.2     35.9  21.5
10 L70   Lawes  1970 G10    2.98  1.16     3.75 10.8     39.7  20.4
# … with 454 more rows
# ℹ Use `print(n = ...)` to see more rows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Sort, Select, Filter Just like Excel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Filter</a:t>
            </a:r>
          </a:p>
          <a:p>
            <a:pPr lvl="0" indent="0">
              <a:buNone/>
            </a:pPr>
            <a:r>
              <a:rPr>
                <a:latin typeface="Courier"/>
              </a:rPr>
              <a:t># A tibble: 8 × 10
  env   loc         year gen   yield height lodging  size protein   oil
  &lt;chr&gt; &lt;chr&gt;      &lt;dbl&gt; &lt;chr&gt; &lt;dbl&gt;  &lt;dbl&gt;   &lt;dbl&gt; &lt;dbl&gt;   &lt;dbl&gt; &lt;dbl&gt;
1 L70   Lawes       1970 G01   2.39   1.44     4.25  8.45    36.7  20.9
2 B70   Brookstead  1970 G01   1.25   1.01     3.25  8.85    39.5  18.8
3 N70   Nambour     1970 G01   2.26   0.75     2.25  9.25    34.2  22.3
4 R70   RedlandBay  1970 G01   0.778  0.9      3.25  6.25    40.8  15.9
5 L71   Lawes       1971 G01   2.79   0.97     2.5   8.35    39.4  18.7
6 B71   Brookstead  1971 G01   2.56   0.965    3.25  8.9     40.3  18.2
7 N71   Nambour     1971 G01   2.10   0.725    1.25  7.3     38.5  19.3
8 R71   RedlandBay  1971 G01   1.18   0.97     2.25  6.75    42.1  16.9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Sort</a:t>
            </a:r>
          </a:p>
          <a:p>
            <a:pPr lvl="0" indent="0">
              <a:buNone/>
            </a:pPr>
            <a:r>
              <a:rPr>
                <a:latin typeface="Courier"/>
              </a:rPr>
              <a:t># A tibble: 464 × 10
   env   loc         year gen   yield height lodging  size protein   oil
   &lt;chr&gt; &lt;chr&gt;      &lt;dbl&gt; &lt;chr&gt; &lt;dbl&gt;  &lt;dbl&gt;   &lt;dbl&gt; &lt;dbl&gt;   &lt;dbl&gt; &lt;dbl&gt;
 1 N70   Nambour     1970 G58   0.282  0.395    1    17.4     39.2  20.8
 2 R70   RedlandBay  1970 G36   0.365  0.915    3.75  6.15    42.9  14.3
 3 B70   Brookstead  1970 G08   0.385  1.12     2.25  6.15    38.5  17.9
 4 B70   Brookstead  1970 G30   0.424  1.07     2.5   5.75    40.2  16.5
 5 R70   RedlandBay  1970 G11   0.455  1.00     3.5   4       42.9  14.2
 6 B70   Brookstead  1970 G52   0.466  0.56     1.25 10.2     40.4  17.4
 7 B70   Brookstead  1970 G03   0.468  1.16     2.25 10.8     37.8  20.4
 8 R70   RedlandBay  1970 G17   0.487  0.89     3.25  5.65    44.8  13.1
 9 R70   RedlandBay  1970 G12   0.492  1.05     3.25  4.1     41.8  13.9
10 R70   RedlandBay  1970 G31   0.517  0.93     3.5   6.7     42.6  15.6
# … with 454 more rows
# ℹ Use `print(n = ...)` to see more rows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Select</a:t>
            </a:r>
          </a:p>
          <a:p>
            <a:pPr lvl="0" indent="0">
              <a:buNone/>
            </a:pPr>
            <a:r>
              <a:rPr>
                <a:latin typeface="Courier"/>
              </a:rPr>
              <a:t># A tibble: 464 × 2
   gen   yield
   &lt;chr&gt; &lt;dbl&gt;
 1 G01    2.39
 2 G02    2.28
 3 G03    2.57
 4 G04    2.88
 5 G05    2.39
 6 G06    2.41
 7 G07    2.70
 8 G08    2.46
 9 G09    2.57
10 G10    2.98
# … with 454 more rows
# ℹ Use `print(n = ...)` to see more rows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Advanced Select</a:t>
            </a:r>
          </a:p>
          <a:p>
            <a:pPr lvl="0" indent="0">
              <a:buNone/>
            </a:pPr>
            <a:r>
              <a:rPr>
                <a:latin typeface="Courier"/>
              </a:rPr>
              <a:t># A tibble: 464 × 7
    year yield height lodging  size protein   oil
   &lt;dbl&gt; &lt;dbl&gt;  &lt;dbl&gt;   &lt;dbl&gt; &lt;dbl&gt;   &lt;dbl&gt; &lt;dbl&gt;
 1  1970  2.39  1.44     4.25  8.45    36.7  20.9
 2  1970  2.28  1.45     4.25  9.95    37.6  20.7
 3  1970  2.57  1.46     3.75 10.8     37.8  21.3
 4  1970  2.88  1.26     3.5  10.0     38.4  22.0
 5  1970  2.39  1.34     3.5  11       37.5  22.1
 6  1970  2.41  1.36     4    11.8     38.2  21.2
 7  1970  2.70  1.3      3    11.8     37.4  21.7
 8  1970  2.46  0.955    3.25 10       35.2  21.1
 9  1970  2.57  1.03     3    11.2     35.9  21.5
10  1970  2.98  1.16     3.75 10.8     39.7  20.4
# … with 454 more rows
# ℹ Use `print(n = ...)` to see more rows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Summarizing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# A tibble: 4 × 2
  loc        mean_yield
  &lt;chr&gt;           &lt;dbl&gt;
1 Brookstead       2.01
2 Lawes            2.37
3 Nambour          2.09
4 RedlandBay       1.72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data visualization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map making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species distribution modeling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diversity / community analysis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for Biodiversity Science</dc:title>
  <dc:creator/>
  <cp:keywords/>
  <dcterms:created xsi:type="dcterms:W3CDTF">2023-03-23T18:05:04Z</dcterms:created>
  <dcterms:modified xsi:type="dcterms:W3CDTF">2023-03-23T18:05:04Z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