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70" r:id="rId14"/>
    <p:sldId id="271" r:id="rId15"/>
  </p:sldIdLst>
  <p:sldSz cx="9144000" cy="5143500" type="screen16x9"/>
  <p:notesSz cx="6858000" cy="9144000"/>
  <p:embeddedFontLst>
    <p:embeddedFont>
      <p:font typeface="Darker Grotesque" panose="020B0604020202020204" charset="0"/>
      <p:regular r:id="rId17"/>
      <p:bold r:id="rId18"/>
    </p:embeddedFont>
    <p:embeddedFont>
      <p:font typeface="Darker Grotesque Black" panose="020B0604020202020204" charset="0"/>
      <p:bold r:id="rId19"/>
    </p:embeddedFont>
    <p:embeddedFont>
      <p:font typeface="Fredoka One" panose="02000000000000000000" pitchFamily="2" charset="0"/>
      <p:regular r:id="rId20"/>
    </p:embeddedFont>
    <p:embeddedFont>
      <p:font typeface="Open Sans" panose="020B0606030504020204" pitchFamily="34" charset="0"/>
      <p:regular r:id="rId21"/>
      <p:bold r:id="rId22"/>
      <p:italic r:id="rId23"/>
      <p:boldItalic r:id="rId24"/>
    </p:embeddedFont>
    <p:embeddedFont>
      <p:font typeface="Palanquin Dark" panose="020B0604020202020204" charset="0"/>
      <p:regular r:id="rId25"/>
      <p:bold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20E899-FC23-4C32-989D-520BBA8CC8D1}">
  <a:tblStyle styleId="{6020E899-FC23-4C32-989D-520BBA8CC8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0f4221c85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0f4221c85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20fe1bae321_2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20fe1bae321_2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240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20fe1bae321_2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20fe1bae321_2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20fe1bae321_2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20fe1bae321_2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20fe1bae321_2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20fe1bae321_2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0fe1bae321_2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0fe1bae321_2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0fe1bae321_2_1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20fe1bae321_2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c6ac5e8787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c6ac5e8787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20fe1bae321_2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20fe1bae321_2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4352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08316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569525" y="771560"/>
            <a:ext cx="6005100" cy="24780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6500"/>
              <a:buNone/>
              <a:defRPr sz="65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a:endParaRPr/>
          </a:p>
        </p:txBody>
      </p:sp>
      <p:sp>
        <p:nvSpPr>
          <p:cNvPr id="12" name="Google Shape;12;p2"/>
          <p:cNvSpPr txBox="1">
            <a:spLocks noGrp="1"/>
          </p:cNvSpPr>
          <p:nvPr>
            <p:ph type="subTitle" idx="1"/>
          </p:nvPr>
        </p:nvSpPr>
        <p:spPr>
          <a:xfrm>
            <a:off x="2995950" y="3519135"/>
            <a:ext cx="3152100" cy="66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1816094" y="-597524"/>
            <a:ext cx="11910721" cy="6711486"/>
            <a:chOff x="-1816094" y="-597524"/>
            <a:chExt cx="11910721" cy="6711486"/>
          </a:xfrm>
        </p:grpSpPr>
        <p:sp>
          <p:nvSpPr>
            <p:cNvPr id="14" name="Google Shape;14;p2"/>
            <p:cNvSpPr/>
            <p:nvPr/>
          </p:nvSpPr>
          <p:spPr>
            <a:xfrm>
              <a:off x="6337350" y="-587197"/>
              <a:ext cx="3757276" cy="2253408"/>
            </a:xfrm>
            <a:custGeom>
              <a:avLst/>
              <a:gdLst/>
              <a:ahLst/>
              <a:cxnLst/>
              <a:rect l="l" t="t" r="r" b="b"/>
              <a:pathLst>
                <a:path w="46086" h="27639" extrusionOk="0">
                  <a:moveTo>
                    <a:pt x="13135" y="0"/>
                  </a:moveTo>
                  <a:cubicBezTo>
                    <a:pt x="9347" y="0"/>
                    <a:pt x="6126" y="6779"/>
                    <a:pt x="3865" y="12506"/>
                  </a:cubicBezTo>
                  <a:lnTo>
                    <a:pt x="3856" y="12506"/>
                  </a:lnTo>
                  <a:cubicBezTo>
                    <a:pt x="0" y="22271"/>
                    <a:pt x="10639" y="27639"/>
                    <a:pt x="21765" y="27639"/>
                  </a:cubicBezTo>
                  <a:cubicBezTo>
                    <a:pt x="33647" y="27639"/>
                    <a:pt x="46086" y="21516"/>
                    <a:pt x="42017" y="8088"/>
                  </a:cubicBezTo>
                  <a:cubicBezTo>
                    <a:pt x="40992" y="4707"/>
                    <a:pt x="38933" y="3058"/>
                    <a:pt x="35870" y="3058"/>
                  </a:cubicBezTo>
                  <a:cubicBezTo>
                    <a:pt x="34007" y="3058"/>
                    <a:pt x="31774" y="3668"/>
                    <a:pt x="29176" y="4869"/>
                  </a:cubicBezTo>
                  <a:cubicBezTo>
                    <a:pt x="26501" y="6103"/>
                    <a:pt x="24694" y="6733"/>
                    <a:pt x="23217" y="6733"/>
                  </a:cubicBezTo>
                  <a:cubicBezTo>
                    <a:pt x="20905" y="6733"/>
                    <a:pt x="19403" y="5189"/>
                    <a:pt x="16654" y="2004"/>
                  </a:cubicBezTo>
                  <a:cubicBezTo>
                    <a:pt x="15438" y="599"/>
                    <a:pt x="14261" y="0"/>
                    <a:pt x="13135" y="0"/>
                  </a:cubicBezTo>
                  <a:close/>
                </a:path>
              </a:pathLst>
            </a:custGeom>
            <a:gradFill>
              <a:gsLst>
                <a:gs pos="0">
                  <a:srgbClr val="FFFFFF">
                    <a:alpha val="14901"/>
                    <a:alpha val="34130"/>
                  </a:srgbClr>
                </a:gs>
                <a:gs pos="100000">
                  <a:srgbClr val="FFFFFF">
                    <a:alpha val="0"/>
                    <a:alpha val="34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27299" y="2118175"/>
              <a:ext cx="2020200" cy="20202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08850" y="-402912"/>
              <a:ext cx="2697460" cy="2834084"/>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accent3"/>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027292" y="513972"/>
              <a:ext cx="1152120" cy="712953"/>
              <a:chOff x="5325800" y="3208225"/>
              <a:chExt cx="228500" cy="141400"/>
            </a:xfrm>
          </p:grpSpPr>
          <p:sp>
            <p:nvSpPr>
              <p:cNvPr id="18" name="Google Shape;18;p2"/>
              <p:cNvSpPr/>
              <p:nvPr/>
            </p:nvSpPr>
            <p:spPr>
              <a:xfrm>
                <a:off x="5411675" y="3294150"/>
                <a:ext cx="13600" cy="12375"/>
              </a:xfrm>
              <a:custGeom>
                <a:avLst/>
                <a:gdLst/>
                <a:ahLst/>
                <a:cxnLst/>
                <a:rect l="l" t="t" r="r" b="b"/>
                <a:pathLst>
                  <a:path w="544" h="495" extrusionOk="0">
                    <a:moveTo>
                      <a:pt x="273" y="1"/>
                    </a:moveTo>
                    <a:cubicBezTo>
                      <a:pt x="212" y="1"/>
                      <a:pt x="151" y="27"/>
                      <a:pt x="104" y="78"/>
                    </a:cubicBezTo>
                    <a:cubicBezTo>
                      <a:pt x="0" y="173"/>
                      <a:pt x="0" y="320"/>
                      <a:pt x="104" y="424"/>
                    </a:cubicBezTo>
                    <a:cubicBezTo>
                      <a:pt x="151" y="471"/>
                      <a:pt x="212" y="495"/>
                      <a:pt x="273" y="495"/>
                    </a:cubicBezTo>
                    <a:cubicBezTo>
                      <a:pt x="335" y="495"/>
                      <a:pt x="397" y="471"/>
                      <a:pt x="449" y="424"/>
                    </a:cubicBezTo>
                    <a:cubicBezTo>
                      <a:pt x="544" y="320"/>
                      <a:pt x="544" y="173"/>
                      <a:pt x="449" y="78"/>
                    </a:cubicBezTo>
                    <a:cubicBezTo>
                      <a:pt x="397" y="27"/>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68725" y="3251200"/>
                <a:ext cx="13625" cy="12375"/>
              </a:xfrm>
              <a:custGeom>
                <a:avLst/>
                <a:gdLst/>
                <a:ahLst/>
                <a:cxnLst/>
                <a:rect l="l" t="t" r="r" b="b"/>
                <a:pathLst>
                  <a:path w="545" h="495" extrusionOk="0">
                    <a:moveTo>
                      <a:pt x="273" y="0"/>
                    </a:moveTo>
                    <a:cubicBezTo>
                      <a:pt x="214" y="0"/>
                      <a:pt x="155" y="24"/>
                      <a:pt x="104" y="71"/>
                    </a:cubicBezTo>
                    <a:cubicBezTo>
                      <a:pt x="1" y="174"/>
                      <a:pt x="1" y="312"/>
                      <a:pt x="96" y="416"/>
                    </a:cubicBezTo>
                    <a:cubicBezTo>
                      <a:pt x="144" y="469"/>
                      <a:pt x="206" y="494"/>
                      <a:pt x="269" y="494"/>
                    </a:cubicBezTo>
                    <a:cubicBezTo>
                      <a:pt x="329" y="494"/>
                      <a:pt x="390" y="471"/>
                      <a:pt x="441" y="424"/>
                    </a:cubicBezTo>
                    <a:cubicBezTo>
                      <a:pt x="544" y="329"/>
                      <a:pt x="544" y="183"/>
                      <a:pt x="450" y="79"/>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25800" y="3208275"/>
                <a:ext cx="13625" cy="12375"/>
              </a:xfrm>
              <a:custGeom>
                <a:avLst/>
                <a:gdLst/>
                <a:ahLst/>
                <a:cxnLst/>
                <a:rect l="l" t="t" r="r" b="b"/>
                <a:pathLst>
                  <a:path w="545" h="495" extrusionOk="0">
                    <a:moveTo>
                      <a:pt x="268" y="0"/>
                    </a:moveTo>
                    <a:cubicBezTo>
                      <a:pt x="209" y="0"/>
                      <a:pt x="150" y="24"/>
                      <a:pt x="104" y="70"/>
                    </a:cubicBezTo>
                    <a:cubicBezTo>
                      <a:pt x="0" y="174"/>
                      <a:pt x="0" y="320"/>
                      <a:pt x="95" y="415"/>
                    </a:cubicBezTo>
                    <a:cubicBezTo>
                      <a:pt x="148" y="468"/>
                      <a:pt x="210" y="494"/>
                      <a:pt x="272" y="494"/>
                    </a:cubicBezTo>
                    <a:cubicBezTo>
                      <a:pt x="331" y="494"/>
                      <a:pt x="390" y="470"/>
                      <a:pt x="441" y="424"/>
                    </a:cubicBezTo>
                    <a:cubicBezTo>
                      <a:pt x="544" y="320"/>
                      <a:pt x="544" y="174"/>
                      <a:pt x="441" y="79"/>
                    </a:cubicBezTo>
                    <a:cubicBezTo>
                      <a:pt x="392" y="26"/>
                      <a:pt x="330" y="0"/>
                      <a:pt x="268"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25800" y="3337175"/>
                <a:ext cx="13625" cy="12375"/>
              </a:xfrm>
              <a:custGeom>
                <a:avLst/>
                <a:gdLst/>
                <a:ahLst/>
                <a:cxnLst/>
                <a:rect l="l" t="t" r="r" b="b"/>
                <a:pathLst>
                  <a:path w="545" h="495" extrusionOk="0">
                    <a:moveTo>
                      <a:pt x="269" y="0"/>
                    </a:moveTo>
                    <a:cubicBezTo>
                      <a:pt x="209" y="0"/>
                      <a:pt x="150" y="24"/>
                      <a:pt x="104" y="75"/>
                    </a:cubicBezTo>
                    <a:cubicBezTo>
                      <a:pt x="0" y="170"/>
                      <a:pt x="0" y="316"/>
                      <a:pt x="95" y="420"/>
                    </a:cubicBezTo>
                    <a:cubicBezTo>
                      <a:pt x="144" y="469"/>
                      <a:pt x="206" y="494"/>
                      <a:pt x="269" y="494"/>
                    </a:cubicBezTo>
                    <a:cubicBezTo>
                      <a:pt x="329" y="494"/>
                      <a:pt x="390" y="471"/>
                      <a:pt x="441" y="420"/>
                    </a:cubicBezTo>
                    <a:cubicBezTo>
                      <a:pt x="544" y="325"/>
                      <a:pt x="544" y="178"/>
                      <a:pt x="449" y="75"/>
                    </a:cubicBezTo>
                    <a:cubicBezTo>
                      <a:pt x="396" y="26"/>
                      <a:pt x="332"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68725" y="3337100"/>
                <a:ext cx="13625" cy="12450"/>
              </a:xfrm>
              <a:custGeom>
                <a:avLst/>
                <a:gdLst/>
                <a:ahLst/>
                <a:cxnLst/>
                <a:rect l="l" t="t" r="r" b="b"/>
                <a:pathLst>
                  <a:path w="545" h="498" extrusionOk="0">
                    <a:moveTo>
                      <a:pt x="274" y="0"/>
                    </a:moveTo>
                    <a:cubicBezTo>
                      <a:pt x="212" y="0"/>
                      <a:pt x="152" y="26"/>
                      <a:pt x="104" y="78"/>
                    </a:cubicBezTo>
                    <a:cubicBezTo>
                      <a:pt x="1" y="181"/>
                      <a:pt x="1" y="319"/>
                      <a:pt x="96" y="423"/>
                    </a:cubicBezTo>
                    <a:cubicBezTo>
                      <a:pt x="149" y="472"/>
                      <a:pt x="211" y="497"/>
                      <a:pt x="272" y="497"/>
                    </a:cubicBezTo>
                    <a:cubicBezTo>
                      <a:pt x="331" y="497"/>
                      <a:pt x="390" y="474"/>
                      <a:pt x="441" y="423"/>
                    </a:cubicBezTo>
                    <a:cubicBezTo>
                      <a:pt x="544" y="328"/>
                      <a:pt x="544" y="181"/>
                      <a:pt x="450" y="78"/>
                    </a:cubicBezTo>
                    <a:cubicBezTo>
                      <a:pt x="398" y="26"/>
                      <a:pt x="335" y="0"/>
                      <a:pt x="274"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25800" y="3294150"/>
                <a:ext cx="13625" cy="12375"/>
              </a:xfrm>
              <a:custGeom>
                <a:avLst/>
                <a:gdLst/>
                <a:ahLst/>
                <a:cxnLst/>
                <a:rect l="l" t="t" r="r" b="b"/>
                <a:pathLst>
                  <a:path w="545" h="495" extrusionOk="0">
                    <a:moveTo>
                      <a:pt x="271" y="1"/>
                    </a:moveTo>
                    <a:cubicBezTo>
                      <a:pt x="210" y="1"/>
                      <a:pt x="147" y="27"/>
                      <a:pt x="95" y="78"/>
                    </a:cubicBezTo>
                    <a:cubicBezTo>
                      <a:pt x="0" y="182"/>
                      <a:pt x="0" y="320"/>
                      <a:pt x="95" y="424"/>
                    </a:cubicBezTo>
                    <a:cubicBezTo>
                      <a:pt x="147" y="471"/>
                      <a:pt x="210" y="495"/>
                      <a:pt x="271" y="495"/>
                    </a:cubicBezTo>
                    <a:cubicBezTo>
                      <a:pt x="333" y="495"/>
                      <a:pt x="393" y="471"/>
                      <a:pt x="441" y="424"/>
                    </a:cubicBezTo>
                    <a:cubicBezTo>
                      <a:pt x="544" y="320"/>
                      <a:pt x="544" y="173"/>
                      <a:pt x="441" y="78"/>
                    </a:cubicBezTo>
                    <a:cubicBezTo>
                      <a:pt x="393" y="27"/>
                      <a:pt x="333" y="1"/>
                      <a:pt x="27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11675" y="3337175"/>
                <a:ext cx="13600" cy="12375"/>
              </a:xfrm>
              <a:custGeom>
                <a:avLst/>
                <a:gdLst/>
                <a:ahLst/>
                <a:cxnLst/>
                <a:rect l="l" t="t" r="r" b="b"/>
                <a:pathLst>
                  <a:path w="544" h="495" extrusionOk="0">
                    <a:moveTo>
                      <a:pt x="269" y="0"/>
                    </a:moveTo>
                    <a:cubicBezTo>
                      <a:pt x="212" y="0"/>
                      <a:pt x="157" y="22"/>
                      <a:pt x="112" y="66"/>
                    </a:cubicBezTo>
                    <a:cubicBezTo>
                      <a:pt x="0" y="170"/>
                      <a:pt x="0" y="308"/>
                      <a:pt x="95" y="411"/>
                    </a:cubicBezTo>
                    <a:cubicBezTo>
                      <a:pt x="146" y="467"/>
                      <a:pt x="211" y="495"/>
                      <a:pt x="276" y="495"/>
                    </a:cubicBezTo>
                    <a:cubicBezTo>
                      <a:pt x="334" y="495"/>
                      <a:pt x="392" y="473"/>
                      <a:pt x="440" y="429"/>
                    </a:cubicBezTo>
                    <a:cubicBezTo>
                      <a:pt x="544" y="334"/>
                      <a:pt x="544" y="187"/>
                      <a:pt x="449" y="83"/>
                    </a:cubicBezTo>
                    <a:cubicBezTo>
                      <a:pt x="398" y="28"/>
                      <a:pt x="333"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68725" y="3294150"/>
                <a:ext cx="13625" cy="12375"/>
              </a:xfrm>
              <a:custGeom>
                <a:avLst/>
                <a:gdLst/>
                <a:ahLst/>
                <a:cxnLst/>
                <a:rect l="l" t="t" r="r" b="b"/>
                <a:pathLst>
                  <a:path w="545" h="495" extrusionOk="0">
                    <a:moveTo>
                      <a:pt x="274" y="1"/>
                    </a:moveTo>
                    <a:cubicBezTo>
                      <a:pt x="212" y="1"/>
                      <a:pt x="152" y="27"/>
                      <a:pt x="104" y="78"/>
                    </a:cubicBezTo>
                    <a:cubicBezTo>
                      <a:pt x="1" y="173"/>
                      <a:pt x="1" y="320"/>
                      <a:pt x="96" y="424"/>
                    </a:cubicBezTo>
                    <a:cubicBezTo>
                      <a:pt x="148" y="471"/>
                      <a:pt x="210" y="495"/>
                      <a:pt x="272" y="495"/>
                    </a:cubicBezTo>
                    <a:cubicBezTo>
                      <a:pt x="333" y="495"/>
                      <a:pt x="393" y="471"/>
                      <a:pt x="441" y="424"/>
                    </a:cubicBezTo>
                    <a:cubicBezTo>
                      <a:pt x="544" y="320"/>
                      <a:pt x="544" y="173"/>
                      <a:pt x="450" y="78"/>
                    </a:cubicBezTo>
                    <a:cubicBezTo>
                      <a:pt x="398" y="27"/>
                      <a:pt x="335" y="1"/>
                      <a:pt x="27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25800" y="3251225"/>
                <a:ext cx="13625" cy="12350"/>
              </a:xfrm>
              <a:custGeom>
                <a:avLst/>
                <a:gdLst/>
                <a:ahLst/>
                <a:cxnLst/>
                <a:rect l="l" t="t" r="r" b="b"/>
                <a:pathLst>
                  <a:path w="545" h="494" extrusionOk="0">
                    <a:moveTo>
                      <a:pt x="272" y="0"/>
                    </a:moveTo>
                    <a:cubicBezTo>
                      <a:pt x="212" y="0"/>
                      <a:pt x="151" y="26"/>
                      <a:pt x="104" y="78"/>
                    </a:cubicBezTo>
                    <a:cubicBezTo>
                      <a:pt x="0" y="173"/>
                      <a:pt x="0" y="320"/>
                      <a:pt x="95" y="415"/>
                    </a:cubicBezTo>
                    <a:cubicBezTo>
                      <a:pt x="148" y="468"/>
                      <a:pt x="210" y="493"/>
                      <a:pt x="272" y="493"/>
                    </a:cubicBezTo>
                    <a:cubicBezTo>
                      <a:pt x="331" y="493"/>
                      <a:pt x="390" y="470"/>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454600" y="3337100"/>
                <a:ext cx="13825" cy="12450"/>
              </a:xfrm>
              <a:custGeom>
                <a:avLst/>
                <a:gdLst/>
                <a:ahLst/>
                <a:cxnLst/>
                <a:rect l="l" t="t" r="r" b="b"/>
                <a:pathLst>
                  <a:path w="553" h="498" extrusionOk="0">
                    <a:moveTo>
                      <a:pt x="280" y="0"/>
                    </a:moveTo>
                    <a:cubicBezTo>
                      <a:pt x="218" y="0"/>
                      <a:pt x="156" y="26"/>
                      <a:pt x="104" y="78"/>
                    </a:cubicBezTo>
                    <a:cubicBezTo>
                      <a:pt x="9" y="173"/>
                      <a:pt x="0" y="319"/>
                      <a:pt x="104" y="423"/>
                    </a:cubicBezTo>
                    <a:cubicBezTo>
                      <a:pt x="153" y="472"/>
                      <a:pt x="215" y="497"/>
                      <a:pt x="277" y="497"/>
                    </a:cubicBezTo>
                    <a:cubicBezTo>
                      <a:pt x="338" y="497"/>
                      <a:pt x="399" y="474"/>
                      <a:pt x="449" y="423"/>
                    </a:cubicBezTo>
                    <a:cubicBezTo>
                      <a:pt x="544" y="328"/>
                      <a:pt x="553" y="181"/>
                      <a:pt x="449" y="78"/>
                    </a:cubicBezTo>
                    <a:cubicBezTo>
                      <a:pt x="402" y="26"/>
                      <a:pt x="341"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0675" y="3208275"/>
                <a:ext cx="13625" cy="12350"/>
              </a:xfrm>
              <a:custGeom>
                <a:avLst/>
                <a:gdLst/>
                <a:ahLst/>
                <a:cxnLst/>
                <a:rect l="l" t="t" r="r" b="b"/>
                <a:pathLst>
                  <a:path w="545" h="494" extrusionOk="0">
                    <a:moveTo>
                      <a:pt x="267" y="0"/>
                    </a:moveTo>
                    <a:cubicBezTo>
                      <a:pt x="207" y="0"/>
                      <a:pt x="146" y="24"/>
                      <a:pt x="96" y="70"/>
                    </a:cubicBezTo>
                    <a:cubicBezTo>
                      <a:pt x="1" y="174"/>
                      <a:pt x="1" y="320"/>
                      <a:pt x="96" y="415"/>
                    </a:cubicBezTo>
                    <a:cubicBezTo>
                      <a:pt x="147" y="467"/>
                      <a:pt x="208" y="493"/>
                      <a:pt x="268" y="493"/>
                    </a:cubicBezTo>
                    <a:cubicBezTo>
                      <a:pt x="329" y="493"/>
                      <a:pt x="389" y="467"/>
                      <a:pt x="441" y="415"/>
                    </a:cubicBezTo>
                    <a:cubicBezTo>
                      <a:pt x="544" y="320"/>
                      <a:pt x="544" y="174"/>
                      <a:pt x="441" y="79"/>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97525" y="3208275"/>
                <a:ext cx="13850" cy="12375"/>
              </a:xfrm>
              <a:custGeom>
                <a:avLst/>
                <a:gdLst/>
                <a:ahLst/>
                <a:cxnLst/>
                <a:rect l="l" t="t" r="r" b="b"/>
                <a:pathLst>
                  <a:path w="554" h="495" extrusionOk="0">
                    <a:moveTo>
                      <a:pt x="276" y="0"/>
                    </a:moveTo>
                    <a:cubicBezTo>
                      <a:pt x="216" y="0"/>
                      <a:pt x="155" y="24"/>
                      <a:pt x="104" y="70"/>
                    </a:cubicBezTo>
                    <a:cubicBezTo>
                      <a:pt x="9" y="165"/>
                      <a:pt x="1" y="312"/>
                      <a:pt x="96" y="415"/>
                    </a:cubicBezTo>
                    <a:lnTo>
                      <a:pt x="104" y="415"/>
                    </a:lnTo>
                    <a:cubicBezTo>
                      <a:pt x="153" y="468"/>
                      <a:pt x="215" y="494"/>
                      <a:pt x="277" y="494"/>
                    </a:cubicBezTo>
                    <a:cubicBezTo>
                      <a:pt x="336" y="494"/>
                      <a:pt x="394" y="470"/>
                      <a:pt x="441" y="424"/>
                    </a:cubicBezTo>
                    <a:cubicBezTo>
                      <a:pt x="544" y="320"/>
                      <a:pt x="553" y="182"/>
                      <a:pt x="450"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40675" y="3251225"/>
                <a:ext cx="13625" cy="12375"/>
              </a:xfrm>
              <a:custGeom>
                <a:avLst/>
                <a:gdLst/>
                <a:ahLst/>
                <a:cxnLst/>
                <a:rect l="l" t="t" r="r" b="b"/>
                <a:pathLst>
                  <a:path w="545" h="495" extrusionOk="0">
                    <a:moveTo>
                      <a:pt x="272" y="0"/>
                    </a:moveTo>
                    <a:cubicBezTo>
                      <a:pt x="210" y="0"/>
                      <a:pt x="147" y="26"/>
                      <a:pt x="96" y="78"/>
                    </a:cubicBezTo>
                    <a:cubicBezTo>
                      <a:pt x="1" y="173"/>
                      <a:pt x="1" y="320"/>
                      <a:pt x="96" y="423"/>
                    </a:cubicBezTo>
                    <a:cubicBezTo>
                      <a:pt x="147" y="471"/>
                      <a:pt x="208" y="495"/>
                      <a:pt x="268" y="495"/>
                    </a:cubicBezTo>
                    <a:cubicBezTo>
                      <a:pt x="329" y="495"/>
                      <a:pt x="389" y="471"/>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4600" y="3208225"/>
                <a:ext cx="13625" cy="12425"/>
              </a:xfrm>
              <a:custGeom>
                <a:avLst/>
                <a:gdLst/>
                <a:ahLst/>
                <a:cxnLst/>
                <a:rect l="l" t="t" r="r" b="b"/>
                <a:pathLst>
                  <a:path w="545" h="497" extrusionOk="0">
                    <a:moveTo>
                      <a:pt x="273" y="1"/>
                    </a:moveTo>
                    <a:cubicBezTo>
                      <a:pt x="212" y="1"/>
                      <a:pt x="151" y="25"/>
                      <a:pt x="104" y="72"/>
                    </a:cubicBezTo>
                    <a:cubicBezTo>
                      <a:pt x="0" y="176"/>
                      <a:pt x="0" y="322"/>
                      <a:pt x="104" y="417"/>
                    </a:cubicBezTo>
                    <a:lnTo>
                      <a:pt x="104" y="426"/>
                    </a:lnTo>
                    <a:cubicBezTo>
                      <a:pt x="155" y="472"/>
                      <a:pt x="214" y="496"/>
                      <a:pt x="273" y="496"/>
                    </a:cubicBezTo>
                    <a:cubicBezTo>
                      <a:pt x="334" y="496"/>
                      <a:pt x="396" y="470"/>
                      <a:pt x="449" y="417"/>
                    </a:cubicBezTo>
                    <a:cubicBezTo>
                      <a:pt x="544" y="322"/>
                      <a:pt x="544" y="176"/>
                      <a:pt x="449" y="72"/>
                    </a:cubicBezTo>
                    <a:cubicBezTo>
                      <a:pt x="397" y="25"/>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97525" y="3251275"/>
                <a:ext cx="13850" cy="12400"/>
              </a:xfrm>
              <a:custGeom>
                <a:avLst/>
                <a:gdLst/>
                <a:ahLst/>
                <a:cxnLst/>
                <a:rect l="l" t="t" r="r" b="b"/>
                <a:pathLst>
                  <a:path w="554" h="496" extrusionOk="0">
                    <a:moveTo>
                      <a:pt x="273" y="0"/>
                    </a:moveTo>
                    <a:cubicBezTo>
                      <a:pt x="219" y="0"/>
                      <a:pt x="165" y="20"/>
                      <a:pt x="122" y="59"/>
                    </a:cubicBezTo>
                    <a:cubicBezTo>
                      <a:pt x="9" y="154"/>
                      <a:pt x="1" y="301"/>
                      <a:pt x="96" y="404"/>
                    </a:cubicBezTo>
                    <a:cubicBezTo>
                      <a:pt x="147" y="465"/>
                      <a:pt x="214" y="495"/>
                      <a:pt x="280" y="495"/>
                    </a:cubicBezTo>
                    <a:cubicBezTo>
                      <a:pt x="337" y="495"/>
                      <a:pt x="393" y="473"/>
                      <a:pt x="441" y="430"/>
                    </a:cubicBezTo>
                    <a:cubicBezTo>
                      <a:pt x="544" y="335"/>
                      <a:pt x="553" y="188"/>
                      <a:pt x="458" y="85"/>
                    </a:cubicBezTo>
                    <a:cubicBezTo>
                      <a:pt x="406" y="28"/>
                      <a:pt x="339"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40675" y="3294250"/>
                <a:ext cx="13625" cy="12375"/>
              </a:xfrm>
              <a:custGeom>
                <a:avLst/>
                <a:gdLst/>
                <a:ahLst/>
                <a:cxnLst/>
                <a:rect l="l" t="t" r="r" b="b"/>
                <a:pathLst>
                  <a:path w="545" h="495" extrusionOk="0">
                    <a:moveTo>
                      <a:pt x="270" y="0"/>
                    </a:moveTo>
                    <a:cubicBezTo>
                      <a:pt x="210" y="0"/>
                      <a:pt x="151" y="24"/>
                      <a:pt x="104" y="74"/>
                    </a:cubicBezTo>
                    <a:cubicBezTo>
                      <a:pt x="1" y="169"/>
                      <a:pt x="1" y="316"/>
                      <a:pt x="96" y="420"/>
                    </a:cubicBezTo>
                    <a:cubicBezTo>
                      <a:pt x="144" y="468"/>
                      <a:pt x="206" y="494"/>
                      <a:pt x="269" y="494"/>
                    </a:cubicBezTo>
                    <a:cubicBezTo>
                      <a:pt x="329" y="494"/>
                      <a:pt x="390" y="470"/>
                      <a:pt x="441" y="420"/>
                    </a:cubicBezTo>
                    <a:cubicBezTo>
                      <a:pt x="536" y="325"/>
                      <a:pt x="544" y="178"/>
                      <a:pt x="441" y="74"/>
                    </a:cubicBezTo>
                    <a:lnTo>
                      <a:pt x="449" y="74"/>
                    </a:ln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11675" y="3208275"/>
                <a:ext cx="13600" cy="12375"/>
              </a:xfrm>
              <a:custGeom>
                <a:avLst/>
                <a:gdLst/>
                <a:ahLst/>
                <a:cxnLst/>
                <a:rect l="l" t="t" r="r" b="b"/>
                <a:pathLst>
                  <a:path w="544" h="495" extrusionOk="0">
                    <a:moveTo>
                      <a:pt x="275" y="0"/>
                    </a:moveTo>
                    <a:cubicBezTo>
                      <a:pt x="212" y="0"/>
                      <a:pt x="148" y="26"/>
                      <a:pt x="95" y="79"/>
                    </a:cubicBezTo>
                    <a:cubicBezTo>
                      <a:pt x="0" y="182"/>
                      <a:pt x="0" y="320"/>
                      <a:pt x="104" y="424"/>
                    </a:cubicBezTo>
                    <a:cubicBezTo>
                      <a:pt x="154" y="470"/>
                      <a:pt x="213" y="494"/>
                      <a:pt x="272" y="494"/>
                    </a:cubicBezTo>
                    <a:cubicBezTo>
                      <a:pt x="334" y="494"/>
                      <a:pt x="396" y="468"/>
                      <a:pt x="449" y="415"/>
                    </a:cubicBezTo>
                    <a:cubicBezTo>
                      <a:pt x="544" y="312"/>
                      <a:pt x="544" y="174"/>
                      <a:pt x="440" y="70"/>
                    </a:cubicBezTo>
                    <a:cubicBezTo>
                      <a:pt x="394" y="24"/>
                      <a:pt x="335" y="0"/>
                      <a:pt x="275"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54600" y="3251200"/>
                <a:ext cx="13825" cy="12375"/>
              </a:xfrm>
              <a:custGeom>
                <a:avLst/>
                <a:gdLst/>
                <a:ahLst/>
                <a:cxnLst/>
                <a:rect l="l" t="t" r="r" b="b"/>
                <a:pathLst>
                  <a:path w="553" h="495" extrusionOk="0">
                    <a:moveTo>
                      <a:pt x="276" y="0"/>
                    </a:moveTo>
                    <a:cubicBezTo>
                      <a:pt x="216" y="0"/>
                      <a:pt x="155" y="24"/>
                      <a:pt x="104" y="71"/>
                    </a:cubicBezTo>
                    <a:cubicBezTo>
                      <a:pt x="9" y="174"/>
                      <a:pt x="0" y="321"/>
                      <a:pt x="104" y="416"/>
                    </a:cubicBezTo>
                    <a:cubicBezTo>
                      <a:pt x="153" y="469"/>
                      <a:pt x="215" y="494"/>
                      <a:pt x="276" y="494"/>
                    </a:cubicBezTo>
                    <a:cubicBezTo>
                      <a:pt x="335" y="494"/>
                      <a:pt x="394" y="471"/>
                      <a:pt x="441" y="424"/>
                    </a:cubicBezTo>
                    <a:cubicBezTo>
                      <a:pt x="544" y="329"/>
                      <a:pt x="553" y="183"/>
                      <a:pt x="449"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7750" y="3294250"/>
                <a:ext cx="13625" cy="12375"/>
              </a:xfrm>
              <a:custGeom>
                <a:avLst/>
                <a:gdLst/>
                <a:ahLst/>
                <a:cxnLst/>
                <a:rect l="l" t="t" r="r" b="b"/>
                <a:pathLst>
                  <a:path w="545" h="495" extrusionOk="0">
                    <a:moveTo>
                      <a:pt x="267" y="0"/>
                    </a:moveTo>
                    <a:cubicBezTo>
                      <a:pt x="207" y="0"/>
                      <a:pt x="146" y="24"/>
                      <a:pt x="95" y="74"/>
                    </a:cubicBezTo>
                    <a:cubicBezTo>
                      <a:pt x="0" y="169"/>
                      <a:pt x="0" y="316"/>
                      <a:pt x="95" y="420"/>
                    </a:cubicBezTo>
                    <a:cubicBezTo>
                      <a:pt x="148" y="468"/>
                      <a:pt x="210" y="494"/>
                      <a:pt x="272" y="494"/>
                    </a:cubicBezTo>
                    <a:cubicBezTo>
                      <a:pt x="331" y="494"/>
                      <a:pt x="390" y="470"/>
                      <a:pt x="441" y="420"/>
                    </a:cubicBezTo>
                    <a:cubicBezTo>
                      <a:pt x="544" y="316"/>
                      <a:pt x="544" y="178"/>
                      <a:pt x="441" y="74"/>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40675" y="3337100"/>
                <a:ext cx="13625" cy="12525"/>
              </a:xfrm>
              <a:custGeom>
                <a:avLst/>
                <a:gdLst/>
                <a:ahLst/>
                <a:cxnLst/>
                <a:rect l="l" t="t" r="r" b="b"/>
                <a:pathLst>
                  <a:path w="545" h="501" extrusionOk="0">
                    <a:moveTo>
                      <a:pt x="272" y="0"/>
                    </a:moveTo>
                    <a:cubicBezTo>
                      <a:pt x="210" y="0"/>
                      <a:pt x="147" y="26"/>
                      <a:pt x="96" y="78"/>
                    </a:cubicBezTo>
                    <a:cubicBezTo>
                      <a:pt x="1" y="181"/>
                      <a:pt x="1" y="328"/>
                      <a:pt x="96" y="423"/>
                    </a:cubicBezTo>
                    <a:cubicBezTo>
                      <a:pt x="147" y="475"/>
                      <a:pt x="210" y="501"/>
                      <a:pt x="272" y="501"/>
                    </a:cubicBezTo>
                    <a:cubicBezTo>
                      <a:pt x="333" y="501"/>
                      <a:pt x="393" y="475"/>
                      <a:pt x="441" y="423"/>
                    </a:cubicBezTo>
                    <a:cubicBezTo>
                      <a:pt x="544" y="319"/>
                      <a:pt x="544" y="181"/>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68725" y="3208275"/>
                <a:ext cx="13625" cy="12375"/>
              </a:xfrm>
              <a:custGeom>
                <a:avLst/>
                <a:gdLst/>
                <a:ahLst/>
                <a:cxnLst/>
                <a:rect l="l" t="t" r="r" b="b"/>
                <a:pathLst>
                  <a:path w="545" h="495" extrusionOk="0">
                    <a:moveTo>
                      <a:pt x="270" y="0"/>
                    </a:moveTo>
                    <a:cubicBezTo>
                      <a:pt x="210" y="0"/>
                      <a:pt x="151" y="24"/>
                      <a:pt x="104" y="70"/>
                    </a:cubicBezTo>
                    <a:cubicBezTo>
                      <a:pt x="1" y="174"/>
                      <a:pt x="1" y="320"/>
                      <a:pt x="96" y="415"/>
                    </a:cubicBezTo>
                    <a:cubicBezTo>
                      <a:pt x="149" y="468"/>
                      <a:pt x="211" y="494"/>
                      <a:pt x="272" y="494"/>
                    </a:cubicBezTo>
                    <a:cubicBezTo>
                      <a:pt x="331" y="494"/>
                      <a:pt x="390" y="470"/>
                      <a:pt x="441" y="424"/>
                    </a:cubicBezTo>
                    <a:cubicBezTo>
                      <a:pt x="544" y="320"/>
                      <a:pt x="544" y="174"/>
                      <a:pt x="450" y="79"/>
                    </a:cubicBez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1675" y="3251225"/>
                <a:ext cx="13600" cy="12375"/>
              </a:xfrm>
              <a:custGeom>
                <a:avLst/>
                <a:gdLst/>
                <a:ahLst/>
                <a:cxnLst/>
                <a:rect l="l" t="t" r="r" b="b"/>
                <a:pathLst>
                  <a:path w="544" h="495" extrusionOk="0">
                    <a:moveTo>
                      <a:pt x="273" y="0"/>
                    </a:moveTo>
                    <a:cubicBezTo>
                      <a:pt x="212" y="0"/>
                      <a:pt x="151" y="26"/>
                      <a:pt x="104" y="78"/>
                    </a:cubicBezTo>
                    <a:cubicBezTo>
                      <a:pt x="0" y="173"/>
                      <a:pt x="0" y="320"/>
                      <a:pt x="95" y="423"/>
                    </a:cubicBezTo>
                    <a:cubicBezTo>
                      <a:pt x="147" y="471"/>
                      <a:pt x="209" y="495"/>
                      <a:pt x="271" y="495"/>
                    </a:cubicBezTo>
                    <a:cubicBezTo>
                      <a:pt x="332" y="495"/>
                      <a:pt x="393" y="471"/>
                      <a:pt x="440" y="423"/>
                    </a:cubicBezTo>
                    <a:cubicBezTo>
                      <a:pt x="544" y="320"/>
                      <a:pt x="544" y="182"/>
                      <a:pt x="449" y="78"/>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454600" y="3294225"/>
                <a:ext cx="13825" cy="12400"/>
              </a:xfrm>
              <a:custGeom>
                <a:avLst/>
                <a:gdLst/>
                <a:ahLst/>
                <a:cxnLst/>
                <a:rect l="l" t="t" r="r" b="b"/>
                <a:pathLst>
                  <a:path w="553" h="496" extrusionOk="0">
                    <a:moveTo>
                      <a:pt x="270" y="1"/>
                    </a:moveTo>
                    <a:cubicBezTo>
                      <a:pt x="213" y="1"/>
                      <a:pt x="157" y="22"/>
                      <a:pt x="113" y="67"/>
                    </a:cubicBezTo>
                    <a:cubicBezTo>
                      <a:pt x="9" y="162"/>
                      <a:pt x="0" y="308"/>
                      <a:pt x="95" y="412"/>
                    </a:cubicBezTo>
                    <a:cubicBezTo>
                      <a:pt x="146" y="467"/>
                      <a:pt x="211" y="495"/>
                      <a:pt x="277" y="495"/>
                    </a:cubicBezTo>
                    <a:cubicBezTo>
                      <a:pt x="334" y="495"/>
                      <a:pt x="392" y="474"/>
                      <a:pt x="441" y="429"/>
                    </a:cubicBezTo>
                    <a:cubicBezTo>
                      <a:pt x="544" y="326"/>
                      <a:pt x="553" y="179"/>
                      <a:pt x="458" y="84"/>
                    </a:cubicBezTo>
                    <a:cubicBezTo>
                      <a:pt x="403" y="29"/>
                      <a:pt x="335" y="1"/>
                      <a:pt x="27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497525" y="3337100"/>
                <a:ext cx="13850" cy="12525"/>
              </a:xfrm>
              <a:custGeom>
                <a:avLst/>
                <a:gdLst/>
                <a:ahLst/>
                <a:cxnLst/>
                <a:rect l="l" t="t" r="r" b="b"/>
                <a:pathLst>
                  <a:path w="554" h="501" extrusionOk="0">
                    <a:moveTo>
                      <a:pt x="280" y="0"/>
                    </a:moveTo>
                    <a:cubicBezTo>
                      <a:pt x="219" y="0"/>
                      <a:pt x="156" y="26"/>
                      <a:pt x="104" y="78"/>
                    </a:cubicBezTo>
                    <a:cubicBezTo>
                      <a:pt x="1" y="181"/>
                      <a:pt x="1" y="319"/>
                      <a:pt x="104" y="423"/>
                    </a:cubicBezTo>
                    <a:cubicBezTo>
                      <a:pt x="156" y="475"/>
                      <a:pt x="217" y="501"/>
                      <a:pt x="277" y="501"/>
                    </a:cubicBezTo>
                    <a:cubicBezTo>
                      <a:pt x="337" y="501"/>
                      <a:pt x="398" y="475"/>
                      <a:pt x="450" y="423"/>
                    </a:cubicBezTo>
                    <a:cubicBezTo>
                      <a:pt x="553" y="319"/>
                      <a:pt x="553" y="181"/>
                      <a:pt x="450" y="78"/>
                    </a:cubicBezTo>
                    <a:cubicBezTo>
                      <a:pt x="402" y="26"/>
                      <a:pt x="342"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a:off x="7354853" y="3279838"/>
              <a:ext cx="1923737" cy="2834124"/>
            </a:xfrm>
            <a:custGeom>
              <a:avLst/>
              <a:gdLst/>
              <a:ahLst/>
              <a:cxnLst/>
              <a:rect l="l" t="t" r="r" b="b"/>
              <a:pathLst>
                <a:path w="33818" h="49822" extrusionOk="0">
                  <a:moveTo>
                    <a:pt x="14422" y="1"/>
                  </a:moveTo>
                  <a:cubicBezTo>
                    <a:pt x="6911" y="1"/>
                    <a:pt x="0" y="5133"/>
                    <a:pt x="601" y="14505"/>
                  </a:cubicBezTo>
                  <a:cubicBezTo>
                    <a:pt x="1274" y="24896"/>
                    <a:pt x="16023" y="24749"/>
                    <a:pt x="9430" y="36986"/>
                  </a:cubicBezTo>
                  <a:cubicBezTo>
                    <a:pt x="6478" y="42475"/>
                    <a:pt x="8791" y="46488"/>
                    <a:pt x="12191" y="48334"/>
                  </a:cubicBezTo>
                  <a:cubicBezTo>
                    <a:pt x="14062" y="49355"/>
                    <a:pt x="16034" y="49821"/>
                    <a:pt x="17977" y="49821"/>
                  </a:cubicBezTo>
                  <a:cubicBezTo>
                    <a:pt x="24362" y="49821"/>
                    <a:pt x="30434" y="44789"/>
                    <a:pt x="31565" y="37875"/>
                  </a:cubicBezTo>
                  <a:cubicBezTo>
                    <a:pt x="33817" y="24050"/>
                    <a:pt x="31677" y="5090"/>
                    <a:pt x="20027" y="965"/>
                  </a:cubicBezTo>
                  <a:cubicBezTo>
                    <a:pt x="18192" y="317"/>
                    <a:pt x="16289" y="1"/>
                    <a:pt x="14422" y="1"/>
                  </a:cubicBezTo>
                  <a:close/>
                </a:path>
              </a:pathLst>
            </a:cu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2"/>
            <p:cNvGrpSpPr/>
            <p:nvPr/>
          </p:nvGrpSpPr>
          <p:grpSpPr>
            <a:xfrm>
              <a:off x="-386829" y="3114262"/>
              <a:ext cx="2428200" cy="2684130"/>
              <a:chOff x="4141800" y="551575"/>
              <a:chExt cx="642500" cy="710200"/>
            </a:xfrm>
          </p:grpSpPr>
          <p:sp>
            <p:nvSpPr>
              <p:cNvPr id="44" name="Google Shape;44;p2"/>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2"/>
            <p:cNvSpPr/>
            <p:nvPr/>
          </p:nvSpPr>
          <p:spPr>
            <a:xfrm>
              <a:off x="73375" y="3773417"/>
              <a:ext cx="2461285" cy="1846966"/>
            </a:xfrm>
            <a:custGeom>
              <a:avLst/>
              <a:gdLst/>
              <a:ahLst/>
              <a:cxnLst/>
              <a:rect l="l" t="t" r="r" b="b"/>
              <a:pathLst>
                <a:path w="29480" h="22122" extrusionOk="0">
                  <a:moveTo>
                    <a:pt x="10758" y="0"/>
                  </a:moveTo>
                  <a:cubicBezTo>
                    <a:pt x="9213" y="0"/>
                    <a:pt x="7102" y="1112"/>
                    <a:pt x="5593" y="2825"/>
                  </a:cubicBezTo>
                  <a:cubicBezTo>
                    <a:pt x="1" y="9202"/>
                    <a:pt x="2452" y="20533"/>
                    <a:pt x="10823" y="21897"/>
                  </a:cubicBezTo>
                  <a:cubicBezTo>
                    <a:pt x="11768" y="22050"/>
                    <a:pt x="12672" y="22122"/>
                    <a:pt x="13534" y="22122"/>
                  </a:cubicBezTo>
                  <a:cubicBezTo>
                    <a:pt x="25707" y="22122"/>
                    <a:pt x="29480" y="7815"/>
                    <a:pt x="23258" y="7606"/>
                  </a:cubicBezTo>
                  <a:cubicBezTo>
                    <a:pt x="16596" y="7390"/>
                    <a:pt x="16398" y="503"/>
                    <a:pt x="11021" y="11"/>
                  </a:cubicBezTo>
                  <a:cubicBezTo>
                    <a:pt x="10936" y="4"/>
                    <a:pt x="10848" y="0"/>
                    <a:pt x="10758" y="0"/>
                  </a:cubicBezTo>
                  <a:close/>
                </a:path>
              </a:pathLst>
            </a:custGeom>
            <a:gradFill>
              <a:gsLst>
                <a:gs pos="0">
                  <a:schemeClr val="accen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1816094" y="-597524"/>
              <a:ext cx="4036450" cy="3028692"/>
            </a:xfrm>
            <a:custGeom>
              <a:avLst/>
              <a:gdLst/>
              <a:ahLst/>
              <a:cxnLst/>
              <a:rect l="l" t="t" r="r" b="b"/>
              <a:pathLst>
                <a:path w="59616" h="44732" extrusionOk="0">
                  <a:moveTo>
                    <a:pt x="25693" y="1"/>
                  </a:moveTo>
                  <a:cubicBezTo>
                    <a:pt x="21940" y="1"/>
                    <a:pt x="18066" y="1522"/>
                    <a:pt x="15068" y="4520"/>
                  </a:cubicBezTo>
                  <a:cubicBezTo>
                    <a:pt x="13040" y="6548"/>
                    <a:pt x="11685" y="8973"/>
                    <a:pt x="11029" y="11502"/>
                  </a:cubicBezTo>
                  <a:cubicBezTo>
                    <a:pt x="9649" y="16766"/>
                    <a:pt x="13023" y="25456"/>
                    <a:pt x="8915" y="29020"/>
                  </a:cubicBezTo>
                  <a:cubicBezTo>
                    <a:pt x="2141" y="34880"/>
                    <a:pt x="0" y="38366"/>
                    <a:pt x="3711" y="42069"/>
                  </a:cubicBezTo>
                  <a:cubicBezTo>
                    <a:pt x="5415" y="43777"/>
                    <a:pt x="7615" y="44731"/>
                    <a:pt x="10275" y="44731"/>
                  </a:cubicBezTo>
                  <a:cubicBezTo>
                    <a:pt x="13097" y="44731"/>
                    <a:pt x="16438" y="43656"/>
                    <a:pt x="20255" y="41266"/>
                  </a:cubicBezTo>
                  <a:cubicBezTo>
                    <a:pt x="22583" y="39806"/>
                    <a:pt x="25342" y="39257"/>
                    <a:pt x="28114" y="39257"/>
                  </a:cubicBezTo>
                  <a:cubicBezTo>
                    <a:pt x="29112" y="39257"/>
                    <a:pt x="30111" y="39328"/>
                    <a:pt x="31094" y="39454"/>
                  </a:cubicBezTo>
                  <a:cubicBezTo>
                    <a:pt x="32639" y="39654"/>
                    <a:pt x="34869" y="39786"/>
                    <a:pt x="37301" y="39786"/>
                  </a:cubicBezTo>
                  <a:cubicBezTo>
                    <a:pt x="41578" y="39786"/>
                    <a:pt x="46478" y="39377"/>
                    <a:pt x="49372" y="38211"/>
                  </a:cubicBezTo>
                  <a:cubicBezTo>
                    <a:pt x="54886" y="35993"/>
                    <a:pt x="59615" y="26190"/>
                    <a:pt x="42304" y="13763"/>
                  </a:cubicBezTo>
                  <a:cubicBezTo>
                    <a:pt x="40172" y="12227"/>
                    <a:pt x="38438" y="10224"/>
                    <a:pt x="37454" y="7782"/>
                  </a:cubicBezTo>
                  <a:cubicBezTo>
                    <a:pt x="36841" y="6263"/>
                    <a:pt x="35944" y="4865"/>
                    <a:pt x="34735" y="3657"/>
                  </a:cubicBezTo>
                  <a:cubicBezTo>
                    <a:pt x="32287" y="1209"/>
                    <a:pt x="29038" y="1"/>
                    <a:pt x="25693" y="1"/>
                  </a:cubicBezTo>
                  <a:close/>
                </a:path>
              </a:pathLst>
            </a:custGeom>
            <a:gradFill>
              <a:gsLst>
                <a:gs pos="0">
                  <a:schemeClr val="accent6"/>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1500" y="621275"/>
              <a:ext cx="1560600" cy="1560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2"/>
            <p:cNvGrpSpPr/>
            <p:nvPr/>
          </p:nvGrpSpPr>
          <p:grpSpPr>
            <a:xfrm>
              <a:off x="6835662" y="4047064"/>
              <a:ext cx="1298868" cy="1299660"/>
              <a:chOff x="3220550" y="982000"/>
              <a:chExt cx="369175" cy="369400"/>
            </a:xfrm>
          </p:grpSpPr>
          <p:sp>
            <p:nvSpPr>
              <p:cNvPr id="67" name="Google Shape;67;p2"/>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23_1_1_1_1">
    <p:spTree>
      <p:nvGrpSpPr>
        <p:cNvPr id="1" name="Shape 425"/>
        <p:cNvGrpSpPr/>
        <p:nvPr/>
      </p:nvGrpSpPr>
      <p:grpSpPr>
        <a:xfrm>
          <a:off x="0" y="0"/>
          <a:ext cx="0" cy="0"/>
          <a:chOff x="0" y="0"/>
          <a:chExt cx="0" cy="0"/>
        </a:xfrm>
      </p:grpSpPr>
      <p:sp>
        <p:nvSpPr>
          <p:cNvPr id="426" name="Google Shape;426;p17"/>
          <p:cNvSpPr/>
          <p:nvPr/>
        </p:nvSpPr>
        <p:spPr>
          <a:xfrm flipH="1">
            <a:off x="1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DF0101">
                  <a:alpha val="23921"/>
                  <a:alpha val="4371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17"/>
          <p:cNvGrpSpPr/>
          <p:nvPr/>
        </p:nvGrpSpPr>
        <p:grpSpPr>
          <a:xfrm rot="-5400000" flipH="1">
            <a:off x="18398" y="3982347"/>
            <a:ext cx="1152120" cy="712953"/>
            <a:chOff x="5325800" y="3208225"/>
            <a:chExt cx="228500" cy="141400"/>
          </a:xfrm>
        </p:grpSpPr>
        <p:sp>
          <p:nvSpPr>
            <p:cNvPr id="428" name="Google Shape;428;p17"/>
            <p:cNvSpPr/>
            <p:nvPr/>
          </p:nvSpPr>
          <p:spPr>
            <a:xfrm>
              <a:off x="5411675" y="3294150"/>
              <a:ext cx="13600" cy="12375"/>
            </a:xfrm>
            <a:custGeom>
              <a:avLst/>
              <a:gdLst/>
              <a:ahLst/>
              <a:cxnLst/>
              <a:rect l="l" t="t" r="r" b="b"/>
              <a:pathLst>
                <a:path w="544" h="495" extrusionOk="0">
                  <a:moveTo>
                    <a:pt x="273" y="1"/>
                  </a:moveTo>
                  <a:cubicBezTo>
                    <a:pt x="212" y="1"/>
                    <a:pt x="151" y="27"/>
                    <a:pt x="104" y="78"/>
                  </a:cubicBezTo>
                  <a:cubicBezTo>
                    <a:pt x="0" y="173"/>
                    <a:pt x="0" y="320"/>
                    <a:pt x="104" y="424"/>
                  </a:cubicBezTo>
                  <a:cubicBezTo>
                    <a:pt x="151" y="471"/>
                    <a:pt x="212" y="495"/>
                    <a:pt x="273" y="495"/>
                  </a:cubicBezTo>
                  <a:cubicBezTo>
                    <a:pt x="335" y="495"/>
                    <a:pt x="397" y="471"/>
                    <a:pt x="449" y="424"/>
                  </a:cubicBezTo>
                  <a:cubicBezTo>
                    <a:pt x="544" y="320"/>
                    <a:pt x="544" y="173"/>
                    <a:pt x="449" y="78"/>
                  </a:cubicBezTo>
                  <a:cubicBezTo>
                    <a:pt x="397" y="27"/>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5368725" y="3251200"/>
              <a:ext cx="13625" cy="12375"/>
            </a:xfrm>
            <a:custGeom>
              <a:avLst/>
              <a:gdLst/>
              <a:ahLst/>
              <a:cxnLst/>
              <a:rect l="l" t="t" r="r" b="b"/>
              <a:pathLst>
                <a:path w="545" h="495" extrusionOk="0">
                  <a:moveTo>
                    <a:pt x="273" y="0"/>
                  </a:moveTo>
                  <a:cubicBezTo>
                    <a:pt x="214" y="0"/>
                    <a:pt x="155" y="24"/>
                    <a:pt x="104" y="71"/>
                  </a:cubicBezTo>
                  <a:cubicBezTo>
                    <a:pt x="1" y="174"/>
                    <a:pt x="1" y="312"/>
                    <a:pt x="96" y="416"/>
                  </a:cubicBezTo>
                  <a:cubicBezTo>
                    <a:pt x="144" y="469"/>
                    <a:pt x="206" y="494"/>
                    <a:pt x="269" y="494"/>
                  </a:cubicBezTo>
                  <a:cubicBezTo>
                    <a:pt x="329" y="494"/>
                    <a:pt x="390" y="471"/>
                    <a:pt x="441" y="424"/>
                  </a:cubicBezTo>
                  <a:cubicBezTo>
                    <a:pt x="544" y="329"/>
                    <a:pt x="544" y="183"/>
                    <a:pt x="450" y="79"/>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5325800" y="3208275"/>
              <a:ext cx="13625" cy="12375"/>
            </a:xfrm>
            <a:custGeom>
              <a:avLst/>
              <a:gdLst/>
              <a:ahLst/>
              <a:cxnLst/>
              <a:rect l="l" t="t" r="r" b="b"/>
              <a:pathLst>
                <a:path w="545" h="495" extrusionOk="0">
                  <a:moveTo>
                    <a:pt x="268" y="0"/>
                  </a:moveTo>
                  <a:cubicBezTo>
                    <a:pt x="209" y="0"/>
                    <a:pt x="150" y="24"/>
                    <a:pt x="104" y="70"/>
                  </a:cubicBezTo>
                  <a:cubicBezTo>
                    <a:pt x="0" y="174"/>
                    <a:pt x="0" y="320"/>
                    <a:pt x="95" y="415"/>
                  </a:cubicBezTo>
                  <a:cubicBezTo>
                    <a:pt x="148" y="468"/>
                    <a:pt x="210" y="494"/>
                    <a:pt x="272" y="494"/>
                  </a:cubicBezTo>
                  <a:cubicBezTo>
                    <a:pt x="331" y="494"/>
                    <a:pt x="390" y="470"/>
                    <a:pt x="441" y="424"/>
                  </a:cubicBezTo>
                  <a:cubicBezTo>
                    <a:pt x="544" y="320"/>
                    <a:pt x="544" y="174"/>
                    <a:pt x="441" y="79"/>
                  </a:cubicBezTo>
                  <a:cubicBezTo>
                    <a:pt x="392" y="26"/>
                    <a:pt x="330" y="0"/>
                    <a:pt x="268"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5325800" y="3337175"/>
              <a:ext cx="13625" cy="12375"/>
            </a:xfrm>
            <a:custGeom>
              <a:avLst/>
              <a:gdLst/>
              <a:ahLst/>
              <a:cxnLst/>
              <a:rect l="l" t="t" r="r" b="b"/>
              <a:pathLst>
                <a:path w="545" h="495" extrusionOk="0">
                  <a:moveTo>
                    <a:pt x="269" y="0"/>
                  </a:moveTo>
                  <a:cubicBezTo>
                    <a:pt x="209" y="0"/>
                    <a:pt x="150" y="24"/>
                    <a:pt x="104" y="75"/>
                  </a:cubicBezTo>
                  <a:cubicBezTo>
                    <a:pt x="0" y="170"/>
                    <a:pt x="0" y="316"/>
                    <a:pt x="95" y="420"/>
                  </a:cubicBezTo>
                  <a:cubicBezTo>
                    <a:pt x="144" y="469"/>
                    <a:pt x="206" y="494"/>
                    <a:pt x="269" y="494"/>
                  </a:cubicBezTo>
                  <a:cubicBezTo>
                    <a:pt x="329" y="494"/>
                    <a:pt x="390" y="471"/>
                    <a:pt x="441" y="420"/>
                  </a:cubicBezTo>
                  <a:cubicBezTo>
                    <a:pt x="544" y="325"/>
                    <a:pt x="544" y="178"/>
                    <a:pt x="449" y="75"/>
                  </a:cubicBezTo>
                  <a:cubicBezTo>
                    <a:pt x="396" y="26"/>
                    <a:pt x="332"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368725" y="3337100"/>
              <a:ext cx="13625" cy="12450"/>
            </a:xfrm>
            <a:custGeom>
              <a:avLst/>
              <a:gdLst/>
              <a:ahLst/>
              <a:cxnLst/>
              <a:rect l="l" t="t" r="r" b="b"/>
              <a:pathLst>
                <a:path w="545" h="498" extrusionOk="0">
                  <a:moveTo>
                    <a:pt x="274" y="0"/>
                  </a:moveTo>
                  <a:cubicBezTo>
                    <a:pt x="212" y="0"/>
                    <a:pt x="152" y="26"/>
                    <a:pt x="104" y="78"/>
                  </a:cubicBezTo>
                  <a:cubicBezTo>
                    <a:pt x="1" y="181"/>
                    <a:pt x="1" y="319"/>
                    <a:pt x="96" y="423"/>
                  </a:cubicBezTo>
                  <a:cubicBezTo>
                    <a:pt x="149" y="472"/>
                    <a:pt x="211" y="497"/>
                    <a:pt x="272" y="497"/>
                  </a:cubicBezTo>
                  <a:cubicBezTo>
                    <a:pt x="331" y="497"/>
                    <a:pt x="390" y="474"/>
                    <a:pt x="441" y="423"/>
                  </a:cubicBezTo>
                  <a:cubicBezTo>
                    <a:pt x="544" y="328"/>
                    <a:pt x="544" y="181"/>
                    <a:pt x="450" y="78"/>
                  </a:cubicBezTo>
                  <a:cubicBezTo>
                    <a:pt x="398" y="26"/>
                    <a:pt x="335" y="0"/>
                    <a:pt x="274"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5325800" y="3294150"/>
              <a:ext cx="13625" cy="12375"/>
            </a:xfrm>
            <a:custGeom>
              <a:avLst/>
              <a:gdLst/>
              <a:ahLst/>
              <a:cxnLst/>
              <a:rect l="l" t="t" r="r" b="b"/>
              <a:pathLst>
                <a:path w="545" h="495" extrusionOk="0">
                  <a:moveTo>
                    <a:pt x="271" y="1"/>
                  </a:moveTo>
                  <a:cubicBezTo>
                    <a:pt x="210" y="1"/>
                    <a:pt x="147" y="27"/>
                    <a:pt x="95" y="78"/>
                  </a:cubicBezTo>
                  <a:cubicBezTo>
                    <a:pt x="0" y="182"/>
                    <a:pt x="0" y="320"/>
                    <a:pt x="95" y="424"/>
                  </a:cubicBezTo>
                  <a:cubicBezTo>
                    <a:pt x="147" y="471"/>
                    <a:pt x="210" y="495"/>
                    <a:pt x="271" y="495"/>
                  </a:cubicBezTo>
                  <a:cubicBezTo>
                    <a:pt x="333" y="495"/>
                    <a:pt x="393" y="471"/>
                    <a:pt x="441" y="424"/>
                  </a:cubicBezTo>
                  <a:cubicBezTo>
                    <a:pt x="544" y="320"/>
                    <a:pt x="544" y="173"/>
                    <a:pt x="441" y="78"/>
                  </a:cubicBezTo>
                  <a:cubicBezTo>
                    <a:pt x="393" y="27"/>
                    <a:pt x="333" y="1"/>
                    <a:pt x="27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5411675" y="3337175"/>
              <a:ext cx="13600" cy="12375"/>
            </a:xfrm>
            <a:custGeom>
              <a:avLst/>
              <a:gdLst/>
              <a:ahLst/>
              <a:cxnLst/>
              <a:rect l="l" t="t" r="r" b="b"/>
              <a:pathLst>
                <a:path w="544" h="495" extrusionOk="0">
                  <a:moveTo>
                    <a:pt x="269" y="0"/>
                  </a:moveTo>
                  <a:cubicBezTo>
                    <a:pt x="212" y="0"/>
                    <a:pt x="157" y="22"/>
                    <a:pt x="112" y="66"/>
                  </a:cubicBezTo>
                  <a:cubicBezTo>
                    <a:pt x="0" y="170"/>
                    <a:pt x="0" y="308"/>
                    <a:pt x="95" y="411"/>
                  </a:cubicBezTo>
                  <a:cubicBezTo>
                    <a:pt x="146" y="467"/>
                    <a:pt x="211" y="495"/>
                    <a:pt x="276" y="495"/>
                  </a:cubicBezTo>
                  <a:cubicBezTo>
                    <a:pt x="334" y="495"/>
                    <a:pt x="392" y="473"/>
                    <a:pt x="440" y="429"/>
                  </a:cubicBezTo>
                  <a:cubicBezTo>
                    <a:pt x="544" y="334"/>
                    <a:pt x="544" y="187"/>
                    <a:pt x="449" y="83"/>
                  </a:cubicBezTo>
                  <a:cubicBezTo>
                    <a:pt x="398" y="28"/>
                    <a:pt x="333"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5368725" y="3294150"/>
              <a:ext cx="13625" cy="12375"/>
            </a:xfrm>
            <a:custGeom>
              <a:avLst/>
              <a:gdLst/>
              <a:ahLst/>
              <a:cxnLst/>
              <a:rect l="l" t="t" r="r" b="b"/>
              <a:pathLst>
                <a:path w="545" h="495" extrusionOk="0">
                  <a:moveTo>
                    <a:pt x="274" y="1"/>
                  </a:moveTo>
                  <a:cubicBezTo>
                    <a:pt x="212" y="1"/>
                    <a:pt x="152" y="27"/>
                    <a:pt x="104" y="78"/>
                  </a:cubicBezTo>
                  <a:cubicBezTo>
                    <a:pt x="1" y="173"/>
                    <a:pt x="1" y="320"/>
                    <a:pt x="96" y="424"/>
                  </a:cubicBezTo>
                  <a:cubicBezTo>
                    <a:pt x="148" y="471"/>
                    <a:pt x="210" y="495"/>
                    <a:pt x="272" y="495"/>
                  </a:cubicBezTo>
                  <a:cubicBezTo>
                    <a:pt x="333" y="495"/>
                    <a:pt x="393" y="471"/>
                    <a:pt x="441" y="424"/>
                  </a:cubicBezTo>
                  <a:cubicBezTo>
                    <a:pt x="544" y="320"/>
                    <a:pt x="544" y="173"/>
                    <a:pt x="450" y="78"/>
                  </a:cubicBezTo>
                  <a:cubicBezTo>
                    <a:pt x="398" y="27"/>
                    <a:pt x="335" y="1"/>
                    <a:pt x="27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5325800" y="3251225"/>
              <a:ext cx="13625" cy="12350"/>
            </a:xfrm>
            <a:custGeom>
              <a:avLst/>
              <a:gdLst/>
              <a:ahLst/>
              <a:cxnLst/>
              <a:rect l="l" t="t" r="r" b="b"/>
              <a:pathLst>
                <a:path w="545" h="494" extrusionOk="0">
                  <a:moveTo>
                    <a:pt x="272" y="0"/>
                  </a:moveTo>
                  <a:cubicBezTo>
                    <a:pt x="212" y="0"/>
                    <a:pt x="151" y="26"/>
                    <a:pt x="104" y="78"/>
                  </a:cubicBezTo>
                  <a:cubicBezTo>
                    <a:pt x="0" y="173"/>
                    <a:pt x="0" y="320"/>
                    <a:pt x="95" y="415"/>
                  </a:cubicBezTo>
                  <a:cubicBezTo>
                    <a:pt x="148" y="468"/>
                    <a:pt x="210" y="493"/>
                    <a:pt x="272" y="493"/>
                  </a:cubicBezTo>
                  <a:cubicBezTo>
                    <a:pt x="331" y="493"/>
                    <a:pt x="390" y="470"/>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5454600" y="3337100"/>
              <a:ext cx="13825" cy="12450"/>
            </a:xfrm>
            <a:custGeom>
              <a:avLst/>
              <a:gdLst/>
              <a:ahLst/>
              <a:cxnLst/>
              <a:rect l="l" t="t" r="r" b="b"/>
              <a:pathLst>
                <a:path w="553" h="498" extrusionOk="0">
                  <a:moveTo>
                    <a:pt x="280" y="0"/>
                  </a:moveTo>
                  <a:cubicBezTo>
                    <a:pt x="218" y="0"/>
                    <a:pt x="156" y="26"/>
                    <a:pt x="104" y="78"/>
                  </a:cubicBezTo>
                  <a:cubicBezTo>
                    <a:pt x="9" y="173"/>
                    <a:pt x="0" y="319"/>
                    <a:pt x="104" y="423"/>
                  </a:cubicBezTo>
                  <a:cubicBezTo>
                    <a:pt x="153" y="472"/>
                    <a:pt x="215" y="497"/>
                    <a:pt x="277" y="497"/>
                  </a:cubicBezTo>
                  <a:cubicBezTo>
                    <a:pt x="338" y="497"/>
                    <a:pt x="399" y="474"/>
                    <a:pt x="449" y="423"/>
                  </a:cubicBezTo>
                  <a:cubicBezTo>
                    <a:pt x="544" y="328"/>
                    <a:pt x="553" y="181"/>
                    <a:pt x="449" y="78"/>
                  </a:cubicBezTo>
                  <a:cubicBezTo>
                    <a:pt x="402" y="26"/>
                    <a:pt x="341"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5540675" y="3208275"/>
              <a:ext cx="13625" cy="12350"/>
            </a:xfrm>
            <a:custGeom>
              <a:avLst/>
              <a:gdLst/>
              <a:ahLst/>
              <a:cxnLst/>
              <a:rect l="l" t="t" r="r" b="b"/>
              <a:pathLst>
                <a:path w="545" h="494" extrusionOk="0">
                  <a:moveTo>
                    <a:pt x="267" y="0"/>
                  </a:moveTo>
                  <a:cubicBezTo>
                    <a:pt x="207" y="0"/>
                    <a:pt x="146" y="24"/>
                    <a:pt x="96" y="70"/>
                  </a:cubicBezTo>
                  <a:cubicBezTo>
                    <a:pt x="1" y="174"/>
                    <a:pt x="1" y="320"/>
                    <a:pt x="96" y="415"/>
                  </a:cubicBezTo>
                  <a:cubicBezTo>
                    <a:pt x="147" y="467"/>
                    <a:pt x="208" y="493"/>
                    <a:pt x="268" y="493"/>
                  </a:cubicBezTo>
                  <a:cubicBezTo>
                    <a:pt x="329" y="493"/>
                    <a:pt x="389" y="467"/>
                    <a:pt x="441" y="415"/>
                  </a:cubicBezTo>
                  <a:cubicBezTo>
                    <a:pt x="544" y="320"/>
                    <a:pt x="544" y="174"/>
                    <a:pt x="441" y="79"/>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5497525" y="3208275"/>
              <a:ext cx="13850" cy="12375"/>
            </a:xfrm>
            <a:custGeom>
              <a:avLst/>
              <a:gdLst/>
              <a:ahLst/>
              <a:cxnLst/>
              <a:rect l="l" t="t" r="r" b="b"/>
              <a:pathLst>
                <a:path w="554" h="495" extrusionOk="0">
                  <a:moveTo>
                    <a:pt x="276" y="0"/>
                  </a:moveTo>
                  <a:cubicBezTo>
                    <a:pt x="216" y="0"/>
                    <a:pt x="155" y="24"/>
                    <a:pt x="104" y="70"/>
                  </a:cubicBezTo>
                  <a:cubicBezTo>
                    <a:pt x="9" y="165"/>
                    <a:pt x="1" y="312"/>
                    <a:pt x="96" y="415"/>
                  </a:cubicBezTo>
                  <a:lnTo>
                    <a:pt x="104" y="415"/>
                  </a:lnTo>
                  <a:cubicBezTo>
                    <a:pt x="153" y="468"/>
                    <a:pt x="215" y="494"/>
                    <a:pt x="277" y="494"/>
                  </a:cubicBezTo>
                  <a:cubicBezTo>
                    <a:pt x="336" y="494"/>
                    <a:pt x="394" y="470"/>
                    <a:pt x="441" y="424"/>
                  </a:cubicBezTo>
                  <a:cubicBezTo>
                    <a:pt x="544" y="320"/>
                    <a:pt x="553" y="182"/>
                    <a:pt x="450"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5540675" y="3251225"/>
              <a:ext cx="13625" cy="12375"/>
            </a:xfrm>
            <a:custGeom>
              <a:avLst/>
              <a:gdLst/>
              <a:ahLst/>
              <a:cxnLst/>
              <a:rect l="l" t="t" r="r" b="b"/>
              <a:pathLst>
                <a:path w="545" h="495" extrusionOk="0">
                  <a:moveTo>
                    <a:pt x="272" y="0"/>
                  </a:moveTo>
                  <a:cubicBezTo>
                    <a:pt x="210" y="0"/>
                    <a:pt x="147" y="26"/>
                    <a:pt x="96" y="78"/>
                  </a:cubicBezTo>
                  <a:cubicBezTo>
                    <a:pt x="1" y="173"/>
                    <a:pt x="1" y="320"/>
                    <a:pt x="96" y="423"/>
                  </a:cubicBezTo>
                  <a:cubicBezTo>
                    <a:pt x="147" y="471"/>
                    <a:pt x="208" y="495"/>
                    <a:pt x="268" y="495"/>
                  </a:cubicBezTo>
                  <a:cubicBezTo>
                    <a:pt x="329" y="495"/>
                    <a:pt x="389" y="471"/>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5454600" y="3208225"/>
              <a:ext cx="13625" cy="12425"/>
            </a:xfrm>
            <a:custGeom>
              <a:avLst/>
              <a:gdLst/>
              <a:ahLst/>
              <a:cxnLst/>
              <a:rect l="l" t="t" r="r" b="b"/>
              <a:pathLst>
                <a:path w="545" h="497" extrusionOk="0">
                  <a:moveTo>
                    <a:pt x="273" y="1"/>
                  </a:moveTo>
                  <a:cubicBezTo>
                    <a:pt x="212" y="1"/>
                    <a:pt x="151" y="25"/>
                    <a:pt x="104" y="72"/>
                  </a:cubicBezTo>
                  <a:cubicBezTo>
                    <a:pt x="0" y="176"/>
                    <a:pt x="0" y="322"/>
                    <a:pt x="104" y="417"/>
                  </a:cubicBezTo>
                  <a:lnTo>
                    <a:pt x="104" y="426"/>
                  </a:lnTo>
                  <a:cubicBezTo>
                    <a:pt x="155" y="472"/>
                    <a:pt x="214" y="496"/>
                    <a:pt x="273" y="496"/>
                  </a:cubicBezTo>
                  <a:cubicBezTo>
                    <a:pt x="334" y="496"/>
                    <a:pt x="396" y="470"/>
                    <a:pt x="449" y="417"/>
                  </a:cubicBezTo>
                  <a:cubicBezTo>
                    <a:pt x="544" y="322"/>
                    <a:pt x="544" y="176"/>
                    <a:pt x="449" y="72"/>
                  </a:cubicBezTo>
                  <a:cubicBezTo>
                    <a:pt x="397" y="25"/>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5497525" y="3251275"/>
              <a:ext cx="13850" cy="12400"/>
            </a:xfrm>
            <a:custGeom>
              <a:avLst/>
              <a:gdLst/>
              <a:ahLst/>
              <a:cxnLst/>
              <a:rect l="l" t="t" r="r" b="b"/>
              <a:pathLst>
                <a:path w="554" h="496" extrusionOk="0">
                  <a:moveTo>
                    <a:pt x="273" y="0"/>
                  </a:moveTo>
                  <a:cubicBezTo>
                    <a:pt x="219" y="0"/>
                    <a:pt x="165" y="20"/>
                    <a:pt x="122" y="59"/>
                  </a:cubicBezTo>
                  <a:cubicBezTo>
                    <a:pt x="9" y="154"/>
                    <a:pt x="1" y="301"/>
                    <a:pt x="96" y="404"/>
                  </a:cubicBezTo>
                  <a:cubicBezTo>
                    <a:pt x="147" y="465"/>
                    <a:pt x="214" y="495"/>
                    <a:pt x="280" y="495"/>
                  </a:cubicBezTo>
                  <a:cubicBezTo>
                    <a:pt x="337" y="495"/>
                    <a:pt x="393" y="473"/>
                    <a:pt x="441" y="430"/>
                  </a:cubicBezTo>
                  <a:cubicBezTo>
                    <a:pt x="544" y="335"/>
                    <a:pt x="553" y="188"/>
                    <a:pt x="458" y="85"/>
                  </a:cubicBezTo>
                  <a:cubicBezTo>
                    <a:pt x="406" y="28"/>
                    <a:pt x="339"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5540675" y="3294250"/>
              <a:ext cx="13625" cy="12375"/>
            </a:xfrm>
            <a:custGeom>
              <a:avLst/>
              <a:gdLst/>
              <a:ahLst/>
              <a:cxnLst/>
              <a:rect l="l" t="t" r="r" b="b"/>
              <a:pathLst>
                <a:path w="545" h="495" extrusionOk="0">
                  <a:moveTo>
                    <a:pt x="270" y="0"/>
                  </a:moveTo>
                  <a:cubicBezTo>
                    <a:pt x="210" y="0"/>
                    <a:pt x="151" y="24"/>
                    <a:pt x="104" y="74"/>
                  </a:cubicBezTo>
                  <a:cubicBezTo>
                    <a:pt x="1" y="169"/>
                    <a:pt x="1" y="316"/>
                    <a:pt x="96" y="420"/>
                  </a:cubicBezTo>
                  <a:cubicBezTo>
                    <a:pt x="144" y="468"/>
                    <a:pt x="206" y="494"/>
                    <a:pt x="269" y="494"/>
                  </a:cubicBezTo>
                  <a:cubicBezTo>
                    <a:pt x="329" y="494"/>
                    <a:pt x="390" y="470"/>
                    <a:pt x="441" y="420"/>
                  </a:cubicBezTo>
                  <a:cubicBezTo>
                    <a:pt x="536" y="325"/>
                    <a:pt x="544" y="178"/>
                    <a:pt x="441" y="74"/>
                  </a:cubicBezTo>
                  <a:lnTo>
                    <a:pt x="449" y="74"/>
                  </a:ln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5411675" y="3208275"/>
              <a:ext cx="13600" cy="12375"/>
            </a:xfrm>
            <a:custGeom>
              <a:avLst/>
              <a:gdLst/>
              <a:ahLst/>
              <a:cxnLst/>
              <a:rect l="l" t="t" r="r" b="b"/>
              <a:pathLst>
                <a:path w="544" h="495" extrusionOk="0">
                  <a:moveTo>
                    <a:pt x="275" y="0"/>
                  </a:moveTo>
                  <a:cubicBezTo>
                    <a:pt x="212" y="0"/>
                    <a:pt x="148" y="26"/>
                    <a:pt x="95" y="79"/>
                  </a:cubicBezTo>
                  <a:cubicBezTo>
                    <a:pt x="0" y="182"/>
                    <a:pt x="0" y="320"/>
                    <a:pt x="104" y="424"/>
                  </a:cubicBezTo>
                  <a:cubicBezTo>
                    <a:pt x="154" y="470"/>
                    <a:pt x="213" y="494"/>
                    <a:pt x="272" y="494"/>
                  </a:cubicBezTo>
                  <a:cubicBezTo>
                    <a:pt x="334" y="494"/>
                    <a:pt x="396" y="468"/>
                    <a:pt x="449" y="415"/>
                  </a:cubicBezTo>
                  <a:cubicBezTo>
                    <a:pt x="544" y="312"/>
                    <a:pt x="544" y="174"/>
                    <a:pt x="440" y="70"/>
                  </a:cubicBezTo>
                  <a:cubicBezTo>
                    <a:pt x="394" y="24"/>
                    <a:pt x="335" y="0"/>
                    <a:pt x="275"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454600" y="3251200"/>
              <a:ext cx="13825" cy="12375"/>
            </a:xfrm>
            <a:custGeom>
              <a:avLst/>
              <a:gdLst/>
              <a:ahLst/>
              <a:cxnLst/>
              <a:rect l="l" t="t" r="r" b="b"/>
              <a:pathLst>
                <a:path w="553" h="495" extrusionOk="0">
                  <a:moveTo>
                    <a:pt x="276" y="0"/>
                  </a:moveTo>
                  <a:cubicBezTo>
                    <a:pt x="216" y="0"/>
                    <a:pt x="155" y="24"/>
                    <a:pt x="104" y="71"/>
                  </a:cubicBezTo>
                  <a:cubicBezTo>
                    <a:pt x="9" y="174"/>
                    <a:pt x="0" y="321"/>
                    <a:pt x="104" y="416"/>
                  </a:cubicBezTo>
                  <a:cubicBezTo>
                    <a:pt x="153" y="469"/>
                    <a:pt x="215" y="494"/>
                    <a:pt x="276" y="494"/>
                  </a:cubicBezTo>
                  <a:cubicBezTo>
                    <a:pt x="335" y="494"/>
                    <a:pt x="394" y="471"/>
                    <a:pt x="441" y="424"/>
                  </a:cubicBezTo>
                  <a:cubicBezTo>
                    <a:pt x="544" y="329"/>
                    <a:pt x="553" y="183"/>
                    <a:pt x="449"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497750" y="3294250"/>
              <a:ext cx="13625" cy="12375"/>
            </a:xfrm>
            <a:custGeom>
              <a:avLst/>
              <a:gdLst/>
              <a:ahLst/>
              <a:cxnLst/>
              <a:rect l="l" t="t" r="r" b="b"/>
              <a:pathLst>
                <a:path w="545" h="495" extrusionOk="0">
                  <a:moveTo>
                    <a:pt x="267" y="0"/>
                  </a:moveTo>
                  <a:cubicBezTo>
                    <a:pt x="207" y="0"/>
                    <a:pt x="146" y="24"/>
                    <a:pt x="95" y="74"/>
                  </a:cubicBezTo>
                  <a:cubicBezTo>
                    <a:pt x="0" y="169"/>
                    <a:pt x="0" y="316"/>
                    <a:pt x="95" y="420"/>
                  </a:cubicBezTo>
                  <a:cubicBezTo>
                    <a:pt x="148" y="468"/>
                    <a:pt x="210" y="494"/>
                    <a:pt x="272" y="494"/>
                  </a:cubicBezTo>
                  <a:cubicBezTo>
                    <a:pt x="331" y="494"/>
                    <a:pt x="390" y="470"/>
                    <a:pt x="441" y="420"/>
                  </a:cubicBezTo>
                  <a:cubicBezTo>
                    <a:pt x="544" y="316"/>
                    <a:pt x="544" y="178"/>
                    <a:pt x="441" y="74"/>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5540675" y="3337100"/>
              <a:ext cx="13625" cy="12525"/>
            </a:xfrm>
            <a:custGeom>
              <a:avLst/>
              <a:gdLst/>
              <a:ahLst/>
              <a:cxnLst/>
              <a:rect l="l" t="t" r="r" b="b"/>
              <a:pathLst>
                <a:path w="545" h="501" extrusionOk="0">
                  <a:moveTo>
                    <a:pt x="272" y="0"/>
                  </a:moveTo>
                  <a:cubicBezTo>
                    <a:pt x="210" y="0"/>
                    <a:pt x="147" y="26"/>
                    <a:pt x="96" y="78"/>
                  </a:cubicBezTo>
                  <a:cubicBezTo>
                    <a:pt x="1" y="181"/>
                    <a:pt x="1" y="328"/>
                    <a:pt x="96" y="423"/>
                  </a:cubicBezTo>
                  <a:cubicBezTo>
                    <a:pt x="147" y="475"/>
                    <a:pt x="210" y="501"/>
                    <a:pt x="272" y="501"/>
                  </a:cubicBezTo>
                  <a:cubicBezTo>
                    <a:pt x="333" y="501"/>
                    <a:pt x="393" y="475"/>
                    <a:pt x="441" y="423"/>
                  </a:cubicBezTo>
                  <a:cubicBezTo>
                    <a:pt x="544" y="319"/>
                    <a:pt x="544" y="181"/>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5368725" y="3208275"/>
              <a:ext cx="13625" cy="12375"/>
            </a:xfrm>
            <a:custGeom>
              <a:avLst/>
              <a:gdLst/>
              <a:ahLst/>
              <a:cxnLst/>
              <a:rect l="l" t="t" r="r" b="b"/>
              <a:pathLst>
                <a:path w="545" h="495" extrusionOk="0">
                  <a:moveTo>
                    <a:pt x="270" y="0"/>
                  </a:moveTo>
                  <a:cubicBezTo>
                    <a:pt x="210" y="0"/>
                    <a:pt x="151" y="24"/>
                    <a:pt x="104" y="70"/>
                  </a:cubicBezTo>
                  <a:cubicBezTo>
                    <a:pt x="1" y="174"/>
                    <a:pt x="1" y="320"/>
                    <a:pt x="96" y="415"/>
                  </a:cubicBezTo>
                  <a:cubicBezTo>
                    <a:pt x="149" y="468"/>
                    <a:pt x="211" y="494"/>
                    <a:pt x="272" y="494"/>
                  </a:cubicBezTo>
                  <a:cubicBezTo>
                    <a:pt x="331" y="494"/>
                    <a:pt x="390" y="470"/>
                    <a:pt x="441" y="424"/>
                  </a:cubicBezTo>
                  <a:cubicBezTo>
                    <a:pt x="544" y="320"/>
                    <a:pt x="544" y="174"/>
                    <a:pt x="450" y="79"/>
                  </a:cubicBez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5411675" y="3251225"/>
              <a:ext cx="13600" cy="12375"/>
            </a:xfrm>
            <a:custGeom>
              <a:avLst/>
              <a:gdLst/>
              <a:ahLst/>
              <a:cxnLst/>
              <a:rect l="l" t="t" r="r" b="b"/>
              <a:pathLst>
                <a:path w="544" h="495" extrusionOk="0">
                  <a:moveTo>
                    <a:pt x="273" y="0"/>
                  </a:moveTo>
                  <a:cubicBezTo>
                    <a:pt x="212" y="0"/>
                    <a:pt x="151" y="26"/>
                    <a:pt x="104" y="78"/>
                  </a:cubicBezTo>
                  <a:cubicBezTo>
                    <a:pt x="0" y="173"/>
                    <a:pt x="0" y="320"/>
                    <a:pt x="95" y="423"/>
                  </a:cubicBezTo>
                  <a:cubicBezTo>
                    <a:pt x="147" y="471"/>
                    <a:pt x="209" y="495"/>
                    <a:pt x="271" y="495"/>
                  </a:cubicBezTo>
                  <a:cubicBezTo>
                    <a:pt x="332" y="495"/>
                    <a:pt x="393" y="471"/>
                    <a:pt x="440" y="423"/>
                  </a:cubicBezTo>
                  <a:cubicBezTo>
                    <a:pt x="544" y="320"/>
                    <a:pt x="544" y="182"/>
                    <a:pt x="449" y="78"/>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5454600" y="3294225"/>
              <a:ext cx="13825" cy="12400"/>
            </a:xfrm>
            <a:custGeom>
              <a:avLst/>
              <a:gdLst/>
              <a:ahLst/>
              <a:cxnLst/>
              <a:rect l="l" t="t" r="r" b="b"/>
              <a:pathLst>
                <a:path w="553" h="496" extrusionOk="0">
                  <a:moveTo>
                    <a:pt x="270" y="1"/>
                  </a:moveTo>
                  <a:cubicBezTo>
                    <a:pt x="213" y="1"/>
                    <a:pt x="157" y="22"/>
                    <a:pt x="113" y="67"/>
                  </a:cubicBezTo>
                  <a:cubicBezTo>
                    <a:pt x="9" y="162"/>
                    <a:pt x="0" y="308"/>
                    <a:pt x="95" y="412"/>
                  </a:cubicBezTo>
                  <a:cubicBezTo>
                    <a:pt x="146" y="467"/>
                    <a:pt x="211" y="495"/>
                    <a:pt x="277" y="495"/>
                  </a:cubicBezTo>
                  <a:cubicBezTo>
                    <a:pt x="334" y="495"/>
                    <a:pt x="392" y="474"/>
                    <a:pt x="441" y="429"/>
                  </a:cubicBezTo>
                  <a:cubicBezTo>
                    <a:pt x="544" y="326"/>
                    <a:pt x="553" y="179"/>
                    <a:pt x="458" y="84"/>
                  </a:cubicBezTo>
                  <a:cubicBezTo>
                    <a:pt x="403" y="29"/>
                    <a:pt x="335" y="1"/>
                    <a:pt x="27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5497525" y="3337100"/>
              <a:ext cx="13850" cy="12525"/>
            </a:xfrm>
            <a:custGeom>
              <a:avLst/>
              <a:gdLst/>
              <a:ahLst/>
              <a:cxnLst/>
              <a:rect l="l" t="t" r="r" b="b"/>
              <a:pathLst>
                <a:path w="554" h="501" extrusionOk="0">
                  <a:moveTo>
                    <a:pt x="280" y="0"/>
                  </a:moveTo>
                  <a:cubicBezTo>
                    <a:pt x="219" y="0"/>
                    <a:pt x="156" y="26"/>
                    <a:pt x="104" y="78"/>
                  </a:cubicBezTo>
                  <a:cubicBezTo>
                    <a:pt x="1" y="181"/>
                    <a:pt x="1" y="319"/>
                    <a:pt x="104" y="423"/>
                  </a:cubicBezTo>
                  <a:cubicBezTo>
                    <a:pt x="156" y="475"/>
                    <a:pt x="217" y="501"/>
                    <a:pt x="277" y="501"/>
                  </a:cubicBezTo>
                  <a:cubicBezTo>
                    <a:pt x="337" y="501"/>
                    <a:pt x="398" y="475"/>
                    <a:pt x="450" y="423"/>
                  </a:cubicBezTo>
                  <a:cubicBezTo>
                    <a:pt x="553" y="319"/>
                    <a:pt x="553" y="181"/>
                    <a:pt x="450" y="78"/>
                  </a:cubicBezTo>
                  <a:cubicBezTo>
                    <a:pt x="402" y="26"/>
                    <a:pt x="342"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17"/>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53" name="Google Shape;453;p17"/>
          <p:cNvSpPr txBox="1">
            <a:spLocks noGrp="1"/>
          </p:cNvSpPr>
          <p:nvPr>
            <p:ph type="subTitle" idx="1"/>
          </p:nvPr>
        </p:nvSpPr>
        <p:spPr>
          <a:xfrm>
            <a:off x="1254788" y="2747977"/>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454" name="Google Shape;454;p17"/>
          <p:cNvSpPr txBox="1">
            <a:spLocks noGrp="1"/>
          </p:cNvSpPr>
          <p:nvPr>
            <p:ph type="subTitle" idx="2"/>
          </p:nvPr>
        </p:nvSpPr>
        <p:spPr>
          <a:xfrm>
            <a:off x="1254788" y="3252147"/>
            <a:ext cx="27768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5" name="Google Shape;455;p17"/>
          <p:cNvSpPr txBox="1">
            <a:spLocks noGrp="1"/>
          </p:cNvSpPr>
          <p:nvPr>
            <p:ph type="subTitle" idx="3"/>
          </p:nvPr>
        </p:nvSpPr>
        <p:spPr>
          <a:xfrm>
            <a:off x="5112413" y="2747977"/>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456" name="Google Shape;456;p17"/>
          <p:cNvSpPr txBox="1">
            <a:spLocks noGrp="1"/>
          </p:cNvSpPr>
          <p:nvPr>
            <p:ph type="subTitle" idx="4"/>
          </p:nvPr>
        </p:nvSpPr>
        <p:spPr>
          <a:xfrm>
            <a:off x="5112413" y="3252147"/>
            <a:ext cx="27768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7" name="Google Shape;457;p17"/>
          <p:cNvSpPr/>
          <p:nvPr/>
        </p:nvSpPr>
        <p:spPr>
          <a:xfrm rot="-5400000">
            <a:off x="6170905" y="-2130993"/>
            <a:ext cx="4036450" cy="3028692"/>
          </a:xfrm>
          <a:custGeom>
            <a:avLst/>
            <a:gdLst/>
            <a:ahLst/>
            <a:cxnLst/>
            <a:rect l="l" t="t" r="r" b="b"/>
            <a:pathLst>
              <a:path w="59616" h="44732" extrusionOk="0">
                <a:moveTo>
                  <a:pt x="25693" y="1"/>
                </a:moveTo>
                <a:cubicBezTo>
                  <a:pt x="21940" y="1"/>
                  <a:pt x="18066" y="1522"/>
                  <a:pt x="15068" y="4520"/>
                </a:cubicBezTo>
                <a:cubicBezTo>
                  <a:pt x="13040" y="6548"/>
                  <a:pt x="11685" y="8973"/>
                  <a:pt x="11029" y="11502"/>
                </a:cubicBezTo>
                <a:cubicBezTo>
                  <a:pt x="9649" y="16766"/>
                  <a:pt x="13023" y="25456"/>
                  <a:pt x="8915" y="29020"/>
                </a:cubicBezTo>
                <a:cubicBezTo>
                  <a:pt x="2141" y="34880"/>
                  <a:pt x="0" y="38366"/>
                  <a:pt x="3711" y="42069"/>
                </a:cubicBezTo>
                <a:cubicBezTo>
                  <a:pt x="5415" y="43777"/>
                  <a:pt x="7615" y="44731"/>
                  <a:pt x="10275" y="44731"/>
                </a:cubicBezTo>
                <a:cubicBezTo>
                  <a:pt x="13097" y="44731"/>
                  <a:pt x="16438" y="43656"/>
                  <a:pt x="20255" y="41266"/>
                </a:cubicBezTo>
                <a:cubicBezTo>
                  <a:pt x="22583" y="39806"/>
                  <a:pt x="25342" y="39257"/>
                  <a:pt x="28114" y="39257"/>
                </a:cubicBezTo>
                <a:cubicBezTo>
                  <a:pt x="29112" y="39257"/>
                  <a:pt x="30111" y="39328"/>
                  <a:pt x="31094" y="39454"/>
                </a:cubicBezTo>
                <a:cubicBezTo>
                  <a:pt x="32639" y="39654"/>
                  <a:pt x="34869" y="39786"/>
                  <a:pt x="37301" y="39786"/>
                </a:cubicBezTo>
                <a:cubicBezTo>
                  <a:pt x="41578" y="39786"/>
                  <a:pt x="46478" y="39377"/>
                  <a:pt x="49372" y="38211"/>
                </a:cubicBezTo>
                <a:cubicBezTo>
                  <a:pt x="54886" y="35993"/>
                  <a:pt x="59615" y="26190"/>
                  <a:pt x="42304" y="13763"/>
                </a:cubicBezTo>
                <a:cubicBezTo>
                  <a:pt x="40172" y="12227"/>
                  <a:pt x="38438" y="10224"/>
                  <a:pt x="37454" y="7782"/>
                </a:cubicBezTo>
                <a:cubicBezTo>
                  <a:pt x="36841" y="6263"/>
                  <a:pt x="35944" y="4865"/>
                  <a:pt x="34735" y="3657"/>
                </a:cubicBezTo>
                <a:cubicBezTo>
                  <a:pt x="32287" y="1209"/>
                  <a:pt x="29038" y="1"/>
                  <a:pt x="25693" y="1"/>
                </a:cubicBezTo>
                <a:close/>
              </a:path>
            </a:pathLst>
          </a:custGeom>
          <a:gradFill>
            <a:gsLst>
              <a:gs pos="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2_2_1_1">
    <p:spTree>
      <p:nvGrpSpPr>
        <p:cNvPr id="1" name="Shape 470"/>
        <p:cNvGrpSpPr/>
        <p:nvPr/>
      </p:nvGrpSpPr>
      <p:grpSpPr>
        <a:xfrm>
          <a:off x="0" y="0"/>
          <a:ext cx="0" cy="0"/>
          <a:chOff x="0" y="0"/>
          <a:chExt cx="0" cy="0"/>
        </a:xfrm>
      </p:grpSpPr>
      <p:sp>
        <p:nvSpPr>
          <p:cNvPr id="471" name="Google Shape;471;p19"/>
          <p:cNvSpPr/>
          <p:nvPr/>
        </p:nvSpPr>
        <p:spPr>
          <a:xfrm rot="10800000">
            <a:off x="5528765" y="1812203"/>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21568"/>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9"/>
          <p:cNvGrpSpPr/>
          <p:nvPr/>
        </p:nvGrpSpPr>
        <p:grpSpPr>
          <a:xfrm>
            <a:off x="-1071467" y="3844475"/>
            <a:ext cx="2142930" cy="2368801"/>
            <a:chOff x="4141800" y="551575"/>
            <a:chExt cx="642500" cy="710200"/>
          </a:xfrm>
        </p:grpSpPr>
        <p:sp>
          <p:nvSpPr>
            <p:cNvPr id="473" name="Google Shape;473;p19"/>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9"/>
          <p:cNvSpPr/>
          <p:nvPr/>
        </p:nvSpPr>
        <p:spPr>
          <a:xfrm rot="10800000">
            <a:off x="7757276" y="-539953"/>
            <a:ext cx="2241937" cy="2510021"/>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accent6"/>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txBox="1">
            <a:spLocks noGrp="1"/>
          </p:cNvSpPr>
          <p:nvPr>
            <p:ph type="subTitle" idx="1"/>
          </p:nvPr>
        </p:nvSpPr>
        <p:spPr>
          <a:xfrm>
            <a:off x="827275" y="2747977"/>
            <a:ext cx="2257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494" name="Google Shape;494;p19"/>
          <p:cNvSpPr txBox="1">
            <a:spLocks noGrp="1"/>
          </p:cNvSpPr>
          <p:nvPr>
            <p:ph type="subTitle" idx="2"/>
          </p:nvPr>
        </p:nvSpPr>
        <p:spPr>
          <a:xfrm>
            <a:off x="827275" y="3252147"/>
            <a:ext cx="22578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5" name="Google Shape;495;p19"/>
          <p:cNvSpPr txBox="1">
            <a:spLocks noGrp="1"/>
          </p:cNvSpPr>
          <p:nvPr>
            <p:ph type="subTitle" idx="3"/>
          </p:nvPr>
        </p:nvSpPr>
        <p:spPr>
          <a:xfrm>
            <a:off x="3443050" y="2747977"/>
            <a:ext cx="2257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496" name="Google Shape;496;p19"/>
          <p:cNvSpPr txBox="1">
            <a:spLocks noGrp="1"/>
          </p:cNvSpPr>
          <p:nvPr>
            <p:ph type="subTitle" idx="4"/>
          </p:nvPr>
        </p:nvSpPr>
        <p:spPr>
          <a:xfrm>
            <a:off x="3443050" y="3252147"/>
            <a:ext cx="22578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7" name="Google Shape;497;p19"/>
          <p:cNvSpPr txBox="1">
            <a:spLocks noGrp="1"/>
          </p:cNvSpPr>
          <p:nvPr>
            <p:ph type="subTitle" idx="5"/>
          </p:nvPr>
        </p:nvSpPr>
        <p:spPr>
          <a:xfrm>
            <a:off x="6058825" y="2747977"/>
            <a:ext cx="2257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498" name="Google Shape;498;p19"/>
          <p:cNvSpPr txBox="1">
            <a:spLocks noGrp="1"/>
          </p:cNvSpPr>
          <p:nvPr>
            <p:ph type="subTitle" idx="6"/>
          </p:nvPr>
        </p:nvSpPr>
        <p:spPr>
          <a:xfrm>
            <a:off x="6058825" y="3252147"/>
            <a:ext cx="22578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9" name="Google Shape;499;p19"/>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3_1_4_2_1_1_1">
    <p:spTree>
      <p:nvGrpSpPr>
        <p:cNvPr id="1" name="Shape 530"/>
        <p:cNvGrpSpPr/>
        <p:nvPr/>
      </p:nvGrpSpPr>
      <p:grpSpPr>
        <a:xfrm>
          <a:off x="0" y="0"/>
          <a:ext cx="0" cy="0"/>
          <a:chOff x="0" y="0"/>
          <a:chExt cx="0" cy="0"/>
        </a:xfrm>
      </p:grpSpPr>
      <p:sp>
        <p:nvSpPr>
          <p:cNvPr id="531" name="Google Shape;531;p21"/>
          <p:cNvSpPr/>
          <p:nvPr/>
        </p:nvSpPr>
        <p:spPr>
          <a:xfrm>
            <a:off x="508316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rot="5400000" flipH="1">
            <a:off x="-584002" y="3865149"/>
            <a:ext cx="1808287" cy="2024517"/>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21"/>
          <p:cNvGrpSpPr/>
          <p:nvPr/>
        </p:nvGrpSpPr>
        <p:grpSpPr>
          <a:xfrm>
            <a:off x="8316727" y="332240"/>
            <a:ext cx="1029001" cy="1029629"/>
            <a:chOff x="3220550" y="982000"/>
            <a:chExt cx="369175" cy="369400"/>
          </a:xfrm>
        </p:grpSpPr>
        <p:sp>
          <p:nvSpPr>
            <p:cNvPr id="534" name="Google Shape;534;p21"/>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1"/>
          <p:cNvSpPr txBox="1">
            <a:spLocks noGrp="1"/>
          </p:cNvSpPr>
          <p:nvPr>
            <p:ph type="subTitle" idx="1"/>
          </p:nvPr>
        </p:nvSpPr>
        <p:spPr>
          <a:xfrm>
            <a:off x="827275" y="2747977"/>
            <a:ext cx="1660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549" name="Google Shape;549;p21"/>
          <p:cNvSpPr txBox="1">
            <a:spLocks noGrp="1"/>
          </p:cNvSpPr>
          <p:nvPr>
            <p:ph type="subTitle" idx="2"/>
          </p:nvPr>
        </p:nvSpPr>
        <p:spPr>
          <a:xfrm>
            <a:off x="827275" y="3252147"/>
            <a:ext cx="16605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0" name="Google Shape;550;p21"/>
          <p:cNvSpPr txBox="1">
            <a:spLocks noGrp="1"/>
          </p:cNvSpPr>
          <p:nvPr>
            <p:ph type="subTitle" idx="3"/>
          </p:nvPr>
        </p:nvSpPr>
        <p:spPr>
          <a:xfrm>
            <a:off x="2770292" y="2747977"/>
            <a:ext cx="1660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551" name="Google Shape;551;p21"/>
          <p:cNvSpPr txBox="1">
            <a:spLocks noGrp="1"/>
          </p:cNvSpPr>
          <p:nvPr>
            <p:ph type="subTitle" idx="4"/>
          </p:nvPr>
        </p:nvSpPr>
        <p:spPr>
          <a:xfrm>
            <a:off x="2770292" y="3252147"/>
            <a:ext cx="16605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2" name="Google Shape;552;p21"/>
          <p:cNvSpPr txBox="1">
            <a:spLocks noGrp="1"/>
          </p:cNvSpPr>
          <p:nvPr>
            <p:ph type="subTitle" idx="5"/>
          </p:nvPr>
        </p:nvSpPr>
        <p:spPr>
          <a:xfrm>
            <a:off x="4713309" y="2747977"/>
            <a:ext cx="1660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553" name="Google Shape;553;p21"/>
          <p:cNvSpPr txBox="1">
            <a:spLocks noGrp="1"/>
          </p:cNvSpPr>
          <p:nvPr>
            <p:ph type="subTitle" idx="6"/>
          </p:nvPr>
        </p:nvSpPr>
        <p:spPr>
          <a:xfrm>
            <a:off x="4713309" y="3252147"/>
            <a:ext cx="16605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4" name="Google Shape;554;p21"/>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55" name="Google Shape;555;p21"/>
          <p:cNvSpPr txBox="1">
            <a:spLocks noGrp="1"/>
          </p:cNvSpPr>
          <p:nvPr>
            <p:ph type="subTitle" idx="7"/>
          </p:nvPr>
        </p:nvSpPr>
        <p:spPr>
          <a:xfrm>
            <a:off x="6656326" y="2747977"/>
            <a:ext cx="1660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600">
                <a:latin typeface="Darker Grotesque Black"/>
                <a:ea typeface="Darker Grotesque Black"/>
                <a:cs typeface="Darker Grotesque Black"/>
                <a:sym typeface="Darker Grotesque Black"/>
              </a:defRPr>
            </a:lvl1pPr>
            <a:lvl2pPr lvl="1" rtl="0">
              <a:lnSpc>
                <a:spcPct val="100000"/>
              </a:lnSpc>
              <a:spcBef>
                <a:spcPts val="0"/>
              </a:spcBef>
              <a:spcAft>
                <a:spcPts val="0"/>
              </a:spcAft>
              <a:buNone/>
              <a:defRPr sz="2600">
                <a:latin typeface="Darker Grotesque Black"/>
                <a:ea typeface="Darker Grotesque Black"/>
                <a:cs typeface="Darker Grotesque Black"/>
                <a:sym typeface="Darker Grotesque Black"/>
              </a:defRPr>
            </a:lvl2pPr>
            <a:lvl3pPr lvl="2" rtl="0">
              <a:lnSpc>
                <a:spcPct val="100000"/>
              </a:lnSpc>
              <a:spcBef>
                <a:spcPts val="0"/>
              </a:spcBef>
              <a:spcAft>
                <a:spcPts val="0"/>
              </a:spcAft>
              <a:buNone/>
              <a:defRPr sz="2600">
                <a:latin typeface="Darker Grotesque Black"/>
                <a:ea typeface="Darker Grotesque Black"/>
                <a:cs typeface="Darker Grotesque Black"/>
                <a:sym typeface="Darker Grotesque Black"/>
              </a:defRPr>
            </a:lvl3pPr>
            <a:lvl4pPr lvl="3" rtl="0">
              <a:lnSpc>
                <a:spcPct val="100000"/>
              </a:lnSpc>
              <a:spcBef>
                <a:spcPts val="0"/>
              </a:spcBef>
              <a:spcAft>
                <a:spcPts val="0"/>
              </a:spcAft>
              <a:buNone/>
              <a:defRPr sz="2600">
                <a:latin typeface="Darker Grotesque Black"/>
                <a:ea typeface="Darker Grotesque Black"/>
                <a:cs typeface="Darker Grotesque Black"/>
                <a:sym typeface="Darker Grotesque Black"/>
              </a:defRPr>
            </a:lvl4pPr>
            <a:lvl5pPr lvl="4" rtl="0">
              <a:lnSpc>
                <a:spcPct val="100000"/>
              </a:lnSpc>
              <a:spcBef>
                <a:spcPts val="0"/>
              </a:spcBef>
              <a:spcAft>
                <a:spcPts val="0"/>
              </a:spcAft>
              <a:buNone/>
              <a:defRPr sz="2600">
                <a:latin typeface="Darker Grotesque Black"/>
                <a:ea typeface="Darker Grotesque Black"/>
                <a:cs typeface="Darker Grotesque Black"/>
                <a:sym typeface="Darker Grotesque Black"/>
              </a:defRPr>
            </a:lvl5pPr>
            <a:lvl6pPr lvl="5" rtl="0">
              <a:lnSpc>
                <a:spcPct val="100000"/>
              </a:lnSpc>
              <a:spcBef>
                <a:spcPts val="0"/>
              </a:spcBef>
              <a:spcAft>
                <a:spcPts val="0"/>
              </a:spcAft>
              <a:buNone/>
              <a:defRPr sz="2600">
                <a:latin typeface="Darker Grotesque Black"/>
                <a:ea typeface="Darker Grotesque Black"/>
                <a:cs typeface="Darker Grotesque Black"/>
                <a:sym typeface="Darker Grotesque Black"/>
              </a:defRPr>
            </a:lvl6pPr>
            <a:lvl7pPr lvl="6" rtl="0">
              <a:lnSpc>
                <a:spcPct val="100000"/>
              </a:lnSpc>
              <a:spcBef>
                <a:spcPts val="0"/>
              </a:spcBef>
              <a:spcAft>
                <a:spcPts val="0"/>
              </a:spcAft>
              <a:buNone/>
              <a:defRPr sz="2600">
                <a:latin typeface="Darker Grotesque Black"/>
                <a:ea typeface="Darker Grotesque Black"/>
                <a:cs typeface="Darker Grotesque Black"/>
                <a:sym typeface="Darker Grotesque Black"/>
              </a:defRPr>
            </a:lvl7pPr>
            <a:lvl8pPr lvl="7" rtl="0">
              <a:lnSpc>
                <a:spcPct val="100000"/>
              </a:lnSpc>
              <a:spcBef>
                <a:spcPts val="0"/>
              </a:spcBef>
              <a:spcAft>
                <a:spcPts val="0"/>
              </a:spcAft>
              <a:buNone/>
              <a:defRPr sz="2600">
                <a:latin typeface="Darker Grotesque Black"/>
                <a:ea typeface="Darker Grotesque Black"/>
                <a:cs typeface="Darker Grotesque Black"/>
                <a:sym typeface="Darker Grotesque Black"/>
              </a:defRPr>
            </a:lvl8pPr>
            <a:lvl9pPr lvl="8" rtl="0">
              <a:lnSpc>
                <a:spcPct val="100000"/>
              </a:lnSpc>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556" name="Google Shape;556;p21"/>
          <p:cNvSpPr txBox="1">
            <a:spLocks noGrp="1"/>
          </p:cNvSpPr>
          <p:nvPr>
            <p:ph type="subTitle" idx="8"/>
          </p:nvPr>
        </p:nvSpPr>
        <p:spPr>
          <a:xfrm>
            <a:off x="6656326" y="3252147"/>
            <a:ext cx="1660500" cy="88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51"/>
        <p:cNvGrpSpPr/>
        <p:nvPr/>
      </p:nvGrpSpPr>
      <p:grpSpPr>
        <a:xfrm>
          <a:off x="0" y="0"/>
          <a:ext cx="0" cy="0"/>
          <a:chOff x="0" y="0"/>
          <a:chExt cx="0" cy="0"/>
        </a:xfrm>
      </p:grpSpPr>
      <p:sp>
        <p:nvSpPr>
          <p:cNvPr id="652" name="Google Shape;652;p25"/>
          <p:cNvSpPr/>
          <p:nvPr/>
        </p:nvSpPr>
        <p:spPr>
          <a:xfrm flipH="1">
            <a:off x="5528765"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4352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flipH="1">
            <a:off x="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txBox="1">
            <a:spLocks noGrp="1"/>
          </p:cNvSpPr>
          <p:nvPr>
            <p:ph type="subTitle" idx="1"/>
          </p:nvPr>
        </p:nvSpPr>
        <p:spPr>
          <a:xfrm>
            <a:off x="1897200" y="2911458"/>
            <a:ext cx="5349600" cy="68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55" name="Google Shape;655;p25"/>
          <p:cNvSpPr txBox="1">
            <a:spLocks noGrp="1"/>
          </p:cNvSpPr>
          <p:nvPr>
            <p:ph type="title"/>
          </p:nvPr>
        </p:nvSpPr>
        <p:spPr>
          <a:xfrm>
            <a:off x="1897200" y="1247303"/>
            <a:ext cx="5349600" cy="152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10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656" name="Google Shape;656;p25"/>
          <p:cNvGrpSpPr/>
          <p:nvPr/>
        </p:nvGrpSpPr>
        <p:grpSpPr>
          <a:xfrm>
            <a:off x="-1001616" y="-915925"/>
            <a:ext cx="11147232" cy="6975351"/>
            <a:chOff x="-1231518" y="-1090813"/>
            <a:chExt cx="11147232" cy="6975351"/>
          </a:xfrm>
        </p:grpSpPr>
        <p:sp>
          <p:nvSpPr>
            <p:cNvPr id="657" name="Google Shape;657;p25"/>
            <p:cNvSpPr/>
            <p:nvPr/>
          </p:nvSpPr>
          <p:spPr>
            <a:xfrm>
              <a:off x="-838225" y="2289763"/>
              <a:ext cx="1560600" cy="1560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rot="5400000" flipH="1">
              <a:off x="-1230164" y="3642738"/>
              <a:ext cx="2713198" cy="1627177"/>
            </a:xfrm>
            <a:custGeom>
              <a:avLst/>
              <a:gdLst/>
              <a:ahLst/>
              <a:cxnLst/>
              <a:rect l="l" t="t" r="r" b="b"/>
              <a:pathLst>
                <a:path w="46086" h="27639" extrusionOk="0">
                  <a:moveTo>
                    <a:pt x="13135" y="0"/>
                  </a:moveTo>
                  <a:cubicBezTo>
                    <a:pt x="9347" y="0"/>
                    <a:pt x="6126" y="6779"/>
                    <a:pt x="3865" y="12506"/>
                  </a:cubicBezTo>
                  <a:lnTo>
                    <a:pt x="3856" y="12506"/>
                  </a:lnTo>
                  <a:cubicBezTo>
                    <a:pt x="0" y="22271"/>
                    <a:pt x="10639" y="27639"/>
                    <a:pt x="21765" y="27639"/>
                  </a:cubicBezTo>
                  <a:cubicBezTo>
                    <a:pt x="33647" y="27639"/>
                    <a:pt x="46086" y="21516"/>
                    <a:pt x="42017" y="8088"/>
                  </a:cubicBezTo>
                  <a:cubicBezTo>
                    <a:pt x="40992" y="4707"/>
                    <a:pt x="38933" y="3058"/>
                    <a:pt x="35870" y="3058"/>
                  </a:cubicBezTo>
                  <a:cubicBezTo>
                    <a:pt x="34007" y="3058"/>
                    <a:pt x="31774" y="3668"/>
                    <a:pt x="29176" y="4869"/>
                  </a:cubicBezTo>
                  <a:cubicBezTo>
                    <a:pt x="26501" y="6103"/>
                    <a:pt x="24694" y="6733"/>
                    <a:pt x="23217" y="6733"/>
                  </a:cubicBezTo>
                  <a:cubicBezTo>
                    <a:pt x="20905" y="6733"/>
                    <a:pt x="19403" y="5189"/>
                    <a:pt x="16654" y="2004"/>
                  </a:cubicBezTo>
                  <a:cubicBezTo>
                    <a:pt x="15438" y="599"/>
                    <a:pt x="14261" y="0"/>
                    <a:pt x="13135"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5"/>
            <p:cNvGrpSpPr/>
            <p:nvPr/>
          </p:nvGrpSpPr>
          <p:grpSpPr>
            <a:xfrm>
              <a:off x="251217" y="4188197"/>
              <a:ext cx="1152120" cy="712953"/>
              <a:chOff x="5325800" y="3208225"/>
              <a:chExt cx="228500" cy="141400"/>
            </a:xfrm>
          </p:grpSpPr>
          <p:sp>
            <p:nvSpPr>
              <p:cNvPr id="660" name="Google Shape;660;p25"/>
              <p:cNvSpPr/>
              <p:nvPr/>
            </p:nvSpPr>
            <p:spPr>
              <a:xfrm>
                <a:off x="5411675" y="3294150"/>
                <a:ext cx="13600" cy="12375"/>
              </a:xfrm>
              <a:custGeom>
                <a:avLst/>
                <a:gdLst/>
                <a:ahLst/>
                <a:cxnLst/>
                <a:rect l="l" t="t" r="r" b="b"/>
                <a:pathLst>
                  <a:path w="544" h="495" extrusionOk="0">
                    <a:moveTo>
                      <a:pt x="273" y="1"/>
                    </a:moveTo>
                    <a:cubicBezTo>
                      <a:pt x="212" y="1"/>
                      <a:pt x="151" y="27"/>
                      <a:pt x="104" y="78"/>
                    </a:cubicBezTo>
                    <a:cubicBezTo>
                      <a:pt x="0" y="173"/>
                      <a:pt x="0" y="320"/>
                      <a:pt x="104" y="424"/>
                    </a:cubicBezTo>
                    <a:cubicBezTo>
                      <a:pt x="151" y="471"/>
                      <a:pt x="212" y="495"/>
                      <a:pt x="273" y="495"/>
                    </a:cubicBezTo>
                    <a:cubicBezTo>
                      <a:pt x="335" y="495"/>
                      <a:pt x="397" y="471"/>
                      <a:pt x="449" y="424"/>
                    </a:cubicBezTo>
                    <a:cubicBezTo>
                      <a:pt x="544" y="320"/>
                      <a:pt x="544" y="173"/>
                      <a:pt x="449" y="78"/>
                    </a:cubicBezTo>
                    <a:cubicBezTo>
                      <a:pt x="397" y="27"/>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368725" y="3251200"/>
                <a:ext cx="13625" cy="12375"/>
              </a:xfrm>
              <a:custGeom>
                <a:avLst/>
                <a:gdLst/>
                <a:ahLst/>
                <a:cxnLst/>
                <a:rect l="l" t="t" r="r" b="b"/>
                <a:pathLst>
                  <a:path w="545" h="495" extrusionOk="0">
                    <a:moveTo>
                      <a:pt x="273" y="0"/>
                    </a:moveTo>
                    <a:cubicBezTo>
                      <a:pt x="214" y="0"/>
                      <a:pt x="155" y="24"/>
                      <a:pt x="104" y="71"/>
                    </a:cubicBezTo>
                    <a:cubicBezTo>
                      <a:pt x="1" y="174"/>
                      <a:pt x="1" y="312"/>
                      <a:pt x="96" y="416"/>
                    </a:cubicBezTo>
                    <a:cubicBezTo>
                      <a:pt x="144" y="469"/>
                      <a:pt x="206" y="494"/>
                      <a:pt x="269" y="494"/>
                    </a:cubicBezTo>
                    <a:cubicBezTo>
                      <a:pt x="329" y="494"/>
                      <a:pt x="390" y="471"/>
                      <a:pt x="441" y="424"/>
                    </a:cubicBezTo>
                    <a:cubicBezTo>
                      <a:pt x="544" y="329"/>
                      <a:pt x="544" y="183"/>
                      <a:pt x="450" y="79"/>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325800" y="3208275"/>
                <a:ext cx="13625" cy="12375"/>
              </a:xfrm>
              <a:custGeom>
                <a:avLst/>
                <a:gdLst/>
                <a:ahLst/>
                <a:cxnLst/>
                <a:rect l="l" t="t" r="r" b="b"/>
                <a:pathLst>
                  <a:path w="545" h="495" extrusionOk="0">
                    <a:moveTo>
                      <a:pt x="268" y="0"/>
                    </a:moveTo>
                    <a:cubicBezTo>
                      <a:pt x="209" y="0"/>
                      <a:pt x="150" y="24"/>
                      <a:pt x="104" y="70"/>
                    </a:cubicBezTo>
                    <a:cubicBezTo>
                      <a:pt x="0" y="174"/>
                      <a:pt x="0" y="320"/>
                      <a:pt x="95" y="415"/>
                    </a:cubicBezTo>
                    <a:cubicBezTo>
                      <a:pt x="148" y="468"/>
                      <a:pt x="210" y="494"/>
                      <a:pt x="272" y="494"/>
                    </a:cubicBezTo>
                    <a:cubicBezTo>
                      <a:pt x="331" y="494"/>
                      <a:pt x="390" y="470"/>
                      <a:pt x="441" y="424"/>
                    </a:cubicBezTo>
                    <a:cubicBezTo>
                      <a:pt x="544" y="320"/>
                      <a:pt x="544" y="174"/>
                      <a:pt x="441" y="79"/>
                    </a:cubicBezTo>
                    <a:cubicBezTo>
                      <a:pt x="392" y="26"/>
                      <a:pt x="330" y="0"/>
                      <a:pt x="268"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5325800" y="3337175"/>
                <a:ext cx="13625" cy="12375"/>
              </a:xfrm>
              <a:custGeom>
                <a:avLst/>
                <a:gdLst/>
                <a:ahLst/>
                <a:cxnLst/>
                <a:rect l="l" t="t" r="r" b="b"/>
                <a:pathLst>
                  <a:path w="545" h="495" extrusionOk="0">
                    <a:moveTo>
                      <a:pt x="269" y="0"/>
                    </a:moveTo>
                    <a:cubicBezTo>
                      <a:pt x="209" y="0"/>
                      <a:pt x="150" y="24"/>
                      <a:pt x="104" y="75"/>
                    </a:cubicBezTo>
                    <a:cubicBezTo>
                      <a:pt x="0" y="170"/>
                      <a:pt x="0" y="316"/>
                      <a:pt x="95" y="420"/>
                    </a:cubicBezTo>
                    <a:cubicBezTo>
                      <a:pt x="144" y="469"/>
                      <a:pt x="206" y="494"/>
                      <a:pt x="269" y="494"/>
                    </a:cubicBezTo>
                    <a:cubicBezTo>
                      <a:pt x="329" y="494"/>
                      <a:pt x="390" y="471"/>
                      <a:pt x="441" y="420"/>
                    </a:cubicBezTo>
                    <a:cubicBezTo>
                      <a:pt x="544" y="325"/>
                      <a:pt x="544" y="178"/>
                      <a:pt x="449" y="75"/>
                    </a:cubicBezTo>
                    <a:cubicBezTo>
                      <a:pt x="396" y="26"/>
                      <a:pt x="332"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5368725" y="3337100"/>
                <a:ext cx="13625" cy="12450"/>
              </a:xfrm>
              <a:custGeom>
                <a:avLst/>
                <a:gdLst/>
                <a:ahLst/>
                <a:cxnLst/>
                <a:rect l="l" t="t" r="r" b="b"/>
                <a:pathLst>
                  <a:path w="545" h="498" extrusionOk="0">
                    <a:moveTo>
                      <a:pt x="274" y="0"/>
                    </a:moveTo>
                    <a:cubicBezTo>
                      <a:pt x="212" y="0"/>
                      <a:pt x="152" y="26"/>
                      <a:pt x="104" y="78"/>
                    </a:cubicBezTo>
                    <a:cubicBezTo>
                      <a:pt x="1" y="181"/>
                      <a:pt x="1" y="319"/>
                      <a:pt x="96" y="423"/>
                    </a:cubicBezTo>
                    <a:cubicBezTo>
                      <a:pt x="149" y="472"/>
                      <a:pt x="211" y="497"/>
                      <a:pt x="272" y="497"/>
                    </a:cubicBezTo>
                    <a:cubicBezTo>
                      <a:pt x="331" y="497"/>
                      <a:pt x="390" y="474"/>
                      <a:pt x="441" y="423"/>
                    </a:cubicBezTo>
                    <a:cubicBezTo>
                      <a:pt x="544" y="328"/>
                      <a:pt x="544" y="181"/>
                      <a:pt x="450" y="78"/>
                    </a:cubicBezTo>
                    <a:cubicBezTo>
                      <a:pt x="398" y="26"/>
                      <a:pt x="335" y="0"/>
                      <a:pt x="274"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5325800" y="3294150"/>
                <a:ext cx="13625" cy="12375"/>
              </a:xfrm>
              <a:custGeom>
                <a:avLst/>
                <a:gdLst/>
                <a:ahLst/>
                <a:cxnLst/>
                <a:rect l="l" t="t" r="r" b="b"/>
                <a:pathLst>
                  <a:path w="545" h="495" extrusionOk="0">
                    <a:moveTo>
                      <a:pt x="271" y="1"/>
                    </a:moveTo>
                    <a:cubicBezTo>
                      <a:pt x="210" y="1"/>
                      <a:pt x="147" y="27"/>
                      <a:pt x="95" y="78"/>
                    </a:cubicBezTo>
                    <a:cubicBezTo>
                      <a:pt x="0" y="182"/>
                      <a:pt x="0" y="320"/>
                      <a:pt x="95" y="424"/>
                    </a:cubicBezTo>
                    <a:cubicBezTo>
                      <a:pt x="147" y="471"/>
                      <a:pt x="210" y="495"/>
                      <a:pt x="271" y="495"/>
                    </a:cubicBezTo>
                    <a:cubicBezTo>
                      <a:pt x="333" y="495"/>
                      <a:pt x="393" y="471"/>
                      <a:pt x="441" y="424"/>
                    </a:cubicBezTo>
                    <a:cubicBezTo>
                      <a:pt x="544" y="320"/>
                      <a:pt x="544" y="173"/>
                      <a:pt x="441" y="78"/>
                    </a:cubicBezTo>
                    <a:cubicBezTo>
                      <a:pt x="393" y="27"/>
                      <a:pt x="333" y="1"/>
                      <a:pt x="27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5411675" y="3337175"/>
                <a:ext cx="13600" cy="12375"/>
              </a:xfrm>
              <a:custGeom>
                <a:avLst/>
                <a:gdLst/>
                <a:ahLst/>
                <a:cxnLst/>
                <a:rect l="l" t="t" r="r" b="b"/>
                <a:pathLst>
                  <a:path w="544" h="495" extrusionOk="0">
                    <a:moveTo>
                      <a:pt x="269" y="0"/>
                    </a:moveTo>
                    <a:cubicBezTo>
                      <a:pt x="212" y="0"/>
                      <a:pt x="157" y="22"/>
                      <a:pt x="112" y="66"/>
                    </a:cubicBezTo>
                    <a:cubicBezTo>
                      <a:pt x="0" y="170"/>
                      <a:pt x="0" y="308"/>
                      <a:pt x="95" y="411"/>
                    </a:cubicBezTo>
                    <a:cubicBezTo>
                      <a:pt x="146" y="467"/>
                      <a:pt x="211" y="495"/>
                      <a:pt x="276" y="495"/>
                    </a:cubicBezTo>
                    <a:cubicBezTo>
                      <a:pt x="334" y="495"/>
                      <a:pt x="392" y="473"/>
                      <a:pt x="440" y="429"/>
                    </a:cubicBezTo>
                    <a:cubicBezTo>
                      <a:pt x="544" y="334"/>
                      <a:pt x="544" y="187"/>
                      <a:pt x="449" y="83"/>
                    </a:cubicBezTo>
                    <a:cubicBezTo>
                      <a:pt x="398" y="28"/>
                      <a:pt x="333"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5368725" y="3294150"/>
                <a:ext cx="13625" cy="12375"/>
              </a:xfrm>
              <a:custGeom>
                <a:avLst/>
                <a:gdLst/>
                <a:ahLst/>
                <a:cxnLst/>
                <a:rect l="l" t="t" r="r" b="b"/>
                <a:pathLst>
                  <a:path w="545" h="495" extrusionOk="0">
                    <a:moveTo>
                      <a:pt x="274" y="1"/>
                    </a:moveTo>
                    <a:cubicBezTo>
                      <a:pt x="212" y="1"/>
                      <a:pt x="152" y="27"/>
                      <a:pt x="104" y="78"/>
                    </a:cubicBezTo>
                    <a:cubicBezTo>
                      <a:pt x="1" y="173"/>
                      <a:pt x="1" y="320"/>
                      <a:pt x="96" y="424"/>
                    </a:cubicBezTo>
                    <a:cubicBezTo>
                      <a:pt x="148" y="471"/>
                      <a:pt x="210" y="495"/>
                      <a:pt x="272" y="495"/>
                    </a:cubicBezTo>
                    <a:cubicBezTo>
                      <a:pt x="333" y="495"/>
                      <a:pt x="393" y="471"/>
                      <a:pt x="441" y="424"/>
                    </a:cubicBezTo>
                    <a:cubicBezTo>
                      <a:pt x="544" y="320"/>
                      <a:pt x="544" y="173"/>
                      <a:pt x="450" y="78"/>
                    </a:cubicBezTo>
                    <a:cubicBezTo>
                      <a:pt x="398" y="27"/>
                      <a:pt x="335" y="1"/>
                      <a:pt x="27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5325800" y="3251225"/>
                <a:ext cx="13625" cy="12350"/>
              </a:xfrm>
              <a:custGeom>
                <a:avLst/>
                <a:gdLst/>
                <a:ahLst/>
                <a:cxnLst/>
                <a:rect l="l" t="t" r="r" b="b"/>
                <a:pathLst>
                  <a:path w="545" h="494" extrusionOk="0">
                    <a:moveTo>
                      <a:pt x="272" y="0"/>
                    </a:moveTo>
                    <a:cubicBezTo>
                      <a:pt x="212" y="0"/>
                      <a:pt x="151" y="26"/>
                      <a:pt x="104" y="78"/>
                    </a:cubicBezTo>
                    <a:cubicBezTo>
                      <a:pt x="0" y="173"/>
                      <a:pt x="0" y="320"/>
                      <a:pt x="95" y="415"/>
                    </a:cubicBezTo>
                    <a:cubicBezTo>
                      <a:pt x="148" y="468"/>
                      <a:pt x="210" y="493"/>
                      <a:pt x="272" y="493"/>
                    </a:cubicBezTo>
                    <a:cubicBezTo>
                      <a:pt x="331" y="493"/>
                      <a:pt x="390" y="470"/>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5454600" y="3337100"/>
                <a:ext cx="13825" cy="12450"/>
              </a:xfrm>
              <a:custGeom>
                <a:avLst/>
                <a:gdLst/>
                <a:ahLst/>
                <a:cxnLst/>
                <a:rect l="l" t="t" r="r" b="b"/>
                <a:pathLst>
                  <a:path w="553" h="498" extrusionOk="0">
                    <a:moveTo>
                      <a:pt x="280" y="0"/>
                    </a:moveTo>
                    <a:cubicBezTo>
                      <a:pt x="218" y="0"/>
                      <a:pt x="156" y="26"/>
                      <a:pt x="104" y="78"/>
                    </a:cubicBezTo>
                    <a:cubicBezTo>
                      <a:pt x="9" y="173"/>
                      <a:pt x="0" y="319"/>
                      <a:pt x="104" y="423"/>
                    </a:cubicBezTo>
                    <a:cubicBezTo>
                      <a:pt x="153" y="472"/>
                      <a:pt x="215" y="497"/>
                      <a:pt x="277" y="497"/>
                    </a:cubicBezTo>
                    <a:cubicBezTo>
                      <a:pt x="338" y="497"/>
                      <a:pt x="399" y="474"/>
                      <a:pt x="449" y="423"/>
                    </a:cubicBezTo>
                    <a:cubicBezTo>
                      <a:pt x="544" y="328"/>
                      <a:pt x="553" y="181"/>
                      <a:pt x="449" y="78"/>
                    </a:cubicBezTo>
                    <a:cubicBezTo>
                      <a:pt x="402" y="26"/>
                      <a:pt x="341"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540675" y="3208275"/>
                <a:ext cx="13625" cy="12350"/>
              </a:xfrm>
              <a:custGeom>
                <a:avLst/>
                <a:gdLst/>
                <a:ahLst/>
                <a:cxnLst/>
                <a:rect l="l" t="t" r="r" b="b"/>
                <a:pathLst>
                  <a:path w="545" h="494" extrusionOk="0">
                    <a:moveTo>
                      <a:pt x="267" y="0"/>
                    </a:moveTo>
                    <a:cubicBezTo>
                      <a:pt x="207" y="0"/>
                      <a:pt x="146" y="24"/>
                      <a:pt x="96" y="70"/>
                    </a:cubicBezTo>
                    <a:cubicBezTo>
                      <a:pt x="1" y="174"/>
                      <a:pt x="1" y="320"/>
                      <a:pt x="96" y="415"/>
                    </a:cubicBezTo>
                    <a:cubicBezTo>
                      <a:pt x="147" y="467"/>
                      <a:pt x="208" y="493"/>
                      <a:pt x="268" y="493"/>
                    </a:cubicBezTo>
                    <a:cubicBezTo>
                      <a:pt x="329" y="493"/>
                      <a:pt x="389" y="467"/>
                      <a:pt x="441" y="415"/>
                    </a:cubicBezTo>
                    <a:cubicBezTo>
                      <a:pt x="544" y="320"/>
                      <a:pt x="544" y="174"/>
                      <a:pt x="441" y="79"/>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497525" y="3208275"/>
                <a:ext cx="13850" cy="12375"/>
              </a:xfrm>
              <a:custGeom>
                <a:avLst/>
                <a:gdLst/>
                <a:ahLst/>
                <a:cxnLst/>
                <a:rect l="l" t="t" r="r" b="b"/>
                <a:pathLst>
                  <a:path w="554" h="495" extrusionOk="0">
                    <a:moveTo>
                      <a:pt x="276" y="0"/>
                    </a:moveTo>
                    <a:cubicBezTo>
                      <a:pt x="216" y="0"/>
                      <a:pt x="155" y="24"/>
                      <a:pt x="104" y="70"/>
                    </a:cubicBezTo>
                    <a:cubicBezTo>
                      <a:pt x="9" y="165"/>
                      <a:pt x="1" y="312"/>
                      <a:pt x="96" y="415"/>
                    </a:cubicBezTo>
                    <a:lnTo>
                      <a:pt x="104" y="415"/>
                    </a:lnTo>
                    <a:cubicBezTo>
                      <a:pt x="153" y="468"/>
                      <a:pt x="215" y="494"/>
                      <a:pt x="277" y="494"/>
                    </a:cubicBezTo>
                    <a:cubicBezTo>
                      <a:pt x="336" y="494"/>
                      <a:pt x="394" y="470"/>
                      <a:pt x="441" y="424"/>
                    </a:cubicBezTo>
                    <a:cubicBezTo>
                      <a:pt x="544" y="320"/>
                      <a:pt x="553" y="182"/>
                      <a:pt x="450"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540675" y="3251225"/>
                <a:ext cx="13625" cy="12375"/>
              </a:xfrm>
              <a:custGeom>
                <a:avLst/>
                <a:gdLst/>
                <a:ahLst/>
                <a:cxnLst/>
                <a:rect l="l" t="t" r="r" b="b"/>
                <a:pathLst>
                  <a:path w="545" h="495" extrusionOk="0">
                    <a:moveTo>
                      <a:pt x="272" y="0"/>
                    </a:moveTo>
                    <a:cubicBezTo>
                      <a:pt x="210" y="0"/>
                      <a:pt x="147" y="26"/>
                      <a:pt x="96" y="78"/>
                    </a:cubicBezTo>
                    <a:cubicBezTo>
                      <a:pt x="1" y="173"/>
                      <a:pt x="1" y="320"/>
                      <a:pt x="96" y="423"/>
                    </a:cubicBezTo>
                    <a:cubicBezTo>
                      <a:pt x="147" y="471"/>
                      <a:pt x="208" y="495"/>
                      <a:pt x="268" y="495"/>
                    </a:cubicBezTo>
                    <a:cubicBezTo>
                      <a:pt x="329" y="495"/>
                      <a:pt x="389" y="471"/>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454600" y="3208225"/>
                <a:ext cx="13625" cy="12425"/>
              </a:xfrm>
              <a:custGeom>
                <a:avLst/>
                <a:gdLst/>
                <a:ahLst/>
                <a:cxnLst/>
                <a:rect l="l" t="t" r="r" b="b"/>
                <a:pathLst>
                  <a:path w="545" h="497" extrusionOk="0">
                    <a:moveTo>
                      <a:pt x="273" y="1"/>
                    </a:moveTo>
                    <a:cubicBezTo>
                      <a:pt x="212" y="1"/>
                      <a:pt x="151" y="25"/>
                      <a:pt x="104" y="72"/>
                    </a:cubicBezTo>
                    <a:cubicBezTo>
                      <a:pt x="0" y="176"/>
                      <a:pt x="0" y="322"/>
                      <a:pt x="104" y="417"/>
                    </a:cubicBezTo>
                    <a:lnTo>
                      <a:pt x="104" y="426"/>
                    </a:lnTo>
                    <a:cubicBezTo>
                      <a:pt x="155" y="472"/>
                      <a:pt x="214" y="496"/>
                      <a:pt x="273" y="496"/>
                    </a:cubicBezTo>
                    <a:cubicBezTo>
                      <a:pt x="334" y="496"/>
                      <a:pt x="396" y="470"/>
                      <a:pt x="449" y="417"/>
                    </a:cubicBezTo>
                    <a:cubicBezTo>
                      <a:pt x="544" y="322"/>
                      <a:pt x="544" y="176"/>
                      <a:pt x="449" y="72"/>
                    </a:cubicBezTo>
                    <a:cubicBezTo>
                      <a:pt x="397" y="25"/>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5497525" y="3251275"/>
                <a:ext cx="13850" cy="12400"/>
              </a:xfrm>
              <a:custGeom>
                <a:avLst/>
                <a:gdLst/>
                <a:ahLst/>
                <a:cxnLst/>
                <a:rect l="l" t="t" r="r" b="b"/>
                <a:pathLst>
                  <a:path w="554" h="496" extrusionOk="0">
                    <a:moveTo>
                      <a:pt x="273" y="0"/>
                    </a:moveTo>
                    <a:cubicBezTo>
                      <a:pt x="219" y="0"/>
                      <a:pt x="165" y="20"/>
                      <a:pt x="122" y="59"/>
                    </a:cubicBezTo>
                    <a:cubicBezTo>
                      <a:pt x="9" y="154"/>
                      <a:pt x="1" y="301"/>
                      <a:pt x="96" y="404"/>
                    </a:cubicBezTo>
                    <a:cubicBezTo>
                      <a:pt x="147" y="465"/>
                      <a:pt x="214" y="495"/>
                      <a:pt x="280" y="495"/>
                    </a:cubicBezTo>
                    <a:cubicBezTo>
                      <a:pt x="337" y="495"/>
                      <a:pt x="393" y="473"/>
                      <a:pt x="441" y="430"/>
                    </a:cubicBezTo>
                    <a:cubicBezTo>
                      <a:pt x="544" y="335"/>
                      <a:pt x="553" y="188"/>
                      <a:pt x="458" y="85"/>
                    </a:cubicBezTo>
                    <a:cubicBezTo>
                      <a:pt x="406" y="28"/>
                      <a:pt x="339"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5540675" y="3294250"/>
                <a:ext cx="13625" cy="12375"/>
              </a:xfrm>
              <a:custGeom>
                <a:avLst/>
                <a:gdLst/>
                <a:ahLst/>
                <a:cxnLst/>
                <a:rect l="l" t="t" r="r" b="b"/>
                <a:pathLst>
                  <a:path w="545" h="495" extrusionOk="0">
                    <a:moveTo>
                      <a:pt x="270" y="0"/>
                    </a:moveTo>
                    <a:cubicBezTo>
                      <a:pt x="210" y="0"/>
                      <a:pt x="151" y="24"/>
                      <a:pt x="104" y="74"/>
                    </a:cubicBezTo>
                    <a:cubicBezTo>
                      <a:pt x="1" y="169"/>
                      <a:pt x="1" y="316"/>
                      <a:pt x="96" y="420"/>
                    </a:cubicBezTo>
                    <a:cubicBezTo>
                      <a:pt x="144" y="468"/>
                      <a:pt x="206" y="494"/>
                      <a:pt x="269" y="494"/>
                    </a:cubicBezTo>
                    <a:cubicBezTo>
                      <a:pt x="329" y="494"/>
                      <a:pt x="390" y="470"/>
                      <a:pt x="441" y="420"/>
                    </a:cubicBezTo>
                    <a:cubicBezTo>
                      <a:pt x="536" y="325"/>
                      <a:pt x="544" y="178"/>
                      <a:pt x="441" y="74"/>
                    </a:cubicBezTo>
                    <a:lnTo>
                      <a:pt x="449" y="74"/>
                    </a:ln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5411675" y="3208275"/>
                <a:ext cx="13600" cy="12375"/>
              </a:xfrm>
              <a:custGeom>
                <a:avLst/>
                <a:gdLst/>
                <a:ahLst/>
                <a:cxnLst/>
                <a:rect l="l" t="t" r="r" b="b"/>
                <a:pathLst>
                  <a:path w="544" h="495" extrusionOk="0">
                    <a:moveTo>
                      <a:pt x="275" y="0"/>
                    </a:moveTo>
                    <a:cubicBezTo>
                      <a:pt x="212" y="0"/>
                      <a:pt x="148" y="26"/>
                      <a:pt x="95" y="79"/>
                    </a:cubicBezTo>
                    <a:cubicBezTo>
                      <a:pt x="0" y="182"/>
                      <a:pt x="0" y="320"/>
                      <a:pt x="104" y="424"/>
                    </a:cubicBezTo>
                    <a:cubicBezTo>
                      <a:pt x="154" y="470"/>
                      <a:pt x="213" y="494"/>
                      <a:pt x="272" y="494"/>
                    </a:cubicBezTo>
                    <a:cubicBezTo>
                      <a:pt x="334" y="494"/>
                      <a:pt x="396" y="468"/>
                      <a:pt x="449" y="415"/>
                    </a:cubicBezTo>
                    <a:cubicBezTo>
                      <a:pt x="544" y="312"/>
                      <a:pt x="544" y="174"/>
                      <a:pt x="440" y="70"/>
                    </a:cubicBezTo>
                    <a:cubicBezTo>
                      <a:pt x="394" y="24"/>
                      <a:pt x="335" y="0"/>
                      <a:pt x="275"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5454600" y="3251200"/>
                <a:ext cx="13825" cy="12375"/>
              </a:xfrm>
              <a:custGeom>
                <a:avLst/>
                <a:gdLst/>
                <a:ahLst/>
                <a:cxnLst/>
                <a:rect l="l" t="t" r="r" b="b"/>
                <a:pathLst>
                  <a:path w="553" h="495" extrusionOk="0">
                    <a:moveTo>
                      <a:pt x="276" y="0"/>
                    </a:moveTo>
                    <a:cubicBezTo>
                      <a:pt x="216" y="0"/>
                      <a:pt x="155" y="24"/>
                      <a:pt x="104" y="71"/>
                    </a:cubicBezTo>
                    <a:cubicBezTo>
                      <a:pt x="9" y="174"/>
                      <a:pt x="0" y="321"/>
                      <a:pt x="104" y="416"/>
                    </a:cubicBezTo>
                    <a:cubicBezTo>
                      <a:pt x="153" y="469"/>
                      <a:pt x="215" y="494"/>
                      <a:pt x="276" y="494"/>
                    </a:cubicBezTo>
                    <a:cubicBezTo>
                      <a:pt x="335" y="494"/>
                      <a:pt x="394" y="471"/>
                      <a:pt x="441" y="424"/>
                    </a:cubicBezTo>
                    <a:cubicBezTo>
                      <a:pt x="544" y="329"/>
                      <a:pt x="553" y="183"/>
                      <a:pt x="449"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5497750" y="3294250"/>
                <a:ext cx="13625" cy="12375"/>
              </a:xfrm>
              <a:custGeom>
                <a:avLst/>
                <a:gdLst/>
                <a:ahLst/>
                <a:cxnLst/>
                <a:rect l="l" t="t" r="r" b="b"/>
                <a:pathLst>
                  <a:path w="545" h="495" extrusionOk="0">
                    <a:moveTo>
                      <a:pt x="267" y="0"/>
                    </a:moveTo>
                    <a:cubicBezTo>
                      <a:pt x="207" y="0"/>
                      <a:pt x="146" y="24"/>
                      <a:pt x="95" y="74"/>
                    </a:cubicBezTo>
                    <a:cubicBezTo>
                      <a:pt x="0" y="169"/>
                      <a:pt x="0" y="316"/>
                      <a:pt x="95" y="420"/>
                    </a:cubicBezTo>
                    <a:cubicBezTo>
                      <a:pt x="148" y="468"/>
                      <a:pt x="210" y="494"/>
                      <a:pt x="272" y="494"/>
                    </a:cubicBezTo>
                    <a:cubicBezTo>
                      <a:pt x="331" y="494"/>
                      <a:pt x="390" y="470"/>
                      <a:pt x="441" y="420"/>
                    </a:cubicBezTo>
                    <a:cubicBezTo>
                      <a:pt x="544" y="316"/>
                      <a:pt x="544" y="178"/>
                      <a:pt x="441" y="74"/>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5540675" y="3337100"/>
                <a:ext cx="13625" cy="12525"/>
              </a:xfrm>
              <a:custGeom>
                <a:avLst/>
                <a:gdLst/>
                <a:ahLst/>
                <a:cxnLst/>
                <a:rect l="l" t="t" r="r" b="b"/>
                <a:pathLst>
                  <a:path w="545" h="501" extrusionOk="0">
                    <a:moveTo>
                      <a:pt x="272" y="0"/>
                    </a:moveTo>
                    <a:cubicBezTo>
                      <a:pt x="210" y="0"/>
                      <a:pt x="147" y="26"/>
                      <a:pt x="96" y="78"/>
                    </a:cubicBezTo>
                    <a:cubicBezTo>
                      <a:pt x="1" y="181"/>
                      <a:pt x="1" y="328"/>
                      <a:pt x="96" y="423"/>
                    </a:cubicBezTo>
                    <a:cubicBezTo>
                      <a:pt x="147" y="475"/>
                      <a:pt x="210" y="501"/>
                      <a:pt x="272" y="501"/>
                    </a:cubicBezTo>
                    <a:cubicBezTo>
                      <a:pt x="333" y="501"/>
                      <a:pt x="393" y="475"/>
                      <a:pt x="441" y="423"/>
                    </a:cubicBezTo>
                    <a:cubicBezTo>
                      <a:pt x="544" y="319"/>
                      <a:pt x="544" y="181"/>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5368725" y="3208275"/>
                <a:ext cx="13625" cy="12375"/>
              </a:xfrm>
              <a:custGeom>
                <a:avLst/>
                <a:gdLst/>
                <a:ahLst/>
                <a:cxnLst/>
                <a:rect l="l" t="t" r="r" b="b"/>
                <a:pathLst>
                  <a:path w="545" h="495" extrusionOk="0">
                    <a:moveTo>
                      <a:pt x="270" y="0"/>
                    </a:moveTo>
                    <a:cubicBezTo>
                      <a:pt x="210" y="0"/>
                      <a:pt x="151" y="24"/>
                      <a:pt x="104" y="70"/>
                    </a:cubicBezTo>
                    <a:cubicBezTo>
                      <a:pt x="1" y="174"/>
                      <a:pt x="1" y="320"/>
                      <a:pt x="96" y="415"/>
                    </a:cubicBezTo>
                    <a:cubicBezTo>
                      <a:pt x="149" y="468"/>
                      <a:pt x="211" y="494"/>
                      <a:pt x="272" y="494"/>
                    </a:cubicBezTo>
                    <a:cubicBezTo>
                      <a:pt x="331" y="494"/>
                      <a:pt x="390" y="470"/>
                      <a:pt x="441" y="424"/>
                    </a:cubicBezTo>
                    <a:cubicBezTo>
                      <a:pt x="544" y="320"/>
                      <a:pt x="544" y="174"/>
                      <a:pt x="450" y="79"/>
                    </a:cubicBez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5411675" y="3251225"/>
                <a:ext cx="13600" cy="12375"/>
              </a:xfrm>
              <a:custGeom>
                <a:avLst/>
                <a:gdLst/>
                <a:ahLst/>
                <a:cxnLst/>
                <a:rect l="l" t="t" r="r" b="b"/>
                <a:pathLst>
                  <a:path w="544" h="495" extrusionOk="0">
                    <a:moveTo>
                      <a:pt x="273" y="0"/>
                    </a:moveTo>
                    <a:cubicBezTo>
                      <a:pt x="212" y="0"/>
                      <a:pt x="151" y="26"/>
                      <a:pt x="104" y="78"/>
                    </a:cubicBezTo>
                    <a:cubicBezTo>
                      <a:pt x="0" y="173"/>
                      <a:pt x="0" y="320"/>
                      <a:pt x="95" y="423"/>
                    </a:cubicBezTo>
                    <a:cubicBezTo>
                      <a:pt x="147" y="471"/>
                      <a:pt x="209" y="495"/>
                      <a:pt x="271" y="495"/>
                    </a:cubicBezTo>
                    <a:cubicBezTo>
                      <a:pt x="332" y="495"/>
                      <a:pt x="393" y="471"/>
                      <a:pt x="440" y="423"/>
                    </a:cubicBezTo>
                    <a:cubicBezTo>
                      <a:pt x="544" y="320"/>
                      <a:pt x="544" y="182"/>
                      <a:pt x="449" y="78"/>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5454600" y="3294225"/>
                <a:ext cx="13825" cy="12400"/>
              </a:xfrm>
              <a:custGeom>
                <a:avLst/>
                <a:gdLst/>
                <a:ahLst/>
                <a:cxnLst/>
                <a:rect l="l" t="t" r="r" b="b"/>
                <a:pathLst>
                  <a:path w="553" h="496" extrusionOk="0">
                    <a:moveTo>
                      <a:pt x="270" y="1"/>
                    </a:moveTo>
                    <a:cubicBezTo>
                      <a:pt x="213" y="1"/>
                      <a:pt x="157" y="22"/>
                      <a:pt x="113" y="67"/>
                    </a:cubicBezTo>
                    <a:cubicBezTo>
                      <a:pt x="9" y="162"/>
                      <a:pt x="0" y="308"/>
                      <a:pt x="95" y="412"/>
                    </a:cubicBezTo>
                    <a:cubicBezTo>
                      <a:pt x="146" y="467"/>
                      <a:pt x="211" y="495"/>
                      <a:pt x="277" y="495"/>
                    </a:cubicBezTo>
                    <a:cubicBezTo>
                      <a:pt x="334" y="495"/>
                      <a:pt x="392" y="474"/>
                      <a:pt x="441" y="429"/>
                    </a:cubicBezTo>
                    <a:cubicBezTo>
                      <a:pt x="544" y="326"/>
                      <a:pt x="553" y="179"/>
                      <a:pt x="458" y="84"/>
                    </a:cubicBezTo>
                    <a:cubicBezTo>
                      <a:pt x="403" y="29"/>
                      <a:pt x="335" y="1"/>
                      <a:pt x="27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5497525" y="3337100"/>
                <a:ext cx="13850" cy="12525"/>
              </a:xfrm>
              <a:custGeom>
                <a:avLst/>
                <a:gdLst/>
                <a:ahLst/>
                <a:cxnLst/>
                <a:rect l="l" t="t" r="r" b="b"/>
                <a:pathLst>
                  <a:path w="554" h="501" extrusionOk="0">
                    <a:moveTo>
                      <a:pt x="280" y="0"/>
                    </a:moveTo>
                    <a:cubicBezTo>
                      <a:pt x="219" y="0"/>
                      <a:pt x="156" y="26"/>
                      <a:pt x="104" y="78"/>
                    </a:cubicBezTo>
                    <a:cubicBezTo>
                      <a:pt x="1" y="181"/>
                      <a:pt x="1" y="319"/>
                      <a:pt x="104" y="423"/>
                    </a:cubicBezTo>
                    <a:cubicBezTo>
                      <a:pt x="156" y="475"/>
                      <a:pt x="217" y="501"/>
                      <a:pt x="277" y="501"/>
                    </a:cubicBezTo>
                    <a:cubicBezTo>
                      <a:pt x="337" y="501"/>
                      <a:pt x="398" y="475"/>
                      <a:pt x="450" y="423"/>
                    </a:cubicBezTo>
                    <a:cubicBezTo>
                      <a:pt x="553" y="319"/>
                      <a:pt x="553" y="181"/>
                      <a:pt x="450" y="78"/>
                    </a:cubicBezTo>
                    <a:cubicBezTo>
                      <a:pt x="402" y="26"/>
                      <a:pt x="342"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5"/>
            <p:cNvSpPr/>
            <p:nvPr/>
          </p:nvSpPr>
          <p:spPr>
            <a:xfrm>
              <a:off x="7955475" y="2382763"/>
              <a:ext cx="1560600" cy="1560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rot="-5400000">
              <a:off x="6888518" y="2857341"/>
              <a:ext cx="2856415" cy="3197978"/>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accent3"/>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25"/>
            <p:cNvGrpSpPr/>
            <p:nvPr/>
          </p:nvGrpSpPr>
          <p:grpSpPr>
            <a:xfrm>
              <a:off x="1461939" y="-303417"/>
              <a:ext cx="1337743" cy="1338558"/>
              <a:chOff x="3220550" y="982000"/>
              <a:chExt cx="369175" cy="369400"/>
            </a:xfrm>
          </p:grpSpPr>
          <p:sp>
            <p:nvSpPr>
              <p:cNvPr id="687" name="Google Shape;687;p25"/>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5"/>
            <p:cNvSpPr/>
            <p:nvPr/>
          </p:nvSpPr>
          <p:spPr>
            <a:xfrm rot="10800000">
              <a:off x="-1231518" y="-598020"/>
              <a:ext cx="3216511" cy="1927760"/>
            </a:xfrm>
            <a:custGeom>
              <a:avLst/>
              <a:gdLst/>
              <a:ahLst/>
              <a:cxnLst/>
              <a:rect l="l" t="t" r="r" b="b"/>
              <a:pathLst>
                <a:path w="56346" h="33770" extrusionOk="0">
                  <a:moveTo>
                    <a:pt x="36941" y="1"/>
                  </a:moveTo>
                  <a:cubicBezTo>
                    <a:pt x="32436" y="1"/>
                    <a:pt x="28526" y="2042"/>
                    <a:pt x="27650" y="4747"/>
                  </a:cubicBezTo>
                  <a:cubicBezTo>
                    <a:pt x="26402" y="8591"/>
                    <a:pt x="24974" y="9805"/>
                    <a:pt x="23285" y="9805"/>
                  </a:cubicBezTo>
                  <a:cubicBezTo>
                    <a:pt x="20387" y="9805"/>
                    <a:pt x="16723" y="6229"/>
                    <a:pt x="11890" y="6229"/>
                  </a:cubicBezTo>
                  <a:cubicBezTo>
                    <a:pt x="11010" y="6229"/>
                    <a:pt x="10091" y="6348"/>
                    <a:pt x="9131" y="6629"/>
                  </a:cubicBezTo>
                  <a:cubicBezTo>
                    <a:pt x="5273" y="7759"/>
                    <a:pt x="3124" y="12238"/>
                    <a:pt x="1925" y="14724"/>
                  </a:cubicBezTo>
                  <a:cubicBezTo>
                    <a:pt x="0" y="18736"/>
                    <a:pt x="372" y="23466"/>
                    <a:pt x="2771" y="27211"/>
                  </a:cubicBezTo>
                  <a:lnTo>
                    <a:pt x="2771" y="27202"/>
                  </a:lnTo>
                  <a:cubicBezTo>
                    <a:pt x="4522" y="29938"/>
                    <a:pt x="7301" y="33027"/>
                    <a:pt x="11124" y="33580"/>
                  </a:cubicBezTo>
                  <a:cubicBezTo>
                    <a:pt x="12012" y="33708"/>
                    <a:pt x="12980" y="33770"/>
                    <a:pt x="14012" y="33770"/>
                  </a:cubicBezTo>
                  <a:cubicBezTo>
                    <a:pt x="28675" y="33770"/>
                    <a:pt x="56345" y="21287"/>
                    <a:pt x="50718" y="9226"/>
                  </a:cubicBezTo>
                  <a:cubicBezTo>
                    <a:pt x="47564" y="2467"/>
                    <a:pt x="41893" y="1"/>
                    <a:pt x="36941" y="1"/>
                  </a:cubicBezTo>
                  <a:close/>
                </a:path>
              </a:pathLst>
            </a:custGeom>
            <a:gradFill>
              <a:gsLst>
                <a:gs pos="0">
                  <a:schemeClr val="accent4"/>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rot="-5400000">
              <a:off x="6968000" y="-1159125"/>
              <a:ext cx="2697460" cy="2834084"/>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03"/>
        <p:cNvGrpSpPr/>
        <p:nvPr/>
      </p:nvGrpSpPr>
      <p:grpSpPr>
        <a:xfrm>
          <a:off x="0" y="0"/>
          <a:ext cx="0" cy="0"/>
          <a:chOff x="0" y="0"/>
          <a:chExt cx="0" cy="0"/>
        </a:xfrm>
      </p:grpSpPr>
      <p:sp>
        <p:nvSpPr>
          <p:cNvPr id="704" name="Google Shape;704;p26"/>
          <p:cNvSpPr/>
          <p:nvPr/>
        </p:nvSpPr>
        <p:spPr>
          <a:xfrm flipH="1">
            <a:off x="5528765"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733AEF">
                  <a:alpha val="4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txBox="1">
            <a:spLocks noGrp="1"/>
          </p:cNvSpPr>
          <p:nvPr>
            <p:ph type="body" idx="1"/>
          </p:nvPr>
        </p:nvSpPr>
        <p:spPr>
          <a:xfrm>
            <a:off x="720000" y="1821850"/>
            <a:ext cx="4274400" cy="27867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dk2"/>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06" name="Google Shape;706;p26"/>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802"/>
        <p:cNvGrpSpPr/>
        <p:nvPr/>
      </p:nvGrpSpPr>
      <p:grpSpPr>
        <a:xfrm>
          <a:off x="0" y="0"/>
          <a:ext cx="0" cy="0"/>
          <a:chOff x="0" y="0"/>
          <a:chExt cx="0" cy="0"/>
        </a:xfrm>
      </p:grpSpPr>
      <p:sp>
        <p:nvSpPr>
          <p:cNvPr id="803" name="Google Shape;803;p33"/>
          <p:cNvSpPr/>
          <p:nvPr/>
        </p:nvSpPr>
        <p:spPr>
          <a:xfrm rot="10800000">
            <a:off x="5528765" y="1812203"/>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21568"/>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3"/>
          <p:cNvGrpSpPr/>
          <p:nvPr/>
        </p:nvGrpSpPr>
        <p:grpSpPr>
          <a:xfrm flipH="1">
            <a:off x="7780020" y="-704973"/>
            <a:ext cx="2142930" cy="2368801"/>
            <a:chOff x="4141800" y="551575"/>
            <a:chExt cx="642500" cy="710200"/>
          </a:xfrm>
        </p:grpSpPr>
        <p:sp>
          <p:nvSpPr>
            <p:cNvPr id="805" name="Google Shape;805;p33"/>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3"/>
          <p:cNvSpPr/>
          <p:nvPr/>
        </p:nvSpPr>
        <p:spPr>
          <a:xfrm>
            <a:off x="-778951" y="3449315"/>
            <a:ext cx="2142913" cy="2399157"/>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accent6"/>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825"/>
        <p:cNvGrpSpPr/>
        <p:nvPr/>
      </p:nvGrpSpPr>
      <p:grpSpPr>
        <a:xfrm>
          <a:off x="0" y="0"/>
          <a:ext cx="0" cy="0"/>
          <a:chOff x="0" y="0"/>
          <a:chExt cx="0" cy="0"/>
        </a:xfrm>
      </p:grpSpPr>
      <p:sp>
        <p:nvSpPr>
          <p:cNvPr id="826" name="Google Shape;826;p34"/>
          <p:cNvSpPr/>
          <p:nvPr/>
        </p:nvSpPr>
        <p:spPr>
          <a:xfrm>
            <a:off x="0"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21568"/>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08316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260375" y="-991862"/>
            <a:ext cx="2697460" cy="2834084"/>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rot="-5400000">
            <a:off x="7718614" y="3734160"/>
            <a:ext cx="2461285" cy="1846966"/>
          </a:xfrm>
          <a:custGeom>
            <a:avLst/>
            <a:gdLst/>
            <a:ahLst/>
            <a:cxnLst/>
            <a:rect l="l" t="t" r="r" b="b"/>
            <a:pathLst>
              <a:path w="29480" h="22122" extrusionOk="0">
                <a:moveTo>
                  <a:pt x="10758" y="0"/>
                </a:moveTo>
                <a:cubicBezTo>
                  <a:pt x="9213" y="0"/>
                  <a:pt x="7102" y="1112"/>
                  <a:pt x="5593" y="2825"/>
                </a:cubicBezTo>
                <a:cubicBezTo>
                  <a:pt x="1" y="9202"/>
                  <a:pt x="2452" y="20533"/>
                  <a:pt x="10823" y="21897"/>
                </a:cubicBezTo>
                <a:cubicBezTo>
                  <a:pt x="11768" y="22050"/>
                  <a:pt x="12672" y="22122"/>
                  <a:pt x="13534" y="22122"/>
                </a:cubicBezTo>
                <a:cubicBezTo>
                  <a:pt x="25707" y="22122"/>
                  <a:pt x="29480" y="7815"/>
                  <a:pt x="23258" y="7606"/>
                </a:cubicBezTo>
                <a:cubicBezTo>
                  <a:pt x="16596" y="7390"/>
                  <a:pt x="16398" y="503"/>
                  <a:pt x="11021" y="11"/>
                </a:cubicBezTo>
                <a:cubicBezTo>
                  <a:pt x="10936" y="4"/>
                  <a:pt x="10848" y="0"/>
                  <a:pt x="10758" y="0"/>
                </a:cubicBezTo>
                <a:close/>
              </a:path>
            </a:pathLst>
          </a:custGeom>
          <a:gradFill>
            <a:gsLst>
              <a:gs pos="0">
                <a:schemeClr val="accent3"/>
              </a:gs>
              <a:gs pos="100000">
                <a:schemeClr val="accent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3"/>
          <p:cNvSpPr/>
          <p:nvPr/>
        </p:nvSpPr>
        <p:spPr>
          <a:xfrm rot="10800000">
            <a:off x="10" y="-1"/>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txBox="1">
            <a:spLocks noGrp="1"/>
          </p:cNvSpPr>
          <p:nvPr>
            <p:ph type="title"/>
          </p:nvPr>
        </p:nvSpPr>
        <p:spPr>
          <a:xfrm>
            <a:off x="722375" y="2227125"/>
            <a:ext cx="5248500" cy="10998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6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84" name="Google Shape;84;p3"/>
          <p:cNvSpPr txBox="1">
            <a:spLocks noGrp="1"/>
          </p:cNvSpPr>
          <p:nvPr>
            <p:ph type="title" idx="2" hasCustomPrompt="1"/>
          </p:nvPr>
        </p:nvSpPr>
        <p:spPr>
          <a:xfrm>
            <a:off x="827275" y="930058"/>
            <a:ext cx="1313100" cy="1316700"/>
          </a:xfrm>
          <a:prstGeom prst="rect">
            <a:avLst/>
          </a:prstGeom>
          <a:gradFill>
            <a:gsLst>
              <a:gs pos="0">
                <a:schemeClr val="accent2"/>
              </a:gs>
              <a:gs pos="100000">
                <a:schemeClr val="accent3"/>
              </a:gs>
            </a:gsLst>
            <a:lin ang="2698631"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6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85" name="Google Shape;85;p3"/>
          <p:cNvSpPr txBox="1">
            <a:spLocks noGrp="1"/>
          </p:cNvSpPr>
          <p:nvPr>
            <p:ph type="subTitle" idx="1"/>
          </p:nvPr>
        </p:nvSpPr>
        <p:spPr>
          <a:xfrm>
            <a:off x="722375" y="3670760"/>
            <a:ext cx="3039300" cy="6585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a:endParaRPr/>
          </a:p>
        </p:txBody>
      </p:sp>
      <p:grpSp>
        <p:nvGrpSpPr>
          <p:cNvPr id="86" name="Google Shape;86;p3"/>
          <p:cNvGrpSpPr/>
          <p:nvPr/>
        </p:nvGrpSpPr>
        <p:grpSpPr>
          <a:xfrm>
            <a:off x="5529930" y="-601642"/>
            <a:ext cx="1995153" cy="6346783"/>
            <a:chOff x="5529930" y="-601642"/>
            <a:chExt cx="1995153" cy="6346783"/>
          </a:xfrm>
        </p:grpSpPr>
        <p:sp>
          <p:nvSpPr>
            <p:cNvPr id="87" name="Google Shape;87;p3"/>
            <p:cNvSpPr/>
            <p:nvPr/>
          </p:nvSpPr>
          <p:spPr>
            <a:xfrm rot="5400000">
              <a:off x="5636477" y="-708189"/>
              <a:ext cx="1782059" cy="1995153"/>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accent3"/>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5529930" y="4233298"/>
              <a:ext cx="1510959" cy="1511843"/>
              <a:chOff x="3220550" y="982000"/>
              <a:chExt cx="369175" cy="369400"/>
            </a:xfrm>
          </p:grpSpPr>
          <p:sp>
            <p:nvSpPr>
              <p:cNvPr id="89" name="Google Shape;89;p3"/>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7"/>
        <p:cNvGrpSpPr/>
        <p:nvPr/>
      </p:nvGrpSpPr>
      <p:grpSpPr>
        <a:xfrm>
          <a:off x="0" y="0"/>
          <a:ext cx="0" cy="0"/>
          <a:chOff x="0" y="0"/>
          <a:chExt cx="0" cy="0"/>
        </a:xfrm>
      </p:grpSpPr>
      <p:sp>
        <p:nvSpPr>
          <p:cNvPr id="148" name="Google Shape;148;p5"/>
          <p:cNvSpPr/>
          <p:nvPr/>
        </p:nvSpPr>
        <p:spPr>
          <a:xfrm flipH="1">
            <a:off x="5528765"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4352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50" name="Google Shape;150;p5"/>
          <p:cNvSpPr txBox="1">
            <a:spLocks noGrp="1"/>
          </p:cNvSpPr>
          <p:nvPr>
            <p:ph type="body" idx="1"/>
          </p:nvPr>
        </p:nvSpPr>
        <p:spPr>
          <a:xfrm>
            <a:off x="720000" y="1821849"/>
            <a:ext cx="3666900" cy="278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lnSpc>
                <a:spcPct val="100000"/>
              </a:lnSpc>
              <a:spcBef>
                <a:spcPts val="1000"/>
              </a:spcBef>
              <a:spcAft>
                <a:spcPts val="0"/>
              </a:spcAft>
              <a:buSzPts val="1400"/>
              <a:buFont typeface="Roboto Condensed Light"/>
              <a:buChar char="○"/>
              <a:defRPr/>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sp>
        <p:nvSpPr>
          <p:cNvPr id="151" name="Google Shape;151;p5"/>
          <p:cNvSpPr txBox="1">
            <a:spLocks noGrp="1"/>
          </p:cNvSpPr>
          <p:nvPr>
            <p:ph type="body" idx="2"/>
          </p:nvPr>
        </p:nvSpPr>
        <p:spPr>
          <a:xfrm>
            <a:off x="4757100" y="1821849"/>
            <a:ext cx="3666900" cy="278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a:lvl1pPr>
            <a:lvl2pPr marL="914400" lvl="1" indent="-317500" rtl="0">
              <a:lnSpc>
                <a:spcPct val="100000"/>
              </a:lnSpc>
              <a:spcBef>
                <a:spcPts val="1000"/>
              </a:spcBef>
              <a:spcAft>
                <a:spcPts val="0"/>
              </a:spcAft>
              <a:buSzPts val="1400"/>
              <a:buFont typeface="Roboto Condensed Light"/>
              <a:buChar char="○"/>
              <a:defRPr/>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sp>
        <p:nvSpPr>
          <p:cNvPr id="152" name="Google Shape;152;p5"/>
          <p:cNvSpPr/>
          <p:nvPr/>
        </p:nvSpPr>
        <p:spPr>
          <a:xfrm rot="-5400000">
            <a:off x="7906637" y="-727155"/>
            <a:ext cx="2411192" cy="2533317"/>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5"/>
          <p:cNvGrpSpPr/>
          <p:nvPr/>
        </p:nvGrpSpPr>
        <p:grpSpPr>
          <a:xfrm>
            <a:off x="7845567" y="327222"/>
            <a:ext cx="1152120" cy="712953"/>
            <a:chOff x="5325800" y="3208225"/>
            <a:chExt cx="228500" cy="141400"/>
          </a:xfrm>
        </p:grpSpPr>
        <p:sp>
          <p:nvSpPr>
            <p:cNvPr id="154" name="Google Shape;154;p5"/>
            <p:cNvSpPr/>
            <p:nvPr/>
          </p:nvSpPr>
          <p:spPr>
            <a:xfrm>
              <a:off x="5411675" y="3294150"/>
              <a:ext cx="13600" cy="12375"/>
            </a:xfrm>
            <a:custGeom>
              <a:avLst/>
              <a:gdLst/>
              <a:ahLst/>
              <a:cxnLst/>
              <a:rect l="l" t="t" r="r" b="b"/>
              <a:pathLst>
                <a:path w="544" h="495" extrusionOk="0">
                  <a:moveTo>
                    <a:pt x="273" y="1"/>
                  </a:moveTo>
                  <a:cubicBezTo>
                    <a:pt x="212" y="1"/>
                    <a:pt x="151" y="27"/>
                    <a:pt x="104" y="78"/>
                  </a:cubicBezTo>
                  <a:cubicBezTo>
                    <a:pt x="0" y="173"/>
                    <a:pt x="0" y="320"/>
                    <a:pt x="104" y="424"/>
                  </a:cubicBezTo>
                  <a:cubicBezTo>
                    <a:pt x="151" y="471"/>
                    <a:pt x="212" y="495"/>
                    <a:pt x="273" y="495"/>
                  </a:cubicBezTo>
                  <a:cubicBezTo>
                    <a:pt x="335" y="495"/>
                    <a:pt x="397" y="471"/>
                    <a:pt x="449" y="424"/>
                  </a:cubicBezTo>
                  <a:cubicBezTo>
                    <a:pt x="544" y="320"/>
                    <a:pt x="544" y="173"/>
                    <a:pt x="449" y="78"/>
                  </a:cubicBezTo>
                  <a:cubicBezTo>
                    <a:pt x="397" y="27"/>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368725" y="3251200"/>
              <a:ext cx="13625" cy="12375"/>
            </a:xfrm>
            <a:custGeom>
              <a:avLst/>
              <a:gdLst/>
              <a:ahLst/>
              <a:cxnLst/>
              <a:rect l="l" t="t" r="r" b="b"/>
              <a:pathLst>
                <a:path w="545" h="495" extrusionOk="0">
                  <a:moveTo>
                    <a:pt x="273" y="0"/>
                  </a:moveTo>
                  <a:cubicBezTo>
                    <a:pt x="214" y="0"/>
                    <a:pt x="155" y="24"/>
                    <a:pt x="104" y="71"/>
                  </a:cubicBezTo>
                  <a:cubicBezTo>
                    <a:pt x="1" y="174"/>
                    <a:pt x="1" y="312"/>
                    <a:pt x="96" y="416"/>
                  </a:cubicBezTo>
                  <a:cubicBezTo>
                    <a:pt x="144" y="469"/>
                    <a:pt x="206" y="494"/>
                    <a:pt x="269" y="494"/>
                  </a:cubicBezTo>
                  <a:cubicBezTo>
                    <a:pt x="329" y="494"/>
                    <a:pt x="390" y="471"/>
                    <a:pt x="441" y="424"/>
                  </a:cubicBezTo>
                  <a:cubicBezTo>
                    <a:pt x="544" y="329"/>
                    <a:pt x="544" y="183"/>
                    <a:pt x="450" y="79"/>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325800" y="3208275"/>
              <a:ext cx="13625" cy="12375"/>
            </a:xfrm>
            <a:custGeom>
              <a:avLst/>
              <a:gdLst/>
              <a:ahLst/>
              <a:cxnLst/>
              <a:rect l="l" t="t" r="r" b="b"/>
              <a:pathLst>
                <a:path w="545" h="495" extrusionOk="0">
                  <a:moveTo>
                    <a:pt x="268" y="0"/>
                  </a:moveTo>
                  <a:cubicBezTo>
                    <a:pt x="209" y="0"/>
                    <a:pt x="150" y="24"/>
                    <a:pt x="104" y="70"/>
                  </a:cubicBezTo>
                  <a:cubicBezTo>
                    <a:pt x="0" y="174"/>
                    <a:pt x="0" y="320"/>
                    <a:pt x="95" y="415"/>
                  </a:cubicBezTo>
                  <a:cubicBezTo>
                    <a:pt x="148" y="468"/>
                    <a:pt x="210" y="494"/>
                    <a:pt x="272" y="494"/>
                  </a:cubicBezTo>
                  <a:cubicBezTo>
                    <a:pt x="331" y="494"/>
                    <a:pt x="390" y="470"/>
                    <a:pt x="441" y="424"/>
                  </a:cubicBezTo>
                  <a:cubicBezTo>
                    <a:pt x="544" y="320"/>
                    <a:pt x="544" y="174"/>
                    <a:pt x="441" y="79"/>
                  </a:cubicBezTo>
                  <a:cubicBezTo>
                    <a:pt x="392" y="26"/>
                    <a:pt x="330" y="0"/>
                    <a:pt x="268"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325800" y="3337175"/>
              <a:ext cx="13625" cy="12375"/>
            </a:xfrm>
            <a:custGeom>
              <a:avLst/>
              <a:gdLst/>
              <a:ahLst/>
              <a:cxnLst/>
              <a:rect l="l" t="t" r="r" b="b"/>
              <a:pathLst>
                <a:path w="545" h="495" extrusionOk="0">
                  <a:moveTo>
                    <a:pt x="269" y="0"/>
                  </a:moveTo>
                  <a:cubicBezTo>
                    <a:pt x="209" y="0"/>
                    <a:pt x="150" y="24"/>
                    <a:pt x="104" y="75"/>
                  </a:cubicBezTo>
                  <a:cubicBezTo>
                    <a:pt x="0" y="170"/>
                    <a:pt x="0" y="316"/>
                    <a:pt x="95" y="420"/>
                  </a:cubicBezTo>
                  <a:cubicBezTo>
                    <a:pt x="144" y="469"/>
                    <a:pt x="206" y="494"/>
                    <a:pt x="269" y="494"/>
                  </a:cubicBezTo>
                  <a:cubicBezTo>
                    <a:pt x="329" y="494"/>
                    <a:pt x="390" y="471"/>
                    <a:pt x="441" y="420"/>
                  </a:cubicBezTo>
                  <a:cubicBezTo>
                    <a:pt x="544" y="325"/>
                    <a:pt x="544" y="178"/>
                    <a:pt x="449" y="75"/>
                  </a:cubicBezTo>
                  <a:cubicBezTo>
                    <a:pt x="396" y="26"/>
                    <a:pt x="332"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368725" y="3337100"/>
              <a:ext cx="13625" cy="12450"/>
            </a:xfrm>
            <a:custGeom>
              <a:avLst/>
              <a:gdLst/>
              <a:ahLst/>
              <a:cxnLst/>
              <a:rect l="l" t="t" r="r" b="b"/>
              <a:pathLst>
                <a:path w="545" h="498" extrusionOk="0">
                  <a:moveTo>
                    <a:pt x="274" y="0"/>
                  </a:moveTo>
                  <a:cubicBezTo>
                    <a:pt x="212" y="0"/>
                    <a:pt x="152" y="26"/>
                    <a:pt x="104" y="78"/>
                  </a:cubicBezTo>
                  <a:cubicBezTo>
                    <a:pt x="1" y="181"/>
                    <a:pt x="1" y="319"/>
                    <a:pt x="96" y="423"/>
                  </a:cubicBezTo>
                  <a:cubicBezTo>
                    <a:pt x="149" y="472"/>
                    <a:pt x="211" y="497"/>
                    <a:pt x="272" y="497"/>
                  </a:cubicBezTo>
                  <a:cubicBezTo>
                    <a:pt x="331" y="497"/>
                    <a:pt x="390" y="474"/>
                    <a:pt x="441" y="423"/>
                  </a:cubicBezTo>
                  <a:cubicBezTo>
                    <a:pt x="544" y="328"/>
                    <a:pt x="544" y="181"/>
                    <a:pt x="450" y="78"/>
                  </a:cubicBezTo>
                  <a:cubicBezTo>
                    <a:pt x="398" y="26"/>
                    <a:pt x="335" y="0"/>
                    <a:pt x="274"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325800" y="3294150"/>
              <a:ext cx="13625" cy="12375"/>
            </a:xfrm>
            <a:custGeom>
              <a:avLst/>
              <a:gdLst/>
              <a:ahLst/>
              <a:cxnLst/>
              <a:rect l="l" t="t" r="r" b="b"/>
              <a:pathLst>
                <a:path w="545" h="495" extrusionOk="0">
                  <a:moveTo>
                    <a:pt x="271" y="1"/>
                  </a:moveTo>
                  <a:cubicBezTo>
                    <a:pt x="210" y="1"/>
                    <a:pt x="147" y="27"/>
                    <a:pt x="95" y="78"/>
                  </a:cubicBezTo>
                  <a:cubicBezTo>
                    <a:pt x="0" y="182"/>
                    <a:pt x="0" y="320"/>
                    <a:pt x="95" y="424"/>
                  </a:cubicBezTo>
                  <a:cubicBezTo>
                    <a:pt x="147" y="471"/>
                    <a:pt x="210" y="495"/>
                    <a:pt x="271" y="495"/>
                  </a:cubicBezTo>
                  <a:cubicBezTo>
                    <a:pt x="333" y="495"/>
                    <a:pt x="393" y="471"/>
                    <a:pt x="441" y="424"/>
                  </a:cubicBezTo>
                  <a:cubicBezTo>
                    <a:pt x="544" y="320"/>
                    <a:pt x="544" y="173"/>
                    <a:pt x="441" y="78"/>
                  </a:cubicBezTo>
                  <a:cubicBezTo>
                    <a:pt x="393" y="27"/>
                    <a:pt x="333" y="1"/>
                    <a:pt x="27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411675" y="3337175"/>
              <a:ext cx="13600" cy="12375"/>
            </a:xfrm>
            <a:custGeom>
              <a:avLst/>
              <a:gdLst/>
              <a:ahLst/>
              <a:cxnLst/>
              <a:rect l="l" t="t" r="r" b="b"/>
              <a:pathLst>
                <a:path w="544" h="495" extrusionOk="0">
                  <a:moveTo>
                    <a:pt x="269" y="0"/>
                  </a:moveTo>
                  <a:cubicBezTo>
                    <a:pt x="212" y="0"/>
                    <a:pt x="157" y="22"/>
                    <a:pt x="112" y="66"/>
                  </a:cubicBezTo>
                  <a:cubicBezTo>
                    <a:pt x="0" y="170"/>
                    <a:pt x="0" y="308"/>
                    <a:pt x="95" y="411"/>
                  </a:cubicBezTo>
                  <a:cubicBezTo>
                    <a:pt x="146" y="467"/>
                    <a:pt x="211" y="495"/>
                    <a:pt x="276" y="495"/>
                  </a:cubicBezTo>
                  <a:cubicBezTo>
                    <a:pt x="334" y="495"/>
                    <a:pt x="392" y="473"/>
                    <a:pt x="440" y="429"/>
                  </a:cubicBezTo>
                  <a:cubicBezTo>
                    <a:pt x="544" y="334"/>
                    <a:pt x="544" y="187"/>
                    <a:pt x="449" y="83"/>
                  </a:cubicBezTo>
                  <a:cubicBezTo>
                    <a:pt x="398" y="28"/>
                    <a:pt x="333" y="0"/>
                    <a:pt x="269"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368725" y="3294150"/>
              <a:ext cx="13625" cy="12375"/>
            </a:xfrm>
            <a:custGeom>
              <a:avLst/>
              <a:gdLst/>
              <a:ahLst/>
              <a:cxnLst/>
              <a:rect l="l" t="t" r="r" b="b"/>
              <a:pathLst>
                <a:path w="545" h="495" extrusionOk="0">
                  <a:moveTo>
                    <a:pt x="274" y="1"/>
                  </a:moveTo>
                  <a:cubicBezTo>
                    <a:pt x="212" y="1"/>
                    <a:pt x="152" y="27"/>
                    <a:pt x="104" y="78"/>
                  </a:cubicBezTo>
                  <a:cubicBezTo>
                    <a:pt x="1" y="173"/>
                    <a:pt x="1" y="320"/>
                    <a:pt x="96" y="424"/>
                  </a:cubicBezTo>
                  <a:cubicBezTo>
                    <a:pt x="148" y="471"/>
                    <a:pt x="210" y="495"/>
                    <a:pt x="272" y="495"/>
                  </a:cubicBezTo>
                  <a:cubicBezTo>
                    <a:pt x="333" y="495"/>
                    <a:pt x="393" y="471"/>
                    <a:pt x="441" y="424"/>
                  </a:cubicBezTo>
                  <a:cubicBezTo>
                    <a:pt x="544" y="320"/>
                    <a:pt x="544" y="173"/>
                    <a:pt x="450" y="78"/>
                  </a:cubicBezTo>
                  <a:cubicBezTo>
                    <a:pt x="398" y="27"/>
                    <a:pt x="335" y="1"/>
                    <a:pt x="27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325800" y="3251225"/>
              <a:ext cx="13625" cy="12350"/>
            </a:xfrm>
            <a:custGeom>
              <a:avLst/>
              <a:gdLst/>
              <a:ahLst/>
              <a:cxnLst/>
              <a:rect l="l" t="t" r="r" b="b"/>
              <a:pathLst>
                <a:path w="545" h="494" extrusionOk="0">
                  <a:moveTo>
                    <a:pt x="272" y="0"/>
                  </a:moveTo>
                  <a:cubicBezTo>
                    <a:pt x="212" y="0"/>
                    <a:pt x="151" y="26"/>
                    <a:pt x="104" y="78"/>
                  </a:cubicBezTo>
                  <a:cubicBezTo>
                    <a:pt x="0" y="173"/>
                    <a:pt x="0" y="320"/>
                    <a:pt x="95" y="415"/>
                  </a:cubicBezTo>
                  <a:cubicBezTo>
                    <a:pt x="148" y="468"/>
                    <a:pt x="210" y="493"/>
                    <a:pt x="272" y="493"/>
                  </a:cubicBezTo>
                  <a:cubicBezTo>
                    <a:pt x="331" y="493"/>
                    <a:pt x="390" y="470"/>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454600" y="3337100"/>
              <a:ext cx="13825" cy="12450"/>
            </a:xfrm>
            <a:custGeom>
              <a:avLst/>
              <a:gdLst/>
              <a:ahLst/>
              <a:cxnLst/>
              <a:rect l="l" t="t" r="r" b="b"/>
              <a:pathLst>
                <a:path w="553" h="498" extrusionOk="0">
                  <a:moveTo>
                    <a:pt x="280" y="0"/>
                  </a:moveTo>
                  <a:cubicBezTo>
                    <a:pt x="218" y="0"/>
                    <a:pt x="156" y="26"/>
                    <a:pt x="104" y="78"/>
                  </a:cubicBezTo>
                  <a:cubicBezTo>
                    <a:pt x="9" y="173"/>
                    <a:pt x="0" y="319"/>
                    <a:pt x="104" y="423"/>
                  </a:cubicBezTo>
                  <a:cubicBezTo>
                    <a:pt x="153" y="472"/>
                    <a:pt x="215" y="497"/>
                    <a:pt x="277" y="497"/>
                  </a:cubicBezTo>
                  <a:cubicBezTo>
                    <a:pt x="338" y="497"/>
                    <a:pt x="399" y="474"/>
                    <a:pt x="449" y="423"/>
                  </a:cubicBezTo>
                  <a:cubicBezTo>
                    <a:pt x="544" y="328"/>
                    <a:pt x="553" y="181"/>
                    <a:pt x="449" y="78"/>
                  </a:cubicBezTo>
                  <a:cubicBezTo>
                    <a:pt x="402" y="26"/>
                    <a:pt x="341"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5540675" y="3208275"/>
              <a:ext cx="13625" cy="12350"/>
            </a:xfrm>
            <a:custGeom>
              <a:avLst/>
              <a:gdLst/>
              <a:ahLst/>
              <a:cxnLst/>
              <a:rect l="l" t="t" r="r" b="b"/>
              <a:pathLst>
                <a:path w="545" h="494" extrusionOk="0">
                  <a:moveTo>
                    <a:pt x="267" y="0"/>
                  </a:moveTo>
                  <a:cubicBezTo>
                    <a:pt x="207" y="0"/>
                    <a:pt x="146" y="24"/>
                    <a:pt x="96" y="70"/>
                  </a:cubicBezTo>
                  <a:cubicBezTo>
                    <a:pt x="1" y="174"/>
                    <a:pt x="1" y="320"/>
                    <a:pt x="96" y="415"/>
                  </a:cubicBezTo>
                  <a:cubicBezTo>
                    <a:pt x="147" y="467"/>
                    <a:pt x="208" y="493"/>
                    <a:pt x="268" y="493"/>
                  </a:cubicBezTo>
                  <a:cubicBezTo>
                    <a:pt x="329" y="493"/>
                    <a:pt x="389" y="467"/>
                    <a:pt x="441" y="415"/>
                  </a:cubicBezTo>
                  <a:cubicBezTo>
                    <a:pt x="544" y="320"/>
                    <a:pt x="544" y="174"/>
                    <a:pt x="441" y="79"/>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497525" y="3208275"/>
              <a:ext cx="13850" cy="12375"/>
            </a:xfrm>
            <a:custGeom>
              <a:avLst/>
              <a:gdLst/>
              <a:ahLst/>
              <a:cxnLst/>
              <a:rect l="l" t="t" r="r" b="b"/>
              <a:pathLst>
                <a:path w="554" h="495" extrusionOk="0">
                  <a:moveTo>
                    <a:pt x="276" y="0"/>
                  </a:moveTo>
                  <a:cubicBezTo>
                    <a:pt x="216" y="0"/>
                    <a:pt x="155" y="24"/>
                    <a:pt x="104" y="70"/>
                  </a:cubicBezTo>
                  <a:cubicBezTo>
                    <a:pt x="9" y="165"/>
                    <a:pt x="1" y="312"/>
                    <a:pt x="96" y="415"/>
                  </a:cubicBezTo>
                  <a:lnTo>
                    <a:pt x="104" y="415"/>
                  </a:lnTo>
                  <a:cubicBezTo>
                    <a:pt x="153" y="468"/>
                    <a:pt x="215" y="494"/>
                    <a:pt x="277" y="494"/>
                  </a:cubicBezTo>
                  <a:cubicBezTo>
                    <a:pt x="336" y="494"/>
                    <a:pt x="394" y="470"/>
                    <a:pt x="441" y="424"/>
                  </a:cubicBezTo>
                  <a:cubicBezTo>
                    <a:pt x="544" y="320"/>
                    <a:pt x="553" y="182"/>
                    <a:pt x="450"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540675" y="3251225"/>
              <a:ext cx="13625" cy="12375"/>
            </a:xfrm>
            <a:custGeom>
              <a:avLst/>
              <a:gdLst/>
              <a:ahLst/>
              <a:cxnLst/>
              <a:rect l="l" t="t" r="r" b="b"/>
              <a:pathLst>
                <a:path w="545" h="495" extrusionOk="0">
                  <a:moveTo>
                    <a:pt x="272" y="0"/>
                  </a:moveTo>
                  <a:cubicBezTo>
                    <a:pt x="210" y="0"/>
                    <a:pt x="147" y="26"/>
                    <a:pt x="96" y="78"/>
                  </a:cubicBezTo>
                  <a:cubicBezTo>
                    <a:pt x="1" y="173"/>
                    <a:pt x="1" y="320"/>
                    <a:pt x="96" y="423"/>
                  </a:cubicBezTo>
                  <a:cubicBezTo>
                    <a:pt x="147" y="471"/>
                    <a:pt x="208" y="495"/>
                    <a:pt x="268" y="495"/>
                  </a:cubicBezTo>
                  <a:cubicBezTo>
                    <a:pt x="329" y="495"/>
                    <a:pt x="389" y="471"/>
                    <a:pt x="441" y="423"/>
                  </a:cubicBezTo>
                  <a:cubicBezTo>
                    <a:pt x="544" y="320"/>
                    <a:pt x="544" y="173"/>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454600" y="3208225"/>
              <a:ext cx="13625" cy="12425"/>
            </a:xfrm>
            <a:custGeom>
              <a:avLst/>
              <a:gdLst/>
              <a:ahLst/>
              <a:cxnLst/>
              <a:rect l="l" t="t" r="r" b="b"/>
              <a:pathLst>
                <a:path w="545" h="497" extrusionOk="0">
                  <a:moveTo>
                    <a:pt x="273" y="1"/>
                  </a:moveTo>
                  <a:cubicBezTo>
                    <a:pt x="212" y="1"/>
                    <a:pt x="151" y="25"/>
                    <a:pt x="104" y="72"/>
                  </a:cubicBezTo>
                  <a:cubicBezTo>
                    <a:pt x="0" y="176"/>
                    <a:pt x="0" y="322"/>
                    <a:pt x="104" y="417"/>
                  </a:cubicBezTo>
                  <a:lnTo>
                    <a:pt x="104" y="426"/>
                  </a:lnTo>
                  <a:cubicBezTo>
                    <a:pt x="155" y="472"/>
                    <a:pt x="214" y="496"/>
                    <a:pt x="273" y="496"/>
                  </a:cubicBezTo>
                  <a:cubicBezTo>
                    <a:pt x="334" y="496"/>
                    <a:pt x="396" y="470"/>
                    <a:pt x="449" y="417"/>
                  </a:cubicBezTo>
                  <a:cubicBezTo>
                    <a:pt x="544" y="322"/>
                    <a:pt x="544" y="176"/>
                    <a:pt x="449" y="72"/>
                  </a:cubicBezTo>
                  <a:cubicBezTo>
                    <a:pt x="397" y="25"/>
                    <a:pt x="335" y="1"/>
                    <a:pt x="27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5497525" y="3251275"/>
              <a:ext cx="13850" cy="12400"/>
            </a:xfrm>
            <a:custGeom>
              <a:avLst/>
              <a:gdLst/>
              <a:ahLst/>
              <a:cxnLst/>
              <a:rect l="l" t="t" r="r" b="b"/>
              <a:pathLst>
                <a:path w="554" h="496" extrusionOk="0">
                  <a:moveTo>
                    <a:pt x="273" y="0"/>
                  </a:moveTo>
                  <a:cubicBezTo>
                    <a:pt x="219" y="0"/>
                    <a:pt x="165" y="20"/>
                    <a:pt x="122" y="59"/>
                  </a:cubicBezTo>
                  <a:cubicBezTo>
                    <a:pt x="9" y="154"/>
                    <a:pt x="1" y="301"/>
                    <a:pt x="96" y="404"/>
                  </a:cubicBezTo>
                  <a:cubicBezTo>
                    <a:pt x="147" y="465"/>
                    <a:pt x="214" y="495"/>
                    <a:pt x="280" y="495"/>
                  </a:cubicBezTo>
                  <a:cubicBezTo>
                    <a:pt x="337" y="495"/>
                    <a:pt x="393" y="473"/>
                    <a:pt x="441" y="430"/>
                  </a:cubicBezTo>
                  <a:cubicBezTo>
                    <a:pt x="544" y="335"/>
                    <a:pt x="553" y="188"/>
                    <a:pt x="458" y="85"/>
                  </a:cubicBezTo>
                  <a:cubicBezTo>
                    <a:pt x="406" y="28"/>
                    <a:pt x="339"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5540675" y="3294250"/>
              <a:ext cx="13625" cy="12375"/>
            </a:xfrm>
            <a:custGeom>
              <a:avLst/>
              <a:gdLst/>
              <a:ahLst/>
              <a:cxnLst/>
              <a:rect l="l" t="t" r="r" b="b"/>
              <a:pathLst>
                <a:path w="545" h="495" extrusionOk="0">
                  <a:moveTo>
                    <a:pt x="270" y="0"/>
                  </a:moveTo>
                  <a:cubicBezTo>
                    <a:pt x="210" y="0"/>
                    <a:pt x="151" y="24"/>
                    <a:pt x="104" y="74"/>
                  </a:cubicBezTo>
                  <a:cubicBezTo>
                    <a:pt x="1" y="169"/>
                    <a:pt x="1" y="316"/>
                    <a:pt x="96" y="420"/>
                  </a:cubicBezTo>
                  <a:cubicBezTo>
                    <a:pt x="144" y="468"/>
                    <a:pt x="206" y="494"/>
                    <a:pt x="269" y="494"/>
                  </a:cubicBezTo>
                  <a:cubicBezTo>
                    <a:pt x="329" y="494"/>
                    <a:pt x="390" y="470"/>
                    <a:pt x="441" y="420"/>
                  </a:cubicBezTo>
                  <a:cubicBezTo>
                    <a:pt x="536" y="325"/>
                    <a:pt x="544" y="178"/>
                    <a:pt x="441" y="74"/>
                  </a:cubicBezTo>
                  <a:lnTo>
                    <a:pt x="449" y="74"/>
                  </a:ln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5411675" y="3208275"/>
              <a:ext cx="13600" cy="12375"/>
            </a:xfrm>
            <a:custGeom>
              <a:avLst/>
              <a:gdLst/>
              <a:ahLst/>
              <a:cxnLst/>
              <a:rect l="l" t="t" r="r" b="b"/>
              <a:pathLst>
                <a:path w="544" h="495" extrusionOk="0">
                  <a:moveTo>
                    <a:pt x="275" y="0"/>
                  </a:moveTo>
                  <a:cubicBezTo>
                    <a:pt x="212" y="0"/>
                    <a:pt x="148" y="26"/>
                    <a:pt x="95" y="79"/>
                  </a:cubicBezTo>
                  <a:cubicBezTo>
                    <a:pt x="0" y="182"/>
                    <a:pt x="0" y="320"/>
                    <a:pt x="104" y="424"/>
                  </a:cubicBezTo>
                  <a:cubicBezTo>
                    <a:pt x="154" y="470"/>
                    <a:pt x="213" y="494"/>
                    <a:pt x="272" y="494"/>
                  </a:cubicBezTo>
                  <a:cubicBezTo>
                    <a:pt x="334" y="494"/>
                    <a:pt x="396" y="468"/>
                    <a:pt x="449" y="415"/>
                  </a:cubicBezTo>
                  <a:cubicBezTo>
                    <a:pt x="544" y="312"/>
                    <a:pt x="544" y="174"/>
                    <a:pt x="440" y="70"/>
                  </a:cubicBezTo>
                  <a:cubicBezTo>
                    <a:pt x="394" y="24"/>
                    <a:pt x="335" y="0"/>
                    <a:pt x="275"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5454600" y="3251200"/>
              <a:ext cx="13825" cy="12375"/>
            </a:xfrm>
            <a:custGeom>
              <a:avLst/>
              <a:gdLst/>
              <a:ahLst/>
              <a:cxnLst/>
              <a:rect l="l" t="t" r="r" b="b"/>
              <a:pathLst>
                <a:path w="553" h="495" extrusionOk="0">
                  <a:moveTo>
                    <a:pt x="276" y="0"/>
                  </a:moveTo>
                  <a:cubicBezTo>
                    <a:pt x="216" y="0"/>
                    <a:pt x="155" y="24"/>
                    <a:pt x="104" y="71"/>
                  </a:cubicBezTo>
                  <a:cubicBezTo>
                    <a:pt x="9" y="174"/>
                    <a:pt x="0" y="321"/>
                    <a:pt x="104" y="416"/>
                  </a:cubicBezTo>
                  <a:cubicBezTo>
                    <a:pt x="153" y="469"/>
                    <a:pt x="215" y="494"/>
                    <a:pt x="276" y="494"/>
                  </a:cubicBezTo>
                  <a:cubicBezTo>
                    <a:pt x="335" y="494"/>
                    <a:pt x="394" y="471"/>
                    <a:pt x="441" y="424"/>
                  </a:cubicBezTo>
                  <a:cubicBezTo>
                    <a:pt x="544" y="329"/>
                    <a:pt x="553" y="183"/>
                    <a:pt x="449" y="79"/>
                  </a:cubicBezTo>
                  <a:cubicBezTo>
                    <a:pt x="401" y="26"/>
                    <a:pt x="339" y="0"/>
                    <a:pt x="27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5497750" y="3294250"/>
              <a:ext cx="13625" cy="12375"/>
            </a:xfrm>
            <a:custGeom>
              <a:avLst/>
              <a:gdLst/>
              <a:ahLst/>
              <a:cxnLst/>
              <a:rect l="l" t="t" r="r" b="b"/>
              <a:pathLst>
                <a:path w="545" h="495" extrusionOk="0">
                  <a:moveTo>
                    <a:pt x="267" y="0"/>
                  </a:moveTo>
                  <a:cubicBezTo>
                    <a:pt x="207" y="0"/>
                    <a:pt x="146" y="24"/>
                    <a:pt x="95" y="74"/>
                  </a:cubicBezTo>
                  <a:cubicBezTo>
                    <a:pt x="0" y="169"/>
                    <a:pt x="0" y="316"/>
                    <a:pt x="95" y="420"/>
                  </a:cubicBezTo>
                  <a:cubicBezTo>
                    <a:pt x="148" y="468"/>
                    <a:pt x="210" y="494"/>
                    <a:pt x="272" y="494"/>
                  </a:cubicBezTo>
                  <a:cubicBezTo>
                    <a:pt x="331" y="494"/>
                    <a:pt x="390" y="470"/>
                    <a:pt x="441" y="420"/>
                  </a:cubicBezTo>
                  <a:cubicBezTo>
                    <a:pt x="544" y="316"/>
                    <a:pt x="544" y="178"/>
                    <a:pt x="441" y="74"/>
                  </a:cubicBezTo>
                  <a:cubicBezTo>
                    <a:pt x="392" y="26"/>
                    <a:pt x="330" y="0"/>
                    <a:pt x="267"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5540675" y="3337100"/>
              <a:ext cx="13625" cy="12525"/>
            </a:xfrm>
            <a:custGeom>
              <a:avLst/>
              <a:gdLst/>
              <a:ahLst/>
              <a:cxnLst/>
              <a:rect l="l" t="t" r="r" b="b"/>
              <a:pathLst>
                <a:path w="545" h="501" extrusionOk="0">
                  <a:moveTo>
                    <a:pt x="272" y="0"/>
                  </a:moveTo>
                  <a:cubicBezTo>
                    <a:pt x="210" y="0"/>
                    <a:pt x="147" y="26"/>
                    <a:pt x="96" y="78"/>
                  </a:cubicBezTo>
                  <a:cubicBezTo>
                    <a:pt x="1" y="181"/>
                    <a:pt x="1" y="328"/>
                    <a:pt x="96" y="423"/>
                  </a:cubicBezTo>
                  <a:cubicBezTo>
                    <a:pt x="147" y="475"/>
                    <a:pt x="210" y="501"/>
                    <a:pt x="272" y="501"/>
                  </a:cubicBezTo>
                  <a:cubicBezTo>
                    <a:pt x="333" y="501"/>
                    <a:pt x="393" y="475"/>
                    <a:pt x="441" y="423"/>
                  </a:cubicBezTo>
                  <a:cubicBezTo>
                    <a:pt x="544" y="319"/>
                    <a:pt x="544" y="181"/>
                    <a:pt x="441" y="78"/>
                  </a:cubicBezTo>
                  <a:cubicBezTo>
                    <a:pt x="393" y="26"/>
                    <a:pt x="333" y="0"/>
                    <a:pt x="272"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5368725" y="3208275"/>
              <a:ext cx="13625" cy="12375"/>
            </a:xfrm>
            <a:custGeom>
              <a:avLst/>
              <a:gdLst/>
              <a:ahLst/>
              <a:cxnLst/>
              <a:rect l="l" t="t" r="r" b="b"/>
              <a:pathLst>
                <a:path w="545" h="495" extrusionOk="0">
                  <a:moveTo>
                    <a:pt x="270" y="0"/>
                  </a:moveTo>
                  <a:cubicBezTo>
                    <a:pt x="210" y="0"/>
                    <a:pt x="151" y="24"/>
                    <a:pt x="104" y="70"/>
                  </a:cubicBezTo>
                  <a:cubicBezTo>
                    <a:pt x="1" y="174"/>
                    <a:pt x="1" y="320"/>
                    <a:pt x="96" y="415"/>
                  </a:cubicBezTo>
                  <a:cubicBezTo>
                    <a:pt x="149" y="468"/>
                    <a:pt x="211" y="494"/>
                    <a:pt x="272" y="494"/>
                  </a:cubicBezTo>
                  <a:cubicBezTo>
                    <a:pt x="331" y="494"/>
                    <a:pt x="390" y="470"/>
                    <a:pt x="441" y="424"/>
                  </a:cubicBezTo>
                  <a:cubicBezTo>
                    <a:pt x="544" y="320"/>
                    <a:pt x="544" y="174"/>
                    <a:pt x="450" y="79"/>
                  </a:cubicBezTo>
                  <a:cubicBezTo>
                    <a:pt x="397" y="26"/>
                    <a:pt x="332" y="0"/>
                    <a:pt x="27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5411675" y="3251225"/>
              <a:ext cx="13600" cy="12375"/>
            </a:xfrm>
            <a:custGeom>
              <a:avLst/>
              <a:gdLst/>
              <a:ahLst/>
              <a:cxnLst/>
              <a:rect l="l" t="t" r="r" b="b"/>
              <a:pathLst>
                <a:path w="544" h="495" extrusionOk="0">
                  <a:moveTo>
                    <a:pt x="273" y="0"/>
                  </a:moveTo>
                  <a:cubicBezTo>
                    <a:pt x="212" y="0"/>
                    <a:pt x="151" y="26"/>
                    <a:pt x="104" y="78"/>
                  </a:cubicBezTo>
                  <a:cubicBezTo>
                    <a:pt x="0" y="173"/>
                    <a:pt x="0" y="320"/>
                    <a:pt x="95" y="423"/>
                  </a:cubicBezTo>
                  <a:cubicBezTo>
                    <a:pt x="147" y="471"/>
                    <a:pt x="209" y="495"/>
                    <a:pt x="271" y="495"/>
                  </a:cubicBezTo>
                  <a:cubicBezTo>
                    <a:pt x="332" y="495"/>
                    <a:pt x="393" y="471"/>
                    <a:pt x="440" y="423"/>
                  </a:cubicBezTo>
                  <a:cubicBezTo>
                    <a:pt x="544" y="320"/>
                    <a:pt x="544" y="182"/>
                    <a:pt x="449" y="78"/>
                  </a:cubicBezTo>
                  <a:cubicBezTo>
                    <a:pt x="397" y="26"/>
                    <a:pt x="335" y="0"/>
                    <a:pt x="273"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5454600" y="3294225"/>
              <a:ext cx="13825" cy="12400"/>
            </a:xfrm>
            <a:custGeom>
              <a:avLst/>
              <a:gdLst/>
              <a:ahLst/>
              <a:cxnLst/>
              <a:rect l="l" t="t" r="r" b="b"/>
              <a:pathLst>
                <a:path w="553" h="496" extrusionOk="0">
                  <a:moveTo>
                    <a:pt x="270" y="1"/>
                  </a:moveTo>
                  <a:cubicBezTo>
                    <a:pt x="213" y="1"/>
                    <a:pt x="157" y="22"/>
                    <a:pt x="113" y="67"/>
                  </a:cubicBezTo>
                  <a:cubicBezTo>
                    <a:pt x="9" y="162"/>
                    <a:pt x="0" y="308"/>
                    <a:pt x="95" y="412"/>
                  </a:cubicBezTo>
                  <a:cubicBezTo>
                    <a:pt x="146" y="467"/>
                    <a:pt x="211" y="495"/>
                    <a:pt x="277" y="495"/>
                  </a:cubicBezTo>
                  <a:cubicBezTo>
                    <a:pt x="334" y="495"/>
                    <a:pt x="392" y="474"/>
                    <a:pt x="441" y="429"/>
                  </a:cubicBezTo>
                  <a:cubicBezTo>
                    <a:pt x="544" y="326"/>
                    <a:pt x="553" y="179"/>
                    <a:pt x="458" y="84"/>
                  </a:cubicBezTo>
                  <a:cubicBezTo>
                    <a:pt x="403" y="29"/>
                    <a:pt x="335" y="1"/>
                    <a:pt x="27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5497525" y="3337100"/>
              <a:ext cx="13850" cy="12525"/>
            </a:xfrm>
            <a:custGeom>
              <a:avLst/>
              <a:gdLst/>
              <a:ahLst/>
              <a:cxnLst/>
              <a:rect l="l" t="t" r="r" b="b"/>
              <a:pathLst>
                <a:path w="554" h="501" extrusionOk="0">
                  <a:moveTo>
                    <a:pt x="280" y="0"/>
                  </a:moveTo>
                  <a:cubicBezTo>
                    <a:pt x="219" y="0"/>
                    <a:pt x="156" y="26"/>
                    <a:pt x="104" y="78"/>
                  </a:cubicBezTo>
                  <a:cubicBezTo>
                    <a:pt x="1" y="181"/>
                    <a:pt x="1" y="319"/>
                    <a:pt x="104" y="423"/>
                  </a:cubicBezTo>
                  <a:cubicBezTo>
                    <a:pt x="156" y="475"/>
                    <a:pt x="217" y="501"/>
                    <a:pt x="277" y="501"/>
                  </a:cubicBezTo>
                  <a:cubicBezTo>
                    <a:pt x="337" y="501"/>
                    <a:pt x="398" y="475"/>
                    <a:pt x="450" y="423"/>
                  </a:cubicBezTo>
                  <a:cubicBezTo>
                    <a:pt x="553" y="319"/>
                    <a:pt x="553" y="181"/>
                    <a:pt x="450" y="78"/>
                  </a:cubicBezTo>
                  <a:cubicBezTo>
                    <a:pt x="402" y="26"/>
                    <a:pt x="342" y="0"/>
                    <a:pt x="280"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5"/>
          <p:cNvGrpSpPr/>
          <p:nvPr/>
        </p:nvGrpSpPr>
        <p:grpSpPr>
          <a:xfrm>
            <a:off x="3922574" y="4194314"/>
            <a:ext cx="1298868" cy="1299660"/>
            <a:chOff x="3220550" y="982000"/>
            <a:chExt cx="369175" cy="369400"/>
          </a:xfrm>
        </p:grpSpPr>
        <p:sp>
          <p:nvSpPr>
            <p:cNvPr id="179" name="Google Shape;179;p5"/>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95" name="Google Shape;195;p6"/>
          <p:cNvSpPr/>
          <p:nvPr/>
        </p:nvSpPr>
        <p:spPr>
          <a:xfrm flipH="1">
            <a:off x="5528825"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21568"/>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rot="10800000">
            <a:off x="7812263" y="-571303"/>
            <a:ext cx="2241937" cy="2510021"/>
          </a:xfrm>
          <a:custGeom>
            <a:avLst/>
            <a:gdLst/>
            <a:ahLst/>
            <a:cxnLst/>
            <a:rect l="l" t="t" r="r" b="b"/>
            <a:pathLst>
              <a:path w="35684" h="39951" extrusionOk="0">
                <a:moveTo>
                  <a:pt x="13504" y="0"/>
                </a:moveTo>
                <a:cubicBezTo>
                  <a:pt x="7620" y="0"/>
                  <a:pt x="3459" y="5413"/>
                  <a:pt x="2330" y="11940"/>
                </a:cubicBezTo>
                <a:lnTo>
                  <a:pt x="2339" y="11940"/>
                </a:lnTo>
                <a:cubicBezTo>
                  <a:pt x="0" y="25524"/>
                  <a:pt x="8449" y="38710"/>
                  <a:pt x="18735" y="39866"/>
                </a:cubicBezTo>
                <a:cubicBezTo>
                  <a:pt x="19239" y="39923"/>
                  <a:pt x="19746" y="39951"/>
                  <a:pt x="20254" y="39951"/>
                </a:cubicBezTo>
                <a:cubicBezTo>
                  <a:pt x="27938" y="39951"/>
                  <a:pt x="35684" y="33595"/>
                  <a:pt x="32017" y="25144"/>
                </a:cubicBezTo>
                <a:cubicBezTo>
                  <a:pt x="28099" y="16143"/>
                  <a:pt x="17493" y="19716"/>
                  <a:pt x="20556" y="8480"/>
                </a:cubicBezTo>
                <a:cubicBezTo>
                  <a:pt x="21928" y="3448"/>
                  <a:pt x="19469" y="1274"/>
                  <a:pt x="16345" y="402"/>
                </a:cubicBezTo>
                <a:cubicBezTo>
                  <a:pt x="15360" y="129"/>
                  <a:pt x="14412" y="0"/>
                  <a:pt x="13504" y="0"/>
                </a:cubicBezTo>
                <a:close/>
              </a:path>
            </a:pathLst>
          </a:custGeom>
          <a:gradFill>
            <a:gsLst>
              <a:gs pos="0">
                <a:schemeClr val="accent3"/>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6"/>
          <p:cNvGrpSpPr/>
          <p:nvPr/>
        </p:nvGrpSpPr>
        <p:grpSpPr>
          <a:xfrm>
            <a:off x="207864" y="4608577"/>
            <a:ext cx="1029001" cy="1029629"/>
            <a:chOff x="3220550" y="982000"/>
            <a:chExt cx="369175" cy="369400"/>
          </a:xfrm>
        </p:grpSpPr>
        <p:sp>
          <p:nvSpPr>
            <p:cNvPr id="198" name="Google Shape;198;p6"/>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7"/>
        <p:cNvGrpSpPr/>
        <p:nvPr/>
      </p:nvGrpSpPr>
      <p:grpSpPr>
        <a:xfrm>
          <a:off x="0" y="0"/>
          <a:ext cx="0" cy="0"/>
          <a:chOff x="0" y="0"/>
          <a:chExt cx="0" cy="0"/>
        </a:xfrm>
      </p:grpSpPr>
      <p:grpSp>
        <p:nvGrpSpPr>
          <p:cNvPr id="218" name="Google Shape;218;p8"/>
          <p:cNvGrpSpPr/>
          <p:nvPr/>
        </p:nvGrpSpPr>
        <p:grpSpPr>
          <a:xfrm>
            <a:off x="0" y="0"/>
            <a:ext cx="9143950" cy="5143512"/>
            <a:chOff x="0" y="0"/>
            <a:chExt cx="9143950" cy="5143512"/>
          </a:xfrm>
        </p:grpSpPr>
        <p:sp>
          <p:nvSpPr>
            <p:cNvPr id="219" name="Google Shape;219;p8"/>
            <p:cNvSpPr/>
            <p:nvPr/>
          </p:nvSpPr>
          <p:spPr>
            <a:xfrm>
              <a:off x="0"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00FFFF">
                    <a:alpha val="21568"/>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0800000">
              <a:off x="5528765" y="181225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DF0101">
                    <a:alpha val="2392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8"/>
          <p:cNvSpPr txBox="1">
            <a:spLocks noGrp="1"/>
          </p:cNvSpPr>
          <p:nvPr>
            <p:ph type="title"/>
          </p:nvPr>
        </p:nvSpPr>
        <p:spPr>
          <a:xfrm>
            <a:off x="1218600" y="1165485"/>
            <a:ext cx="6706800" cy="26187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8500"/>
              <a:buNone/>
              <a:defRPr sz="100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sp>
        <p:nvSpPr>
          <p:cNvPr id="222" name="Google Shape;222;p8"/>
          <p:cNvSpPr/>
          <p:nvPr/>
        </p:nvSpPr>
        <p:spPr>
          <a:xfrm>
            <a:off x="8064557" y="1738950"/>
            <a:ext cx="1665600" cy="1665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7075882" y="3191537"/>
            <a:ext cx="2697460" cy="2834084"/>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accent3"/>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8"/>
          <p:cNvGrpSpPr/>
          <p:nvPr/>
        </p:nvGrpSpPr>
        <p:grpSpPr>
          <a:xfrm>
            <a:off x="-629342" y="-455794"/>
            <a:ext cx="2147685" cy="2374057"/>
            <a:chOff x="4141800" y="551575"/>
            <a:chExt cx="642500" cy="710200"/>
          </a:xfrm>
        </p:grpSpPr>
        <p:sp>
          <p:nvSpPr>
            <p:cNvPr id="225" name="Google Shape;225;p8"/>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8"/>
          <p:cNvSpPr/>
          <p:nvPr/>
        </p:nvSpPr>
        <p:spPr>
          <a:xfrm>
            <a:off x="-400393" y="3851942"/>
            <a:ext cx="2461285" cy="1846966"/>
          </a:xfrm>
          <a:custGeom>
            <a:avLst/>
            <a:gdLst/>
            <a:ahLst/>
            <a:cxnLst/>
            <a:rect l="l" t="t" r="r" b="b"/>
            <a:pathLst>
              <a:path w="29480" h="22122" extrusionOk="0">
                <a:moveTo>
                  <a:pt x="10758" y="0"/>
                </a:moveTo>
                <a:cubicBezTo>
                  <a:pt x="9213" y="0"/>
                  <a:pt x="7102" y="1112"/>
                  <a:pt x="5593" y="2825"/>
                </a:cubicBezTo>
                <a:cubicBezTo>
                  <a:pt x="1" y="9202"/>
                  <a:pt x="2452" y="20533"/>
                  <a:pt x="10823" y="21897"/>
                </a:cubicBezTo>
                <a:cubicBezTo>
                  <a:pt x="11768" y="22050"/>
                  <a:pt x="12672" y="22122"/>
                  <a:pt x="13534" y="22122"/>
                </a:cubicBezTo>
                <a:cubicBezTo>
                  <a:pt x="25707" y="22122"/>
                  <a:pt x="29480" y="7815"/>
                  <a:pt x="23258" y="7606"/>
                </a:cubicBezTo>
                <a:cubicBezTo>
                  <a:pt x="16596" y="7390"/>
                  <a:pt x="16398" y="503"/>
                  <a:pt x="11021" y="11"/>
                </a:cubicBezTo>
                <a:cubicBezTo>
                  <a:pt x="10936" y="4"/>
                  <a:pt x="10848" y="0"/>
                  <a:pt x="10758" y="0"/>
                </a:cubicBezTo>
                <a:close/>
              </a:path>
            </a:pathLst>
          </a:cu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5"/>
        <p:cNvGrpSpPr/>
        <p:nvPr/>
      </p:nvGrpSpPr>
      <p:grpSpPr>
        <a:xfrm>
          <a:off x="0" y="0"/>
          <a:ext cx="0" cy="0"/>
          <a:chOff x="0" y="0"/>
          <a:chExt cx="0" cy="0"/>
        </a:xfrm>
      </p:grpSpPr>
      <p:sp>
        <p:nvSpPr>
          <p:cNvPr id="246" name="Google Shape;246;p9"/>
          <p:cNvSpPr/>
          <p:nvPr/>
        </p:nvSpPr>
        <p:spPr>
          <a:xfrm flipH="1">
            <a:off x="5528765" y="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DF0101">
                  <a:alpha val="2392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7536425" y="4096075"/>
            <a:ext cx="1560600" cy="1560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txBox="1">
            <a:spLocks noGrp="1"/>
          </p:cNvSpPr>
          <p:nvPr>
            <p:ph type="subTitle" idx="1"/>
          </p:nvPr>
        </p:nvSpPr>
        <p:spPr>
          <a:xfrm>
            <a:off x="3438420" y="2395518"/>
            <a:ext cx="4983300" cy="129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49" name="Google Shape;249;p9"/>
          <p:cNvSpPr txBox="1">
            <a:spLocks noGrp="1"/>
          </p:cNvSpPr>
          <p:nvPr>
            <p:ph type="title"/>
          </p:nvPr>
        </p:nvSpPr>
        <p:spPr>
          <a:xfrm>
            <a:off x="3438420" y="1458143"/>
            <a:ext cx="4983300" cy="7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4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250" name="Google Shape;250;p9"/>
          <p:cNvSpPr/>
          <p:nvPr/>
        </p:nvSpPr>
        <p:spPr>
          <a:xfrm rot="10800000">
            <a:off x="7190636" y="-876459"/>
            <a:ext cx="2461285" cy="1846966"/>
          </a:xfrm>
          <a:custGeom>
            <a:avLst/>
            <a:gdLst/>
            <a:ahLst/>
            <a:cxnLst/>
            <a:rect l="l" t="t" r="r" b="b"/>
            <a:pathLst>
              <a:path w="29480" h="22122" extrusionOk="0">
                <a:moveTo>
                  <a:pt x="10758" y="0"/>
                </a:moveTo>
                <a:cubicBezTo>
                  <a:pt x="9213" y="0"/>
                  <a:pt x="7102" y="1112"/>
                  <a:pt x="5593" y="2825"/>
                </a:cubicBezTo>
                <a:cubicBezTo>
                  <a:pt x="1" y="9202"/>
                  <a:pt x="2452" y="20533"/>
                  <a:pt x="10823" y="21897"/>
                </a:cubicBezTo>
                <a:cubicBezTo>
                  <a:pt x="11768" y="22050"/>
                  <a:pt x="12672" y="22122"/>
                  <a:pt x="13534" y="22122"/>
                </a:cubicBezTo>
                <a:cubicBezTo>
                  <a:pt x="25707" y="22122"/>
                  <a:pt x="29480" y="7815"/>
                  <a:pt x="23258" y="7606"/>
                </a:cubicBezTo>
                <a:cubicBezTo>
                  <a:pt x="16596" y="7390"/>
                  <a:pt x="16398" y="503"/>
                  <a:pt x="11021" y="11"/>
                </a:cubicBezTo>
                <a:cubicBezTo>
                  <a:pt x="10936" y="4"/>
                  <a:pt x="10848" y="0"/>
                  <a:pt x="10758" y="0"/>
                </a:cubicBezTo>
                <a:close/>
              </a:path>
            </a:pathLst>
          </a:custGeom>
          <a:gradFill>
            <a:gsLst>
              <a:gs pos="0">
                <a:schemeClr val="accent6"/>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298"/>
        <p:cNvGrpSpPr/>
        <p:nvPr/>
      </p:nvGrpSpPr>
      <p:grpSpPr>
        <a:xfrm>
          <a:off x="0" y="0"/>
          <a:ext cx="0" cy="0"/>
          <a:chOff x="0" y="0"/>
          <a:chExt cx="0" cy="0"/>
        </a:xfrm>
      </p:grpSpPr>
      <p:sp>
        <p:nvSpPr>
          <p:cNvPr id="299" name="Google Shape;299;p13"/>
          <p:cNvSpPr/>
          <p:nvPr/>
        </p:nvSpPr>
        <p:spPr>
          <a:xfrm>
            <a:off x="5083160" y="1401574"/>
            <a:ext cx="4060790" cy="3741891"/>
          </a:xfrm>
          <a:custGeom>
            <a:avLst/>
            <a:gdLst/>
            <a:ahLst/>
            <a:cxnLst/>
            <a:rect l="l" t="t" r="r" b="b"/>
            <a:pathLst>
              <a:path w="43193" h="39801" extrusionOk="0">
                <a:moveTo>
                  <a:pt x="43192" y="0"/>
                </a:moveTo>
                <a:cubicBezTo>
                  <a:pt x="21937" y="3202"/>
                  <a:pt x="4868" y="19141"/>
                  <a:pt x="0" y="39801"/>
                </a:cubicBezTo>
                <a:lnTo>
                  <a:pt x="43192" y="39801"/>
                </a:lnTo>
                <a:lnTo>
                  <a:pt x="43192" y="0"/>
                </a:lnTo>
                <a:close/>
              </a:path>
            </a:pathLst>
          </a:custGeom>
          <a:gradFill>
            <a:gsLst>
              <a:gs pos="0">
                <a:srgbClr val="FFFFFF">
                  <a:alpha val="0"/>
                  <a:alpha val="43710"/>
                </a:srgbClr>
              </a:gs>
              <a:gs pos="50000">
                <a:srgbClr val="FFFFFF">
                  <a:alpha val="0"/>
                  <a:alpha val="43710"/>
                </a:srgbClr>
              </a:gs>
              <a:gs pos="100000">
                <a:srgbClr val="733AEF">
                  <a:alpha val="47450"/>
                  <a:alpha val="4371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txBox="1">
            <a:spLocks noGrp="1"/>
          </p:cNvSpPr>
          <p:nvPr>
            <p:ph type="title" hasCustomPrompt="1"/>
          </p:nvPr>
        </p:nvSpPr>
        <p:spPr>
          <a:xfrm>
            <a:off x="825072" y="1765259"/>
            <a:ext cx="804600" cy="804600"/>
          </a:xfrm>
          <a:prstGeom prst="rect">
            <a:avLst/>
          </a:prstGeom>
          <a:gradFill>
            <a:gsLst>
              <a:gs pos="0">
                <a:schemeClr val="accent2"/>
              </a:gs>
              <a:gs pos="100000">
                <a:schemeClr val="accent3"/>
              </a:gs>
            </a:gsLst>
            <a:lin ang="2698631"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01" name="Google Shape;301;p13"/>
          <p:cNvSpPr txBox="1">
            <a:spLocks noGrp="1"/>
          </p:cNvSpPr>
          <p:nvPr>
            <p:ph type="subTitle" idx="1"/>
          </p:nvPr>
        </p:nvSpPr>
        <p:spPr>
          <a:xfrm>
            <a:off x="1739501" y="1654829"/>
            <a:ext cx="2641500" cy="530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600">
                <a:latin typeface="Darker Grotesque Black"/>
                <a:ea typeface="Darker Grotesque Black"/>
                <a:cs typeface="Darker Grotesque Black"/>
                <a:sym typeface="Darker Grotesque Black"/>
              </a:defRPr>
            </a:lvl1pPr>
            <a:lvl2pPr lvl="1" rtl="0">
              <a:spcBef>
                <a:spcPts val="0"/>
              </a:spcBef>
              <a:spcAft>
                <a:spcPts val="0"/>
              </a:spcAft>
              <a:buNone/>
              <a:defRPr sz="2600">
                <a:latin typeface="Darker Grotesque Black"/>
                <a:ea typeface="Darker Grotesque Black"/>
                <a:cs typeface="Darker Grotesque Black"/>
                <a:sym typeface="Darker Grotesque Black"/>
              </a:defRPr>
            </a:lvl2pPr>
            <a:lvl3pPr lvl="2" rtl="0">
              <a:spcBef>
                <a:spcPts val="0"/>
              </a:spcBef>
              <a:spcAft>
                <a:spcPts val="0"/>
              </a:spcAft>
              <a:buNone/>
              <a:defRPr sz="2600">
                <a:latin typeface="Darker Grotesque Black"/>
                <a:ea typeface="Darker Grotesque Black"/>
                <a:cs typeface="Darker Grotesque Black"/>
                <a:sym typeface="Darker Grotesque Black"/>
              </a:defRPr>
            </a:lvl3pPr>
            <a:lvl4pPr lvl="3" rtl="0">
              <a:spcBef>
                <a:spcPts val="0"/>
              </a:spcBef>
              <a:spcAft>
                <a:spcPts val="0"/>
              </a:spcAft>
              <a:buNone/>
              <a:defRPr sz="2600">
                <a:latin typeface="Darker Grotesque Black"/>
                <a:ea typeface="Darker Grotesque Black"/>
                <a:cs typeface="Darker Grotesque Black"/>
                <a:sym typeface="Darker Grotesque Black"/>
              </a:defRPr>
            </a:lvl4pPr>
            <a:lvl5pPr lvl="4" rtl="0">
              <a:spcBef>
                <a:spcPts val="0"/>
              </a:spcBef>
              <a:spcAft>
                <a:spcPts val="0"/>
              </a:spcAft>
              <a:buNone/>
              <a:defRPr sz="2600">
                <a:latin typeface="Darker Grotesque Black"/>
                <a:ea typeface="Darker Grotesque Black"/>
                <a:cs typeface="Darker Grotesque Black"/>
                <a:sym typeface="Darker Grotesque Black"/>
              </a:defRPr>
            </a:lvl5pPr>
            <a:lvl6pPr lvl="5" rtl="0">
              <a:spcBef>
                <a:spcPts val="0"/>
              </a:spcBef>
              <a:spcAft>
                <a:spcPts val="0"/>
              </a:spcAft>
              <a:buNone/>
              <a:defRPr sz="2600">
                <a:latin typeface="Darker Grotesque Black"/>
                <a:ea typeface="Darker Grotesque Black"/>
                <a:cs typeface="Darker Grotesque Black"/>
                <a:sym typeface="Darker Grotesque Black"/>
              </a:defRPr>
            </a:lvl6pPr>
            <a:lvl7pPr lvl="6" rtl="0">
              <a:spcBef>
                <a:spcPts val="0"/>
              </a:spcBef>
              <a:spcAft>
                <a:spcPts val="0"/>
              </a:spcAft>
              <a:buNone/>
              <a:defRPr sz="2600">
                <a:latin typeface="Darker Grotesque Black"/>
                <a:ea typeface="Darker Grotesque Black"/>
                <a:cs typeface="Darker Grotesque Black"/>
                <a:sym typeface="Darker Grotesque Black"/>
              </a:defRPr>
            </a:lvl7pPr>
            <a:lvl8pPr lvl="7" rtl="0">
              <a:spcBef>
                <a:spcPts val="0"/>
              </a:spcBef>
              <a:spcAft>
                <a:spcPts val="0"/>
              </a:spcAft>
              <a:buNone/>
              <a:defRPr sz="2600">
                <a:latin typeface="Darker Grotesque Black"/>
                <a:ea typeface="Darker Grotesque Black"/>
                <a:cs typeface="Darker Grotesque Black"/>
                <a:sym typeface="Darker Grotesque Black"/>
              </a:defRPr>
            </a:lvl8pPr>
            <a:lvl9pPr lvl="8" rtl="0">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302" name="Google Shape;302;p13"/>
          <p:cNvSpPr txBox="1">
            <a:spLocks noGrp="1"/>
          </p:cNvSpPr>
          <p:nvPr>
            <p:ph type="subTitle" idx="2"/>
          </p:nvPr>
        </p:nvSpPr>
        <p:spPr>
          <a:xfrm>
            <a:off x="1739500" y="2058403"/>
            <a:ext cx="2641500" cy="59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3" name="Google Shape;303;p13"/>
          <p:cNvSpPr txBox="1">
            <a:spLocks noGrp="1"/>
          </p:cNvSpPr>
          <p:nvPr>
            <p:ph type="title" idx="3" hasCustomPrompt="1"/>
          </p:nvPr>
        </p:nvSpPr>
        <p:spPr>
          <a:xfrm>
            <a:off x="825072" y="3292081"/>
            <a:ext cx="804600" cy="804600"/>
          </a:xfrm>
          <a:prstGeom prst="rect">
            <a:avLst/>
          </a:prstGeom>
          <a:gradFill>
            <a:gsLst>
              <a:gs pos="0">
                <a:schemeClr val="accent3"/>
              </a:gs>
              <a:gs pos="100000">
                <a:schemeClr val="accent4"/>
              </a:gs>
            </a:gsLst>
            <a:lin ang="2698631"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04" name="Google Shape;304;p13"/>
          <p:cNvSpPr txBox="1">
            <a:spLocks noGrp="1"/>
          </p:cNvSpPr>
          <p:nvPr>
            <p:ph type="subTitle" idx="4"/>
          </p:nvPr>
        </p:nvSpPr>
        <p:spPr>
          <a:xfrm>
            <a:off x="1739501" y="3181651"/>
            <a:ext cx="2641500" cy="530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600">
                <a:latin typeface="Darker Grotesque Black"/>
                <a:ea typeface="Darker Grotesque Black"/>
                <a:cs typeface="Darker Grotesque Black"/>
                <a:sym typeface="Darker Grotesque Black"/>
              </a:defRPr>
            </a:lvl1pPr>
            <a:lvl2pPr lvl="1" rtl="0">
              <a:spcBef>
                <a:spcPts val="0"/>
              </a:spcBef>
              <a:spcAft>
                <a:spcPts val="0"/>
              </a:spcAft>
              <a:buNone/>
              <a:defRPr sz="2600">
                <a:latin typeface="Darker Grotesque Black"/>
                <a:ea typeface="Darker Grotesque Black"/>
                <a:cs typeface="Darker Grotesque Black"/>
                <a:sym typeface="Darker Grotesque Black"/>
              </a:defRPr>
            </a:lvl2pPr>
            <a:lvl3pPr lvl="2" rtl="0">
              <a:spcBef>
                <a:spcPts val="0"/>
              </a:spcBef>
              <a:spcAft>
                <a:spcPts val="0"/>
              </a:spcAft>
              <a:buNone/>
              <a:defRPr sz="2600">
                <a:latin typeface="Darker Grotesque Black"/>
                <a:ea typeface="Darker Grotesque Black"/>
                <a:cs typeface="Darker Grotesque Black"/>
                <a:sym typeface="Darker Grotesque Black"/>
              </a:defRPr>
            </a:lvl3pPr>
            <a:lvl4pPr lvl="3" rtl="0">
              <a:spcBef>
                <a:spcPts val="0"/>
              </a:spcBef>
              <a:spcAft>
                <a:spcPts val="0"/>
              </a:spcAft>
              <a:buNone/>
              <a:defRPr sz="2600">
                <a:latin typeface="Darker Grotesque Black"/>
                <a:ea typeface="Darker Grotesque Black"/>
                <a:cs typeface="Darker Grotesque Black"/>
                <a:sym typeface="Darker Grotesque Black"/>
              </a:defRPr>
            </a:lvl4pPr>
            <a:lvl5pPr lvl="4" rtl="0">
              <a:spcBef>
                <a:spcPts val="0"/>
              </a:spcBef>
              <a:spcAft>
                <a:spcPts val="0"/>
              </a:spcAft>
              <a:buNone/>
              <a:defRPr sz="2600">
                <a:latin typeface="Darker Grotesque Black"/>
                <a:ea typeface="Darker Grotesque Black"/>
                <a:cs typeface="Darker Grotesque Black"/>
                <a:sym typeface="Darker Grotesque Black"/>
              </a:defRPr>
            </a:lvl5pPr>
            <a:lvl6pPr lvl="5" rtl="0">
              <a:spcBef>
                <a:spcPts val="0"/>
              </a:spcBef>
              <a:spcAft>
                <a:spcPts val="0"/>
              </a:spcAft>
              <a:buNone/>
              <a:defRPr sz="2600">
                <a:latin typeface="Darker Grotesque Black"/>
                <a:ea typeface="Darker Grotesque Black"/>
                <a:cs typeface="Darker Grotesque Black"/>
                <a:sym typeface="Darker Grotesque Black"/>
              </a:defRPr>
            </a:lvl6pPr>
            <a:lvl7pPr lvl="6" rtl="0">
              <a:spcBef>
                <a:spcPts val="0"/>
              </a:spcBef>
              <a:spcAft>
                <a:spcPts val="0"/>
              </a:spcAft>
              <a:buNone/>
              <a:defRPr sz="2600">
                <a:latin typeface="Darker Grotesque Black"/>
                <a:ea typeface="Darker Grotesque Black"/>
                <a:cs typeface="Darker Grotesque Black"/>
                <a:sym typeface="Darker Grotesque Black"/>
              </a:defRPr>
            </a:lvl7pPr>
            <a:lvl8pPr lvl="7" rtl="0">
              <a:spcBef>
                <a:spcPts val="0"/>
              </a:spcBef>
              <a:spcAft>
                <a:spcPts val="0"/>
              </a:spcAft>
              <a:buNone/>
              <a:defRPr sz="2600">
                <a:latin typeface="Darker Grotesque Black"/>
                <a:ea typeface="Darker Grotesque Black"/>
                <a:cs typeface="Darker Grotesque Black"/>
                <a:sym typeface="Darker Grotesque Black"/>
              </a:defRPr>
            </a:lvl8pPr>
            <a:lvl9pPr lvl="8" rtl="0">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305" name="Google Shape;305;p13"/>
          <p:cNvSpPr txBox="1">
            <a:spLocks noGrp="1"/>
          </p:cNvSpPr>
          <p:nvPr>
            <p:ph type="subTitle" idx="5"/>
          </p:nvPr>
        </p:nvSpPr>
        <p:spPr>
          <a:xfrm>
            <a:off x="1739500" y="3585206"/>
            <a:ext cx="2641500" cy="59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6" name="Google Shape;306;p13"/>
          <p:cNvSpPr txBox="1">
            <a:spLocks noGrp="1"/>
          </p:cNvSpPr>
          <p:nvPr>
            <p:ph type="title" idx="6" hasCustomPrompt="1"/>
          </p:nvPr>
        </p:nvSpPr>
        <p:spPr>
          <a:xfrm>
            <a:off x="4765322" y="1765259"/>
            <a:ext cx="804600" cy="804600"/>
          </a:xfrm>
          <a:prstGeom prst="rect">
            <a:avLst/>
          </a:prstGeom>
          <a:gradFill>
            <a:gsLst>
              <a:gs pos="0">
                <a:schemeClr val="accent3"/>
              </a:gs>
              <a:gs pos="100000">
                <a:schemeClr val="accent5"/>
              </a:gs>
            </a:gsLst>
            <a:lin ang="2698631"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07" name="Google Shape;307;p13"/>
          <p:cNvSpPr txBox="1">
            <a:spLocks noGrp="1"/>
          </p:cNvSpPr>
          <p:nvPr>
            <p:ph type="subTitle" idx="7"/>
          </p:nvPr>
        </p:nvSpPr>
        <p:spPr>
          <a:xfrm>
            <a:off x="5679747" y="1654836"/>
            <a:ext cx="2641500" cy="530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600">
                <a:latin typeface="Darker Grotesque Black"/>
                <a:ea typeface="Darker Grotesque Black"/>
                <a:cs typeface="Darker Grotesque Black"/>
                <a:sym typeface="Darker Grotesque Black"/>
              </a:defRPr>
            </a:lvl1pPr>
            <a:lvl2pPr lvl="1" rtl="0">
              <a:spcBef>
                <a:spcPts val="0"/>
              </a:spcBef>
              <a:spcAft>
                <a:spcPts val="0"/>
              </a:spcAft>
              <a:buNone/>
              <a:defRPr sz="2600">
                <a:latin typeface="Darker Grotesque Black"/>
                <a:ea typeface="Darker Grotesque Black"/>
                <a:cs typeface="Darker Grotesque Black"/>
                <a:sym typeface="Darker Grotesque Black"/>
              </a:defRPr>
            </a:lvl2pPr>
            <a:lvl3pPr lvl="2" rtl="0">
              <a:spcBef>
                <a:spcPts val="0"/>
              </a:spcBef>
              <a:spcAft>
                <a:spcPts val="0"/>
              </a:spcAft>
              <a:buNone/>
              <a:defRPr sz="2600">
                <a:latin typeface="Darker Grotesque Black"/>
                <a:ea typeface="Darker Grotesque Black"/>
                <a:cs typeface="Darker Grotesque Black"/>
                <a:sym typeface="Darker Grotesque Black"/>
              </a:defRPr>
            </a:lvl3pPr>
            <a:lvl4pPr lvl="3" rtl="0">
              <a:spcBef>
                <a:spcPts val="0"/>
              </a:spcBef>
              <a:spcAft>
                <a:spcPts val="0"/>
              </a:spcAft>
              <a:buNone/>
              <a:defRPr sz="2600">
                <a:latin typeface="Darker Grotesque Black"/>
                <a:ea typeface="Darker Grotesque Black"/>
                <a:cs typeface="Darker Grotesque Black"/>
                <a:sym typeface="Darker Grotesque Black"/>
              </a:defRPr>
            </a:lvl4pPr>
            <a:lvl5pPr lvl="4" rtl="0">
              <a:spcBef>
                <a:spcPts val="0"/>
              </a:spcBef>
              <a:spcAft>
                <a:spcPts val="0"/>
              </a:spcAft>
              <a:buNone/>
              <a:defRPr sz="2600">
                <a:latin typeface="Darker Grotesque Black"/>
                <a:ea typeface="Darker Grotesque Black"/>
                <a:cs typeface="Darker Grotesque Black"/>
                <a:sym typeface="Darker Grotesque Black"/>
              </a:defRPr>
            </a:lvl5pPr>
            <a:lvl6pPr lvl="5" rtl="0">
              <a:spcBef>
                <a:spcPts val="0"/>
              </a:spcBef>
              <a:spcAft>
                <a:spcPts val="0"/>
              </a:spcAft>
              <a:buNone/>
              <a:defRPr sz="2600">
                <a:latin typeface="Darker Grotesque Black"/>
                <a:ea typeface="Darker Grotesque Black"/>
                <a:cs typeface="Darker Grotesque Black"/>
                <a:sym typeface="Darker Grotesque Black"/>
              </a:defRPr>
            </a:lvl6pPr>
            <a:lvl7pPr lvl="6" rtl="0">
              <a:spcBef>
                <a:spcPts val="0"/>
              </a:spcBef>
              <a:spcAft>
                <a:spcPts val="0"/>
              </a:spcAft>
              <a:buNone/>
              <a:defRPr sz="2600">
                <a:latin typeface="Darker Grotesque Black"/>
                <a:ea typeface="Darker Grotesque Black"/>
                <a:cs typeface="Darker Grotesque Black"/>
                <a:sym typeface="Darker Grotesque Black"/>
              </a:defRPr>
            </a:lvl7pPr>
            <a:lvl8pPr lvl="7" rtl="0">
              <a:spcBef>
                <a:spcPts val="0"/>
              </a:spcBef>
              <a:spcAft>
                <a:spcPts val="0"/>
              </a:spcAft>
              <a:buNone/>
              <a:defRPr sz="2600">
                <a:latin typeface="Darker Grotesque Black"/>
                <a:ea typeface="Darker Grotesque Black"/>
                <a:cs typeface="Darker Grotesque Black"/>
                <a:sym typeface="Darker Grotesque Black"/>
              </a:defRPr>
            </a:lvl8pPr>
            <a:lvl9pPr lvl="8" rtl="0">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308" name="Google Shape;308;p13"/>
          <p:cNvSpPr txBox="1">
            <a:spLocks noGrp="1"/>
          </p:cNvSpPr>
          <p:nvPr>
            <p:ph type="subTitle" idx="8"/>
          </p:nvPr>
        </p:nvSpPr>
        <p:spPr>
          <a:xfrm>
            <a:off x="5679748" y="2058403"/>
            <a:ext cx="2641500" cy="59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9" name="Google Shape;309;p13"/>
          <p:cNvSpPr txBox="1">
            <a:spLocks noGrp="1"/>
          </p:cNvSpPr>
          <p:nvPr>
            <p:ph type="title" idx="9"/>
          </p:nvPr>
        </p:nvSpPr>
        <p:spPr>
          <a:xfrm>
            <a:off x="720000" y="3114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0" name="Google Shape;310;p13"/>
          <p:cNvSpPr txBox="1">
            <a:spLocks noGrp="1"/>
          </p:cNvSpPr>
          <p:nvPr>
            <p:ph type="title" idx="13" hasCustomPrompt="1"/>
          </p:nvPr>
        </p:nvSpPr>
        <p:spPr>
          <a:xfrm>
            <a:off x="4765322" y="3292081"/>
            <a:ext cx="804600" cy="804600"/>
          </a:xfrm>
          <a:prstGeom prst="rect">
            <a:avLst/>
          </a:prstGeom>
          <a:gradFill>
            <a:gsLst>
              <a:gs pos="0">
                <a:schemeClr val="accent2"/>
              </a:gs>
              <a:gs pos="100000">
                <a:schemeClr val="accent1"/>
              </a:gs>
            </a:gsLst>
            <a:lin ang="2698631"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11" name="Google Shape;311;p13"/>
          <p:cNvSpPr txBox="1">
            <a:spLocks noGrp="1"/>
          </p:cNvSpPr>
          <p:nvPr>
            <p:ph type="subTitle" idx="14"/>
          </p:nvPr>
        </p:nvSpPr>
        <p:spPr>
          <a:xfrm>
            <a:off x="5679747" y="3181651"/>
            <a:ext cx="2641500" cy="530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600">
                <a:latin typeface="Darker Grotesque Black"/>
                <a:ea typeface="Darker Grotesque Black"/>
                <a:cs typeface="Darker Grotesque Black"/>
                <a:sym typeface="Darker Grotesque Black"/>
              </a:defRPr>
            </a:lvl1pPr>
            <a:lvl2pPr lvl="1" rtl="0">
              <a:spcBef>
                <a:spcPts val="0"/>
              </a:spcBef>
              <a:spcAft>
                <a:spcPts val="0"/>
              </a:spcAft>
              <a:buNone/>
              <a:defRPr sz="2600">
                <a:latin typeface="Darker Grotesque Black"/>
                <a:ea typeface="Darker Grotesque Black"/>
                <a:cs typeface="Darker Grotesque Black"/>
                <a:sym typeface="Darker Grotesque Black"/>
              </a:defRPr>
            </a:lvl2pPr>
            <a:lvl3pPr lvl="2" rtl="0">
              <a:spcBef>
                <a:spcPts val="0"/>
              </a:spcBef>
              <a:spcAft>
                <a:spcPts val="0"/>
              </a:spcAft>
              <a:buNone/>
              <a:defRPr sz="2600">
                <a:latin typeface="Darker Grotesque Black"/>
                <a:ea typeface="Darker Grotesque Black"/>
                <a:cs typeface="Darker Grotesque Black"/>
                <a:sym typeface="Darker Grotesque Black"/>
              </a:defRPr>
            </a:lvl3pPr>
            <a:lvl4pPr lvl="3" rtl="0">
              <a:spcBef>
                <a:spcPts val="0"/>
              </a:spcBef>
              <a:spcAft>
                <a:spcPts val="0"/>
              </a:spcAft>
              <a:buNone/>
              <a:defRPr sz="2600">
                <a:latin typeface="Darker Grotesque Black"/>
                <a:ea typeface="Darker Grotesque Black"/>
                <a:cs typeface="Darker Grotesque Black"/>
                <a:sym typeface="Darker Grotesque Black"/>
              </a:defRPr>
            </a:lvl4pPr>
            <a:lvl5pPr lvl="4" rtl="0">
              <a:spcBef>
                <a:spcPts val="0"/>
              </a:spcBef>
              <a:spcAft>
                <a:spcPts val="0"/>
              </a:spcAft>
              <a:buNone/>
              <a:defRPr sz="2600">
                <a:latin typeface="Darker Grotesque Black"/>
                <a:ea typeface="Darker Grotesque Black"/>
                <a:cs typeface="Darker Grotesque Black"/>
                <a:sym typeface="Darker Grotesque Black"/>
              </a:defRPr>
            </a:lvl5pPr>
            <a:lvl6pPr lvl="5" rtl="0">
              <a:spcBef>
                <a:spcPts val="0"/>
              </a:spcBef>
              <a:spcAft>
                <a:spcPts val="0"/>
              </a:spcAft>
              <a:buNone/>
              <a:defRPr sz="2600">
                <a:latin typeface="Darker Grotesque Black"/>
                <a:ea typeface="Darker Grotesque Black"/>
                <a:cs typeface="Darker Grotesque Black"/>
                <a:sym typeface="Darker Grotesque Black"/>
              </a:defRPr>
            </a:lvl6pPr>
            <a:lvl7pPr lvl="6" rtl="0">
              <a:spcBef>
                <a:spcPts val="0"/>
              </a:spcBef>
              <a:spcAft>
                <a:spcPts val="0"/>
              </a:spcAft>
              <a:buNone/>
              <a:defRPr sz="2600">
                <a:latin typeface="Darker Grotesque Black"/>
                <a:ea typeface="Darker Grotesque Black"/>
                <a:cs typeface="Darker Grotesque Black"/>
                <a:sym typeface="Darker Grotesque Black"/>
              </a:defRPr>
            </a:lvl7pPr>
            <a:lvl8pPr lvl="7" rtl="0">
              <a:spcBef>
                <a:spcPts val="0"/>
              </a:spcBef>
              <a:spcAft>
                <a:spcPts val="0"/>
              </a:spcAft>
              <a:buNone/>
              <a:defRPr sz="2600">
                <a:latin typeface="Darker Grotesque Black"/>
                <a:ea typeface="Darker Grotesque Black"/>
                <a:cs typeface="Darker Grotesque Black"/>
                <a:sym typeface="Darker Grotesque Black"/>
              </a:defRPr>
            </a:lvl8pPr>
            <a:lvl9pPr lvl="8" rtl="0">
              <a:spcBef>
                <a:spcPts val="0"/>
              </a:spcBef>
              <a:spcAft>
                <a:spcPts val="0"/>
              </a:spcAft>
              <a:buNone/>
              <a:defRPr sz="2600">
                <a:latin typeface="Darker Grotesque Black"/>
                <a:ea typeface="Darker Grotesque Black"/>
                <a:cs typeface="Darker Grotesque Black"/>
                <a:sym typeface="Darker Grotesque Black"/>
              </a:defRPr>
            </a:lvl9pPr>
          </a:lstStyle>
          <a:p>
            <a:endParaRPr/>
          </a:p>
        </p:txBody>
      </p:sp>
      <p:sp>
        <p:nvSpPr>
          <p:cNvPr id="312" name="Google Shape;312;p13"/>
          <p:cNvSpPr txBox="1">
            <a:spLocks noGrp="1"/>
          </p:cNvSpPr>
          <p:nvPr>
            <p:ph type="subTitle" idx="15"/>
          </p:nvPr>
        </p:nvSpPr>
        <p:spPr>
          <a:xfrm>
            <a:off x="5679748" y="3585217"/>
            <a:ext cx="2641500" cy="59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313" name="Google Shape;313;p13"/>
          <p:cNvGrpSpPr/>
          <p:nvPr/>
        </p:nvGrpSpPr>
        <p:grpSpPr>
          <a:xfrm>
            <a:off x="7138200" y="-1128377"/>
            <a:ext cx="3118996" cy="7400255"/>
            <a:chOff x="7138200" y="-1130888"/>
            <a:chExt cx="3118996" cy="7400255"/>
          </a:xfrm>
        </p:grpSpPr>
        <p:grpSp>
          <p:nvGrpSpPr>
            <p:cNvPr id="314" name="Google Shape;314;p13"/>
            <p:cNvGrpSpPr/>
            <p:nvPr/>
          </p:nvGrpSpPr>
          <p:grpSpPr>
            <a:xfrm>
              <a:off x="7828996" y="3585237"/>
              <a:ext cx="2428200" cy="2684130"/>
              <a:chOff x="4141800" y="551575"/>
              <a:chExt cx="642500" cy="710200"/>
            </a:xfrm>
          </p:grpSpPr>
          <p:sp>
            <p:nvSpPr>
              <p:cNvPr id="315" name="Google Shape;315;p13"/>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3"/>
            <p:cNvSpPr/>
            <p:nvPr/>
          </p:nvSpPr>
          <p:spPr>
            <a:xfrm rot="-5400000">
              <a:off x="7227131" y="-769355"/>
              <a:ext cx="2896145" cy="2173081"/>
            </a:xfrm>
            <a:custGeom>
              <a:avLst/>
              <a:gdLst/>
              <a:ahLst/>
              <a:cxnLst/>
              <a:rect l="l" t="t" r="r" b="b"/>
              <a:pathLst>
                <a:path w="59616" h="44732" extrusionOk="0">
                  <a:moveTo>
                    <a:pt x="25693" y="1"/>
                  </a:moveTo>
                  <a:cubicBezTo>
                    <a:pt x="21940" y="1"/>
                    <a:pt x="18066" y="1522"/>
                    <a:pt x="15068" y="4520"/>
                  </a:cubicBezTo>
                  <a:cubicBezTo>
                    <a:pt x="13040" y="6548"/>
                    <a:pt x="11685" y="8973"/>
                    <a:pt x="11029" y="11502"/>
                  </a:cubicBezTo>
                  <a:cubicBezTo>
                    <a:pt x="9649" y="16766"/>
                    <a:pt x="13023" y="25456"/>
                    <a:pt x="8915" y="29020"/>
                  </a:cubicBezTo>
                  <a:cubicBezTo>
                    <a:pt x="2141" y="34880"/>
                    <a:pt x="0" y="38366"/>
                    <a:pt x="3711" y="42069"/>
                  </a:cubicBezTo>
                  <a:cubicBezTo>
                    <a:pt x="5415" y="43777"/>
                    <a:pt x="7615" y="44731"/>
                    <a:pt x="10275" y="44731"/>
                  </a:cubicBezTo>
                  <a:cubicBezTo>
                    <a:pt x="13097" y="44731"/>
                    <a:pt x="16438" y="43656"/>
                    <a:pt x="20255" y="41266"/>
                  </a:cubicBezTo>
                  <a:cubicBezTo>
                    <a:pt x="22583" y="39806"/>
                    <a:pt x="25342" y="39257"/>
                    <a:pt x="28114" y="39257"/>
                  </a:cubicBezTo>
                  <a:cubicBezTo>
                    <a:pt x="29112" y="39257"/>
                    <a:pt x="30111" y="39328"/>
                    <a:pt x="31094" y="39454"/>
                  </a:cubicBezTo>
                  <a:cubicBezTo>
                    <a:pt x="32639" y="39654"/>
                    <a:pt x="34869" y="39786"/>
                    <a:pt x="37301" y="39786"/>
                  </a:cubicBezTo>
                  <a:cubicBezTo>
                    <a:pt x="41578" y="39786"/>
                    <a:pt x="46478" y="39377"/>
                    <a:pt x="49372" y="38211"/>
                  </a:cubicBezTo>
                  <a:cubicBezTo>
                    <a:pt x="54886" y="35993"/>
                    <a:pt x="59615" y="26190"/>
                    <a:pt x="42304" y="13763"/>
                  </a:cubicBezTo>
                  <a:cubicBezTo>
                    <a:pt x="40172" y="12227"/>
                    <a:pt x="38438" y="10224"/>
                    <a:pt x="37454" y="7782"/>
                  </a:cubicBezTo>
                  <a:cubicBezTo>
                    <a:pt x="36841" y="6263"/>
                    <a:pt x="35944" y="4865"/>
                    <a:pt x="34735" y="3657"/>
                  </a:cubicBezTo>
                  <a:cubicBezTo>
                    <a:pt x="32287" y="1209"/>
                    <a:pt x="29038" y="1"/>
                    <a:pt x="25693" y="1"/>
                  </a:cubicBezTo>
                  <a:close/>
                </a:path>
              </a:pathLst>
            </a:custGeom>
            <a:gradFill>
              <a:gsLst>
                <a:gs pos="0">
                  <a:schemeClr val="accent5"/>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7138200" y="4608575"/>
              <a:ext cx="1285800" cy="1285800"/>
            </a:xfrm>
            <a:prstGeom prst="ellipse">
              <a:avLst/>
            </a:prstGeom>
            <a:gradFill>
              <a:gsLst>
                <a:gs pos="0">
                  <a:schemeClr val="accent4">
                    <a:alpha val="14970"/>
                  </a:schemeClr>
                </a:gs>
                <a:gs pos="100000">
                  <a:schemeClr val="accent5">
                    <a:alpha val="1497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336"/>
        <p:cNvGrpSpPr/>
        <p:nvPr/>
      </p:nvGrpSpPr>
      <p:grpSpPr>
        <a:xfrm>
          <a:off x="0" y="0"/>
          <a:ext cx="0" cy="0"/>
          <a:chOff x="0" y="0"/>
          <a:chExt cx="0" cy="0"/>
        </a:xfrm>
      </p:grpSpPr>
      <p:sp>
        <p:nvSpPr>
          <p:cNvPr id="337" name="Google Shape;337;p14"/>
          <p:cNvSpPr/>
          <p:nvPr/>
        </p:nvSpPr>
        <p:spPr>
          <a:xfrm rot="10800000" flipH="1">
            <a:off x="-10" y="1812250"/>
            <a:ext cx="3615185" cy="3331262"/>
          </a:xfrm>
          <a:custGeom>
            <a:avLst/>
            <a:gdLst/>
            <a:ahLst/>
            <a:cxnLst/>
            <a:rect l="l" t="t" r="r" b="b"/>
            <a:pathLst>
              <a:path w="37575" h="34624" extrusionOk="0">
                <a:moveTo>
                  <a:pt x="0" y="1"/>
                </a:moveTo>
                <a:lnTo>
                  <a:pt x="0" y="34624"/>
                </a:lnTo>
                <a:cubicBezTo>
                  <a:pt x="18485" y="31836"/>
                  <a:pt x="33337" y="17968"/>
                  <a:pt x="37574" y="1"/>
                </a:cubicBezTo>
                <a:close/>
              </a:path>
            </a:pathLst>
          </a:custGeom>
          <a:gradFill>
            <a:gsLst>
              <a:gs pos="0">
                <a:srgbClr val="FFFFFF">
                  <a:alpha val="0"/>
                </a:srgbClr>
              </a:gs>
              <a:gs pos="50000">
                <a:srgbClr val="FFFFFF">
                  <a:alpha val="0"/>
                </a:srgbClr>
              </a:gs>
              <a:gs pos="100000">
                <a:srgbClr val="DF0101">
                  <a:alpha val="2392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txBox="1">
            <a:spLocks noGrp="1"/>
          </p:cNvSpPr>
          <p:nvPr>
            <p:ph type="title"/>
          </p:nvPr>
        </p:nvSpPr>
        <p:spPr>
          <a:xfrm>
            <a:off x="827275" y="3544255"/>
            <a:ext cx="37446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200"/>
            </a:lvl1pPr>
            <a:lvl2pPr lvl="1" algn="ctr" rtl="0">
              <a:spcBef>
                <a:spcPts val="0"/>
              </a:spcBef>
              <a:spcAft>
                <a:spcPts val="0"/>
              </a:spcAft>
              <a:buNone/>
              <a:defRPr sz="2200"/>
            </a:lvl2pPr>
            <a:lvl3pPr lvl="2" algn="ctr" rtl="0">
              <a:spcBef>
                <a:spcPts val="0"/>
              </a:spcBef>
              <a:spcAft>
                <a:spcPts val="0"/>
              </a:spcAft>
              <a:buNone/>
              <a:defRPr sz="2200"/>
            </a:lvl3pPr>
            <a:lvl4pPr lvl="3" algn="ctr" rtl="0">
              <a:spcBef>
                <a:spcPts val="0"/>
              </a:spcBef>
              <a:spcAft>
                <a:spcPts val="0"/>
              </a:spcAft>
              <a:buNone/>
              <a:defRPr sz="2200"/>
            </a:lvl4pPr>
            <a:lvl5pPr lvl="4" algn="ctr" rtl="0">
              <a:spcBef>
                <a:spcPts val="0"/>
              </a:spcBef>
              <a:spcAft>
                <a:spcPts val="0"/>
              </a:spcAft>
              <a:buNone/>
              <a:defRPr sz="2200"/>
            </a:lvl5pPr>
            <a:lvl6pPr lvl="5" algn="ctr" rtl="0">
              <a:spcBef>
                <a:spcPts val="0"/>
              </a:spcBef>
              <a:spcAft>
                <a:spcPts val="0"/>
              </a:spcAft>
              <a:buNone/>
              <a:defRPr sz="2200"/>
            </a:lvl6pPr>
            <a:lvl7pPr lvl="6" algn="ctr" rtl="0">
              <a:spcBef>
                <a:spcPts val="0"/>
              </a:spcBef>
              <a:spcAft>
                <a:spcPts val="0"/>
              </a:spcAft>
              <a:buNone/>
              <a:defRPr sz="2200"/>
            </a:lvl7pPr>
            <a:lvl8pPr lvl="7" algn="ctr" rtl="0">
              <a:spcBef>
                <a:spcPts val="0"/>
              </a:spcBef>
              <a:spcAft>
                <a:spcPts val="0"/>
              </a:spcAft>
              <a:buNone/>
              <a:defRPr sz="2200"/>
            </a:lvl8pPr>
            <a:lvl9pPr lvl="8" algn="ctr" rtl="0">
              <a:spcBef>
                <a:spcPts val="0"/>
              </a:spcBef>
              <a:spcAft>
                <a:spcPts val="0"/>
              </a:spcAft>
              <a:buNone/>
              <a:defRPr sz="2200"/>
            </a:lvl9pPr>
          </a:lstStyle>
          <a:p>
            <a:endParaRPr/>
          </a:p>
        </p:txBody>
      </p:sp>
      <p:sp>
        <p:nvSpPr>
          <p:cNvPr id="339" name="Google Shape;339;p14"/>
          <p:cNvSpPr txBox="1">
            <a:spLocks noGrp="1"/>
          </p:cNvSpPr>
          <p:nvPr>
            <p:ph type="subTitle" idx="1"/>
          </p:nvPr>
        </p:nvSpPr>
        <p:spPr>
          <a:xfrm>
            <a:off x="827275" y="1094779"/>
            <a:ext cx="3744600" cy="22569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endParaRPr/>
          </a:p>
        </p:txBody>
      </p:sp>
      <p:sp>
        <p:nvSpPr>
          <p:cNvPr id="340" name="Google Shape;340;p14"/>
          <p:cNvSpPr/>
          <p:nvPr/>
        </p:nvSpPr>
        <p:spPr>
          <a:xfrm rot="10800000">
            <a:off x="7345963" y="-683483"/>
            <a:ext cx="2461285" cy="1846966"/>
          </a:xfrm>
          <a:custGeom>
            <a:avLst/>
            <a:gdLst/>
            <a:ahLst/>
            <a:cxnLst/>
            <a:rect l="l" t="t" r="r" b="b"/>
            <a:pathLst>
              <a:path w="29480" h="22122" extrusionOk="0">
                <a:moveTo>
                  <a:pt x="10758" y="0"/>
                </a:moveTo>
                <a:cubicBezTo>
                  <a:pt x="9213" y="0"/>
                  <a:pt x="7102" y="1112"/>
                  <a:pt x="5593" y="2825"/>
                </a:cubicBezTo>
                <a:cubicBezTo>
                  <a:pt x="1" y="9202"/>
                  <a:pt x="2452" y="20533"/>
                  <a:pt x="10823" y="21897"/>
                </a:cubicBezTo>
                <a:cubicBezTo>
                  <a:pt x="11768" y="22050"/>
                  <a:pt x="12672" y="22122"/>
                  <a:pt x="13534" y="22122"/>
                </a:cubicBezTo>
                <a:cubicBezTo>
                  <a:pt x="25707" y="22122"/>
                  <a:pt x="29480" y="7815"/>
                  <a:pt x="23258" y="7606"/>
                </a:cubicBezTo>
                <a:cubicBezTo>
                  <a:pt x="16596" y="7390"/>
                  <a:pt x="16398" y="503"/>
                  <a:pt x="11021" y="11"/>
                </a:cubicBezTo>
                <a:cubicBezTo>
                  <a:pt x="10936" y="4"/>
                  <a:pt x="10848" y="0"/>
                  <a:pt x="10758" y="0"/>
                </a:cubicBezTo>
                <a:close/>
              </a:path>
            </a:pathLst>
          </a:custGeom>
          <a:gradFill>
            <a:gsLst>
              <a:gs pos="0">
                <a:schemeClr val="accent6"/>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177849" y="4134014"/>
            <a:ext cx="1298868" cy="1299660"/>
            <a:chOff x="3220550" y="982000"/>
            <a:chExt cx="369175" cy="369400"/>
          </a:xfrm>
        </p:grpSpPr>
        <p:sp>
          <p:nvSpPr>
            <p:cNvPr id="342" name="Google Shape;342;p14"/>
            <p:cNvSpPr/>
            <p:nvPr/>
          </p:nvSpPr>
          <p:spPr>
            <a:xfrm>
              <a:off x="3503825" y="1010475"/>
              <a:ext cx="57625" cy="57650"/>
            </a:xfrm>
            <a:custGeom>
              <a:avLst/>
              <a:gdLst/>
              <a:ahLst/>
              <a:cxnLst/>
              <a:rect l="l" t="t" r="r" b="b"/>
              <a:pathLst>
                <a:path w="2305" h="2306" extrusionOk="0">
                  <a:moveTo>
                    <a:pt x="1" y="1"/>
                  </a:moveTo>
                  <a:lnTo>
                    <a:pt x="2305" y="2305"/>
                  </a:lnTo>
                  <a:cubicBezTo>
                    <a:pt x="2012" y="1856"/>
                    <a:pt x="1675" y="1425"/>
                    <a:pt x="1278" y="1028"/>
                  </a:cubicBezTo>
                  <a:cubicBezTo>
                    <a:pt x="881" y="631"/>
                    <a:pt x="450" y="294"/>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3438675" y="985025"/>
              <a:ext cx="148025" cy="148250"/>
            </a:xfrm>
            <a:custGeom>
              <a:avLst/>
              <a:gdLst/>
              <a:ahLst/>
              <a:cxnLst/>
              <a:rect l="l" t="t" r="r" b="b"/>
              <a:pathLst>
                <a:path w="5921" h="5930" extrusionOk="0">
                  <a:moveTo>
                    <a:pt x="1" y="1"/>
                  </a:moveTo>
                  <a:lnTo>
                    <a:pt x="5921" y="5929"/>
                  </a:lnTo>
                  <a:cubicBezTo>
                    <a:pt x="5903" y="5826"/>
                    <a:pt x="5886" y="5714"/>
                    <a:pt x="5860" y="5610"/>
                  </a:cubicBezTo>
                  <a:lnTo>
                    <a:pt x="320" y="70"/>
                  </a:lnTo>
                  <a:cubicBezTo>
                    <a:pt x="216" y="44"/>
                    <a:pt x="104" y="26"/>
                    <a:pt x="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3396175" y="982000"/>
              <a:ext cx="193550" cy="193775"/>
            </a:xfrm>
            <a:custGeom>
              <a:avLst/>
              <a:gdLst/>
              <a:ahLst/>
              <a:cxnLst/>
              <a:rect l="l" t="t" r="r" b="b"/>
              <a:pathLst>
                <a:path w="7742" h="7751" extrusionOk="0">
                  <a:moveTo>
                    <a:pt x="251" y="1"/>
                  </a:moveTo>
                  <a:cubicBezTo>
                    <a:pt x="165" y="9"/>
                    <a:pt x="78" y="9"/>
                    <a:pt x="1" y="9"/>
                  </a:cubicBezTo>
                  <a:lnTo>
                    <a:pt x="7741" y="7750"/>
                  </a:lnTo>
                  <a:cubicBezTo>
                    <a:pt x="7741" y="7673"/>
                    <a:pt x="7741" y="7586"/>
                    <a:pt x="7741" y="7500"/>
                  </a:cubicBezTo>
                  <a:lnTo>
                    <a:pt x="25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3361450" y="986100"/>
              <a:ext cx="224400" cy="224400"/>
            </a:xfrm>
            <a:custGeom>
              <a:avLst/>
              <a:gdLst/>
              <a:ahLst/>
              <a:cxnLst/>
              <a:rect l="l" t="t" r="r" b="b"/>
              <a:pathLst>
                <a:path w="8976" h="8976" extrusionOk="0">
                  <a:moveTo>
                    <a:pt x="207" y="1"/>
                  </a:moveTo>
                  <a:cubicBezTo>
                    <a:pt x="138" y="18"/>
                    <a:pt x="69" y="35"/>
                    <a:pt x="0" y="52"/>
                  </a:cubicBezTo>
                  <a:lnTo>
                    <a:pt x="8932" y="8976"/>
                  </a:lnTo>
                  <a:cubicBezTo>
                    <a:pt x="8949" y="8907"/>
                    <a:pt x="8958" y="8838"/>
                    <a:pt x="8975" y="8769"/>
                  </a:cubicBezTo>
                  <a:lnTo>
                    <a:pt x="207"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3331675" y="995375"/>
              <a:ext cx="244900" cy="244900"/>
            </a:xfrm>
            <a:custGeom>
              <a:avLst/>
              <a:gdLst/>
              <a:ahLst/>
              <a:cxnLst/>
              <a:rect l="l" t="t" r="r" b="b"/>
              <a:pathLst>
                <a:path w="9796" h="9796" extrusionOk="0">
                  <a:moveTo>
                    <a:pt x="181" y="1"/>
                  </a:moveTo>
                  <a:cubicBezTo>
                    <a:pt x="121" y="27"/>
                    <a:pt x="61" y="53"/>
                    <a:pt x="0" y="78"/>
                  </a:cubicBezTo>
                  <a:lnTo>
                    <a:pt x="9717" y="9796"/>
                  </a:lnTo>
                  <a:cubicBezTo>
                    <a:pt x="9743" y="9735"/>
                    <a:pt x="9769" y="9675"/>
                    <a:pt x="9795" y="9614"/>
                  </a:cubicBezTo>
                  <a:lnTo>
                    <a:pt x="181"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3305775" y="1008550"/>
              <a:ext cx="257625" cy="257625"/>
            </a:xfrm>
            <a:custGeom>
              <a:avLst/>
              <a:gdLst/>
              <a:ahLst/>
              <a:cxnLst/>
              <a:rect l="l" t="t" r="r" b="b"/>
              <a:pathLst>
                <a:path w="10305" h="10305" extrusionOk="0">
                  <a:moveTo>
                    <a:pt x="156" y="0"/>
                  </a:moveTo>
                  <a:cubicBezTo>
                    <a:pt x="104" y="35"/>
                    <a:pt x="52" y="69"/>
                    <a:pt x="1" y="104"/>
                  </a:cubicBezTo>
                  <a:lnTo>
                    <a:pt x="10201" y="10304"/>
                  </a:lnTo>
                  <a:cubicBezTo>
                    <a:pt x="10236" y="10252"/>
                    <a:pt x="10270" y="10201"/>
                    <a:pt x="10305" y="10149"/>
                  </a:cubicBezTo>
                  <a:lnTo>
                    <a:pt x="156"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3283125" y="1025150"/>
              <a:ext cx="263675" cy="263675"/>
            </a:xfrm>
            <a:custGeom>
              <a:avLst/>
              <a:gdLst/>
              <a:ahLst/>
              <a:cxnLst/>
              <a:rect l="l" t="t" r="r" b="b"/>
              <a:pathLst>
                <a:path w="10547" h="10547" extrusionOk="0">
                  <a:moveTo>
                    <a:pt x="139" y="1"/>
                  </a:moveTo>
                  <a:cubicBezTo>
                    <a:pt x="95" y="35"/>
                    <a:pt x="52" y="78"/>
                    <a:pt x="1" y="122"/>
                  </a:cubicBezTo>
                  <a:lnTo>
                    <a:pt x="10425" y="10546"/>
                  </a:lnTo>
                  <a:cubicBezTo>
                    <a:pt x="10468" y="10495"/>
                    <a:pt x="10512" y="10451"/>
                    <a:pt x="10546" y="10408"/>
                  </a:cubicBezTo>
                  <a:lnTo>
                    <a:pt x="139"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3263700" y="1044800"/>
              <a:ext cx="263450" cy="263650"/>
            </a:xfrm>
            <a:custGeom>
              <a:avLst/>
              <a:gdLst/>
              <a:ahLst/>
              <a:cxnLst/>
              <a:rect l="l" t="t" r="r" b="b"/>
              <a:pathLst>
                <a:path w="10538" h="10546" extrusionOk="0">
                  <a:moveTo>
                    <a:pt x="113" y="0"/>
                  </a:moveTo>
                  <a:cubicBezTo>
                    <a:pt x="79" y="43"/>
                    <a:pt x="35" y="86"/>
                    <a:pt x="1" y="138"/>
                  </a:cubicBezTo>
                  <a:lnTo>
                    <a:pt x="10400" y="10546"/>
                  </a:lnTo>
                  <a:cubicBezTo>
                    <a:pt x="10452" y="10503"/>
                    <a:pt x="10495" y="10468"/>
                    <a:pt x="10538" y="10425"/>
                  </a:cubicBezTo>
                  <a:lnTo>
                    <a:pt x="113"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3246875" y="1067450"/>
              <a:ext cx="257625" cy="257400"/>
            </a:xfrm>
            <a:custGeom>
              <a:avLst/>
              <a:gdLst/>
              <a:ahLst/>
              <a:cxnLst/>
              <a:rect l="l" t="t" r="r" b="b"/>
              <a:pathLst>
                <a:path w="10305" h="10296" extrusionOk="0">
                  <a:moveTo>
                    <a:pt x="104" y="0"/>
                  </a:moveTo>
                  <a:cubicBezTo>
                    <a:pt x="70" y="52"/>
                    <a:pt x="35" y="104"/>
                    <a:pt x="1" y="155"/>
                  </a:cubicBezTo>
                  <a:lnTo>
                    <a:pt x="10149" y="10296"/>
                  </a:lnTo>
                  <a:cubicBezTo>
                    <a:pt x="10201" y="10270"/>
                    <a:pt x="10253" y="10235"/>
                    <a:pt x="10305" y="10201"/>
                  </a:cubicBezTo>
                  <a:lnTo>
                    <a:pt x="104"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3233725" y="1093325"/>
              <a:ext cx="244900" cy="244675"/>
            </a:xfrm>
            <a:custGeom>
              <a:avLst/>
              <a:gdLst/>
              <a:ahLst/>
              <a:cxnLst/>
              <a:rect l="l" t="t" r="r" b="b"/>
              <a:pathLst>
                <a:path w="9796" h="9787" extrusionOk="0">
                  <a:moveTo>
                    <a:pt x="78" y="1"/>
                  </a:moveTo>
                  <a:cubicBezTo>
                    <a:pt x="52" y="61"/>
                    <a:pt x="26" y="122"/>
                    <a:pt x="0" y="182"/>
                  </a:cubicBezTo>
                  <a:lnTo>
                    <a:pt x="9614" y="9787"/>
                  </a:lnTo>
                  <a:cubicBezTo>
                    <a:pt x="9674" y="9770"/>
                    <a:pt x="9735" y="9744"/>
                    <a:pt x="9795" y="9718"/>
                  </a:cubicBezTo>
                  <a:lnTo>
                    <a:pt x="78"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3224450" y="1123100"/>
              <a:ext cx="224400" cy="224200"/>
            </a:xfrm>
            <a:custGeom>
              <a:avLst/>
              <a:gdLst/>
              <a:ahLst/>
              <a:cxnLst/>
              <a:rect l="l" t="t" r="r" b="b"/>
              <a:pathLst>
                <a:path w="8976" h="8968" extrusionOk="0">
                  <a:moveTo>
                    <a:pt x="52" y="1"/>
                  </a:moveTo>
                  <a:cubicBezTo>
                    <a:pt x="35" y="70"/>
                    <a:pt x="17" y="139"/>
                    <a:pt x="0" y="208"/>
                  </a:cubicBezTo>
                  <a:lnTo>
                    <a:pt x="8768" y="8967"/>
                  </a:lnTo>
                  <a:cubicBezTo>
                    <a:pt x="8837" y="8958"/>
                    <a:pt x="8906" y="8941"/>
                    <a:pt x="8975" y="8924"/>
                  </a:cubicBezTo>
                  <a:lnTo>
                    <a:pt x="52"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3220550" y="1157625"/>
              <a:ext cx="193550" cy="193775"/>
            </a:xfrm>
            <a:custGeom>
              <a:avLst/>
              <a:gdLst/>
              <a:ahLst/>
              <a:cxnLst/>
              <a:rect l="l" t="t" r="r" b="b"/>
              <a:pathLst>
                <a:path w="7742" h="7751" extrusionOk="0">
                  <a:moveTo>
                    <a:pt x="10" y="0"/>
                  </a:moveTo>
                  <a:cubicBezTo>
                    <a:pt x="1" y="87"/>
                    <a:pt x="1" y="164"/>
                    <a:pt x="1" y="251"/>
                  </a:cubicBezTo>
                  <a:lnTo>
                    <a:pt x="7500" y="7750"/>
                  </a:lnTo>
                  <a:cubicBezTo>
                    <a:pt x="7578" y="7750"/>
                    <a:pt x="7664" y="7750"/>
                    <a:pt x="7742" y="7741"/>
                  </a:cubicBezTo>
                  <a:lnTo>
                    <a:pt x="10"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3223575" y="1200125"/>
              <a:ext cx="148025" cy="148250"/>
            </a:xfrm>
            <a:custGeom>
              <a:avLst/>
              <a:gdLst/>
              <a:ahLst/>
              <a:cxnLst/>
              <a:rect l="l" t="t" r="r" b="b"/>
              <a:pathLst>
                <a:path w="5921" h="5930" extrusionOk="0">
                  <a:moveTo>
                    <a:pt x="1" y="0"/>
                  </a:moveTo>
                  <a:lnTo>
                    <a:pt x="1" y="0"/>
                  </a:lnTo>
                  <a:cubicBezTo>
                    <a:pt x="18" y="113"/>
                    <a:pt x="44" y="216"/>
                    <a:pt x="70" y="328"/>
                  </a:cubicBezTo>
                  <a:lnTo>
                    <a:pt x="5601" y="5860"/>
                  </a:lnTo>
                  <a:cubicBezTo>
                    <a:pt x="5714" y="5886"/>
                    <a:pt x="5817" y="5912"/>
                    <a:pt x="5921" y="5929"/>
                  </a:cubicBezTo>
                  <a:lnTo>
                    <a:pt x="1" y="0"/>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3249050" y="1265275"/>
              <a:ext cx="57625" cy="57625"/>
            </a:xfrm>
            <a:custGeom>
              <a:avLst/>
              <a:gdLst/>
              <a:ahLst/>
              <a:cxnLst/>
              <a:rect l="l" t="t" r="r" b="b"/>
              <a:pathLst>
                <a:path w="2305" h="2305" extrusionOk="0">
                  <a:moveTo>
                    <a:pt x="0" y="1"/>
                  </a:moveTo>
                  <a:lnTo>
                    <a:pt x="0" y="1"/>
                  </a:lnTo>
                  <a:cubicBezTo>
                    <a:pt x="285" y="458"/>
                    <a:pt x="630" y="890"/>
                    <a:pt x="1018" y="1287"/>
                  </a:cubicBezTo>
                  <a:cubicBezTo>
                    <a:pt x="1415" y="1675"/>
                    <a:pt x="1847" y="2020"/>
                    <a:pt x="2304" y="2305"/>
                  </a:cubicBezTo>
                  <a:lnTo>
                    <a:pt x="0" y="1"/>
                  </a:ln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114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1pPr>
            <a:lvl2pPr lvl="1"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2pPr>
            <a:lvl3pPr lvl="2"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3pPr>
            <a:lvl4pPr lvl="3"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4pPr>
            <a:lvl5pPr lvl="4"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5pPr>
            <a:lvl6pPr lvl="5"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6pPr>
            <a:lvl7pPr lvl="6"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7pPr>
            <a:lvl8pPr lvl="7"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8pPr>
            <a:lvl9pPr lvl="8" algn="ctr" rtl="0">
              <a:spcBef>
                <a:spcPts val="0"/>
              </a:spcBef>
              <a:spcAft>
                <a:spcPts val="0"/>
              </a:spcAft>
              <a:buClr>
                <a:schemeClr val="lt1"/>
              </a:buClr>
              <a:buSzPts val="3600"/>
              <a:buFont typeface="Darker Grotesque Black"/>
              <a:buNone/>
              <a:defRPr sz="3600">
                <a:solidFill>
                  <a:schemeClr val="lt1"/>
                </a:solidFill>
                <a:latin typeface="Darker Grotesque Black"/>
                <a:ea typeface="Darker Grotesque Black"/>
                <a:cs typeface="Darker Grotesque Black"/>
                <a:sym typeface="Darker Grotesque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0" r:id="rId9"/>
    <p:sldLayoutId id="2147483663" r:id="rId10"/>
    <p:sldLayoutId id="2147483665" r:id="rId11"/>
    <p:sldLayoutId id="2147483667" r:id="rId12"/>
    <p:sldLayoutId id="2147483671" r:id="rId13"/>
    <p:sldLayoutId id="2147483672"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fif"/></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8"/>
          <p:cNvSpPr txBox="1">
            <a:spLocks noGrp="1"/>
          </p:cNvSpPr>
          <p:nvPr>
            <p:ph type="ctrTitle"/>
          </p:nvPr>
        </p:nvSpPr>
        <p:spPr>
          <a:xfrm>
            <a:off x="1569450" y="1078308"/>
            <a:ext cx="6005100" cy="247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latin typeface="Darker Grotesque"/>
                <a:sym typeface="Darker Grotesque"/>
              </a:rPr>
              <a:t>Data Thieves!</a:t>
            </a:r>
            <a:br>
              <a:rPr lang="en" sz="6000" b="1" dirty="0">
                <a:latin typeface="Darker Grotesque"/>
                <a:sym typeface="Darker Grotesque"/>
              </a:rPr>
            </a:br>
            <a:r>
              <a:rPr lang="en" sz="6000" b="1" dirty="0">
                <a:latin typeface="Darker Grotesque"/>
                <a:sym typeface="Darker Grotesque"/>
              </a:rPr>
              <a:t>A Digital Nomad</a:t>
            </a:r>
            <a:br>
              <a:rPr lang="en" sz="6000" b="1" dirty="0">
                <a:latin typeface="Darker Grotesque"/>
                <a:sym typeface="Darker Grotesque"/>
              </a:rPr>
            </a:br>
            <a:r>
              <a:rPr lang="en" sz="6000" b="1" dirty="0">
                <a:latin typeface="Darker Grotesque"/>
                <a:sym typeface="Darker Grotesque"/>
              </a:rPr>
              <a:t>Adventure</a:t>
            </a:r>
            <a:endParaRPr sz="6500" dirty="0">
              <a:latin typeface="Darker Grotesque Black"/>
              <a:ea typeface="Darker Grotesque Black"/>
              <a:cs typeface="Darker Grotesque Black"/>
              <a:sym typeface="Darker Grotesque Black"/>
            </a:endParaRPr>
          </a:p>
        </p:txBody>
      </p:sp>
      <p:sp>
        <p:nvSpPr>
          <p:cNvPr id="842" name="Google Shape;842;p38"/>
          <p:cNvSpPr/>
          <p:nvPr/>
        </p:nvSpPr>
        <p:spPr>
          <a:xfrm>
            <a:off x="3223200" y="3330222"/>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7" name="Google Shape;977;p46"/>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1B9E5FB-9EB6-0D24-75A1-463D7949888A}"/>
              </a:ext>
            </a:extLst>
          </p:cNvPr>
          <p:cNvPicPr>
            <a:picLocks noChangeAspect="1"/>
          </p:cNvPicPr>
          <p:nvPr/>
        </p:nvPicPr>
        <p:blipFill>
          <a:blip r:embed="rId3"/>
          <a:stretch>
            <a:fillRect/>
          </a:stretch>
        </p:blipFill>
        <p:spPr>
          <a:xfrm>
            <a:off x="3220998" y="0"/>
            <a:ext cx="1072989" cy="969348"/>
          </a:xfrm>
          <a:prstGeom prst="rect">
            <a:avLst/>
          </a:prstGeom>
        </p:spPr>
      </p:pic>
      <p:pic>
        <p:nvPicPr>
          <p:cNvPr id="5" name="Picture 4">
            <a:extLst>
              <a:ext uri="{FF2B5EF4-FFF2-40B4-BE49-F238E27FC236}">
                <a16:creationId xmlns:a16="http://schemas.microsoft.com/office/drawing/2014/main" id="{D13B1937-A03C-0F0B-BE55-D669976D2E78}"/>
              </a:ext>
            </a:extLst>
          </p:cNvPr>
          <p:cNvPicPr>
            <a:picLocks noChangeAspect="1"/>
          </p:cNvPicPr>
          <p:nvPr/>
        </p:nvPicPr>
        <p:blipFill>
          <a:blip r:embed="rId4"/>
          <a:stretch>
            <a:fillRect/>
          </a:stretch>
        </p:blipFill>
        <p:spPr>
          <a:xfrm>
            <a:off x="4019425" y="77353"/>
            <a:ext cx="2749534" cy="701101"/>
          </a:xfrm>
          <a:prstGeom prst="rect">
            <a:avLst/>
          </a:prstGeom>
        </p:spPr>
      </p:pic>
      <p:pic>
        <p:nvPicPr>
          <p:cNvPr id="6" name="Picture 5">
            <a:extLst>
              <a:ext uri="{FF2B5EF4-FFF2-40B4-BE49-F238E27FC236}">
                <a16:creationId xmlns:a16="http://schemas.microsoft.com/office/drawing/2014/main" id="{93FDD7D2-DD1D-2A74-344C-635F7188CE94}"/>
              </a:ext>
            </a:extLst>
          </p:cNvPr>
          <p:cNvPicPr>
            <a:picLocks noChangeAspect="1"/>
          </p:cNvPicPr>
          <p:nvPr/>
        </p:nvPicPr>
        <p:blipFill>
          <a:blip r:embed="rId5"/>
          <a:stretch>
            <a:fillRect/>
          </a:stretch>
        </p:blipFill>
        <p:spPr>
          <a:xfrm>
            <a:off x="782985" y="876458"/>
            <a:ext cx="7022004" cy="3862709"/>
          </a:xfrm>
          <a:prstGeom prst="rect">
            <a:avLst/>
          </a:prstGeom>
        </p:spPr>
      </p:pic>
    </p:spTree>
    <p:extLst>
      <p:ext uri="{BB962C8B-B14F-4D97-AF65-F5344CB8AC3E}">
        <p14:creationId xmlns:p14="http://schemas.microsoft.com/office/powerpoint/2010/main" val="277726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8" name="Google Shape;998;p47"/>
          <p:cNvSpPr txBox="1">
            <a:spLocks noGrp="1"/>
          </p:cNvSpPr>
          <p:nvPr>
            <p:ph type="title"/>
          </p:nvPr>
        </p:nvSpPr>
        <p:spPr>
          <a:xfrm>
            <a:off x="720000" y="3114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 we visualize the data?</a:t>
            </a:r>
            <a:endParaRPr dirty="0"/>
          </a:p>
        </p:txBody>
      </p:sp>
      <p:sp>
        <p:nvSpPr>
          <p:cNvPr id="999" name="Google Shape;999;p47"/>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B0ED0065-078F-24B2-8453-CAC82C1D66C8}"/>
              </a:ext>
            </a:extLst>
          </p:cNvPr>
          <p:cNvPicPr>
            <a:picLocks noChangeAspect="1"/>
          </p:cNvPicPr>
          <p:nvPr/>
        </p:nvPicPr>
        <p:blipFill>
          <a:blip r:embed="rId3"/>
          <a:stretch>
            <a:fillRect/>
          </a:stretch>
        </p:blipFill>
        <p:spPr>
          <a:xfrm>
            <a:off x="2537299" y="1283433"/>
            <a:ext cx="4069401" cy="3548667"/>
          </a:xfrm>
          <a:prstGeom prst="rect">
            <a:avLst/>
          </a:prstGeom>
        </p:spPr>
      </p:pic>
      <p:pic>
        <p:nvPicPr>
          <p:cNvPr id="18" name="Picture 17">
            <a:extLst>
              <a:ext uri="{FF2B5EF4-FFF2-40B4-BE49-F238E27FC236}">
                <a16:creationId xmlns:a16="http://schemas.microsoft.com/office/drawing/2014/main" id="{F3F1F9E4-5BD4-475A-F51C-F7A74B5F2F24}"/>
              </a:ext>
            </a:extLst>
          </p:cNvPr>
          <p:cNvPicPr>
            <a:picLocks noChangeAspect="1"/>
          </p:cNvPicPr>
          <p:nvPr/>
        </p:nvPicPr>
        <p:blipFill>
          <a:blip r:embed="rId4"/>
          <a:stretch>
            <a:fillRect/>
          </a:stretch>
        </p:blipFill>
        <p:spPr>
          <a:xfrm>
            <a:off x="3149374" y="1914525"/>
            <a:ext cx="3702476" cy="31080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28" name="Google Shape;1028;p48"/>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itle 19">
            <a:extLst>
              <a:ext uri="{FF2B5EF4-FFF2-40B4-BE49-F238E27FC236}">
                <a16:creationId xmlns:a16="http://schemas.microsoft.com/office/drawing/2014/main" id="{47E9F4AE-0371-6A04-928E-DF5C69804FA1}"/>
              </a:ext>
            </a:extLst>
          </p:cNvPr>
          <p:cNvSpPr>
            <a:spLocks noGrp="1"/>
          </p:cNvSpPr>
          <p:nvPr>
            <p:ph type="title"/>
          </p:nvPr>
        </p:nvSpPr>
        <p:spPr>
          <a:xfrm>
            <a:off x="720000" y="455195"/>
            <a:ext cx="7704000" cy="592200"/>
          </a:xfrm>
        </p:spPr>
        <p:txBody>
          <a:bodyPr/>
          <a:lstStyle/>
          <a:p>
            <a:r>
              <a:rPr lang="pt-PT" dirty="0" err="1"/>
              <a:t>We</a:t>
            </a:r>
            <a:r>
              <a:rPr lang="pt-PT" dirty="0"/>
              <a:t> </a:t>
            </a:r>
            <a:r>
              <a:rPr lang="pt-PT" dirty="0" err="1"/>
              <a:t>all</a:t>
            </a:r>
            <a:r>
              <a:rPr lang="pt-PT" dirty="0"/>
              <a:t> </a:t>
            </a:r>
            <a:r>
              <a:rPr lang="pt-PT" dirty="0" err="1"/>
              <a:t>know</a:t>
            </a:r>
            <a:r>
              <a:rPr lang="pt-PT" dirty="0"/>
              <a:t> </a:t>
            </a:r>
            <a:r>
              <a:rPr lang="pt-PT" dirty="0" err="1"/>
              <a:t>the</a:t>
            </a:r>
            <a:r>
              <a:rPr lang="pt-PT" dirty="0"/>
              <a:t> </a:t>
            </a:r>
            <a:r>
              <a:rPr lang="pt-PT" dirty="0" err="1"/>
              <a:t>best</a:t>
            </a:r>
            <a:r>
              <a:rPr lang="pt-PT" dirty="0"/>
              <a:t> </a:t>
            </a:r>
            <a:r>
              <a:rPr lang="pt-PT" dirty="0" err="1"/>
              <a:t>way</a:t>
            </a:r>
            <a:r>
              <a:rPr lang="pt-PT" dirty="0"/>
              <a:t> to visualize </a:t>
            </a:r>
            <a:r>
              <a:rPr lang="pt-PT" dirty="0" err="1"/>
              <a:t>something</a:t>
            </a:r>
            <a:r>
              <a:rPr lang="pt-PT" dirty="0"/>
              <a:t> </a:t>
            </a:r>
            <a:r>
              <a:rPr lang="pt-PT" dirty="0" err="1"/>
              <a:t>is</a:t>
            </a:r>
            <a:r>
              <a:rPr lang="pt-PT" dirty="0"/>
              <a:t> </a:t>
            </a:r>
            <a:r>
              <a:rPr lang="pt-PT" dirty="0" err="1"/>
              <a:t>by</a:t>
            </a:r>
            <a:endParaRPr lang="en-GB" dirty="0"/>
          </a:p>
        </p:txBody>
      </p:sp>
      <p:pic>
        <p:nvPicPr>
          <p:cNvPr id="26" name="Picture 25">
            <a:extLst>
              <a:ext uri="{FF2B5EF4-FFF2-40B4-BE49-F238E27FC236}">
                <a16:creationId xmlns:a16="http://schemas.microsoft.com/office/drawing/2014/main" id="{77336B56-5982-7F9E-D9BF-FB47B8DF2425}"/>
              </a:ext>
            </a:extLst>
          </p:cNvPr>
          <p:cNvPicPr>
            <a:picLocks noChangeAspect="1"/>
          </p:cNvPicPr>
          <p:nvPr/>
        </p:nvPicPr>
        <p:blipFill>
          <a:blip r:embed="rId3"/>
          <a:stretch>
            <a:fillRect/>
          </a:stretch>
        </p:blipFill>
        <p:spPr>
          <a:xfrm>
            <a:off x="356537" y="2474234"/>
            <a:ext cx="1817338" cy="1363003"/>
          </a:xfrm>
          <a:prstGeom prst="rect">
            <a:avLst/>
          </a:prstGeom>
        </p:spPr>
      </p:pic>
      <p:pic>
        <p:nvPicPr>
          <p:cNvPr id="32" name="Picture 31">
            <a:extLst>
              <a:ext uri="{FF2B5EF4-FFF2-40B4-BE49-F238E27FC236}">
                <a16:creationId xmlns:a16="http://schemas.microsoft.com/office/drawing/2014/main" id="{4FC3D8E2-D7E3-69A4-8D1F-8F29F9FD97C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33087" y="2398499"/>
            <a:ext cx="3009900" cy="1514475"/>
          </a:xfrm>
          <a:prstGeom prst="rect">
            <a:avLst/>
          </a:prstGeom>
        </p:spPr>
      </p:pic>
      <p:pic>
        <p:nvPicPr>
          <p:cNvPr id="34" name="Picture 33">
            <a:extLst>
              <a:ext uri="{FF2B5EF4-FFF2-40B4-BE49-F238E27FC236}">
                <a16:creationId xmlns:a16="http://schemas.microsoft.com/office/drawing/2014/main" id="{11331278-A506-6B73-7E7B-6CDDEDC788B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15068" y="1844107"/>
            <a:ext cx="4119228" cy="2741159"/>
          </a:xfrm>
          <a:prstGeom prst="rect">
            <a:avLst/>
          </a:prstGeom>
        </p:spPr>
      </p:pic>
      <p:pic>
        <p:nvPicPr>
          <p:cNvPr id="36" name="Picture 35">
            <a:extLst>
              <a:ext uri="{FF2B5EF4-FFF2-40B4-BE49-F238E27FC236}">
                <a16:creationId xmlns:a16="http://schemas.microsoft.com/office/drawing/2014/main" id="{1F68DF7C-428F-C3F5-8FA8-ED86F3D7328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37827" y="3837237"/>
            <a:ext cx="527294" cy="527294"/>
          </a:xfrm>
          <a:prstGeom prst="rect">
            <a:avLst/>
          </a:prstGeom>
        </p:spPr>
      </p:pic>
      <p:pic>
        <p:nvPicPr>
          <p:cNvPr id="37" name="Picture 36">
            <a:extLst>
              <a:ext uri="{FF2B5EF4-FFF2-40B4-BE49-F238E27FC236}">
                <a16:creationId xmlns:a16="http://schemas.microsoft.com/office/drawing/2014/main" id="{BE042515-2A64-A490-07CB-AAAFC5DDAB5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177275" y="3836471"/>
            <a:ext cx="527294" cy="527294"/>
          </a:xfrm>
          <a:prstGeom prst="rect">
            <a:avLst/>
          </a:prstGeom>
        </p:spPr>
      </p:pic>
      <p:pic>
        <p:nvPicPr>
          <p:cNvPr id="38" name="Picture 37">
            <a:extLst>
              <a:ext uri="{FF2B5EF4-FFF2-40B4-BE49-F238E27FC236}">
                <a16:creationId xmlns:a16="http://schemas.microsoft.com/office/drawing/2014/main" id="{0565A375-BCB8-0E7F-E33A-927D8F15991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601490" y="3859701"/>
            <a:ext cx="527294" cy="527294"/>
          </a:xfrm>
          <a:prstGeom prst="rect">
            <a:avLst/>
          </a:prstGeom>
        </p:spPr>
      </p:pic>
      <p:pic>
        <p:nvPicPr>
          <p:cNvPr id="39" name="Picture 38">
            <a:extLst>
              <a:ext uri="{FF2B5EF4-FFF2-40B4-BE49-F238E27FC236}">
                <a16:creationId xmlns:a16="http://schemas.microsoft.com/office/drawing/2014/main" id="{B8B1B382-338F-29C8-5A69-B842FAAEAFB9}"/>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987996" y="3859701"/>
            <a:ext cx="527294" cy="527294"/>
          </a:xfrm>
          <a:prstGeom prst="rect">
            <a:avLst/>
          </a:prstGeom>
        </p:spPr>
      </p:pic>
      <p:pic>
        <p:nvPicPr>
          <p:cNvPr id="40" name="Picture 39">
            <a:extLst>
              <a:ext uri="{FF2B5EF4-FFF2-40B4-BE49-F238E27FC236}">
                <a16:creationId xmlns:a16="http://schemas.microsoft.com/office/drawing/2014/main" id="{B1AD6BC0-75E4-7E2D-3ADA-CA4B2766667A}"/>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299167" y="3889493"/>
            <a:ext cx="527294" cy="527294"/>
          </a:xfrm>
          <a:prstGeom prst="rect">
            <a:avLst/>
          </a:prstGeom>
        </p:spPr>
      </p:pic>
      <p:pic>
        <p:nvPicPr>
          <p:cNvPr id="41" name="Picture 40">
            <a:extLst>
              <a:ext uri="{FF2B5EF4-FFF2-40B4-BE49-F238E27FC236}">
                <a16:creationId xmlns:a16="http://schemas.microsoft.com/office/drawing/2014/main" id="{1E3FB6DC-98F5-A6B2-5F2A-2918FA61BF8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620596" y="3889493"/>
            <a:ext cx="527294" cy="5272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7" name="Google Shape;1117;p52"/>
          <p:cNvSpPr/>
          <p:nvPr/>
        </p:nvSpPr>
        <p:spPr>
          <a:xfrm>
            <a:off x="3223200" y="3814211"/>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69EB3C6-C0A3-CB17-9278-C1DD48CBD10B}"/>
              </a:ext>
            </a:extLst>
          </p:cNvPr>
          <p:cNvPicPr>
            <a:picLocks noChangeAspect="1"/>
          </p:cNvPicPr>
          <p:nvPr/>
        </p:nvPicPr>
        <p:blipFill>
          <a:blip r:embed="rId3"/>
          <a:stretch>
            <a:fillRect/>
          </a:stretch>
        </p:blipFill>
        <p:spPr>
          <a:xfrm>
            <a:off x="438150" y="538162"/>
            <a:ext cx="8267700" cy="406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53"/>
          <p:cNvSpPr txBox="1">
            <a:spLocks noGrp="1"/>
          </p:cNvSpPr>
          <p:nvPr>
            <p:ph type="title"/>
          </p:nvPr>
        </p:nvSpPr>
        <p:spPr>
          <a:xfrm>
            <a:off x="3349359" y="3645241"/>
            <a:ext cx="3584849" cy="7560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i="1" dirty="0"/>
              <a:t>Reality</a:t>
            </a:r>
            <a:endParaRPr sz="3600" b="1" i="1" dirty="0"/>
          </a:p>
        </p:txBody>
      </p:sp>
      <p:sp>
        <p:nvSpPr>
          <p:cNvPr id="7" name="Title 6">
            <a:extLst>
              <a:ext uri="{FF2B5EF4-FFF2-40B4-BE49-F238E27FC236}">
                <a16:creationId xmlns:a16="http://schemas.microsoft.com/office/drawing/2014/main" id="{349D62CF-E749-EBA4-93CB-9AFFBEE89301}"/>
              </a:ext>
            </a:extLst>
          </p:cNvPr>
          <p:cNvSpPr>
            <a:spLocks noGrp="1"/>
          </p:cNvSpPr>
          <p:nvPr>
            <p:ph type="title" idx="2"/>
          </p:nvPr>
        </p:nvSpPr>
        <p:spPr/>
        <p:txBody>
          <a:bodyPr/>
          <a:lstStyle/>
          <a:p>
            <a:endParaRPr lang="en-GB"/>
          </a:p>
        </p:txBody>
      </p:sp>
      <p:sp>
        <p:nvSpPr>
          <p:cNvPr id="6" name="Subtitle 5">
            <a:extLst>
              <a:ext uri="{FF2B5EF4-FFF2-40B4-BE49-F238E27FC236}">
                <a16:creationId xmlns:a16="http://schemas.microsoft.com/office/drawing/2014/main" id="{3EB1CABE-22A9-01AE-44C7-9B1EA40258BF}"/>
              </a:ext>
            </a:extLst>
          </p:cNvPr>
          <p:cNvSpPr>
            <a:spLocks noGrp="1"/>
          </p:cNvSpPr>
          <p:nvPr>
            <p:ph type="subTitle" idx="1"/>
          </p:nvPr>
        </p:nvSpPr>
        <p:spPr>
          <a:xfrm>
            <a:off x="2559937" y="335002"/>
            <a:ext cx="3039300" cy="658500"/>
          </a:xfrm>
        </p:spPr>
        <p:txBody>
          <a:bodyPr/>
          <a:lstStyle/>
          <a:p>
            <a:r>
              <a:rPr lang="pt-PT" sz="2800" b="1" i="1" dirty="0" err="1"/>
              <a:t>Expectation</a:t>
            </a:r>
            <a:endParaRPr lang="en-GB" sz="2800" b="1" i="1" dirty="0"/>
          </a:p>
        </p:txBody>
      </p:sp>
      <p:sp>
        <p:nvSpPr>
          <p:cNvPr id="1124" name="Google Shape;1124;p53"/>
          <p:cNvSpPr/>
          <p:nvPr/>
        </p:nvSpPr>
        <p:spPr>
          <a:xfrm>
            <a:off x="1350775" y="3439279"/>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53"/>
          <p:cNvGrpSpPr/>
          <p:nvPr/>
        </p:nvGrpSpPr>
        <p:grpSpPr>
          <a:xfrm>
            <a:off x="5425906" y="1120221"/>
            <a:ext cx="2890830" cy="2903065"/>
            <a:chOff x="6014725" y="3307775"/>
            <a:chExt cx="1364500" cy="1370275"/>
          </a:xfrm>
        </p:grpSpPr>
        <p:sp>
          <p:nvSpPr>
            <p:cNvPr id="1126" name="Google Shape;1126;p53"/>
            <p:cNvSpPr/>
            <p:nvPr/>
          </p:nvSpPr>
          <p:spPr>
            <a:xfrm>
              <a:off x="6355775" y="3307775"/>
              <a:ext cx="682400" cy="305200"/>
            </a:xfrm>
            <a:custGeom>
              <a:avLst/>
              <a:gdLst/>
              <a:ahLst/>
              <a:cxnLst/>
              <a:rect l="l" t="t" r="r" b="b"/>
              <a:pathLst>
                <a:path w="27296" h="12208" extrusionOk="0">
                  <a:moveTo>
                    <a:pt x="13643" y="1"/>
                  </a:moveTo>
                  <a:cubicBezTo>
                    <a:pt x="8993" y="1"/>
                    <a:pt x="4343" y="1257"/>
                    <a:pt x="0" y="3770"/>
                  </a:cubicBezTo>
                  <a:lnTo>
                    <a:pt x="4872" y="12207"/>
                  </a:lnTo>
                  <a:cubicBezTo>
                    <a:pt x="7451" y="10722"/>
                    <a:pt x="10445" y="9866"/>
                    <a:pt x="13642" y="9866"/>
                  </a:cubicBezTo>
                  <a:cubicBezTo>
                    <a:pt x="16838" y="9866"/>
                    <a:pt x="19845" y="10722"/>
                    <a:pt x="22423" y="12207"/>
                  </a:cubicBezTo>
                  <a:lnTo>
                    <a:pt x="27295" y="3770"/>
                  </a:lnTo>
                  <a:cubicBezTo>
                    <a:pt x="22946" y="1257"/>
                    <a:pt x="18294" y="1"/>
                    <a:pt x="13643"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6916350" y="3402025"/>
              <a:ext cx="462875" cy="590900"/>
            </a:xfrm>
            <a:custGeom>
              <a:avLst/>
              <a:gdLst/>
              <a:ahLst/>
              <a:cxnLst/>
              <a:rect l="l" t="t" r="r" b="b"/>
              <a:pathLst>
                <a:path w="18515" h="23636" extrusionOk="0">
                  <a:moveTo>
                    <a:pt x="4872" y="0"/>
                  </a:moveTo>
                  <a:lnTo>
                    <a:pt x="0" y="8437"/>
                  </a:lnTo>
                  <a:cubicBezTo>
                    <a:pt x="5241" y="11479"/>
                    <a:pt x="8770" y="17147"/>
                    <a:pt x="8770" y="23636"/>
                  </a:cubicBezTo>
                  <a:lnTo>
                    <a:pt x="18514" y="23636"/>
                  </a:lnTo>
                  <a:cubicBezTo>
                    <a:pt x="18514" y="13594"/>
                    <a:pt x="13571" y="5015"/>
                    <a:pt x="487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6916350" y="3992900"/>
              <a:ext cx="462875" cy="590900"/>
            </a:xfrm>
            <a:custGeom>
              <a:avLst/>
              <a:gdLst/>
              <a:ahLst/>
              <a:cxnLst/>
              <a:rect l="l" t="t" r="r" b="b"/>
              <a:pathLst>
                <a:path w="18515" h="23636" extrusionOk="0">
                  <a:moveTo>
                    <a:pt x="8770" y="1"/>
                  </a:moveTo>
                  <a:cubicBezTo>
                    <a:pt x="8770" y="6500"/>
                    <a:pt x="5241" y="12169"/>
                    <a:pt x="0" y="15199"/>
                  </a:cubicBezTo>
                  <a:lnTo>
                    <a:pt x="4872" y="23636"/>
                  </a:lnTo>
                  <a:cubicBezTo>
                    <a:pt x="13571" y="18621"/>
                    <a:pt x="18514" y="10042"/>
                    <a:pt x="18514"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6355775" y="4372850"/>
              <a:ext cx="682400" cy="305200"/>
            </a:xfrm>
            <a:custGeom>
              <a:avLst/>
              <a:gdLst/>
              <a:ahLst/>
              <a:cxnLst/>
              <a:rect l="l" t="t" r="r" b="b"/>
              <a:pathLst>
                <a:path w="27296" h="12208" extrusionOk="0">
                  <a:moveTo>
                    <a:pt x="4872" y="1"/>
                  </a:moveTo>
                  <a:lnTo>
                    <a:pt x="0" y="8438"/>
                  </a:lnTo>
                  <a:cubicBezTo>
                    <a:pt x="4349" y="10951"/>
                    <a:pt x="8999" y="12208"/>
                    <a:pt x="13648" y="12208"/>
                  </a:cubicBezTo>
                  <a:cubicBezTo>
                    <a:pt x="18297" y="12208"/>
                    <a:pt x="22946" y="10951"/>
                    <a:pt x="27295" y="8438"/>
                  </a:cubicBezTo>
                  <a:lnTo>
                    <a:pt x="22423" y="1"/>
                  </a:lnTo>
                  <a:cubicBezTo>
                    <a:pt x="19845" y="1498"/>
                    <a:pt x="16850" y="2354"/>
                    <a:pt x="13654" y="2354"/>
                  </a:cubicBezTo>
                  <a:lnTo>
                    <a:pt x="13642" y="2354"/>
                  </a:lnTo>
                  <a:cubicBezTo>
                    <a:pt x="10445" y="2354"/>
                    <a:pt x="7451" y="1498"/>
                    <a:pt x="4872"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6014725" y="3992900"/>
              <a:ext cx="462875" cy="590900"/>
            </a:xfrm>
            <a:custGeom>
              <a:avLst/>
              <a:gdLst/>
              <a:ahLst/>
              <a:cxnLst/>
              <a:rect l="l" t="t" r="r" b="b"/>
              <a:pathLst>
                <a:path w="18515" h="23636" extrusionOk="0">
                  <a:moveTo>
                    <a:pt x="1" y="1"/>
                  </a:moveTo>
                  <a:cubicBezTo>
                    <a:pt x="1" y="10042"/>
                    <a:pt x="4944" y="18621"/>
                    <a:pt x="13642" y="23636"/>
                  </a:cubicBezTo>
                  <a:lnTo>
                    <a:pt x="18514" y="15199"/>
                  </a:lnTo>
                  <a:cubicBezTo>
                    <a:pt x="13274" y="12169"/>
                    <a:pt x="9745" y="6500"/>
                    <a:pt x="9745"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6014725" y="3402025"/>
              <a:ext cx="462875" cy="590900"/>
            </a:xfrm>
            <a:custGeom>
              <a:avLst/>
              <a:gdLst/>
              <a:ahLst/>
              <a:cxnLst/>
              <a:rect l="l" t="t" r="r" b="b"/>
              <a:pathLst>
                <a:path w="18515" h="23636" extrusionOk="0">
                  <a:moveTo>
                    <a:pt x="13642" y="0"/>
                  </a:moveTo>
                  <a:cubicBezTo>
                    <a:pt x="4944" y="5015"/>
                    <a:pt x="1" y="13594"/>
                    <a:pt x="1" y="23636"/>
                  </a:cubicBezTo>
                  <a:lnTo>
                    <a:pt x="9745" y="23636"/>
                  </a:lnTo>
                  <a:cubicBezTo>
                    <a:pt x="9745" y="17147"/>
                    <a:pt x="13274" y="11479"/>
                    <a:pt x="18514" y="8437"/>
                  </a:cubicBezTo>
                  <a:lnTo>
                    <a:pt x="13642"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53"/>
          <p:cNvSpPr/>
          <p:nvPr/>
        </p:nvSpPr>
        <p:spPr>
          <a:xfrm rot="10800000" flipH="1">
            <a:off x="6391076" y="2722325"/>
            <a:ext cx="3468000" cy="34680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2DDC38F-4F7F-120F-9F5D-1B6BFCF816F9}"/>
              </a:ext>
            </a:extLst>
          </p:cNvPr>
          <p:cNvPicPr>
            <a:picLocks noChangeAspect="1"/>
          </p:cNvPicPr>
          <p:nvPr/>
        </p:nvPicPr>
        <p:blipFill>
          <a:blip r:embed="rId3"/>
          <a:stretch>
            <a:fillRect/>
          </a:stretch>
        </p:blipFill>
        <p:spPr>
          <a:xfrm>
            <a:off x="539686" y="161364"/>
            <a:ext cx="2020251" cy="2722325"/>
          </a:xfrm>
          <a:prstGeom prst="rect">
            <a:avLst/>
          </a:prstGeom>
        </p:spPr>
      </p:pic>
      <p:pic>
        <p:nvPicPr>
          <p:cNvPr id="9" name="Picture 8">
            <a:extLst>
              <a:ext uri="{FF2B5EF4-FFF2-40B4-BE49-F238E27FC236}">
                <a16:creationId xmlns:a16="http://schemas.microsoft.com/office/drawing/2014/main" id="{CA44AFB2-91FF-8257-0F60-1D56136FFA96}"/>
              </a:ext>
            </a:extLst>
          </p:cNvPr>
          <p:cNvPicPr>
            <a:picLocks noChangeAspect="1"/>
          </p:cNvPicPr>
          <p:nvPr/>
        </p:nvPicPr>
        <p:blipFill>
          <a:blip r:embed="rId4"/>
          <a:stretch>
            <a:fillRect/>
          </a:stretch>
        </p:blipFill>
        <p:spPr>
          <a:xfrm>
            <a:off x="4291885" y="1096942"/>
            <a:ext cx="1903808" cy="2722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2" name="Subtitle 1">
            <a:extLst>
              <a:ext uri="{FF2B5EF4-FFF2-40B4-BE49-F238E27FC236}">
                <a16:creationId xmlns:a16="http://schemas.microsoft.com/office/drawing/2014/main" id="{5EB19708-614E-11B8-8808-EB43920C1A15}"/>
              </a:ext>
            </a:extLst>
          </p:cNvPr>
          <p:cNvSpPr>
            <a:spLocks noGrp="1"/>
          </p:cNvSpPr>
          <p:nvPr>
            <p:ph type="subTitle" idx="1"/>
          </p:nvPr>
        </p:nvSpPr>
        <p:spPr>
          <a:xfrm>
            <a:off x="731520" y="2395518"/>
            <a:ext cx="7690200" cy="1603988"/>
          </a:xfrm>
        </p:spPr>
        <p:txBody>
          <a:bodyPr/>
          <a:lstStyle/>
          <a:p>
            <a:r>
              <a:rPr lang="en-GB" dirty="0"/>
              <a:t>Digital nomads are people who travel freely while working remotely using technology and the internet. Such people generally have minimal material possessions and work remotely in temporary housing, hotels, cafes, public libraries, co-working spaces, or recreational vehicles, using Wi-Fi, smartphones or mobile hotspots to access the Internet</a:t>
            </a:r>
          </a:p>
        </p:txBody>
      </p:sp>
      <p:sp>
        <p:nvSpPr>
          <p:cNvPr id="847" name="Google Shape;847;p39"/>
          <p:cNvSpPr txBox="1">
            <a:spLocks noGrp="1"/>
          </p:cNvSpPr>
          <p:nvPr>
            <p:ph type="title"/>
          </p:nvPr>
        </p:nvSpPr>
        <p:spPr>
          <a:xfrm>
            <a:off x="825075" y="1092995"/>
            <a:ext cx="49833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What are these called Digital Nomads?</a:t>
            </a:r>
            <a:endParaRPr sz="3600" dirty="0">
              <a:solidFill>
                <a:schemeClr val="dk1"/>
              </a:solidFill>
            </a:endParaRPr>
          </a:p>
        </p:txBody>
      </p:sp>
      <p:sp>
        <p:nvSpPr>
          <p:cNvPr id="852" name="Google Shape;852;p39"/>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0"/>
          <p:cNvSpPr txBox="1">
            <a:spLocks noGrp="1"/>
          </p:cNvSpPr>
          <p:nvPr>
            <p:ph type="subTitle" idx="1"/>
          </p:nvPr>
        </p:nvSpPr>
        <p:spPr>
          <a:xfrm>
            <a:off x="2347967" y="2253494"/>
            <a:ext cx="4983300" cy="12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a:t>
            </a:r>
            <a:r>
              <a:rPr lang="en-GB" dirty="0"/>
              <a:t>u</a:t>
            </a:r>
            <a:r>
              <a:rPr lang="en" dirty="0"/>
              <a:t>r objective for this project was to create an easy way for Digital Nomads to choose their next</a:t>
            </a:r>
          </a:p>
          <a:p>
            <a:pPr marL="0" lvl="0" indent="0" algn="ctr" rtl="0">
              <a:spcBef>
                <a:spcPts val="0"/>
              </a:spcBef>
              <a:spcAft>
                <a:spcPts val="0"/>
              </a:spcAft>
              <a:buNone/>
            </a:pPr>
            <a:r>
              <a:rPr lang="en" dirty="0"/>
              <a:t> pit-stop.</a:t>
            </a:r>
          </a:p>
          <a:p>
            <a:pPr marL="0" lvl="0" indent="0" algn="ctr" rtl="0">
              <a:spcBef>
                <a:spcPts val="0"/>
              </a:spcBef>
              <a:spcAft>
                <a:spcPts val="0"/>
              </a:spcAft>
              <a:buNone/>
            </a:pPr>
            <a:r>
              <a:rPr lang="en" dirty="0"/>
              <a:t> But how?</a:t>
            </a:r>
          </a:p>
          <a:p>
            <a:pPr marL="0" lvl="0" indent="0" algn="ctr" rtl="0">
              <a:spcBef>
                <a:spcPts val="0"/>
              </a:spcBef>
              <a:spcAft>
                <a:spcPts val="0"/>
              </a:spcAft>
              <a:buNone/>
            </a:pPr>
            <a:endParaRPr b="1" dirty="0"/>
          </a:p>
        </p:txBody>
      </p:sp>
      <p:sp>
        <p:nvSpPr>
          <p:cNvPr id="858" name="Google Shape;858;p40"/>
          <p:cNvSpPr txBox="1">
            <a:spLocks noGrp="1"/>
          </p:cNvSpPr>
          <p:nvPr>
            <p:ph type="title"/>
          </p:nvPr>
        </p:nvSpPr>
        <p:spPr>
          <a:xfrm>
            <a:off x="3438420" y="1458143"/>
            <a:ext cx="4983300" cy="70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sp>
        <p:nvSpPr>
          <p:cNvPr id="859" name="Google Shape;859;p40"/>
          <p:cNvSpPr/>
          <p:nvPr/>
        </p:nvSpPr>
        <p:spPr>
          <a:xfrm>
            <a:off x="4581270" y="2230694"/>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40"/>
          <p:cNvGrpSpPr/>
          <p:nvPr/>
        </p:nvGrpSpPr>
        <p:grpSpPr>
          <a:xfrm rot="10800000">
            <a:off x="827271" y="-339138"/>
            <a:ext cx="2428200" cy="2684130"/>
            <a:chOff x="4141800" y="551575"/>
            <a:chExt cx="642500" cy="710200"/>
          </a:xfrm>
        </p:grpSpPr>
        <p:sp>
          <p:nvSpPr>
            <p:cNvPr id="861" name="Google Shape;861;p40"/>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40"/>
          <p:cNvSpPr/>
          <p:nvPr/>
        </p:nvSpPr>
        <p:spPr>
          <a:xfrm rot="10800000">
            <a:off x="-905141" y="2581563"/>
            <a:ext cx="3255040" cy="3419904"/>
          </a:xfrm>
          <a:custGeom>
            <a:avLst/>
            <a:gdLst/>
            <a:ahLst/>
            <a:cxnLst/>
            <a:rect l="l" t="t" r="r" b="b"/>
            <a:pathLst>
              <a:path w="46378" h="48727" extrusionOk="0">
                <a:moveTo>
                  <a:pt x="30240" y="1"/>
                </a:moveTo>
                <a:cubicBezTo>
                  <a:pt x="23105" y="1"/>
                  <a:pt x="16775" y="6600"/>
                  <a:pt x="14309" y="11647"/>
                </a:cubicBezTo>
                <a:cubicBezTo>
                  <a:pt x="13403" y="13494"/>
                  <a:pt x="12031" y="15056"/>
                  <a:pt x="9968" y="15073"/>
                </a:cubicBezTo>
                <a:cubicBezTo>
                  <a:pt x="5023" y="15125"/>
                  <a:pt x="1183" y="18448"/>
                  <a:pt x="786" y="22814"/>
                </a:cubicBezTo>
                <a:cubicBezTo>
                  <a:pt x="1" y="31367"/>
                  <a:pt x="11556" y="30003"/>
                  <a:pt x="10779" y="37709"/>
                </a:cubicBezTo>
                <a:cubicBezTo>
                  <a:pt x="10322" y="42275"/>
                  <a:pt x="13481" y="48134"/>
                  <a:pt x="18848" y="48652"/>
                </a:cubicBezTo>
                <a:cubicBezTo>
                  <a:pt x="19360" y="48702"/>
                  <a:pt x="19864" y="48727"/>
                  <a:pt x="20360" y="48727"/>
                </a:cubicBezTo>
                <a:cubicBezTo>
                  <a:pt x="25578" y="48727"/>
                  <a:pt x="29855" y="45943"/>
                  <a:pt x="31620" y="39410"/>
                </a:cubicBezTo>
                <a:cubicBezTo>
                  <a:pt x="31638" y="39323"/>
                  <a:pt x="31655" y="39237"/>
                  <a:pt x="31672" y="39151"/>
                </a:cubicBezTo>
                <a:cubicBezTo>
                  <a:pt x="32639" y="34620"/>
                  <a:pt x="35107" y="30529"/>
                  <a:pt x="38783" y="27707"/>
                </a:cubicBezTo>
                <a:cubicBezTo>
                  <a:pt x="41553" y="25585"/>
                  <a:pt x="43633" y="22521"/>
                  <a:pt x="44470" y="18862"/>
                </a:cubicBezTo>
                <a:lnTo>
                  <a:pt x="44470" y="18853"/>
                </a:lnTo>
                <a:cubicBezTo>
                  <a:pt x="46377" y="10491"/>
                  <a:pt x="41139" y="2163"/>
                  <a:pt x="32760" y="282"/>
                </a:cubicBezTo>
                <a:cubicBezTo>
                  <a:pt x="31912" y="90"/>
                  <a:pt x="31071" y="1"/>
                  <a:pt x="30240"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1"/>
          <p:cNvSpPr txBox="1">
            <a:spLocks noGrp="1"/>
          </p:cNvSpPr>
          <p:nvPr>
            <p:ph type="subTitle" idx="1"/>
          </p:nvPr>
        </p:nvSpPr>
        <p:spPr>
          <a:xfrm>
            <a:off x="1509426" y="2223142"/>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Traffic</a:t>
            </a:r>
            <a:endParaRPr dirty="0"/>
          </a:p>
        </p:txBody>
      </p:sp>
      <p:sp>
        <p:nvSpPr>
          <p:cNvPr id="887" name="Google Shape;887;p41"/>
          <p:cNvSpPr txBox="1">
            <a:spLocks noGrp="1"/>
          </p:cNvSpPr>
          <p:nvPr>
            <p:ph type="title" idx="6"/>
          </p:nvPr>
        </p:nvSpPr>
        <p:spPr>
          <a:xfrm>
            <a:off x="3389732" y="2064205"/>
            <a:ext cx="804600" cy="804600"/>
          </a:xfrm>
          <a:prstGeom prst="rect">
            <a:avLst/>
          </a:prstGeom>
        </p:spPr>
        <p:txBody>
          <a:bodyPr spcFirstLastPara="1" wrap="square" lIns="91425" tIns="27425" rIns="91425" bIns="91425" anchor="ctr" anchorCtr="0">
            <a:noAutofit/>
          </a:bodyPr>
          <a:lstStyle/>
          <a:p>
            <a:pPr marL="0" lvl="0" indent="0" algn="ctr" rtl="0">
              <a:spcBef>
                <a:spcPts val="0"/>
              </a:spcBef>
              <a:spcAft>
                <a:spcPts val="0"/>
              </a:spcAft>
              <a:buNone/>
            </a:pPr>
            <a:r>
              <a:rPr lang="en" dirty="0"/>
              <a:t>03</a:t>
            </a:r>
            <a:endParaRPr dirty="0"/>
          </a:p>
        </p:txBody>
      </p:sp>
      <p:sp>
        <p:nvSpPr>
          <p:cNvPr id="888" name="Google Shape;888;p41"/>
          <p:cNvSpPr txBox="1">
            <a:spLocks noGrp="1"/>
          </p:cNvSpPr>
          <p:nvPr>
            <p:ph type="title" idx="9"/>
          </p:nvPr>
        </p:nvSpPr>
        <p:spPr>
          <a:xfrm>
            <a:off x="720000" y="390184"/>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a:t>
            </a:r>
            <a:r>
              <a:rPr lang="en" dirty="0"/>
              <a:t>e started by figuring out what they look for in a Country</a:t>
            </a:r>
            <a:endParaRPr dirty="0"/>
          </a:p>
        </p:txBody>
      </p:sp>
      <p:sp>
        <p:nvSpPr>
          <p:cNvPr id="889" name="Google Shape;889;p41"/>
          <p:cNvSpPr txBox="1">
            <a:spLocks noGrp="1"/>
          </p:cNvSpPr>
          <p:nvPr>
            <p:ph type="title" idx="13"/>
          </p:nvPr>
        </p:nvSpPr>
        <p:spPr>
          <a:xfrm>
            <a:off x="5822599" y="2064205"/>
            <a:ext cx="804600" cy="804600"/>
          </a:xfrm>
          <a:prstGeom prst="rect">
            <a:avLst/>
          </a:prstGeom>
          <a:gradFill>
            <a:gsLst>
              <a:gs pos="0">
                <a:schemeClr val="accent2"/>
              </a:gs>
              <a:gs pos="100000">
                <a:schemeClr val="accent3"/>
              </a:gs>
            </a:gsLst>
            <a:lin ang="2698631" scaled="0"/>
          </a:gradFill>
        </p:spPr>
        <p:txBody>
          <a:bodyPr spcFirstLastPara="1" wrap="square" lIns="91425" tIns="27425" rIns="91425" bIns="91425" anchor="ctr" anchorCtr="0">
            <a:noAutofit/>
          </a:bodyPr>
          <a:lstStyle/>
          <a:p>
            <a:pPr marL="0" lvl="0" indent="0" algn="ctr" rtl="0">
              <a:spcBef>
                <a:spcPts val="0"/>
              </a:spcBef>
              <a:spcAft>
                <a:spcPts val="0"/>
              </a:spcAft>
              <a:buNone/>
            </a:pPr>
            <a:r>
              <a:rPr lang="en" b="1" dirty="0"/>
              <a:t>05</a:t>
            </a:r>
            <a:endParaRPr b="1" dirty="0"/>
          </a:p>
        </p:txBody>
      </p:sp>
      <p:sp>
        <p:nvSpPr>
          <p:cNvPr id="890" name="Google Shape;890;p41"/>
          <p:cNvSpPr txBox="1">
            <a:spLocks noGrp="1"/>
          </p:cNvSpPr>
          <p:nvPr>
            <p:ph type="title"/>
          </p:nvPr>
        </p:nvSpPr>
        <p:spPr>
          <a:xfrm>
            <a:off x="720000" y="2050323"/>
            <a:ext cx="804600" cy="804600"/>
          </a:xfrm>
          <a:prstGeom prst="rect">
            <a:avLst/>
          </a:prstGeom>
        </p:spPr>
        <p:txBody>
          <a:bodyPr spcFirstLastPara="1" wrap="square" lIns="91425" tIns="27425" rIns="91425" bIns="91425" anchor="ctr" anchorCtr="0">
            <a:noAutofit/>
          </a:bodyPr>
          <a:lstStyle/>
          <a:p>
            <a:pPr marL="0" lvl="0" indent="0" algn="ctr" rtl="0">
              <a:spcBef>
                <a:spcPts val="0"/>
              </a:spcBef>
              <a:spcAft>
                <a:spcPts val="0"/>
              </a:spcAft>
              <a:buNone/>
            </a:pPr>
            <a:r>
              <a:rPr lang="en" dirty="0"/>
              <a:t>01</a:t>
            </a:r>
            <a:endParaRPr dirty="0"/>
          </a:p>
        </p:txBody>
      </p:sp>
      <p:sp>
        <p:nvSpPr>
          <p:cNvPr id="891" name="Google Shape;891;p41"/>
          <p:cNvSpPr txBox="1">
            <a:spLocks noGrp="1"/>
          </p:cNvSpPr>
          <p:nvPr>
            <p:ph type="title" idx="3"/>
          </p:nvPr>
        </p:nvSpPr>
        <p:spPr>
          <a:xfrm>
            <a:off x="720000" y="3556705"/>
            <a:ext cx="804600" cy="804600"/>
          </a:xfrm>
          <a:prstGeom prst="rect">
            <a:avLst/>
          </a:prstGeom>
        </p:spPr>
        <p:txBody>
          <a:bodyPr spcFirstLastPara="1" wrap="square" lIns="91425" tIns="27425" rIns="91425" bIns="91425" anchor="ctr" anchorCtr="0">
            <a:noAutofit/>
          </a:bodyPr>
          <a:lstStyle/>
          <a:p>
            <a:pPr marL="0" lvl="0" indent="0" algn="ctr" rtl="0">
              <a:spcBef>
                <a:spcPts val="0"/>
              </a:spcBef>
              <a:spcAft>
                <a:spcPts val="0"/>
              </a:spcAft>
              <a:buNone/>
            </a:pPr>
            <a:r>
              <a:rPr lang="en" dirty="0"/>
              <a:t>02</a:t>
            </a:r>
            <a:endParaRPr dirty="0"/>
          </a:p>
        </p:txBody>
      </p:sp>
      <p:sp>
        <p:nvSpPr>
          <p:cNvPr id="892" name="Google Shape;892;p41"/>
          <p:cNvSpPr txBox="1">
            <a:spLocks noGrp="1"/>
          </p:cNvSpPr>
          <p:nvPr>
            <p:ph type="subTitle" idx="4"/>
          </p:nvPr>
        </p:nvSpPr>
        <p:spPr>
          <a:xfrm>
            <a:off x="1472183" y="3685426"/>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Living</a:t>
            </a:r>
            <a:endParaRPr dirty="0"/>
          </a:p>
        </p:txBody>
      </p:sp>
      <p:sp>
        <p:nvSpPr>
          <p:cNvPr id="894" name="Google Shape;894;p41"/>
          <p:cNvSpPr txBox="1">
            <a:spLocks noGrp="1"/>
          </p:cNvSpPr>
          <p:nvPr>
            <p:ph type="subTitle" idx="7"/>
          </p:nvPr>
        </p:nvSpPr>
        <p:spPr>
          <a:xfrm>
            <a:off x="4194332" y="2187423"/>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Rent</a:t>
            </a:r>
            <a:endParaRPr dirty="0"/>
          </a:p>
        </p:txBody>
      </p:sp>
      <p:sp>
        <p:nvSpPr>
          <p:cNvPr id="896" name="Google Shape;896;p41"/>
          <p:cNvSpPr txBox="1">
            <a:spLocks noGrp="1"/>
          </p:cNvSpPr>
          <p:nvPr>
            <p:ph type="subTitle" idx="14"/>
          </p:nvPr>
        </p:nvSpPr>
        <p:spPr>
          <a:xfrm>
            <a:off x="6627199" y="3626394"/>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Internet</a:t>
            </a:r>
            <a:endParaRPr dirty="0"/>
          </a:p>
        </p:txBody>
      </p:sp>
      <p:sp>
        <p:nvSpPr>
          <p:cNvPr id="898" name="Google Shape;898;p41"/>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1;p41">
            <a:extLst>
              <a:ext uri="{FF2B5EF4-FFF2-40B4-BE49-F238E27FC236}">
                <a16:creationId xmlns:a16="http://schemas.microsoft.com/office/drawing/2014/main" id="{AD9857A2-1230-0A17-C8E1-A74AE3F2EFEB}"/>
              </a:ext>
            </a:extLst>
          </p:cNvPr>
          <p:cNvSpPr txBox="1">
            <a:spLocks/>
          </p:cNvSpPr>
          <p:nvPr/>
        </p:nvSpPr>
        <p:spPr>
          <a:xfrm>
            <a:off x="5838507" y="3520562"/>
            <a:ext cx="804600" cy="804600"/>
          </a:xfrm>
          <a:prstGeom prst="rect">
            <a:avLst/>
          </a:prstGeom>
          <a:gradFill>
            <a:gsLst>
              <a:gs pos="0">
                <a:schemeClr val="accent3"/>
              </a:gs>
              <a:gs pos="100000">
                <a:schemeClr val="accent4"/>
              </a:gs>
            </a:gsLst>
            <a:lin ang="2698631" scaled="0"/>
          </a:gradFill>
          <a:ln>
            <a:noFill/>
          </a:ln>
        </p:spPr>
        <p:txBody>
          <a:bodyPr spcFirstLastPara="1" wrap="square" lIns="91425" tIns="27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Darker Grotesque Black"/>
              <a:buNone/>
              <a:defRPr sz="3600" b="0" i="0" u="none" strike="noStrike" cap="none">
                <a:solidFill>
                  <a:schemeClr val="lt1"/>
                </a:solidFill>
                <a:latin typeface="Darker Grotesque Black"/>
                <a:ea typeface="Darker Grotesque Black"/>
                <a:cs typeface="Darker Grotesque Black"/>
                <a:sym typeface="Darker Grotesque Black"/>
              </a:defRPr>
            </a:lvl1pPr>
            <a:lvl2pPr marR="0" lvl="1"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2pPr>
            <a:lvl3pPr marR="0" lvl="2"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3pPr>
            <a:lvl4pPr marR="0" lvl="3"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4pPr>
            <a:lvl5pPr marR="0" lvl="4"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5pPr>
            <a:lvl6pPr marR="0" lvl="5"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6pPr>
            <a:lvl7pPr marR="0" lvl="6"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7pPr>
            <a:lvl8pPr marR="0" lvl="7"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8pPr>
            <a:lvl9pPr marR="0" lvl="8"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9pPr>
          </a:lstStyle>
          <a:p>
            <a:r>
              <a:rPr lang="en" dirty="0"/>
              <a:t>06</a:t>
            </a:r>
          </a:p>
        </p:txBody>
      </p:sp>
      <p:sp>
        <p:nvSpPr>
          <p:cNvPr id="12" name="Google Shape;894;p41">
            <a:extLst>
              <a:ext uri="{FF2B5EF4-FFF2-40B4-BE49-F238E27FC236}">
                <a16:creationId xmlns:a16="http://schemas.microsoft.com/office/drawing/2014/main" id="{53268B39-26FC-92AE-B7C4-9042358B3B34}"/>
              </a:ext>
            </a:extLst>
          </p:cNvPr>
          <p:cNvSpPr txBox="1">
            <a:spLocks/>
          </p:cNvSpPr>
          <p:nvPr/>
        </p:nvSpPr>
        <p:spPr>
          <a:xfrm>
            <a:off x="6627199" y="2015095"/>
            <a:ext cx="26415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1pPr>
            <a:lvl2pPr marL="914400" marR="0" lvl="1"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2pPr>
            <a:lvl3pPr marL="1371600" marR="0" lvl="2"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3pPr>
            <a:lvl4pPr marL="1828800" marR="0" lvl="3"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4pPr>
            <a:lvl5pPr marL="2286000" marR="0" lvl="4"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5pPr>
            <a:lvl6pPr marL="2743200" marR="0" lvl="5"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6pPr>
            <a:lvl7pPr marL="3200400" marR="0" lvl="6"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7pPr>
            <a:lvl8pPr marL="3657600" marR="0" lvl="7"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8pPr>
            <a:lvl9pPr marL="4114800" marR="0" lvl="8"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9pPr>
          </a:lstStyle>
          <a:p>
            <a:pPr marL="0" indent="0"/>
            <a:r>
              <a:rPr lang="en-GB" dirty="0"/>
              <a:t>Safety </a:t>
            </a:r>
          </a:p>
        </p:txBody>
      </p:sp>
      <p:sp>
        <p:nvSpPr>
          <p:cNvPr id="14" name="Google Shape;894;p41">
            <a:extLst>
              <a:ext uri="{FF2B5EF4-FFF2-40B4-BE49-F238E27FC236}">
                <a16:creationId xmlns:a16="http://schemas.microsoft.com/office/drawing/2014/main" id="{C44E1C28-D308-8678-4E27-BF898F0CB0F8}"/>
              </a:ext>
            </a:extLst>
          </p:cNvPr>
          <p:cNvSpPr txBox="1">
            <a:spLocks/>
          </p:cNvSpPr>
          <p:nvPr/>
        </p:nvSpPr>
        <p:spPr>
          <a:xfrm>
            <a:off x="4327275" y="3687768"/>
            <a:ext cx="26415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1pPr>
            <a:lvl2pPr marL="914400" marR="0" lvl="1"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2pPr>
            <a:lvl3pPr marL="1371600" marR="0" lvl="2"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3pPr>
            <a:lvl4pPr marL="1828800" marR="0" lvl="3"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4pPr>
            <a:lvl5pPr marL="2286000" marR="0" lvl="4"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5pPr>
            <a:lvl6pPr marL="2743200" marR="0" lvl="5"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6pPr>
            <a:lvl7pPr marL="3200400" marR="0" lvl="6"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7pPr>
            <a:lvl8pPr marL="3657600" marR="0" lvl="7"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8pPr>
            <a:lvl9pPr marL="4114800" marR="0" lvl="8" indent="-317500" algn="l" rtl="0">
              <a:lnSpc>
                <a:spcPct val="115000"/>
              </a:lnSpc>
              <a:spcBef>
                <a:spcPts val="0"/>
              </a:spcBef>
              <a:spcAft>
                <a:spcPts val="0"/>
              </a:spcAft>
              <a:buClr>
                <a:schemeClr val="lt1"/>
              </a:buClr>
              <a:buSzPts val="1400"/>
              <a:buFont typeface="Open Sans"/>
              <a:buNone/>
              <a:defRPr sz="2600" b="0" i="0" u="none" strike="noStrike" cap="none">
                <a:solidFill>
                  <a:schemeClr val="lt1"/>
                </a:solidFill>
                <a:latin typeface="Darker Grotesque Black"/>
                <a:ea typeface="Darker Grotesque Black"/>
                <a:cs typeface="Darker Grotesque Black"/>
                <a:sym typeface="Darker Grotesque Black"/>
              </a:defRPr>
            </a:lvl9pPr>
          </a:lstStyle>
          <a:p>
            <a:pPr marL="0" indent="0"/>
            <a:r>
              <a:rPr lang="pt-PT" dirty="0"/>
              <a:t>C</a:t>
            </a:r>
            <a:r>
              <a:rPr lang="en-GB" dirty="0"/>
              <a:t>rime</a:t>
            </a:r>
          </a:p>
        </p:txBody>
      </p:sp>
      <p:sp>
        <p:nvSpPr>
          <p:cNvPr id="15" name="Google Shape;889;p41">
            <a:extLst>
              <a:ext uri="{FF2B5EF4-FFF2-40B4-BE49-F238E27FC236}">
                <a16:creationId xmlns:a16="http://schemas.microsoft.com/office/drawing/2014/main" id="{FF7C9973-E3E6-8D1A-8EBA-FFED84B41A6A}"/>
              </a:ext>
            </a:extLst>
          </p:cNvPr>
          <p:cNvSpPr txBox="1">
            <a:spLocks/>
          </p:cNvSpPr>
          <p:nvPr/>
        </p:nvSpPr>
        <p:spPr>
          <a:xfrm>
            <a:off x="3522675" y="3556705"/>
            <a:ext cx="804600" cy="804600"/>
          </a:xfrm>
          <a:prstGeom prst="rect">
            <a:avLst/>
          </a:prstGeom>
          <a:gradFill>
            <a:gsLst>
              <a:gs pos="0">
                <a:schemeClr val="accent2"/>
              </a:gs>
              <a:gs pos="100000">
                <a:schemeClr val="accent3"/>
              </a:gs>
            </a:gsLst>
            <a:lin ang="2698631" scaled="0"/>
          </a:gradFill>
          <a:ln>
            <a:noFill/>
          </a:ln>
        </p:spPr>
        <p:txBody>
          <a:bodyPr spcFirstLastPara="1" wrap="square" lIns="91425" tIns="27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Darker Grotesque Black"/>
              <a:buNone/>
              <a:defRPr sz="3600" b="0" i="0" u="none" strike="noStrike" cap="none">
                <a:solidFill>
                  <a:schemeClr val="lt1"/>
                </a:solidFill>
                <a:latin typeface="Darker Grotesque Black"/>
                <a:ea typeface="Darker Grotesque Black"/>
                <a:cs typeface="Darker Grotesque Black"/>
                <a:sym typeface="Darker Grotesque Black"/>
              </a:defRPr>
            </a:lvl1pPr>
            <a:lvl2pPr marR="0" lvl="1"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2pPr>
            <a:lvl3pPr marR="0" lvl="2"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3pPr>
            <a:lvl4pPr marR="0" lvl="3"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4pPr>
            <a:lvl5pPr marR="0" lvl="4"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5pPr>
            <a:lvl6pPr marR="0" lvl="5"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6pPr>
            <a:lvl7pPr marR="0" lvl="6"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7pPr>
            <a:lvl8pPr marR="0" lvl="7"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8pPr>
            <a:lvl9pPr marR="0" lvl="8" algn="ctr" rtl="0">
              <a:lnSpc>
                <a:spcPct val="100000"/>
              </a:lnSpc>
              <a:spcBef>
                <a:spcPts val="0"/>
              </a:spcBef>
              <a:spcAft>
                <a:spcPts val="0"/>
              </a:spcAft>
              <a:buClr>
                <a:schemeClr val="dk2"/>
              </a:buClr>
              <a:buSzPts val="3200"/>
              <a:buFont typeface="Darker Grotesque Black"/>
              <a:buNone/>
              <a:defRPr sz="3200" b="0" i="0" u="none" strike="noStrike" cap="none">
                <a:solidFill>
                  <a:schemeClr val="dk2"/>
                </a:solidFill>
                <a:latin typeface="Darker Grotesque Black"/>
                <a:ea typeface="Darker Grotesque Black"/>
                <a:cs typeface="Darker Grotesque Black"/>
                <a:sym typeface="Darker Grotesque Black"/>
              </a:defRPr>
            </a:lvl9pPr>
          </a:lstStyle>
          <a:p>
            <a:r>
              <a:rPr lang="en" b="1" dirty="0"/>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5" name="Google Shape;905;p42"/>
          <p:cNvSpPr/>
          <p:nvPr/>
        </p:nvSpPr>
        <p:spPr>
          <a:xfrm>
            <a:off x="3223200" y="2706662"/>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47DE316-D6D1-1B40-9CA3-C347E12354DD}"/>
              </a:ext>
            </a:extLst>
          </p:cNvPr>
          <p:cNvPicPr>
            <a:picLocks noChangeAspect="1"/>
          </p:cNvPicPr>
          <p:nvPr/>
        </p:nvPicPr>
        <p:blipFill>
          <a:blip r:embed="rId3"/>
          <a:stretch>
            <a:fillRect/>
          </a:stretch>
        </p:blipFill>
        <p:spPr>
          <a:xfrm>
            <a:off x="3716131" y="123103"/>
            <a:ext cx="1012024" cy="969348"/>
          </a:xfrm>
          <a:prstGeom prst="rect">
            <a:avLst/>
          </a:prstGeom>
        </p:spPr>
      </p:pic>
      <p:pic>
        <p:nvPicPr>
          <p:cNvPr id="9" name="Picture 8">
            <a:extLst>
              <a:ext uri="{FF2B5EF4-FFF2-40B4-BE49-F238E27FC236}">
                <a16:creationId xmlns:a16="http://schemas.microsoft.com/office/drawing/2014/main" id="{B286E550-0405-8492-B31A-9B8EB033B6DD}"/>
              </a:ext>
            </a:extLst>
          </p:cNvPr>
          <p:cNvPicPr>
            <a:picLocks noChangeAspect="1"/>
          </p:cNvPicPr>
          <p:nvPr/>
        </p:nvPicPr>
        <p:blipFill>
          <a:blip r:embed="rId4"/>
          <a:stretch>
            <a:fillRect/>
          </a:stretch>
        </p:blipFill>
        <p:spPr>
          <a:xfrm>
            <a:off x="4542984" y="257227"/>
            <a:ext cx="2755631" cy="701101"/>
          </a:xfrm>
          <a:prstGeom prst="rect">
            <a:avLst/>
          </a:prstGeom>
        </p:spPr>
      </p:pic>
      <p:pic>
        <p:nvPicPr>
          <p:cNvPr id="10" name="Picture 9">
            <a:extLst>
              <a:ext uri="{FF2B5EF4-FFF2-40B4-BE49-F238E27FC236}">
                <a16:creationId xmlns:a16="http://schemas.microsoft.com/office/drawing/2014/main" id="{2209DF93-6465-7F0A-2940-6D239FE06418}"/>
              </a:ext>
            </a:extLst>
          </p:cNvPr>
          <p:cNvPicPr>
            <a:picLocks noChangeAspect="1"/>
          </p:cNvPicPr>
          <p:nvPr/>
        </p:nvPicPr>
        <p:blipFill>
          <a:blip r:embed="rId5"/>
          <a:stretch>
            <a:fillRect/>
          </a:stretch>
        </p:blipFill>
        <p:spPr>
          <a:xfrm>
            <a:off x="1498386" y="1226575"/>
            <a:ext cx="6307960" cy="3470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3" name="Google Shape;913;p43"/>
          <p:cNvSpPr/>
          <p:nvPr/>
        </p:nvSpPr>
        <p:spPr>
          <a:xfrm>
            <a:off x="827275" y="3431130"/>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43"/>
          <p:cNvGrpSpPr/>
          <p:nvPr/>
        </p:nvGrpSpPr>
        <p:grpSpPr>
          <a:xfrm>
            <a:off x="6278456" y="858104"/>
            <a:ext cx="3468097" cy="3427291"/>
            <a:chOff x="2089475" y="1073725"/>
            <a:chExt cx="1383200" cy="1366925"/>
          </a:xfrm>
        </p:grpSpPr>
        <p:sp>
          <p:nvSpPr>
            <p:cNvPr id="915" name="Google Shape;915;p43"/>
            <p:cNvSpPr/>
            <p:nvPr/>
          </p:nvSpPr>
          <p:spPr>
            <a:xfrm>
              <a:off x="2604600" y="1073725"/>
              <a:ext cx="353250" cy="259800"/>
            </a:xfrm>
            <a:custGeom>
              <a:avLst/>
              <a:gdLst/>
              <a:ahLst/>
              <a:cxnLst/>
              <a:rect l="l" t="t" r="r" b="b"/>
              <a:pathLst>
                <a:path w="14130" h="10392" extrusionOk="0">
                  <a:moveTo>
                    <a:pt x="7065" y="0"/>
                  </a:moveTo>
                  <a:cubicBezTo>
                    <a:pt x="4745" y="0"/>
                    <a:pt x="2425" y="327"/>
                    <a:pt x="1" y="980"/>
                  </a:cubicBezTo>
                  <a:lnTo>
                    <a:pt x="2520" y="10392"/>
                  </a:lnTo>
                  <a:cubicBezTo>
                    <a:pt x="3970" y="9999"/>
                    <a:pt x="5491" y="9797"/>
                    <a:pt x="7059" y="9797"/>
                  </a:cubicBezTo>
                  <a:cubicBezTo>
                    <a:pt x="8628" y="9797"/>
                    <a:pt x="10149" y="9999"/>
                    <a:pt x="11599" y="10392"/>
                  </a:cubicBezTo>
                  <a:lnTo>
                    <a:pt x="14130" y="980"/>
                  </a:lnTo>
                  <a:cubicBezTo>
                    <a:pt x="11706" y="327"/>
                    <a:pt x="9385" y="0"/>
                    <a:pt x="706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894550" y="1098225"/>
              <a:ext cx="369000" cy="348775"/>
            </a:xfrm>
            <a:custGeom>
              <a:avLst/>
              <a:gdLst/>
              <a:ahLst/>
              <a:cxnLst/>
              <a:rect l="l" t="t" r="r" b="b"/>
              <a:pathLst>
                <a:path w="14760" h="13951" extrusionOk="0">
                  <a:moveTo>
                    <a:pt x="2532" y="0"/>
                  </a:moveTo>
                  <a:lnTo>
                    <a:pt x="1" y="9412"/>
                  </a:lnTo>
                  <a:cubicBezTo>
                    <a:pt x="3019" y="10220"/>
                    <a:pt x="5728" y="11812"/>
                    <a:pt x="7867" y="13951"/>
                  </a:cubicBezTo>
                  <a:lnTo>
                    <a:pt x="14759" y="7059"/>
                  </a:lnTo>
                  <a:cubicBezTo>
                    <a:pt x="11206" y="3518"/>
                    <a:pt x="7380" y="1296"/>
                    <a:pt x="2532" y="0"/>
                  </a:cubicBezTo>
                  <a:close/>
                </a:path>
              </a:pathLst>
            </a:custGeom>
            <a:solidFill>
              <a:srgbClr val="FCCC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3091225" y="1274675"/>
              <a:ext cx="349075" cy="369000"/>
            </a:xfrm>
            <a:custGeom>
              <a:avLst/>
              <a:gdLst/>
              <a:ahLst/>
              <a:cxnLst/>
              <a:rect l="l" t="t" r="r" b="b"/>
              <a:pathLst>
                <a:path w="13963" h="14760" extrusionOk="0">
                  <a:moveTo>
                    <a:pt x="6892" y="1"/>
                  </a:moveTo>
                  <a:lnTo>
                    <a:pt x="0" y="6893"/>
                  </a:lnTo>
                  <a:cubicBezTo>
                    <a:pt x="2151" y="9044"/>
                    <a:pt x="3743" y="11741"/>
                    <a:pt x="4551" y="14759"/>
                  </a:cubicBezTo>
                  <a:lnTo>
                    <a:pt x="13963" y="12240"/>
                  </a:lnTo>
                  <a:cubicBezTo>
                    <a:pt x="12656" y="7392"/>
                    <a:pt x="10445" y="3554"/>
                    <a:pt x="689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3205000" y="1580675"/>
              <a:ext cx="267675" cy="353250"/>
            </a:xfrm>
            <a:custGeom>
              <a:avLst/>
              <a:gdLst/>
              <a:ahLst/>
              <a:cxnLst/>
              <a:rect l="l" t="t" r="r" b="b"/>
              <a:pathLst>
                <a:path w="10707" h="14130" extrusionOk="0">
                  <a:moveTo>
                    <a:pt x="9412" y="0"/>
                  </a:moveTo>
                  <a:lnTo>
                    <a:pt x="0" y="2519"/>
                  </a:lnTo>
                  <a:cubicBezTo>
                    <a:pt x="381" y="3969"/>
                    <a:pt x="594" y="5490"/>
                    <a:pt x="594" y="7059"/>
                  </a:cubicBezTo>
                  <a:cubicBezTo>
                    <a:pt x="594" y="8639"/>
                    <a:pt x="381" y="10160"/>
                    <a:pt x="0" y="11610"/>
                  </a:cubicBezTo>
                  <a:lnTo>
                    <a:pt x="9412" y="14129"/>
                  </a:lnTo>
                  <a:cubicBezTo>
                    <a:pt x="10707" y="9281"/>
                    <a:pt x="10707" y="4848"/>
                    <a:pt x="9412" y="0"/>
                  </a:cubicBezTo>
                  <a:close/>
                </a:path>
              </a:pathLst>
            </a:custGeom>
            <a:solidFill>
              <a:srgbClr val="F9520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091225" y="1870900"/>
              <a:ext cx="349075" cy="368700"/>
            </a:xfrm>
            <a:custGeom>
              <a:avLst/>
              <a:gdLst/>
              <a:ahLst/>
              <a:cxnLst/>
              <a:rect l="l" t="t" r="r" b="b"/>
              <a:pathLst>
                <a:path w="13963" h="14748" extrusionOk="0">
                  <a:moveTo>
                    <a:pt x="4551" y="1"/>
                  </a:moveTo>
                  <a:cubicBezTo>
                    <a:pt x="3743" y="3019"/>
                    <a:pt x="2151" y="5717"/>
                    <a:pt x="0" y="7855"/>
                  </a:cubicBezTo>
                  <a:lnTo>
                    <a:pt x="6892" y="14748"/>
                  </a:lnTo>
                  <a:cubicBezTo>
                    <a:pt x="10445" y="11206"/>
                    <a:pt x="12656" y="7368"/>
                    <a:pt x="13963" y="2520"/>
                  </a:cubicBezTo>
                  <a:lnTo>
                    <a:pt x="4551"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894550" y="2067275"/>
              <a:ext cx="369000" cy="349075"/>
            </a:xfrm>
            <a:custGeom>
              <a:avLst/>
              <a:gdLst/>
              <a:ahLst/>
              <a:cxnLst/>
              <a:rect l="l" t="t" r="r" b="b"/>
              <a:pathLst>
                <a:path w="14760" h="13963" extrusionOk="0">
                  <a:moveTo>
                    <a:pt x="7867" y="0"/>
                  </a:moveTo>
                  <a:cubicBezTo>
                    <a:pt x="5728" y="2151"/>
                    <a:pt x="3019" y="3744"/>
                    <a:pt x="1" y="4552"/>
                  </a:cubicBezTo>
                  <a:lnTo>
                    <a:pt x="2532" y="13963"/>
                  </a:lnTo>
                  <a:cubicBezTo>
                    <a:pt x="7380" y="12668"/>
                    <a:pt x="11218" y="10446"/>
                    <a:pt x="14759" y="6893"/>
                  </a:cubicBezTo>
                  <a:lnTo>
                    <a:pt x="7867" y="0"/>
                  </a:lnTo>
                  <a:close/>
                </a:path>
              </a:pathLst>
            </a:custGeom>
            <a:solidFill>
              <a:srgbClr val="AB31AA"/>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604300" y="2181050"/>
              <a:ext cx="353250" cy="259600"/>
            </a:xfrm>
            <a:custGeom>
              <a:avLst/>
              <a:gdLst/>
              <a:ahLst/>
              <a:cxnLst/>
              <a:rect l="l" t="t" r="r" b="b"/>
              <a:pathLst>
                <a:path w="14130" h="10384" extrusionOk="0">
                  <a:moveTo>
                    <a:pt x="2532" y="1"/>
                  </a:moveTo>
                  <a:lnTo>
                    <a:pt x="1" y="9412"/>
                  </a:lnTo>
                  <a:cubicBezTo>
                    <a:pt x="2425" y="10059"/>
                    <a:pt x="4745" y="10383"/>
                    <a:pt x="7065" y="10383"/>
                  </a:cubicBezTo>
                  <a:cubicBezTo>
                    <a:pt x="9386" y="10383"/>
                    <a:pt x="11706" y="10059"/>
                    <a:pt x="14130" y="9412"/>
                  </a:cubicBezTo>
                  <a:lnTo>
                    <a:pt x="11611" y="1"/>
                  </a:lnTo>
                  <a:cubicBezTo>
                    <a:pt x="10161" y="393"/>
                    <a:pt x="8640" y="595"/>
                    <a:pt x="7071" y="595"/>
                  </a:cubicBezTo>
                  <a:cubicBezTo>
                    <a:pt x="5503" y="595"/>
                    <a:pt x="3982" y="381"/>
                    <a:pt x="2532"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121850" y="1870900"/>
              <a:ext cx="349100" cy="368700"/>
            </a:xfrm>
            <a:custGeom>
              <a:avLst/>
              <a:gdLst/>
              <a:ahLst/>
              <a:cxnLst/>
              <a:rect l="l" t="t" r="r" b="b"/>
              <a:pathLst>
                <a:path w="13964" h="14748" extrusionOk="0">
                  <a:moveTo>
                    <a:pt x="9412" y="1"/>
                  </a:moveTo>
                  <a:lnTo>
                    <a:pt x="1" y="2520"/>
                  </a:lnTo>
                  <a:cubicBezTo>
                    <a:pt x="1308" y="7368"/>
                    <a:pt x="3518" y="11206"/>
                    <a:pt x="7071" y="14748"/>
                  </a:cubicBezTo>
                  <a:lnTo>
                    <a:pt x="13963" y="7855"/>
                  </a:lnTo>
                  <a:cubicBezTo>
                    <a:pt x="11813" y="5717"/>
                    <a:pt x="10220" y="3019"/>
                    <a:pt x="9412"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298625" y="2067275"/>
              <a:ext cx="368975" cy="349075"/>
            </a:xfrm>
            <a:custGeom>
              <a:avLst/>
              <a:gdLst/>
              <a:ahLst/>
              <a:cxnLst/>
              <a:rect l="l" t="t" r="r" b="b"/>
              <a:pathLst>
                <a:path w="14759" h="13963" extrusionOk="0">
                  <a:moveTo>
                    <a:pt x="6892" y="0"/>
                  </a:moveTo>
                  <a:lnTo>
                    <a:pt x="0" y="6893"/>
                  </a:lnTo>
                  <a:cubicBezTo>
                    <a:pt x="3553" y="10446"/>
                    <a:pt x="7392" y="12668"/>
                    <a:pt x="12240" y="13963"/>
                  </a:cubicBezTo>
                  <a:lnTo>
                    <a:pt x="14759" y="4552"/>
                  </a:lnTo>
                  <a:cubicBezTo>
                    <a:pt x="11741" y="3744"/>
                    <a:pt x="9043" y="2151"/>
                    <a:pt x="6892" y="0"/>
                  </a:cubicBez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089475" y="1580675"/>
              <a:ext cx="267700" cy="353250"/>
            </a:xfrm>
            <a:custGeom>
              <a:avLst/>
              <a:gdLst/>
              <a:ahLst/>
              <a:cxnLst/>
              <a:rect l="l" t="t" r="r" b="b"/>
              <a:pathLst>
                <a:path w="10708" h="14130" extrusionOk="0">
                  <a:moveTo>
                    <a:pt x="1296" y="0"/>
                  </a:moveTo>
                  <a:cubicBezTo>
                    <a:pt x="1" y="4848"/>
                    <a:pt x="1" y="9281"/>
                    <a:pt x="1296" y="14129"/>
                  </a:cubicBezTo>
                  <a:lnTo>
                    <a:pt x="10707" y="11610"/>
                  </a:lnTo>
                  <a:cubicBezTo>
                    <a:pt x="10327" y="10160"/>
                    <a:pt x="10113" y="8639"/>
                    <a:pt x="10113" y="7059"/>
                  </a:cubicBezTo>
                  <a:cubicBezTo>
                    <a:pt x="10113" y="5490"/>
                    <a:pt x="10327" y="3969"/>
                    <a:pt x="10707" y="2519"/>
                  </a:cubicBezTo>
                  <a:lnTo>
                    <a:pt x="1296" y="0"/>
                  </a:lnTo>
                  <a:close/>
                </a:path>
              </a:pathLst>
            </a:custGeom>
            <a:solidFill>
              <a:srgbClr val="198E7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121850" y="1274675"/>
              <a:ext cx="349100" cy="369000"/>
            </a:xfrm>
            <a:custGeom>
              <a:avLst/>
              <a:gdLst/>
              <a:ahLst/>
              <a:cxnLst/>
              <a:rect l="l" t="t" r="r" b="b"/>
              <a:pathLst>
                <a:path w="13964" h="14760" extrusionOk="0">
                  <a:moveTo>
                    <a:pt x="7071" y="1"/>
                  </a:moveTo>
                  <a:cubicBezTo>
                    <a:pt x="3518" y="3554"/>
                    <a:pt x="1308" y="7392"/>
                    <a:pt x="1" y="12240"/>
                  </a:cubicBezTo>
                  <a:lnTo>
                    <a:pt x="9412" y="14759"/>
                  </a:lnTo>
                  <a:cubicBezTo>
                    <a:pt x="10220" y="11741"/>
                    <a:pt x="11813" y="9044"/>
                    <a:pt x="13963" y="6893"/>
                  </a:cubicBezTo>
                  <a:lnTo>
                    <a:pt x="7071" y="1"/>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298625" y="1098225"/>
              <a:ext cx="368975" cy="348775"/>
            </a:xfrm>
            <a:custGeom>
              <a:avLst/>
              <a:gdLst/>
              <a:ahLst/>
              <a:cxnLst/>
              <a:rect l="l" t="t" r="r" b="b"/>
              <a:pathLst>
                <a:path w="14759" h="13951" extrusionOk="0">
                  <a:moveTo>
                    <a:pt x="12240" y="0"/>
                  </a:moveTo>
                  <a:cubicBezTo>
                    <a:pt x="7392" y="1296"/>
                    <a:pt x="3553" y="3518"/>
                    <a:pt x="0" y="7059"/>
                  </a:cubicBezTo>
                  <a:lnTo>
                    <a:pt x="6892" y="13951"/>
                  </a:lnTo>
                  <a:cubicBezTo>
                    <a:pt x="9043" y="11812"/>
                    <a:pt x="11741" y="10220"/>
                    <a:pt x="14759" y="9412"/>
                  </a:cubicBezTo>
                  <a:lnTo>
                    <a:pt x="12240" y="0"/>
                  </a:lnTo>
                  <a:close/>
                </a:path>
              </a:pathLst>
            </a:custGeom>
            <a:solidFill>
              <a:srgbClr val="89E23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43"/>
          <p:cNvSpPr/>
          <p:nvPr/>
        </p:nvSpPr>
        <p:spPr>
          <a:xfrm rot="10800000" flipH="1">
            <a:off x="5654901" y="-332425"/>
            <a:ext cx="3468000" cy="34680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11CC41DB-31EF-DC88-47F8-D6218E3DE33F}"/>
              </a:ext>
            </a:extLst>
          </p:cNvPr>
          <p:cNvPicPr>
            <a:picLocks noChangeAspect="1"/>
          </p:cNvPicPr>
          <p:nvPr/>
        </p:nvPicPr>
        <p:blipFill>
          <a:blip r:embed="rId3"/>
          <a:stretch>
            <a:fillRect/>
          </a:stretch>
        </p:blipFill>
        <p:spPr>
          <a:xfrm>
            <a:off x="3363021" y="83555"/>
            <a:ext cx="1066892" cy="969348"/>
          </a:xfrm>
          <a:prstGeom prst="rect">
            <a:avLst/>
          </a:prstGeom>
        </p:spPr>
      </p:pic>
      <p:pic>
        <p:nvPicPr>
          <p:cNvPr id="11" name="Picture 10">
            <a:extLst>
              <a:ext uri="{FF2B5EF4-FFF2-40B4-BE49-F238E27FC236}">
                <a16:creationId xmlns:a16="http://schemas.microsoft.com/office/drawing/2014/main" id="{C75F5416-2B33-FD27-9CA4-C531BE41845C}"/>
              </a:ext>
            </a:extLst>
          </p:cNvPr>
          <p:cNvPicPr>
            <a:picLocks noChangeAspect="1"/>
          </p:cNvPicPr>
          <p:nvPr/>
        </p:nvPicPr>
        <p:blipFill>
          <a:blip r:embed="rId4"/>
          <a:stretch>
            <a:fillRect/>
          </a:stretch>
        </p:blipFill>
        <p:spPr>
          <a:xfrm>
            <a:off x="4186117" y="217679"/>
            <a:ext cx="2755631" cy="701101"/>
          </a:xfrm>
          <a:prstGeom prst="rect">
            <a:avLst/>
          </a:prstGeom>
        </p:spPr>
      </p:pic>
      <p:pic>
        <p:nvPicPr>
          <p:cNvPr id="12" name="Picture 11">
            <a:extLst>
              <a:ext uri="{FF2B5EF4-FFF2-40B4-BE49-F238E27FC236}">
                <a16:creationId xmlns:a16="http://schemas.microsoft.com/office/drawing/2014/main" id="{B632033B-58B4-08A0-3317-6CBB75E4A798}"/>
              </a:ext>
            </a:extLst>
          </p:cNvPr>
          <p:cNvPicPr>
            <a:picLocks noChangeAspect="1"/>
          </p:cNvPicPr>
          <p:nvPr/>
        </p:nvPicPr>
        <p:blipFill>
          <a:blip r:embed="rId5"/>
          <a:stretch>
            <a:fillRect/>
          </a:stretch>
        </p:blipFill>
        <p:spPr>
          <a:xfrm>
            <a:off x="832373" y="858104"/>
            <a:ext cx="7129484" cy="38953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5" name="Google Shape;935;p44"/>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3C851814-3A6A-CE64-0CAF-BDD16E427BED}"/>
              </a:ext>
            </a:extLst>
          </p:cNvPr>
          <p:cNvPicPr>
            <a:picLocks noChangeAspect="1"/>
          </p:cNvPicPr>
          <p:nvPr/>
        </p:nvPicPr>
        <p:blipFill>
          <a:blip r:embed="rId3"/>
          <a:stretch>
            <a:fillRect/>
          </a:stretch>
        </p:blipFill>
        <p:spPr>
          <a:xfrm>
            <a:off x="3354675" y="0"/>
            <a:ext cx="1066892" cy="969348"/>
          </a:xfrm>
          <a:prstGeom prst="rect">
            <a:avLst/>
          </a:prstGeom>
        </p:spPr>
      </p:pic>
      <p:pic>
        <p:nvPicPr>
          <p:cNvPr id="11" name="Picture 10">
            <a:extLst>
              <a:ext uri="{FF2B5EF4-FFF2-40B4-BE49-F238E27FC236}">
                <a16:creationId xmlns:a16="http://schemas.microsoft.com/office/drawing/2014/main" id="{DC668798-7CD6-691B-3D56-EB313E0A77F5}"/>
              </a:ext>
            </a:extLst>
          </p:cNvPr>
          <p:cNvPicPr>
            <a:picLocks noChangeAspect="1"/>
          </p:cNvPicPr>
          <p:nvPr/>
        </p:nvPicPr>
        <p:blipFill>
          <a:blip r:embed="rId4"/>
          <a:stretch>
            <a:fillRect/>
          </a:stretch>
        </p:blipFill>
        <p:spPr>
          <a:xfrm>
            <a:off x="4127001" y="134123"/>
            <a:ext cx="2749534" cy="701101"/>
          </a:xfrm>
          <a:prstGeom prst="rect">
            <a:avLst/>
          </a:prstGeom>
        </p:spPr>
      </p:pic>
      <p:pic>
        <p:nvPicPr>
          <p:cNvPr id="12" name="Picture 11">
            <a:extLst>
              <a:ext uri="{FF2B5EF4-FFF2-40B4-BE49-F238E27FC236}">
                <a16:creationId xmlns:a16="http://schemas.microsoft.com/office/drawing/2014/main" id="{4BF8ADBC-4FA8-752D-FB2F-0B5719C9CA5D}"/>
              </a:ext>
            </a:extLst>
          </p:cNvPr>
          <p:cNvPicPr>
            <a:picLocks noChangeAspect="1"/>
          </p:cNvPicPr>
          <p:nvPr/>
        </p:nvPicPr>
        <p:blipFill>
          <a:blip r:embed="rId5"/>
          <a:stretch>
            <a:fillRect/>
          </a:stretch>
        </p:blipFill>
        <p:spPr>
          <a:xfrm>
            <a:off x="683879" y="969347"/>
            <a:ext cx="7297363" cy="40815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2" name="Google Shape;942;p45"/>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45"/>
          <p:cNvGrpSpPr/>
          <p:nvPr/>
        </p:nvGrpSpPr>
        <p:grpSpPr>
          <a:xfrm>
            <a:off x="6111271" y="979800"/>
            <a:ext cx="3388201" cy="4970842"/>
            <a:chOff x="6111271" y="979800"/>
            <a:chExt cx="3388201" cy="4970842"/>
          </a:xfrm>
        </p:grpSpPr>
        <p:sp>
          <p:nvSpPr>
            <p:cNvPr id="944" name="Google Shape;944;p45"/>
            <p:cNvSpPr/>
            <p:nvPr/>
          </p:nvSpPr>
          <p:spPr>
            <a:xfrm>
              <a:off x="7133987" y="2108772"/>
              <a:ext cx="2365485" cy="3484924"/>
            </a:xfrm>
            <a:custGeom>
              <a:avLst/>
              <a:gdLst/>
              <a:ahLst/>
              <a:cxnLst/>
              <a:rect l="l" t="t" r="r" b="b"/>
              <a:pathLst>
                <a:path w="33818" h="49822" extrusionOk="0">
                  <a:moveTo>
                    <a:pt x="14422" y="1"/>
                  </a:moveTo>
                  <a:cubicBezTo>
                    <a:pt x="6911" y="1"/>
                    <a:pt x="0" y="5133"/>
                    <a:pt x="601" y="14505"/>
                  </a:cubicBezTo>
                  <a:cubicBezTo>
                    <a:pt x="1274" y="24896"/>
                    <a:pt x="16023" y="24749"/>
                    <a:pt x="9430" y="36986"/>
                  </a:cubicBezTo>
                  <a:cubicBezTo>
                    <a:pt x="6478" y="42475"/>
                    <a:pt x="8791" y="46488"/>
                    <a:pt x="12191" y="48334"/>
                  </a:cubicBezTo>
                  <a:cubicBezTo>
                    <a:pt x="14062" y="49355"/>
                    <a:pt x="16034" y="49821"/>
                    <a:pt x="17977" y="49821"/>
                  </a:cubicBezTo>
                  <a:cubicBezTo>
                    <a:pt x="24362" y="49821"/>
                    <a:pt x="30434" y="44789"/>
                    <a:pt x="31565" y="37875"/>
                  </a:cubicBezTo>
                  <a:cubicBezTo>
                    <a:pt x="33817" y="24050"/>
                    <a:pt x="31677" y="5090"/>
                    <a:pt x="20027" y="965"/>
                  </a:cubicBezTo>
                  <a:cubicBezTo>
                    <a:pt x="18192" y="317"/>
                    <a:pt x="16289" y="1"/>
                    <a:pt x="14422" y="1"/>
                  </a:cubicBezTo>
                  <a:close/>
                </a:path>
              </a:pathLst>
            </a:cu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45"/>
            <p:cNvGrpSpPr/>
            <p:nvPr/>
          </p:nvGrpSpPr>
          <p:grpSpPr>
            <a:xfrm>
              <a:off x="6111271" y="3266512"/>
              <a:ext cx="2428200" cy="2684130"/>
              <a:chOff x="4141800" y="551575"/>
              <a:chExt cx="642500" cy="710200"/>
            </a:xfrm>
          </p:grpSpPr>
          <p:sp>
            <p:nvSpPr>
              <p:cNvPr id="946" name="Google Shape;946;p45"/>
              <p:cNvSpPr/>
              <p:nvPr/>
            </p:nvSpPr>
            <p:spPr>
              <a:xfrm>
                <a:off x="4304475" y="1254050"/>
                <a:ext cx="101400" cy="7725"/>
              </a:xfrm>
              <a:custGeom>
                <a:avLst/>
                <a:gdLst/>
                <a:ahLst/>
                <a:cxnLst/>
                <a:rect l="l" t="t" r="r" b="b"/>
                <a:pathLst>
                  <a:path w="4056" h="309" extrusionOk="0">
                    <a:moveTo>
                      <a:pt x="0" y="1"/>
                    </a:moveTo>
                    <a:cubicBezTo>
                      <a:pt x="173" y="53"/>
                      <a:pt x="354" y="105"/>
                      <a:pt x="544" y="148"/>
                    </a:cubicBezTo>
                    <a:cubicBezTo>
                      <a:pt x="1037" y="257"/>
                      <a:pt x="1526" y="309"/>
                      <a:pt x="2008" y="309"/>
                    </a:cubicBezTo>
                    <a:cubicBezTo>
                      <a:pt x="2707" y="309"/>
                      <a:pt x="3392" y="200"/>
                      <a:pt x="405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4228300" y="1215000"/>
                <a:ext cx="254400" cy="7800"/>
              </a:xfrm>
              <a:custGeom>
                <a:avLst/>
                <a:gdLst/>
                <a:ahLst/>
                <a:cxnLst/>
                <a:rect l="l" t="t" r="r" b="b"/>
                <a:pathLst>
                  <a:path w="10176" h="312" extrusionOk="0">
                    <a:moveTo>
                      <a:pt x="1" y="1"/>
                    </a:moveTo>
                    <a:cubicBezTo>
                      <a:pt x="130" y="105"/>
                      <a:pt x="268" y="208"/>
                      <a:pt x="415" y="312"/>
                    </a:cubicBezTo>
                    <a:lnTo>
                      <a:pt x="9735" y="312"/>
                    </a:lnTo>
                    <a:cubicBezTo>
                      <a:pt x="9882" y="208"/>
                      <a:pt x="10029" y="105"/>
                      <a:pt x="1017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4189475" y="1175950"/>
                <a:ext cx="337450" cy="7800"/>
              </a:xfrm>
              <a:custGeom>
                <a:avLst/>
                <a:gdLst/>
                <a:ahLst/>
                <a:cxnLst/>
                <a:rect l="l" t="t" r="r" b="b"/>
                <a:pathLst>
                  <a:path w="13498" h="312" extrusionOk="0">
                    <a:moveTo>
                      <a:pt x="0" y="1"/>
                    </a:moveTo>
                    <a:cubicBezTo>
                      <a:pt x="78" y="105"/>
                      <a:pt x="164" y="208"/>
                      <a:pt x="242" y="312"/>
                    </a:cubicBezTo>
                    <a:lnTo>
                      <a:pt x="13204" y="312"/>
                    </a:lnTo>
                    <a:cubicBezTo>
                      <a:pt x="13299" y="208"/>
                      <a:pt x="13402" y="105"/>
                      <a:pt x="13497"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4164875" y="1137125"/>
                <a:ext cx="394850" cy="7575"/>
              </a:xfrm>
              <a:custGeom>
                <a:avLst/>
                <a:gdLst/>
                <a:ahLst/>
                <a:cxnLst/>
                <a:rect l="l" t="t" r="r" b="b"/>
                <a:pathLst>
                  <a:path w="15794" h="303" extrusionOk="0">
                    <a:moveTo>
                      <a:pt x="1" y="1"/>
                    </a:moveTo>
                    <a:cubicBezTo>
                      <a:pt x="52" y="96"/>
                      <a:pt x="104" y="199"/>
                      <a:pt x="164" y="303"/>
                    </a:cubicBezTo>
                    <a:lnTo>
                      <a:pt x="15560" y="303"/>
                    </a:lnTo>
                    <a:cubicBezTo>
                      <a:pt x="15638" y="199"/>
                      <a:pt x="15715" y="96"/>
                      <a:pt x="157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4150000" y="1097850"/>
                <a:ext cx="433875" cy="7800"/>
              </a:xfrm>
              <a:custGeom>
                <a:avLst/>
                <a:gdLst/>
                <a:ahLst/>
                <a:cxnLst/>
                <a:rect l="l" t="t" r="r" b="b"/>
                <a:pathLst>
                  <a:path w="17355" h="312" extrusionOk="0">
                    <a:moveTo>
                      <a:pt x="0" y="1"/>
                    </a:moveTo>
                    <a:cubicBezTo>
                      <a:pt x="26" y="105"/>
                      <a:pt x="60" y="208"/>
                      <a:pt x="95" y="312"/>
                    </a:cubicBezTo>
                    <a:lnTo>
                      <a:pt x="17191" y="312"/>
                    </a:lnTo>
                    <a:cubicBezTo>
                      <a:pt x="17251" y="208"/>
                      <a:pt x="17303" y="105"/>
                      <a:pt x="1735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4142650" y="1059025"/>
                <a:ext cx="467325" cy="7575"/>
              </a:xfrm>
              <a:custGeom>
                <a:avLst/>
                <a:gdLst/>
                <a:ahLst/>
                <a:cxnLst/>
                <a:rect l="l" t="t" r="r" b="b"/>
                <a:pathLst>
                  <a:path w="18693" h="303" extrusionOk="0">
                    <a:moveTo>
                      <a:pt x="1" y="1"/>
                    </a:moveTo>
                    <a:cubicBezTo>
                      <a:pt x="9" y="96"/>
                      <a:pt x="27" y="199"/>
                      <a:pt x="35" y="303"/>
                    </a:cubicBezTo>
                    <a:lnTo>
                      <a:pt x="18417" y="303"/>
                    </a:lnTo>
                    <a:cubicBezTo>
                      <a:pt x="18503" y="190"/>
                      <a:pt x="18598" y="96"/>
                      <a:pt x="18693"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4141800" y="1019975"/>
                <a:ext cx="585550" cy="7575"/>
              </a:xfrm>
              <a:custGeom>
                <a:avLst/>
                <a:gdLst/>
                <a:ahLst/>
                <a:cxnLst/>
                <a:rect l="l" t="t" r="r" b="b"/>
                <a:pathLst>
                  <a:path w="23422" h="303" extrusionOk="0">
                    <a:moveTo>
                      <a:pt x="17" y="1"/>
                    </a:moveTo>
                    <a:cubicBezTo>
                      <a:pt x="17" y="96"/>
                      <a:pt x="9" y="199"/>
                      <a:pt x="0" y="303"/>
                    </a:cubicBezTo>
                    <a:lnTo>
                      <a:pt x="22878" y="303"/>
                    </a:lnTo>
                    <a:cubicBezTo>
                      <a:pt x="23068" y="208"/>
                      <a:pt x="23249" y="104"/>
                      <a:pt x="234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4146975" y="980925"/>
                <a:ext cx="619650" cy="7575"/>
              </a:xfrm>
              <a:custGeom>
                <a:avLst/>
                <a:gdLst/>
                <a:ahLst/>
                <a:cxnLst/>
                <a:rect l="l" t="t" r="r" b="b"/>
                <a:pathLst>
                  <a:path w="24786" h="303" extrusionOk="0">
                    <a:moveTo>
                      <a:pt x="78" y="1"/>
                    </a:moveTo>
                    <a:cubicBezTo>
                      <a:pt x="52" y="78"/>
                      <a:pt x="35" y="156"/>
                      <a:pt x="18" y="242"/>
                    </a:cubicBezTo>
                    <a:cubicBezTo>
                      <a:pt x="9" y="259"/>
                      <a:pt x="9" y="285"/>
                      <a:pt x="0" y="303"/>
                    </a:cubicBezTo>
                    <a:lnTo>
                      <a:pt x="24578" y="303"/>
                    </a:lnTo>
                    <a:cubicBezTo>
                      <a:pt x="24647" y="208"/>
                      <a:pt x="24716" y="104"/>
                      <a:pt x="2478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4159475" y="941875"/>
                <a:ext cx="622675" cy="7575"/>
              </a:xfrm>
              <a:custGeom>
                <a:avLst/>
                <a:gdLst/>
                <a:ahLst/>
                <a:cxnLst/>
                <a:rect l="l" t="t" r="r" b="b"/>
                <a:pathLst>
                  <a:path w="24907" h="303" extrusionOk="0">
                    <a:moveTo>
                      <a:pt x="130" y="1"/>
                    </a:moveTo>
                    <a:cubicBezTo>
                      <a:pt x="87" y="104"/>
                      <a:pt x="44" y="199"/>
                      <a:pt x="1" y="303"/>
                    </a:cubicBezTo>
                    <a:lnTo>
                      <a:pt x="24837" y="303"/>
                    </a:lnTo>
                    <a:cubicBezTo>
                      <a:pt x="24863" y="199"/>
                      <a:pt x="24889" y="104"/>
                      <a:pt x="24906"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4180625" y="902825"/>
                <a:ext cx="603675" cy="7575"/>
              </a:xfrm>
              <a:custGeom>
                <a:avLst/>
                <a:gdLst/>
                <a:ahLst/>
                <a:cxnLst/>
                <a:rect l="l" t="t" r="r" b="b"/>
                <a:pathLst>
                  <a:path w="24147" h="303" extrusionOk="0">
                    <a:moveTo>
                      <a:pt x="216" y="1"/>
                    </a:moveTo>
                    <a:cubicBezTo>
                      <a:pt x="139" y="104"/>
                      <a:pt x="70" y="199"/>
                      <a:pt x="1" y="303"/>
                    </a:cubicBezTo>
                    <a:lnTo>
                      <a:pt x="24147" y="303"/>
                    </a:lnTo>
                    <a:cubicBezTo>
                      <a:pt x="24147" y="199"/>
                      <a:pt x="24138" y="95"/>
                      <a:pt x="24121"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4214075" y="863775"/>
                <a:ext cx="559225" cy="7575"/>
              </a:xfrm>
              <a:custGeom>
                <a:avLst/>
                <a:gdLst/>
                <a:ahLst/>
                <a:cxnLst/>
                <a:rect l="l" t="t" r="r" b="b"/>
                <a:pathLst>
                  <a:path w="22369" h="303" extrusionOk="0">
                    <a:moveTo>
                      <a:pt x="345" y="1"/>
                    </a:moveTo>
                    <a:cubicBezTo>
                      <a:pt x="233" y="95"/>
                      <a:pt x="112" y="199"/>
                      <a:pt x="0" y="303"/>
                    </a:cubicBezTo>
                    <a:lnTo>
                      <a:pt x="22369" y="303"/>
                    </a:lnTo>
                    <a:cubicBezTo>
                      <a:pt x="22308" y="199"/>
                      <a:pt x="22248" y="95"/>
                      <a:pt x="22179"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4258950" y="824725"/>
                <a:ext cx="477025" cy="7575"/>
              </a:xfrm>
              <a:custGeom>
                <a:avLst/>
                <a:gdLst/>
                <a:ahLst/>
                <a:cxnLst/>
                <a:rect l="l" t="t" r="r" b="b"/>
                <a:pathLst>
                  <a:path w="19081" h="303" extrusionOk="0">
                    <a:moveTo>
                      <a:pt x="285" y="1"/>
                    </a:moveTo>
                    <a:cubicBezTo>
                      <a:pt x="190" y="104"/>
                      <a:pt x="95" y="208"/>
                      <a:pt x="0" y="303"/>
                    </a:cubicBezTo>
                    <a:lnTo>
                      <a:pt x="19081" y="303"/>
                    </a:lnTo>
                    <a:cubicBezTo>
                      <a:pt x="18934" y="199"/>
                      <a:pt x="18787" y="104"/>
                      <a:pt x="18640"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4290650" y="785675"/>
                <a:ext cx="386650" cy="7575"/>
              </a:xfrm>
              <a:custGeom>
                <a:avLst/>
                <a:gdLst/>
                <a:ahLst/>
                <a:cxnLst/>
                <a:rect l="l" t="t" r="r" b="b"/>
                <a:pathLst>
                  <a:path w="15466" h="303" extrusionOk="0">
                    <a:moveTo>
                      <a:pt x="199" y="1"/>
                    </a:moveTo>
                    <a:cubicBezTo>
                      <a:pt x="139" y="104"/>
                      <a:pt x="70" y="208"/>
                      <a:pt x="1" y="303"/>
                    </a:cubicBezTo>
                    <a:lnTo>
                      <a:pt x="15465" y="303"/>
                    </a:lnTo>
                    <a:cubicBezTo>
                      <a:pt x="15336" y="208"/>
                      <a:pt x="15206" y="104"/>
                      <a:pt x="1509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4312650" y="746625"/>
                <a:ext cx="331425" cy="7800"/>
              </a:xfrm>
              <a:custGeom>
                <a:avLst/>
                <a:gdLst/>
                <a:ahLst/>
                <a:cxnLst/>
                <a:rect l="l" t="t" r="r" b="b"/>
                <a:pathLst>
                  <a:path w="13257" h="312" extrusionOk="0">
                    <a:moveTo>
                      <a:pt x="139" y="1"/>
                    </a:moveTo>
                    <a:cubicBezTo>
                      <a:pt x="96" y="104"/>
                      <a:pt x="53" y="208"/>
                      <a:pt x="1" y="311"/>
                    </a:cubicBezTo>
                    <a:lnTo>
                      <a:pt x="13256" y="311"/>
                    </a:lnTo>
                    <a:cubicBezTo>
                      <a:pt x="13213" y="208"/>
                      <a:pt x="13179" y="104"/>
                      <a:pt x="1314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4327550" y="707575"/>
                <a:ext cx="311125" cy="7800"/>
              </a:xfrm>
              <a:custGeom>
                <a:avLst/>
                <a:gdLst/>
                <a:ahLst/>
                <a:cxnLst/>
                <a:rect l="l" t="t" r="r" b="b"/>
                <a:pathLst>
                  <a:path w="12445" h="312" extrusionOk="0">
                    <a:moveTo>
                      <a:pt x="87" y="1"/>
                    </a:moveTo>
                    <a:cubicBezTo>
                      <a:pt x="61" y="104"/>
                      <a:pt x="35" y="208"/>
                      <a:pt x="0" y="311"/>
                    </a:cubicBezTo>
                    <a:lnTo>
                      <a:pt x="12427" y="311"/>
                    </a:lnTo>
                    <a:cubicBezTo>
                      <a:pt x="12427" y="268"/>
                      <a:pt x="12427" y="225"/>
                      <a:pt x="12436" y="182"/>
                    </a:cubicBezTo>
                    <a:cubicBezTo>
                      <a:pt x="12436" y="121"/>
                      <a:pt x="12445" y="61"/>
                      <a:pt x="12445"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4337900" y="668525"/>
                <a:ext cx="299275" cy="7800"/>
              </a:xfrm>
              <a:custGeom>
                <a:avLst/>
                <a:gdLst/>
                <a:ahLst/>
                <a:cxnLst/>
                <a:rect l="l" t="t" r="r" b="b"/>
                <a:pathLst>
                  <a:path w="11971" h="312" extrusionOk="0">
                    <a:moveTo>
                      <a:pt x="104" y="1"/>
                    </a:moveTo>
                    <a:cubicBezTo>
                      <a:pt x="70" y="104"/>
                      <a:pt x="35" y="208"/>
                      <a:pt x="1" y="311"/>
                    </a:cubicBezTo>
                    <a:lnTo>
                      <a:pt x="11970" y="311"/>
                    </a:lnTo>
                    <a:cubicBezTo>
                      <a:pt x="11953" y="208"/>
                      <a:pt x="11936" y="104"/>
                      <a:pt x="11918"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4354075" y="629700"/>
                <a:ext cx="271875" cy="7575"/>
              </a:xfrm>
              <a:custGeom>
                <a:avLst/>
                <a:gdLst/>
                <a:ahLst/>
                <a:cxnLst/>
                <a:rect l="l" t="t" r="r" b="b"/>
                <a:pathLst>
                  <a:path w="10875" h="303" extrusionOk="0">
                    <a:moveTo>
                      <a:pt x="173" y="0"/>
                    </a:moveTo>
                    <a:cubicBezTo>
                      <a:pt x="113" y="95"/>
                      <a:pt x="53" y="199"/>
                      <a:pt x="1" y="302"/>
                    </a:cubicBezTo>
                    <a:lnTo>
                      <a:pt x="10874" y="302"/>
                    </a:lnTo>
                    <a:cubicBezTo>
                      <a:pt x="10831" y="199"/>
                      <a:pt x="10788" y="95"/>
                      <a:pt x="10736"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a:off x="4381925" y="590650"/>
                <a:ext cx="220725" cy="7575"/>
              </a:xfrm>
              <a:custGeom>
                <a:avLst/>
                <a:gdLst/>
                <a:ahLst/>
                <a:cxnLst/>
                <a:rect l="l" t="t" r="r" b="b"/>
                <a:pathLst>
                  <a:path w="8829" h="303" extrusionOk="0">
                    <a:moveTo>
                      <a:pt x="311" y="0"/>
                    </a:moveTo>
                    <a:cubicBezTo>
                      <a:pt x="207" y="95"/>
                      <a:pt x="104" y="199"/>
                      <a:pt x="0" y="302"/>
                    </a:cubicBezTo>
                    <a:lnTo>
                      <a:pt x="8828" y="302"/>
                    </a:lnTo>
                    <a:cubicBezTo>
                      <a:pt x="8742" y="199"/>
                      <a:pt x="8647" y="95"/>
                      <a:pt x="8561" y="0"/>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a:off x="4445350" y="551575"/>
                <a:ext cx="104000" cy="7600"/>
              </a:xfrm>
              <a:custGeom>
                <a:avLst/>
                <a:gdLst/>
                <a:ahLst/>
                <a:cxnLst/>
                <a:rect l="l" t="t" r="r" b="b"/>
                <a:pathLst>
                  <a:path w="4160" h="304" extrusionOk="0">
                    <a:moveTo>
                      <a:pt x="2134" y="1"/>
                    </a:moveTo>
                    <a:cubicBezTo>
                      <a:pt x="1387" y="1"/>
                      <a:pt x="671" y="98"/>
                      <a:pt x="0" y="303"/>
                    </a:cubicBezTo>
                    <a:lnTo>
                      <a:pt x="4160" y="303"/>
                    </a:lnTo>
                    <a:cubicBezTo>
                      <a:pt x="3797" y="174"/>
                      <a:pt x="3418" y="79"/>
                      <a:pt x="3021" y="44"/>
                    </a:cubicBezTo>
                    <a:cubicBezTo>
                      <a:pt x="2721" y="15"/>
                      <a:pt x="2425" y="1"/>
                      <a:pt x="2134" y="1"/>
                    </a:cubicBezTo>
                    <a:close/>
                  </a:path>
                </a:pathLst>
              </a:custGeom>
              <a:solidFill>
                <a:srgbClr val="FFFFFF">
                  <a:alpha val="3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45"/>
            <p:cNvSpPr/>
            <p:nvPr/>
          </p:nvSpPr>
          <p:spPr>
            <a:xfrm>
              <a:off x="7536425" y="979800"/>
              <a:ext cx="1560600" cy="1560600"/>
            </a:xfrm>
            <a:prstGeom prst="ellipse">
              <a:avLst/>
            </a:prstGeom>
            <a:gradFill>
              <a:gsLst>
                <a:gs pos="0">
                  <a:srgbClr val="FFFFFF">
                    <a:alpha val="14901"/>
                    <a:alpha val="14970"/>
                  </a:srgbClr>
                </a:gs>
                <a:gs pos="100000">
                  <a:srgbClr val="FFFFFF">
                    <a:alpha val="0"/>
                    <a:alpha val="149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F8CFAE6-5D0A-D4BF-D94B-A88C4DBC2281}"/>
              </a:ext>
            </a:extLst>
          </p:cNvPr>
          <p:cNvPicPr>
            <a:picLocks noChangeAspect="1"/>
          </p:cNvPicPr>
          <p:nvPr/>
        </p:nvPicPr>
        <p:blipFill>
          <a:blip r:embed="rId3"/>
          <a:stretch>
            <a:fillRect/>
          </a:stretch>
        </p:blipFill>
        <p:spPr>
          <a:xfrm>
            <a:off x="3400779" y="0"/>
            <a:ext cx="1066892" cy="969348"/>
          </a:xfrm>
          <a:prstGeom prst="rect">
            <a:avLst/>
          </a:prstGeom>
        </p:spPr>
      </p:pic>
      <p:pic>
        <p:nvPicPr>
          <p:cNvPr id="15" name="Picture 14">
            <a:extLst>
              <a:ext uri="{FF2B5EF4-FFF2-40B4-BE49-F238E27FC236}">
                <a16:creationId xmlns:a16="http://schemas.microsoft.com/office/drawing/2014/main" id="{2B2D923B-0AA3-97BA-D125-57AC5A484E39}"/>
              </a:ext>
            </a:extLst>
          </p:cNvPr>
          <p:cNvPicPr>
            <a:picLocks noChangeAspect="1"/>
          </p:cNvPicPr>
          <p:nvPr/>
        </p:nvPicPr>
        <p:blipFill>
          <a:blip r:embed="rId4"/>
          <a:stretch>
            <a:fillRect/>
          </a:stretch>
        </p:blipFill>
        <p:spPr>
          <a:xfrm>
            <a:off x="4269241" y="181839"/>
            <a:ext cx="2749534" cy="701101"/>
          </a:xfrm>
          <a:prstGeom prst="rect">
            <a:avLst/>
          </a:prstGeom>
        </p:spPr>
      </p:pic>
      <p:pic>
        <p:nvPicPr>
          <p:cNvPr id="16" name="Picture 15">
            <a:extLst>
              <a:ext uri="{FF2B5EF4-FFF2-40B4-BE49-F238E27FC236}">
                <a16:creationId xmlns:a16="http://schemas.microsoft.com/office/drawing/2014/main" id="{5A578F00-60A7-D08B-6CFB-CBA00ABEE755}"/>
              </a:ext>
            </a:extLst>
          </p:cNvPr>
          <p:cNvPicPr>
            <a:picLocks noChangeAspect="1"/>
          </p:cNvPicPr>
          <p:nvPr/>
        </p:nvPicPr>
        <p:blipFill>
          <a:blip r:embed="rId5"/>
          <a:stretch>
            <a:fillRect/>
          </a:stretch>
        </p:blipFill>
        <p:spPr>
          <a:xfrm>
            <a:off x="827175" y="977915"/>
            <a:ext cx="6709250" cy="363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7" name="Google Shape;977;p46"/>
          <p:cNvSpPr/>
          <p:nvPr/>
        </p:nvSpPr>
        <p:spPr>
          <a:xfrm>
            <a:off x="825075" y="1047395"/>
            <a:ext cx="2697600" cy="45600"/>
          </a:xfrm>
          <a:prstGeom prst="rect">
            <a:avLst/>
          </a:prstGeom>
          <a:gradFill>
            <a:gsLst>
              <a:gs pos="0">
                <a:schemeClr val="dk2"/>
              </a:gs>
              <a:gs pos="31000">
                <a:schemeClr val="accent1"/>
              </a:gs>
              <a:gs pos="67000">
                <a:schemeClr val="accent3"/>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EDD3D3F1-663F-1BB1-A8D0-64DAD157D674}"/>
              </a:ext>
            </a:extLst>
          </p:cNvPr>
          <p:cNvPicPr>
            <a:picLocks noChangeAspect="1"/>
          </p:cNvPicPr>
          <p:nvPr/>
        </p:nvPicPr>
        <p:blipFill>
          <a:blip r:embed="rId3"/>
          <a:stretch>
            <a:fillRect/>
          </a:stretch>
        </p:blipFill>
        <p:spPr>
          <a:xfrm>
            <a:off x="4111633" y="137172"/>
            <a:ext cx="2749534" cy="695004"/>
          </a:xfrm>
          <a:prstGeom prst="rect">
            <a:avLst/>
          </a:prstGeom>
        </p:spPr>
      </p:pic>
      <p:pic>
        <p:nvPicPr>
          <p:cNvPr id="19" name="Picture 18">
            <a:extLst>
              <a:ext uri="{FF2B5EF4-FFF2-40B4-BE49-F238E27FC236}">
                <a16:creationId xmlns:a16="http://schemas.microsoft.com/office/drawing/2014/main" id="{6855927D-02D8-3993-0ACD-47454EF9F82B}"/>
              </a:ext>
            </a:extLst>
          </p:cNvPr>
          <p:cNvPicPr>
            <a:picLocks noChangeAspect="1"/>
          </p:cNvPicPr>
          <p:nvPr/>
        </p:nvPicPr>
        <p:blipFill>
          <a:blip r:embed="rId4"/>
          <a:stretch>
            <a:fillRect/>
          </a:stretch>
        </p:blipFill>
        <p:spPr>
          <a:xfrm>
            <a:off x="3293203" y="0"/>
            <a:ext cx="1066892" cy="969348"/>
          </a:xfrm>
          <a:prstGeom prst="rect">
            <a:avLst/>
          </a:prstGeom>
        </p:spPr>
      </p:pic>
      <p:pic>
        <p:nvPicPr>
          <p:cNvPr id="20" name="Picture 19">
            <a:extLst>
              <a:ext uri="{FF2B5EF4-FFF2-40B4-BE49-F238E27FC236}">
                <a16:creationId xmlns:a16="http://schemas.microsoft.com/office/drawing/2014/main" id="{E87AD313-4FE9-940E-ED52-2345D474C89E}"/>
              </a:ext>
            </a:extLst>
          </p:cNvPr>
          <p:cNvPicPr>
            <a:picLocks noChangeAspect="1"/>
          </p:cNvPicPr>
          <p:nvPr/>
        </p:nvPicPr>
        <p:blipFill>
          <a:blip r:embed="rId5"/>
          <a:stretch>
            <a:fillRect/>
          </a:stretch>
        </p:blipFill>
        <p:spPr>
          <a:xfrm>
            <a:off x="1485194" y="1116570"/>
            <a:ext cx="5982633" cy="3502279"/>
          </a:xfrm>
          <a:prstGeom prst="rect">
            <a:avLst/>
          </a:prstGeom>
        </p:spPr>
      </p:pic>
    </p:spTree>
  </p:cSld>
  <p:clrMapOvr>
    <a:masterClrMapping/>
  </p:clrMapOvr>
</p:sld>
</file>

<file path=ppt/theme/theme1.xml><?xml version="1.0" encoding="utf-8"?>
<a:theme xmlns:a="http://schemas.openxmlformats.org/drawingml/2006/main" name="Art Subject for Middle School: Color Theory by Slidesgo">
  <a:themeElements>
    <a:clrScheme name="Simple Light">
      <a:dk1>
        <a:srgbClr val="0A146D"/>
      </a:dk1>
      <a:lt1>
        <a:srgbClr val="FFFFFF"/>
      </a:lt1>
      <a:dk2>
        <a:srgbClr val="89E23C"/>
      </a:dk2>
      <a:lt2>
        <a:srgbClr val="EEE300"/>
      </a:lt2>
      <a:accent1>
        <a:srgbClr val="E98300"/>
      </a:accent1>
      <a:accent2>
        <a:srgbClr val="DF0101"/>
      </a:accent2>
      <a:accent3>
        <a:srgbClr val="7A1FA0"/>
      </a:accent3>
      <a:accent4>
        <a:srgbClr val="7542FF"/>
      </a:accent4>
      <a:accent5>
        <a:srgbClr val="004EE9"/>
      </a:accent5>
      <a:accent6>
        <a:srgbClr val="0D863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Words>
  <Application>Microsoft Office PowerPoint</Application>
  <PresentationFormat>On-screen Show (16:9)</PresentationFormat>
  <Paragraphs>24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Darker Grotesque</vt:lpstr>
      <vt:lpstr>Arial</vt:lpstr>
      <vt:lpstr>Open Sans</vt:lpstr>
      <vt:lpstr>Fredoka One</vt:lpstr>
      <vt:lpstr>Roboto Condensed Light</vt:lpstr>
      <vt:lpstr>Darker Grotesque Black</vt:lpstr>
      <vt:lpstr>Palanquin Dark</vt:lpstr>
      <vt:lpstr>Art Subject for Middle School: Color Theory by Slidesgo</vt:lpstr>
      <vt:lpstr>Data Thieves! A Digital Nomad Adventure</vt:lpstr>
      <vt:lpstr>What are these called Digital Nomads?</vt:lpstr>
      <vt:lpstr>Objective</vt:lpstr>
      <vt:lpstr>03</vt:lpstr>
      <vt:lpstr>PowerPoint Presentation</vt:lpstr>
      <vt:lpstr>PowerPoint Presentation</vt:lpstr>
      <vt:lpstr>PowerPoint Presentation</vt:lpstr>
      <vt:lpstr>PowerPoint Presentation</vt:lpstr>
      <vt:lpstr>PowerPoint Presentation</vt:lpstr>
      <vt:lpstr>PowerPoint Presentation</vt:lpstr>
      <vt:lpstr>How do we visualize the data?</vt:lpstr>
      <vt:lpstr>We all know the best way to visualize something is by</vt:lpstr>
      <vt:lpstr>PowerPoint Presentation</vt:lpstr>
      <vt:lpstr>Reality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Thieves! A Digital Nomad Adventure</dc:title>
  <dc:creator>Matheus Freire</dc:creator>
  <cp:lastModifiedBy>Matheus Freire</cp:lastModifiedBy>
  <cp:revision>1</cp:revision>
  <dcterms:modified xsi:type="dcterms:W3CDTF">2023-04-28T09:45:02Z</dcterms:modified>
</cp:coreProperties>
</file>