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56" r:id="rId5"/>
    <p:sldId id="280" r:id="rId6"/>
    <p:sldId id="446" r:id="rId7"/>
    <p:sldId id="494" r:id="rId8"/>
    <p:sldId id="567" r:id="rId9"/>
    <p:sldId id="495" r:id="rId10"/>
    <p:sldId id="568" r:id="rId11"/>
    <p:sldId id="569" r:id="rId12"/>
    <p:sldId id="570" r:id="rId13"/>
    <p:sldId id="572" r:id="rId14"/>
    <p:sldId id="571" r:id="rId15"/>
    <p:sldId id="573" r:id="rId16"/>
    <p:sldId id="574" r:id="rId17"/>
    <p:sldId id="575" r:id="rId18"/>
    <p:sldId id="576" r:id="rId19"/>
    <p:sldId id="577" r:id="rId20"/>
    <p:sldId id="578" r:id="rId21"/>
    <p:sldId id="579" r:id="rId22"/>
    <p:sldId id="580" r:id="rId23"/>
    <p:sldId id="581" r:id="rId24"/>
    <p:sldId id="582" r:id="rId25"/>
    <p:sldId id="583" r:id="rId26"/>
    <p:sldId id="584" r:id="rId27"/>
    <p:sldId id="585" r:id="rId28"/>
    <p:sldId id="586" r:id="rId29"/>
    <p:sldId id="588" r:id="rId30"/>
    <p:sldId id="589" r:id="rId31"/>
    <p:sldId id="590" r:id="rId32"/>
    <p:sldId id="587" r:id="rId33"/>
    <p:sldId id="591" r:id="rId34"/>
    <p:sldId id="543" r:id="rId35"/>
    <p:sldId id="592" r:id="rId36"/>
    <p:sldId id="593" r:id="rId37"/>
    <p:sldId id="594" r:id="rId38"/>
    <p:sldId id="595" r:id="rId39"/>
    <p:sldId id="596" r:id="rId40"/>
    <p:sldId id="598" r:id="rId41"/>
    <p:sldId id="597" r:id="rId42"/>
    <p:sldId id="599" r:id="rId43"/>
    <p:sldId id="601" r:id="rId44"/>
    <p:sldId id="600" r:id="rId45"/>
    <p:sldId id="602" r:id="rId46"/>
    <p:sldId id="604" r:id="rId47"/>
    <p:sldId id="603" r:id="rId48"/>
    <p:sldId id="605" r:id="rId49"/>
    <p:sldId id="607" r:id="rId50"/>
    <p:sldId id="606" r:id="rId51"/>
    <p:sldId id="608" r:id="rId52"/>
    <p:sldId id="609" r:id="rId53"/>
    <p:sldId id="610" r:id="rId54"/>
    <p:sldId id="612" r:id="rId55"/>
    <p:sldId id="613" r:id="rId56"/>
    <p:sldId id="614" r:id="rId57"/>
    <p:sldId id="611" r:id="rId58"/>
    <p:sldId id="615" r:id="rId59"/>
    <p:sldId id="374" r:id="rId60"/>
    <p:sldId id="259" r:id="rId61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3CD1FF-1C12-43BA-A110-762AD3E8878E}" v="536" dt="2021-02-26T22:33:53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BE3CD1FF-1C12-43BA-A110-762AD3E8878E}"/>
    <pc:docChg chg="undo redo custSel addSld delSld modSld sldOrd">
      <pc:chgData name="Erik Král" userId="e92e8e71-05aa-4c44-9728-5ff1a0a20d65" providerId="ADAL" clId="{BE3CD1FF-1C12-43BA-A110-762AD3E8878E}" dt="2021-02-26T22:34:09.369" v="3244" actId="1076"/>
      <pc:docMkLst>
        <pc:docMk/>
      </pc:docMkLst>
      <pc:sldChg chg="modSp mod">
        <pc:chgData name="Erik Král" userId="e92e8e71-05aa-4c44-9728-5ff1a0a20d65" providerId="ADAL" clId="{BE3CD1FF-1C12-43BA-A110-762AD3E8878E}" dt="2021-02-26T22:29:00.961" v="3048" actId="20577"/>
        <pc:sldMkLst>
          <pc:docMk/>
          <pc:sldMk cId="3410786804" sldId="280"/>
        </pc:sldMkLst>
        <pc:spChg chg="mod">
          <ac:chgData name="Erik Král" userId="e92e8e71-05aa-4c44-9728-5ff1a0a20d65" providerId="ADAL" clId="{BE3CD1FF-1C12-43BA-A110-762AD3E8878E}" dt="2021-02-26T22:29:00.961" v="3048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BE3CD1FF-1C12-43BA-A110-762AD3E8878E}" dt="2021-02-24T10:04:24.022" v="785"/>
        <pc:sldMkLst>
          <pc:docMk/>
          <pc:sldMk cId="3865954268" sldId="374"/>
        </pc:sldMkLst>
        <pc:spChg chg="mod">
          <ac:chgData name="Erik Král" userId="e92e8e71-05aa-4c44-9728-5ff1a0a20d65" providerId="ADAL" clId="{BE3CD1FF-1C12-43BA-A110-762AD3E8878E}" dt="2021-02-24T10:04:24.022" v="785"/>
          <ac:spMkLst>
            <pc:docMk/>
            <pc:sldMk cId="3865954268" sldId="374"/>
            <ac:spMk id="3" creationId="{CBC81314-8DA4-4AC1-9C67-9526CB54DAD7}"/>
          </ac:spMkLst>
        </pc:spChg>
      </pc:sldChg>
      <pc:sldChg chg="modSp mod">
        <pc:chgData name="Erik Král" userId="e92e8e71-05aa-4c44-9728-5ff1a0a20d65" providerId="ADAL" clId="{BE3CD1FF-1C12-43BA-A110-762AD3E8878E}" dt="2021-02-24T08:40:25.201" v="244" actId="20577"/>
        <pc:sldMkLst>
          <pc:docMk/>
          <pc:sldMk cId="1956317306" sldId="446"/>
        </pc:sldMkLst>
        <pc:spChg chg="mod">
          <ac:chgData name="Erik Král" userId="e92e8e71-05aa-4c44-9728-5ff1a0a20d65" providerId="ADAL" clId="{BE3CD1FF-1C12-43BA-A110-762AD3E8878E}" dt="2021-02-24T08:40:25.201" v="244" actId="20577"/>
          <ac:spMkLst>
            <pc:docMk/>
            <pc:sldMk cId="1956317306" sldId="446"/>
            <ac:spMk id="3" creationId="{8B016201-C33D-47AC-8CB4-26911FDA5B67}"/>
          </ac:spMkLst>
        </pc:spChg>
      </pc:sldChg>
      <pc:sldChg chg="del">
        <pc:chgData name="Erik Král" userId="e92e8e71-05aa-4c44-9728-5ff1a0a20d65" providerId="ADAL" clId="{BE3CD1FF-1C12-43BA-A110-762AD3E8878E}" dt="2021-02-24T08:42:50.233" v="364" actId="47"/>
        <pc:sldMkLst>
          <pc:docMk/>
          <pc:sldMk cId="2687280003" sldId="493"/>
        </pc:sldMkLst>
      </pc:sldChg>
      <pc:sldChg chg="modSp mod">
        <pc:chgData name="Erik Král" userId="e92e8e71-05aa-4c44-9728-5ff1a0a20d65" providerId="ADAL" clId="{BE3CD1FF-1C12-43BA-A110-762AD3E8878E}" dt="2021-02-24T08:42:46.973" v="363" actId="20577"/>
        <pc:sldMkLst>
          <pc:docMk/>
          <pc:sldMk cId="3414228050" sldId="494"/>
        </pc:sldMkLst>
        <pc:spChg chg="mod">
          <ac:chgData name="Erik Král" userId="e92e8e71-05aa-4c44-9728-5ff1a0a20d65" providerId="ADAL" clId="{BE3CD1FF-1C12-43BA-A110-762AD3E8878E}" dt="2021-02-24T08:42:46.973" v="363" actId="20577"/>
          <ac:spMkLst>
            <pc:docMk/>
            <pc:sldMk cId="3414228050" sldId="494"/>
            <ac:spMk id="3" creationId="{7F66AA24-F169-407A-94F9-FBCA7940130D}"/>
          </ac:spMkLst>
        </pc:spChg>
      </pc:sldChg>
      <pc:sldChg chg="addSp delSp modSp mod">
        <pc:chgData name="Erik Král" userId="e92e8e71-05aa-4c44-9728-5ff1a0a20d65" providerId="ADAL" clId="{BE3CD1FF-1C12-43BA-A110-762AD3E8878E}" dt="2021-02-24T12:53:46.563" v="1562" actId="313"/>
        <pc:sldMkLst>
          <pc:docMk/>
          <pc:sldMk cId="1054318299" sldId="495"/>
        </pc:sldMkLst>
        <pc:spChg chg="mod">
          <ac:chgData name="Erik Král" userId="e92e8e71-05aa-4c44-9728-5ff1a0a20d65" providerId="ADAL" clId="{BE3CD1FF-1C12-43BA-A110-762AD3E8878E}" dt="2021-02-24T12:53:46.563" v="1562" actId="313"/>
          <ac:spMkLst>
            <pc:docMk/>
            <pc:sldMk cId="1054318299" sldId="495"/>
            <ac:spMk id="2" creationId="{C5138F08-A3F7-438E-8933-75AF7526C7EC}"/>
          </ac:spMkLst>
        </pc:spChg>
        <pc:spChg chg="add del mod">
          <ac:chgData name="Erik Král" userId="e92e8e71-05aa-4c44-9728-5ff1a0a20d65" providerId="ADAL" clId="{BE3CD1FF-1C12-43BA-A110-762AD3E8878E}" dt="2021-02-24T09:04:30.649" v="366" actId="478"/>
          <ac:spMkLst>
            <pc:docMk/>
            <pc:sldMk cId="1054318299" sldId="495"/>
            <ac:spMk id="3" creationId="{E4081ED8-3846-432B-8A0B-F19A480F73EC}"/>
          </ac:spMkLst>
        </pc:spChg>
        <pc:spChg chg="add del mod">
          <ac:chgData name="Erik Král" userId="e92e8e71-05aa-4c44-9728-5ff1a0a20d65" providerId="ADAL" clId="{BE3CD1FF-1C12-43BA-A110-762AD3E8878E}" dt="2021-02-24T09:09:53.237" v="371" actId="478"/>
          <ac:spMkLst>
            <pc:docMk/>
            <pc:sldMk cId="1054318299" sldId="495"/>
            <ac:spMk id="4" creationId="{1DD36D1E-79C6-41B5-A4DB-89A726431D13}"/>
          </ac:spMkLst>
        </pc:spChg>
        <pc:spChg chg="mod">
          <ac:chgData name="Erik Král" userId="e92e8e71-05aa-4c44-9728-5ff1a0a20d65" providerId="ADAL" clId="{BE3CD1FF-1C12-43BA-A110-762AD3E8878E}" dt="2021-02-24T09:29:52.276" v="726" actId="14100"/>
          <ac:spMkLst>
            <pc:docMk/>
            <pc:sldMk cId="1054318299" sldId="495"/>
            <ac:spMk id="5" creationId="{C8F47A0C-386C-4DF6-974C-FA9C220F40AA}"/>
          </ac:spMkLst>
        </pc:spChg>
        <pc:spChg chg="mod">
          <ac:chgData name="Erik Král" userId="e92e8e71-05aa-4c44-9728-5ff1a0a20d65" providerId="ADAL" clId="{BE3CD1FF-1C12-43BA-A110-762AD3E8878E}" dt="2021-02-24T09:29:33.312" v="722" actId="1076"/>
          <ac:spMkLst>
            <pc:docMk/>
            <pc:sldMk cId="1054318299" sldId="495"/>
            <ac:spMk id="7" creationId="{6B29595A-29CB-4A89-B880-5F50688498A7}"/>
          </ac:spMkLst>
        </pc:spChg>
        <pc:spChg chg="add del mod">
          <ac:chgData name="Erik Král" userId="e92e8e71-05aa-4c44-9728-5ff1a0a20d65" providerId="ADAL" clId="{BE3CD1FF-1C12-43BA-A110-762AD3E8878E}" dt="2021-02-24T10:28:03.968" v="1032" actId="478"/>
          <ac:spMkLst>
            <pc:docMk/>
            <pc:sldMk cId="1054318299" sldId="495"/>
            <ac:spMk id="13" creationId="{22DFD44D-DB4D-4605-A612-4CEC3ED16E8B}"/>
          </ac:spMkLst>
        </pc:spChg>
        <pc:spChg chg="add mod">
          <ac:chgData name="Erik Král" userId="e92e8e71-05aa-4c44-9728-5ff1a0a20d65" providerId="ADAL" clId="{BE3CD1FF-1C12-43BA-A110-762AD3E8878E}" dt="2021-02-24T10:28:04.296" v="1033"/>
          <ac:spMkLst>
            <pc:docMk/>
            <pc:sldMk cId="1054318299" sldId="495"/>
            <ac:spMk id="14" creationId="{61C4CB5E-0BDC-4766-81D4-5C2858141E22}"/>
          </ac:spMkLst>
        </pc:spChg>
        <pc:spChg chg="del mod">
          <ac:chgData name="Erik Král" userId="e92e8e71-05aa-4c44-9728-5ff1a0a20d65" providerId="ADAL" clId="{BE3CD1FF-1C12-43BA-A110-762AD3E8878E}" dt="2021-02-24T10:00:44.312" v="741" actId="478"/>
          <ac:spMkLst>
            <pc:docMk/>
            <pc:sldMk cId="1054318299" sldId="495"/>
            <ac:spMk id="18" creationId="{AE3984B1-2875-40AF-A5F7-1D744D81A2B6}"/>
          </ac:spMkLst>
        </pc:spChg>
        <pc:spChg chg="del">
          <ac:chgData name="Erik Král" userId="e92e8e71-05aa-4c44-9728-5ff1a0a20d65" providerId="ADAL" clId="{BE3CD1FF-1C12-43BA-A110-762AD3E8878E}" dt="2021-02-24T09:10:19.099" v="377" actId="478"/>
          <ac:spMkLst>
            <pc:docMk/>
            <pc:sldMk cId="1054318299" sldId="495"/>
            <ac:spMk id="20" creationId="{5377B655-0933-4642-BE63-46C8C4126F34}"/>
          </ac:spMkLst>
        </pc:spChg>
        <pc:spChg chg="mod">
          <ac:chgData name="Erik Král" userId="e92e8e71-05aa-4c44-9728-5ff1a0a20d65" providerId="ADAL" clId="{BE3CD1FF-1C12-43BA-A110-762AD3E8878E}" dt="2021-02-24T10:00:25.305" v="738" actId="1076"/>
          <ac:spMkLst>
            <pc:docMk/>
            <pc:sldMk cId="1054318299" sldId="495"/>
            <ac:spMk id="23" creationId="{6DF2805F-410F-4652-8256-953049703000}"/>
          </ac:spMkLst>
        </pc:spChg>
        <pc:graphicFrameChg chg="add del mod modGraphic">
          <ac:chgData name="Erik Král" userId="e92e8e71-05aa-4c44-9728-5ff1a0a20d65" providerId="ADAL" clId="{BE3CD1FF-1C12-43BA-A110-762AD3E8878E}" dt="2021-02-24T09:11:36.214" v="385" actId="478"/>
          <ac:graphicFrameMkLst>
            <pc:docMk/>
            <pc:sldMk cId="1054318299" sldId="495"/>
            <ac:graphicFrameMk id="6" creationId="{DA040C62-36D9-48EF-B3B4-9DAFA4AC2699}"/>
          </ac:graphicFrameMkLst>
        </pc:graphicFrameChg>
        <pc:graphicFrameChg chg="add del mod modGraphic">
          <ac:chgData name="Erik Král" userId="e92e8e71-05aa-4c44-9728-5ff1a0a20d65" providerId="ADAL" clId="{BE3CD1FF-1C12-43BA-A110-762AD3E8878E}" dt="2021-02-24T10:00:44.312" v="741" actId="478"/>
          <ac:graphicFrameMkLst>
            <pc:docMk/>
            <pc:sldMk cId="1054318299" sldId="495"/>
            <ac:graphicFrameMk id="12" creationId="{57EE2006-AEB5-439A-9F3B-A4D7CC26E963}"/>
          </ac:graphicFrameMkLst>
        </pc:graphicFrameChg>
        <pc:cxnChg chg="del mod">
          <ac:chgData name="Erik Král" userId="e92e8e71-05aa-4c44-9728-5ff1a0a20d65" providerId="ADAL" clId="{BE3CD1FF-1C12-43BA-A110-762AD3E8878E}" dt="2021-02-24T09:10:14.806" v="376" actId="478"/>
          <ac:cxnSpMkLst>
            <pc:docMk/>
            <pc:sldMk cId="1054318299" sldId="495"/>
            <ac:cxnSpMk id="17" creationId="{E20B8E5E-FBAB-43E6-80CC-434AD375F98A}"/>
          </ac:cxnSpMkLst>
        </pc:cxnChg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511500504" sldId="523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3954045495" sldId="530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202858592" sldId="531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2779573870" sldId="532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4085088491" sldId="533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153877343" sldId="534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3989635388" sldId="535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2624581356" sldId="536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2026216795" sldId="537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759795143" sldId="538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3300309137" sldId="539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4162416269" sldId="540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3745374335" sldId="541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1721096059" sldId="542"/>
        </pc:sldMkLst>
      </pc:sldChg>
      <pc:sldChg chg="addSp delSp modSp mod">
        <pc:chgData name="Erik Král" userId="e92e8e71-05aa-4c44-9728-5ff1a0a20d65" providerId="ADAL" clId="{BE3CD1FF-1C12-43BA-A110-762AD3E8878E}" dt="2021-02-26T22:34:09.369" v="3244" actId="1076"/>
        <pc:sldMkLst>
          <pc:docMk/>
          <pc:sldMk cId="850279032" sldId="543"/>
        </pc:sldMkLst>
        <pc:spChg chg="mod">
          <ac:chgData name="Erik Král" userId="e92e8e71-05aa-4c44-9728-5ff1a0a20d65" providerId="ADAL" clId="{BE3CD1FF-1C12-43BA-A110-762AD3E8878E}" dt="2021-02-24T12:54:49.723" v="1598" actId="20577"/>
          <ac:spMkLst>
            <pc:docMk/>
            <pc:sldMk cId="850279032" sldId="543"/>
            <ac:spMk id="2" creationId="{572B0E96-B454-4191-BD8C-696F865AAA0C}"/>
          </ac:spMkLst>
        </pc:spChg>
        <pc:spChg chg="mod">
          <ac:chgData name="Erik Král" userId="e92e8e71-05aa-4c44-9728-5ff1a0a20d65" providerId="ADAL" clId="{BE3CD1FF-1C12-43BA-A110-762AD3E8878E}" dt="2021-02-24T13:24:42.656" v="2412" actId="14100"/>
          <ac:spMkLst>
            <pc:docMk/>
            <pc:sldMk cId="850279032" sldId="543"/>
            <ac:spMk id="3" creationId="{7F66AA24-F169-407A-94F9-FBCA7940130D}"/>
          </ac:spMkLst>
        </pc:spChg>
        <pc:spChg chg="add del mod">
          <ac:chgData name="Erik Král" userId="e92e8e71-05aa-4c44-9728-5ff1a0a20d65" providerId="ADAL" clId="{BE3CD1FF-1C12-43BA-A110-762AD3E8878E}" dt="2021-02-26T22:32:30.798" v="3198" actId="478"/>
          <ac:spMkLst>
            <pc:docMk/>
            <pc:sldMk cId="850279032" sldId="543"/>
            <ac:spMk id="4" creationId="{B35E0E92-DDB2-4537-AD91-484A8FD4B7B0}"/>
          </ac:spMkLst>
        </pc:spChg>
        <pc:spChg chg="add mod">
          <ac:chgData name="Erik Král" userId="e92e8e71-05aa-4c44-9728-5ff1a0a20d65" providerId="ADAL" clId="{BE3CD1FF-1C12-43BA-A110-762AD3E8878E}" dt="2021-02-26T22:34:09.369" v="3244" actId="1076"/>
          <ac:spMkLst>
            <pc:docMk/>
            <pc:sldMk cId="850279032" sldId="543"/>
            <ac:spMk id="6" creationId="{B3B88E01-CCFB-4784-8177-6EF5B48B77CB}"/>
          </ac:spMkLst>
        </pc:spChg>
        <pc:picChg chg="add del mod">
          <ac:chgData name="Erik Král" userId="e92e8e71-05aa-4c44-9728-5ff1a0a20d65" providerId="ADAL" clId="{BE3CD1FF-1C12-43BA-A110-762AD3E8878E}" dt="2021-02-26T22:34:03.573" v="3243" actId="478"/>
          <ac:picMkLst>
            <pc:docMk/>
            <pc:sldMk cId="850279032" sldId="543"/>
            <ac:picMk id="5" creationId="{DDD6CE0E-9282-4781-8EE4-4CFEA4E5A70B}"/>
          </ac:picMkLst>
        </pc:picChg>
      </pc:sldChg>
      <pc:sldChg chg="add del">
        <pc:chgData name="Erik Král" userId="e92e8e71-05aa-4c44-9728-5ff1a0a20d65" providerId="ADAL" clId="{BE3CD1FF-1C12-43BA-A110-762AD3E8878E}" dt="2021-02-24T12:56:44.938" v="1849" actId="47"/>
        <pc:sldMkLst>
          <pc:docMk/>
          <pc:sldMk cId="4181088593" sldId="544"/>
        </pc:sldMkLst>
      </pc:sldChg>
      <pc:sldChg chg="del">
        <pc:chgData name="Erik Král" userId="e92e8e71-05aa-4c44-9728-5ff1a0a20d65" providerId="ADAL" clId="{BE3CD1FF-1C12-43BA-A110-762AD3E8878E}" dt="2021-02-24T12:57:20.093" v="1850" actId="47"/>
        <pc:sldMkLst>
          <pc:docMk/>
          <pc:sldMk cId="1678384410" sldId="545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639815901" sldId="546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35550120" sldId="547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270465809" sldId="548"/>
        </pc:sldMkLst>
      </pc:sldChg>
      <pc:sldChg chg="del">
        <pc:chgData name="Erik Král" userId="e92e8e71-05aa-4c44-9728-5ff1a0a20d65" providerId="ADAL" clId="{BE3CD1FF-1C12-43BA-A110-762AD3E8878E}" dt="2021-02-24T10:00:37.526" v="739" actId="47"/>
        <pc:sldMkLst>
          <pc:docMk/>
          <pc:sldMk cId="450043507" sldId="549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679752647" sldId="550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900380323" sldId="551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38715238" sldId="552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960476285" sldId="553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521705598" sldId="554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813144359" sldId="555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473190074" sldId="556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753437364" sldId="557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2603536110" sldId="558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2209071540" sldId="559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223744271" sldId="561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232067273" sldId="562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1547218825" sldId="563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3919404780" sldId="564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4143570065" sldId="565"/>
        </pc:sldMkLst>
      </pc:sldChg>
      <pc:sldChg chg="del">
        <pc:chgData name="Erik Král" userId="e92e8e71-05aa-4c44-9728-5ff1a0a20d65" providerId="ADAL" clId="{BE3CD1FF-1C12-43BA-A110-762AD3E8878E}" dt="2021-02-24T10:03:07.981" v="784" actId="47"/>
        <pc:sldMkLst>
          <pc:docMk/>
          <pc:sldMk cId="2491518802" sldId="566"/>
        </pc:sldMkLst>
      </pc:sldChg>
      <pc:sldChg chg="add">
        <pc:chgData name="Erik Král" userId="e92e8e71-05aa-4c44-9728-5ff1a0a20d65" providerId="ADAL" clId="{BE3CD1FF-1C12-43BA-A110-762AD3E8878E}" dt="2021-02-24T08:39:35.930" v="39"/>
        <pc:sldMkLst>
          <pc:docMk/>
          <pc:sldMk cId="331534758" sldId="567"/>
        </pc:sldMkLst>
      </pc:sldChg>
      <pc:sldChg chg="addSp delSp modSp add mod">
        <pc:chgData name="Erik Král" userId="e92e8e71-05aa-4c44-9728-5ff1a0a20d65" providerId="ADAL" clId="{BE3CD1FF-1C12-43BA-A110-762AD3E8878E}" dt="2021-02-24T12:53:51.569" v="1563"/>
        <pc:sldMkLst>
          <pc:docMk/>
          <pc:sldMk cId="452159244" sldId="568"/>
        </pc:sldMkLst>
        <pc:spChg chg="mod">
          <ac:chgData name="Erik Král" userId="e92e8e71-05aa-4c44-9728-5ff1a0a20d65" providerId="ADAL" clId="{BE3CD1FF-1C12-43BA-A110-762AD3E8878E}" dt="2021-02-24T12:53:51.569" v="1563"/>
          <ac:spMkLst>
            <pc:docMk/>
            <pc:sldMk cId="452159244" sldId="568"/>
            <ac:spMk id="2" creationId="{C5138F08-A3F7-438E-8933-75AF7526C7EC}"/>
          </ac:spMkLst>
        </pc:spChg>
        <pc:spChg chg="add del mod">
          <ac:chgData name="Erik Král" userId="e92e8e71-05aa-4c44-9728-5ff1a0a20d65" providerId="ADAL" clId="{BE3CD1FF-1C12-43BA-A110-762AD3E8878E}" dt="2021-02-24T10:28:00.118" v="1030" actId="478"/>
          <ac:spMkLst>
            <pc:docMk/>
            <pc:sldMk cId="452159244" sldId="568"/>
            <ac:spMk id="8" creationId="{61A7D3E7-E0BE-4416-9D12-AD3820518EED}"/>
          </ac:spMkLst>
        </pc:spChg>
        <pc:spChg chg="add mod">
          <ac:chgData name="Erik Král" userId="e92e8e71-05aa-4c44-9728-5ff1a0a20d65" providerId="ADAL" clId="{BE3CD1FF-1C12-43BA-A110-762AD3E8878E}" dt="2021-02-24T10:28:00.460" v="1031"/>
          <ac:spMkLst>
            <pc:docMk/>
            <pc:sldMk cId="452159244" sldId="568"/>
            <ac:spMk id="9" creationId="{BD9163A9-2FCE-4781-BF44-B6D8E7ACB81C}"/>
          </ac:spMkLst>
        </pc:spChg>
        <pc:spChg chg="del mod">
          <ac:chgData name="Erik Král" userId="e92e8e71-05aa-4c44-9728-5ff1a0a20d65" providerId="ADAL" clId="{BE3CD1FF-1C12-43BA-A110-762AD3E8878E}" dt="2021-02-24T10:27:26.603" v="1025" actId="478"/>
          <ac:spMkLst>
            <pc:docMk/>
            <pc:sldMk cId="452159244" sldId="568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02:17.367" v="776" actId="207"/>
          <ac:spMkLst>
            <pc:docMk/>
            <pc:sldMk cId="452159244" sldId="568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01:50.134" v="762" actId="572"/>
          <ac:graphicFrameMkLst>
            <pc:docMk/>
            <pc:sldMk cId="452159244" sldId="568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2:53:54.122" v="1564"/>
        <pc:sldMkLst>
          <pc:docMk/>
          <pc:sldMk cId="3455509521" sldId="569"/>
        </pc:sldMkLst>
        <pc:spChg chg="mod">
          <ac:chgData name="Erik Král" userId="e92e8e71-05aa-4c44-9728-5ff1a0a20d65" providerId="ADAL" clId="{BE3CD1FF-1C12-43BA-A110-762AD3E8878E}" dt="2021-02-24T12:53:54.122" v="1564"/>
          <ac:spMkLst>
            <pc:docMk/>
            <pc:sldMk cId="3455509521" sldId="569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27:52.326" v="1029"/>
          <ac:spMkLst>
            <pc:docMk/>
            <pc:sldMk cId="3455509521" sldId="569"/>
            <ac:spMk id="8" creationId="{ED70A352-3D84-438C-9642-780FE6C90872}"/>
          </ac:spMkLst>
        </pc:spChg>
        <pc:spChg chg="del mod">
          <ac:chgData name="Erik Král" userId="e92e8e71-05aa-4c44-9728-5ff1a0a20d65" providerId="ADAL" clId="{BE3CD1FF-1C12-43BA-A110-762AD3E8878E}" dt="2021-02-24T10:27:51.955" v="1028" actId="478"/>
          <ac:spMkLst>
            <pc:docMk/>
            <pc:sldMk cId="3455509521" sldId="569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02:13.258" v="775" actId="207"/>
          <ac:spMkLst>
            <pc:docMk/>
            <pc:sldMk cId="3455509521" sldId="569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02:50.425" v="782"/>
          <ac:graphicFrameMkLst>
            <pc:docMk/>
            <pc:sldMk cId="3455509521" sldId="569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3:56.172" v="1565"/>
        <pc:sldMkLst>
          <pc:docMk/>
          <pc:sldMk cId="2153648853" sldId="570"/>
        </pc:sldMkLst>
        <pc:spChg chg="mod">
          <ac:chgData name="Erik Král" userId="e92e8e71-05aa-4c44-9728-5ff1a0a20d65" providerId="ADAL" clId="{BE3CD1FF-1C12-43BA-A110-762AD3E8878E}" dt="2021-02-24T12:53:56.172" v="1565"/>
          <ac:spMkLst>
            <pc:docMk/>
            <pc:sldMk cId="2153648853" sldId="570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13:24.625" v="790" actId="20577"/>
          <ac:spMkLst>
            <pc:docMk/>
            <pc:sldMk cId="2153648853" sldId="570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14:00.012" v="802" actId="20577"/>
          <ac:spMkLst>
            <pc:docMk/>
            <pc:sldMk cId="2153648853" sldId="570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13:10.015" v="788" actId="2165"/>
          <ac:graphicFrameMkLst>
            <pc:docMk/>
            <pc:sldMk cId="2153648853" sldId="570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05.901" v="1567"/>
        <pc:sldMkLst>
          <pc:docMk/>
          <pc:sldMk cId="282706621" sldId="571"/>
        </pc:sldMkLst>
        <pc:spChg chg="mod">
          <ac:chgData name="Erik Král" userId="e92e8e71-05aa-4c44-9728-5ff1a0a20d65" providerId="ADAL" clId="{BE3CD1FF-1C12-43BA-A110-762AD3E8878E}" dt="2021-02-24T12:54:05.901" v="1567"/>
          <ac:spMkLst>
            <pc:docMk/>
            <pc:sldMk cId="282706621" sldId="571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17:02.352" v="823" actId="1076"/>
          <ac:spMkLst>
            <pc:docMk/>
            <pc:sldMk cId="282706621" sldId="571"/>
            <ac:spMk id="3" creationId="{4A9CEE87-8A4D-49FF-BECE-17ADD46A970B}"/>
          </ac:spMkLst>
        </pc:spChg>
        <pc:spChg chg="mod">
          <ac:chgData name="Erik Král" userId="e92e8e71-05aa-4c44-9728-5ff1a0a20d65" providerId="ADAL" clId="{BE3CD1FF-1C12-43BA-A110-762AD3E8878E}" dt="2021-02-24T10:27:00.732" v="1023"/>
          <ac:spMkLst>
            <pc:docMk/>
            <pc:sldMk cId="282706621" sldId="571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16:32.586" v="819" actId="207"/>
          <ac:spMkLst>
            <pc:docMk/>
            <pc:sldMk cId="282706621" sldId="571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17:22.245" v="833" actId="20577"/>
          <ac:graphicFrameMkLst>
            <pc:docMk/>
            <pc:sldMk cId="282706621" sldId="571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00.080" v="1566"/>
        <pc:sldMkLst>
          <pc:docMk/>
          <pc:sldMk cId="1728309595" sldId="572"/>
        </pc:sldMkLst>
        <pc:spChg chg="mod">
          <ac:chgData name="Erik Král" userId="e92e8e71-05aa-4c44-9728-5ff1a0a20d65" providerId="ADAL" clId="{BE3CD1FF-1C12-43BA-A110-762AD3E8878E}" dt="2021-02-24T12:54:00.080" v="1566"/>
          <ac:spMkLst>
            <pc:docMk/>
            <pc:sldMk cId="1728309595" sldId="572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27:04.508" v="1024"/>
          <ac:spMkLst>
            <pc:docMk/>
            <pc:sldMk cId="1728309595" sldId="572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14:23.777" v="810" actId="207"/>
          <ac:spMkLst>
            <pc:docMk/>
            <pc:sldMk cId="1728309595" sldId="572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15:00.614" v="816" actId="20577"/>
          <ac:graphicFrameMkLst>
            <pc:docMk/>
            <pc:sldMk cId="1728309595" sldId="572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08.256" v="1568"/>
        <pc:sldMkLst>
          <pc:docMk/>
          <pc:sldMk cId="2802482506" sldId="573"/>
        </pc:sldMkLst>
        <pc:spChg chg="mod">
          <ac:chgData name="Erik Král" userId="e92e8e71-05aa-4c44-9728-5ff1a0a20d65" providerId="ADAL" clId="{BE3CD1FF-1C12-43BA-A110-762AD3E8878E}" dt="2021-02-24T12:54:08.256" v="1568"/>
          <ac:spMkLst>
            <pc:docMk/>
            <pc:sldMk cId="2802482506" sldId="573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19:37.574" v="870" actId="1076"/>
          <ac:spMkLst>
            <pc:docMk/>
            <pc:sldMk cId="2802482506" sldId="573"/>
            <ac:spMk id="8" creationId="{243976BC-13CB-45E6-826A-220238659C0D}"/>
          </ac:spMkLst>
        </pc:spChg>
        <pc:spChg chg="add mod">
          <ac:chgData name="Erik Král" userId="e92e8e71-05aa-4c44-9728-5ff1a0a20d65" providerId="ADAL" clId="{BE3CD1FF-1C12-43BA-A110-762AD3E8878E}" dt="2021-02-24T10:19:31.462" v="869" actId="1076"/>
          <ac:spMkLst>
            <pc:docMk/>
            <pc:sldMk cId="2802482506" sldId="573"/>
            <ac:spMk id="9" creationId="{DF8D1EA4-9CED-406A-A115-646348616713}"/>
          </ac:spMkLst>
        </pc:spChg>
        <pc:spChg chg="mod">
          <ac:chgData name="Erik Král" userId="e92e8e71-05aa-4c44-9728-5ff1a0a20d65" providerId="ADAL" clId="{BE3CD1FF-1C12-43BA-A110-762AD3E8878E}" dt="2021-02-24T10:26:54.382" v="1022"/>
          <ac:spMkLst>
            <pc:docMk/>
            <pc:sldMk cId="2802482506" sldId="573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20:07.153" v="871" actId="20577"/>
          <ac:spMkLst>
            <pc:docMk/>
            <pc:sldMk cId="2802482506" sldId="573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20:26.324" v="881" actId="20577"/>
          <ac:graphicFrameMkLst>
            <pc:docMk/>
            <pc:sldMk cId="2802482506" sldId="573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10.356" v="1569"/>
        <pc:sldMkLst>
          <pc:docMk/>
          <pc:sldMk cId="738774561" sldId="574"/>
        </pc:sldMkLst>
        <pc:spChg chg="mod">
          <ac:chgData name="Erik Král" userId="e92e8e71-05aa-4c44-9728-5ff1a0a20d65" providerId="ADAL" clId="{BE3CD1FF-1C12-43BA-A110-762AD3E8878E}" dt="2021-02-24T12:54:10.356" v="1569"/>
          <ac:spMkLst>
            <pc:docMk/>
            <pc:sldMk cId="738774561" sldId="574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26:49.066" v="1021"/>
          <ac:spMkLst>
            <pc:docMk/>
            <pc:sldMk cId="738774561" sldId="574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21:40.286" v="889" actId="207"/>
          <ac:spMkLst>
            <pc:docMk/>
            <pc:sldMk cId="738774561" sldId="574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21:57.339" v="906" actId="20577"/>
          <ac:graphicFrameMkLst>
            <pc:docMk/>
            <pc:sldMk cId="738774561" sldId="574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12.013" v="1570"/>
        <pc:sldMkLst>
          <pc:docMk/>
          <pc:sldMk cId="774225822" sldId="575"/>
        </pc:sldMkLst>
        <pc:spChg chg="mod">
          <ac:chgData name="Erik Král" userId="e92e8e71-05aa-4c44-9728-5ff1a0a20d65" providerId="ADAL" clId="{BE3CD1FF-1C12-43BA-A110-762AD3E8878E}" dt="2021-02-24T12:54:12.013" v="1570"/>
          <ac:spMkLst>
            <pc:docMk/>
            <pc:sldMk cId="774225822" sldId="575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23:07.039" v="931" actId="20577"/>
          <ac:spMkLst>
            <pc:docMk/>
            <pc:sldMk cId="774225822" sldId="575"/>
            <ac:spMk id="8" creationId="{D723F81A-C8BA-484C-95ED-52D10E0A3235}"/>
          </ac:spMkLst>
        </pc:spChg>
        <pc:spChg chg="mod">
          <ac:chgData name="Erik Král" userId="e92e8e71-05aa-4c44-9728-5ff1a0a20d65" providerId="ADAL" clId="{BE3CD1FF-1C12-43BA-A110-762AD3E8878E}" dt="2021-02-24T10:26:44.230" v="1020"/>
          <ac:spMkLst>
            <pc:docMk/>
            <pc:sldMk cId="774225822" sldId="575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22:56.384" v="928" actId="207"/>
          <ac:spMkLst>
            <pc:docMk/>
            <pc:sldMk cId="774225822" sldId="575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22:46.656" v="927" actId="20577"/>
          <ac:graphicFrameMkLst>
            <pc:docMk/>
            <pc:sldMk cId="774225822" sldId="575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14.317" v="1571"/>
        <pc:sldMkLst>
          <pc:docMk/>
          <pc:sldMk cId="3694132332" sldId="576"/>
        </pc:sldMkLst>
        <pc:spChg chg="mod">
          <ac:chgData name="Erik Král" userId="e92e8e71-05aa-4c44-9728-5ff1a0a20d65" providerId="ADAL" clId="{BE3CD1FF-1C12-43BA-A110-762AD3E8878E}" dt="2021-02-24T12:54:14.317" v="1571"/>
          <ac:spMkLst>
            <pc:docMk/>
            <pc:sldMk cId="3694132332" sldId="576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24:08.365" v="938" actId="20577"/>
          <ac:spMkLst>
            <pc:docMk/>
            <pc:sldMk cId="3694132332" sldId="576"/>
            <ac:spMk id="8" creationId="{83FDE375-2044-4417-B3CF-3E7A47F14E4D}"/>
          </ac:spMkLst>
        </pc:spChg>
        <pc:spChg chg="add mod">
          <ac:chgData name="Erik Král" userId="e92e8e71-05aa-4c44-9728-5ff1a0a20d65" providerId="ADAL" clId="{BE3CD1FF-1C12-43BA-A110-762AD3E8878E}" dt="2021-02-24T10:24:05.795" v="936"/>
          <ac:spMkLst>
            <pc:docMk/>
            <pc:sldMk cId="3694132332" sldId="576"/>
            <ac:spMk id="9" creationId="{F736E455-FD42-495D-AA56-5D4DEDC050A1}"/>
          </ac:spMkLst>
        </pc:spChg>
        <pc:spChg chg="mod">
          <ac:chgData name="Erik Král" userId="e92e8e71-05aa-4c44-9728-5ff1a0a20d65" providerId="ADAL" clId="{BE3CD1FF-1C12-43BA-A110-762AD3E8878E}" dt="2021-02-24T10:26:37.357" v="1019"/>
          <ac:spMkLst>
            <pc:docMk/>
            <pc:sldMk cId="3694132332" sldId="576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23:52.783" v="935" actId="20577"/>
          <ac:spMkLst>
            <pc:docMk/>
            <pc:sldMk cId="3694132332" sldId="576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24:35.385" v="956" actId="20577"/>
          <ac:graphicFrameMkLst>
            <pc:docMk/>
            <pc:sldMk cId="3694132332" sldId="576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15.760" v="1572"/>
        <pc:sldMkLst>
          <pc:docMk/>
          <pc:sldMk cId="1318531789" sldId="577"/>
        </pc:sldMkLst>
        <pc:spChg chg="mod">
          <ac:chgData name="Erik Král" userId="e92e8e71-05aa-4c44-9728-5ff1a0a20d65" providerId="ADAL" clId="{BE3CD1FF-1C12-43BA-A110-762AD3E8878E}" dt="2021-02-24T12:54:15.760" v="1572"/>
          <ac:spMkLst>
            <pc:docMk/>
            <pc:sldMk cId="1318531789" sldId="577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26:34.048" v="1018"/>
          <ac:spMkLst>
            <pc:docMk/>
            <pc:sldMk cId="1318531789" sldId="577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25:03.330" v="959" actId="207"/>
          <ac:spMkLst>
            <pc:docMk/>
            <pc:sldMk cId="1318531789" sldId="577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25:29.808" v="987" actId="20577"/>
          <ac:graphicFrameMkLst>
            <pc:docMk/>
            <pc:sldMk cId="1318531789" sldId="577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17.948" v="1573"/>
        <pc:sldMkLst>
          <pc:docMk/>
          <pc:sldMk cId="2150407435" sldId="578"/>
        </pc:sldMkLst>
        <pc:spChg chg="mod">
          <ac:chgData name="Erik Král" userId="e92e8e71-05aa-4c44-9728-5ff1a0a20d65" providerId="ADAL" clId="{BE3CD1FF-1C12-43BA-A110-762AD3E8878E}" dt="2021-02-24T12:54:17.948" v="1573"/>
          <ac:spMkLst>
            <pc:docMk/>
            <pc:sldMk cId="2150407435" sldId="578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28:39.944" v="1037" actId="20577"/>
          <ac:spMkLst>
            <pc:docMk/>
            <pc:sldMk cId="2150407435" sldId="578"/>
            <ac:spMk id="8" creationId="{654E15E8-EFCB-4D06-9BFB-8345DB19F142}"/>
          </ac:spMkLst>
        </pc:spChg>
        <pc:spChg chg="mod">
          <ac:chgData name="Erik Král" userId="e92e8e71-05aa-4c44-9728-5ff1a0a20d65" providerId="ADAL" clId="{BE3CD1FF-1C12-43BA-A110-762AD3E8878E}" dt="2021-02-24T10:26:20.950" v="1016" actId="20577"/>
          <ac:spMkLst>
            <pc:docMk/>
            <pc:sldMk cId="2150407435" sldId="578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30:19.192" v="1070" actId="20577"/>
          <ac:spMkLst>
            <pc:docMk/>
            <pc:sldMk cId="2150407435" sldId="578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26:07.210" v="1014" actId="20577"/>
          <ac:graphicFrameMkLst>
            <pc:docMk/>
            <pc:sldMk cId="2150407435" sldId="578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19.457" v="1574"/>
        <pc:sldMkLst>
          <pc:docMk/>
          <pc:sldMk cId="2508263828" sldId="579"/>
        </pc:sldMkLst>
        <pc:spChg chg="mod">
          <ac:chgData name="Erik Král" userId="e92e8e71-05aa-4c44-9728-5ff1a0a20d65" providerId="ADAL" clId="{BE3CD1FF-1C12-43BA-A110-762AD3E8878E}" dt="2021-02-24T12:54:19.457" v="1574"/>
          <ac:spMkLst>
            <pc:docMk/>
            <pc:sldMk cId="2508263828" sldId="579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29:55.356" v="1068" actId="20577"/>
          <ac:spMkLst>
            <pc:docMk/>
            <pc:sldMk cId="2508263828" sldId="579"/>
            <ac:spMk id="8" creationId="{DA9704D3-3F2F-46E1-AC2B-EF7E1610A2F4}"/>
          </ac:spMkLst>
        </pc:spChg>
        <pc:spChg chg="add mod">
          <ac:chgData name="Erik Král" userId="e92e8e71-05aa-4c44-9728-5ff1a0a20d65" providerId="ADAL" clId="{BE3CD1FF-1C12-43BA-A110-762AD3E8878E}" dt="2021-02-24T10:29:50.524" v="1066"/>
          <ac:spMkLst>
            <pc:docMk/>
            <pc:sldMk cId="2508263828" sldId="579"/>
            <ac:spMk id="9" creationId="{D043424F-8154-4CB4-A3BA-C8A48AB2A87D}"/>
          </ac:spMkLst>
        </pc:spChg>
        <pc:spChg chg="mod">
          <ac:chgData name="Erik Král" userId="e92e8e71-05aa-4c44-9728-5ff1a0a20d65" providerId="ADAL" clId="{BE3CD1FF-1C12-43BA-A110-762AD3E8878E}" dt="2021-02-24T10:26:28.292" v="1017"/>
          <ac:spMkLst>
            <pc:docMk/>
            <pc:sldMk cId="2508263828" sldId="579"/>
            <ac:spMk id="18" creationId="{AE3984B1-2875-40AF-A5F7-1D744D81A2B6}"/>
          </ac:spMkLst>
        </pc:spChg>
        <pc:spChg chg="mod">
          <ac:chgData name="Erik Král" userId="e92e8e71-05aa-4c44-9728-5ff1a0a20d65" providerId="ADAL" clId="{BE3CD1FF-1C12-43BA-A110-762AD3E8878E}" dt="2021-02-24T10:30:25.382" v="1071" actId="20577"/>
          <ac:spMkLst>
            <pc:docMk/>
            <pc:sldMk cId="2508263828" sldId="579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29:31.025" v="1065" actId="20577"/>
          <ac:graphicFrameMkLst>
            <pc:docMk/>
            <pc:sldMk cId="2508263828" sldId="579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21.441" v="1575"/>
        <pc:sldMkLst>
          <pc:docMk/>
          <pc:sldMk cId="3914481359" sldId="580"/>
        </pc:sldMkLst>
        <pc:spChg chg="mod">
          <ac:chgData name="Erik Král" userId="e92e8e71-05aa-4c44-9728-5ff1a0a20d65" providerId="ADAL" clId="{BE3CD1FF-1C12-43BA-A110-762AD3E8878E}" dt="2021-02-24T12:54:21.441" v="1575"/>
          <ac:spMkLst>
            <pc:docMk/>
            <pc:sldMk cId="3914481359" sldId="580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30:49.644" v="1075" actId="207"/>
          <ac:spMkLst>
            <pc:docMk/>
            <pc:sldMk cId="3914481359" sldId="580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31:21.760" v="1111" actId="20577"/>
          <ac:graphicFrameMkLst>
            <pc:docMk/>
            <pc:sldMk cId="3914481359" sldId="580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23.500" v="1576"/>
        <pc:sldMkLst>
          <pc:docMk/>
          <pc:sldMk cId="2985882064" sldId="581"/>
        </pc:sldMkLst>
        <pc:spChg chg="mod">
          <ac:chgData name="Erik Král" userId="e92e8e71-05aa-4c44-9728-5ff1a0a20d65" providerId="ADAL" clId="{BE3CD1FF-1C12-43BA-A110-762AD3E8878E}" dt="2021-02-24T12:54:23.500" v="1576"/>
          <ac:spMkLst>
            <pc:docMk/>
            <pc:sldMk cId="2985882064" sldId="581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32:26.472" v="1150" actId="20577"/>
          <ac:spMkLst>
            <pc:docMk/>
            <pc:sldMk cId="2985882064" sldId="581"/>
            <ac:spMk id="8" creationId="{5034B9DB-BEB6-411F-BFF4-54BD1E4929A2}"/>
          </ac:spMkLst>
        </pc:spChg>
        <pc:spChg chg="mod">
          <ac:chgData name="Erik Král" userId="e92e8e71-05aa-4c44-9728-5ff1a0a20d65" providerId="ADAL" clId="{BE3CD1FF-1C12-43BA-A110-762AD3E8878E}" dt="2021-02-24T10:32:33.374" v="1151" actId="20577"/>
          <ac:spMkLst>
            <pc:docMk/>
            <pc:sldMk cId="2985882064" sldId="581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31:58.806" v="1146" actId="20577"/>
          <ac:graphicFrameMkLst>
            <pc:docMk/>
            <pc:sldMk cId="2985882064" sldId="581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2:54:25.365" v="1577"/>
        <pc:sldMkLst>
          <pc:docMk/>
          <pc:sldMk cId="2392220314" sldId="582"/>
        </pc:sldMkLst>
        <pc:spChg chg="mod">
          <ac:chgData name="Erik Král" userId="e92e8e71-05aa-4c44-9728-5ff1a0a20d65" providerId="ADAL" clId="{BE3CD1FF-1C12-43BA-A110-762AD3E8878E}" dt="2021-02-24T12:54:25.365" v="1577"/>
          <ac:spMkLst>
            <pc:docMk/>
            <pc:sldMk cId="2392220314" sldId="582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33:36.363" v="1187" actId="20577"/>
          <ac:spMkLst>
            <pc:docMk/>
            <pc:sldMk cId="2392220314" sldId="582"/>
            <ac:spMk id="8" creationId="{B190C701-E192-4B53-959B-D25A5AE29796}"/>
          </ac:spMkLst>
        </pc:spChg>
        <pc:spChg chg="add mod">
          <ac:chgData name="Erik Král" userId="e92e8e71-05aa-4c44-9728-5ff1a0a20d65" providerId="ADAL" clId="{BE3CD1FF-1C12-43BA-A110-762AD3E8878E}" dt="2021-02-24T10:33:33.308" v="1185"/>
          <ac:spMkLst>
            <pc:docMk/>
            <pc:sldMk cId="2392220314" sldId="582"/>
            <ac:spMk id="9" creationId="{01FD205C-CC2E-4FF8-8911-839734BAAD2C}"/>
          </ac:spMkLst>
        </pc:spChg>
        <pc:spChg chg="mod">
          <ac:chgData name="Erik Král" userId="e92e8e71-05aa-4c44-9728-5ff1a0a20d65" providerId="ADAL" clId="{BE3CD1FF-1C12-43BA-A110-762AD3E8878E}" dt="2021-02-24T10:33:23.682" v="1184" actId="207"/>
          <ac:spMkLst>
            <pc:docMk/>
            <pc:sldMk cId="2392220314" sldId="582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0:33:51.558" v="1220" actId="20577"/>
          <ac:graphicFrameMkLst>
            <pc:docMk/>
            <pc:sldMk cId="2392220314" sldId="582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27.360" v="1578"/>
        <pc:sldMkLst>
          <pc:docMk/>
          <pc:sldMk cId="1598960194" sldId="583"/>
        </pc:sldMkLst>
        <pc:spChg chg="mod">
          <ac:chgData name="Erik Král" userId="e92e8e71-05aa-4c44-9728-5ff1a0a20d65" providerId="ADAL" clId="{BE3CD1FF-1C12-43BA-A110-762AD3E8878E}" dt="2021-02-24T12:54:27.360" v="1578"/>
          <ac:spMkLst>
            <pc:docMk/>
            <pc:sldMk cId="1598960194" sldId="583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34:49.153" v="1292" actId="20577"/>
          <ac:spMkLst>
            <pc:docMk/>
            <pc:sldMk cId="1598960194" sldId="583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0:34:37.285" v="1265" actId="20577"/>
          <ac:graphicFrameMkLst>
            <pc:docMk/>
            <pc:sldMk cId="1598960194" sldId="583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3:47:23.632" v="2995" actId="20577"/>
        <pc:sldMkLst>
          <pc:docMk/>
          <pc:sldMk cId="3247913670" sldId="584"/>
        </pc:sldMkLst>
        <pc:spChg chg="mod">
          <ac:chgData name="Erik Král" userId="e92e8e71-05aa-4c44-9728-5ff1a0a20d65" providerId="ADAL" clId="{BE3CD1FF-1C12-43BA-A110-762AD3E8878E}" dt="2021-02-24T13:47:23.632" v="2995" actId="20577"/>
          <ac:spMkLst>
            <pc:docMk/>
            <pc:sldMk cId="3247913670" sldId="584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0:35:12.356" v="1297" actId="20577"/>
          <ac:spMkLst>
            <pc:docMk/>
            <pc:sldMk cId="3247913670" sldId="584"/>
            <ac:spMk id="8" creationId="{61EDFCBC-084D-4817-9522-CD5BDA32F722}"/>
          </ac:spMkLst>
        </pc:spChg>
        <pc:spChg chg="mod">
          <ac:chgData name="Erik Král" userId="e92e8e71-05aa-4c44-9728-5ff1a0a20d65" providerId="ADAL" clId="{BE3CD1FF-1C12-43BA-A110-762AD3E8878E}" dt="2021-02-24T10:35:17.882" v="1324" actId="20577"/>
          <ac:spMkLst>
            <pc:docMk/>
            <pc:sldMk cId="3247913670" sldId="584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47:16.044" v="2994" actId="20577"/>
          <ac:graphicFrameMkLst>
            <pc:docMk/>
            <pc:sldMk cId="3247913670" sldId="584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2:54:32.660" v="1581"/>
        <pc:sldMkLst>
          <pc:docMk/>
          <pc:sldMk cId="3478650876" sldId="585"/>
        </pc:sldMkLst>
        <pc:spChg chg="mod">
          <ac:chgData name="Erik Král" userId="e92e8e71-05aa-4c44-9728-5ff1a0a20d65" providerId="ADAL" clId="{BE3CD1FF-1C12-43BA-A110-762AD3E8878E}" dt="2021-02-24T12:54:32.660" v="1581"/>
          <ac:spMkLst>
            <pc:docMk/>
            <pc:sldMk cId="3478650876" sldId="585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0:36:44.539" v="1363" actId="207"/>
          <ac:spMkLst>
            <pc:docMk/>
            <pc:sldMk cId="3478650876" sldId="585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41:17.453" v="1396" actId="20577"/>
          <ac:graphicFrameMkLst>
            <pc:docMk/>
            <pc:sldMk cId="3478650876" sldId="585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3:32:56.861" v="2616" actId="207"/>
        <pc:sldMkLst>
          <pc:docMk/>
          <pc:sldMk cId="677051511" sldId="586"/>
        </pc:sldMkLst>
        <pc:spChg chg="mod">
          <ac:chgData name="Erik Král" userId="e92e8e71-05aa-4c44-9728-5ff1a0a20d65" providerId="ADAL" clId="{BE3CD1FF-1C12-43BA-A110-762AD3E8878E}" dt="2021-02-24T12:54:34.909" v="1582"/>
          <ac:spMkLst>
            <pc:docMk/>
            <pc:sldMk cId="677051511" sldId="586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2:43:09.014" v="1423" actId="20577"/>
          <ac:spMkLst>
            <pc:docMk/>
            <pc:sldMk cId="677051511" sldId="586"/>
            <ac:spMk id="8" creationId="{C69EF83D-B414-4E9E-AF79-FA92CB470745}"/>
          </ac:spMkLst>
        </pc:spChg>
        <pc:spChg chg="add mod">
          <ac:chgData name="Erik Král" userId="e92e8e71-05aa-4c44-9728-5ff1a0a20d65" providerId="ADAL" clId="{BE3CD1FF-1C12-43BA-A110-762AD3E8878E}" dt="2021-02-24T12:43:21.128" v="1425" actId="1076"/>
          <ac:spMkLst>
            <pc:docMk/>
            <pc:sldMk cId="677051511" sldId="586"/>
            <ac:spMk id="9" creationId="{BDB132D7-FB93-4E67-AB52-C3AAD176D0A0}"/>
          </ac:spMkLst>
        </pc:spChg>
        <pc:spChg chg="mod">
          <ac:chgData name="Erik Král" userId="e92e8e71-05aa-4c44-9728-5ff1a0a20d65" providerId="ADAL" clId="{BE3CD1FF-1C12-43BA-A110-762AD3E8878E}" dt="2021-02-24T13:32:56.861" v="2616" actId="207"/>
          <ac:spMkLst>
            <pc:docMk/>
            <pc:sldMk cId="677051511" sldId="586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42:22.732" v="1417" actId="20577"/>
          <ac:graphicFrameMkLst>
            <pc:docMk/>
            <pc:sldMk cId="677051511" sldId="586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40:37.070" v="2811" actId="207"/>
        <pc:sldMkLst>
          <pc:docMk/>
          <pc:sldMk cId="1559093763" sldId="587"/>
        </pc:sldMkLst>
        <pc:spChg chg="mod">
          <ac:chgData name="Erik Král" userId="e92e8e71-05aa-4c44-9728-5ff1a0a20d65" providerId="ADAL" clId="{BE3CD1FF-1C12-43BA-A110-762AD3E8878E}" dt="2021-02-24T12:54:42.809" v="1586"/>
          <ac:spMkLst>
            <pc:docMk/>
            <pc:sldMk cId="1559093763" sldId="587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3:40:37.070" v="2811" actId="207"/>
          <ac:spMkLst>
            <pc:docMk/>
            <pc:sldMk cId="1559093763" sldId="587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50:55.511" v="1528" actId="572"/>
          <ac:graphicFrameMkLst>
            <pc:docMk/>
            <pc:sldMk cId="1559093763" sldId="587"/>
            <ac:graphicFrameMk id="12" creationId="{57EE2006-AEB5-439A-9F3B-A4D7CC26E963}"/>
          </ac:graphicFrameMkLst>
        </pc:graphicFrameChg>
      </pc:sldChg>
      <pc:sldChg chg="addSp modSp add mod ord">
        <pc:chgData name="Erik Král" userId="e92e8e71-05aa-4c44-9728-5ff1a0a20d65" providerId="ADAL" clId="{BE3CD1FF-1C12-43BA-A110-762AD3E8878E}" dt="2021-02-24T13:33:06.914" v="2617" actId="207"/>
        <pc:sldMkLst>
          <pc:docMk/>
          <pc:sldMk cId="737390376" sldId="588"/>
        </pc:sldMkLst>
        <pc:spChg chg="mod">
          <ac:chgData name="Erik Král" userId="e92e8e71-05aa-4c44-9728-5ff1a0a20d65" providerId="ADAL" clId="{BE3CD1FF-1C12-43BA-A110-762AD3E8878E}" dt="2021-02-24T12:54:36.900" v="1583"/>
          <ac:spMkLst>
            <pc:docMk/>
            <pc:sldMk cId="737390376" sldId="588"/>
            <ac:spMk id="2" creationId="{C5138F08-A3F7-438E-8933-75AF7526C7EC}"/>
          </ac:spMkLst>
        </pc:spChg>
        <pc:spChg chg="add mod">
          <ac:chgData name="Erik Král" userId="e92e8e71-05aa-4c44-9728-5ff1a0a20d65" providerId="ADAL" clId="{BE3CD1FF-1C12-43BA-A110-762AD3E8878E}" dt="2021-02-24T12:45:03.563" v="1442" actId="20577"/>
          <ac:spMkLst>
            <pc:docMk/>
            <pc:sldMk cId="737390376" sldId="588"/>
            <ac:spMk id="8" creationId="{4215CEA2-412C-4378-BD4D-C65C6D5D8E21}"/>
          </ac:spMkLst>
        </pc:spChg>
        <pc:spChg chg="add mod">
          <ac:chgData name="Erik Král" userId="e92e8e71-05aa-4c44-9728-5ff1a0a20d65" providerId="ADAL" clId="{BE3CD1FF-1C12-43BA-A110-762AD3E8878E}" dt="2021-02-24T12:45:00.350" v="1440"/>
          <ac:spMkLst>
            <pc:docMk/>
            <pc:sldMk cId="737390376" sldId="588"/>
            <ac:spMk id="9" creationId="{CECACD56-D474-411A-B8C7-D4617DF13367}"/>
          </ac:spMkLst>
        </pc:spChg>
        <pc:spChg chg="mod">
          <ac:chgData name="Erik Král" userId="e92e8e71-05aa-4c44-9728-5ff1a0a20d65" providerId="ADAL" clId="{BE3CD1FF-1C12-43BA-A110-762AD3E8878E}" dt="2021-02-24T13:33:06.914" v="2617" actId="207"/>
          <ac:spMkLst>
            <pc:docMk/>
            <pc:sldMk cId="737390376" sldId="588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44:47.006" v="1439" actId="207"/>
          <ac:graphicFrameMkLst>
            <pc:docMk/>
            <pc:sldMk cId="737390376" sldId="588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33:11.492" v="2618" actId="207"/>
        <pc:sldMkLst>
          <pc:docMk/>
          <pc:sldMk cId="3404273516" sldId="589"/>
        </pc:sldMkLst>
        <pc:spChg chg="mod">
          <ac:chgData name="Erik Král" userId="e92e8e71-05aa-4c44-9728-5ff1a0a20d65" providerId="ADAL" clId="{BE3CD1FF-1C12-43BA-A110-762AD3E8878E}" dt="2021-02-24T12:54:38.689" v="1584"/>
          <ac:spMkLst>
            <pc:docMk/>
            <pc:sldMk cId="3404273516" sldId="589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2:47:27.740" v="1465" actId="20577"/>
          <ac:spMkLst>
            <pc:docMk/>
            <pc:sldMk cId="3404273516" sldId="589"/>
            <ac:spMk id="8" creationId="{4215CEA2-412C-4378-BD4D-C65C6D5D8E21}"/>
          </ac:spMkLst>
        </pc:spChg>
        <pc:spChg chg="mod">
          <ac:chgData name="Erik Král" userId="e92e8e71-05aa-4c44-9728-5ff1a0a20d65" providerId="ADAL" clId="{BE3CD1FF-1C12-43BA-A110-762AD3E8878E}" dt="2021-02-24T13:33:11.492" v="2618" actId="207"/>
          <ac:spMkLst>
            <pc:docMk/>
            <pc:sldMk cId="3404273516" sldId="589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47:24.342" v="1463" actId="20577"/>
          <ac:graphicFrameMkLst>
            <pc:docMk/>
            <pc:sldMk cId="3404273516" sldId="589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33:16.603" v="2619" actId="207"/>
        <pc:sldMkLst>
          <pc:docMk/>
          <pc:sldMk cId="414216090" sldId="590"/>
        </pc:sldMkLst>
        <pc:spChg chg="mod">
          <ac:chgData name="Erik Král" userId="e92e8e71-05aa-4c44-9728-5ff1a0a20d65" providerId="ADAL" clId="{BE3CD1FF-1C12-43BA-A110-762AD3E8878E}" dt="2021-02-24T12:54:40.603" v="1585"/>
          <ac:spMkLst>
            <pc:docMk/>
            <pc:sldMk cId="414216090" sldId="590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2:48:06.475" v="1472" actId="20577"/>
          <ac:spMkLst>
            <pc:docMk/>
            <pc:sldMk cId="414216090" sldId="590"/>
            <ac:spMk id="8" creationId="{4215CEA2-412C-4378-BD4D-C65C6D5D8E21}"/>
          </ac:spMkLst>
        </pc:spChg>
        <pc:spChg chg="mod">
          <ac:chgData name="Erik Král" userId="e92e8e71-05aa-4c44-9728-5ff1a0a20d65" providerId="ADAL" clId="{BE3CD1FF-1C12-43BA-A110-762AD3E8878E}" dt="2021-02-24T13:33:16.603" v="2619" actId="207"/>
          <ac:spMkLst>
            <pc:docMk/>
            <pc:sldMk cId="414216090" sldId="590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48:48.547" v="1482" actId="572"/>
          <ac:graphicFrameMkLst>
            <pc:docMk/>
            <pc:sldMk cId="414216090" sldId="590"/>
            <ac:graphicFrameMk id="12" creationId="{57EE2006-AEB5-439A-9F3B-A4D7CC26E963}"/>
          </ac:graphicFrameMkLst>
        </pc:graphicFrameChg>
      </pc:sldChg>
      <pc:sldChg chg="modSp add del mod">
        <pc:chgData name="Erik Král" userId="e92e8e71-05aa-4c44-9728-5ff1a0a20d65" providerId="ADAL" clId="{BE3CD1FF-1C12-43BA-A110-762AD3E8878E}" dt="2021-02-24T12:51:27.301" v="1536" actId="47"/>
        <pc:sldMkLst>
          <pc:docMk/>
          <pc:sldMk cId="2330073006" sldId="591"/>
        </pc:sldMkLst>
        <pc:spChg chg="mod">
          <ac:chgData name="Erik Král" userId="e92e8e71-05aa-4c44-9728-5ff1a0a20d65" providerId="ADAL" clId="{BE3CD1FF-1C12-43BA-A110-762AD3E8878E}" dt="2021-02-24T12:51:19.622" v="1535" actId="20577"/>
          <ac:spMkLst>
            <pc:docMk/>
            <pc:sldMk cId="2330073006" sldId="591"/>
            <ac:spMk id="23" creationId="{6DF2805F-410F-4652-8256-953049703000}"/>
          </ac:spMkLst>
        </pc:spChg>
      </pc:sldChg>
      <pc:sldChg chg="modSp add mod">
        <pc:chgData name="Erik Král" userId="e92e8e71-05aa-4c44-9728-5ff1a0a20d65" providerId="ADAL" clId="{BE3CD1FF-1C12-43BA-A110-762AD3E8878E}" dt="2021-02-24T12:54:44.886" v="1587"/>
        <pc:sldMkLst>
          <pc:docMk/>
          <pc:sldMk cId="2514579241" sldId="591"/>
        </pc:sldMkLst>
        <pc:spChg chg="mod">
          <ac:chgData name="Erik Král" userId="e92e8e71-05aa-4c44-9728-5ff1a0a20d65" providerId="ADAL" clId="{BE3CD1FF-1C12-43BA-A110-762AD3E8878E}" dt="2021-02-24T12:54:44.886" v="1587"/>
          <ac:spMkLst>
            <pc:docMk/>
            <pc:sldMk cId="2514579241" sldId="591"/>
            <ac:spMk id="2" creationId="{C5138F08-A3F7-438E-8933-75AF7526C7EC}"/>
          </ac:spMkLst>
        </pc:spChg>
        <pc:spChg chg="mod">
          <ac:chgData name="Erik Král" userId="e92e8e71-05aa-4c44-9728-5ff1a0a20d65" providerId="ADAL" clId="{BE3CD1FF-1C12-43BA-A110-762AD3E8878E}" dt="2021-02-24T12:52:12.673" v="1548" actId="207"/>
          <ac:spMkLst>
            <pc:docMk/>
            <pc:sldMk cId="2514579241" sldId="591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2:52:15.802" v="1549" actId="207"/>
          <ac:graphicFrameMkLst>
            <pc:docMk/>
            <pc:sldMk cId="2514579241" sldId="591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23:28.340" v="2403" actId="20577"/>
        <pc:sldMkLst>
          <pc:docMk/>
          <pc:sldMk cId="3458593022" sldId="592"/>
        </pc:sldMkLst>
        <pc:spChg chg="mod">
          <ac:chgData name="Erik Král" userId="e92e8e71-05aa-4c44-9728-5ff1a0a20d65" providerId="ADAL" clId="{BE3CD1FF-1C12-43BA-A110-762AD3E8878E}" dt="2021-02-24T12:57:39.509" v="1872"/>
          <ac:spMkLst>
            <pc:docMk/>
            <pc:sldMk cId="3458593022" sldId="592"/>
            <ac:spMk id="2" creationId="{C5138F08-A3F7-438E-8933-75AF7526C7EC}"/>
          </ac:spMkLst>
        </pc:spChg>
        <pc:spChg chg="add del mod">
          <ac:chgData name="Erik Král" userId="e92e8e71-05aa-4c44-9728-5ff1a0a20d65" providerId="ADAL" clId="{BE3CD1FF-1C12-43BA-A110-762AD3E8878E}" dt="2021-02-24T13:00:57.445" v="1888" actId="478"/>
          <ac:spMkLst>
            <pc:docMk/>
            <pc:sldMk cId="3458593022" sldId="592"/>
            <ac:spMk id="3" creationId="{3F3DF89E-0DE9-4B77-96F4-6F2276724537}"/>
          </ac:spMkLst>
        </pc:spChg>
        <pc:spChg chg="del">
          <ac:chgData name="Erik Král" userId="e92e8e71-05aa-4c44-9728-5ff1a0a20d65" providerId="ADAL" clId="{BE3CD1FF-1C12-43BA-A110-762AD3E8878E}" dt="2021-02-24T13:01:09.820" v="1889" actId="478"/>
          <ac:spMkLst>
            <pc:docMk/>
            <pc:sldMk cId="3458593022" sldId="592"/>
            <ac:spMk id="8" creationId="{61EDFCBC-084D-4817-9522-CD5BDA32F722}"/>
          </ac:spMkLst>
        </pc:spChg>
        <pc:spChg chg="mod">
          <ac:chgData name="Erik Král" userId="e92e8e71-05aa-4c44-9728-5ff1a0a20d65" providerId="ADAL" clId="{BE3CD1FF-1C12-43BA-A110-762AD3E8878E}" dt="2021-02-24T13:23:28.340" v="2403" actId="20577"/>
          <ac:spMkLst>
            <pc:docMk/>
            <pc:sldMk cId="3458593022" sldId="592"/>
            <ac:spMk id="23" creationId="{6DF2805F-410F-4652-8256-953049703000}"/>
          </ac:spMkLst>
        </pc:spChg>
        <pc:graphicFrameChg chg="del mod modGraphic">
          <ac:chgData name="Erik Král" userId="e92e8e71-05aa-4c44-9728-5ff1a0a20d65" providerId="ADAL" clId="{BE3CD1FF-1C12-43BA-A110-762AD3E8878E}" dt="2021-02-24T13:05:19.769" v="2093" actId="478"/>
          <ac:graphicFrameMkLst>
            <pc:docMk/>
            <pc:sldMk cId="3458593022" sldId="592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06:02.102" v="2112" actId="572"/>
        <pc:sldMkLst>
          <pc:docMk/>
          <pc:sldMk cId="1951316164" sldId="593"/>
        </pc:sldMkLst>
        <pc:spChg chg="mod">
          <ac:chgData name="Erik Král" userId="e92e8e71-05aa-4c44-9728-5ff1a0a20d65" providerId="ADAL" clId="{BE3CD1FF-1C12-43BA-A110-762AD3E8878E}" dt="2021-02-24T13:05:41.584" v="2107" actId="207"/>
          <ac:spMkLst>
            <pc:docMk/>
            <pc:sldMk cId="1951316164" sldId="593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06:02.102" v="2112" actId="572"/>
          <ac:graphicFrameMkLst>
            <pc:docMk/>
            <pc:sldMk cId="1951316164" sldId="593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08:48.767" v="2174" actId="2165"/>
        <pc:sldMkLst>
          <pc:docMk/>
          <pc:sldMk cId="488503651" sldId="594"/>
        </pc:sldMkLst>
        <pc:spChg chg="mod">
          <ac:chgData name="Erik Král" userId="e92e8e71-05aa-4c44-9728-5ff1a0a20d65" providerId="ADAL" clId="{BE3CD1FF-1C12-43BA-A110-762AD3E8878E}" dt="2021-02-24T13:06:37.814" v="2125" actId="207"/>
          <ac:spMkLst>
            <pc:docMk/>
            <pc:sldMk cId="488503651" sldId="594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08:48.767" v="2174" actId="2165"/>
          <ac:graphicFrameMkLst>
            <pc:docMk/>
            <pc:sldMk cId="488503651" sldId="594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08:26.979" v="2173" actId="20577"/>
        <pc:sldMkLst>
          <pc:docMk/>
          <pc:sldMk cId="1071004859" sldId="595"/>
        </pc:sldMkLst>
        <pc:spChg chg="mod">
          <ac:chgData name="Erik Král" userId="e92e8e71-05aa-4c44-9728-5ff1a0a20d65" providerId="ADAL" clId="{BE3CD1FF-1C12-43BA-A110-762AD3E8878E}" dt="2021-02-24T13:07:02.978" v="2134" actId="20577"/>
          <ac:spMkLst>
            <pc:docMk/>
            <pc:sldMk cId="1071004859" sldId="595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08:26.979" v="2173" actId="20577"/>
          <ac:graphicFrameMkLst>
            <pc:docMk/>
            <pc:sldMk cId="1071004859" sldId="595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3:23:20.660" v="2401" actId="20577"/>
        <pc:sldMkLst>
          <pc:docMk/>
          <pc:sldMk cId="3139299376" sldId="596"/>
        </pc:sldMkLst>
        <pc:spChg chg="add mod">
          <ac:chgData name="Erik Král" userId="e92e8e71-05aa-4c44-9728-5ff1a0a20d65" providerId="ADAL" clId="{BE3CD1FF-1C12-43BA-A110-762AD3E8878E}" dt="2021-02-24T13:10:00.466" v="2182" actId="20577"/>
          <ac:spMkLst>
            <pc:docMk/>
            <pc:sldMk cId="3139299376" sldId="596"/>
            <ac:spMk id="8" creationId="{303E7CEF-78F9-4C97-86B8-1C0182E73D21}"/>
          </ac:spMkLst>
        </pc:spChg>
        <pc:spChg chg="mod">
          <ac:chgData name="Erik Král" userId="e92e8e71-05aa-4c44-9728-5ff1a0a20d65" providerId="ADAL" clId="{BE3CD1FF-1C12-43BA-A110-762AD3E8878E}" dt="2021-02-24T13:23:20.660" v="2401" actId="20577"/>
          <ac:spMkLst>
            <pc:docMk/>
            <pc:sldMk cId="3139299376" sldId="596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09:08.212" v="2176" actId="2062"/>
          <ac:graphicFrameMkLst>
            <pc:docMk/>
            <pc:sldMk cId="3139299376" sldId="596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20:22.568" v="2397" actId="20577"/>
        <pc:sldMkLst>
          <pc:docMk/>
          <pc:sldMk cId="2178169722" sldId="597"/>
        </pc:sldMkLst>
        <pc:spChg chg="mod">
          <ac:chgData name="Erik Král" userId="e92e8e71-05aa-4c44-9728-5ff1a0a20d65" providerId="ADAL" clId="{BE3CD1FF-1C12-43BA-A110-762AD3E8878E}" dt="2021-02-24T13:20:22.568" v="2397" actId="20577"/>
          <ac:spMkLst>
            <pc:docMk/>
            <pc:sldMk cId="2178169722" sldId="597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12:10.462" v="2260" actId="20577"/>
          <ac:graphicFrameMkLst>
            <pc:docMk/>
            <pc:sldMk cId="2178169722" sldId="597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23:15.423" v="2399" actId="20577"/>
        <pc:sldMkLst>
          <pc:docMk/>
          <pc:sldMk cId="2452781555" sldId="598"/>
        </pc:sldMkLst>
        <pc:spChg chg="del">
          <ac:chgData name="Erik Král" userId="e92e8e71-05aa-4c44-9728-5ff1a0a20d65" providerId="ADAL" clId="{BE3CD1FF-1C12-43BA-A110-762AD3E8878E}" dt="2021-02-24T13:10:14.197" v="2184" actId="478"/>
          <ac:spMkLst>
            <pc:docMk/>
            <pc:sldMk cId="2452781555" sldId="598"/>
            <ac:spMk id="8" creationId="{303E7CEF-78F9-4C97-86B8-1C0182E73D21}"/>
          </ac:spMkLst>
        </pc:spChg>
        <pc:spChg chg="add mod">
          <ac:chgData name="Erik Král" userId="e92e8e71-05aa-4c44-9728-5ff1a0a20d65" providerId="ADAL" clId="{BE3CD1FF-1C12-43BA-A110-762AD3E8878E}" dt="2021-02-24T13:10:58.209" v="2220" actId="207"/>
          <ac:spMkLst>
            <pc:docMk/>
            <pc:sldMk cId="2452781555" sldId="598"/>
            <ac:spMk id="9" creationId="{660E7CEA-DA55-4675-B4B8-8497FB727099}"/>
          </ac:spMkLst>
        </pc:spChg>
        <pc:spChg chg="mod">
          <ac:chgData name="Erik Král" userId="e92e8e71-05aa-4c44-9728-5ff1a0a20d65" providerId="ADAL" clId="{BE3CD1FF-1C12-43BA-A110-762AD3E8878E}" dt="2021-02-24T13:23:15.423" v="2399" actId="20577"/>
          <ac:spMkLst>
            <pc:docMk/>
            <pc:sldMk cId="2452781555" sldId="598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BE3CD1FF-1C12-43BA-A110-762AD3E8878E}" dt="2021-02-24T13:42:54.085" v="2886" actId="20577"/>
        <pc:sldMkLst>
          <pc:docMk/>
          <pc:sldMk cId="2118307048" sldId="599"/>
        </pc:sldMkLst>
        <pc:spChg chg="add mod">
          <ac:chgData name="Erik Král" userId="e92e8e71-05aa-4c44-9728-5ff1a0a20d65" providerId="ADAL" clId="{BE3CD1FF-1C12-43BA-A110-762AD3E8878E}" dt="2021-02-24T13:12:51.920" v="2294" actId="20577"/>
          <ac:spMkLst>
            <pc:docMk/>
            <pc:sldMk cId="2118307048" sldId="599"/>
            <ac:spMk id="8" creationId="{E323F1B9-3365-453F-9A9B-2FD670CD0B4D}"/>
          </ac:spMkLst>
        </pc:spChg>
        <pc:spChg chg="mod">
          <ac:chgData name="Erik Král" userId="e92e8e71-05aa-4c44-9728-5ff1a0a20d65" providerId="ADAL" clId="{BE3CD1FF-1C12-43BA-A110-762AD3E8878E}" dt="2021-02-24T13:20:19.159" v="2395" actId="20577"/>
          <ac:spMkLst>
            <pc:docMk/>
            <pc:sldMk cId="2118307048" sldId="599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42:54.085" v="2886" actId="20577"/>
          <ac:graphicFrameMkLst>
            <pc:docMk/>
            <pc:sldMk cId="2118307048" sldId="599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20:10.965" v="2391" actId="20577"/>
        <pc:sldMkLst>
          <pc:docMk/>
          <pc:sldMk cId="1672310361" sldId="600"/>
        </pc:sldMkLst>
        <pc:spChg chg="mod">
          <ac:chgData name="Erik Král" userId="e92e8e71-05aa-4c44-9728-5ff1a0a20d65" providerId="ADAL" clId="{BE3CD1FF-1C12-43BA-A110-762AD3E8878E}" dt="2021-02-24T13:20:10.965" v="2391" actId="20577"/>
          <ac:spMkLst>
            <pc:docMk/>
            <pc:sldMk cId="1672310361" sldId="600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13:57.586" v="2310"/>
          <ac:graphicFrameMkLst>
            <pc:docMk/>
            <pc:sldMk cId="1672310361" sldId="600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43:03.458" v="2905" actId="20577"/>
        <pc:sldMkLst>
          <pc:docMk/>
          <pc:sldMk cId="371800098" sldId="601"/>
        </pc:sldMkLst>
        <pc:spChg chg="del mod">
          <ac:chgData name="Erik Král" userId="e92e8e71-05aa-4c44-9728-5ff1a0a20d65" providerId="ADAL" clId="{BE3CD1FF-1C12-43BA-A110-762AD3E8878E}" dt="2021-02-24T13:13:21.013" v="2302"/>
          <ac:spMkLst>
            <pc:docMk/>
            <pc:sldMk cId="371800098" sldId="601"/>
            <ac:spMk id="8" creationId="{E323F1B9-3365-453F-9A9B-2FD670CD0B4D}"/>
          </ac:spMkLst>
        </pc:spChg>
        <pc:spChg chg="add mod">
          <ac:chgData name="Erik Král" userId="e92e8e71-05aa-4c44-9728-5ff1a0a20d65" providerId="ADAL" clId="{BE3CD1FF-1C12-43BA-A110-762AD3E8878E}" dt="2021-02-24T13:13:19.461" v="2300" actId="20577"/>
          <ac:spMkLst>
            <pc:docMk/>
            <pc:sldMk cId="371800098" sldId="601"/>
            <ac:spMk id="9" creationId="{15DA9D11-0655-4A34-9E77-1EE8F13AD338}"/>
          </ac:spMkLst>
        </pc:spChg>
        <pc:spChg chg="mod">
          <ac:chgData name="Erik Král" userId="e92e8e71-05aa-4c44-9728-5ff1a0a20d65" providerId="ADAL" clId="{BE3CD1FF-1C12-43BA-A110-762AD3E8878E}" dt="2021-02-24T13:20:14.982" v="2393" actId="20577"/>
          <ac:spMkLst>
            <pc:docMk/>
            <pc:sldMk cId="371800098" sldId="601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43:03.458" v="2905" actId="20577"/>
          <ac:graphicFrameMkLst>
            <pc:docMk/>
            <pc:sldMk cId="371800098" sldId="601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3:45:14.286" v="2934" actId="20577"/>
        <pc:sldMkLst>
          <pc:docMk/>
          <pc:sldMk cId="2796608415" sldId="602"/>
        </pc:sldMkLst>
        <pc:spChg chg="add mod">
          <ac:chgData name="Erik Král" userId="e92e8e71-05aa-4c44-9728-5ff1a0a20d65" providerId="ADAL" clId="{BE3CD1FF-1C12-43BA-A110-762AD3E8878E}" dt="2021-02-24T13:14:41.861" v="2342" actId="20577"/>
          <ac:spMkLst>
            <pc:docMk/>
            <pc:sldMk cId="2796608415" sldId="602"/>
            <ac:spMk id="8" creationId="{2A4C783E-16E7-48D6-9D87-E1EF9638DAD5}"/>
          </ac:spMkLst>
        </pc:spChg>
        <pc:spChg chg="mod">
          <ac:chgData name="Erik Král" userId="e92e8e71-05aa-4c44-9728-5ff1a0a20d65" providerId="ADAL" clId="{BE3CD1FF-1C12-43BA-A110-762AD3E8878E}" dt="2021-02-24T13:45:14.286" v="2934" actId="20577"/>
          <ac:spMkLst>
            <pc:docMk/>
            <pc:sldMk cId="2796608415" sldId="602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14:18.907" v="2339" actId="20577"/>
          <ac:graphicFrameMkLst>
            <pc:docMk/>
            <pc:sldMk cId="2796608415" sldId="602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45:37.655" v="2992" actId="20577"/>
        <pc:sldMkLst>
          <pc:docMk/>
          <pc:sldMk cId="1263228518" sldId="603"/>
        </pc:sldMkLst>
        <pc:spChg chg="mod">
          <ac:chgData name="Erik Král" userId="e92e8e71-05aa-4c44-9728-5ff1a0a20d65" providerId="ADAL" clId="{BE3CD1FF-1C12-43BA-A110-762AD3E8878E}" dt="2021-02-24T13:45:37.655" v="2992" actId="20577"/>
          <ac:spMkLst>
            <pc:docMk/>
            <pc:sldMk cId="1263228518" sldId="603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16:15.209" v="2360" actId="20577"/>
          <ac:graphicFrameMkLst>
            <pc:docMk/>
            <pc:sldMk cId="1263228518" sldId="603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45:26.249" v="2963" actId="20577"/>
        <pc:sldMkLst>
          <pc:docMk/>
          <pc:sldMk cId="2770837554" sldId="604"/>
        </pc:sldMkLst>
        <pc:spChg chg="del">
          <ac:chgData name="Erik Král" userId="e92e8e71-05aa-4c44-9728-5ff1a0a20d65" providerId="ADAL" clId="{BE3CD1FF-1C12-43BA-A110-762AD3E8878E}" dt="2021-02-24T13:15:05.531" v="2345" actId="478"/>
          <ac:spMkLst>
            <pc:docMk/>
            <pc:sldMk cId="2770837554" sldId="604"/>
            <ac:spMk id="8" creationId="{2A4C783E-16E7-48D6-9D87-E1EF9638DAD5}"/>
          </ac:spMkLst>
        </pc:spChg>
        <pc:spChg chg="add mod">
          <ac:chgData name="Erik Král" userId="e92e8e71-05aa-4c44-9728-5ff1a0a20d65" providerId="ADAL" clId="{BE3CD1FF-1C12-43BA-A110-762AD3E8878E}" dt="2021-02-24T13:15:42.265" v="2351" actId="20577"/>
          <ac:spMkLst>
            <pc:docMk/>
            <pc:sldMk cId="2770837554" sldId="604"/>
            <ac:spMk id="9" creationId="{A9326D28-E736-42F7-86E3-D59D5D378376}"/>
          </ac:spMkLst>
        </pc:spChg>
        <pc:spChg chg="mod">
          <ac:chgData name="Erik Král" userId="e92e8e71-05aa-4c44-9728-5ff1a0a20d65" providerId="ADAL" clId="{BE3CD1FF-1C12-43BA-A110-762AD3E8878E}" dt="2021-02-24T13:45:26.249" v="2963" actId="20577"/>
          <ac:spMkLst>
            <pc:docMk/>
            <pc:sldMk cId="2770837554" sldId="604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BE3CD1FF-1C12-43BA-A110-762AD3E8878E}" dt="2021-02-24T13:28:34.160" v="2452"/>
        <pc:sldMkLst>
          <pc:docMk/>
          <pc:sldMk cId="1589817077" sldId="605"/>
        </pc:sldMkLst>
        <pc:spChg chg="add mod">
          <ac:chgData name="Erik Král" userId="e92e8e71-05aa-4c44-9728-5ff1a0a20d65" providerId="ADAL" clId="{BE3CD1FF-1C12-43BA-A110-762AD3E8878E}" dt="2021-02-24T13:16:50.858" v="2370" actId="20577"/>
          <ac:spMkLst>
            <pc:docMk/>
            <pc:sldMk cId="1589817077" sldId="605"/>
            <ac:spMk id="8" creationId="{EC676BA7-A488-4762-8BEC-08C7B9535F03}"/>
          </ac:spMkLst>
        </pc:spChg>
        <pc:spChg chg="add mod">
          <ac:chgData name="Erik Král" userId="e92e8e71-05aa-4c44-9728-5ff1a0a20d65" providerId="ADAL" clId="{BE3CD1FF-1C12-43BA-A110-762AD3E8878E}" dt="2021-02-24T13:28:34.160" v="2452"/>
          <ac:spMkLst>
            <pc:docMk/>
            <pc:sldMk cId="1589817077" sldId="605"/>
            <ac:spMk id="9" creationId="{394E80C7-54A9-4ECE-B62B-923EFE8DD53A}"/>
          </ac:spMkLst>
        </pc:spChg>
        <pc:spChg chg="mod">
          <ac:chgData name="Erik Král" userId="e92e8e71-05aa-4c44-9728-5ff1a0a20d65" providerId="ADAL" clId="{BE3CD1FF-1C12-43BA-A110-762AD3E8878E}" dt="2021-02-24T13:19:55.637" v="2383" actId="20577"/>
          <ac:spMkLst>
            <pc:docMk/>
            <pc:sldMk cId="1589817077" sldId="605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16:37.714" v="2368" actId="20577"/>
          <ac:graphicFrameMkLst>
            <pc:docMk/>
            <pc:sldMk cId="1589817077" sldId="605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30:48.431" v="2569" actId="20577"/>
        <pc:sldMkLst>
          <pc:docMk/>
          <pc:sldMk cId="1266209081" sldId="606"/>
        </pc:sldMkLst>
        <pc:spChg chg="add del mod">
          <ac:chgData name="Erik Král" userId="e92e8e71-05aa-4c44-9728-5ff1a0a20d65" providerId="ADAL" clId="{BE3CD1FF-1C12-43BA-A110-762AD3E8878E}" dt="2021-02-24T13:26:27.811" v="2420" actId="478"/>
          <ac:spMkLst>
            <pc:docMk/>
            <pc:sldMk cId="1266209081" sldId="606"/>
            <ac:spMk id="8" creationId="{2E251AAC-D9CD-4D3C-9230-668D575F54AF}"/>
          </ac:spMkLst>
        </pc:spChg>
        <pc:spChg chg="mod">
          <ac:chgData name="Erik Král" userId="e92e8e71-05aa-4c44-9728-5ff1a0a20d65" providerId="ADAL" clId="{BE3CD1FF-1C12-43BA-A110-762AD3E8878E}" dt="2021-02-24T13:30:48.431" v="2569" actId="20577"/>
          <ac:spMkLst>
            <pc:docMk/>
            <pc:sldMk cId="1266209081" sldId="606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27:17.296" v="2433" actId="20577"/>
          <ac:graphicFrameMkLst>
            <pc:docMk/>
            <pc:sldMk cId="1266209081" sldId="606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26:15.548" v="2419" actId="207"/>
        <pc:sldMkLst>
          <pc:docMk/>
          <pc:sldMk cId="3113584888" sldId="607"/>
        </pc:sldMkLst>
        <pc:spChg chg="del">
          <ac:chgData name="Erik Král" userId="e92e8e71-05aa-4c44-9728-5ff1a0a20d65" providerId="ADAL" clId="{BE3CD1FF-1C12-43BA-A110-762AD3E8878E}" dt="2021-02-24T13:26:00.790" v="2416" actId="478"/>
          <ac:spMkLst>
            <pc:docMk/>
            <pc:sldMk cId="3113584888" sldId="607"/>
            <ac:spMk id="8" creationId="{EC676BA7-A488-4762-8BEC-08C7B9535F03}"/>
          </ac:spMkLst>
        </pc:spChg>
        <pc:spChg chg="add mod">
          <ac:chgData name="Erik Král" userId="e92e8e71-05aa-4c44-9728-5ff1a0a20d65" providerId="ADAL" clId="{BE3CD1FF-1C12-43BA-A110-762AD3E8878E}" dt="2021-02-24T13:17:27.616" v="2377" actId="20577"/>
          <ac:spMkLst>
            <pc:docMk/>
            <pc:sldMk cId="3113584888" sldId="607"/>
            <ac:spMk id="9" creationId="{7411F484-911E-4F49-86DA-71E19E06C12E}"/>
          </ac:spMkLst>
        </pc:spChg>
        <pc:spChg chg="mod">
          <ac:chgData name="Erik Král" userId="e92e8e71-05aa-4c44-9728-5ff1a0a20d65" providerId="ADAL" clId="{BE3CD1FF-1C12-43BA-A110-762AD3E8878E}" dt="2021-02-24T13:26:15.548" v="2419" actId="207"/>
          <ac:spMkLst>
            <pc:docMk/>
            <pc:sldMk cId="3113584888" sldId="607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BE3CD1FF-1C12-43BA-A110-762AD3E8878E}" dt="2021-02-24T13:30:42.904" v="2540" actId="20577"/>
        <pc:sldMkLst>
          <pc:docMk/>
          <pc:sldMk cId="164345286" sldId="608"/>
        </pc:sldMkLst>
        <pc:spChg chg="add mod">
          <ac:chgData name="Erik Král" userId="e92e8e71-05aa-4c44-9728-5ff1a0a20d65" providerId="ADAL" clId="{BE3CD1FF-1C12-43BA-A110-762AD3E8878E}" dt="2021-02-24T13:28:40.369" v="2455" actId="20577"/>
          <ac:spMkLst>
            <pc:docMk/>
            <pc:sldMk cId="164345286" sldId="608"/>
            <ac:spMk id="8" creationId="{8FC20B38-FB5A-4106-B498-28998EF77A18}"/>
          </ac:spMkLst>
        </pc:spChg>
        <pc:spChg chg="mod">
          <ac:chgData name="Erik Král" userId="e92e8e71-05aa-4c44-9728-5ff1a0a20d65" providerId="ADAL" clId="{BE3CD1FF-1C12-43BA-A110-762AD3E8878E}" dt="2021-02-24T13:30:42.904" v="2540" actId="20577"/>
          <ac:spMkLst>
            <pc:docMk/>
            <pc:sldMk cId="164345286" sldId="608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BE3CD1FF-1C12-43BA-A110-762AD3E8878E}" dt="2021-02-24T13:28:24.769" v="2450" actId="20577"/>
          <ac:graphicFrameMkLst>
            <pc:docMk/>
            <pc:sldMk cId="164345286" sldId="608"/>
            <ac:graphicFrameMk id="12" creationId="{57EE2006-AEB5-439A-9F3B-A4D7CC26E963}"/>
          </ac:graphicFrameMkLst>
        </pc:graphicFrameChg>
      </pc:sldChg>
      <pc:sldChg chg="delSp add del mod">
        <pc:chgData name="Erik Král" userId="e92e8e71-05aa-4c44-9728-5ff1a0a20d65" providerId="ADAL" clId="{BE3CD1FF-1C12-43BA-A110-762AD3E8878E}" dt="2021-02-24T13:26:10.140" v="2418" actId="47"/>
        <pc:sldMkLst>
          <pc:docMk/>
          <pc:sldMk cId="1680874931" sldId="608"/>
        </pc:sldMkLst>
        <pc:spChg chg="del">
          <ac:chgData name="Erik Král" userId="e92e8e71-05aa-4c44-9728-5ff1a0a20d65" providerId="ADAL" clId="{BE3CD1FF-1C12-43BA-A110-762AD3E8878E}" dt="2021-02-24T13:26:05.179" v="2417" actId="478"/>
          <ac:spMkLst>
            <pc:docMk/>
            <pc:sldMk cId="1680874931" sldId="608"/>
            <ac:spMk id="8" creationId="{EC676BA7-A488-4762-8BEC-08C7B9535F03}"/>
          </ac:spMkLst>
        </pc:spChg>
      </pc:sldChg>
      <pc:sldChg chg="modSp add mod">
        <pc:chgData name="Erik Král" userId="e92e8e71-05aa-4c44-9728-5ff1a0a20d65" providerId="ADAL" clId="{BE3CD1FF-1C12-43BA-A110-762AD3E8878E}" dt="2021-02-24T13:38:23.757" v="2777" actId="207"/>
        <pc:sldMkLst>
          <pc:docMk/>
          <pc:sldMk cId="123962094" sldId="609"/>
        </pc:sldMkLst>
        <pc:spChg chg="mod">
          <ac:chgData name="Erik Král" userId="e92e8e71-05aa-4c44-9728-5ff1a0a20d65" providerId="ADAL" clId="{BE3CD1FF-1C12-43BA-A110-762AD3E8878E}" dt="2021-02-24T13:36:46.636" v="2753" actId="20577"/>
          <ac:spMkLst>
            <pc:docMk/>
            <pc:sldMk cId="123962094" sldId="609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38:23.757" v="2777" actId="207"/>
          <ac:graphicFrameMkLst>
            <pc:docMk/>
            <pc:sldMk cId="123962094" sldId="609"/>
            <ac:graphicFrameMk id="12" creationId="{57EE2006-AEB5-439A-9F3B-A4D7CC26E963}"/>
          </ac:graphicFrameMkLst>
        </pc:graphicFrameChg>
      </pc:sldChg>
      <pc:sldChg chg="addSp modSp add mod">
        <pc:chgData name="Erik Král" userId="e92e8e71-05aa-4c44-9728-5ff1a0a20d65" providerId="ADAL" clId="{BE3CD1FF-1C12-43BA-A110-762AD3E8878E}" dt="2021-02-24T13:38:28.426" v="2778" actId="207"/>
        <pc:sldMkLst>
          <pc:docMk/>
          <pc:sldMk cId="2775800643" sldId="610"/>
        </pc:sldMkLst>
        <pc:spChg chg="add mod">
          <ac:chgData name="Erik Král" userId="e92e8e71-05aa-4c44-9728-5ff1a0a20d65" providerId="ADAL" clId="{BE3CD1FF-1C12-43BA-A110-762AD3E8878E}" dt="2021-02-24T13:32:27.806" v="2614" actId="1076"/>
          <ac:spMkLst>
            <pc:docMk/>
            <pc:sldMk cId="2775800643" sldId="610"/>
            <ac:spMk id="8" creationId="{8A95C703-D350-4F5C-92E7-1672E125E274}"/>
          </ac:spMkLst>
        </pc:spChg>
        <pc:spChg chg="add mod">
          <ac:chgData name="Erik Král" userId="e92e8e71-05aa-4c44-9728-5ff1a0a20d65" providerId="ADAL" clId="{BE3CD1FF-1C12-43BA-A110-762AD3E8878E}" dt="2021-02-24T13:32:24.729" v="2613" actId="20577"/>
          <ac:spMkLst>
            <pc:docMk/>
            <pc:sldMk cId="2775800643" sldId="610"/>
            <ac:spMk id="9" creationId="{7794DC97-DC29-466C-B993-3C6D8FA652AA}"/>
          </ac:spMkLst>
        </pc:spChg>
        <pc:spChg chg="mod">
          <ac:chgData name="Erik Král" userId="e92e8e71-05aa-4c44-9728-5ff1a0a20d65" providerId="ADAL" clId="{BE3CD1FF-1C12-43BA-A110-762AD3E8878E}" dt="2021-02-24T13:36:40.796" v="2723" actId="20577"/>
          <ac:spMkLst>
            <pc:docMk/>
            <pc:sldMk cId="2775800643" sldId="610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38:28.426" v="2778" actId="207"/>
          <ac:graphicFrameMkLst>
            <pc:docMk/>
            <pc:sldMk cId="2775800643" sldId="610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41:59.667" v="2867" actId="790"/>
        <pc:sldMkLst>
          <pc:docMk/>
          <pc:sldMk cId="1811109609" sldId="611"/>
        </pc:sldMkLst>
        <pc:spChg chg="mod">
          <ac:chgData name="Erik Král" userId="e92e8e71-05aa-4c44-9728-5ff1a0a20d65" providerId="ADAL" clId="{BE3CD1FF-1C12-43BA-A110-762AD3E8878E}" dt="2021-02-24T13:41:19.645" v="2858" actId="20577"/>
          <ac:spMkLst>
            <pc:docMk/>
            <pc:sldMk cId="1811109609" sldId="611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41:59.667" v="2867" actId="790"/>
          <ac:graphicFrameMkLst>
            <pc:docMk/>
            <pc:sldMk cId="1811109609" sldId="611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38:32.299" v="2779" actId="207"/>
        <pc:sldMkLst>
          <pc:docMk/>
          <pc:sldMk cId="1377581769" sldId="612"/>
        </pc:sldMkLst>
        <pc:spChg chg="mod">
          <ac:chgData name="Erik Král" userId="e92e8e71-05aa-4c44-9728-5ff1a0a20d65" providerId="ADAL" clId="{BE3CD1FF-1C12-43BA-A110-762AD3E8878E}" dt="2021-02-24T13:33:57.295" v="2624" actId="20577"/>
          <ac:spMkLst>
            <pc:docMk/>
            <pc:sldMk cId="1377581769" sldId="612"/>
            <ac:spMk id="8" creationId="{8A95C703-D350-4F5C-92E7-1672E125E274}"/>
          </ac:spMkLst>
        </pc:spChg>
        <pc:spChg chg="mod">
          <ac:chgData name="Erik Král" userId="e92e8e71-05aa-4c44-9728-5ff1a0a20d65" providerId="ADAL" clId="{BE3CD1FF-1C12-43BA-A110-762AD3E8878E}" dt="2021-02-24T13:33:51.904" v="2622" actId="20577"/>
          <ac:spMkLst>
            <pc:docMk/>
            <pc:sldMk cId="1377581769" sldId="612"/>
            <ac:spMk id="9" creationId="{7794DC97-DC29-466C-B993-3C6D8FA652AA}"/>
          </ac:spMkLst>
        </pc:spChg>
        <pc:spChg chg="mod">
          <ac:chgData name="Erik Král" userId="e92e8e71-05aa-4c44-9728-5ff1a0a20d65" providerId="ADAL" clId="{BE3CD1FF-1C12-43BA-A110-762AD3E8878E}" dt="2021-02-24T13:36:36.794" v="2694" actId="20577"/>
          <ac:spMkLst>
            <pc:docMk/>
            <pc:sldMk cId="1377581769" sldId="612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38:32.299" v="2779" actId="207"/>
          <ac:graphicFrameMkLst>
            <pc:docMk/>
            <pc:sldMk cId="1377581769" sldId="612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38:36.526" v="2780" actId="207"/>
        <pc:sldMkLst>
          <pc:docMk/>
          <pc:sldMk cId="3162861205" sldId="613"/>
        </pc:sldMkLst>
        <pc:spChg chg="mod">
          <ac:chgData name="Erik Král" userId="e92e8e71-05aa-4c44-9728-5ff1a0a20d65" providerId="ADAL" clId="{BE3CD1FF-1C12-43BA-A110-762AD3E8878E}" dt="2021-02-24T13:35:42.750" v="2645" actId="20577"/>
          <ac:spMkLst>
            <pc:docMk/>
            <pc:sldMk cId="3162861205" sldId="613"/>
            <ac:spMk id="8" creationId="{8A95C703-D350-4F5C-92E7-1672E125E274}"/>
          </ac:spMkLst>
        </pc:spChg>
        <pc:spChg chg="mod">
          <ac:chgData name="Erik Král" userId="e92e8e71-05aa-4c44-9728-5ff1a0a20d65" providerId="ADAL" clId="{BE3CD1FF-1C12-43BA-A110-762AD3E8878E}" dt="2021-02-24T13:35:46.852" v="2647" actId="20577"/>
          <ac:spMkLst>
            <pc:docMk/>
            <pc:sldMk cId="3162861205" sldId="613"/>
            <ac:spMk id="9" creationId="{7794DC97-DC29-466C-B993-3C6D8FA652AA}"/>
          </ac:spMkLst>
        </pc:spChg>
        <pc:spChg chg="mod">
          <ac:chgData name="Erik Král" userId="e92e8e71-05aa-4c44-9728-5ff1a0a20d65" providerId="ADAL" clId="{BE3CD1FF-1C12-43BA-A110-762AD3E8878E}" dt="2021-02-24T13:36:32.806" v="2665" actId="20577"/>
          <ac:spMkLst>
            <pc:docMk/>
            <pc:sldMk cId="3162861205" sldId="613"/>
            <ac:spMk id="23" creationId="{6DF2805F-410F-4652-8256-953049703000}"/>
          </ac:spMkLst>
        </pc:spChg>
        <pc:graphicFrameChg chg="mod modGraphic">
          <ac:chgData name="Erik Král" userId="e92e8e71-05aa-4c44-9728-5ff1a0a20d65" providerId="ADAL" clId="{BE3CD1FF-1C12-43BA-A110-762AD3E8878E}" dt="2021-02-24T13:38:36.526" v="2780" actId="207"/>
          <ac:graphicFrameMkLst>
            <pc:docMk/>
            <pc:sldMk cId="3162861205" sldId="613"/>
            <ac:graphicFrameMk id="12" creationId="{57EE2006-AEB5-439A-9F3B-A4D7CC26E963}"/>
          </ac:graphicFrameMkLst>
        </pc:graphicFrameChg>
      </pc:sldChg>
      <pc:sldChg chg="modSp add mod">
        <pc:chgData name="Erik Král" userId="e92e8e71-05aa-4c44-9728-5ff1a0a20d65" providerId="ADAL" clId="{BE3CD1FF-1C12-43BA-A110-762AD3E8878E}" dt="2021-02-24T13:38:41.325" v="2781" actId="207"/>
        <pc:sldMkLst>
          <pc:docMk/>
          <pc:sldMk cId="3876312857" sldId="614"/>
        </pc:sldMkLst>
        <pc:spChg chg="mod">
          <ac:chgData name="Erik Král" userId="e92e8e71-05aa-4c44-9728-5ff1a0a20d65" providerId="ADAL" clId="{BE3CD1FF-1C12-43BA-A110-762AD3E8878E}" dt="2021-02-24T13:37:11.724" v="2758" actId="14100"/>
          <ac:spMkLst>
            <pc:docMk/>
            <pc:sldMk cId="3876312857" sldId="614"/>
            <ac:spMk id="8" creationId="{8A95C703-D350-4F5C-92E7-1672E125E274}"/>
          </ac:spMkLst>
        </pc:spChg>
        <pc:spChg chg="mod">
          <ac:chgData name="Erik Král" userId="e92e8e71-05aa-4c44-9728-5ff1a0a20d65" providerId="ADAL" clId="{BE3CD1FF-1C12-43BA-A110-762AD3E8878E}" dt="2021-02-24T13:37:14.953" v="2760" actId="20577"/>
          <ac:spMkLst>
            <pc:docMk/>
            <pc:sldMk cId="3876312857" sldId="614"/>
            <ac:spMk id="9" creationId="{7794DC97-DC29-466C-B993-3C6D8FA652AA}"/>
          </ac:spMkLst>
        </pc:spChg>
        <pc:graphicFrameChg chg="mod modGraphic">
          <ac:chgData name="Erik Král" userId="e92e8e71-05aa-4c44-9728-5ff1a0a20d65" providerId="ADAL" clId="{BE3CD1FF-1C12-43BA-A110-762AD3E8878E}" dt="2021-02-24T13:38:41.325" v="2781" actId="207"/>
          <ac:graphicFrameMkLst>
            <pc:docMk/>
            <pc:sldMk cId="3876312857" sldId="614"/>
            <ac:graphicFrameMk id="12" creationId="{57EE2006-AEB5-439A-9F3B-A4D7CC26E963}"/>
          </ac:graphicFrameMkLst>
        </pc:graphicFrameChg>
      </pc:sldChg>
      <pc:sldChg chg="addSp delSp modSp add mod">
        <pc:chgData name="Erik Král" userId="e92e8e71-05aa-4c44-9728-5ff1a0a20d65" providerId="ADAL" clId="{BE3CD1FF-1C12-43BA-A110-762AD3E8878E}" dt="2021-02-24T13:41:52.948" v="2866" actId="790"/>
        <pc:sldMkLst>
          <pc:docMk/>
          <pc:sldMk cId="1243578871" sldId="615"/>
        </pc:sldMkLst>
        <pc:spChg chg="mod">
          <ac:chgData name="Erik Král" userId="e92e8e71-05aa-4c44-9728-5ff1a0a20d65" providerId="ADAL" clId="{BE3CD1FF-1C12-43BA-A110-762AD3E8878E}" dt="2021-02-24T13:41:23.634" v="2859" actId="207"/>
          <ac:spMkLst>
            <pc:docMk/>
            <pc:sldMk cId="1243578871" sldId="615"/>
            <ac:spMk id="23" creationId="{6DF2805F-410F-4652-8256-953049703000}"/>
          </ac:spMkLst>
        </pc:spChg>
        <pc:graphicFrameChg chg="add mod modGraphic">
          <ac:chgData name="Erik Král" userId="e92e8e71-05aa-4c44-9728-5ff1a0a20d65" providerId="ADAL" clId="{BE3CD1FF-1C12-43BA-A110-762AD3E8878E}" dt="2021-02-24T13:41:52.948" v="2866" actId="790"/>
          <ac:graphicFrameMkLst>
            <pc:docMk/>
            <pc:sldMk cId="1243578871" sldId="615"/>
            <ac:graphicFrameMk id="8" creationId="{DB66BC03-1BE0-4C1C-8FB9-03500D2BB89E}"/>
          </ac:graphicFrameMkLst>
        </pc:graphicFrameChg>
        <pc:graphicFrameChg chg="del">
          <ac:chgData name="Erik Král" userId="e92e8e71-05aa-4c44-9728-5ff1a0a20d65" providerId="ADAL" clId="{BE3CD1FF-1C12-43BA-A110-762AD3E8878E}" dt="2021-02-24T13:41:33.482" v="2860" actId="478"/>
          <ac:graphicFrameMkLst>
            <pc:docMk/>
            <pc:sldMk cId="1243578871" sldId="615"/>
            <ac:graphicFrameMk id="12" creationId="{57EE2006-AEB5-439A-9F3B-A4D7CC26E96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26.02.2021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8774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0390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427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8246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16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77588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3684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61833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855747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4131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8130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4712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96024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4890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706886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6570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1597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13000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0751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43807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9071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243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32105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8948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0347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4956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8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75078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34292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01051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0310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6319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396649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677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78072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75537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6040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49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9998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5342459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447284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8412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18717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20621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49738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576577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157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5294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1078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3180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26.02.2021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Mocnina a faktoriál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958022"/>
              </p:ext>
            </p:extLst>
          </p:nvPr>
        </p:nvGraphicFramePr>
        <p:xfrm>
          <a:off x="7264765" y="2387505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309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600" dirty="0">
                <a:solidFill>
                  <a:srgbClr val="00B050"/>
                </a:solidFill>
                <a:latin typeface="Consolas" panose="020B0609020204030204" pitchFamily="49" charset="0"/>
              </a:rPr>
              <a:t>y == 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350312"/>
              </p:ext>
            </p:extLst>
          </p:nvPr>
        </p:nvGraphicFramePr>
        <p:xfrm>
          <a:off x="7264765" y="2387505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3" name="TextovéPole 2">
            <a:extLst>
              <a:ext uri="{FF2B5EF4-FFF2-40B4-BE49-F238E27FC236}">
                <a16:creationId xmlns:a16="http://schemas.microsoft.com/office/drawing/2014/main" id="{4A9CEE87-8A4D-49FF-BECE-17ADD46A970B}"/>
              </a:ext>
            </a:extLst>
          </p:cNvPr>
          <p:cNvSpPr txBox="1"/>
          <p:nvPr/>
        </p:nvSpPr>
        <p:spPr>
          <a:xfrm>
            <a:off x="1703294" y="2305495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2706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Mocnina(x, y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531959"/>
              </p:ext>
            </p:extLst>
          </p:nvPr>
        </p:nvGraphicFramePr>
        <p:xfrm>
          <a:off x="7264765" y="2387505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43976BC-13CB-45E6-826A-220238659C0D}"/>
              </a:ext>
            </a:extLst>
          </p:cNvPr>
          <p:cNvSpPr txBox="1"/>
          <p:nvPr/>
        </p:nvSpPr>
        <p:spPr>
          <a:xfrm>
            <a:off x="43781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3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F8D1EA4-9CED-406A-A115-646348616713}"/>
              </a:ext>
            </a:extLst>
          </p:cNvPr>
          <p:cNvSpPr txBox="1"/>
          <p:nvPr/>
        </p:nvSpPr>
        <p:spPr>
          <a:xfrm>
            <a:off x="3836190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80248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822860"/>
              </p:ext>
            </p:extLst>
          </p:nvPr>
        </p:nvGraphicFramePr>
        <p:xfrm>
          <a:off x="7264765" y="2387505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74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600" dirty="0">
                <a:solidFill>
                  <a:srgbClr val="00B050"/>
                </a:solidFill>
                <a:latin typeface="Consolas" panose="020B0609020204030204" pitchFamily="49" charset="0"/>
              </a:rPr>
              <a:t>y == 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664293"/>
              </p:ext>
            </p:extLst>
          </p:nvPr>
        </p:nvGraphicFramePr>
        <p:xfrm>
          <a:off x="7264765" y="2387505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D723F81A-C8BA-484C-95ED-52D10E0A3235}"/>
              </a:ext>
            </a:extLst>
          </p:cNvPr>
          <p:cNvSpPr txBox="1"/>
          <p:nvPr/>
        </p:nvSpPr>
        <p:spPr>
          <a:xfrm>
            <a:off x="1703294" y="2305495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74225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Mocnina(x, y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524747"/>
              </p:ext>
            </p:extLst>
          </p:nvPr>
        </p:nvGraphicFramePr>
        <p:xfrm>
          <a:off x="7264765" y="2387505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3FDE375-2044-4417-B3CF-3E7A47F14E4D}"/>
              </a:ext>
            </a:extLst>
          </p:cNvPr>
          <p:cNvSpPr txBox="1"/>
          <p:nvPr/>
        </p:nvSpPr>
        <p:spPr>
          <a:xfrm>
            <a:off x="43781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F736E455-FD42-495D-AA56-5D4DEDC050A1}"/>
              </a:ext>
            </a:extLst>
          </p:cNvPr>
          <p:cNvSpPr txBox="1"/>
          <p:nvPr/>
        </p:nvSpPr>
        <p:spPr>
          <a:xfrm>
            <a:off x="3836190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694132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66600"/>
              </p:ext>
            </p:extLst>
          </p:nvPr>
        </p:nvGraphicFramePr>
        <p:xfrm>
          <a:off x="7264765" y="2387505"/>
          <a:ext cx="2911305" cy="2682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3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600" dirty="0">
                <a:solidFill>
                  <a:srgbClr val="00B050"/>
                </a:solidFill>
                <a:latin typeface="Consolas" panose="020B0609020204030204" pitchFamily="49" charset="0"/>
              </a:rPr>
              <a:t>y == 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970419"/>
              </p:ext>
            </p:extLst>
          </p:nvPr>
        </p:nvGraphicFramePr>
        <p:xfrm>
          <a:off x="7264765" y="2387505"/>
          <a:ext cx="2911305" cy="2682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654E15E8-EFCB-4D06-9BFB-8345DB19F142}"/>
              </a:ext>
            </a:extLst>
          </p:cNvPr>
          <p:cNvSpPr txBox="1"/>
          <p:nvPr/>
        </p:nvSpPr>
        <p:spPr>
          <a:xfrm>
            <a:off x="1703294" y="2305495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50407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Mocnina(x, y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421882"/>
              </p:ext>
            </p:extLst>
          </p:nvPr>
        </p:nvGraphicFramePr>
        <p:xfrm>
          <a:off x="7264765" y="2387505"/>
          <a:ext cx="2911305" cy="2682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DA9704D3-3F2F-46E1-AC2B-EF7E1610A2F4}"/>
              </a:ext>
            </a:extLst>
          </p:cNvPr>
          <p:cNvSpPr txBox="1"/>
          <p:nvPr/>
        </p:nvSpPr>
        <p:spPr>
          <a:xfrm>
            <a:off x="43781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D043424F-8154-4CB4-A3BA-C8A48AB2A87D}"/>
              </a:ext>
            </a:extLst>
          </p:cNvPr>
          <p:cNvSpPr txBox="1"/>
          <p:nvPr/>
        </p:nvSpPr>
        <p:spPr>
          <a:xfrm>
            <a:off x="3836190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50826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93293"/>
              </p:ext>
            </p:extLst>
          </p:nvPr>
        </p:nvGraphicFramePr>
        <p:xfrm>
          <a:off x="7264765" y="2387505"/>
          <a:ext cx="2911305" cy="3352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48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Mocnina a faktoriál rekurzivní varianta</a:t>
            </a:r>
          </a:p>
          <a:p>
            <a:pPr marL="0" indent="0">
              <a:buNone/>
            </a:pPr>
            <a:r>
              <a:rPr lang="cs-CZ" dirty="0"/>
              <a:t>Příklady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600" dirty="0">
                <a:solidFill>
                  <a:srgbClr val="00B050"/>
                </a:solidFill>
                <a:latin typeface="Consolas" panose="020B0609020204030204" pitchFamily="49" charset="0"/>
              </a:rPr>
              <a:t>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980299"/>
              </p:ext>
            </p:extLst>
          </p:nvPr>
        </p:nvGraphicFramePr>
        <p:xfrm>
          <a:off x="7264765" y="2387505"/>
          <a:ext cx="2911305" cy="3352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5034B9DB-BEB6-411F-BFF4-54BD1E4929A2}"/>
              </a:ext>
            </a:extLst>
          </p:cNvPr>
          <p:cNvSpPr txBox="1"/>
          <p:nvPr/>
        </p:nvSpPr>
        <p:spPr>
          <a:xfrm>
            <a:off x="1703294" y="2305495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5882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Mocnina(x, y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78846"/>
              </p:ext>
            </p:extLst>
          </p:nvPr>
        </p:nvGraphicFramePr>
        <p:xfrm>
          <a:off x="7264765" y="2387505"/>
          <a:ext cx="2911305" cy="3352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B190C701-E192-4B53-959B-D25A5AE29796}"/>
              </a:ext>
            </a:extLst>
          </p:cNvPr>
          <p:cNvSpPr txBox="1"/>
          <p:nvPr/>
        </p:nvSpPr>
        <p:spPr>
          <a:xfrm>
            <a:off x="43781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0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01FD205C-CC2E-4FF8-8911-839734BAAD2C}"/>
              </a:ext>
            </a:extLst>
          </p:cNvPr>
          <p:cNvSpPr txBox="1"/>
          <p:nvPr/>
        </p:nvSpPr>
        <p:spPr>
          <a:xfrm>
            <a:off x="3836190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2392220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111516"/>
              </p:ext>
            </p:extLst>
          </p:nvPr>
        </p:nvGraphicFramePr>
        <p:xfrm>
          <a:off x="7264765" y="2387505"/>
          <a:ext cx="2911305" cy="402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9408453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33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960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</a:t>
            </a:r>
            <a:r>
              <a:rPr lang="cs-CZ"/>
              <a:t>- rekurzivní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600" dirty="0">
                <a:solidFill>
                  <a:srgbClr val="00B050"/>
                </a:solidFill>
                <a:latin typeface="Consolas" panose="020B0609020204030204" pitchFamily="49" charset="0"/>
              </a:rPr>
              <a:t>y == 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873330"/>
              </p:ext>
            </p:extLst>
          </p:nvPr>
        </p:nvGraphicFramePr>
        <p:xfrm>
          <a:off x="7264765" y="2387505"/>
          <a:ext cx="2911305" cy="402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9408453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332694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61EDFCBC-084D-4817-9522-CD5BDA32F722}"/>
              </a:ext>
            </a:extLst>
          </p:cNvPr>
          <p:cNvSpPr txBox="1"/>
          <p:nvPr/>
        </p:nvSpPr>
        <p:spPr>
          <a:xfrm>
            <a:off x="1703294" y="2305495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47913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 return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953605"/>
              </p:ext>
            </p:extLst>
          </p:nvPr>
        </p:nvGraphicFramePr>
        <p:xfrm>
          <a:off x="7264765" y="2387505"/>
          <a:ext cx="2911305" cy="40233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9408453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7332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86508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x * </a:t>
            </a:r>
            <a:r>
              <a:rPr lang="cs-CZ" sz="1600" dirty="0">
                <a:latin typeface="Consolas" panose="020B0609020204030204" pitchFamily="49" charset="0"/>
              </a:rPr>
              <a:t>Mocnina(x, y - 1)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(mocnina);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838297"/>
              </p:ext>
            </p:extLst>
          </p:nvPr>
        </p:nvGraphicFramePr>
        <p:xfrm>
          <a:off x="7264765" y="2387505"/>
          <a:ext cx="2911305" cy="3352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621902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3188782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C69EF83D-B414-4E9E-AF79-FA92CB470745}"/>
              </a:ext>
            </a:extLst>
          </p:cNvPr>
          <p:cNvSpPr txBox="1"/>
          <p:nvPr/>
        </p:nvSpPr>
        <p:spPr>
          <a:xfrm>
            <a:off x="3230666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1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BDB132D7-FB93-4E67-AB52-C3AAD176D0A0}"/>
              </a:ext>
            </a:extLst>
          </p:cNvPr>
          <p:cNvSpPr txBox="1"/>
          <p:nvPr/>
        </p:nvSpPr>
        <p:spPr>
          <a:xfrm>
            <a:off x="24916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6770515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 *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(mocnina);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645105"/>
              </p:ext>
            </p:extLst>
          </p:nvPr>
        </p:nvGraphicFramePr>
        <p:xfrm>
          <a:off x="7264765" y="2387505"/>
          <a:ext cx="2911305" cy="26822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23267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8372577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4215CEA2-412C-4378-BD4D-C65C6D5D8E21}"/>
              </a:ext>
            </a:extLst>
          </p:cNvPr>
          <p:cNvSpPr txBox="1"/>
          <p:nvPr/>
        </p:nvSpPr>
        <p:spPr>
          <a:xfrm>
            <a:off x="3230666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ECACD56-D474-411A-B8C7-D4617DF13367}"/>
              </a:ext>
            </a:extLst>
          </p:cNvPr>
          <p:cNvSpPr txBox="1"/>
          <p:nvPr/>
        </p:nvSpPr>
        <p:spPr>
          <a:xfrm>
            <a:off x="24916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73739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 *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(mocnina);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6883"/>
              </p:ext>
            </p:extLst>
          </p:nvPr>
        </p:nvGraphicFramePr>
        <p:xfrm>
          <a:off x="7264765" y="2387505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algn="l"/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4215CEA2-412C-4378-BD4D-C65C6D5D8E21}"/>
              </a:ext>
            </a:extLst>
          </p:cNvPr>
          <p:cNvSpPr txBox="1"/>
          <p:nvPr/>
        </p:nvSpPr>
        <p:spPr>
          <a:xfrm>
            <a:off x="3230666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4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ECACD56-D474-411A-B8C7-D4617DF13367}"/>
              </a:ext>
            </a:extLst>
          </p:cNvPr>
          <p:cNvSpPr txBox="1"/>
          <p:nvPr/>
        </p:nvSpPr>
        <p:spPr>
          <a:xfrm>
            <a:off x="24916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34042735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x * 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23911"/>
              </p:ext>
            </p:extLst>
          </p:nvPr>
        </p:nvGraphicFramePr>
        <p:xfrm>
          <a:off x="7264765" y="2387505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4215CEA2-412C-4378-BD4D-C65C6D5D8E21}"/>
              </a:ext>
            </a:extLst>
          </p:cNvPr>
          <p:cNvSpPr txBox="1"/>
          <p:nvPr/>
        </p:nvSpPr>
        <p:spPr>
          <a:xfrm>
            <a:off x="3230666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8 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CECACD56-D474-411A-B8C7-D4617DF13367}"/>
              </a:ext>
            </a:extLst>
          </p:cNvPr>
          <p:cNvSpPr txBox="1"/>
          <p:nvPr/>
        </p:nvSpPr>
        <p:spPr>
          <a:xfrm>
            <a:off x="2491647" y="2977848"/>
            <a:ext cx="36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 </a:t>
            </a:r>
          </a:p>
        </p:txBody>
      </p:sp>
    </p:spTree>
    <p:extLst>
      <p:ext uri="{BB962C8B-B14F-4D97-AF65-F5344CB8AC3E}">
        <p14:creationId xmlns:p14="http://schemas.microsoft.com/office/powerpoint/2010/main" val="4142160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mocnina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Mocnina(x, y)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73375"/>
              </p:ext>
            </p:extLst>
          </p:nvPr>
        </p:nvGraphicFramePr>
        <p:xfrm>
          <a:off x="7264765" y="2387505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mocnina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48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909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algoritmy výpočtu mocniny s přirozeným mocnitelem (exponentem).</a:t>
            </a:r>
          </a:p>
          <a:p>
            <a:r>
              <a:rPr lang="cs-CZ" dirty="0"/>
              <a:t>Na těchto příkladech si demonstrujeme použití rekurzivní metody.</a:t>
            </a:r>
          </a:p>
          <a:p>
            <a:r>
              <a:rPr lang="cs-CZ" dirty="0"/>
              <a:t>Jak si dále ukážeme, použití rekurzivní metody by pro tento algoritmus bylo méně efektivní než iterační varianta.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  <a:endParaRPr lang="cs-CZ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863245"/>
              </p:ext>
            </p:extLst>
          </p:nvPr>
        </p:nvGraphicFramePr>
        <p:xfrm>
          <a:off x="7264765" y="2387505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mocnina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9482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4579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Faktoriál rekurzivní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13050"/>
              </a:xfrm>
            </p:spPr>
            <p:txBody>
              <a:bodyPr/>
              <a:lstStyle/>
              <a:p>
                <a:r>
                  <a:rPr lang="cs-CZ" dirty="0"/>
                  <a:t>Následující algoritmus spočítá hodnotu výrazu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cs-CZ" dirty="0"/>
              </a:p>
              <a:p>
                <a:r>
                  <a:rPr lang="cs-CZ" dirty="0"/>
                  <a:t>Nejprve si nadefinujeme proměnnou </a:t>
                </a:r>
                <a:r>
                  <a:rPr lang="en-US" i="1" dirty="0"/>
                  <a:t>n</a:t>
                </a:r>
                <a:r>
                  <a:rPr lang="cs-CZ" dirty="0"/>
                  <a:t> a potom zavoláme metodu </a:t>
                </a:r>
                <a:r>
                  <a:rPr lang="cs-CZ" i="1" dirty="0" err="1"/>
                  <a:t>Faktorial</a:t>
                </a:r>
                <a:r>
                  <a:rPr lang="cs-CZ" dirty="0"/>
                  <a:t> s parametrem.</a:t>
                </a:r>
              </a:p>
              <a:p>
                <a:r>
                  <a:rPr lang="cs-CZ" dirty="0"/>
                  <a:t>Metoda </a:t>
                </a:r>
                <a:r>
                  <a:rPr lang="cs-CZ" i="1" dirty="0" err="1"/>
                  <a:t>Faktorial</a:t>
                </a:r>
                <a:r>
                  <a:rPr lang="cs-CZ" dirty="0"/>
                  <a:t> vrátí hodnotu </a:t>
                </a:r>
                <a:r>
                  <a:rPr lang="cs-CZ" i="1" dirty="0"/>
                  <a:t>1</a:t>
                </a:r>
                <a:r>
                  <a:rPr lang="cs-CZ" dirty="0"/>
                  <a:t> pokud bude mít parametr </a:t>
                </a:r>
                <a:r>
                  <a:rPr lang="cs-CZ" i="1" dirty="0"/>
                  <a:t>n</a:t>
                </a:r>
                <a:r>
                  <a:rPr lang="cs-CZ" dirty="0"/>
                  <a:t> hodnotu </a:t>
                </a:r>
                <a:r>
                  <a:rPr lang="cs-CZ" i="1" dirty="0"/>
                  <a:t>1</a:t>
                </a:r>
                <a:r>
                  <a:rPr lang="cs-CZ" dirty="0"/>
                  <a:t> a jinak vrátí hodnotu </a:t>
                </a:r>
                <a:r>
                  <a:rPr lang="cs-CZ" i="1" dirty="0"/>
                  <a:t>n </a:t>
                </a:r>
                <a:r>
                  <a:rPr lang="cs-CZ" dirty="0"/>
                  <a:t>krát výsledek rekurzivního volání </a:t>
                </a:r>
                <a:r>
                  <a:rPr lang="cs-CZ" i="1" dirty="0" err="1"/>
                  <a:t>Faktorial</a:t>
                </a:r>
                <a:r>
                  <a:rPr lang="cs-CZ" dirty="0"/>
                  <a:t> s argumentem </a:t>
                </a:r>
                <a:r>
                  <a:rPr lang="cs-CZ" i="1" dirty="0"/>
                  <a:t>n-1</a:t>
                </a:r>
                <a:r>
                  <a:rPr lang="cs-CZ" dirty="0"/>
                  <a:t>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13050"/>
              </a:xfrm>
              <a:blipFill>
                <a:blip r:embed="rId2"/>
                <a:stretch>
                  <a:fillRect l="-1043" t="-3680" r="-348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3B88E01-CCFB-4784-8177-6EF5B48B77CB}"/>
                  </a:ext>
                </a:extLst>
              </p:cNvPr>
              <p:cNvSpPr txBox="1"/>
              <p:nvPr/>
            </p:nvSpPr>
            <p:spPr>
              <a:xfrm>
                <a:off x="4213411" y="5127813"/>
                <a:ext cx="3765177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/>
                  <a:t>n! </a:t>
                </a:r>
                <a14:m>
                  <m:oMath xmlns:m="http://schemas.openxmlformats.org/officeDocument/2006/math">
                    <m:r>
                      <a:rPr lang="cs-CZ" sz="24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cs-CZ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cs-CZ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cs-CZ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cs-CZ" sz="240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cs-CZ" sz="240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cs-CZ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cs-CZ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cs-CZ" sz="2400" dirty="0"/>
              </a:p>
            </p:txBody>
          </p:sp>
        </mc:Choice>
        <mc:Fallback>
          <p:sp>
            <p:nvSpPr>
              <p:cNvPr id="6" name="TextovéPole 5">
                <a:extLst>
                  <a:ext uri="{FF2B5EF4-FFF2-40B4-BE49-F238E27FC236}">
                    <a16:creationId xmlns:a16="http://schemas.microsoft.com/office/drawing/2014/main" id="{B3B88E01-CCFB-4784-8177-6EF5B48B7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1" y="5127813"/>
                <a:ext cx="3765177" cy="823815"/>
              </a:xfrm>
              <a:prstGeom prst="rect">
                <a:avLst/>
              </a:prstGeom>
              <a:blipFill>
                <a:blip r:embed="rId3"/>
                <a:stretch>
                  <a:fillRect l="-4854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9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5930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 = 5;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164541"/>
              </p:ext>
            </p:extLst>
          </p:nvPr>
        </p:nvGraphicFramePr>
        <p:xfrm>
          <a:off x="7264765" y="3239830"/>
          <a:ext cx="2911305" cy="335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316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9526240"/>
              </p:ext>
            </p:extLst>
          </p:nvPr>
        </p:nvGraphicFramePr>
        <p:xfrm>
          <a:off x="7264765" y="3239830"/>
          <a:ext cx="2911305" cy="335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503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481086"/>
              </p:ext>
            </p:extLst>
          </p:nvPr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048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02759"/>
              </p:ext>
            </p:extLst>
          </p:nvPr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303E7CEF-78F9-4C97-86B8-1C0182E73D21}"/>
              </a:ext>
            </a:extLst>
          </p:cNvPr>
          <p:cNvSpPr txBox="1"/>
          <p:nvPr/>
        </p:nvSpPr>
        <p:spPr>
          <a:xfrm>
            <a:off x="1718534" y="227930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39299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(n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/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660E7CEA-DA55-4675-B4B8-8497FB727099}"/>
              </a:ext>
            </a:extLst>
          </p:cNvPr>
          <p:cNvSpPr txBox="1"/>
          <p:nvPr/>
        </p:nvSpPr>
        <p:spPr>
          <a:xfrm>
            <a:off x="4252184" y="3022013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527815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56260"/>
              </p:ext>
            </p:extLst>
          </p:nvPr>
        </p:nvGraphicFramePr>
        <p:xfrm>
          <a:off x="7264765" y="3239830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1697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76387"/>
              </p:ext>
            </p:extLst>
          </p:nvPr>
        </p:nvGraphicFramePr>
        <p:xfrm>
          <a:off x="7264765" y="3239830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E323F1B9-3365-453F-9A9B-2FD670CD0B4D}"/>
              </a:ext>
            </a:extLst>
          </p:cNvPr>
          <p:cNvSpPr txBox="1"/>
          <p:nvPr/>
        </p:nvSpPr>
        <p:spPr>
          <a:xfrm>
            <a:off x="1718534" y="227930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18307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Mocnina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cs-CZ" dirty="0"/>
                  <a:t>Následující algoritmus spočítá hodnotu výrazu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cs-CZ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cs-CZ" dirty="0"/>
              </a:p>
              <a:p>
                <a:r>
                  <a:rPr lang="cs-CZ" dirty="0"/>
                  <a:t>Využijeme k tomu rekurzivního algoritmu, kdy rekurzivně voláme metodu tak dlouho dokud  exponent není roven 0 a potom vrátíme hodnotu 1.</a:t>
                </a:r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870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(n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159836"/>
              </p:ext>
            </p:extLst>
          </p:nvPr>
        </p:nvGraphicFramePr>
        <p:xfrm>
          <a:off x="7264765" y="3239830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15DA9D11-0655-4A34-9E77-1EE8F13AD338}"/>
              </a:ext>
            </a:extLst>
          </p:cNvPr>
          <p:cNvSpPr txBox="1"/>
          <p:nvPr/>
        </p:nvSpPr>
        <p:spPr>
          <a:xfrm>
            <a:off x="4252184" y="3022013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18000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180952"/>
              </p:ext>
            </p:extLst>
          </p:nvPr>
        </p:nvGraphicFramePr>
        <p:xfrm>
          <a:off x="7264765" y="3239830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2310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961587"/>
              </p:ext>
            </p:extLst>
          </p:nvPr>
        </p:nvGraphicFramePr>
        <p:xfrm>
          <a:off x="7264765" y="3239830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2A4C783E-16E7-48D6-9D87-E1EF9638DAD5}"/>
              </a:ext>
            </a:extLst>
          </p:cNvPr>
          <p:cNvSpPr txBox="1"/>
          <p:nvPr/>
        </p:nvSpPr>
        <p:spPr>
          <a:xfrm>
            <a:off x="1718534" y="227930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96608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(n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/>
        </p:nvGraphicFramePr>
        <p:xfrm>
          <a:off x="7264765" y="3239830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A9326D28-E736-42F7-86E3-D59D5D378376}"/>
              </a:ext>
            </a:extLst>
          </p:cNvPr>
          <p:cNvSpPr txBox="1"/>
          <p:nvPr/>
        </p:nvSpPr>
        <p:spPr>
          <a:xfrm>
            <a:off x="4252184" y="3022013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08375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455950"/>
              </p:ext>
            </p:extLst>
          </p:nvPr>
        </p:nvGraphicFramePr>
        <p:xfrm>
          <a:off x="7264765" y="3239830"/>
          <a:ext cx="2911305" cy="167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3228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05721"/>
              </p:ext>
            </p:extLst>
          </p:nvPr>
        </p:nvGraphicFramePr>
        <p:xfrm>
          <a:off x="7264765" y="3239830"/>
          <a:ext cx="2911305" cy="167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EC676BA7-A488-4762-8BEC-08C7B9535F03}"/>
              </a:ext>
            </a:extLst>
          </p:cNvPr>
          <p:cNvSpPr txBox="1"/>
          <p:nvPr/>
        </p:nvSpPr>
        <p:spPr>
          <a:xfrm>
            <a:off x="1718534" y="227930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98170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(n - 1)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/>
        </p:nvGraphicFramePr>
        <p:xfrm>
          <a:off x="7264765" y="3239830"/>
          <a:ext cx="2911305" cy="167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7411F484-911E-4F49-86DA-71E19E06C12E}"/>
              </a:ext>
            </a:extLst>
          </p:cNvPr>
          <p:cNvSpPr txBox="1"/>
          <p:nvPr/>
        </p:nvSpPr>
        <p:spPr>
          <a:xfrm>
            <a:off x="4252184" y="3022013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13584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953964"/>
              </p:ext>
            </p:extLst>
          </p:nvPr>
        </p:nvGraphicFramePr>
        <p:xfrm>
          <a:off x="7264765" y="3239830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62090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925533"/>
              </p:ext>
            </p:extLst>
          </p:nvPr>
        </p:nvGraphicFramePr>
        <p:xfrm>
          <a:off x="7264765" y="3239830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FC20B38-FB5A-4106-B498-28998EF77A18}"/>
              </a:ext>
            </a:extLst>
          </p:cNvPr>
          <p:cNvSpPr txBox="1"/>
          <p:nvPr/>
        </p:nvSpPr>
        <p:spPr>
          <a:xfrm>
            <a:off x="1718534" y="2279301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4345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577170"/>
              </p:ext>
            </p:extLst>
          </p:nvPr>
        </p:nvGraphicFramePr>
        <p:xfrm>
          <a:off x="7264765" y="3239830"/>
          <a:ext cx="2911305" cy="20116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5.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62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Rekurzivní algoritmus alokuje pro každé volání metody novou paměť. 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(</a:t>
            </a:r>
            <a:r>
              <a:rPr lang="en-US" dirty="0"/>
              <a:t>Stack</a:t>
            </a:r>
            <a:r>
              <a:rPr lang="cs-CZ" dirty="0"/>
              <a:t>) a haldy (</a:t>
            </a:r>
            <a:r>
              <a:rPr lang="en-US" dirty="0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r>
              <a:rPr lang="cs-CZ" dirty="0"/>
              <a:t>Návratová hodnota metody se může předávat jak v registru, tak i jiným způsobem </a:t>
            </a:r>
            <a:r>
              <a:rPr lang="en-US"/>
              <a:t>[3].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1534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908985"/>
              </p:ext>
            </p:extLst>
          </p:nvPr>
        </p:nvGraphicFramePr>
        <p:xfrm>
          <a:off x="7264765" y="3239830"/>
          <a:ext cx="2911305" cy="1676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A95C703-D350-4F5C-92E7-1672E125E274}"/>
              </a:ext>
            </a:extLst>
          </p:cNvPr>
          <p:cNvSpPr txBox="1"/>
          <p:nvPr/>
        </p:nvSpPr>
        <p:spPr>
          <a:xfrm>
            <a:off x="3366359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794DC97-DC29-466C-B993-3C6D8FA652AA}"/>
              </a:ext>
            </a:extLst>
          </p:cNvPr>
          <p:cNvSpPr txBox="1"/>
          <p:nvPr/>
        </p:nvSpPr>
        <p:spPr>
          <a:xfrm>
            <a:off x="2495480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75800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037397"/>
              </p:ext>
            </p:extLst>
          </p:nvPr>
        </p:nvGraphicFramePr>
        <p:xfrm>
          <a:off x="7264765" y="3239830"/>
          <a:ext cx="2911305" cy="13411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tx1"/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A95C703-D350-4F5C-92E7-1672E125E274}"/>
              </a:ext>
            </a:extLst>
          </p:cNvPr>
          <p:cNvSpPr txBox="1"/>
          <p:nvPr/>
        </p:nvSpPr>
        <p:spPr>
          <a:xfrm>
            <a:off x="3366359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794DC97-DC29-466C-B993-3C6D8FA652AA}"/>
              </a:ext>
            </a:extLst>
          </p:cNvPr>
          <p:cNvSpPr txBox="1"/>
          <p:nvPr/>
        </p:nvSpPr>
        <p:spPr>
          <a:xfrm>
            <a:off x="2495480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377581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375774"/>
              </p:ext>
            </p:extLst>
          </p:nvPr>
        </p:nvGraphicFramePr>
        <p:xfrm>
          <a:off x="7264765" y="3239830"/>
          <a:ext cx="2911305" cy="10058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/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A95C703-D350-4F5C-92E7-1672E125E274}"/>
              </a:ext>
            </a:extLst>
          </p:cNvPr>
          <p:cNvSpPr txBox="1"/>
          <p:nvPr/>
        </p:nvSpPr>
        <p:spPr>
          <a:xfrm>
            <a:off x="3366359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794DC97-DC29-466C-B993-3C6D8FA652AA}"/>
              </a:ext>
            </a:extLst>
          </p:cNvPr>
          <p:cNvSpPr txBox="1"/>
          <p:nvPr/>
        </p:nvSpPr>
        <p:spPr>
          <a:xfrm>
            <a:off x="2495480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1628612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(n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return n *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14887"/>
              </p:ext>
            </p:extLst>
          </p:nvPr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1. volání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bg2">
                              <a:lumMod val="90000"/>
                            </a:schemeClr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dirty="0">
                          <a:solidFill>
                            <a:srgbClr val="FF0000"/>
                          </a:solidFill>
                        </a:rPr>
                        <a:t>return 120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9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8A95C703-D350-4F5C-92E7-1672E125E274}"/>
              </a:ext>
            </a:extLst>
          </p:cNvPr>
          <p:cNvSpPr txBox="1"/>
          <p:nvPr/>
        </p:nvSpPr>
        <p:spPr>
          <a:xfrm>
            <a:off x="3366358" y="3015592"/>
            <a:ext cx="488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24</a:t>
            </a:r>
          </a:p>
        </p:txBody>
      </p:sp>
      <p:sp>
        <p:nvSpPr>
          <p:cNvPr id="9" name="TextovéPole 8">
            <a:extLst>
              <a:ext uri="{FF2B5EF4-FFF2-40B4-BE49-F238E27FC236}">
                <a16:creationId xmlns:a16="http://schemas.microsoft.com/office/drawing/2014/main" id="{7794DC97-DC29-466C-B993-3C6D8FA652AA}"/>
              </a:ext>
            </a:extLst>
          </p:cNvPr>
          <p:cNvSpPr txBox="1"/>
          <p:nvPr/>
        </p:nvSpPr>
        <p:spPr>
          <a:xfrm>
            <a:off x="2495480" y="3015592"/>
            <a:ext cx="403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8763128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157018"/>
              </p:ext>
            </p:extLst>
          </p:nvPr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faktorial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11096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365125"/>
            <a:ext cx="10515600" cy="1325563"/>
          </a:xfrm>
        </p:spPr>
        <p:txBody>
          <a:bodyPr/>
          <a:lstStyle/>
          <a:p>
            <a:r>
              <a:rPr lang="cs-CZ" dirty="0"/>
              <a:t>Faktoriál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(n);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faktorial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Tabulka 7">
            <a:extLst>
              <a:ext uri="{FF2B5EF4-FFF2-40B4-BE49-F238E27FC236}">
                <a16:creationId xmlns:a16="http://schemas.microsoft.com/office/drawing/2014/main" id="{DB66BC03-1BE0-4C1C-8FB9-03500D2BB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545300"/>
              </p:ext>
            </p:extLst>
          </p:nvPr>
        </p:nvGraphicFramePr>
        <p:xfrm>
          <a:off x="7264765" y="3239830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faktorial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788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Stanford Encyclopedia of Philosophy [online]. Copyright © 2020 [cit. 24.02.2021]. </a:t>
            </a:r>
            <a:r>
              <a:rPr lang="en-US" sz="2000" dirty="0" err="1"/>
              <a:t>Dostupné</a:t>
            </a:r>
            <a:r>
              <a:rPr lang="en-US" sz="2000" dirty="0"/>
              <a:t> z: https://plato.stanford.edu/entries/recursive-functions/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(y ==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* Mocnina(x, y -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Mocnina(x, y);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(mocnina);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61C4CB5E-0BDC-4766-81D4-5C2858141E22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</p:spTree>
    <p:extLst>
      <p:ext uri="{BB962C8B-B14F-4D97-AF65-F5344CB8AC3E}">
        <p14:creationId xmlns:p14="http://schemas.microsoft.com/office/powerpoint/2010/main" val="1054318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x = 2;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552934"/>
              </p:ext>
            </p:extLst>
          </p:nvPr>
        </p:nvGraphicFramePr>
        <p:xfrm>
          <a:off x="7264765" y="2387505"/>
          <a:ext cx="2911305" cy="3352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  <p:sp>
        <p:nvSpPr>
          <p:cNvPr id="9" name="TextovéPole 8">
            <a:extLst>
              <a:ext uri="{FF2B5EF4-FFF2-40B4-BE49-F238E27FC236}">
                <a16:creationId xmlns:a16="http://schemas.microsoft.com/office/drawing/2014/main" id="{BD9163A9-2FCE-4781-BF44-B6D8E7ACB81C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</p:spTree>
    <p:extLst>
      <p:ext uri="{BB962C8B-B14F-4D97-AF65-F5344CB8AC3E}">
        <p14:creationId xmlns:p14="http://schemas.microsoft.com/office/powerpoint/2010/main" val="452159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 y = 4;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335347"/>
              </p:ext>
            </p:extLst>
          </p:nvPr>
        </p:nvGraphicFramePr>
        <p:xfrm>
          <a:off x="7264765" y="2387505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sp>
        <p:nvSpPr>
          <p:cNvPr id="8" name="TextovéPole 7">
            <a:extLst>
              <a:ext uri="{FF2B5EF4-FFF2-40B4-BE49-F238E27FC236}">
                <a16:creationId xmlns:a16="http://schemas.microsoft.com/office/drawing/2014/main" id="{ED70A352-3D84-438C-9642-780FE6C90872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</p:spTree>
    <p:extLst>
      <p:ext uri="{BB962C8B-B14F-4D97-AF65-F5344CB8AC3E}">
        <p14:creationId xmlns:p14="http://schemas.microsoft.com/office/powerpoint/2010/main" val="3455509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Mocnina - rekurzivní</a:t>
            </a:r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6091518" y="1998465"/>
            <a:ext cx="5257800" cy="44944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3759" y="1690688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6095983" y="1997718"/>
            <a:ext cx="52577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29294" y="2029678"/>
            <a:ext cx="5257785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 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cs-CZ" sz="16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 mocnina = </a:t>
            </a:r>
            <a:r>
              <a:rPr lang="cs-CZ" sz="1600" dirty="0">
                <a:solidFill>
                  <a:srgbClr val="FF0000"/>
                </a:solidFill>
                <a:latin typeface="Consolas" panose="020B0609020204030204" pitchFamily="49" charset="0"/>
              </a:rPr>
              <a:t>Mocnina(x, y)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2" name="Tabulka 7">
            <a:extLst>
              <a:ext uri="{FF2B5EF4-FFF2-40B4-BE49-F238E27FC236}">
                <a16:creationId xmlns:a16="http://schemas.microsoft.com/office/drawing/2014/main" id="{57EE2006-AEB5-439A-9F3B-A4D7CC26E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061293"/>
              </p:ext>
            </p:extLst>
          </p:nvPr>
        </p:nvGraphicFramePr>
        <p:xfrm>
          <a:off x="7264765" y="2387505"/>
          <a:ext cx="2911305" cy="6705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688058">
                  <a:extLst>
                    <a:ext uri="{9D8B030D-6E8A-4147-A177-3AD203B41FA5}">
                      <a16:colId xmlns:a16="http://schemas.microsoft.com/office/drawing/2014/main" val="3494951635"/>
                    </a:ext>
                  </a:extLst>
                </a:gridCol>
                <a:gridCol w="2510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165412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  <a:gridCol w="806824">
                  <a:extLst>
                    <a:ext uri="{9D8B030D-6E8A-4147-A177-3AD203B41FA5}">
                      <a16:colId xmlns:a16="http://schemas.microsoft.com/office/drawing/2014/main" val="559616582"/>
                    </a:ext>
                  </a:extLst>
                </a:gridCol>
              </a:tblGrid>
              <a:tr h="246211">
                <a:tc>
                  <a:txBody>
                    <a:bodyPr/>
                    <a:lstStyle/>
                    <a:p>
                      <a:pPr algn="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x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3250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1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y</a:t>
                      </a:r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648853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1878</TotalTime>
  <Words>5669</Words>
  <Application>Microsoft Office PowerPoint</Application>
  <PresentationFormat>Širokoúhlá obrazovka</PresentationFormat>
  <Paragraphs>1531</Paragraphs>
  <Slides>57</Slides>
  <Notes>52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57</vt:i4>
      </vt:variant>
    </vt:vector>
  </HeadingPairs>
  <TitlesOfParts>
    <vt:vector size="66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Mocnina</vt:lpstr>
      <vt:lpstr>Algoritmus a paměť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Mocnina -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Faktoriál rekurzivní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7</cp:revision>
  <dcterms:created xsi:type="dcterms:W3CDTF">2020-09-24T10:57:54Z</dcterms:created>
  <dcterms:modified xsi:type="dcterms:W3CDTF">2021-02-26T22:34:09Z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