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256" r:id="rId5"/>
    <p:sldId id="280" r:id="rId6"/>
    <p:sldId id="446" r:id="rId7"/>
    <p:sldId id="494" r:id="rId8"/>
    <p:sldId id="531" r:id="rId9"/>
    <p:sldId id="565" r:id="rId10"/>
    <p:sldId id="537" r:id="rId11"/>
    <p:sldId id="540" r:id="rId12"/>
    <p:sldId id="527" r:id="rId13"/>
    <p:sldId id="533" r:id="rId14"/>
    <p:sldId id="532" r:id="rId15"/>
    <p:sldId id="534" r:id="rId16"/>
    <p:sldId id="535" r:id="rId17"/>
    <p:sldId id="536" r:id="rId18"/>
    <p:sldId id="538" r:id="rId19"/>
    <p:sldId id="530" r:id="rId20"/>
    <p:sldId id="539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4" r:id="rId33"/>
    <p:sldId id="555" r:id="rId34"/>
    <p:sldId id="556" r:id="rId35"/>
    <p:sldId id="557" r:id="rId36"/>
    <p:sldId id="558" r:id="rId37"/>
    <p:sldId id="559" r:id="rId38"/>
    <p:sldId id="560" r:id="rId39"/>
    <p:sldId id="561" r:id="rId40"/>
    <p:sldId id="562" r:id="rId41"/>
    <p:sldId id="542" r:id="rId42"/>
    <p:sldId id="563" r:id="rId43"/>
    <p:sldId id="564" r:id="rId44"/>
    <p:sldId id="374" r:id="rId45"/>
    <p:sldId id="259" r:id="rId4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483C6-E610-456E-B72C-C2FB3BEFAA62}" v="41" dt="2021-02-24T10:04:35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3890" autoAdjust="0"/>
  </p:normalViewPr>
  <p:slideViewPr>
    <p:cSldViewPr snapToGrid="0">
      <p:cViewPr varScale="1">
        <p:scale>
          <a:sx n="107" d="100"/>
          <a:sy n="107" d="100"/>
        </p:scale>
        <p:origin x="6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479483C6-E610-456E-B72C-C2FB3BEFAA62}"/>
    <pc:docChg chg="undo custSel addSld delSld modSld">
      <pc:chgData name="Erik Král" userId="e92e8e71-05aa-4c44-9728-5ff1a0a20d65" providerId="ADAL" clId="{479483C6-E610-456E-B72C-C2FB3BEFAA62}" dt="2021-02-24T10:04:35.185" v="1207" actId="20577"/>
      <pc:docMkLst>
        <pc:docMk/>
      </pc:docMkLst>
      <pc:sldChg chg="modSp mod">
        <pc:chgData name="Erik Král" userId="e92e8e71-05aa-4c44-9728-5ff1a0a20d65" providerId="ADAL" clId="{479483C6-E610-456E-B72C-C2FB3BEFAA62}" dt="2021-02-23T10:09:44.606" v="818" actId="20577"/>
        <pc:sldMkLst>
          <pc:docMk/>
          <pc:sldMk cId="990314976" sldId="256"/>
        </pc:sldMkLst>
        <pc:spChg chg="mod">
          <ac:chgData name="Erik Král" userId="e92e8e71-05aa-4c44-9728-5ff1a0a20d65" providerId="ADAL" clId="{479483C6-E610-456E-B72C-C2FB3BEFAA62}" dt="2021-02-23T10:09:44.606" v="818" actId="20577"/>
          <ac:spMkLst>
            <pc:docMk/>
            <pc:sldMk cId="990314976" sldId="256"/>
            <ac:spMk id="3" creationId="{7CC82277-CC8D-409C-B300-2B8FCF8D2D75}"/>
          </ac:spMkLst>
        </pc:spChg>
      </pc:sldChg>
      <pc:sldChg chg="modSp mod">
        <pc:chgData name="Erik Král" userId="e92e8e71-05aa-4c44-9728-5ff1a0a20d65" providerId="ADAL" clId="{479483C6-E610-456E-B72C-C2FB3BEFAA62}" dt="2021-02-23T10:10:20.881" v="925" actId="20577"/>
        <pc:sldMkLst>
          <pc:docMk/>
          <pc:sldMk cId="3410786804" sldId="280"/>
        </pc:sldMkLst>
        <pc:spChg chg="mod">
          <ac:chgData name="Erik Král" userId="e92e8e71-05aa-4c44-9728-5ff1a0a20d65" providerId="ADAL" clId="{479483C6-E610-456E-B72C-C2FB3BEFAA62}" dt="2021-02-23T10:10:20.881" v="925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 mod">
        <pc:chgData name="Erik Král" userId="e92e8e71-05aa-4c44-9728-5ff1a0a20d65" providerId="ADAL" clId="{479483C6-E610-456E-B72C-C2FB3BEFAA62}" dt="2021-02-24T10:04:35.185" v="1207" actId="20577"/>
        <pc:sldMkLst>
          <pc:docMk/>
          <pc:sldMk cId="3865954268" sldId="374"/>
        </pc:sldMkLst>
        <pc:spChg chg="mod">
          <ac:chgData name="Erik Král" userId="e92e8e71-05aa-4c44-9728-5ff1a0a20d65" providerId="ADAL" clId="{479483C6-E610-456E-B72C-C2FB3BEFAA62}" dt="2021-02-24T10:04:35.185" v="1207" actId="20577"/>
          <ac:spMkLst>
            <pc:docMk/>
            <pc:sldMk cId="3865954268" sldId="374"/>
            <ac:spMk id="3" creationId="{CBC81314-8DA4-4AC1-9C67-9526CB54DAD7}"/>
          </ac:spMkLst>
        </pc:spChg>
      </pc:sldChg>
      <pc:sldChg chg="modSp mod">
        <pc:chgData name="Erik Král" userId="e92e8e71-05aa-4c44-9728-5ff1a0a20d65" providerId="ADAL" clId="{479483C6-E610-456E-B72C-C2FB3BEFAA62}" dt="2021-02-23T10:20:15.028" v="1063" actId="20577"/>
        <pc:sldMkLst>
          <pc:docMk/>
          <pc:sldMk cId="1956317306" sldId="446"/>
        </pc:sldMkLst>
        <pc:spChg chg="mod">
          <ac:chgData name="Erik Král" userId="e92e8e71-05aa-4c44-9728-5ff1a0a20d65" providerId="ADAL" clId="{479483C6-E610-456E-B72C-C2FB3BEFAA62}" dt="2021-02-23T10:20:15.028" v="1063" actId="20577"/>
          <ac:spMkLst>
            <pc:docMk/>
            <pc:sldMk cId="1956317306" sldId="446"/>
            <ac:spMk id="3" creationId="{8B016201-C33D-47AC-8CB4-26911FDA5B67}"/>
          </ac:spMkLst>
        </pc:spChg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2687280003" sldId="493"/>
        </pc:sldMkLst>
      </pc:sldChg>
      <pc:sldChg chg="modSp mod">
        <pc:chgData name="Erik Král" userId="e92e8e71-05aa-4c44-9728-5ff1a0a20d65" providerId="ADAL" clId="{479483C6-E610-456E-B72C-C2FB3BEFAA62}" dt="2021-02-23T10:11:34.773" v="974" actId="20577"/>
        <pc:sldMkLst>
          <pc:docMk/>
          <pc:sldMk cId="3414228050" sldId="494"/>
        </pc:sldMkLst>
        <pc:spChg chg="mod">
          <ac:chgData name="Erik Král" userId="e92e8e71-05aa-4c44-9728-5ff1a0a20d65" providerId="ADAL" clId="{479483C6-E610-456E-B72C-C2FB3BEFAA62}" dt="2021-02-23T10:11:34.773" v="974" actId="20577"/>
          <ac:spMkLst>
            <pc:docMk/>
            <pc:sldMk cId="3414228050" sldId="494"/>
            <ac:spMk id="3" creationId="{7F66AA24-F169-407A-94F9-FBCA7940130D}"/>
          </ac:spMkLst>
        </pc:spChg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1054318299" sldId="495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1083263894" sldId="496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1850515382" sldId="497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3081564155" sldId="498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4057249633" sldId="499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670697397" sldId="500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784074346" sldId="501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3718062914" sldId="502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1548534983" sldId="504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4177635500" sldId="505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4135688758" sldId="506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494460050" sldId="507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1920655870" sldId="509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2517682972" sldId="512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1021908769" sldId="513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3457975864" sldId="514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1403890952" sldId="515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3881256300" sldId="517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3578766529" sldId="518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150922016" sldId="519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2641695153" sldId="520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1580399413" sldId="521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3765388974" sldId="522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583541320" sldId="523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2600057968" sldId="524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4140171766" sldId="525"/>
        </pc:sldMkLst>
      </pc:sldChg>
      <pc:sldChg chg="del">
        <pc:chgData name="Erik Král" userId="e92e8e71-05aa-4c44-9728-5ff1a0a20d65" providerId="ADAL" clId="{479483C6-E610-456E-B72C-C2FB3BEFAA62}" dt="2021-02-23T10:01:56.631" v="23" actId="47"/>
        <pc:sldMkLst>
          <pc:docMk/>
          <pc:sldMk cId="2657244896" sldId="526"/>
        </pc:sldMkLst>
      </pc:sldChg>
      <pc:sldChg chg="del">
        <pc:chgData name="Erik Král" userId="e92e8e71-05aa-4c44-9728-5ff1a0a20d65" providerId="ADAL" clId="{479483C6-E610-456E-B72C-C2FB3BEFAA62}" dt="2021-02-23T10:04:26.427" v="97" actId="47"/>
        <pc:sldMkLst>
          <pc:docMk/>
          <pc:sldMk cId="96332170" sldId="528"/>
        </pc:sldMkLst>
      </pc:sldChg>
      <pc:sldChg chg="modSp mod">
        <pc:chgData name="Erik Král" userId="e92e8e71-05aa-4c44-9728-5ff1a0a20d65" providerId="ADAL" clId="{479483C6-E610-456E-B72C-C2FB3BEFAA62}" dt="2021-02-23T10:42:43.877" v="1204" actId="20577"/>
        <pc:sldMkLst>
          <pc:docMk/>
          <pc:sldMk cId="331534758" sldId="531"/>
        </pc:sldMkLst>
        <pc:spChg chg="mod">
          <ac:chgData name="Erik Král" userId="e92e8e71-05aa-4c44-9728-5ff1a0a20d65" providerId="ADAL" clId="{479483C6-E610-456E-B72C-C2FB3BEFAA62}" dt="2021-02-23T10:24:50.495" v="1078" actId="20577"/>
          <ac:spMkLst>
            <pc:docMk/>
            <pc:sldMk cId="331534758" sldId="531"/>
            <ac:spMk id="2" creationId="{D538599C-27CD-4712-BC04-E9204DDBA13A}"/>
          </ac:spMkLst>
        </pc:spChg>
        <pc:spChg chg="mod">
          <ac:chgData name="Erik Král" userId="e92e8e71-05aa-4c44-9728-5ff1a0a20d65" providerId="ADAL" clId="{479483C6-E610-456E-B72C-C2FB3BEFAA62}" dt="2021-02-23T10:42:43.877" v="1204" actId="20577"/>
          <ac:spMkLst>
            <pc:docMk/>
            <pc:sldMk cId="331534758" sldId="531"/>
            <ac:spMk id="3" creationId="{0E647F8A-77B4-4560-BE7E-C48ED4D6417C}"/>
          </ac:spMkLst>
        </pc:spChg>
      </pc:sldChg>
      <pc:sldChg chg="modSp">
        <pc:chgData name="Erik Král" userId="e92e8e71-05aa-4c44-9728-5ff1a0a20d65" providerId="ADAL" clId="{479483C6-E610-456E-B72C-C2FB3BEFAA62}" dt="2021-02-23T10:14:12.764" v="1002"/>
        <pc:sldMkLst>
          <pc:docMk/>
          <pc:sldMk cId="1442437718" sldId="537"/>
        </pc:sldMkLst>
        <pc:spChg chg="mod">
          <ac:chgData name="Erik Král" userId="e92e8e71-05aa-4c44-9728-5ff1a0a20d65" providerId="ADAL" clId="{479483C6-E610-456E-B72C-C2FB3BEFAA62}" dt="2021-02-23T10:14:12.764" v="1002"/>
          <ac:spMkLst>
            <pc:docMk/>
            <pc:sldMk cId="1442437718" sldId="537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4:34.867" v="1004" actId="207"/>
        <pc:sldMkLst>
          <pc:docMk/>
          <pc:sldMk cId="1235928879" sldId="538"/>
        </pc:sldMkLst>
        <pc:spChg chg="mod">
          <ac:chgData name="Erik Král" userId="e92e8e71-05aa-4c44-9728-5ff1a0a20d65" providerId="ADAL" clId="{479483C6-E610-456E-B72C-C2FB3BEFAA62}" dt="2021-02-23T10:14:34.867" v="1004" actId="207"/>
          <ac:spMkLst>
            <pc:docMk/>
            <pc:sldMk cId="1235928879" sldId="538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5:47.029" v="1037"/>
        <pc:sldMkLst>
          <pc:docMk/>
          <pc:sldMk cId="57398080" sldId="540"/>
        </pc:sldMkLst>
        <pc:spChg chg="mod">
          <ac:chgData name="Erik Král" userId="e92e8e71-05aa-4c44-9728-5ff1a0a20d65" providerId="ADAL" clId="{479483C6-E610-456E-B72C-C2FB3BEFAA62}" dt="2021-02-23T10:15:47.029" v="1037"/>
          <ac:spMkLst>
            <pc:docMk/>
            <pc:sldMk cId="57398080" sldId="540"/>
            <ac:spMk id="10" creationId="{F615CE4D-FFB9-4E03-B8F2-F4BA0E2B020E}"/>
          </ac:spMkLst>
        </pc:spChg>
      </pc:sldChg>
      <pc:sldChg chg="modSp mod">
        <pc:chgData name="Erik Král" userId="e92e8e71-05aa-4c44-9728-5ff1a0a20d65" providerId="ADAL" clId="{479483C6-E610-456E-B72C-C2FB3BEFAA62}" dt="2021-02-23T10:23:05.068" v="1067" actId="572"/>
        <pc:sldMkLst>
          <pc:docMk/>
          <pc:sldMk cId="2570326471" sldId="542"/>
        </pc:sldMkLst>
        <pc:spChg chg="mod">
          <ac:chgData name="Erik Král" userId="e92e8e71-05aa-4c44-9728-5ff1a0a20d65" providerId="ADAL" clId="{479483C6-E610-456E-B72C-C2FB3BEFAA62}" dt="2021-02-23T10:13:57.069" v="1001" actId="207"/>
          <ac:spMkLst>
            <pc:docMk/>
            <pc:sldMk cId="2570326471" sldId="542"/>
            <ac:spMk id="10" creationId="{F615CE4D-FFB9-4E03-B8F2-F4BA0E2B020E}"/>
          </ac:spMkLst>
        </pc:spChg>
        <pc:graphicFrameChg chg="mod modGraphic">
          <ac:chgData name="Erik Král" userId="e92e8e71-05aa-4c44-9728-5ff1a0a20d65" providerId="ADAL" clId="{479483C6-E610-456E-B72C-C2FB3BEFAA62}" dt="2021-02-23T10:23:05.068" v="1067" actId="572"/>
          <ac:graphicFrameMkLst>
            <pc:docMk/>
            <pc:sldMk cId="2570326471" sldId="542"/>
            <ac:graphicFrameMk id="13" creationId="{EDEA289C-C151-42E0-BC83-B40A7FD37FD9}"/>
          </ac:graphicFrameMkLst>
        </pc:graphicFrameChg>
      </pc:sldChg>
      <pc:sldChg chg="modSp">
        <pc:chgData name="Erik Král" userId="e92e8e71-05aa-4c44-9728-5ff1a0a20d65" providerId="ADAL" clId="{479483C6-E610-456E-B72C-C2FB3BEFAA62}" dt="2021-02-23T10:17:20.265" v="1038"/>
        <pc:sldMkLst>
          <pc:docMk/>
          <pc:sldMk cId="658804130" sldId="545"/>
        </pc:sldMkLst>
        <pc:spChg chg="mod">
          <ac:chgData name="Erik Král" userId="e92e8e71-05aa-4c44-9728-5ff1a0a20d65" providerId="ADAL" clId="{479483C6-E610-456E-B72C-C2FB3BEFAA62}" dt="2021-02-23T10:17:20.265" v="1038"/>
          <ac:spMkLst>
            <pc:docMk/>
            <pc:sldMk cId="658804130" sldId="545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7:25.082" v="1039"/>
        <pc:sldMkLst>
          <pc:docMk/>
          <pc:sldMk cId="2167306439" sldId="546"/>
        </pc:sldMkLst>
        <pc:spChg chg="mod">
          <ac:chgData name="Erik Král" userId="e92e8e71-05aa-4c44-9728-5ff1a0a20d65" providerId="ADAL" clId="{479483C6-E610-456E-B72C-C2FB3BEFAA62}" dt="2021-02-23T10:17:25.082" v="1039"/>
          <ac:spMkLst>
            <pc:docMk/>
            <pc:sldMk cId="2167306439" sldId="546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7:29.607" v="1040"/>
        <pc:sldMkLst>
          <pc:docMk/>
          <pc:sldMk cId="2069484510" sldId="547"/>
        </pc:sldMkLst>
        <pc:spChg chg="mod">
          <ac:chgData name="Erik Král" userId="e92e8e71-05aa-4c44-9728-5ff1a0a20d65" providerId="ADAL" clId="{479483C6-E610-456E-B72C-C2FB3BEFAA62}" dt="2021-02-23T10:17:29.607" v="1040"/>
          <ac:spMkLst>
            <pc:docMk/>
            <pc:sldMk cId="2069484510" sldId="547"/>
            <ac:spMk id="10" creationId="{F615CE4D-FFB9-4E03-B8F2-F4BA0E2B020E}"/>
          </ac:spMkLst>
        </pc:spChg>
      </pc:sldChg>
      <pc:sldChg chg="modSp mod">
        <pc:chgData name="Erik Král" userId="e92e8e71-05aa-4c44-9728-5ff1a0a20d65" providerId="ADAL" clId="{479483C6-E610-456E-B72C-C2FB3BEFAA62}" dt="2021-02-23T10:17:34.108" v="1041"/>
        <pc:sldMkLst>
          <pc:docMk/>
          <pc:sldMk cId="4291408311" sldId="548"/>
        </pc:sldMkLst>
        <pc:spChg chg="mod">
          <ac:chgData name="Erik Král" userId="e92e8e71-05aa-4c44-9728-5ff1a0a20d65" providerId="ADAL" clId="{479483C6-E610-456E-B72C-C2FB3BEFAA62}" dt="2021-02-23T10:17:34.108" v="1041"/>
          <ac:spMkLst>
            <pc:docMk/>
            <pc:sldMk cId="4291408311" sldId="548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5:27.946" v="1035"/>
        <pc:sldMkLst>
          <pc:docMk/>
          <pc:sldMk cId="3632443260" sldId="549"/>
        </pc:sldMkLst>
        <pc:spChg chg="mod">
          <ac:chgData name="Erik Král" userId="e92e8e71-05aa-4c44-9728-5ff1a0a20d65" providerId="ADAL" clId="{479483C6-E610-456E-B72C-C2FB3BEFAA62}" dt="2021-02-23T10:15:27.946" v="1035"/>
          <ac:spMkLst>
            <pc:docMk/>
            <pc:sldMk cId="3632443260" sldId="549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5:35.277" v="1036"/>
        <pc:sldMkLst>
          <pc:docMk/>
          <pc:sldMk cId="185102445" sldId="550"/>
        </pc:sldMkLst>
        <pc:spChg chg="mod">
          <ac:chgData name="Erik Král" userId="e92e8e71-05aa-4c44-9728-5ff1a0a20d65" providerId="ADAL" clId="{479483C6-E610-456E-B72C-C2FB3BEFAA62}" dt="2021-02-23T10:15:35.277" v="1036"/>
          <ac:spMkLst>
            <pc:docMk/>
            <pc:sldMk cId="185102445" sldId="550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7:41.949" v="1042"/>
        <pc:sldMkLst>
          <pc:docMk/>
          <pc:sldMk cId="3856115935" sldId="551"/>
        </pc:sldMkLst>
        <pc:spChg chg="mod">
          <ac:chgData name="Erik Král" userId="e92e8e71-05aa-4c44-9728-5ff1a0a20d65" providerId="ADAL" clId="{479483C6-E610-456E-B72C-C2FB3BEFAA62}" dt="2021-02-23T10:17:41.949" v="1042"/>
          <ac:spMkLst>
            <pc:docMk/>
            <pc:sldMk cId="3856115935" sldId="551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7:46.302" v="1043"/>
        <pc:sldMkLst>
          <pc:docMk/>
          <pc:sldMk cId="1465527765" sldId="552"/>
        </pc:sldMkLst>
        <pc:spChg chg="mod">
          <ac:chgData name="Erik Král" userId="e92e8e71-05aa-4c44-9728-5ff1a0a20d65" providerId="ADAL" clId="{479483C6-E610-456E-B72C-C2FB3BEFAA62}" dt="2021-02-23T10:17:46.302" v="1043"/>
          <ac:spMkLst>
            <pc:docMk/>
            <pc:sldMk cId="1465527765" sldId="552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7:50.716" v="1044"/>
        <pc:sldMkLst>
          <pc:docMk/>
          <pc:sldMk cId="1310353808" sldId="553"/>
        </pc:sldMkLst>
        <pc:spChg chg="mod">
          <ac:chgData name="Erik Král" userId="e92e8e71-05aa-4c44-9728-5ff1a0a20d65" providerId="ADAL" clId="{479483C6-E610-456E-B72C-C2FB3BEFAA62}" dt="2021-02-23T10:17:50.716" v="1044"/>
          <ac:spMkLst>
            <pc:docMk/>
            <pc:sldMk cId="1310353808" sldId="553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7:54.891" v="1045"/>
        <pc:sldMkLst>
          <pc:docMk/>
          <pc:sldMk cId="2337425376" sldId="554"/>
        </pc:sldMkLst>
        <pc:spChg chg="mod">
          <ac:chgData name="Erik Král" userId="e92e8e71-05aa-4c44-9728-5ff1a0a20d65" providerId="ADAL" clId="{479483C6-E610-456E-B72C-C2FB3BEFAA62}" dt="2021-02-23T10:17:54.891" v="1045"/>
          <ac:spMkLst>
            <pc:docMk/>
            <pc:sldMk cId="2337425376" sldId="554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7:58.114" v="1046"/>
        <pc:sldMkLst>
          <pc:docMk/>
          <pc:sldMk cId="1556772014" sldId="555"/>
        </pc:sldMkLst>
        <pc:spChg chg="mod">
          <ac:chgData name="Erik Král" userId="e92e8e71-05aa-4c44-9728-5ff1a0a20d65" providerId="ADAL" clId="{479483C6-E610-456E-B72C-C2FB3BEFAA62}" dt="2021-02-23T10:17:58.114" v="1046"/>
          <ac:spMkLst>
            <pc:docMk/>
            <pc:sldMk cId="1556772014" sldId="555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8:02.573" v="1047"/>
        <pc:sldMkLst>
          <pc:docMk/>
          <pc:sldMk cId="1132538201" sldId="556"/>
        </pc:sldMkLst>
        <pc:spChg chg="mod">
          <ac:chgData name="Erik Král" userId="e92e8e71-05aa-4c44-9728-5ff1a0a20d65" providerId="ADAL" clId="{479483C6-E610-456E-B72C-C2FB3BEFAA62}" dt="2021-02-23T10:18:02.573" v="1047"/>
          <ac:spMkLst>
            <pc:docMk/>
            <pc:sldMk cId="1132538201" sldId="556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8:05.993" v="1048"/>
        <pc:sldMkLst>
          <pc:docMk/>
          <pc:sldMk cId="329885580" sldId="557"/>
        </pc:sldMkLst>
        <pc:spChg chg="mod">
          <ac:chgData name="Erik Král" userId="e92e8e71-05aa-4c44-9728-5ff1a0a20d65" providerId="ADAL" clId="{479483C6-E610-456E-B72C-C2FB3BEFAA62}" dt="2021-02-23T10:18:05.993" v="1048"/>
          <ac:spMkLst>
            <pc:docMk/>
            <pc:sldMk cId="329885580" sldId="557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8:09.535" v="1049"/>
        <pc:sldMkLst>
          <pc:docMk/>
          <pc:sldMk cId="2545477511" sldId="558"/>
        </pc:sldMkLst>
        <pc:spChg chg="mod">
          <ac:chgData name="Erik Král" userId="e92e8e71-05aa-4c44-9728-5ff1a0a20d65" providerId="ADAL" clId="{479483C6-E610-456E-B72C-C2FB3BEFAA62}" dt="2021-02-23T10:18:09.535" v="1049"/>
          <ac:spMkLst>
            <pc:docMk/>
            <pc:sldMk cId="2545477511" sldId="558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8:12.795" v="1050"/>
        <pc:sldMkLst>
          <pc:docMk/>
          <pc:sldMk cId="782828052" sldId="559"/>
        </pc:sldMkLst>
        <pc:spChg chg="mod">
          <ac:chgData name="Erik Král" userId="e92e8e71-05aa-4c44-9728-5ff1a0a20d65" providerId="ADAL" clId="{479483C6-E610-456E-B72C-C2FB3BEFAA62}" dt="2021-02-23T10:18:12.795" v="1050"/>
          <ac:spMkLst>
            <pc:docMk/>
            <pc:sldMk cId="782828052" sldId="559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8:15.895" v="1051"/>
        <pc:sldMkLst>
          <pc:docMk/>
          <pc:sldMk cId="2265428491" sldId="560"/>
        </pc:sldMkLst>
        <pc:spChg chg="mod">
          <ac:chgData name="Erik Král" userId="e92e8e71-05aa-4c44-9728-5ff1a0a20d65" providerId="ADAL" clId="{479483C6-E610-456E-B72C-C2FB3BEFAA62}" dt="2021-02-23T10:18:15.895" v="1051"/>
          <ac:spMkLst>
            <pc:docMk/>
            <pc:sldMk cId="2265428491" sldId="560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8:19.407" v="1052"/>
        <pc:sldMkLst>
          <pc:docMk/>
          <pc:sldMk cId="3443234427" sldId="561"/>
        </pc:sldMkLst>
        <pc:spChg chg="mod">
          <ac:chgData name="Erik Král" userId="e92e8e71-05aa-4c44-9728-5ff1a0a20d65" providerId="ADAL" clId="{479483C6-E610-456E-B72C-C2FB3BEFAA62}" dt="2021-02-23T10:18:19.407" v="1052"/>
          <ac:spMkLst>
            <pc:docMk/>
            <pc:sldMk cId="3443234427" sldId="561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8:23.087" v="1053"/>
        <pc:sldMkLst>
          <pc:docMk/>
          <pc:sldMk cId="782997572" sldId="562"/>
        </pc:sldMkLst>
        <pc:spChg chg="mod">
          <ac:chgData name="Erik Král" userId="e92e8e71-05aa-4c44-9728-5ff1a0a20d65" providerId="ADAL" clId="{479483C6-E610-456E-B72C-C2FB3BEFAA62}" dt="2021-02-23T10:18:23.087" v="1053"/>
          <ac:spMkLst>
            <pc:docMk/>
            <pc:sldMk cId="782997572" sldId="562"/>
            <ac:spMk id="10" creationId="{F615CE4D-FFB9-4E03-B8F2-F4BA0E2B020E}"/>
          </ac:spMkLst>
        </pc:spChg>
      </pc:sldChg>
      <pc:sldChg chg="modSp">
        <pc:chgData name="Erik Král" userId="e92e8e71-05aa-4c44-9728-5ff1a0a20d65" providerId="ADAL" clId="{479483C6-E610-456E-B72C-C2FB3BEFAA62}" dt="2021-02-23T10:13:45.357" v="999"/>
        <pc:sldMkLst>
          <pc:docMk/>
          <pc:sldMk cId="3294232444" sldId="563"/>
        </pc:sldMkLst>
        <pc:spChg chg="mod">
          <ac:chgData name="Erik Král" userId="e92e8e71-05aa-4c44-9728-5ff1a0a20d65" providerId="ADAL" clId="{479483C6-E610-456E-B72C-C2FB3BEFAA62}" dt="2021-02-23T10:13:45.357" v="999"/>
          <ac:spMkLst>
            <pc:docMk/>
            <pc:sldMk cId="3294232444" sldId="563"/>
            <ac:spMk id="10" creationId="{F615CE4D-FFB9-4E03-B8F2-F4BA0E2B020E}"/>
          </ac:spMkLst>
        </pc:spChg>
      </pc:sldChg>
      <pc:sldChg chg="modSp mod">
        <pc:chgData name="Erik Král" userId="e92e8e71-05aa-4c44-9728-5ff1a0a20d65" providerId="ADAL" clId="{479483C6-E610-456E-B72C-C2FB3BEFAA62}" dt="2021-02-23T10:13:36.360" v="998" actId="20577"/>
        <pc:sldMkLst>
          <pc:docMk/>
          <pc:sldMk cId="1326759942" sldId="564"/>
        </pc:sldMkLst>
        <pc:spChg chg="mod">
          <ac:chgData name="Erik Král" userId="e92e8e71-05aa-4c44-9728-5ff1a0a20d65" providerId="ADAL" clId="{479483C6-E610-456E-B72C-C2FB3BEFAA62}" dt="2021-02-23T10:13:36.360" v="998" actId="20577"/>
          <ac:spMkLst>
            <pc:docMk/>
            <pc:sldMk cId="1326759942" sldId="564"/>
            <ac:spMk id="10" creationId="{F615CE4D-FFB9-4E03-B8F2-F4BA0E2B020E}"/>
          </ac:spMkLst>
        </pc:spChg>
      </pc:sldChg>
      <pc:sldChg chg="delSp modSp new mod">
        <pc:chgData name="Erik Král" userId="e92e8e71-05aa-4c44-9728-5ff1a0a20d65" providerId="ADAL" clId="{479483C6-E610-456E-B72C-C2FB3BEFAA62}" dt="2021-02-23T10:27:50.458" v="1087" actId="790"/>
        <pc:sldMkLst>
          <pc:docMk/>
          <pc:sldMk cId="3833488752" sldId="565"/>
        </pc:sldMkLst>
        <pc:spChg chg="mod">
          <ac:chgData name="Erik Král" userId="e92e8e71-05aa-4c44-9728-5ff1a0a20d65" providerId="ADAL" clId="{479483C6-E610-456E-B72C-C2FB3BEFAA62}" dt="2021-02-23T10:06:46.213" v="396"/>
          <ac:spMkLst>
            <pc:docMk/>
            <pc:sldMk cId="3833488752" sldId="565"/>
            <ac:spMk id="2" creationId="{EAB28B25-B007-4D9A-8BA2-42672A254F3A}"/>
          </ac:spMkLst>
        </pc:spChg>
        <pc:spChg chg="mod">
          <ac:chgData name="Erik Král" userId="e92e8e71-05aa-4c44-9728-5ff1a0a20d65" providerId="ADAL" clId="{479483C6-E610-456E-B72C-C2FB3BEFAA62}" dt="2021-02-23T10:27:50.458" v="1087" actId="790"/>
          <ac:spMkLst>
            <pc:docMk/>
            <pc:sldMk cId="3833488752" sldId="565"/>
            <ac:spMk id="3" creationId="{73444622-8F3E-45C5-A9AC-AC243207FCD4}"/>
          </ac:spMkLst>
        </pc:spChg>
        <pc:spChg chg="del">
          <ac:chgData name="Erik Král" userId="e92e8e71-05aa-4c44-9728-5ff1a0a20d65" providerId="ADAL" clId="{479483C6-E610-456E-B72C-C2FB3BEFAA62}" dt="2021-02-23T10:09:06.677" v="763" actId="478"/>
          <ac:spMkLst>
            <pc:docMk/>
            <pc:sldMk cId="3833488752" sldId="565"/>
            <ac:spMk id="4" creationId="{3C56798C-DDCC-445F-BEDB-35842DC810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24.02.2021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766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017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5668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0421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9946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751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565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5715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2674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123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84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8215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525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6612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8367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854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6215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1306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8581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9114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021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11579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9588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5247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264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699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67819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5107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293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487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669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275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1431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24.02.2021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24.02.2021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single-dimensional-array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microsoft.com/en-us/cpp/build/x64-calling-convention?view=msvc-160#return-values" TargetMode="External"/><Relationship Id="rId4" Type="http://schemas.openxmlformats.org/officeDocument/2006/relationships/hyperlink" Target="https://plato.stanford.edu/entries/recursive-functions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  <a:p>
            <a:r>
              <a:rPr lang="cs-CZ" dirty="0"/>
              <a:t>Rekurzivní implementace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89710"/>
            <a:ext cx="3005110" cy="166639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9" y="1690688"/>
            <a:ext cx="42268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args)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new int[] 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{ 1, 5, 6, 9, 11, 12, 15, 20 };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18699E0-B5A8-4B7F-BCEF-9013F07F7B72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BA486A3A-DD71-4C52-BAF4-CAA11590D94F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6D93D32-4FF0-425F-A585-BC69257236A4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4224D0B-1B71-4C5C-8C85-3D118C407E12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33" name="Tabulka 7">
            <a:extLst>
              <a:ext uri="{FF2B5EF4-FFF2-40B4-BE49-F238E27FC236}">
                <a16:creationId xmlns:a16="http://schemas.microsoft.com/office/drawing/2014/main" id="{2A63FF1D-0BE1-4524-BD31-3675836DD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86350"/>
              </p:ext>
            </p:extLst>
          </p:nvPr>
        </p:nvGraphicFramePr>
        <p:xfrm>
          <a:off x="7641905" y="2216337"/>
          <a:ext cx="2017047" cy="274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</a:tbl>
          </a:graphicData>
        </a:graphic>
      </p:graphicFrame>
      <p:graphicFrame>
        <p:nvGraphicFramePr>
          <p:cNvPr id="34" name="Tabulka 8">
            <a:extLst>
              <a:ext uri="{FF2B5EF4-FFF2-40B4-BE49-F238E27FC236}">
                <a16:creationId xmlns:a16="http://schemas.microsoft.com/office/drawing/2014/main" id="{01A0CE65-8803-48D1-BE57-21E012432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70038"/>
              </p:ext>
            </p:extLst>
          </p:nvPr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>
                          <a:solidFill>
                            <a:srgbClr val="FF0000"/>
                          </a:solidFill>
                        </a:rPr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31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9" y="1690688"/>
            <a:ext cx="42268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args)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int[] pole = new int[] 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{ 1, 5, 6, 9, 11, 12, 15, 20 };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2676262-4B5B-4211-96B6-D98857F8E966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18FC7B4-7394-42C4-B6E7-CC3D30B70F11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4240E4B-6073-4CCD-9963-BF7C2DE396C1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C6CEBC6F-1B61-4D82-881E-6C5ACF25F135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22" name="Tabulka 7">
            <a:extLst>
              <a:ext uri="{FF2B5EF4-FFF2-40B4-BE49-F238E27FC236}">
                <a16:creationId xmlns:a16="http://schemas.microsoft.com/office/drawing/2014/main" id="{9486D7B5-9BDD-4C9F-810A-6E5CDF2ED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78322"/>
              </p:ext>
            </p:extLst>
          </p:nvPr>
        </p:nvGraphicFramePr>
        <p:xfrm>
          <a:off x="7641905" y="2216337"/>
          <a:ext cx="2017047" cy="274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</a:tbl>
          </a:graphicData>
        </a:graphic>
      </p:graphicFrame>
      <p:graphicFrame>
        <p:nvGraphicFramePr>
          <p:cNvPr id="23" name="Tabulka 8">
            <a:extLst>
              <a:ext uri="{FF2B5EF4-FFF2-40B4-BE49-F238E27FC236}">
                <a16:creationId xmlns:a16="http://schemas.microsoft.com/office/drawing/2014/main" id="{E6C4C3BA-1316-464F-83F6-6BC2CF24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24625"/>
              </p:ext>
            </p:extLst>
          </p:nvPr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DE1B3457-DE9A-4BD4-80E4-CD29345A494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9658952" y="2352675"/>
            <a:ext cx="711392" cy="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9" y="1690688"/>
            <a:ext cx="42268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args)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hledanaHodnota = 15;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2676262-4B5B-4211-96B6-D98857F8E966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18FC7B4-7394-42C4-B6E7-CC3D30B70F11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4240E4B-6073-4CCD-9963-BF7C2DE396C1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C6CEBC6F-1B61-4D82-881E-6C5ACF25F135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22" name="Tabulka 7">
            <a:extLst>
              <a:ext uri="{FF2B5EF4-FFF2-40B4-BE49-F238E27FC236}">
                <a16:creationId xmlns:a16="http://schemas.microsoft.com/office/drawing/2014/main" id="{9486D7B5-9BDD-4C9F-810A-6E5CDF2ED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4567"/>
              </p:ext>
            </p:extLst>
          </p:nvPr>
        </p:nvGraphicFramePr>
        <p:xfrm>
          <a:off x="7641905" y="2216337"/>
          <a:ext cx="2017047" cy="5486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  <p:graphicFrame>
        <p:nvGraphicFramePr>
          <p:cNvPr id="23" name="Tabulka 8">
            <a:extLst>
              <a:ext uri="{FF2B5EF4-FFF2-40B4-BE49-F238E27FC236}">
                <a16:creationId xmlns:a16="http://schemas.microsoft.com/office/drawing/2014/main" id="{E6C4C3BA-1316-464F-83F6-6BC2CF2460C3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39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9" y="1690688"/>
            <a:ext cx="4226844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args)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levyIndex = 0;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2676262-4B5B-4211-96B6-D98857F8E966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18FC7B4-7394-42C4-B6E7-CC3D30B70F11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4240E4B-6073-4CCD-9963-BF7C2DE396C1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C6CEBC6F-1B61-4D82-881E-6C5ACF25F135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22" name="Tabulka 7">
            <a:extLst>
              <a:ext uri="{FF2B5EF4-FFF2-40B4-BE49-F238E27FC236}">
                <a16:creationId xmlns:a16="http://schemas.microsoft.com/office/drawing/2014/main" id="{9486D7B5-9BDD-4C9F-810A-6E5CDF2ED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61359"/>
              </p:ext>
            </p:extLst>
          </p:nvPr>
        </p:nvGraphicFramePr>
        <p:xfrm>
          <a:off x="7641905" y="2216337"/>
          <a:ext cx="2017047" cy="8229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</a:tbl>
          </a:graphicData>
        </a:graphic>
      </p:graphicFrame>
      <p:graphicFrame>
        <p:nvGraphicFramePr>
          <p:cNvPr id="23" name="Tabulka 8">
            <a:extLst>
              <a:ext uri="{FF2B5EF4-FFF2-40B4-BE49-F238E27FC236}">
                <a16:creationId xmlns:a16="http://schemas.microsoft.com/office/drawing/2014/main" id="{E6C4C3BA-1316-464F-83F6-6BC2CF2460C3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3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9" y="1690688"/>
            <a:ext cx="42268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args)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pravyIndex = pole.Length - 1;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2676262-4B5B-4211-96B6-D98857F8E966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18FC7B4-7394-42C4-B6E7-CC3D30B70F11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4240E4B-6073-4CCD-9963-BF7C2DE396C1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C6CEBC6F-1B61-4D82-881E-6C5ACF25F135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22" name="Tabulka 7">
            <a:extLst>
              <a:ext uri="{FF2B5EF4-FFF2-40B4-BE49-F238E27FC236}">
                <a16:creationId xmlns:a16="http://schemas.microsoft.com/office/drawing/2014/main" id="{9486D7B5-9BDD-4C9F-810A-6E5CDF2ED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62472"/>
              </p:ext>
            </p:extLst>
          </p:nvPr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23" name="Tabulka 8">
            <a:extLst>
              <a:ext uri="{FF2B5EF4-FFF2-40B4-BE49-F238E27FC236}">
                <a16:creationId xmlns:a16="http://schemas.microsoft.com/office/drawing/2014/main" id="{E6C4C3BA-1316-464F-83F6-6BC2CF2460C3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04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9" y="1690688"/>
            <a:ext cx="42268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args)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BinarySearch(pole,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hledanaHodnota,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        levyIndex,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pravyIndex);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2676262-4B5B-4211-96B6-D98857F8E966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18FC7B4-7394-42C4-B6E7-CC3D30B70F11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4240E4B-6073-4CCD-9963-BF7C2DE396C1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C6CEBC6F-1B61-4D82-881E-6C5ACF25F135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22" name="Tabulka 7">
            <a:extLst>
              <a:ext uri="{FF2B5EF4-FFF2-40B4-BE49-F238E27FC236}">
                <a16:creationId xmlns:a16="http://schemas.microsoft.com/office/drawing/2014/main" id="{9486D7B5-9BDD-4C9F-810A-6E5CDF2ED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39881"/>
              </p:ext>
            </p:extLst>
          </p:nvPr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23" name="Tabulka 8">
            <a:extLst>
              <a:ext uri="{FF2B5EF4-FFF2-40B4-BE49-F238E27FC236}">
                <a16:creationId xmlns:a16="http://schemas.microsoft.com/office/drawing/2014/main" id="{E6C4C3BA-1316-464F-83F6-6BC2CF2460C3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92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60" y="1690688"/>
            <a:ext cx="6288729" cy="4802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26495"/>
              </p:ext>
            </p:extLst>
          </p:nvPr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59916"/>
              </p:ext>
            </p:extLst>
          </p:nvPr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int[] pole,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    int hledanaHodnota,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int levyIndex,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int pravyIndex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3" name="Tabulka 7">
            <a:extLst>
              <a:ext uri="{FF2B5EF4-FFF2-40B4-BE49-F238E27FC236}">
                <a16:creationId xmlns:a16="http://schemas.microsoft.com/office/drawing/2014/main" id="{96014BC4-656A-4C29-9714-EFC24BA79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15881"/>
              </p:ext>
            </p:extLst>
          </p:nvPr>
        </p:nvGraphicFramePr>
        <p:xfrm>
          <a:off x="5313331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cxnSp>
        <p:nvCxnSpPr>
          <p:cNvPr id="25" name="Spojnice: pravoúhlá 24">
            <a:extLst>
              <a:ext uri="{FF2B5EF4-FFF2-40B4-BE49-F238E27FC236}">
                <a16:creationId xmlns:a16="http://schemas.microsoft.com/office/drawing/2014/main" id="{1723AAB0-D7D1-4DD3-BF16-CEDE7A376A80}"/>
              </a:ext>
            </a:extLst>
          </p:cNvPr>
          <p:cNvCxnSpPr>
            <a:endCxn id="8" idx="0"/>
          </p:cNvCxnSpPr>
          <p:nvPr/>
        </p:nvCxnSpPr>
        <p:spPr>
          <a:xfrm flipV="1">
            <a:off x="7330378" y="2209640"/>
            <a:ext cx="3331757" cy="143035"/>
          </a:xfrm>
          <a:prstGeom prst="bentConnector4">
            <a:avLst>
              <a:gd name="adj1" fmla="val 20446"/>
              <a:gd name="adj2" fmla="val 2065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DA8E5FE-A13F-4E24-9F5D-FA831B519687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První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120907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51410"/>
              </p:ext>
            </p:extLst>
          </p:nvPr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levyIndex == pravyIndex</a:t>
            </a:r>
          </a:p>
          <a:p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        &amp;&amp; pole[levyIndex] != hledanaHodnota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10350"/>
              </p:ext>
            </p:extLst>
          </p:nvPr>
        </p:nvGraphicFramePr>
        <p:xfrm>
          <a:off x="5313331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5512451B-40C8-4EC7-AB25-FC7F530E645A}"/>
              </a:ext>
            </a:extLst>
          </p:cNvPr>
          <p:cNvSpPr txBox="1"/>
          <p:nvPr/>
        </p:nvSpPr>
        <p:spPr>
          <a:xfrm>
            <a:off x="1741524" y="2339130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BFF71E0-F54A-460B-8084-8F03EEB2D165}"/>
              </a:ext>
            </a:extLst>
          </p:cNvPr>
          <p:cNvSpPr txBox="1"/>
          <p:nvPr/>
        </p:nvSpPr>
        <p:spPr>
          <a:xfrm>
            <a:off x="2658443" y="2339130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7D9C2958-FEBD-4D97-8629-86D869987727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První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3819700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levyIndex + pravyIndex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82052"/>
              </p:ext>
            </p:extLst>
          </p:nvPr>
        </p:nvGraphicFramePr>
        <p:xfrm>
          <a:off x="5313331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7DBA020F-93F3-48B4-972B-2EB3C8CF0524}"/>
              </a:ext>
            </a:extLst>
          </p:cNvPr>
          <p:cNvSpPr txBox="1"/>
          <p:nvPr/>
        </p:nvSpPr>
        <p:spPr>
          <a:xfrm>
            <a:off x="3136643" y="2944285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9EB43588-9282-4A68-A04D-96C65F3057A2}"/>
              </a:ext>
            </a:extLst>
          </p:cNvPr>
          <p:cNvSpPr txBox="1"/>
          <p:nvPr/>
        </p:nvSpPr>
        <p:spPr>
          <a:xfrm>
            <a:off x="4030845" y="2944285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2DFD2C25-097F-4CD9-AD06-B5372BDA1E1B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První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107339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prostredniIndex = (levyIndex + pravyIndex) / 2;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1454"/>
              </p:ext>
            </p:extLst>
          </p:nvPr>
        </p:nvGraphicFramePr>
        <p:xfrm>
          <a:off x="5313331" y="2216337"/>
          <a:ext cx="2017047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FF0000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14AFB5E2-A59F-41AB-8A06-1CDCCF235B1F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První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36177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Popis algoritmu Binary </a:t>
            </a:r>
            <a:r>
              <a:rPr lang="cs-CZ" dirty="0" err="1"/>
              <a:t>search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Popis rekurzivní implementace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pole[prostredniIndex] == hledanaHodnota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05320"/>
              </p:ext>
            </p:extLst>
          </p:nvPr>
        </p:nvGraphicFramePr>
        <p:xfrm>
          <a:off x="5313331" y="2216337"/>
          <a:ext cx="2017047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FE10EC4C-764C-4521-BBA9-A65C7CB368B6}"/>
              </a:ext>
            </a:extLst>
          </p:cNvPr>
          <p:cNvSpPr txBox="1"/>
          <p:nvPr/>
        </p:nvSpPr>
        <p:spPr>
          <a:xfrm>
            <a:off x="2192364" y="3298195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1CDC2488-CE7B-417E-82CE-D8A5976E9B16}"/>
              </a:ext>
            </a:extLst>
          </p:cNvPr>
          <p:cNvSpPr txBox="1"/>
          <p:nvPr/>
        </p:nvSpPr>
        <p:spPr>
          <a:xfrm>
            <a:off x="3729046" y="3298195"/>
            <a:ext cx="385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7A86A99-4C13-4F23-9E5B-4307DF32B21D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První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658804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pole[prostredniIndex] &gt; hledanaHodnota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4156"/>
              </p:ext>
            </p:extLst>
          </p:nvPr>
        </p:nvGraphicFramePr>
        <p:xfrm>
          <a:off x="5313331" y="2216337"/>
          <a:ext cx="2017047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616B72-393F-4925-AF96-4D974B8A7C0E}"/>
              </a:ext>
            </a:extLst>
          </p:cNvPr>
          <p:cNvSpPr txBox="1"/>
          <p:nvPr/>
        </p:nvSpPr>
        <p:spPr>
          <a:xfrm>
            <a:off x="2393330" y="3787416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FB5B125-35E8-4C53-AD6A-5FB11966712F}"/>
              </a:ext>
            </a:extLst>
          </p:cNvPr>
          <p:cNvSpPr txBox="1"/>
          <p:nvPr/>
        </p:nvSpPr>
        <p:spPr>
          <a:xfrm>
            <a:off x="3930012" y="3787416"/>
            <a:ext cx="385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BCCFA0A7-6F7E-4305-9956-B07B368B72D4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První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2167306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return BinarySearch(pole,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prostredniIndex + 1,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714292"/>
              </p:ext>
            </p:extLst>
          </p:nvPr>
        </p:nvGraphicFramePr>
        <p:xfrm>
          <a:off x="5313331" y="2216337"/>
          <a:ext cx="2017047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FE045E13-3EE8-4292-9E82-90443516D8E2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První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2069484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int[] pole,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    int hledanaHodnota,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int levyIndex,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int pravyIndex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58869"/>
              </p:ext>
            </p:extLst>
          </p:nvPr>
        </p:nvGraphicFramePr>
        <p:xfrm>
          <a:off x="5313331" y="2216337"/>
          <a:ext cx="2017047" cy="2468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</a:tbl>
          </a:graphicData>
        </a:graphic>
      </p:graphicFrame>
      <p:cxnSp>
        <p:nvCxnSpPr>
          <p:cNvPr id="4" name="Spojnice: pravoúhlá 3">
            <a:extLst>
              <a:ext uri="{FF2B5EF4-FFF2-40B4-BE49-F238E27FC236}">
                <a16:creationId xmlns:a16="http://schemas.microsoft.com/office/drawing/2014/main" id="{484C8E49-A4F0-4DE0-823A-D43F7694E8B6}"/>
              </a:ext>
            </a:extLst>
          </p:cNvPr>
          <p:cNvCxnSpPr>
            <a:endCxn id="8" idx="0"/>
          </p:cNvCxnSpPr>
          <p:nvPr/>
        </p:nvCxnSpPr>
        <p:spPr>
          <a:xfrm flipV="1">
            <a:off x="7330378" y="2209640"/>
            <a:ext cx="3331757" cy="1514635"/>
          </a:xfrm>
          <a:prstGeom prst="bentConnector4">
            <a:avLst>
              <a:gd name="adj1" fmla="val 7009"/>
              <a:gd name="adj2" fmla="val 1106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F8F2CE1-A8A0-45F7-9DDE-7CA385FAFC5B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Druhé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429140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levyIndex == pravyIndex</a:t>
            </a:r>
          </a:p>
          <a:p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        &amp;&amp; pole[levyIndex] != hledanaHodnota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05080"/>
              </p:ext>
            </p:extLst>
          </p:nvPr>
        </p:nvGraphicFramePr>
        <p:xfrm>
          <a:off x="5313331" y="2216337"/>
          <a:ext cx="2017047" cy="2468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278EA307-F8B9-4B31-AF05-56E7654F4C4B}"/>
              </a:ext>
            </a:extLst>
          </p:cNvPr>
          <p:cNvSpPr txBox="1"/>
          <p:nvPr/>
        </p:nvSpPr>
        <p:spPr>
          <a:xfrm>
            <a:off x="1741524" y="2339130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15D80582-5F94-4B62-A628-A4FBF060AAA7}"/>
              </a:ext>
            </a:extLst>
          </p:cNvPr>
          <p:cNvSpPr txBox="1"/>
          <p:nvPr/>
        </p:nvSpPr>
        <p:spPr>
          <a:xfrm>
            <a:off x="2658443" y="2339130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39C30A9-3048-45EB-9319-43BA759FA104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Druhé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3632443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levyIndex + pravyIndex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66398"/>
              </p:ext>
            </p:extLst>
          </p:nvPr>
        </p:nvGraphicFramePr>
        <p:xfrm>
          <a:off x="5313331" y="2216337"/>
          <a:ext cx="2017047" cy="2468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FD0B2A81-D3EA-4257-8BA9-AA13D4CFCB52}"/>
              </a:ext>
            </a:extLst>
          </p:cNvPr>
          <p:cNvSpPr txBox="1"/>
          <p:nvPr/>
        </p:nvSpPr>
        <p:spPr>
          <a:xfrm>
            <a:off x="3136643" y="2944285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7B44F24-A217-4E47-92AE-F5533B8CE544}"/>
              </a:ext>
            </a:extLst>
          </p:cNvPr>
          <p:cNvSpPr txBox="1"/>
          <p:nvPr/>
        </p:nvSpPr>
        <p:spPr>
          <a:xfrm>
            <a:off x="4030845" y="2944285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F516129-22B5-4002-B4AC-3AFCB2EFC8C8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Druhé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185102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prostredniIndex = (levyIndex + pravyIndex) / 2;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30922"/>
              </p:ext>
            </p:extLst>
          </p:nvPr>
        </p:nvGraphicFramePr>
        <p:xfrm>
          <a:off x="5313331" y="2216337"/>
          <a:ext cx="2017047" cy="2743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FF0000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987730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CAD1217D-63B4-44A2-A5B0-2B1A9DA14750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Druhé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3856115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pole[prostredniIndex] == hledanaHodnota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495455"/>
              </p:ext>
            </p:extLst>
          </p:nvPr>
        </p:nvGraphicFramePr>
        <p:xfrm>
          <a:off x="5313331" y="2216337"/>
          <a:ext cx="2017047" cy="2743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987730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3C86B2BC-71E4-4C15-8CA3-740A71E7A704}"/>
              </a:ext>
            </a:extLst>
          </p:cNvPr>
          <p:cNvSpPr txBox="1"/>
          <p:nvPr/>
        </p:nvSpPr>
        <p:spPr>
          <a:xfrm>
            <a:off x="2192363" y="3298195"/>
            <a:ext cx="385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28B9186-12B6-4604-AF13-B8A248B3C24A}"/>
              </a:ext>
            </a:extLst>
          </p:cNvPr>
          <p:cNvSpPr txBox="1"/>
          <p:nvPr/>
        </p:nvSpPr>
        <p:spPr>
          <a:xfrm>
            <a:off x="3729046" y="3298195"/>
            <a:ext cx="385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931A556-090B-4324-9EA6-D776EB74BB34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Druhé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1465527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pole[prostredniIndex] &gt; hledanaHodnota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17461"/>
              </p:ext>
            </p:extLst>
          </p:nvPr>
        </p:nvGraphicFramePr>
        <p:xfrm>
          <a:off x="5313331" y="2216337"/>
          <a:ext cx="2017047" cy="2743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987730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27B878EB-9F4E-4833-A0C2-C631695A02C0}"/>
              </a:ext>
            </a:extLst>
          </p:cNvPr>
          <p:cNvSpPr txBox="1"/>
          <p:nvPr/>
        </p:nvSpPr>
        <p:spPr>
          <a:xfrm>
            <a:off x="2393329" y="3787416"/>
            <a:ext cx="385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5A9A03D9-53EC-4645-8FEF-19C91575E5E0}"/>
              </a:ext>
            </a:extLst>
          </p:cNvPr>
          <p:cNvSpPr txBox="1"/>
          <p:nvPr/>
        </p:nvSpPr>
        <p:spPr>
          <a:xfrm>
            <a:off x="3930012" y="3787416"/>
            <a:ext cx="385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25676EC-4F3A-4B5D-A8F6-36B74CCC5684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Druhé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1310353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BinarySearch(pole,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prostredniIndex + 1,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57125"/>
              </p:ext>
            </p:extLst>
          </p:nvPr>
        </p:nvGraphicFramePr>
        <p:xfrm>
          <a:off x="5313331" y="2216337"/>
          <a:ext cx="2017047" cy="2743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987730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3703A3B2-958C-493F-A9D0-194E5C081A08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Druhé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233742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algoritmus binárního vyhledávání (</a:t>
            </a:r>
            <a:r>
              <a:rPr lang="en-US" dirty="0"/>
              <a:t>Binary search</a:t>
            </a:r>
            <a:r>
              <a:rPr lang="cs-CZ" dirty="0"/>
              <a:t>).</a:t>
            </a:r>
          </a:p>
          <a:p>
            <a:r>
              <a:rPr lang="cs-CZ" dirty="0"/>
              <a:t>Na tomto příkladu si demonstrujeme práci s jednorozměrným polem s pevnou délkou </a:t>
            </a:r>
            <a:r>
              <a:rPr lang="en-US" dirty="0"/>
              <a:t>[1]</a:t>
            </a:r>
            <a:r>
              <a:rPr lang="cs-CZ" dirty="0"/>
              <a:t> a rekurzivní metody</a:t>
            </a:r>
            <a:r>
              <a:rPr lang="en-US" dirty="0"/>
              <a:t> [2]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int[] pole,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    int hledanaHodnota,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int levyIndex,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int pravyIndex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73369"/>
              </p:ext>
            </p:extLst>
          </p:nvPr>
        </p:nvGraphicFramePr>
        <p:xfrm>
          <a:off x="5313331" y="2216337"/>
          <a:ext cx="2017047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98773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07646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22451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718128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791202"/>
                  </a:ext>
                </a:extLst>
              </a:tr>
            </a:tbl>
          </a:graphicData>
        </a:graphic>
      </p:graphicFrame>
      <p:cxnSp>
        <p:nvCxnSpPr>
          <p:cNvPr id="4" name="Spojnice: pravoúhlá 3">
            <a:extLst>
              <a:ext uri="{FF2B5EF4-FFF2-40B4-BE49-F238E27FC236}">
                <a16:creationId xmlns:a16="http://schemas.microsoft.com/office/drawing/2014/main" id="{1A91E6F9-D783-4DB2-97EF-BF9EED7EE198}"/>
              </a:ext>
            </a:extLst>
          </p:cNvPr>
          <p:cNvCxnSpPr>
            <a:endCxn id="8" idx="0"/>
          </p:cNvCxnSpPr>
          <p:nvPr/>
        </p:nvCxnSpPr>
        <p:spPr>
          <a:xfrm flipV="1">
            <a:off x="7330378" y="2209640"/>
            <a:ext cx="3331757" cy="2873348"/>
          </a:xfrm>
          <a:prstGeom prst="bentConnector4">
            <a:avLst>
              <a:gd name="adj1" fmla="val 6942"/>
              <a:gd name="adj2" fmla="val 1054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2BAE520-1FB4-4F30-B663-5BE50A482242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Třetí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1556772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1278"/>
              </p:ext>
            </p:extLst>
          </p:nvPr>
        </p:nvGraphicFramePr>
        <p:xfrm>
          <a:off x="5313331" y="2216337"/>
          <a:ext cx="2017047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98773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07646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22451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718128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791202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DA500DA4-9587-418D-B50E-385253143549}"/>
              </a:ext>
            </a:extLst>
          </p:cNvPr>
          <p:cNvSpPr txBox="1"/>
          <p:nvPr/>
        </p:nvSpPr>
        <p:spPr>
          <a:xfrm>
            <a:off x="1741524" y="2339130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144998FC-BFC5-4425-A632-8AE67B23779A}"/>
              </a:ext>
            </a:extLst>
          </p:cNvPr>
          <p:cNvSpPr txBox="1"/>
          <p:nvPr/>
        </p:nvSpPr>
        <p:spPr>
          <a:xfrm>
            <a:off x="2658443" y="2339130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558FD7D-D2F1-44E3-A6CA-62B6AED31BA7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Třetí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1132538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levyIndex + pravyIndex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19671"/>
              </p:ext>
            </p:extLst>
          </p:nvPr>
        </p:nvGraphicFramePr>
        <p:xfrm>
          <a:off x="5313331" y="2216337"/>
          <a:ext cx="2017047" cy="3840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98773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07646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22451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718128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791202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A0F72120-6FE0-4180-872F-8657DAB67D03}"/>
              </a:ext>
            </a:extLst>
          </p:cNvPr>
          <p:cNvSpPr txBox="1"/>
          <p:nvPr/>
        </p:nvSpPr>
        <p:spPr>
          <a:xfrm>
            <a:off x="3136643" y="2944285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BB406E6-B87A-4EFE-9618-131CE4809D94}"/>
              </a:ext>
            </a:extLst>
          </p:cNvPr>
          <p:cNvSpPr txBox="1"/>
          <p:nvPr/>
        </p:nvSpPr>
        <p:spPr>
          <a:xfrm>
            <a:off x="4030845" y="2944285"/>
            <a:ext cx="280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F04A6AD2-EF59-4AEB-B8D4-E3EB69D8E390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Třetí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329885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prostredniIndex = (levyIndex + pravyIndex) / 2;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00335"/>
              </p:ext>
            </p:extLst>
          </p:nvPr>
        </p:nvGraphicFramePr>
        <p:xfrm>
          <a:off x="5313331" y="2216337"/>
          <a:ext cx="2017047" cy="4114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98773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07646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22451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718128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79120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FF0000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664722"/>
                  </a:ext>
                </a:extLst>
              </a:tr>
            </a:tbl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A8C8E6BF-12A0-419D-B7FB-7D77A924B89C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Třetí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2545477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pole[prostredniIndex] == hledanaHodnota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06499"/>
              </p:ext>
            </p:extLst>
          </p:nvPr>
        </p:nvGraphicFramePr>
        <p:xfrm>
          <a:off x="5313331" y="2216337"/>
          <a:ext cx="2017047" cy="4114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98773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07646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22451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718128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79120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664722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EFE0335-D710-4C72-B594-0E2C30E06A00}"/>
              </a:ext>
            </a:extLst>
          </p:cNvPr>
          <p:cNvSpPr txBox="1"/>
          <p:nvPr/>
        </p:nvSpPr>
        <p:spPr>
          <a:xfrm>
            <a:off x="2192363" y="3298195"/>
            <a:ext cx="385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EAEC21F8-D258-42F4-96DC-A6B3BECC89F4}"/>
              </a:ext>
            </a:extLst>
          </p:cNvPr>
          <p:cNvSpPr txBox="1"/>
          <p:nvPr/>
        </p:nvSpPr>
        <p:spPr>
          <a:xfrm>
            <a:off x="3729046" y="3298195"/>
            <a:ext cx="385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55DC8E4C-6AD2-4CCA-85B1-5AEA7542CCDD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Třetí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782828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412921"/>
              </p:ext>
            </p:extLst>
          </p:nvPr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return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97890"/>
              </p:ext>
            </p:extLst>
          </p:nvPr>
        </p:nvGraphicFramePr>
        <p:xfrm>
          <a:off x="5313331" y="2216337"/>
          <a:ext cx="2017047" cy="4114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98773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07646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22451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718128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79120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664722"/>
                  </a:ext>
                </a:extLst>
              </a:tr>
            </a:tbl>
          </a:graphicData>
        </a:graphic>
      </p:graphicFrame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FEAC026-665D-4579-BEC7-6E8DD7CA7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71954"/>
              </p:ext>
            </p:extLst>
          </p:nvPr>
        </p:nvGraphicFramePr>
        <p:xfrm>
          <a:off x="7705150" y="4372502"/>
          <a:ext cx="2017047" cy="685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 gridSpan="2">
                  <a:txBody>
                    <a:bodyPr/>
                    <a:lstStyle/>
                    <a:p>
                      <a:pPr algn="l"/>
                      <a:r>
                        <a:rPr lang="cs-CZ" sz="1050" dirty="0"/>
                        <a:t>Návratová hodnota </a:t>
                      </a:r>
                    </a:p>
                    <a:p>
                      <a:pPr algn="l"/>
                      <a:r>
                        <a:rPr lang="cs-CZ" sz="1050" dirty="0"/>
                        <a:t>(mimo zásobník)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Registr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  <p:sp>
        <p:nvSpPr>
          <p:cNvPr id="23" name="TextovéPole 22">
            <a:extLst>
              <a:ext uri="{FF2B5EF4-FFF2-40B4-BE49-F238E27FC236}">
                <a16:creationId xmlns:a16="http://schemas.microsoft.com/office/drawing/2014/main" id="{6B2DBF3F-71ED-49EF-B45C-9E7D490B5DD1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Třetí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2265428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return BinarySearch(pole,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prostredniIndex + 1,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86755"/>
              </p:ext>
            </p:extLst>
          </p:nvPr>
        </p:nvGraphicFramePr>
        <p:xfrm>
          <a:off x="5313331" y="2216337"/>
          <a:ext cx="2017047" cy="2743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tx1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bg2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987730"/>
                  </a:ext>
                </a:extLst>
              </a:tr>
            </a:tbl>
          </a:graphicData>
        </a:graphic>
      </p:graphicFrame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D92AF9A1-F40D-4939-B255-12C0DC623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58445"/>
              </p:ext>
            </p:extLst>
          </p:nvPr>
        </p:nvGraphicFramePr>
        <p:xfrm>
          <a:off x="7705150" y="4372502"/>
          <a:ext cx="2017047" cy="685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 gridSpan="2">
                  <a:txBody>
                    <a:bodyPr/>
                    <a:lstStyle/>
                    <a:p>
                      <a:pPr algn="l"/>
                      <a:r>
                        <a:rPr lang="cs-CZ" sz="1050" dirty="0"/>
                        <a:t>Návratová hodnota </a:t>
                      </a:r>
                    </a:p>
                    <a:p>
                      <a:pPr algn="l"/>
                      <a:r>
                        <a:rPr lang="cs-CZ" sz="1050" dirty="0"/>
                        <a:t>(mimo zásobník)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Registr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  <p:sp>
        <p:nvSpPr>
          <p:cNvPr id="13" name="TextovéPole 12">
            <a:extLst>
              <a:ext uri="{FF2B5EF4-FFF2-40B4-BE49-F238E27FC236}">
                <a16:creationId xmlns:a16="http://schemas.microsoft.com/office/drawing/2014/main" id="{0249845A-A623-4D4D-804F-BA28923AB748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Druhé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3443234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7641905" y="2216337"/>
          <a:ext cx="201704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return BinarySearch(pole,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prostredniIndex + 1,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ulka 7">
            <a:extLst>
              <a:ext uri="{FF2B5EF4-FFF2-40B4-BE49-F238E27FC236}">
                <a16:creationId xmlns:a16="http://schemas.microsoft.com/office/drawing/2014/main" id="{C739CF87-873C-48FE-A6AE-DDAA6430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96423"/>
              </p:ext>
            </p:extLst>
          </p:nvPr>
        </p:nvGraphicFramePr>
        <p:xfrm>
          <a:off x="5313331" y="2216337"/>
          <a:ext cx="2017047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noProof="1">
                          <a:solidFill>
                            <a:schemeClr val="bg2"/>
                          </a:solidFill>
                        </a:rPr>
                        <a:t>prostredniIndex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D92AF9A1-F40D-4939-B255-12C0DC623CF1}"/>
              </a:ext>
            </a:extLst>
          </p:cNvPr>
          <p:cNvGraphicFramePr>
            <a:graphicFrameLocks noGrp="1"/>
          </p:cNvGraphicFramePr>
          <p:nvPr/>
        </p:nvGraphicFramePr>
        <p:xfrm>
          <a:off x="7705150" y="4372502"/>
          <a:ext cx="2017047" cy="685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 gridSpan="2">
                  <a:txBody>
                    <a:bodyPr/>
                    <a:lstStyle/>
                    <a:p>
                      <a:pPr algn="l"/>
                      <a:r>
                        <a:rPr lang="cs-CZ" sz="1050" dirty="0"/>
                        <a:t>Návratová hodnota </a:t>
                      </a:r>
                    </a:p>
                    <a:p>
                      <a:pPr algn="l"/>
                      <a:r>
                        <a:rPr lang="cs-CZ" sz="1050" dirty="0"/>
                        <a:t>(mimo zásobník)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Registr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A804224D-2C65-4AE5-96B8-A9C0966EA30F}"/>
              </a:ext>
            </a:extLst>
          </p:cNvPr>
          <p:cNvSpPr txBox="1"/>
          <p:nvPr/>
        </p:nvSpPr>
        <p:spPr>
          <a:xfrm>
            <a:off x="838199" y="6220274"/>
            <a:ext cx="422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První 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782997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2705"/>
              </p:ext>
            </p:extLst>
          </p:nvPr>
        </p:nvGraphicFramePr>
        <p:xfrm>
          <a:off x="7641905" y="2216337"/>
          <a:ext cx="2017047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args)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nalezenyIndex = BinarySearch(pole,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hledanaHodnota,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        levyIndex,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pravyIndex);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3" name="Tabulka 7">
            <a:extLst>
              <a:ext uri="{FF2B5EF4-FFF2-40B4-BE49-F238E27FC236}">
                <a16:creationId xmlns:a16="http://schemas.microsoft.com/office/drawing/2014/main" id="{EDEA289C-C151-42E0-BC83-B40A7FD37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91274"/>
              </p:ext>
            </p:extLst>
          </p:nvPr>
        </p:nvGraphicFramePr>
        <p:xfrm>
          <a:off x="7705150" y="4372502"/>
          <a:ext cx="2017047" cy="685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 gridSpan="2">
                  <a:txBody>
                    <a:bodyPr/>
                    <a:lstStyle/>
                    <a:p>
                      <a:pPr algn="l"/>
                      <a:r>
                        <a:rPr lang="cs-CZ" sz="1050" dirty="0">
                          <a:solidFill>
                            <a:schemeClr val="bg2"/>
                          </a:solidFill>
                        </a:rPr>
                        <a:t>Návratová hodnota </a:t>
                      </a:r>
                    </a:p>
                    <a:p>
                      <a:pPr algn="l"/>
                      <a:r>
                        <a:rPr lang="cs-CZ" sz="1050" dirty="0">
                          <a:solidFill>
                            <a:schemeClr val="bg2"/>
                          </a:solidFill>
                        </a:rPr>
                        <a:t>(mimo zásobník)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</a:rPr>
                        <a:t>Registr</a:t>
                      </a:r>
                      <a:endParaRPr lang="cs-CZ" sz="105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326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72075"/>
              </p:ext>
            </p:extLst>
          </p:nvPr>
        </p:nvGraphicFramePr>
        <p:xfrm>
          <a:off x="7641905" y="2216337"/>
          <a:ext cx="2017047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args)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pravyIndex);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nalezenyIndex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Console.WriteLine(</a:t>
            </a:r>
            <a:r>
              <a:rPr lang="cs-CZ" sz="1050" noProof="1">
                <a:solidFill>
                  <a:srgbClr val="A31515"/>
                </a:solidFill>
                <a:latin typeface="Consolas" panose="020B0609020204030204" pitchFamily="49" charset="0"/>
              </a:rPr>
              <a:t>$"Hodnota nenalezena"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Console.WriteLine(nalezenyIndex);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19A074C-D2DB-472B-B49F-5DF10EE79C70}"/>
              </a:ext>
            </a:extLst>
          </p:cNvPr>
          <p:cNvSpPr txBox="1"/>
          <p:nvPr/>
        </p:nvSpPr>
        <p:spPr>
          <a:xfrm>
            <a:off x="1855755" y="3949381"/>
            <a:ext cx="3857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423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B0E96-B454-4191-BD8C-696F865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66AA24-F169-407A-94F9-FBCA7940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Algoritmus binárního vyhledávání, který se také nazývá vyhledávání půlením intervalu. </a:t>
            </a:r>
          </a:p>
          <a:p>
            <a:r>
              <a:rPr lang="cs-CZ" dirty="0"/>
              <a:t>Vyhledává hodnotu v předem </a:t>
            </a:r>
            <a:r>
              <a:rPr lang="cs-CZ" b="1" dirty="0"/>
              <a:t>seřazeném poli</a:t>
            </a:r>
            <a:r>
              <a:rPr lang="cs-CZ" dirty="0"/>
              <a:t> prvků.</a:t>
            </a:r>
          </a:p>
          <a:p>
            <a:r>
              <a:rPr lang="cs-CZ" dirty="0"/>
              <a:t>Binární vyhledávání porovnává hledanou hodnotu s prvkem na pozici uprostřed pole. Pokud nejsou stejné, polovina, ve které hledaný prvek nemůže být, je vyloučena a hledání pokračuje na zbývající polovině pole, přičemž se prostřední prvek znovu porovná s hledanou hodnotou a postup se opakuje, dokud není nalezena cílová hodnota nebo už v poli nezbyly žádné prvky k prohledání.</a:t>
            </a:r>
          </a:p>
          <a:p>
            <a:r>
              <a:rPr lang="cs-CZ" dirty="0"/>
              <a:t>V této prezentaci probereme řešení s </a:t>
            </a:r>
            <a:r>
              <a:rPr lang="cs-CZ" b="1" dirty="0"/>
              <a:t>rekurzivní metodou</a:t>
            </a:r>
            <a:r>
              <a:rPr lang="cs-CZ" dirty="0"/>
              <a:t>.</a:t>
            </a:r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4228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76343"/>
              </p:ext>
            </p:extLst>
          </p:nvPr>
        </p:nvGraphicFramePr>
        <p:xfrm>
          <a:off x="7641905" y="2216337"/>
          <a:ext cx="2017047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05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235607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10159649" y="2209640"/>
          <a:ext cx="1004972" cy="247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01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774271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274757">
                <a:tc gridSpan="2">
                  <a:txBody>
                    <a:bodyPr/>
                    <a:lstStyle/>
                    <a:p>
                      <a:pPr algn="r"/>
                      <a:r>
                        <a:rPr lang="cs-CZ" sz="1050" dirty="0"/>
                        <a:t>Adresa 2000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28120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0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1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2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3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4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5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6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r"/>
                      <a:r>
                        <a:rPr lang="en-US" sz="1050" dirty="0"/>
                        <a:t>7</a:t>
                      </a:r>
                      <a:endParaRPr lang="cs-CZ" sz="105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cs-CZ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0" y="1690688"/>
            <a:ext cx="4226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args)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pravyIndex);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(nalezenyIndex &lt;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Console.WriteLine(</a:t>
            </a:r>
            <a:r>
              <a:rPr lang="cs-CZ" sz="1050" noProof="1">
                <a:solidFill>
                  <a:srgbClr val="A31515"/>
                </a:solidFill>
                <a:latin typeface="Consolas" panose="020B0609020204030204" pitchFamily="49" charset="0"/>
              </a:rPr>
              <a:t>$"Hodnota nenalezena"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Console.WriteLine(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nalezenyIndex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759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cs-CZ" sz="2000" dirty="0"/>
              <a:t>1</a:t>
            </a:r>
            <a:r>
              <a:rPr lang="en-US" sz="2000" dirty="0"/>
              <a:t>] </a:t>
            </a:r>
            <a:r>
              <a:rPr lang="cs-CZ" sz="2000" dirty="0"/>
              <a:t>Single-</a:t>
            </a:r>
            <a:r>
              <a:rPr lang="cs-CZ" sz="2000" dirty="0" err="1"/>
              <a:t>Dimensional</a:t>
            </a:r>
            <a:r>
              <a:rPr lang="cs-CZ" sz="2000" dirty="0"/>
              <a:t> </a:t>
            </a:r>
            <a:r>
              <a:rPr lang="cs-CZ" sz="2000" dirty="0" err="1"/>
              <a:t>Arrays</a:t>
            </a:r>
            <a:r>
              <a:rPr lang="cs-CZ" sz="2000" dirty="0"/>
              <a:t> - C# </a:t>
            </a:r>
            <a:r>
              <a:rPr lang="cs-CZ" sz="2000" dirty="0" err="1"/>
              <a:t>Programming</a:t>
            </a:r>
            <a:r>
              <a:rPr lang="cs-CZ" sz="2000" dirty="0"/>
              <a:t> </a:t>
            </a:r>
            <a:r>
              <a:rPr lang="cs-CZ" sz="2000" dirty="0" err="1"/>
              <a:t>Guide</a:t>
            </a:r>
            <a:r>
              <a:rPr lang="cs-CZ" sz="2000" dirty="0"/>
              <a:t>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02.02.2021]. Dostupné z: </a:t>
            </a:r>
            <a:r>
              <a:rPr lang="cs-CZ" sz="2000" dirty="0">
                <a:hlinkClick r:id="rId3"/>
              </a:rPr>
              <a:t>https://docs.microsoft.com/en-us/dotnet/csharp/programming-guide/arrays/single-dimensional-arrays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[2] Stanford Encyclopedia of Philosophy [online]. Copyright © 2020 [cit. 24.02.2021]. </a:t>
            </a:r>
            <a:r>
              <a:rPr lang="en-US" sz="2000" dirty="0" err="1"/>
              <a:t>Dostupné</a:t>
            </a:r>
            <a:r>
              <a:rPr lang="en-US" sz="2000" dirty="0"/>
              <a:t> z: </a:t>
            </a:r>
            <a:r>
              <a:rPr lang="en-US" sz="2000" dirty="0">
                <a:hlinkClick r:id="rId4"/>
              </a:rPr>
              <a:t>https://plato.stanford.edu/entries/recursive-functions/</a:t>
            </a:r>
            <a:endParaRPr lang="cs-CZ" sz="2000"/>
          </a:p>
          <a:p>
            <a:pPr marL="0" indent="0">
              <a:buNone/>
            </a:pPr>
            <a:r>
              <a:rPr lang="en-US" sz="2000"/>
              <a:t>[</a:t>
            </a:r>
            <a:r>
              <a:rPr lang="en-US" sz="2000" dirty="0"/>
              <a:t>3] </a:t>
            </a:r>
            <a:r>
              <a:rPr lang="cs-CZ" sz="2000" dirty="0"/>
              <a:t>x64 </a:t>
            </a:r>
            <a:r>
              <a:rPr lang="cs-CZ" sz="2000" dirty="0" err="1"/>
              <a:t>calling</a:t>
            </a:r>
            <a:r>
              <a:rPr lang="cs-CZ" sz="2000" dirty="0"/>
              <a:t> </a:t>
            </a:r>
            <a:r>
              <a:rPr lang="cs-CZ" sz="2000" dirty="0" err="1"/>
              <a:t>convention</a:t>
            </a:r>
            <a:r>
              <a:rPr lang="cs-CZ" sz="2000" dirty="0"/>
              <a:t>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23.02.2021]. Dostupné z: </a:t>
            </a:r>
            <a:r>
              <a:rPr lang="cs-CZ" sz="2000" dirty="0">
                <a:hlinkClick r:id="rId5"/>
              </a:rPr>
              <a:t>https://docs.microsoft.com/en-us/cpp/build/x64-calling-convention?view=msvc-160#return-values</a:t>
            </a:r>
            <a:endParaRPr lang="cs-CZ" sz="2000" dirty="0"/>
          </a:p>
          <a:p>
            <a:pPr marL="0" indent="0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8599C-27CD-4712-BC04-E9204DD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647F8A-77B4-4560-BE7E-C48ED4D6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Rekurzivní algoritmus alokuje pro každé volání metody novou paměť. </a:t>
            </a:r>
          </a:p>
          <a:p>
            <a:r>
              <a:rPr lang="cs-CZ" dirty="0"/>
              <a:t>V příkladech je </a:t>
            </a:r>
            <a:r>
              <a:rPr lang="cs-CZ" b="1" dirty="0"/>
              <a:t>zjednodušeně</a:t>
            </a:r>
            <a:r>
              <a:rPr lang="cs-CZ" dirty="0"/>
              <a:t> demonstrováno využití paměti z hlediska zásobníku (</a:t>
            </a:r>
            <a:r>
              <a:rPr lang="en-US" dirty="0"/>
              <a:t>Stack</a:t>
            </a:r>
            <a:r>
              <a:rPr lang="cs-CZ" dirty="0"/>
              <a:t>) a haldy (</a:t>
            </a:r>
            <a:r>
              <a:rPr lang="en-US" dirty="0"/>
              <a:t>Heap</a:t>
            </a:r>
            <a:r>
              <a:rPr lang="cs-CZ" dirty="0"/>
              <a:t>).</a:t>
            </a:r>
          </a:p>
          <a:p>
            <a:r>
              <a:rPr lang="cs-CZ" dirty="0"/>
              <a:t>Práce se zásobníkem je ve skutečnosti složitější a v příkladech jsou zobrazeny </a:t>
            </a:r>
            <a:r>
              <a:rPr lang="cs-CZ" b="1" dirty="0"/>
              <a:t>pouze proměnné přímo související s algoritmem </a:t>
            </a:r>
            <a:r>
              <a:rPr lang="cs-CZ" dirty="0"/>
              <a:t>a jsou vynechány uložené hodnoty registrů nebo návratové hodnoty. Také pořadí předávaných argumentů a parametrů metody může být jiné.</a:t>
            </a:r>
          </a:p>
          <a:p>
            <a:r>
              <a:rPr lang="cs-CZ" dirty="0"/>
              <a:t>Návratová hodnota metody se může předávat jak v registru, tak i jiným způsobem </a:t>
            </a:r>
            <a:r>
              <a:rPr lang="en-US"/>
              <a:t>[3].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53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B28B25-B007-4D9A-8BA2-42672A25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444622-8F3E-45C5-A9AC-AC243207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Následující příklad se skládá z volání metody  </a:t>
            </a:r>
            <a:r>
              <a:rPr lang="en-US" i="1" noProof="1"/>
              <a:t>BinarySearch</a:t>
            </a:r>
            <a:r>
              <a:rPr lang="cs-CZ" dirty="0"/>
              <a:t> v metodě </a:t>
            </a:r>
            <a:r>
              <a:rPr lang="en-US" i="1" dirty="0"/>
              <a:t>Main</a:t>
            </a:r>
            <a:r>
              <a:rPr lang="cs-CZ" dirty="0"/>
              <a:t> a následujícím vyhodnocení návratové hodnoty.</a:t>
            </a:r>
          </a:p>
          <a:p>
            <a:r>
              <a:rPr lang="cs-CZ" dirty="0"/>
              <a:t>A dále obsahuje příklad samotnou rekurzivní implementaci </a:t>
            </a:r>
            <a:r>
              <a:rPr lang="cs-CZ"/>
              <a:t>metody </a:t>
            </a:r>
            <a:r>
              <a:rPr lang="en-US" i="1" noProof="1"/>
              <a:t>BinarySearch</a:t>
            </a:r>
            <a:r>
              <a:rPr lang="cs-CZ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348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9" y="1690688"/>
            <a:ext cx="42268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args)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pravyIndex);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(nalezenyIndex &lt;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Console.WriteLine(</a:t>
            </a:r>
            <a:r>
              <a:rPr lang="cs-CZ" sz="1050" noProof="1">
                <a:solidFill>
                  <a:srgbClr val="A31515"/>
                </a:solidFill>
                <a:latin typeface="Consolas" panose="020B0609020204030204" pitchFamily="49" charset="0"/>
              </a:rPr>
              <a:t>$"Hodnota nenalezena"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Console.WriteLine(nalezenyIndex);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2676262-4B5B-4211-96B6-D98857F8E966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18FC7B4-7394-42C4-B6E7-CC3D30B70F11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4240E4B-6073-4CCD-9963-BF7C2DE396C1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C6CEBC6F-1B61-4D82-881E-6C5ACF25F135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144243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9" y="1690688"/>
            <a:ext cx="4226844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pravyIndex)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== pravyIndex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&amp;&amp; pole[levyIndex] !=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pravyIndex)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==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(pole[prostredniIndex] &gt; hledanaHodnota)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levyIndex,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BinarySearch(pole,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hledanaHodnota,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pravyIndex);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2676262-4B5B-4211-96B6-D98857F8E966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18FC7B4-7394-42C4-B6E7-CC3D30B70F11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4240E4B-6073-4CCD-9963-BF7C2DE396C1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C6CEBC6F-1B61-4D82-881E-6C5ACF25F135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5739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r>
              <a:rPr lang="cs-CZ" dirty="0"/>
              <a:t> - rekurzivní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F615CE4D-FFB9-4E03-B8F2-F4BA0E2B020E}"/>
              </a:ext>
            </a:extLst>
          </p:cNvPr>
          <p:cNvSpPr/>
          <p:nvPr/>
        </p:nvSpPr>
        <p:spPr>
          <a:xfrm>
            <a:off x="838209" y="1690688"/>
            <a:ext cx="42268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args)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int[] pole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A18699E0-B5A8-4B7F-BCEF-9013F07F7B72}"/>
              </a:ext>
            </a:extLst>
          </p:cNvPr>
          <p:cNvSpPr/>
          <p:nvPr/>
        </p:nvSpPr>
        <p:spPr>
          <a:xfrm>
            <a:off x="5065071" y="1690688"/>
            <a:ext cx="6288729" cy="4837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BA486A3A-DD71-4C52-BAF4-CAA11590D94F}"/>
              </a:ext>
            </a:extLst>
          </p:cNvPr>
          <p:cNvCxnSpPr>
            <a:cxnSpLocks/>
          </p:cNvCxnSpPr>
          <p:nvPr/>
        </p:nvCxnSpPr>
        <p:spPr>
          <a:xfrm flipV="1">
            <a:off x="9970480" y="1711031"/>
            <a:ext cx="0" cy="481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6D93D32-4FF0-425F-A585-BC69257236A4}"/>
              </a:ext>
            </a:extLst>
          </p:cNvPr>
          <p:cNvSpPr txBox="1"/>
          <p:nvPr/>
        </p:nvSpPr>
        <p:spPr>
          <a:xfrm>
            <a:off x="5065047" y="1711031"/>
            <a:ext cx="49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4224D0B-1B71-4C5C-8C85-3D118C407E12}"/>
              </a:ext>
            </a:extLst>
          </p:cNvPr>
          <p:cNvSpPr txBox="1"/>
          <p:nvPr/>
        </p:nvSpPr>
        <p:spPr>
          <a:xfrm>
            <a:off x="9970480" y="1700837"/>
            <a:ext cx="138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graphicFrame>
        <p:nvGraphicFramePr>
          <p:cNvPr id="33" name="Tabulka 7">
            <a:extLst>
              <a:ext uri="{FF2B5EF4-FFF2-40B4-BE49-F238E27FC236}">
                <a16:creationId xmlns:a16="http://schemas.microsoft.com/office/drawing/2014/main" id="{2A63FF1D-0BE1-4524-BD31-3675836DD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54732"/>
              </p:ext>
            </p:extLst>
          </p:nvPr>
        </p:nvGraphicFramePr>
        <p:xfrm>
          <a:off x="7641905" y="2216337"/>
          <a:ext cx="2017047" cy="274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9786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787261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algn="r"/>
                      <a:r>
                        <a:rPr lang="cs-CZ" sz="105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00920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ESF</Template>
  <TotalTime>2317</TotalTime>
  <Words>7586</Words>
  <Application>Microsoft Office PowerPoint</Application>
  <PresentationFormat>Širokoúhlá obrazovka</PresentationFormat>
  <Paragraphs>2151</Paragraphs>
  <Slides>42</Slides>
  <Notes>37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42</vt:i4>
      </vt:variant>
    </vt:vector>
  </HeadingPairs>
  <TitlesOfParts>
    <vt:vector size="50" baseType="lpstr">
      <vt:lpstr>Arial</vt:lpstr>
      <vt:lpstr>Berlin CE</vt:lpstr>
      <vt:lpstr>Calibri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Úvod</vt:lpstr>
      <vt:lpstr>Binary search</vt:lpstr>
      <vt:lpstr>Algoritmus a paměť</vt:lpstr>
      <vt:lpstr>Binary search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Binary search - rekurzivní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8</cp:revision>
  <dcterms:created xsi:type="dcterms:W3CDTF">2020-09-24T10:57:54Z</dcterms:created>
  <dcterms:modified xsi:type="dcterms:W3CDTF">2021-02-24T10:04:37Z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