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48"/>
  </p:notesMasterIdLst>
  <p:handoutMasterIdLst>
    <p:handoutMasterId r:id="rId49"/>
  </p:handoutMasterIdLst>
  <p:sldIdLst>
    <p:sldId id="256" r:id="rId5"/>
    <p:sldId id="280" r:id="rId6"/>
    <p:sldId id="377" r:id="rId7"/>
    <p:sldId id="395" r:id="rId8"/>
    <p:sldId id="378" r:id="rId9"/>
    <p:sldId id="380" r:id="rId10"/>
    <p:sldId id="385" r:id="rId11"/>
    <p:sldId id="388" r:id="rId12"/>
    <p:sldId id="386" r:id="rId13"/>
    <p:sldId id="390" r:id="rId14"/>
    <p:sldId id="382" r:id="rId15"/>
    <p:sldId id="383" r:id="rId16"/>
    <p:sldId id="389" r:id="rId17"/>
    <p:sldId id="412" r:id="rId18"/>
    <p:sldId id="413" r:id="rId19"/>
    <p:sldId id="414" r:id="rId20"/>
    <p:sldId id="415" r:id="rId21"/>
    <p:sldId id="394" r:id="rId22"/>
    <p:sldId id="391" r:id="rId23"/>
    <p:sldId id="392" r:id="rId24"/>
    <p:sldId id="393" r:id="rId25"/>
    <p:sldId id="396" r:id="rId26"/>
    <p:sldId id="416" r:id="rId27"/>
    <p:sldId id="417" r:id="rId28"/>
    <p:sldId id="418" r:id="rId29"/>
    <p:sldId id="397" r:id="rId30"/>
    <p:sldId id="398" r:id="rId31"/>
    <p:sldId id="399" r:id="rId32"/>
    <p:sldId id="400" r:id="rId33"/>
    <p:sldId id="401" r:id="rId34"/>
    <p:sldId id="403" r:id="rId35"/>
    <p:sldId id="404" r:id="rId36"/>
    <p:sldId id="408" r:id="rId37"/>
    <p:sldId id="407" r:id="rId38"/>
    <p:sldId id="406" r:id="rId39"/>
    <p:sldId id="402" r:id="rId40"/>
    <p:sldId id="405" r:id="rId41"/>
    <p:sldId id="410" r:id="rId42"/>
    <p:sldId id="411" r:id="rId43"/>
    <p:sldId id="419" r:id="rId44"/>
    <p:sldId id="289" r:id="rId45"/>
    <p:sldId id="291" r:id="rId46"/>
    <p:sldId id="292" r:id="rId47"/>
  </p:sldIdLst>
  <p:sldSz cx="12192000" cy="6858000"/>
  <p:notesSz cx="6858000" cy="9144000"/>
  <p:embeddedFontLst>
    <p:embeddedFont>
      <p:font typeface="Berlin CE" panose="020B0604020202020204"/>
      <p:regular r:id="rId50"/>
      <p:bold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Source sans Pro" panose="020B0503030403020204" pitchFamily="34" charset="0"/>
      <p:regular r:id="rId60"/>
      <p:bold r:id="rId61"/>
      <p:italic r:id="rId62"/>
      <p:boldItalic r:id="rId63"/>
    </p:embeddedFont>
    <p:embeddedFont>
      <p:font typeface="Source Sans Pro Bold" panose="020B0703030403020204" pitchFamily="34" charset="0"/>
      <p:bold r:id="rId64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765EC-788F-4D41-A929-245709E5B1E9}" v="106" dt="2020-03-23T13:55:03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4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12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0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95AA74D9-9849-455A-A964-0BEE795A1254}"/>
    <pc:docChg chg="custSel delSld modSld">
      <pc:chgData name="Erik Král" userId="e92e8e71-05aa-4c44-9728-5ff1a0a20d65" providerId="ADAL" clId="{95AA74D9-9849-455A-A964-0BEE795A1254}" dt="2020-03-21T14:21:45.006" v="889" actId="313"/>
      <pc:docMkLst>
        <pc:docMk/>
      </pc:docMkLst>
      <pc:sldChg chg="modSp">
        <pc:chgData name="Erik Král" userId="e92e8e71-05aa-4c44-9728-5ff1a0a20d65" providerId="ADAL" clId="{95AA74D9-9849-455A-A964-0BEE795A1254}" dt="2020-03-21T14:20:58.183" v="800" actId="20577"/>
        <pc:sldMkLst>
          <pc:docMk/>
          <pc:sldMk cId="2148507867" sldId="256"/>
        </pc:sldMkLst>
        <pc:spChg chg="mod">
          <ac:chgData name="Erik Král" userId="e92e8e71-05aa-4c44-9728-5ff1a0a20d65" providerId="ADAL" clId="{95AA74D9-9849-455A-A964-0BEE795A1254}" dt="2020-03-21T14:20:58.183" v="800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95AA74D9-9849-455A-A964-0BEE795A1254}" dt="2020-03-21T14:18:52.626" v="774" actId="114"/>
        <pc:sldMkLst>
          <pc:docMk/>
          <pc:sldMk cId="3410786804" sldId="280"/>
        </pc:sldMkLst>
        <pc:spChg chg="mod">
          <ac:chgData name="Erik Král" userId="e92e8e71-05aa-4c44-9728-5ff1a0a20d65" providerId="ADAL" clId="{95AA74D9-9849-455A-A964-0BEE795A1254}" dt="2020-03-21T14:18:52.626" v="774" actId="114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95AA74D9-9849-455A-A964-0BEE795A1254}" dt="2020-03-21T14:21:45.006" v="889" actId="313"/>
        <pc:sldMkLst>
          <pc:docMk/>
          <pc:sldMk cId="3851863752" sldId="289"/>
        </pc:sldMkLst>
        <pc:spChg chg="mod">
          <ac:chgData name="Erik Král" userId="e92e8e71-05aa-4c44-9728-5ff1a0a20d65" providerId="ADAL" clId="{95AA74D9-9849-455A-A964-0BEE795A1254}" dt="2020-03-21T14:21:45.006" v="889" actId="313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95AA74D9-9849-455A-A964-0BEE795A1254}" dt="2020-03-21T14:20:44.161" v="779" actId="20577"/>
        <pc:sldMkLst>
          <pc:docMk/>
          <pc:sldMk cId="2076725490" sldId="291"/>
        </pc:sldMkLst>
        <pc:spChg chg="mod">
          <ac:chgData name="Erik Král" userId="e92e8e71-05aa-4c44-9728-5ff1a0a20d65" providerId="ADAL" clId="{95AA74D9-9849-455A-A964-0BEE795A1254}" dt="2020-03-21T14:20:44.161" v="779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95AA74D9-9849-455A-A964-0BEE795A1254}" dt="2020-03-21T14:21:20.119" v="840" actId="20577"/>
        <pc:sldMkLst>
          <pc:docMk/>
          <pc:sldMk cId="324605791" sldId="377"/>
        </pc:sldMkLst>
        <pc:spChg chg="mod">
          <ac:chgData name="Erik Král" userId="e92e8e71-05aa-4c44-9728-5ff1a0a20d65" providerId="ADAL" clId="{95AA74D9-9849-455A-A964-0BEE795A1254}" dt="2020-03-21T14:21:20.119" v="840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del">
        <pc:chgData name="Erik Král" userId="e92e8e71-05aa-4c44-9728-5ff1a0a20d65" providerId="ADAL" clId="{95AA74D9-9849-455A-A964-0BEE795A1254}" dt="2020-03-21T14:15:12.636" v="256" actId="2696"/>
        <pc:sldMkLst>
          <pc:docMk/>
          <pc:sldMk cId="2653629750" sldId="378"/>
        </pc:sldMkLst>
      </pc:sldChg>
      <pc:sldChg chg="del">
        <pc:chgData name="Erik Král" userId="e92e8e71-05aa-4c44-9728-5ff1a0a20d65" providerId="ADAL" clId="{95AA74D9-9849-455A-A964-0BEE795A1254}" dt="2020-03-21T14:15:12.625" v="255" actId="2696"/>
        <pc:sldMkLst>
          <pc:docMk/>
          <pc:sldMk cId="877248789" sldId="405"/>
        </pc:sldMkLst>
      </pc:sldChg>
      <pc:sldChg chg="del">
        <pc:chgData name="Erik Král" userId="e92e8e71-05aa-4c44-9728-5ff1a0a20d65" providerId="ADAL" clId="{95AA74D9-9849-455A-A964-0BEE795A1254}" dt="2020-03-21T14:15:12.666" v="260" actId="2696"/>
        <pc:sldMkLst>
          <pc:docMk/>
          <pc:sldMk cId="3147946274" sldId="406"/>
        </pc:sldMkLst>
      </pc:sldChg>
      <pc:sldChg chg="del">
        <pc:chgData name="Erik Král" userId="e92e8e71-05aa-4c44-9728-5ff1a0a20d65" providerId="ADAL" clId="{95AA74D9-9849-455A-A964-0BEE795A1254}" dt="2020-03-21T14:15:12.675" v="261" actId="2696"/>
        <pc:sldMkLst>
          <pc:docMk/>
          <pc:sldMk cId="2744543612" sldId="407"/>
        </pc:sldMkLst>
      </pc:sldChg>
      <pc:sldChg chg="del">
        <pc:chgData name="Erik Král" userId="e92e8e71-05aa-4c44-9728-5ff1a0a20d65" providerId="ADAL" clId="{95AA74D9-9849-455A-A964-0BEE795A1254}" dt="2020-03-21T14:15:12.685" v="262" actId="2696"/>
        <pc:sldMkLst>
          <pc:docMk/>
          <pc:sldMk cId="2118325848" sldId="408"/>
        </pc:sldMkLst>
      </pc:sldChg>
      <pc:sldChg chg="del">
        <pc:chgData name="Erik Král" userId="e92e8e71-05aa-4c44-9728-5ff1a0a20d65" providerId="ADAL" clId="{95AA74D9-9849-455A-A964-0BEE795A1254}" dt="2020-03-21T14:15:12.646" v="257" actId="2696"/>
        <pc:sldMkLst>
          <pc:docMk/>
          <pc:sldMk cId="1903106230" sldId="409"/>
        </pc:sldMkLst>
      </pc:sldChg>
      <pc:sldChg chg="del">
        <pc:chgData name="Erik Král" userId="e92e8e71-05aa-4c44-9728-5ff1a0a20d65" providerId="ADAL" clId="{95AA74D9-9849-455A-A964-0BEE795A1254}" dt="2020-03-21T14:15:12.652" v="258" actId="2696"/>
        <pc:sldMkLst>
          <pc:docMk/>
          <pc:sldMk cId="1720059382" sldId="410"/>
        </pc:sldMkLst>
      </pc:sldChg>
      <pc:sldChg chg="del">
        <pc:chgData name="Erik Král" userId="e92e8e71-05aa-4c44-9728-5ff1a0a20d65" providerId="ADAL" clId="{95AA74D9-9849-455A-A964-0BEE795A1254}" dt="2020-03-21T14:15:12.696" v="263" actId="2696"/>
        <pc:sldMkLst>
          <pc:docMk/>
          <pc:sldMk cId="735930572" sldId="411"/>
        </pc:sldMkLst>
      </pc:sldChg>
      <pc:sldChg chg="del">
        <pc:chgData name="Erik Král" userId="e92e8e71-05aa-4c44-9728-5ff1a0a20d65" providerId="ADAL" clId="{95AA74D9-9849-455A-A964-0BEE795A1254}" dt="2020-03-21T14:15:12.706" v="264" actId="2696"/>
        <pc:sldMkLst>
          <pc:docMk/>
          <pc:sldMk cId="1697275240" sldId="412"/>
        </pc:sldMkLst>
      </pc:sldChg>
      <pc:sldChg chg="del">
        <pc:chgData name="Erik Král" userId="e92e8e71-05aa-4c44-9728-5ff1a0a20d65" providerId="ADAL" clId="{95AA74D9-9849-455A-A964-0BEE795A1254}" dt="2020-03-21T14:15:12.713" v="265" actId="2696"/>
        <pc:sldMkLst>
          <pc:docMk/>
          <pc:sldMk cId="4097170173" sldId="413"/>
        </pc:sldMkLst>
      </pc:sldChg>
      <pc:sldChg chg="del">
        <pc:chgData name="Erik Král" userId="e92e8e71-05aa-4c44-9728-5ff1a0a20d65" providerId="ADAL" clId="{95AA74D9-9849-455A-A964-0BEE795A1254}" dt="2020-03-21T14:15:12.722" v="266" actId="2696"/>
        <pc:sldMkLst>
          <pc:docMk/>
          <pc:sldMk cId="1931751260" sldId="414"/>
        </pc:sldMkLst>
      </pc:sldChg>
      <pc:sldChg chg="del">
        <pc:chgData name="Erik Král" userId="e92e8e71-05aa-4c44-9728-5ff1a0a20d65" providerId="ADAL" clId="{95AA74D9-9849-455A-A964-0BEE795A1254}" dt="2020-03-21T14:15:12.733" v="267" actId="2696"/>
        <pc:sldMkLst>
          <pc:docMk/>
          <pc:sldMk cId="3948038417" sldId="415"/>
        </pc:sldMkLst>
      </pc:sldChg>
      <pc:sldChg chg="del">
        <pc:chgData name="Erik Král" userId="e92e8e71-05aa-4c44-9728-5ff1a0a20d65" providerId="ADAL" clId="{95AA74D9-9849-455A-A964-0BEE795A1254}" dt="2020-03-21T14:15:12.745" v="268" actId="2696"/>
        <pc:sldMkLst>
          <pc:docMk/>
          <pc:sldMk cId="495991121" sldId="416"/>
        </pc:sldMkLst>
      </pc:sldChg>
      <pc:sldChg chg="del">
        <pc:chgData name="Erik Král" userId="e92e8e71-05aa-4c44-9728-5ff1a0a20d65" providerId="ADAL" clId="{95AA74D9-9849-455A-A964-0BEE795A1254}" dt="2020-03-21T14:15:12.757" v="269" actId="2696"/>
        <pc:sldMkLst>
          <pc:docMk/>
          <pc:sldMk cId="383386246" sldId="417"/>
        </pc:sldMkLst>
      </pc:sldChg>
      <pc:sldChg chg="del">
        <pc:chgData name="Erik Král" userId="e92e8e71-05aa-4c44-9728-5ff1a0a20d65" providerId="ADAL" clId="{95AA74D9-9849-455A-A964-0BEE795A1254}" dt="2020-03-21T14:15:12.770" v="270" actId="2696"/>
        <pc:sldMkLst>
          <pc:docMk/>
          <pc:sldMk cId="123743092" sldId="418"/>
        </pc:sldMkLst>
      </pc:sldChg>
      <pc:sldChg chg="del">
        <pc:chgData name="Erik Král" userId="e92e8e71-05aa-4c44-9728-5ff1a0a20d65" providerId="ADAL" clId="{95AA74D9-9849-455A-A964-0BEE795A1254}" dt="2020-03-21T14:15:12.782" v="271" actId="2696"/>
        <pc:sldMkLst>
          <pc:docMk/>
          <pc:sldMk cId="2905821326" sldId="419"/>
        </pc:sldMkLst>
      </pc:sldChg>
      <pc:sldChg chg="del">
        <pc:chgData name="Erik Král" userId="e92e8e71-05aa-4c44-9728-5ff1a0a20d65" providerId="ADAL" clId="{95AA74D9-9849-455A-A964-0BEE795A1254}" dt="2020-03-21T14:15:12.793" v="272" actId="2696"/>
        <pc:sldMkLst>
          <pc:docMk/>
          <pc:sldMk cId="2152390638" sldId="420"/>
        </pc:sldMkLst>
      </pc:sldChg>
      <pc:sldChg chg="del">
        <pc:chgData name="Erik Král" userId="e92e8e71-05aa-4c44-9728-5ff1a0a20d65" providerId="ADAL" clId="{95AA74D9-9849-455A-A964-0BEE795A1254}" dt="2020-03-21T14:15:12.805" v="273" actId="2696"/>
        <pc:sldMkLst>
          <pc:docMk/>
          <pc:sldMk cId="1239061339" sldId="421"/>
        </pc:sldMkLst>
      </pc:sldChg>
      <pc:sldChg chg="del">
        <pc:chgData name="Erik Král" userId="e92e8e71-05aa-4c44-9728-5ff1a0a20d65" providerId="ADAL" clId="{95AA74D9-9849-455A-A964-0BEE795A1254}" dt="2020-03-21T14:15:12.815" v="274" actId="2696"/>
        <pc:sldMkLst>
          <pc:docMk/>
          <pc:sldMk cId="4222424675" sldId="422"/>
        </pc:sldMkLst>
      </pc:sldChg>
      <pc:sldChg chg="del">
        <pc:chgData name="Erik Král" userId="e92e8e71-05aa-4c44-9728-5ff1a0a20d65" providerId="ADAL" clId="{95AA74D9-9849-455A-A964-0BEE795A1254}" dt="2020-03-21T14:15:12.821" v="275" actId="2696"/>
        <pc:sldMkLst>
          <pc:docMk/>
          <pc:sldMk cId="4104498397" sldId="423"/>
        </pc:sldMkLst>
      </pc:sldChg>
      <pc:sldChg chg="del">
        <pc:chgData name="Erik Král" userId="e92e8e71-05aa-4c44-9728-5ff1a0a20d65" providerId="ADAL" clId="{95AA74D9-9849-455A-A964-0BEE795A1254}" dt="2020-03-21T14:15:12.840" v="277" actId="2696"/>
        <pc:sldMkLst>
          <pc:docMk/>
          <pc:sldMk cId="2726517213" sldId="424"/>
        </pc:sldMkLst>
      </pc:sldChg>
      <pc:sldChg chg="del">
        <pc:chgData name="Erik Král" userId="e92e8e71-05aa-4c44-9728-5ff1a0a20d65" providerId="ADAL" clId="{95AA74D9-9849-455A-A964-0BEE795A1254}" dt="2020-03-21T14:15:12.849" v="278" actId="2696"/>
        <pc:sldMkLst>
          <pc:docMk/>
          <pc:sldMk cId="2530299257" sldId="425"/>
        </pc:sldMkLst>
      </pc:sldChg>
      <pc:sldChg chg="del">
        <pc:chgData name="Erik Král" userId="e92e8e71-05aa-4c44-9728-5ff1a0a20d65" providerId="ADAL" clId="{95AA74D9-9849-455A-A964-0BEE795A1254}" dt="2020-03-21T14:15:12.857" v="279" actId="2696"/>
        <pc:sldMkLst>
          <pc:docMk/>
          <pc:sldMk cId="30814086" sldId="426"/>
        </pc:sldMkLst>
      </pc:sldChg>
      <pc:sldChg chg="del">
        <pc:chgData name="Erik Král" userId="e92e8e71-05aa-4c44-9728-5ff1a0a20d65" providerId="ADAL" clId="{95AA74D9-9849-455A-A964-0BEE795A1254}" dt="2020-03-21T14:15:12.829" v="276" actId="2696"/>
        <pc:sldMkLst>
          <pc:docMk/>
          <pc:sldMk cId="2996620378" sldId="427"/>
        </pc:sldMkLst>
      </pc:sldChg>
      <pc:sldChg chg="del">
        <pc:chgData name="Erik Král" userId="e92e8e71-05aa-4c44-9728-5ff1a0a20d65" providerId="ADAL" clId="{95AA74D9-9849-455A-A964-0BEE795A1254}" dt="2020-03-21T14:15:12.866" v="280" actId="2696"/>
        <pc:sldMkLst>
          <pc:docMk/>
          <pc:sldMk cId="3091215969" sldId="428"/>
        </pc:sldMkLst>
      </pc:sldChg>
      <pc:sldChg chg="del">
        <pc:chgData name="Erik Král" userId="e92e8e71-05aa-4c44-9728-5ff1a0a20d65" providerId="ADAL" clId="{95AA74D9-9849-455A-A964-0BEE795A1254}" dt="2020-03-21T14:15:12.877" v="281" actId="2696"/>
        <pc:sldMkLst>
          <pc:docMk/>
          <pc:sldMk cId="435660748" sldId="429"/>
        </pc:sldMkLst>
      </pc:sldChg>
      <pc:sldChg chg="del">
        <pc:chgData name="Erik Král" userId="e92e8e71-05aa-4c44-9728-5ff1a0a20d65" providerId="ADAL" clId="{95AA74D9-9849-455A-A964-0BEE795A1254}" dt="2020-03-21T14:15:12.888" v="282" actId="2696"/>
        <pc:sldMkLst>
          <pc:docMk/>
          <pc:sldMk cId="1835027099" sldId="430"/>
        </pc:sldMkLst>
      </pc:sldChg>
      <pc:sldChg chg="del">
        <pc:chgData name="Erik Král" userId="e92e8e71-05aa-4c44-9728-5ff1a0a20d65" providerId="ADAL" clId="{95AA74D9-9849-455A-A964-0BEE795A1254}" dt="2020-03-21T14:15:12.915" v="284" actId="2696"/>
        <pc:sldMkLst>
          <pc:docMk/>
          <pc:sldMk cId="2357568239" sldId="431"/>
        </pc:sldMkLst>
      </pc:sldChg>
      <pc:sldChg chg="del">
        <pc:chgData name="Erik Král" userId="e92e8e71-05aa-4c44-9728-5ff1a0a20d65" providerId="ADAL" clId="{95AA74D9-9849-455A-A964-0BEE795A1254}" dt="2020-03-21T14:15:12.929" v="285" actId="2696"/>
        <pc:sldMkLst>
          <pc:docMk/>
          <pc:sldMk cId="1699198794" sldId="432"/>
        </pc:sldMkLst>
      </pc:sldChg>
      <pc:sldChg chg="del">
        <pc:chgData name="Erik Král" userId="e92e8e71-05aa-4c44-9728-5ff1a0a20d65" providerId="ADAL" clId="{95AA74D9-9849-455A-A964-0BEE795A1254}" dt="2020-03-21T14:15:12.943" v="286" actId="2696"/>
        <pc:sldMkLst>
          <pc:docMk/>
          <pc:sldMk cId="144145774" sldId="433"/>
        </pc:sldMkLst>
      </pc:sldChg>
      <pc:sldChg chg="del">
        <pc:chgData name="Erik Král" userId="e92e8e71-05aa-4c44-9728-5ff1a0a20d65" providerId="ADAL" clId="{95AA74D9-9849-455A-A964-0BEE795A1254}" dt="2020-03-21T14:15:12.956" v="287" actId="2696"/>
        <pc:sldMkLst>
          <pc:docMk/>
          <pc:sldMk cId="283782226" sldId="434"/>
        </pc:sldMkLst>
      </pc:sldChg>
      <pc:sldChg chg="del">
        <pc:chgData name="Erik Král" userId="e92e8e71-05aa-4c44-9728-5ff1a0a20d65" providerId="ADAL" clId="{95AA74D9-9849-455A-A964-0BEE795A1254}" dt="2020-03-21T14:15:12.971" v="288" actId="2696"/>
        <pc:sldMkLst>
          <pc:docMk/>
          <pc:sldMk cId="629251414" sldId="436"/>
        </pc:sldMkLst>
      </pc:sldChg>
      <pc:sldChg chg="del">
        <pc:chgData name="Erik Král" userId="e92e8e71-05aa-4c44-9728-5ff1a0a20d65" providerId="ADAL" clId="{95AA74D9-9849-455A-A964-0BEE795A1254}" dt="2020-03-21T14:15:12.983" v="289" actId="2696"/>
        <pc:sldMkLst>
          <pc:docMk/>
          <pc:sldMk cId="4107868942" sldId="437"/>
        </pc:sldMkLst>
      </pc:sldChg>
      <pc:sldChg chg="del">
        <pc:chgData name="Erik Král" userId="e92e8e71-05aa-4c44-9728-5ff1a0a20d65" providerId="ADAL" clId="{95AA74D9-9849-455A-A964-0BEE795A1254}" dt="2020-03-21T14:15:12.993" v="290" actId="2696"/>
        <pc:sldMkLst>
          <pc:docMk/>
          <pc:sldMk cId="863646359" sldId="438"/>
        </pc:sldMkLst>
      </pc:sldChg>
      <pc:sldChg chg="del">
        <pc:chgData name="Erik Král" userId="e92e8e71-05aa-4c44-9728-5ff1a0a20d65" providerId="ADAL" clId="{95AA74D9-9849-455A-A964-0BEE795A1254}" dt="2020-03-21T14:15:12.998" v="291" actId="2696"/>
        <pc:sldMkLst>
          <pc:docMk/>
          <pc:sldMk cId="1620595538" sldId="439"/>
        </pc:sldMkLst>
      </pc:sldChg>
      <pc:sldChg chg="del">
        <pc:chgData name="Erik Král" userId="e92e8e71-05aa-4c44-9728-5ff1a0a20d65" providerId="ADAL" clId="{95AA74D9-9849-455A-A964-0BEE795A1254}" dt="2020-03-21T14:15:12.901" v="283" actId="2696"/>
        <pc:sldMkLst>
          <pc:docMk/>
          <pc:sldMk cId="2946892650" sldId="440"/>
        </pc:sldMkLst>
      </pc:sldChg>
      <pc:sldChg chg="del">
        <pc:chgData name="Erik Král" userId="e92e8e71-05aa-4c44-9728-5ff1a0a20d65" providerId="ADAL" clId="{95AA74D9-9849-455A-A964-0BEE795A1254}" dt="2020-03-21T14:15:13.005" v="292" actId="2696"/>
        <pc:sldMkLst>
          <pc:docMk/>
          <pc:sldMk cId="1826874617" sldId="441"/>
        </pc:sldMkLst>
      </pc:sldChg>
      <pc:sldChg chg="del">
        <pc:chgData name="Erik Král" userId="e92e8e71-05aa-4c44-9728-5ff1a0a20d65" providerId="ADAL" clId="{95AA74D9-9849-455A-A964-0BEE795A1254}" dt="2020-03-21T14:15:13.012" v="293" actId="2696"/>
        <pc:sldMkLst>
          <pc:docMk/>
          <pc:sldMk cId="2505286641" sldId="443"/>
        </pc:sldMkLst>
      </pc:sldChg>
      <pc:sldChg chg="del">
        <pc:chgData name="Erik Král" userId="e92e8e71-05aa-4c44-9728-5ff1a0a20d65" providerId="ADAL" clId="{95AA74D9-9849-455A-A964-0BEE795A1254}" dt="2020-03-21T14:15:13.027" v="295" actId="2696"/>
        <pc:sldMkLst>
          <pc:docMk/>
          <pc:sldMk cId="27156932" sldId="444"/>
        </pc:sldMkLst>
      </pc:sldChg>
      <pc:sldChg chg="del">
        <pc:chgData name="Erik Král" userId="e92e8e71-05aa-4c44-9728-5ff1a0a20d65" providerId="ADAL" clId="{95AA74D9-9849-455A-A964-0BEE795A1254}" dt="2020-03-21T14:15:13.019" v="294" actId="2696"/>
        <pc:sldMkLst>
          <pc:docMk/>
          <pc:sldMk cId="1202250469" sldId="445"/>
        </pc:sldMkLst>
      </pc:sldChg>
      <pc:sldChg chg="del">
        <pc:chgData name="Erik Král" userId="e92e8e71-05aa-4c44-9728-5ff1a0a20d65" providerId="ADAL" clId="{95AA74D9-9849-455A-A964-0BEE795A1254}" dt="2020-03-21T14:15:13.034" v="296" actId="2696"/>
        <pc:sldMkLst>
          <pc:docMk/>
          <pc:sldMk cId="1303581437" sldId="446"/>
        </pc:sldMkLst>
      </pc:sldChg>
      <pc:sldChg chg="del">
        <pc:chgData name="Erik Král" userId="e92e8e71-05aa-4c44-9728-5ff1a0a20d65" providerId="ADAL" clId="{95AA74D9-9849-455A-A964-0BEE795A1254}" dt="2020-03-21T14:15:13.040" v="297" actId="2696"/>
        <pc:sldMkLst>
          <pc:docMk/>
          <pc:sldMk cId="412548071" sldId="447"/>
        </pc:sldMkLst>
      </pc:sldChg>
      <pc:sldChg chg="del">
        <pc:chgData name="Erik Král" userId="e92e8e71-05aa-4c44-9728-5ff1a0a20d65" providerId="ADAL" clId="{95AA74D9-9849-455A-A964-0BEE795A1254}" dt="2020-03-21T14:15:12.658" v="259" actId="2696"/>
        <pc:sldMkLst>
          <pc:docMk/>
          <pc:sldMk cId="2480572711" sldId="448"/>
        </pc:sldMkLst>
      </pc:sldChg>
      <pc:sldChg chg="del">
        <pc:chgData name="Erik Král" userId="e92e8e71-05aa-4c44-9728-5ff1a0a20d65" providerId="ADAL" clId="{95AA74D9-9849-455A-A964-0BEE795A1254}" dt="2020-03-21T14:15:13.048" v="298" actId="2696"/>
        <pc:sldMkLst>
          <pc:docMk/>
          <pc:sldMk cId="2272918260" sldId="449"/>
        </pc:sldMkLst>
      </pc:sldChg>
      <pc:sldChg chg="del">
        <pc:chgData name="Erik Král" userId="e92e8e71-05aa-4c44-9728-5ff1a0a20d65" providerId="ADAL" clId="{95AA74D9-9849-455A-A964-0BEE795A1254}" dt="2020-03-21T14:15:13.057" v="299" actId="2696"/>
        <pc:sldMkLst>
          <pc:docMk/>
          <pc:sldMk cId="402103514" sldId="450"/>
        </pc:sldMkLst>
      </pc:sldChg>
      <pc:sldChg chg="del">
        <pc:chgData name="Erik Král" userId="e92e8e71-05aa-4c44-9728-5ff1a0a20d65" providerId="ADAL" clId="{95AA74D9-9849-455A-A964-0BEE795A1254}" dt="2020-03-21T14:15:13.067" v="300" actId="2696"/>
        <pc:sldMkLst>
          <pc:docMk/>
          <pc:sldMk cId="2251899768" sldId="451"/>
        </pc:sldMkLst>
      </pc:sldChg>
      <pc:sldChg chg="del">
        <pc:chgData name="Erik Král" userId="e92e8e71-05aa-4c44-9728-5ff1a0a20d65" providerId="ADAL" clId="{95AA74D9-9849-455A-A964-0BEE795A1254}" dt="2020-03-21T14:15:13.080" v="301" actId="2696"/>
        <pc:sldMkLst>
          <pc:docMk/>
          <pc:sldMk cId="4183674072" sldId="452"/>
        </pc:sldMkLst>
      </pc:sldChg>
      <pc:sldChg chg="del">
        <pc:chgData name="Erik Král" userId="e92e8e71-05aa-4c44-9728-5ff1a0a20d65" providerId="ADAL" clId="{95AA74D9-9849-455A-A964-0BEE795A1254}" dt="2020-03-21T14:15:13.093" v="302" actId="2696"/>
        <pc:sldMkLst>
          <pc:docMk/>
          <pc:sldMk cId="2768211977" sldId="453"/>
        </pc:sldMkLst>
      </pc:sldChg>
      <pc:sldChg chg="del">
        <pc:chgData name="Erik Král" userId="e92e8e71-05aa-4c44-9728-5ff1a0a20d65" providerId="ADAL" clId="{95AA74D9-9849-455A-A964-0BEE795A1254}" dt="2020-03-21T14:15:13.107" v="303" actId="2696"/>
        <pc:sldMkLst>
          <pc:docMk/>
          <pc:sldMk cId="2626683241" sldId="454"/>
        </pc:sldMkLst>
      </pc:sldChg>
      <pc:sldChg chg="del">
        <pc:chgData name="Erik Král" userId="e92e8e71-05aa-4c44-9728-5ff1a0a20d65" providerId="ADAL" clId="{95AA74D9-9849-455A-A964-0BEE795A1254}" dt="2020-03-21T14:15:13.121" v="304" actId="2696"/>
        <pc:sldMkLst>
          <pc:docMk/>
          <pc:sldMk cId="1196398159" sldId="455"/>
        </pc:sldMkLst>
      </pc:sldChg>
      <pc:sldChg chg="del">
        <pc:chgData name="Erik Král" userId="e92e8e71-05aa-4c44-9728-5ff1a0a20d65" providerId="ADAL" clId="{95AA74D9-9849-455A-A964-0BEE795A1254}" dt="2020-03-21T14:15:13.135" v="305" actId="2696"/>
        <pc:sldMkLst>
          <pc:docMk/>
          <pc:sldMk cId="3883294827" sldId="456"/>
        </pc:sldMkLst>
      </pc:sldChg>
      <pc:sldChg chg="del">
        <pc:chgData name="Erik Král" userId="e92e8e71-05aa-4c44-9728-5ff1a0a20d65" providerId="ADAL" clId="{95AA74D9-9849-455A-A964-0BEE795A1254}" dt="2020-03-21T14:15:13.149" v="306" actId="2696"/>
        <pc:sldMkLst>
          <pc:docMk/>
          <pc:sldMk cId="4046230722" sldId="457"/>
        </pc:sldMkLst>
      </pc:sldChg>
      <pc:sldChg chg="del">
        <pc:chgData name="Erik Král" userId="e92e8e71-05aa-4c44-9728-5ff1a0a20d65" providerId="ADAL" clId="{95AA74D9-9849-455A-A964-0BEE795A1254}" dt="2020-03-21T14:15:13.159" v="307" actId="2696"/>
        <pc:sldMkLst>
          <pc:docMk/>
          <pc:sldMk cId="2597347678" sldId="459"/>
        </pc:sldMkLst>
      </pc:sldChg>
      <pc:sldChg chg="del">
        <pc:chgData name="Erik Král" userId="e92e8e71-05aa-4c44-9728-5ff1a0a20d65" providerId="ADAL" clId="{95AA74D9-9849-455A-A964-0BEE795A1254}" dt="2020-03-21T14:15:13.168" v="308" actId="2696"/>
        <pc:sldMkLst>
          <pc:docMk/>
          <pc:sldMk cId="564408733" sldId="460"/>
        </pc:sldMkLst>
      </pc:sldChg>
      <pc:sldChg chg="del">
        <pc:chgData name="Erik Král" userId="e92e8e71-05aa-4c44-9728-5ff1a0a20d65" providerId="ADAL" clId="{95AA74D9-9849-455A-A964-0BEE795A1254}" dt="2020-03-21T14:15:13.177" v="309" actId="2696"/>
        <pc:sldMkLst>
          <pc:docMk/>
          <pc:sldMk cId="3789186015" sldId="461"/>
        </pc:sldMkLst>
      </pc:sldChg>
      <pc:sldChg chg="del">
        <pc:chgData name="Erik Král" userId="e92e8e71-05aa-4c44-9728-5ff1a0a20d65" providerId="ADAL" clId="{95AA74D9-9849-455A-A964-0BEE795A1254}" dt="2020-03-21T14:15:13.184" v="310" actId="2696"/>
        <pc:sldMkLst>
          <pc:docMk/>
          <pc:sldMk cId="1936806136" sldId="462"/>
        </pc:sldMkLst>
      </pc:sldChg>
    </pc:docChg>
  </pc:docChgLst>
  <pc:docChgLst>
    <pc:chgData name="Erik Král" userId="e92e8e71-05aa-4c44-9728-5ff1a0a20d65" providerId="ADAL" clId="{5CF765EC-788F-4D41-A929-245709E5B1E9}"/>
    <pc:docChg chg="undo custSel addSld delSld modSld sldOrd">
      <pc:chgData name="Erik Král" userId="e92e8e71-05aa-4c44-9728-5ff1a0a20d65" providerId="ADAL" clId="{5CF765EC-788F-4D41-A929-245709E5B1E9}" dt="2020-03-23T13:55:42.175" v="8366" actId="20577"/>
      <pc:docMkLst>
        <pc:docMk/>
      </pc:docMkLst>
      <pc:sldChg chg="modSp">
        <pc:chgData name="Erik Král" userId="e92e8e71-05aa-4c44-9728-5ff1a0a20d65" providerId="ADAL" clId="{5CF765EC-788F-4D41-A929-245709E5B1E9}" dt="2020-03-23T13:28:19.018" v="6981" actId="20577"/>
        <pc:sldMkLst>
          <pc:docMk/>
          <pc:sldMk cId="3410786804" sldId="280"/>
        </pc:sldMkLst>
        <pc:spChg chg="mod">
          <ac:chgData name="Erik Král" userId="e92e8e71-05aa-4c44-9728-5ff1a0a20d65" providerId="ADAL" clId="{5CF765EC-788F-4D41-A929-245709E5B1E9}" dt="2020-03-23T13:28:19.018" v="6981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5CF765EC-788F-4D41-A929-245709E5B1E9}" dt="2020-03-23T13:55:42.175" v="8366" actId="20577"/>
        <pc:sldMkLst>
          <pc:docMk/>
          <pc:sldMk cId="3851863752" sldId="289"/>
        </pc:sldMkLst>
        <pc:spChg chg="mod">
          <ac:chgData name="Erik Král" userId="e92e8e71-05aa-4c44-9728-5ff1a0a20d65" providerId="ADAL" clId="{5CF765EC-788F-4D41-A929-245709E5B1E9}" dt="2020-03-23T13:55:42.175" v="8366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5CF765EC-788F-4D41-A929-245709E5B1E9}" dt="2020-03-22T18:29:17.394" v="6903"/>
        <pc:sldMkLst>
          <pc:docMk/>
          <pc:sldMk cId="2076725490" sldId="291"/>
        </pc:sldMkLst>
        <pc:spChg chg="mod">
          <ac:chgData name="Erik Král" userId="e92e8e71-05aa-4c44-9728-5ff1a0a20d65" providerId="ADAL" clId="{5CF765EC-788F-4D41-A929-245709E5B1E9}" dt="2020-03-22T18:29:17.394" v="6903"/>
          <ac:spMkLst>
            <pc:docMk/>
            <pc:sldMk cId="2076725490" sldId="291"/>
            <ac:spMk id="3" creationId="{B6C62CBC-4977-4BC1-AE25-4CBA0844D76D}"/>
          </ac:spMkLst>
        </pc:spChg>
      </pc:sldChg>
      <pc:sldChg chg="addSp delSp">
        <pc:chgData name="Erik Král" userId="e92e8e71-05aa-4c44-9728-5ff1a0a20d65" providerId="ADAL" clId="{5CF765EC-788F-4D41-A929-245709E5B1E9}" dt="2020-03-22T14:08:37.801" v="3707"/>
        <pc:sldMkLst>
          <pc:docMk/>
          <pc:sldMk cId="324605791" sldId="377"/>
        </pc:sldMkLst>
        <pc:spChg chg="add del">
          <ac:chgData name="Erik Král" userId="e92e8e71-05aa-4c44-9728-5ff1a0a20d65" providerId="ADAL" clId="{5CF765EC-788F-4D41-A929-245709E5B1E9}" dt="2020-03-22T14:08:37.801" v="3707"/>
          <ac:spMkLst>
            <pc:docMk/>
            <pc:sldMk cId="324605791" sldId="377"/>
            <ac:spMk id="2" creationId="{123B2292-4404-4486-96D4-B9328580F244}"/>
          </ac:spMkLst>
        </pc:spChg>
      </pc:sldChg>
      <pc:sldChg chg="delSp modSp add">
        <pc:chgData name="Erik Král" userId="e92e8e71-05aa-4c44-9728-5ff1a0a20d65" providerId="ADAL" clId="{5CF765EC-788F-4D41-A929-245709E5B1E9}" dt="2020-03-22T13:27:39.454" v="578" actId="20577"/>
        <pc:sldMkLst>
          <pc:docMk/>
          <pc:sldMk cId="1278787259" sldId="378"/>
        </pc:sldMkLst>
        <pc:spChg chg="mod">
          <ac:chgData name="Erik Král" userId="e92e8e71-05aa-4c44-9728-5ff1a0a20d65" providerId="ADAL" clId="{5CF765EC-788F-4D41-A929-245709E5B1E9}" dt="2020-03-22T09:35:57.161" v="5" actId="20577"/>
          <ac:spMkLst>
            <pc:docMk/>
            <pc:sldMk cId="1278787259" sldId="378"/>
            <ac:spMk id="2" creationId="{1740D91C-9268-4643-A044-0E1DAC70B6CA}"/>
          </ac:spMkLst>
        </pc:spChg>
        <pc:spChg chg="mod">
          <ac:chgData name="Erik Král" userId="e92e8e71-05aa-4c44-9728-5ff1a0a20d65" providerId="ADAL" clId="{5CF765EC-788F-4D41-A929-245709E5B1E9}" dt="2020-03-22T13:27:39.454" v="578" actId="20577"/>
          <ac:spMkLst>
            <pc:docMk/>
            <pc:sldMk cId="1278787259" sldId="378"/>
            <ac:spMk id="3" creationId="{08952599-2A51-4D8F-B436-25C2099A5330}"/>
          </ac:spMkLst>
        </pc:spChg>
        <pc:spChg chg="del">
          <ac:chgData name="Erik Král" userId="e92e8e71-05aa-4c44-9728-5ff1a0a20d65" providerId="ADAL" clId="{5CF765EC-788F-4D41-A929-245709E5B1E9}" dt="2020-03-22T09:36:00.526" v="6" actId="478"/>
          <ac:spMkLst>
            <pc:docMk/>
            <pc:sldMk cId="1278787259" sldId="378"/>
            <ac:spMk id="4" creationId="{93CBA2D4-DC27-4F08-BA6E-EA4138E20479}"/>
          </ac:spMkLst>
        </pc:spChg>
      </pc:sldChg>
      <pc:sldChg chg="add del">
        <pc:chgData name="Erik Král" userId="e92e8e71-05aa-4c44-9728-5ff1a0a20d65" providerId="ADAL" clId="{5CF765EC-788F-4D41-A929-245709E5B1E9}" dt="2020-03-22T13:55:58.215" v="2271" actId="2696"/>
        <pc:sldMkLst>
          <pc:docMk/>
          <pc:sldMk cId="756601814" sldId="379"/>
        </pc:sldMkLst>
      </pc:sldChg>
      <pc:sldChg chg="addSp delSp modSp add del">
        <pc:chgData name="Erik Král" userId="e92e8e71-05aa-4c44-9728-5ff1a0a20d65" providerId="ADAL" clId="{5CF765EC-788F-4D41-A929-245709E5B1E9}" dt="2020-03-22T13:44:33.448" v="1460" actId="2696"/>
        <pc:sldMkLst>
          <pc:docMk/>
          <pc:sldMk cId="1257959315" sldId="379"/>
        </pc:sldMkLst>
        <pc:spChg chg="mod">
          <ac:chgData name="Erik Král" userId="e92e8e71-05aa-4c44-9728-5ff1a0a20d65" providerId="ADAL" clId="{5CF765EC-788F-4D41-A929-245709E5B1E9}" dt="2020-03-22T13:29:40.355" v="602" actId="20577"/>
          <ac:spMkLst>
            <pc:docMk/>
            <pc:sldMk cId="1257959315" sldId="379"/>
            <ac:spMk id="2" creationId="{FFABB057-C298-4150-A541-6279AC798B79}"/>
          </ac:spMkLst>
        </pc:spChg>
        <pc:spChg chg="del">
          <ac:chgData name="Erik Král" userId="e92e8e71-05aa-4c44-9728-5ff1a0a20d65" providerId="ADAL" clId="{5CF765EC-788F-4D41-A929-245709E5B1E9}" dt="2020-03-22T13:29:58.427" v="604" actId="478"/>
          <ac:spMkLst>
            <pc:docMk/>
            <pc:sldMk cId="1257959315" sldId="379"/>
            <ac:spMk id="3" creationId="{B90361CA-07B7-4452-B72C-AF63A9381A32}"/>
          </ac:spMkLst>
        </pc:spChg>
        <pc:spChg chg="del">
          <ac:chgData name="Erik Král" userId="e92e8e71-05aa-4c44-9728-5ff1a0a20d65" providerId="ADAL" clId="{5CF765EC-788F-4D41-A929-245709E5B1E9}" dt="2020-03-22T13:29:43.059" v="603" actId="478"/>
          <ac:spMkLst>
            <pc:docMk/>
            <pc:sldMk cId="1257959315" sldId="379"/>
            <ac:spMk id="4" creationId="{F496E580-CB2F-49C6-91C3-9565396D31EA}"/>
          </ac:spMkLst>
        </pc:spChg>
        <pc:spChg chg="add del mod">
          <ac:chgData name="Erik Král" userId="e92e8e71-05aa-4c44-9728-5ff1a0a20d65" providerId="ADAL" clId="{5CF765EC-788F-4D41-A929-245709E5B1E9}" dt="2020-03-22T13:38:43.475" v="1220" actId="478"/>
          <ac:spMkLst>
            <pc:docMk/>
            <pc:sldMk cId="1257959315" sldId="379"/>
            <ac:spMk id="6" creationId="{0C7B8662-4B29-4ACA-A94B-FDDF54E53DD8}"/>
          </ac:spMkLst>
        </pc:spChg>
        <pc:spChg chg="add mod">
          <ac:chgData name="Erik Král" userId="e92e8e71-05aa-4c44-9728-5ff1a0a20d65" providerId="ADAL" clId="{5CF765EC-788F-4D41-A929-245709E5B1E9}" dt="2020-03-22T13:39:22.155" v="1229" actId="14100"/>
          <ac:spMkLst>
            <pc:docMk/>
            <pc:sldMk cId="1257959315" sldId="379"/>
            <ac:spMk id="7" creationId="{B7DA0DF4-C4C2-4989-8E96-6A1B2549F77E}"/>
          </ac:spMkLst>
        </pc:spChg>
        <pc:spChg chg="add mod">
          <ac:chgData name="Erik Král" userId="e92e8e71-05aa-4c44-9728-5ff1a0a20d65" providerId="ADAL" clId="{5CF765EC-788F-4D41-A929-245709E5B1E9}" dt="2020-03-22T13:39:34.954" v="1233" actId="15"/>
          <ac:spMkLst>
            <pc:docMk/>
            <pc:sldMk cId="1257959315" sldId="379"/>
            <ac:spMk id="8" creationId="{36A814FF-AC34-47AE-9CD7-7F9E60DE32E6}"/>
          </ac:spMkLst>
        </pc:spChg>
      </pc:sldChg>
      <pc:sldChg chg="delSp modSp add">
        <pc:chgData name="Erik Král" userId="e92e8e71-05aa-4c44-9728-5ff1a0a20d65" providerId="ADAL" clId="{5CF765EC-788F-4D41-A929-245709E5B1E9}" dt="2020-03-22T18:19:45.436" v="6405" actId="20577"/>
        <pc:sldMkLst>
          <pc:docMk/>
          <pc:sldMk cId="2456650707" sldId="380"/>
        </pc:sldMkLst>
        <pc:spChg chg="mod">
          <ac:chgData name="Erik Král" userId="e92e8e71-05aa-4c44-9728-5ff1a0a20d65" providerId="ADAL" clId="{5CF765EC-788F-4D41-A929-245709E5B1E9}" dt="2020-03-22T13:51:17.217" v="2040" actId="20577"/>
          <ac:spMkLst>
            <pc:docMk/>
            <pc:sldMk cId="2456650707" sldId="380"/>
            <ac:spMk id="2" creationId="{0CDE37C1-16A8-49D4-856D-17DB90A7433B}"/>
          </ac:spMkLst>
        </pc:spChg>
        <pc:spChg chg="mod">
          <ac:chgData name="Erik Král" userId="e92e8e71-05aa-4c44-9728-5ff1a0a20d65" providerId="ADAL" clId="{5CF765EC-788F-4D41-A929-245709E5B1E9}" dt="2020-03-22T18:19:45.436" v="6405" actId="20577"/>
          <ac:spMkLst>
            <pc:docMk/>
            <pc:sldMk cId="2456650707" sldId="380"/>
            <ac:spMk id="3" creationId="{B3C7F259-AD3E-4CC6-A85E-355C191ADB71}"/>
          </ac:spMkLst>
        </pc:spChg>
        <pc:spChg chg="del">
          <ac:chgData name="Erik Král" userId="e92e8e71-05aa-4c44-9728-5ff1a0a20d65" providerId="ADAL" clId="{5CF765EC-788F-4D41-A929-245709E5B1E9}" dt="2020-03-22T13:30:31.923" v="620" actId="478"/>
          <ac:spMkLst>
            <pc:docMk/>
            <pc:sldMk cId="2456650707" sldId="380"/>
            <ac:spMk id="4" creationId="{1C26CDFB-D366-4897-B97C-D17B69217A7F}"/>
          </ac:spMkLst>
        </pc:spChg>
      </pc:sldChg>
      <pc:sldChg chg="modSp add del">
        <pc:chgData name="Erik Král" userId="e92e8e71-05aa-4c44-9728-5ff1a0a20d65" providerId="ADAL" clId="{5CF765EC-788F-4D41-A929-245709E5B1E9}" dt="2020-03-22T13:44:16.337" v="1459" actId="2696"/>
        <pc:sldMkLst>
          <pc:docMk/>
          <pc:sldMk cId="2276169011" sldId="381"/>
        </pc:sldMkLst>
        <pc:spChg chg="mod">
          <ac:chgData name="Erik Král" userId="e92e8e71-05aa-4c44-9728-5ff1a0a20d65" providerId="ADAL" clId="{5CF765EC-788F-4D41-A929-245709E5B1E9}" dt="2020-03-22T13:40:22.066" v="1247" actId="20577"/>
          <ac:spMkLst>
            <pc:docMk/>
            <pc:sldMk cId="2276169011" sldId="381"/>
            <ac:spMk id="2" creationId="{FE3847B2-BBC4-4397-90D4-3911769086C7}"/>
          </ac:spMkLst>
        </pc:spChg>
      </pc:sldChg>
      <pc:sldChg chg="delSp modSp add">
        <pc:chgData name="Erik Král" userId="e92e8e71-05aa-4c44-9728-5ff1a0a20d65" providerId="ADAL" clId="{5CF765EC-788F-4D41-A929-245709E5B1E9}" dt="2020-03-23T13:47:15.216" v="8245" actId="20577"/>
        <pc:sldMkLst>
          <pc:docMk/>
          <pc:sldMk cId="1569072351" sldId="382"/>
        </pc:sldMkLst>
        <pc:spChg chg="mod">
          <ac:chgData name="Erik Král" userId="e92e8e71-05aa-4c44-9728-5ff1a0a20d65" providerId="ADAL" clId="{5CF765EC-788F-4D41-A929-245709E5B1E9}" dt="2020-03-22T13:41:33.410" v="1273" actId="20577"/>
          <ac:spMkLst>
            <pc:docMk/>
            <pc:sldMk cId="1569072351" sldId="382"/>
            <ac:spMk id="2" creationId="{5F489F92-6053-4B4D-B61F-E39E6262704E}"/>
          </ac:spMkLst>
        </pc:spChg>
        <pc:spChg chg="mod">
          <ac:chgData name="Erik Král" userId="e92e8e71-05aa-4c44-9728-5ff1a0a20d65" providerId="ADAL" clId="{5CF765EC-788F-4D41-A929-245709E5B1E9}" dt="2020-03-23T13:47:15.216" v="8245" actId="20577"/>
          <ac:spMkLst>
            <pc:docMk/>
            <pc:sldMk cId="1569072351" sldId="382"/>
            <ac:spMk id="3" creationId="{B998AFA4-8EBA-4A37-BEF7-EFCB19D754AE}"/>
          </ac:spMkLst>
        </pc:spChg>
        <pc:spChg chg="del">
          <ac:chgData name="Erik Král" userId="e92e8e71-05aa-4c44-9728-5ff1a0a20d65" providerId="ADAL" clId="{5CF765EC-788F-4D41-A929-245709E5B1E9}" dt="2020-03-22T13:41:12.210" v="1251" actId="478"/>
          <ac:spMkLst>
            <pc:docMk/>
            <pc:sldMk cId="1569072351" sldId="382"/>
            <ac:spMk id="4" creationId="{5889572E-042C-44B9-8A8F-CB3BE3E5E31A}"/>
          </ac:spMkLst>
        </pc:spChg>
      </pc:sldChg>
      <pc:sldChg chg="addSp delSp modSp add">
        <pc:chgData name="Erik Král" userId="e92e8e71-05aa-4c44-9728-5ff1a0a20d65" providerId="ADAL" clId="{5CF765EC-788F-4D41-A929-245709E5B1E9}" dt="2020-03-22T13:55:17.624" v="2210" actId="20577"/>
        <pc:sldMkLst>
          <pc:docMk/>
          <pc:sldMk cId="2856833000" sldId="383"/>
        </pc:sldMkLst>
        <pc:spChg chg="mod">
          <ac:chgData name="Erik Král" userId="e92e8e71-05aa-4c44-9728-5ff1a0a20d65" providerId="ADAL" clId="{5CF765EC-788F-4D41-A929-245709E5B1E9}" dt="2020-03-22T13:55:17.624" v="2210" actId="20577"/>
          <ac:spMkLst>
            <pc:docMk/>
            <pc:sldMk cId="2856833000" sldId="383"/>
            <ac:spMk id="2" creationId="{FFABB057-C298-4150-A541-6279AC798B79}"/>
          </ac:spMkLst>
        </pc:spChg>
        <pc:spChg chg="add del mod">
          <ac:chgData name="Erik Král" userId="e92e8e71-05aa-4c44-9728-5ff1a0a20d65" providerId="ADAL" clId="{5CF765EC-788F-4D41-A929-245709E5B1E9}" dt="2020-03-22T13:54:57.881" v="2194" actId="478"/>
          <ac:spMkLst>
            <pc:docMk/>
            <pc:sldMk cId="2856833000" sldId="383"/>
            <ac:spMk id="6" creationId="{D5BBA186-43C9-486C-A1AB-534A4B3ED63F}"/>
          </ac:spMkLst>
        </pc:spChg>
        <pc:spChg chg="mod">
          <ac:chgData name="Erik Král" userId="e92e8e71-05aa-4c44-9728-5ff1a0a20d65" providerId="ADAL" clId="{5CF765EC-788F-4D41-A929-245709E5B1E9}" dt="2020-03-22T13:43:56.595" v="1457" actId="113"/>
          <ac:spMkLst>
            <pc:docMk/>
            <pc:sldMk cId="2856833000" sldId="383"/>
            <ac:spMk id="7" creationId="{B7DA0DF4-C4C2-4989-8E96-6A1B2549F77E}"/>
          </ac:spMkLst>
        </pc:spChg>
        <pc:spChg chg="del">
          <ac:chgData name="Erik Král" userId="e92e8e71-05aa-4c44-9728-5ff1a0a20d65" providerId="ADAL" clId="{5CF765EC-788F-4D41-A929-245709E5B1E9}" dt="2020-03-22T13:42:17.178" v="1445" actId="478"/>
          <ac:spMkLst>
            <pc:docMk/>
            <pc:sldMk cId="2856833000" sldId="383"/>
            <ac:spMk id="8" creationId="{36A814FF-AC34-47AE-9CD7-7F9E60DE32E6}"/>
          </ac:spMkLst>
        </pc:spChg>
        <pc:cxnChg chg="add del mod">
          <ac:chgData name="Erik Král" userId="e92e8e71-05aa-4c44-9728-5ff1a0a20d65" providerId="ADAL" clId="{5CF765EC-788F-4D41-A929-245709E5B1E9}" dt="2020-03-22T13:43:19.513" v="1452" actId="478"/>
          <ac:cxnSpMkLst>
            <pc:docMk/>
            <pc:sldMk cId="2856833000" sldId="383"/>
            <ac:cxnSpMk id="4" creationId="{18BEEC4A-C00E-4E74-BEFE-D843BF00DCAA}"/>
          </ac:cxnSpMkLst>
        </pc:cxnChg>
        <pc:cxnChg chg="add del mod">
          <ac:chgData name="Erik Král" userId="e92e8e71-05aa-4c44-9728-5ff1a0a20d65" providerId="ADAL" clId="{5CF765EC-788F-4D41-A929-245709E5B1E9}" dt="2020-03-22T13:54:59.304" v="2195" actId="478"/>
          <ac:cxnSpMkLst>
            <pc:docMk/>
            <pc:sldMk cId="2856833000" sldId="383"/>
            <ac:cxnSpMk id="10" creationId="{B6226D51-2898-4A88-B696-F5A0F72303B6}"/>
          </ac:cxnSpMkLst>
        </pc:cxnChg>
      </pc:sldChg>
      <pc:sldChg chg="delSp modSp add del">
        <pc:chgData name="Erik Král" userId="e92e8e71-05aa-4c44-9728-5ff1a0a20d65" providerId="ADAL" clId="{5CF765EC-788F-4D41-A929-245709E5B1E9}" dt="2020-03-22T13:44:59.513" v="1487" actId="2696"/>
        <pc:sldMkLst>
          <pc:docMk/>
          <pc:sldMk cId="3898295544" sldId="384"/>
        </pc:sldMkLst>
        <pc:spChg chg="mod">
          <ac:chgData name="Erik Král" userId="e92e8e71-05aa-4c44-9728-5ff1a0a20d65" providerId="ADAL" clId="{5CF765EC-788F-4D41-A929-245709E5B1E9}" dt="2020-03-22T13:44:49.097" v="1483" actId="20577"/>
          <ac:spMkLst>
            <pc:docMk/>
            <pc:sldMk cId="3898295544" sldId="384"/>
            <ac:spMk id="2" creationId="{429837C5-EABD-4E09-8BA7-5BB8CCC1DECC}"/>
          </ac:spMkLst>
        </pc:spChg>
        <pc:spChg chg="del">
          <ac:chgData name="Erik Král" userId="e92e8e71-05aa-4c44-9728-5ff1a0a20d65" providerId="ADAL" clId="{5CF765EC-788F-4D41-A929-245709E5B1E9}" dt="2020-03-22T13:44:54.754" v="1485" actId="478"/>
          <ac:spMkLst>
            <pc:docMk/>
            <pc:sldMk cId="3898295544" sldId="384"/>
            <ac:spMk id="3" creationId="{1642CB19-5598-4A52-9746-8AA2398C676A}"/>
          </ac:spMkLst>
        </pc:spChg>
        <pc:spChg chg="del">
          <ac:chgData name="Erik Král" userId="e92e8e71-05aa-4c44-9728-5ff1a0a20d65" providerId="ADAL" clId="{5CF765EC-788F-4D41-A929-245709E5B1E9}" dt="2020-03-22T13:44:51.818" v="1484" actId="478"/>
          <ac:spMkLst>
            <pc:docMk/>
            <pc:sldMk cId="3898295544" sldId="384"/>
            <ac:spMk id="4" creationId="{1E375BFA-6681-4ED2-AE10-E36176B2B549}"/>
          </ac:spMkLst>
        </pc:spChg>
      </pc:sldChg>
      <pc:sldChg chg="modSp add">
        <pc:chgData name="Erik Král" userId="e92e8e71-05aa-4c44-9728-5ff1a0a20d65" providerId="ADAL" clId="{5CF765EC-788F-4D41-A929-245709E5B1E9}" dt="2020-03-22T13:52:25.018" v="2129" actId="20577"/>
        <pc:sldMkLst>
          <pc:docMk/>
          <pc:sldMk cId="73546588" sldId="385"/>
        </pc:sldMkLst>
        <pc:spChg chg="mod">
          <ac:chgData name="Erik Král" userId="e92e8e71-05aa-4c44-9728-5ff1a0a20d65" providerId="ADAL" clId="{5CF765EC-788F-4D41-A929-245709E5B1E9}" dt="2020-03-22T13:52:25.018" v="2129" actId="20577"/>
          <ac:spMkLst>
            <pc:docMk/>
            <pc:sldMk cId="73546588" sldId="385"/>
            <ac:spMk id="2" creationId="{FFABB057-C298-4150-A541-6279AC798B79}"/>
          </ac:spMkLst>
        </pc:spChg>
      </pc:sldChg>
      <pc:sldChg chg="addSp delSp modSp add del">
        <pc:chgData name="Erik Král" userId="e92e8e71-05aa-4c44-9728-5ff1a0a20d65" providerId="ADAL" clId="{5CF765EC-788F-4D41-A929-245709E5B1E9}" dt="2020-03-22T13:52:18.438" v="2119" actId="2696"/>
        <pc:sldMkLst>
          <pc:docMk/>
          <pc:sldMk cId="488049415" sldId="385"/>
        </pc:sldMkLst>
        <pc:spChg chg="add mod">
          <ac:chgData name="Erik Král" userId="e92e8e71-05aa-4c44-9728-5ff1a0a20d65" providerId="ADAL" clId="{5CF765EC-788F-4D41-A929-245709E5B1E9}" dt="2020-03-22T13:45:19.601" v="1491" actId="1076"/>
          <ac:spMkLst>
            <pc:docMk/>
            <pc:sldMk cId="488049415" sldId="385"/>
            <ac:spMk id="3" creationId="{287DFF1E-C39B-4A5F-85E5-25DBDE03B3DE}"/>
          </ac:spMkLst>
        </pc:spChg>
        <pc:spChg chg="add mod">
          <ac:chgData name="Erik Král" userId="e92e8e71-05aa-4c44-9728-5ff1a0a20d65" providerId="ADAL" clId="{5CF765EC-788F-4D41-A929-245709E5B1E9}" dt="2020-03-22T13:45:59.545" v="1524" actId="1076"/>
          <ac:spMkLst>
            <pc:docMk/>
            <pc:sldMk cId="488049415" sldId="385"/>
            <ac:spMk id="4" creationId="{0709BF43-AA06-4C30-9D24-E482C69B9456}"/>
          </ac:spMkLst>
        </pc:spChg>
        <pc:spChg chg="del">
          <ac:chgData name="Erik Král" userId="e92e8e71-05aa-4c44-9728-5ff1a0a20d65" providerId="ADAL" clId="{5CF765EC-788F-4D41-A929-245709E5B1E9}" dt="2020-03-22T13:45:03.074" v="1488" actId="478"/>
          <ac:spMkLst>
            <pc:docMk/>
            <pc:sldMk cId="488049415" sldId="385"/>
            <ac:spMk id="8" creationId="{36A814FF-AC34-47AE-9CD7-7F9E60DE32E6}"/>
          </ac:spMkLst>
        </pc:spChg>
        <pc:spChg chg="add mod">
          <ac:chgData name="Erik Král" userId="e92e8e71-05aa-4c44-9728-5ff1a0a20d65" providerId="ADAL" clId="{5CF765EC-788F-4D41-A929-245709E5B1E9}" dt="2020-03-22T13:45:30.945" v="1494" actId="1076"/>
          <ac:spMkLst>
            <pc:docMk/>
            <pc:sldMk cId="488049415" sldId="385"/>
            <ac:spMk id="9" creationId="{64F3EC95-0641-4E07-B0C9-C702B305FA78}"/>
          </ac:spMkLst>
        </pc:spChg>
        <pc:spChg chg="add mod">
          <ac:chgData name="Erik Král" userId="e92e8e71-05aa-4c44-9728-5ff1a0a20d65" providerId="ADAL" clId="{5CF765EC-788F-4D41-A929-245709E5B1E9}" dt="2020-03-22T13:46:24.825" v="1533" actId="20577"/>
          <ac:spMkLst>
            <pc:docMk/>
            <pc:sldMk cId="488049415" sldId="385"/>
            <ac:spMk id="10" creationId="{6202E0D0-2CD6-4569-8F1F-4D7489F7E11C}"/>
          </ac:spMkLst>
        </pc:spChg>
      </pc:sldChg>
      <pc:sldChg chg="modSp add">
        <pc:chgData name="Erik Král" userId="e92e8e71-05aa-4c44-9728-5ff1a0a20d65" providerId="ADAL" clId="{5CF765EC-788F-4D41-A929-245709E5B1E9}" dt="2020-03-22T13:53:00.937" v="2193" actId="20577"/>
        <pc:sldMkLst>
          <pc:docMk/>
          <pc:sldMk cId="380818070" sldId="386"/>
        </pc:sldMkLst>
        <pc:spChg chg="mod">
          <ac:chgData name="Erik Král" userId="e92e8e71-05aa-4c44-9728-5ff1a0a20d65" providerId="ADAL" clId="{5CF765EC-788F-4D41-A929-245709E5B1E9}" dt="2020-03-22T13:53:00.937" v="2193" actId="20577"/>
          <ac:spMkLst>
            <pc:docMk/>
            <pc:sldMk cId="380818070" sldId="386"/>
            <ac:spMk id="2" creationId="{FFABB057-C298-4150-A541-6279AC798B79}"/>
          </ac:spMkLst>
        </pc:spChg>
      </pc:sldChg>
      <pc:sldChg chg="add del">
        <pc:chgData name="Erik Král" userId="e92e8e71-05aa-4c44-9728-5ff1a0a20d65" providerId="ADAL" clId="{5CF765EC-788F-4D41-A929-245709E5B1E9}" dt="2020-03-22T13:47:10.457" v="1535" actId="2696"/>
        <pc:sldMkLst>
          <pc:docMk/>
          <pc:sldMk cId="977724497" sldId="386"/>
        </pc:sldMkLst>
      </pc:sldChg>
      <pc:sldChg chg="delSp modSp add del">
        <pc:chgData name="Erik Král" userId="e92e8e71-05aa-4c44-9728-5ff1a0a20d65" providerId="ADAL" clId="{5CF765EC-788F-4D41-A929-245709E5B1E9}" dt="2020-03-22T13:52:50.494" v="2169" actId="2696"/>
        <pc:sldMkLst>
          <pc:docMk/>
          <pc:sldMk cId="2336125903" sldId="386"/>
        </pc:sldMkLst>
        <pc:spChg chg="del">
          <ac:chgData name="Erik Král" userId="e92e8e71-05aa-4c44-9728-5ff1a0a20d65" providerId="ADAL" clId="{5CF765EC-788F-4D41-A929-245709E5B1E9}" dt="2020-03-22T13:47:15.914" v="1537" actId="478"/>
          <ac:spMkLst>
            <pc:docMk/>
            <pc:sldMk cId="2336125903" sldId="386"/>
            <ac:spMk id="7" creationId="{B7DA0DF4-C4C2-4989-8E96-6A1B2549F77E}"/>
          </ac:spMkLst>
        </pc:spChg>
        <pc:spChg chg="mod">
          <ac:chgData name="Erik Král" userId="e92e8e71-05aa-4c44-9728-5ff1a0a20d65" providerId="ADAL" clId="{5CF765EC-788F-4D41-A929-245709E5B1E9}" dt="2020-03-22T13:47:21.128" v="1538" actId="1076"/>
          <ac:spMkLst>
            <pc:docMk/>
            <pc:sldMk cId="2336125903" sldId="386"/>
            <ac:spMk id="8" creationId="{36A814FF-AC34-47AE-9CD7-7F9E60DE32E6}"/>
          </ac:spMkLst>
        </pc:spChg>
      </pc:sldChg>
      <pc:sldChg chg="delSp modSp add del">
        <pc:chgData name="Erik Král" userId="e92e8e71-05aa-4c44-9728-5ff1a0a20d65" providerId="ADAL" clId="{5CF765EC-788F-4D41-A929-245709E5B1E9}" dt="2020-03-22T13:52:52.017" v="2170" actId="2696"/>
        <pc:sldMkLst>
          <pc:docMk/>
          <pc:sldMk cId="2074975036" sldId="387"/>
        </pc:sldMkLst>
        <pc:spChg chg="mod">
          <ac:chgData name="Erik Král" userId="e92e8e71-05aa-4c44-9728-5ff1a0a20d65" providerId="ADAL" clId="{5CF765EC-788F-4D41-A929-245709E5B1E9}" dt="2020-03-22T13:52:46.217" v="2168" actId="20577"/>
          <ac:spMkLst>
            <pc:docMk/>
            <pc:sldMk cId="2074975036" sldId="387"/>
            <ac:spMk id="2" creationId="{3BD2626C-05BD-4A11-B825-866F8610A733}"/>
          </ac:spMkLst>
        </pc:spChg>
        <pc:spChg chg="mod">
          <ac:chgData name="Erik Král" userId="e92e8e71-05aa-4c44-9728-5ff1a0a20d65" providerId="ADAL" clId="{5CF765EC-788F-4D41-A929-245709E5B1E9}" dt="2020-03-22T13:52:35.603" v="2130"/>
          <ac:spMkLst>
            <pc:docMk/>
            <pc:sldMk cId="2074975036" sldId="387"/>
            <ac:spMk id="3" creationId="{44C94464-7F27-4417-B68E-5776835130A0}"/>
          </ac:spMkLst>
        </pc:spChg>
        <pc:spChg chg="del">
          <ac:chgData name="Erik Král" userId="e92e8e71-05aa-4c44-9728-5ff1a0a20d65" providerId="ADAL" clId="{5CF765EC-788F-4D41-A929-245709E5B1E9}" dt="2020-03-22T13:48:47.761" v="1843" actId="478"/>
          <ac:spMkLst>
            <pc:docMk/>
            <pc:sldMk cId="2074975036" sldId="387"/>
            <ac:spMk id="4" creationId="{D7FB6589-62B4-4D4B-9852-65A14164F1F3}"/>
          </ac:spMkLst>
        </pc:spChg>
      </pc:sldChg>
      <pc:sldChg chg="modSp add">
        <pc:chgData name="Erik Král" userId="e92e8e71-05aa-4c44-9728-5ff1a0a20d65" providerId="ADAL" clId="{5CF765EC-788F-4D41-A929-245709E5B1E9}" dt="2020-03-23T13:46:43.017" v="8242" actId="113"/>
        <pc:sldMkLst>
          <pc:docMk/>
          <pc:sldMk cId="730462348" sldId="388"/>
        </pc:sldMkLst>
        <pc:spChg chg="mod">
          <ac:chgData name="Erik Král" userId="e92e8e71-05aa-4c44-9728-5ff1a0a20d65" providerId="ADAL" clId="{5CF765EC-788F-4D41-A929-245709E5B1E9}" dt="2020-03-22T13:51:41.553" v="2105" actId="20577"/>
          <ac:spMkLst>
            <pc:docMk/>
            <pc:sldMk cId="730462348" sldId="388"/>
            <ac:spMk id="2" creationId="{0CDE37C1-16A8-49D4-856D-17DB90A7433B}"/>
          </ac:spMkLst>
        </pc:spChg>
        <pc:spChg chg="mod">
          <ac:chgData name="Erik Král" userId="e92e8e71-05aa-4c44-9728-5ff1a0a20d65" providerId="ADAL" clId="{5CF765EC-788F-4D41-A929-245709E5B1E9}" dt="2020-03-23T13:46:43.017" v="8242" actId="113"/>
          <ac:spMkLst>
            <pc:docMk/>
            <pc:sldMk cId="730462348" sldId="388"/>
            <ac:spMk id="3" creationId="{B3C7F259-AD3E-4CC6-A85E-355C191ADB71}"/>
          </ac:spMkLst>
        </pc:spChg>
      </pc:sldChg>
      <pc:sldChg chg="modSp add">
        <pc:chgData name="Erik Král" userId="e92e8e71-05aa-4c44-9728-5ff1a0a20d65" providerId="ADAL" clId="{5CF765EC-788F-4D41-A929-245709E5B1E9}" dt="2020-03-22T13:55:36.378" v="2270" actId="20577"/>
        <pc:sldMkLst>
          <pc:docMk/>
          <pc:sldMk cId="1762835209" sldId="389"/>
        </pc:sldMkLst>
        <pc:spChg chg="mod">
          <ac:chgData name="Erik Král" userId="e92e8e71-05aa-4c44-9728-5ff1a0a20d65" providerId="ADAL" clId="{5CF765EC-788F-4D41-A929-245709E5B1E9}" dt="2020-03-22T13:55:36.378" v="2270" actId="20577"/>
          <ac:spMkLst>
            <pc:docMk/>
            <pc:sldMk cId="1762835209" sldId="389"/>
            <ac:spMk id="2" creationId="{FFABB057-C298-4150-A541-6279AC798B79}"/>
          </ac:spMkLst>
        </pc:spChg>
        <pc:spChg chg="mod">
          <ac:chgData name="Erik Král" userId="e92e8e71-05aa-4c44-9728-5ff1a0a20d65" providerId="ADAL" clId="{5CF765EC-788F-4D41-A929-245709E5B1E9}" dt="2020-03-22T13:55:04.673" v="2197" actId="20577"/>
          <ac:spMkLst>
            <pc:docMk/>
            <pc:sldMk cId="1762835209" sldId="389"/>
            <ac:spMk id="7" creationId="{B7DA0DF4-C4C2-4989-8E96-6A1B2549F77E}"/>
          </ac:spMkLst>
        </pc:spChg>
      </pc:sldChg>
      <pc:sldChg chg="addSp delSp modSp add">
        <pc:chgData name="Erik Král" userId="e92e8e71-05aa-4c44-9728-5ff1a0a20d65" providerId="ADAL" clId="{5CF765EC-788F-4D41-A929-245709E5B1E9}" dt="2020-03-22T13:58:12.179" v="2287" actId="403"/>
        <pc:sldMkLst>
          <pc:docMk/>
          <pc:sldMk cId="1804352752" sldId="390"/>
        </pc:sldMkLst>
        <pc:spChg chg="mod">
          <ac:chgData name="Erik Král" userId="e92e8e71-05aa-4c44-9728-5ff1a0a20d65" providerId="ADAL" clId="{5CF765EC-788F-4D41-A929-245709E5B1E9}" dt="2020-03-22T13:56:05.128" v="2277" actId="20577"/>
          <ac:spMkLst>
            <pc:docMk/>
            <pc:sldMk cId="1804352752" sldId="390"/>
            <ac:spMk id="2" creationId="{FFABB057-C298-4150-A541-6279AC798B79}"/>
          </ac:spMkLst>
        </pc:spChg>
        <pc:spChg chg="add mod">
          <ac:chgData name="Erik Král" userId="e92e8e71-05aa-4c44-9728-5ff1a0a20d65" providerId="ADAL" clId="{5CF765EC-788F-4D41-A929-245709E5B1E9}" dt="2020-03-22T13:58:12.179" v="2287" actId="403"/>
          <ac:spMkLst>
            <pc:docMk/>
            <pc:sldMk cId="1804352752" sldId="390"/>
            <ac:spMk id="3" creationId="{973D8ECA-8D39-4221-A18E-0C7E21DF3841}"/>
          </ac:spMkLst>
        </pc:spChg>
        <pc:spChg chg="del">
          <ac:chgData name="Erik Král" userId="e92e8e71-05aa-4c44-9728-5ff1a0a20d65" providerId="ADAL" clId="{5CF765EC-788F-4D41-A929-245709E5B1E9}" dt="2020-03-22T13:57:52.880" v="2278" actId="478"/>
          <ac:spMkLst>
            <pc:docMk/>
            <pc:sldMk cId="1804352752" sldId="390"/>
            <ac:spMk id="8" creationId="{36A814FF-AC34-47AE-9CD7-7F9E60DE32E6}"/>
          </ac:spMkLst>
        </pc:spChg>
      </pc:sldChg>
      <pc:sldChg chg="delSp modSp add">
        <pc:chgData name="Erik Král" userId="e92e8e71-05aa-4c44-9728-5ff1a0a20d65" providerId="ADAL" clId="{5CF765EC-788F-4D41-A929-245709E5B1E9}" dt="2020-03-22T14:06:33.705" v="3587" actId="20577"/>
        <pc:sldMkLst>
          <pc:docMk/>
          <pc:sldMk cId="1044887975" sldId="391"/>
        </pc:sldMkLst>
        <pc:spChg chg="mod">
          <ac:chgData name="Erik Král" userId="e92e8e71-05aa-4c44-9728-5ff1a0a20d65" providerId="ADAL" clId="{5CF765EC-788F-4D41-A929-245709E5B1E9}" dt="2020-03-22T13:59:49.968" v="2344" actId="20577"/>
          <ac:spMkLst>
            <pc:docMk/>
            <pc:sldMk cId="1044887975" sldId="391"/>
            <ac:spMk id="2" creationId="{B735A2E2-8DB8-493C-B9EE-1DF6F187349B}"/>
          </ac:spMkLst>
        </pc:spChg>
        <pc:spChg chg="mod">
          <ac:chgData name="Erik Král" userId="e92e8e71-05aa-4c44-9728-5ff1a0a20d65" providerId="ADAL" clId="{5CF765EC-788F-4D41-A929-245709E5B1E9}" dt="2020-03-22T14:06:33.705" v="3587" actId="20577"/>
          <ac:spMkLst>
            <pc:docMk/>
            <pc:sldMk cId="1044887975" sldId="391"/>
            <ac:spMk id="3" creationId="{6DCB84B3-D136-4349-BAF6-93B64AB1B9E5}"/>
          </ac:spMkLst>
        </pc:spChg>
        <pc:spChg chg="del">
          <ac:chgData name="Erik Král" userId="e92e8e71-05aa-4c44-9728-5ff1a0a20d65" providerId="ADAL" clId="{5CF765EC-788F-4D41-A929-245709E5B1E9}" dt="2020-03-22T14:01:45.009" v="2849" actId="478"/>
          <ac:spMkLst>
            <pc:docMk/>
            <pc:sldMk cId="1044887975" sldId="391"/>
            <ac:spMk id="4" creationId="{1010C32C-74F9-4564-8645-7264B09FC901}"/>
          </ac:spMkLst>
        </pc:spChg>
      </pc:sldChg>
      <pc:sldChg chg="delSp modSp add">
        <pc:chgData name="Erik Král" userId="e92e8e71-05aa-4c44-9728-5ff1a0a20d65" providerId="ADAL" clId="{5CF765EC-788F-4D41-A929-245709E5B1E9}" dt="2020-03-23T13:48:41.584" v="8297" actId="20577"/>
        <pc:sldMkLst>
          <pc:docMk/>
          <pc:sldMk cId="2442955663" sldId="392"/>
        </pc:sldMkLst>
        <pc:spChg chg="mod">
          <ac:chgData name="Erik Král" userId="e92e8e71-05aa-4c44-9728-5ff1a0a20d65" providerId="ADAL" clId="{5CF765EC-788F-4D41-A929-245709E5B1E9}" dt="2020-03-22T14:04:24.080" v="3470" actId="20577"/>
          <ac:spMkLst>
            <pc:docMk/>
            <pc:sldMk cId="2442955663" sldId="392"/>
            <ac:spMk id="2" creationId="{F67C1A32-1F6B-41B2-9374-75A4ACC64700}"/>
          </ac:spMkLst>
        </pc:spChg>
        <pc:spChg chg="mod">
          <ac:chgData name="Erik Král" userId="e92e8e71-05aa-4c44-9728-5ff1a0a20d65" providerId="ADAL" clId="{5CF765EC-788F-4D41-A929-245709E5B1E9}" dt="2020-03-23T13:48:41.584" v="8297" actId="20577"/>
          <ac:spMkLst>
            <pc:docMk/>
            <pc:sldMk cId="2442955663" sldId="392"/>
            <ac:spMk id="3" creationId="{9C31F726-B50B-46CB-ADB4-C975B5F3D0B5}"/>
          </ac:spMkLst>
        </pc:spChg>
        <pc:spChg chg="del">
          <ac:chgData name="Erik Král" userId="e92e8e71-05aa-4c44-9728-5ff1a0a20d65" providerId="ADAL" clId="{5CF765EC-788F-4D41-A929-245709E5B1E9}" dt="2020-03-22T14:05:33.031" v="3496" actId="478"/>
          <ac:spMkLst>
            <pc:docMk/>
            <pc:sldMk cId="2442955663" sldId="392"/>
            <ac:spMk id="4" creationId="{A0721C8F-B6E6-4278-8229-FB5958B6286E}"/>
          </ac:spMkLst>
        </pc:spChg>
      </pc:sldChg>
      <pc:sldChg chg="addSp delSp modSp add">
        <pc:chgData name="Erik Král" userId="e92e8e71-05aa-4c44-9728-5ff1a0a20d65" providerId="ADAL" clId="{5CF765EC-788F-4D41-A929-245709E5B1E9}" dt="2020-03-23T13:48:58.224" v="8299" actId="113"/>
        <pc:sldMkLst>
          <pc:docMk/>
          <pc:sldMk cId="1329572453" sldId="393"/>
        </pc:sldMkLst>
        <pc:spChg chg="mod">
          <ac:chgData name="Erik Král" userId="e92e8e71-05aa-4c44-9728-5ff1a0a20d65" providerId="ADAL" clId="{5CF765EC-788F-4D41-A929-245709E5B1E9}" dt="2020-03-22T14:13:57.358" v="3832" actId="20577"/>
          <ac:spMkLst>
            <pc:docMk/>
            <pc:sldMk cId="1329572453" sldId="393"/>
            <ac:spMk id="2" creationId="{D55AEEC9-26EB-46F9-A7F8-D89ACA0D7209}"/>
          </ac:spMkLst>
        </pc:spChg>
        <pc:spChg chg="del">
          <ac:chgData name="Erik Král" userId="e92e8e71-05aa-4c44-9728-5ff1a0a20d65" providerId="ADAL" clId="{5CF765EC-788F-4D41-A929-245709E5B1E9}" dt="2020-03-22T14:14:07.486" v="3834" actId="478"/>
          <ac:spMkLst>
            <pc:docMk/>
            <pc:sldMk cId="1329572453" sldId="393"/>
            <ac:spMk id="3" creationId="{4E63DA6D-1653-4086-9E70-EA49FDD36529}"/>
          </ac:spMkLst>
        </pc:spChg>
        <pc:spChg chg="del">
          <ac:chgData name="Erik Král" userId="e92e8e71-05aa-4c44-9728-5ff1a0a20d65" providerId="ADAL" clId="{5CF765EC-788F-4D41-A929-245709E5B1E9}" dt="2020-03-22T14:14:01.046" v="3833" actId="478"/>
          <ac:spMkLst>
            <pc:docMk/>
            <pc:sldMk cId="1329572453" sldId="393"/>
            <ac:spMk id="4" creationId="{D8DC672B-830D-43CD-89CE-D7A121280611}"/>
          </ac:spMkLst>
        </pc:spChg>
        <pc:spChg chg="add del mod">
          <ac:chgData name="Erik Král" userId="e92e8e71-05aa-4c44-9728-5ff1a0a20d65" providerId="ADAL" clId="{5CF765EC-788F-4D41-A929-245709E5B1E9}" dt="2020-03-22T14:16:53.974" v="3856" actId="478"/>
          <ac:spMkLst>
            <pc:docMk/>
            <pc:sldMk cId="1329572453" sldId="393"/>
            <ac:spMk id="6" creationId="{4BC68859-4A84-4835-8F64-B314B6CE98F3}"/>
          </ac:spMkLst>
        </pc:spChg>
        <pc:spChg chg="add mod">
          <ac:chgData name="Erik Král" userId="e92e8e71-05aa-4c44-9728-5ff1a0a20d65" providerId="ADAL" clId="{5CF765EC-788F-4D41-A929-245709E5B1E9}" dt="2020-03-22T14:16:21.037" v="3849" actId="1076"/>
          <ac:spMkLst>
            <pc:docMk/>
            <pc:sldMk cId="1329572453" sldId="393"/>
            <ac:spMk id="7" creationId="{423151BF-3DBD-42DE-BC68-FD0B20DF0E3D}"/>
          </ac:spMkLst>
        </pc:spChg>
        <pc:spChg chg="add mod">
          <ac:chgData name="Erik Král" userId="e92e8e71-05aa-4c44-9728-5ff1a0a20d65" providerId="ADAL" clId="{5CF765EC-788F-4D41-A929-245709E5B1E9}" dt="2020-03-23T13:48:58.224" v="8299" actId="113"/>
          <ac:spMkLst>
            <pc:docMk/>
            <pc:sldMk cId="1329572453" sldId="393"/>
            <ac:spMk id="8" creationId="{FF8C0459-845A-4CC2-80EC-1ACA72AF1F20}"/>
          </ac:spMkLst>
        </pc:spChg>
      </pc:sldChg>
      <pc:sldChg chg="addSp delSp modSp add">
        <pc:chgData name="Erik Král" userId="e92e8e71-05aa-4c44-9728-5ff1a0a20d65" providerId="ADAL" clId="{5CF765EC-788F-4D41-A929-245709E5B1E9}" dt="2020-03-22T14:07:50.487" v="3705" actId="478"/>
        <pc:sldMkLst>
          <pc:docMk/>
          <pc:sldMk cId="2740491338" sldId="394"/>
        </pc:sldMkLst>
        <pc:spChg chg="del">
          <ac:chgData name="Erik Král" userId="e92e8e71-05aa-4c44-9728-5ff1a0a20d65" providerId="ADAL" clId="{5CF765EC-788F-4D41-A929-245709E5B1E9}" dt="2020-03-22T14:07:21.500" v="3610"/>
          <ac:spMkLst>
            <pc:docMk/>
            <pc:sldMk cId="2740491338" sldId="394"/>
            <ac:spMk id="2" creationId="{592B017E-88D0-4373-B68A-D1B9EDFBCD6B}"/>
          </ac:spMkLst>
        </pc:spChg>
        <pc:spChg chg="del">
          <ac:chgData name="Erik Král" userId="e92e8e71-05aa-4c44-9728-5ff1a0a20d65" providerId="ADAL" clId="{5CF765EC-788F-4D41-A929-245709E5B1E9}" dt="2020-03-22T14:07:21.500" v="3610"/>
          <ac:spMkLst>
            <pc:docMk/>
            <pc:sldMk cId="2740491338" sldId="394"/>
            <ac:spMk id="3" creationId="{4C070425-7C80-465A-B9D7-5E16CE18905B}"/>
          </ac:spMkLst>
        </pc:spChg>
        <pc:spChg chg="del">
          <ac:chgData name="Erik Král" userId="e92e8e71-05aa-4c44-9728-5ff1a0a20d65" providerId="ADAL" clId="{5CF765EC-788F-4D41-A929-245709E5B1E9}" dt="2020-03-22T14:07:50.487" v="3705" actId="478"/>
          <ac:spMkLst>
            <pc:docMk/>
            <pc:sldMk cId="2740491338" sldId="394"/>
            <ac:spMk id="4" creationId="{4A5A5C35-F3C3-4862-9048-03E88E04A5D1}"/>
          </ac:spMkLst>
        </pc:spChg>
        <pc:spChg chg="add mod">
          <ac:chgData name="Erik Král" userId="e92e8e71-05aa-4c44-9728-5ff1a0a20d65" providerId="ADAL" clId="{5CF765EC-788F-4D41-A929-245709E5B1E9}" dt="2020-03-22T14:07:25.415" v="3621" actId="20577"/>
          <ac:spMkLst>
            <pc:docMk/>
            <pc:sldMk cId="2740491338" sldId="394"/>
            <ac:spMk id="6" creationId="{5EEB9DE7-F244-4DA3-9847-F47231652F27}"/>
          </ac:spMkLst>
        </pc:spChg>
        <pc:spChg chg="add mod">
          <ac:chgData name="Erik Král" userId="e92e8e71-05aa-4c44-9728-5ff1a0a20d65" providerId="ADAL" clId="{5CF765EC-788F-4D41-A929-245709E5B1E9}" dt="2020-03-22T14:07:44.975" v="3704" actId="20577"/>
          <ac:spMkLst>
            <pc:docMk/>
            <pc:sldMk cId="2740491338" sldId="394"/>
            <ac:spMk id="7" creationId="{66CFA267-8E74-4EC0-9AF9-A235CE3E2A22}"/>
          </ac:spMkLst>
        </pc:spChg>
      </pc:sldChg>
      <pc:sldChg chg="delSp modSp add">
        <pc:chgData name="Erik Král" userId="e92e8e71-05aa-4c44-9728-5ff1a0a20d65" providerId="ADAL" clId="{5CF765EC-788F-4D41-A929-245709E5B1E9}" dt="2020-03-22T14:09:11.975" v="3810" actId="20577"/>
        <pc:sldMkLst>
          <pc:docMk/>
          <pc:sldMk cId="274311788" sldId="395"/>
        </pc:sldMkLst>
        <pc:spChg chg="mod">
          <ac:chgData name="Erik Král" userId="e92e8e71-05aa-4c44-9728-5ff1a0a20d65" providerId="ADAL" clId="{5CF765EC-788F-4D41-A929-245709E5B1E9}" dt="2020-03-22T14:08:59.814" v="3751" actId="20577"/>
          <ac:spMkLst>
            <pc:docMk/>
            <pc:sldMk cId="274311788" sldId="395"/>
            <ac:spMk id="2" creationId="{E6C9A42F-4A7A-4101-92B0-F54401D2D59C}"/>
          </ac:spMkLst>
        </pc:spChg>
        <pc:spChg chg="mod">
          <ac:chgData name="Erik Král" userId="e92e8e71-05aa-4c44-9728-5ff1a0a20d65" providerId="ADAL" clId="{5CF765EC-788F-4D41-A929-245709E5B1E9}" dt="2020-03-22T14:09:11.975" v="3810" actId="20577"/>
          <ac:spMkLst>
            <pc:docMk/>
            <pc:sldMk cId="274311788" sldId="395"/>
            <ac:spMk id="3" creationId="{6FE21B19-3450-4B40-95ED-AB0FEF28B21C}"/>
          </ac:spMkLst>
        </pc:spChg>
        <pc:spChg chg="del">
          <ac:chgData name="Erik Král" userId="e92e8e71-05aa-4c44-9728-5ff1a0a20d65" providerId="ADAL" clId="{5CF765EC-788F-4D41-A929-245709E5B1E9}" dt="2020-03-22T14:08:51.855" v="3734" actId="478"/>
          <ac:spMkLst>
            <pc:docMk/>
            <pc:sldMk cId="274311788" sldId="395"/>
            <ac:spMk id="4" creationId="{40E3AC67-FE90-43C1-B8F3-AF4CDB67980C}"/>
          </ac:spMkLst>
        </pc:spChg>
      </pc:sldChg>
      <pc:sldChg chg="modSp add">
        <pc:chgData name="Erik Král" userId="e92e8e71-05aa-4c44-9728-5ff1a0a20d65" providerId="ADAL" clId="{5CF765EC-788F-4D41-A929-245709E5B1E9}" dt="2020-03-23T13:48:55.777" v="8298" actId="113"/>
        <pc:sldMkLst>
          <pc:docMk/>
          <pc:sldMk cId="3098471462" sldId="396"/>
        </pc:sldMkLst>
        <pc:spChg chg="mod">
          <ac:chgData name="Erik Král" userId="e92e8e71-05aa-4c44-9728-5ff1a0a20d65" providerId="ADAL" clId="{5CF765EC-788F-4D41-A929-245709E5B1E9}" dt="2020-03-22T14:17:53.246" v="3877" actId="20577"/>
          <ac:spMkLst>
            <pc:docMk/>
            <pc:sldMk cId="3098471462" sldId="396"/>
            <ac:spMk id="2" creationId="{D55AEEC9-26EB-46F9-A7F8-D89ACA0D7209}"/>
          </ac:spMkLst>
        </pc:spChg>
        <pc:spChg chg="mod">
          <ac:chgData name="Erik Král" userId="e92e8e71-05aa-4c44-9728-5ff1a0a20d65" providerId="ADAL" clId="{5CF765EC-788F-4D41-A929-245709E5B1E9}" dt="2020-03-22T14:18:23.432" v="3891" actId="400"/>
          <ac:spMkLst>
            <pc:docMk/>
            <pc:sldMk cId="3098471462" sldId="396"/>
            <ac:spMk id="7" creationId="{423151BF-3DBD-42DE-BC68-FD0B20DF0E3D}"/>
          </ac:spMkLst>
        </pc:spChg>
        <pc:spChg chg="mod">
          <ac:chgData name="Erik Král" userId="e92e8e71-05aa-4c44-9728-5ff1a0a20d65" providerId="ADAL" clId="{5CF765EC-788F-4D41-A929-245709E5B1E9}" dt="2020-03-23T13:48:55.777" v="8298" actId="113"/>
          <ac:spMkLst>
            <pc:docMk/>
            <pc:sldMk cId="3098471462" sldId="396"/>
            <ac:spMk id="8" creationId="{FF8C0459-845A-4CC2-80EC-1ACA72AF1F20}"/>
          </ac:spMkLst>
        </pc:spChg>
      </pc:sldChg>
      <pc:sldChg chg="delSp modSp add">
        <pc:chgData name="Erik Král" userId="e92e8e71-05aa-4c44-9728-5ff1a0a20d65" providerId="ADAL" clId="{5CF765EC-788F-4D41-A929-245709E5B1E9}" dt="2020-03-22T14:23:28.558" v="4315" actId="20577"/>
        <pc:sldMkLst>
          <pc:docMk/>
          <pc:sldMk cId="2006088749" sldId="397"/>
        </pc:sldMkLst>
        <pc:spChg chg="mod">
          <ac:chgData name="Erik Král" userId="e92e8e71-05aa-4c44-9728-5ff1a0a20d65" providerId="ADAL" clId="{5CF765EC-788F-4D41-A929-245709E5B1E9}" dt="2020-03-22T14:23:28.558" v="4315" actId="20577"/>
          <ac:spMkLst>
            <pc:docMk/>
            <pc:sldMk cId="2006088749" sldId="397"/>
            <ac:spMk id="2" creationId="{93359A36-AB88-43AC-9146-50F945BA3AAF}"/>
          </ac:spMkLst>
        </pc:spChg>
        <pc:spChg chg="mod">
          <ac:chgData name="Erik Král" userId="e92e8e71-05aa-4c44-9728-5ff1a0a20d65" providerId="ADAL" clId="{5CF765EC-788F-4D41-A929-245709E5B1E9}" dt="2020-03-22T14:21:09.768" v="4312" actId="114"/>
          <ac:spMkLst>
            <pc:docMk/>
            <pc:sldMk cId="2006088749" sldId="397"/>
            <ac:spMk id="3" creationId="{D6258F01-3C14-4ACF-AAC3-A3A87569F41C}"/>
          </ac:spMkLst>
        </pc:spChg>
        <pc:spChg chg="del">
          <ac:chgData name="Erik Král" userId="e92e8e71-05aa-4c44-9728-5ff1a0a20d65" providerId="ADAL" clId="{5CF765EC-788F-4D41-A929-245709E5B1E9}" dt="2020-03-22T14:20:25.285" v="4181" actId="478"/>
          <ac:spMkLst>
            <pc:docMk/>
            <pc:sldMk cId="2006088749" sldId="397"/>
            <ac:spMk id="4" creationId="{F18C55EA-53BC-4E57-867D-2ACC4D2F18FE}"/>
          </ac:spMkLst>
        </pc:spChg>
      </pc:sldChg>
      <pc:sldChg chg="addSp delSp modSp add">
        <pc:chgData name="Erik Král" userId="e92e8e71-05aa-4c44-9728-5ff1a0a20d65" providerId="ADAL" clId="{5CF765EC-788F-4D41-A929-245709E5B1E9}" dt="2020-03-22T14:25:51.343" v="4385" actId="20577"/>
        <pc:sldMkLst>
          <pc:docMk/>
          <pc:sldMk cId="2589082170" sldId="398"/>
        </pc:sldMkLst>
        <pc:spChg chg="mod">
          <ac:chgData name="Erik Král" userId="e92e8e71-05aa-4c44-9728-5ff1a0a20d65" providerId="ADAL" clId="{5CF765EC-788F-4D41-A929-245709E5B1E9}" dt="2020-03-22T14:23:37.622" v="4359" actId="20577"/>
          <ac:spMkLst>
            <pc:docMk/>
            <pc:sldMk cId="2589082170" sldId="398"/>
            <ac:spMk id="2" creationId="{8A0F7568-93D0-47B1-B90E-5F45D863D3FE}"/>
          </ac:spMkLst>
        </pc:spChg>
        <pc:spChg chg="del">
          <ac:chgData name="Erik Král" userId="e92e8e71-05aa-4c44-9728-5ff1a0a20d65" providerId="ADAL" clId="{5CF765EC-788F-4D41-A929-245709E5B1E9}" dt="2020-03-22T14:23:49.701" v="4361" actId="478"/>
          <ac:spMkLst>
            <pc:docMk/>
            <pc:sldMk cId="2589082170" sldId="398"/>
            <ac:spMk id="3" creationId="{D3B86DC1-C5B2-4FC7-80E8-19D518BC1333}"/>
          </ac:spMkLst>
        </pc:spChg>
        <pc:spChg chg="del">
          <ac:chgData name="Erik Král" userId="e92e8e71-05aa-4c44-9728-5ff1a0a20d65" providerId="ADAL" clId="{5CF765EC-788F-4D41-A929-245709E5B1E9}" dt="2020-03-22T14:23:41.117" v="4360" actId="478"/>
          <ac:spMkLst>
            <pc:docMk/>
            <pc:sldMk cId="2589082170" sldId="398"/>
            <ac:spMk id="4" creationId="{FAEEBF51-4293-4AB3-A07C-BD4DEB9A6EFA}"/>
          </ac:spMkLst>
        </pc:spChg>
        <pc:spChg chg="add mod">
          <ac:chgData name="Erik Král" userId="e92e8e71-05aa-4c44-9728-5ff1a0a20d65" providerId="ADAL" clId="{5CF765EC-788F-4D41-A929-245709E5B1E9}" dt="2020-03-22T14:24:44.782" v="4377" actId="113"/>
          <ac:spMkLst>
            <pc:docMk/>
            <pc:sldMk cId="2589082170" sldId="398"/>
            <ac:spMk id="6" creationId="{10DEAB35-0FED-4003-AE39-0646B72324B7}"/>
          </ac:spMkLst>
        </pc:spChg>
        <pc:spChg chg="add mod">
          <ac:chgData name="Erik Král" userId="e92e8e71-05aa-4c44-9728-5ff1a0a20d65" providerId="ADAL" clId="{5CF765EC-788F-4D41-A929-245709E5B1E9}" dt="2020-03-22T14:25:51.343" v="4385" actId="20577"/>
          <ac:spMkLst>
            <pc:docMk/>
            <pc:sldMk cId="2589082170" sldId="398"/>
            <ac:spMk id="7" creationId="{06B9EDE5-5233-47C6-BC8E-59BB18E43077}"/>
          </ac:spMkLst>
        </pc:spChg>
      </pc:sldChg>
      <pc:sldChg chg="addSp delSp modSp add">
        <pc:chgData name="Erik Král" userId="e92e8e71-05aa-4c44-9728-5ff1a0a20d65" providerId="ADAL" clId="{5CF765EC-788F-4D41-A929-245709E5B1E9}" dt="2020-03-22T14:28:11.887" v="4488" actId="20577"/>
        <pc:sldMkLst>
          <pc:docMk/>
          <pc:sldMk cId="594919378" sldId="399"/>
        </pc:sldMkLst>
        <pc:spChg chg="del">
          <ac:chgData name="Erik Král" userId="e92e8e71-05aa-4c44-9728-5ff1a0a20d65" providerId="ADAL" clId="{5CF765EC-788F-4D41-A929-245709E5B1E9}" dt="2020-03-22T14:27:34.473" v="4387"/>
          <ac:spMkLst>
            <pc:docMk/>
            <pc:sldMk cId="594919378" sldId="399"/>
            <ac:spMk id="2" creationId="{4266DC67-2AAA-4EB4-BE82-74474E719888}"/>
          </ac:spMkLst>
        </pc:spChg>
        <pc:spChg chg="del">
          <ac:chgData name="Erik Král" userId="e92e8e71-05aa-4c44-9728-5ff1a0a20d65" providerId="ADAL" clId="{5CF765EC-788F-4D41-A929-245709E5B1E9}" dt="2020-03-22T14:27:34.473" v="4387"/>
          <ac:spMkLst>
            <pc:docMk/>
            <pc:sldMk cId="594919378" sldId="399"/>
            <ac:spMk id="3" creationId="{BDE4DEB7-76E7-49AA-A057-731A270CFFCE}"/>
          </ac:spMkLst>
        </pc:spChg>
        <pc:spChg chg="del">
          <ac:chgData name="Erik Král" userId="e92e8e71-05aa-4c44-9728-5ff1a0a20d65" providerId="ADAL" clId="{5CF765EC-788F-4D41-A929-245709E5B1E9}" dt="2020-03-22T14:27:49.493" v="4388" actId="478"/>
          <ac:spMkLst>
            <pc:docMk/>
            <pc:sldMk cId="594919378" sldId="399"/>
            <ac:spMk id="4" creationId="{08911B54-87B1-43A0-A320-29454291C51D}"/>
          </ac:spMkLst>
        </pc:spChg>
        <pc:spChg chg="add mod">
          <ac:chgData name="Erik Král" userId="e92e8e71-05aa-4c44-9728-5ff1a0a20d65" providerId="ADAL" clId="{5CF765EC-788F-4D41-A929-245709E5B1E9}" dt="2020-03-22T14:27:54.221" v="4399" actId="20577"/>
          <ac:spMkLst>
            <pc:docMk/>
            <pc:sldMk cId="594919378" sldId="399"/>
            <ac:spMk id="6" creationId="{D5067F3B-6F1A-4847-9AF8-B528C8BB4C94}"/>
          </ac:spMkLst>
        </pc:spChg>
        <pc:spChg chg="add mod">
          <ac:chgData name="Erik Král" userId="e92e8e71-05aa-4c44-9728-5ff1a0a20d65" providerId="ADAL" clId="{5CF765EC-788F-4D41-A929-245709E5B1E9}" dt="2020-03-22T14:28:11.887" v="4488" actId="20577"/>
          <ac:spMkLst>
            <pc:docMk/>
            <pc:sldMk cId="594919378" sldId="399"/>
            <ac:spMk id="7" creationId="{8668695E-3B7B-4741-A443-827DE83FEE67}"/>
          </ac:spMkLst>
        </pc:spChg>
      </pc:sldChg>
      <pc:sldChg chg="addSp delSp modSp add">
        <pc:chgData name="Erik Král" userId="e92e8e71-05aa-4c44-9728-5ff1a0a20d65" providerId="ADAL" clId="{5CF765EC-788F-4D41-A929-245709E5B1E9}" dt="2020-03-23T13:50:14.655" v="8312" actId="20577"/>
        <pc:sldMkLst>
          <pc:docMk/>
          <pc:sldMk cId="603166004" sldId="400"/>
        </pc:sldMkLst>
        <pc:spChg chg="del">
          <ac:chgData name="Erik Král" userId="e92e8e71-05aa-4c44-9728-5ff1a0a20d65" providerId="ADAL" clId="{5CF765EC-788F-4D41-A929-245709E5B1E9}" dt="2020-03-22T14:28:20.737" v="4490"/>
          <ac:spMkLst>
            <pc:docMk/>
            <pc:sldMk cId="603166004" sldId="400"/>
            <ac:spMk id="2" creationId="{D38D4B31-3CDC-4BC9-BFAE-AE70B0D86EBE}"/>
          </ac:spMkLst>
        </pc:spChg>
        <pc:spChg chg="del">
          <ac:chgData name="Erik Král" userId="e92e8e71-05aa-4c44-9728-5ff1a0a20d65" providerId="ADAL" clId="{5CF765EC-788F-4D41-A929-245709E5B1E9}" dt="2020-03-22T14:28:20.737" v="4490"/>
          <ac:spMkLst>
            <pc:docMk/>
            <pc:sldMk cId="603166004" sldId="400"/>
            <ac:spMk id="3" creationId="{E131A08F-0CC6-41DD-BC1B-CCCD5F0F1547}"/>
          </ac:spMkLst>
        </pc:spChg>
        <pc:spChg chg="del">
          <ac:chgData name="Erik Král" userId="e92e8e71-05aa-4c44-9728-5ff1a0a20d65" providerId="ADAL" clId="{5CF765EC-788F-4D41-A929-245709E5B1E9}" dt="2020-03-22T16:39:04.175" v="4546" actId="478"/>
          <ac:spMkLst>
            <pc:docMk/>
            <pc:sldMk cId="603166004" sldId="400"/>
            <ac:spMk id="4" creationId="{E4C9C4CA-86B6-4753-9F3D-AA0B99644E57}"/>
          </ac:spMkLst>
        </pc:spChg>
        <pc:spChg chg="add mod">
          <ac:chgData name="Erik Král" userId="e92e8e71-05aa-4c44-9728-5ff1a0a20d65" providerId="ADAL" clId="{5CF765EC-788F-4D41-A929-245709E5B1E9}" dt="2020-03-22T16:39:00.854" v="4545" actId="20577"/>
          <ac:spMkLst>
            <pc:docMk/>
            <pc:sldMk cId="603166004" sldId="400"/>
            <ac:spMk id="6" creationId="{3B4CF9A3-38B6-4B64-B662-7BC087C90515}"/>
          </ac:spMkLst>
        </pc:spChg>
        <pc:spChg chg="add mod">
          <ac:chgData name="Erik Král" userId="e92e8e71-05aa-4c44-9728-5ff1a0a20d65" providerId="ADAL" clId="{5CF765EC-788F-4D41-A929-245709E5B1E9}" dt="2020-03-23T13:50:14.655" v="8312" actId="20577"/>
          <ac:spMkLst>
            <pc:docMk/>
            <pc:sldMk cId="603166004" sldId="400"/>
            <ac:spMk id="7" creationId="{9D7ABAA5-A421-47CD-AB2A-B158048C5264}"/>
          </ac:spMkLst>
        </pc:spChg>
      </pc:sldChg>
      <pc:sldChg chg="modSp add">
        <pc:chgData name="Erik Král" userId="e92e8e71-05aa-4c44-9728-5ff1a0a20d65" providerId="ADAL" clId="{5CF765EC-788F-4D41-A929-245709E5B1E9}" dt="2020-03-23T13:50:29.976" v="8313" actId="114"/>
        <pc:sldMkLst>
          <pc:docMk/>
          <pc:sldMk cId="3644532619" sldId="401"/>
        </pc:sldMkLst>
        <pc:spChg chg="mod">
          <ac:chgData name="Erik Král" userId="e92e8e71-05aa-4c44-9728-5ff1a0a20d65" providerId="ADAL" clId="{5CF765EC-788F-4D41-A929-245709E5B1E9}" dt="2020-03-22T17:50:56.046" v="5157" actId="20577"/>
          <ac:spMkLst>
            <pc:docMk/>
            <pc:sldMk cId="3644532619" sldId="401"/>
            <ac:spMk id="6" creationId="{3B4CF9A3-38B6-4B64-B662-7BC087C90515}"/>
          </ac:spMkLst>
        </pc:spChg>
        <pc:spChg chg="mod">
          <ac:chgData name="Erik Král" userId="e92e8e71-05aa-4c44-9728-5ff1a0a20d65" providerId="ADAL" clId="{5CF765EC-788F-4D41-A929-245709E5B1E9}" dt="2020-03-23T13:50:29.976" v="8313" actId="114"/>
          <ac:spMkLst>
            <pc:docMk/>
            <pc:sldMk cId="3644532619" sldId="401"/>
            <ac:spMk id="7" creationId="{9D7ABAA5-A421-47CD-AB2A-B158048C5264}"/>
          </ac:spMkLst>
        </pc:spChg>
      </pc:sldChg>
      <pc:sldChg chg="addSp delSp modSp add">
        <pc:chgData name="Erik Král" userId="e92e8e71-05aa-4c44-9728-5ff1a0a20d65" providerId="ADAL" clId="{5CF765EC-788F-4D41-A929-245709E5B1E9}" dt="2020-03-23T13:52:42.912" v="8327" actId="113"/>
        <pc:sldMkLst>
          <pc:docMk/>
          <pc:sldMk cId="4021874712" sldId="402"/>
        </pc:sldMkLst>
        <pc:spChg chg="mod">
          <ac:chgData name="Erik Král" userId="e92e8e71-05aa-4c44-9728-5ff1a0a20d65" providerId="ADAL" clId="{5CF765EC-788F-4D41-A929-245709E5B1E9}" dt="2020-03-22T18:00:54.117" v="6292" actId="20577"/>
          <ac:spMkLst>
            <pc:docMk/>
            <pc:sldMk cId="4021874712" sldId="402"/>
            <ac:spMk id="2" creationId="{02291505-C857-4683-A0A5-6460821206CE}"/>
          </ac:spMkLst>
        </pc:spChg>
        <pc:spChg chg="del">
          <ac:chgData name="Erik Král" userId="e92e8e71-05aa-4c44-9728-5ff1a0a20d65" providerId="ADAL" clId="{5CF765EC-788F-4D41-A929-245709E5B1E9}" dt="2020-03-22T17:57:58.285" v="6181" actId="478"/>
          <ac:spMkLst>
            <pc:docMk/>
            <pc:sldMk cId="4021874712" sldId="402"/>
            <ac:spMk id="3" creationId="{56BB0488-A204-4836-8607-B578B3492C91}"/>
          </ac:spMkLst>
        </pc:spChg>
        <pc:spChg chg="add del">
          <ac:chgData name="Erik Král" userId="e92e8e71-05aa-4c44-9728-5ff1a0a20d65" providerId="ADAL" clId="{5CF765EC-788F-4D41-A929-245709E5B1E9}" dt="2020-03-22T17:58:45.597" v="6236" actId="478"/>
          <ac:spMkLst>
            <pc:docMk/>
            <pc:sldMk cId="4021874712" sldId="402"/>
            <ac:spMk id="4" creationId="{9504A6DA-DBF0-44C9-90F7-A787DD6E6431}"/>
          </ac:spMkLst>
        </pc:spChg>
        <pc:spChg chg="add mod">
          <ac:chgData name="Erik Král" userId="e92e8e71-05aa-4c44-9728-5ff1a0a20d65" providerId="ADAL" clId="{5CF765EC-788F-4D41-A929-245709E5B1E9}" dt="2020-03-23T13:52:42.912" v="8327" actId="113"/>
          <ac:spMkLst>
            <pc:docMk/>
            <pc:sldMk cId="4021874712" sldId="402"/>
            <ac:spMk id="6" creationId="{94FDD599-DA3D-4850-95A0-5CF578BE7FB7}"/>
          </ac:spMkLst>
        </pc:spChg>
      </pc:sldChg>
      <pc:sldChg chg="delSp modSp add">
        <pc:chgData name="Erik Král" userId="e92e8e71-05aa-4c44-9728-5ff1a0a20d65" providerId="ADAL" clId="{5CF765EC-788F-4D41-A929-245709E5B1E9}" dt="2020-03-22T17:55:08.398" v="6091" actId="20577"/>
        <pc:sldMkLst>
          <pc:docMk/>
          <pc:sldMk cId="1221199004" sldId="403"/>
        </pc:sldMkLst>
        <pc:spChg chg="mod">
          <ac:chgData name="Erik Král" userId="e92e8e71-05aa-4c44-9728-5ff1a0a20d65" providerId="ADAL" clId="{5CF765EC-788F-4D41-A929-245709E5B1E9}" dt="2020-03-22T17:52:54.046" v="5613" actId="20577"/>
          <ac:spMkLst>
            <pc:docMk/>
            <pc:sldMk cId="1221199004" sldId="403"/>
            <ac:spMk id="2" creationId="{8633733B-F677-42E9-ADAB-718DBDD13362}"/>
          </ac:spMkLst>
        </pc:spChg>
        <pc:spChg chg="mod">
          <ac:chgData name="Erik Král" userId="e92e8e71-05aa-4c44-9728-5ff1a0a20d65" providerId="ADAL" clId="{5CF765EC-788F-4D41-A929-245709E5B1E9}" dt="2020-03-22T17:55:08.398" v="6091" actId="20577"/>
          <ac:spMkLst>
            <pc:docMk/>
            <pc:sldMk cId="1221199004" sldId="403"/>
            <ac:spMk id="3" creationId="{AEFAE7CC-862D-4020-A6C1-C01989C08673}"/>
          </ac:spMkLst>
        </pc:spChg>
        <pc:spChg chg="del">
          <ac:chgData name="Erik Král" userId="e92e8e71-05aa-4c44-9728-5ff1a0a20d65" providerId="ADAL" clId="{5CF765EC-788F-4D41-A929-245709E5B1E9}" dt="2020-03-22T17:53:58.582" v="5854" actId="478"/>
          <ac:spMkLst>
            <pc:docMk/>
            <pc:sldMk cId="1221199004" sldId="403"/>
            <ac:spMk id="4" creationId="{7CF80184-970B-443D-ACC5-C3388084A2AE}"/>
          </ac:spMkLst>
        </pc:spChg>
      </pc:sldChg>
      <pc:sldChg chg="addSp delSp modSp add">
        <pc:chgData name="Erik Král" userId="e92e8e71-05aa-4c44-9728-5ff1a0a20d65" providerId="ADAL" clId="{5CF765EC-788F-4D41-A929-245709E5B1E9}" dt="2020-03-23T13:51:06.585" v="8315" actId="403"/>
        <pc:sldMkLst>
          <pc:docMk/>
          <pc:sldMk cId="2978717309" sldId="404"/>
        </pc:sldMkLst>
        <pc:spChg chg="mod">
          <ac:chgData name="Erik Král" userId="e92e8e71-05aa-4c44-9728-5ff1a0a20d65" providerId="ADAL" clId="{5CF765EC-788F-4D41-A929-245709E5B1E9}" dt="2020-03-22T18:02:00.381" v="6306" actId="20577"/>
          <ac:spMkLst>
            <pc:docMk/>
            <pc:sldMk cId="2978717309" sldId="404"/>
            <ac:spMk id="2" creationId="{049E2956-2499-4023-BDCC-706451A4C349}"/>
          </ac:spMkLst>
        </pc:spChg>
        <pc:spChg chg="del">
          <ac:chgData name="Erik Král" userId="e92e8e71-05aa-4c44-9728-5ff1a0a20d65" providerId="ADAL" clId="{5CF765EC-788F-4D41-A929-245709E5B1E9}" dt="2020-03-22T17:56:55.365" v="6159" actId="478"/>
          <ac:spMkLst>
            <pc:docMk/>
            <pc:sldMk cId="2978717309" sldId="404"/>
            <ac:spMk id="3" creationId="{106372AB-28C6-4806-89CF-941E7EE694EC}"/>
          </ac:spMkLst>
        </pc:spChg>
        <pc:spChg chg="del mod">
          <ac:chgData name="Erik Král" userId="e92e8e71-05aa-4c44-9728-5ff1a0a20d65" providerId="ADAL" clId="{5CF765EC-788F-4D41-A929-245709E5B1E9}" dt="2020-03-22T17:55:42.046" v="6158" actId="478"/>
          <ac:spMkLst>
            <pc:docMk/>
            <pc:sldMk cId="2978717309" sldId="404"/>
            <ac:spMk id="4" creationId="{EF638656-775E-46AD-9F88-1AFD71C2126C}"/>
          </ac:spMkLst>
        </pc:spChg>
        <pc:spChg chg="add del mod">
          <ac:chgData name="Erik Král" userId="e92e8e71-05aa-4c44-9728-5ff1a0a20d65" providerId="ADAL" clId="{5CF765EC-788F-4D41-A929-245709E5B1E9}" dt="2020-03-22T18:04:45.933" v="6307" actId="478"/>
          <ac:spMkLst>
            <pc:docMk/>
            <pc:sldMk cId="2978717309" sldId="404"/>
            <ac:spMk id="6" creationId="{2C4161B1-15E1-4409-8998-72505565F1B6}"/>
          </ac:spMkLst>
        </pc:spChg>
        <pc:spChg chg="add mod">
          <ac:chgData name="Erik Král" userId="e92e8e71-05aa-4c44-9728-5ff1a0a20d65" providerId="ADAL" clId="{5CF765EC-788F-4D41-A929-245709E5B1E9}" dt="2020-03-23T13:51:06.585" v="8315" actId="403"/>
          <ac:spMkLst>
            <pc:docMk/>
            <pc:sldMk cId="2978717309" sldId="404"/>
            <ac:spMk id="7" creationId="{A7A8E425-71C1-4205-B1EB-608F01F75B22}"/>
          </ac:spMkLst>
        </pc:spChg>
      </pc:sldChg>
      <pc:sldChg chg="addSp delSp modSp add">
        <pc:chgData name="Erik Král" userId="e92e8e71-05aa-4c44-9728-5ff1a0a20d65" providerId="ADAL" clId="{5CF765EC-788F-4D41-A929-245709E5B1E9}" dt="2020-03-23T13:53:11.250" v="8331" actId="404"/>
        <pc:sldMkLst>
          <pc:docMk/>
          <pc:sldMk cId="1945373702" sldId="405"/>
        </pc:sldMkLst>
        <pc:spChg chg="del">
          <ac:chgData name="Erik Král" userId="e92e8e71-05aa-4c44-9728-5ff1a0a20d65" providerId="ADAL" clId="{5CF765EC-788F-4D41-A929-245709E5B1E9}" dt="2020-03-22T18:00:35.913" v="6248"/>
          <ac:spMkLst>
            <pc:docMk/>
            <pc:sldMk cId="1945373702" sldId="405"/>
            <ac:spMk id="2" creationId="{C96006E9-0C61-4410-83D0-3DA902A5EF3C}"/>
          </ac:spMkLst>
        </pc:spChg>
        <pc:spChg chg="del">
          <ac:chgData name="Erik Král" userId="e92e8e71-05aa-4c44-9728-5ff1a0a20d65" providerId="ADAL" clId="{5CF765EC-788F-4D41-A929-245709E5B1E9}" dt="2020-03-22T18:00:13.013" v="6241" actId="478"/>
          <ac:spMkLst>
            <pc:docMk/>
            <pc:sldMk cId="1945373702" sldId="405"/>
            <ac:spMk id="3" creationId="{F1BBADCF-CEEE-4F86-83FE-C9CCAD0B6E80}"/>
          </ac:spMkLst>
        </pc:spChg>
        <pc:spChg chg="del">
          <ac:chgData name="Erik Král" userId="e92e8e71-05aa-4c44-9728-5ff1a0a20d65" providerId="ADAL" clId="{5CF765EC-788F-4D41-A929-245709E5B1E9}" dt="2020-03-22T18:00:20.549" v="6244" actId="478"/>
          <ac:spMkLst>
            <pc:docMk/>
            <pc:sldMk cId="1945373702" sldId="405"/>
            <ac:spMk id="4" creationId="{900BFC0C-5452-4FAF-9AE7-F62E03895506}"/>
          </ac:spMkLst>
        </pc:spChg>
        <pc:spChg chg="add mod">
          <ac:chgData name="Erik Král" userId="e92e8e71-05aa-4c44-9728-5ff1a0a20d65" providerId="ADAL" clId="{5CF765EC-788F-4D41-A929-245709E5B1E9}" dt="2020-03-23T13:53:11.250" v="8331" actId="404"/>
          <ac:spMkLst>
            <pc:docMk/>
            <pc:sldMk cId="1945373702" sldId="405"/>
            <ac:spMk id="6" creationId="{738141C9-FBCC-456D-B00C-B3205D63207D}"/>
          </ac:spMkLst>
        </pc:spChg>
        <pc:spChg chg="add mod">
          <ac:chgData name="Erik Král" userId="e92e8e71-05aa-4c44-9728-5ff1a0a20d65" providerId="ADAL" clId="{5CF765EC-788F-4D41-A929-245709E5B1E9}" dt="2020-03-22T18:00:47.574" v="6269" actId="20577"/>
          <ac:spMkLst>
            <pc:docMk/>
            <pc:sldMk cId="1945373702" sldId="405"/>
            <ac:spMk id="7" creationId="{4F831A40-E5B1-44D5-AF67-6073A872A57F}"/>
          </ac:spMkLst>
        </pc:spChg>
      </pc:sldChg>
      <pc:sldChg chg="delSp add del">
        <pc:chgData name="Erik Král" userId="e92e8e71-05aa-4c44-9728-5ff1a0a20d65" providerId="ADAL" clId="{5CF765EC-788F-4D41-A929-245709E5B1E9}" dt="2020-03-22T17:58:30.387" v="6233" actId="2696"/>
        <pc:sldMkLst>
          <pc:docMk/>
          <pc:sldMk cId="2457082921" sldId="405"/>
        </pc:sldMkLst>
        <pc:spChg chg="del">
          <ac:chgData name="Erik Král" userId="e92e8e71-05aa-4c44-9728-5ff1a0a20d65" providerId="ADAL" clId="{5CF765EC-788F-4D41-A929-245709E5B1E9}" dt="2020-03-22T17:57:46.318" v="6180" actId="478"/>
          <ac:spMkLst>
            <pc:docMk/>
            <pc:sldMk cId="2457082921" sldId="405"/>
            <ac:spMk id="6" creationId="{2C4161B1-15E1-4409-8998-72505565F1B6}"/>
          </ac:spMkLst>
        </pc:spChg>
      </pc:sldChg>
      <pc:sldChg chg="modSp add">
        <pc:chgData name="Erik Král" userId="e92e8e71-05aa-4c44-9728-5ff1a0a20d65" providerId="ADAL" clId="{5CF765EC-788F-4D41-A929-245709E5B1E9}" dt="2020-03-23T13:52:23.121" v="8324" actId="20577"/>
        <pc:sldMkLst>
          <pc:docMk/>
          <pc:sldMk cId="417221297" sldId="406"/>
        </pc:sldMkLst>
        <pc:spChg chg="mod">
          <ac:chgData name="Erik Král" userId="e92e8e71-05aa-4c44-9728-5ff1a0a20d65" providerId="ADAL" clId="{5CF765EC-788F-4D41-A929-245709E5B1E9}" dt="2020-03-23T13:52:23.121" v="8324" actId="20577"/>
          <ac:spMkLst>
            <pc:docMk/>
            <pc:sldMk cId="417221297" sldId="406"/>
            <ac:spMk id="6" creationId="{2C4161B1-15E1-4409-8998-72505565F1B6}"/>
          </ac:spMkLst>
        </pc:spChg>
      </pc:sldChg>
      <pc:sldChg chg="addSp delSp modSp add ord">
        <pc:chgData name="Erik Král" userId="e92e8e71-05aa-4c44-9728-5ff1a0a20d65" providerId="ADAL" clId="{5CF765EC-788F-4D41-A929-245709E5B1E9}" dt="2020-03-23T13:52:17.688" v="8322" actId="113"/>
        <pc:sldMkLst>
          <pc:docMk/>
          <pc:sldMk cId="849940353" sldId="407"/>
        </pc:sldMkLst>
        <pc:spChg chg="mod">
          <ac:chgData name="Erik Král" userId="e92e8e71-05aa-4c44-9728-5ff1a0a20d65" providerId="ADAL" clId="{5CF765EC-788F-4D41-A929-245709E5B1E9}" dt="2020-03-22T18:06:07.037" v="6356" actId="20577"/>
          <ac:spMkLst>
            <pc:docMk/>
            <pc:sldMk cId="849940353" sldId="407"/>
            <ac:spMk id="2" creationId="{049E2956-2499-4023-BDCC-706451A4C349}"/>
          </ac:spMkLst>
        </pc:spChg>
        <pc:spChg chg="add mod">
          <ac:chgData name="Erik Král" userId="e92e8e71-05aa-4c44-9728-5ff1a0a20d65" providerId="ADAL" clId="{5CF765EC-788F-4D41-A929-245709E5B1E9}" dt="2020-03-23T13:52:17.688" v="8322" actId="113"/>
          <ac:spMkLst>
            <pc:docMk/>
            <pc:sldMk cId="849940353" sldId="407"/>
            <ac:spMk id="3" creationId="{CDACC2C9-2096-4879-A83A-911769C428FE}"/>
          </ac:spMkLst>
        </pc:spChg>
        <pc:spChg chg="del">
          <ac:chgData name="Erik Král" userId="e92e8e71-05aa-4c44-9728-5ff1a0a20d65" providerId="ADAL" clId="{5CF765EC-788F-4D41-A929-245709E5B1E9}" dt="2020-03-22T18:05:29.045" v="6345" actId="478"/>
          <ac:spMkLst>
            <pc:docMk/>
            <pc:sldMk cId="849940353" sldId="407"/>
            <ac:spMk id="7" creationId="{A7A8E425-71C1-4205-B1EB-608F01F75B22}"/>
          </ac:spMkLst>
        </pc:spChg>
      </pc:sldChg>
      <pc:sldChg chg="addSp delSp modSp add">
        <pc:chgData name="Erik Král" userId="e92e8e71-05aa-4c44-9728-5ff1a0a20d65" providerId="ADAL" clId="{5CF765EC-788F-4D41-A929-245709E5B1E9}" dt="2020-03-23T13:52:05.728" v="8320" actId="113"/>
        <pc:sldMkLst>
          <pc:docMk/>
          <pc:sldMk cId="2763990975" sldId="408"/>
        </pc:sldMkLst>
        <pc:spChg chg="del">
          <ac:chgData name="Erik Král" userId="e92e8e71-05aa-4c44-9728-5ff1a0a20d65" providerId="ADAL" clId="{5CF765EC-788F-4D41-A929-245709E5B1E9}" dt="2020-03-22T18:07:38.052" v="6358" actId="478"/>
          <ac:spMkLst>
            <pc:docMk/>
            <pc:sldMk cId="2763990975" sldId="408"/>
            <ac:spMk id="3" creationId="{CDACC2C9-2096-4879-A83A-911769C428FE}"/>
          </ac:spMkLst>
        </pc:spChg>
        <pc:spChg chg="add mod">
          <ac:chgData name="Erik Král" userId="e92e8e71-05aa-4c44-9728-5ff1a0a20d65" providerId="ADAL" clId="{5CF765EC-788F-4D41-A929-245709E5B1E9}" dt="2020-03-23T13:52:05.728" v="8320" actId="113"/>
          <ac:spMkLst>
            <pc:docMk/>
            <pc:sldMk cId="2763990975" sldId="408"/>
            <ac:spMk id="4" creationId="{E41BDF7D-959A-4E20-8A1E-06B37A9C5411}"/>
          </ac:spMkLst>
        </pc:spChg>
      </pc:sldChg>
      <pc:sldChg chg="modSp add del">
        <pc:chgData name="Erik Král" userId="e92e8e71-05aa-4c44-9728-5ff1a0a20d65" providerId="ADAL" clId="{5CF765EC-788F-4D41-A929-245709E5B1E9}" dt="2020-03-22T18:23:50.784" v="6453" actId="2696"/>
        <pc:sldMkLst>
          <pc:docMk/>
          <pc:sldMk cId="1181572247" sldId="409"/>
        </pc:sldMkLst>
        <pc:spChg chg="mod">
          <ac:chgData name="Erik Král" userId="e92e8e71-05aa-4c44-9728-5ff1a0a20d65" providerId="ADAL" clId="{5CF765EC-788F-4D41-A929-245709E5B1E9}" dt="2020-03-22T18:19:06.315" v="6387" actId="20577"/>
          <ac:spMkLst>
            <pc:docMk/>
            <pc:sldMk cId="1181572247" sldId="409"/>
            <ac:spMk id="2" creationId="{65A0BCA9-9E5D-4132-85F6-D553036B2800}"/>
          </ac:spMkLst>
        </pc:spChg>
        <pc:spChg chg="mod">
          <ac:chgData name="Erik Král" userId="e92e8e71-05aa-4c44-9728-5ff1a0a20d65" providerId="ADAL" clId="{5CF765EC-788F-4D41-A929-245709E5B1E9}" dt="2020-03-22T18:23:46.676" v="6452" actId="20577"/>
          <ac:spMkLst>
            <pc:docMk/>
            <pc:sldMk cId="1181572247" sldId="409"/>
            <ac:spMk id="3" creationId="{EA66E6AB-6906-428A-B889-2BCCA928D55E}"/>
          </ac:spMkLst>
        </pc:spChg>
      </pc:sldChg>
      <pc:sldChg chg="delSp modSp add">
        <pc:chgData name="Erik Král" userId="e92e8e71-05aa-4c44-9728-5ff1a0a20d65" providerId="ADAL" clId="{5CF765EC-788F-4D41-A929-245709E5B1E9}" dt="2020-03-22T18:29:33.579" v="6907" actId="20577"/>
        <pc:sldMkLst>
          <pc:docMk/>
          <pc:sldMk cId="3988188847" sldId="410"/>
        </pc:sldMkLst>
        <pc:spChg chg="mod">
          <ac:chgData name="Erik Král" userId="e92e8e71-05aa-4c44-9728-5ff1a0a20d65" providerId="ADAL" clId="{5CF765EC-788F-4D41-A929-245709E5B1E9}" dt="2020-03-22T18:20:11.619" v="6441" actId="20577"/>
          <ac:spMkLst>
            <pc:docMk/>
            <pc:sldMk cId="3988188847" sldId="410"/>
            <ac:spMk id="2" creationId="{8EF8219A-CDA7-47D4-9A94-66922A68E45D}"/>
          </ac:spMkLst>
        </pc:spChg>
        <pc:spChg chg="mod">
          <ac:chgData name="Erik Král" userId="e92e8e71-05aa-4c44-9728-5ff1a0a20d65" providerId="ADAL" clId="{5CF765EC-788F-4D41-A929-245709E5B1E9}" dt="2020-03-22T18:29:33.579" v="6907" actId="20577"/>
          <ac:spMkLst>
            <pc:docMk/>
            <pc:sldMk cId="3988188847" sldId="410"/>
            <ac:spMk id="3" creationId="{AB5F6722-50D8-48AD-91B4-5CDFFFA39B32}"/>
          </ac:spMkLst>
        </pc:spChg>
        <pc:spChg chg="del">
          <ac:chgData name="Erik Král" userId="e92e8e71-05aa-4c44-9728-5ff1a0a20d65" providerId="ADAL" clId="{5CF765EC-788F-4D41-A929-245709E5B1E9}" dt="2020-03-22T18:23:54.178" v="6454" actId="478"/>
          <ac:spMkLst>
            <pc:docMk/>
            <pc:sldMk cId="3988188847" sldId="410"/>
            <ac:spMk id="4" creationId="{60ED57B2-4349-428F-B962-82A7A12CC5C1}"/>
          </ac:spMkLst>
        </pc:spChg>
      </pc:sldChg>
      <pc:sldChg chg="addSp delSp modSp add">
        <pc:chgData name="Erik Král" userId="e92e8e71-05aa-4c44-9728-5ff1a0a20d65" providerId="ADAL" clId="{5CF765EC-788F-4D41-A929-245709E5B1E9}" dt="2020-03-23T13:55:08.656" v="8346" actId="404"/>
        <pc:sldMkLst>
          <pc:docMk/>
          <pc:sldMk cId="1917860835" sldId="411"/>
        </pc:sldMkLst>
        <pc:spChg chg="mod">
          <ac:chgData name="Erik Král" userId="e92e8e71-05aa-4c44-9728-5ff1a0a20d65" providerId="ADAL" clId="{5CF765EC-788F-4D41-A929-245709E5B1E9}" dt="2020-03-23T13:54:31.255" v="8341" actId="20577"/>
          <ac:spMkLst>
            <pc:docMk/>
            <pc:sldMk cId="1917860835" sldId="411"/>
            <ac:spMk id="2" creationId="{E698845B-9866-473A-A364-F474AD8FD510}"/>
          </ac:spMkLst>
        </pc:spChg>
        <pc:spChg chg="del">
          <ac:chgData name="Erik Král" userId="e92e8e71-05aa-4c44-9728-5ff1a0a20d65" providerId="ADAL" clId="{5CF765EC-788F-4D41-A929-245709E5B1E9}" dt="2020-03-22T18:29:55.306" v="6950" actId="478"/>
          <ac:spMkLst>
            <pc:docMk/>
            <pc:sldMk cId="1917860835" sldId="411"/>
            <ac:spMk id="3" creationId="{E6A46331-08B2-44BC-A4F1-E665C537FA19}"/>
          </ac:spMkLst>
        </pc:spChg>
        <pc:spChg chg="del">
          <ac:chgData name="Erik Král" userId="e92e8e71-05aa-4c44-9728-5ff1a0a20d65" providerId="ADAL" clId="{5CF765EC-788F-4D41-A929-245709E5B1E9}" dt="2020-03-22T18:29:53.090" v="6949" actId="478"/>
          <ac:spMkLst>
            <pc:docMk/>
            <pc:sldMk cId="1917860835" sldId="411"/>
            <ac:spMk id="4" creationId="{D369AE63-43DE-424C-BE8F-75B530DCE16E}"/>
          </ac:spMkLst>
        </pc:spChg>
        <pc:spChg chg="add del mod">
          <ac:chgData name="Erik Král" userId="e92e8e71-05aa-4c44-9728-5ff1a0a20d65" providerId="ADAL" clId="{5CF765EC-788F-4D41-A929-245709E5B1E9}" dt="2020-03-23T13:54:18.399" v="8335" actId="478"/>
          <ac:spMkLst>
            <pc:docMk/>
            <pc:sldMk cId="1917860835" sldId="411"/>
            <ac:spMk id="6" creationId="{00257AED-FC20-4CC8-BD33-B70AA248D081}"/>
          </ac:spMkLst>
        </pc:spChg>
        <pc:spChg chg="add mod">
          <ac:chgData name="Erik Král" userId="e92e8e71-05aa-4c44-9728-5ff1a0a20d65" providerId="ADAL" clId="{5CF765EC-788F-4D41-A929-245709E5B1E9}" dt="2020-03-23T13:55:08.656" v="8346" actId="404"/>
          <ac:spMkLst>
            <pc:docMk/>
            <pc:sldMk cId="1917860835" sldId="411"/>
            <ac:spMk id="7" creationId="{22943C96-5F5D-433D-B3B7-22A2975EF36C}"/>
          </ac:spMkLst>
        </pc:spChg>
      </pc:sldChg>
      <pc:sldChg chg="delSp modSp add ord">
        <pc:chgData name="Erik Král" userId="e92e8e71-05aa-4c44-9728-5ff1a0a20d65" providerId="ADAL" clId="{5CF765EC-788F-4D41-A929-245709E5B1E9}" dt="2020-03-23T13:46:21.297" v="8240"/>
        <pc:sldMkLst>
          <pc:docMk/>
          <pc:sldMk cId="1649610843" sldId="412"/>
        </pc:sldMkLst>
        <pc:spChg chg="mod">
          <ac:chgData name="Erik Král" userId="e92e8e71-05aa-4c44-9728-5ff1a0a20d65" providerId="ADAL" clId="{5CF765EC-788F-4D41-A929-245709E5B1E9}" dt="2020-03-23T13:31:43.546" v="7283" actId="20577"/>
          <ac:spMkLst>
            <pc:docMk/>
            <pc:sldMk cId="1649610843" sldId="412"/>
            <ac:spMk id="2" creationId="{5A7D33D8-6641-47D1-92E6-A1BAAB3ACB7E}"/>
          </ac:spMkLst>
        </pc:spChg>
        <pc:spChg chg="mod">
          <ac:chgData name="Erik Král" userId="e92e8e71-05aa-4c44-9728-5ff1a0a20d65" providerId="ADAL" clId="{5CF765EC-788F-4D41-A929-245709E5B1E9}" dt="2020-03-23T13:29:59.974" v="7266" actId="20577"/>
          <ac:spMkLst>
            <pc:docMk/>
            <pc:sldMk cId="1649610843" sldId="412"/>
            <ac:spMk id="3" creationId="{4EEA4584-7F22-42AF-AA73-C0DF8A5BA566}"/>
          </ac:spMkLst>
        </pc:spChg>
        <pc:spChg chg="del">
          <ac:chgData name="Erik Král" userId="e92e8e71-05aa-4c44-9728-5ff1a0a20d65" providerId="ADAL" clId="{5CF765EC-788F-4D41-A929-245709E5B1E9}" dt="2020-03-23T13:30:03.365" v="7267" actId="478"/>
          <ac:spMkLst>
            <pc:docMk/>
            <pc:sldMk cId="1649610843" sldId="412"/>
            <ac:spMk id="4" creationId="{8B39A69A-C4C3-4AD5-9798-F6D5AC8F16CB}"/>
          </ac:spMkLst>
        </pc:spChg>
      </pc:sldChg>
      <pc:sldChg chg="modSp add ord">
        <pc:chgData name="Erik Král" userId="e92e8e71-05aa-4c44-9728-5ff1a0a20d65" providerId="ADAL" clId="{5CF765EC-788F-4D41-A929-245709E5B1E9}" dt="2020-03-23T13:46:21.297" v="8240"/>
        <pc:sldMkLst>
          <pc:docMk/>
          <pc:sldMk cId="3829339484" sldId="413"/>
        </pc:sldMkLst>
        <pc:spChg chg="mod">
          <ac:chgData name="Erik Král" userId="e92e8e71-05aa-4c44-9728-5ff1a0a20d65" providerId="ADAL" clId="{5CF765EC-788F-4D41-A929-245709E5B1E9}" dt="2020-03-23T13:31:48.554" v="7285" actId="20577"/>
          <ac:spMkLst>
            <pc:docMk/>
            <pc:sldMk cId="3829339484" sldId="413"/>
            <ac:spMk id="2" creationId="{5A7D33D8-6641-47D1-92E6-A1BAAB3ACB7E}"/>
          </ac:spMkLst>
        </pc:spChg>
        <pc:spChg chg="mod">
          <ac:chgData name="Erik Král" userId="e92e8e71-05aa-4c44-9728-5ff1a0a20d65" providerId="ADAL" clId="{5CF765EC-788F-4D41-A929-245709E5B1E9}" dt="2020-03-23T13:34:48.433" v="7632" actId="20577"/>
          <ac:spMkLst>
            <pc:docMk/>
            <pc:sldMk cId="3829339484" sldId="413"/>
            <ac:spMk id="3" creationId="{4EEA4584-7F22-42AF-AA73-C0DF8A5BA566}"/>
          </ac:spMkLst>
        </pc:spChg>
      </pc:sldChg>
      <pc:sldChg chg="add ord">
        <pc:chgData name="Erik Král" userId="e92e8e71-05aa-4c44-9728-5ff1a0a20d65" providerId="ADAL" clId="{5CF765EC-788F-4D41-A929-245709E5B1E9}" dt="2020-03-23T13:46:21.297" v="8240"/>
        <pc:sldMkLst>
          <pc:docMk/>
          <pc:sldMk cId="501409824" sldId="414"/>
        </pc:sldMkLst>
      </pc:sldChg>
      <pc:sldChg chg="addSp delSp modSp add del">
        <pc:chgData name="Erik Král" userId="e92e8e71-05aa-4c44-9728-5ff1a0a20d65" providerId="ADAL" clId="{5CF765EC-788F-4D41-A929-245709E5B1E9}" dt="2020-03-23T13:35:21.448" v="7633" actId="2696"/>
        <pc:sldMkLst>
          <pc:docMk/>
          <pc:sldMk cId="1806555031" sldId="414"/>
        </pc:sldMkLst>
        <pc:spChg chg="del">
          <ac:chgData name="Erik Král" userId="e92e8e71-05aa-4c44-9728-5ff1a0a20d65" providerId="ADAL" clId="{5CF765EC-788F-4D41-A929-245709E5B1E9}" dt="2020-03-23T13:32:53.181" v="7485" actId="478"/>
          <ac:spMkLst>
            <pc:docMk/>
            <pc:sldMk cId="1806555031" sldId="414"/>
            <ac:spMk id="3" creationId="{4EEA4584-7F22-42AF-AA73-C0DF8A5BA566}"/>
          </ac:spMkLst>
        </pc:spChg>
        <pc:spChg chg="add del mod">
          <ac:chgData name="Erik Král" userId="e92e8e71-05aa-4c44-9728-5ff1a0a20d65" providerId="ADAL" clId="{5CF765EC-788F-4D41-A929-245709E5B1E9}" dt="2020-03-23T13:32:55.970" v="7486" actId="478"/>
          <ac:spMkLst>
            <pc:docMk/>
            <pc:sldMk cId="1806555031" sldId="414"/>
            <ac:spMk id="6" creationId="{6DDC1ED0-8E68-4DB0-BF65-9C561049B419}"/>
          </ac:spMkLst>
        </pc:spChg>
        <pc:spChg chg="add mod">
          <ac:chgData name="Erik Král" userId="e92e8e71-05aa-4c44-9728-5ff1a0a20d65" providerId="ADAL" clId="{5CF765EC-788F-4D41-A929-245709E5B1E9}" dt="2020-03-23T13:33:22.630" v="7495" actId="403"/>
          <ac:spMkLst>
            <pc:docMk/>
            <pc:sldMk cId="1806555031" sldId="414"/>
            <ac:spMk id="7" creationId="{9CCDBD87-B46F-49C4-9FE7-98B2D1DDB1C8}"/>
          </ac:spMkLst>
        </pc:spChg>
      </pc:sldChg>
      <pc:sldChg chg="addSp delSp modSp add del">
        <pc:chgData name="Erik Král" userId="e92e8e71-05aa-4c44-9728-5ff1a0a20d65" providerId="ADAL" clId="{5CF765EC-788F-4D41-A929-245709E5B1E9}" dt="2020-03-23T13:35:21.454" v="7634" actId="2696"/>
        <pc:sldMkLst>
          <pc:docMk/>
          <pc:sldMk cId="390171230" sldId="415"/>
        </pc:sldMkLst>
        <pc:spChg chg="add mod">
          <ac:chgData name="Erik Král" userId="e92e8e71-05aa-4c44-9728-5ff1a0a20d65" providerId="ADAL" clId="{5CF765EC-788F-4D41-A929-245709E5B1E9}" dt="2020-03-23T13:34:08.217" v="7501" actId="403"/>
          <ac:spMkLst>
            <pc:docMk/>
            <pc:sldMk cId="390171230" sldId="415"/>
            <ac:spMk id="3" creationId="{404AC34F-B81F-4BDF-AB74-DA612F824E52}"/>
          </ac:spMkLst>
        </pc:spChg>
        <pc:spChg chg="del">
          <ac:chgData name="Erik Král" userId="e92e8e71-05aa-4c44-9728-5ff1a0a20d65" providerId="ADAL" clId="{5CF765EC-788F-4D41-A929-245709E5B1E9}" dt="2020-03-23T13:33:58.857" v="7497" actId="478"/>
          <ac:spMkLst>
            <pc:docMk/>
            <pc:sldMk cId="390171230" sldId="415"/>
            <ac:spMk id="7" creationId="{9CCDBD87-B46F-49C4-9FE7-98B2D1DDB1C8}"/>
          </ac:spMkLst>
        </pc:spChg>
      </pc:sldChg>
      <pc:sldChg chg="add ord">
        <pc:chgData name="Erik Král" userId="e92e8e71-05aa-4c44-9728-5ff1a0a20d65" providerId="ADAL" clId="{5CF765EC-788F-4D41-A929-245709E5B1E9}" dt="2020-03-23T13:46:21.297" v="8240"/>
        <pc:sldMkLst>
          <pc:docMk/>
          <pc:sldMk cId="4179017748" sldId="415"/>
        </pc:sldMkLst>
      </pc:sldChg>
      <pc:sldChg chg="delSp modSp add">
        <pc:chgData name="Erik Král" userId="e92e8e71-05aa-4c44-9728-5ff1a0a20d65" providerId="ADAL" clId="{5CF765EC-788F-4D41-A929-245709E5B1E9}" dt="2020-03-23T13:38:31.970" v="8100" actId="20577"/>
        <pc:sldMkLst>
          <pc:docMk/>
          <pc:sldMk cId="421289034" sldId="416"/>
        </pc:sldMkLst>
        <pc:spChg chg="mod">
          <ac:chgData name="Erik Král" userId="e92e8e71-05aa-4c44-9728-5ff1a0a20d65" providerId="ADAL" clId="{5CF765EC-788F-4D41-A929-245709E5B1E9}" dt="2020-03-23T13:37:56.883" v="8010" actId="20577"/>
          <ac:spMkLst>
            <pc:docMk/>
            <pc:sldMk cId="421289034" sldId="416"/>
            <ac:spMk id="2" creationId="{8663DBFD-E51E-4B95-90E3-A719EB10B994}"/>
          </ac:spMkLst>
        </pc:spChg>
        <pc:spChg chg="mod">
          <ac:chgData name="Erik Král" userId="e92e8e71-05aa-4c44-9728-5ff1a0a20d65" providerId="ADAL" clId="{5CF765EC-788F-4D41-A929-245709E5B1E9}" dt="2020-03-23T13:38:31.970" v="8100" actId="20577"/>
          <ac:spMkLst>
            <pc:docMk/>
            <pc:sldMk cId="421289034" sldId="416"/>
            <ac:spMk id="3" creationId="{6A1666FE-F9C2-4652-BD09-4524573E7079}"/>
          </ac:spMkLst>
        </pc:spChg>
        <pc:spChg chg="del">
          <ac:chgData name="Erik Král" userId="e92e8e71-05aa-4c44-9728-5ff1a0a20d65" providerId="ADAL" clId="{5CF765EC-788F-4D41-A929-245709E5B1E9}" dt="2020-03-23T13:37:48.625" v="8009" actId="478"/>
          <ac:spMkLst>
            <pc:docMk/>
            <pc:sldMk cId="421289034" sldId="416"/>
            <ac:spMk id="4" creationId="{9FE40D8B-0E23-4C32-A0FF-5BE9796D5F86}"/>
          </ac:spMkLst>
        </pc:spChg>
      </pc:sldChg>
      <pc:sldChg chg="addSp delSp modSp add">
        <pc:chgData name="Erik Král" userId="e92e8e71-05aa-4c44-9728-5ff1a0a20d65" providerId="ADAL" clId="{5CF765EC-788F-4D41-A929-245709E5B1E9}" dt="2020-03-23T13:43:40.665" v="8199" actId="113"/>
        <pc:sldMkLst>
          <pc:docMk/>
          <pc:sldMk cId="3168619246" sldId="417"/>
        </pc:sldMkLst>
        <pc:spChg chg="mod">
          <ac:chgData name="Erik Král" userId="e92e8e71-05aa-4c44-9728-5ff1a0a20d65" providerId="ADAL" clId="{5CF765EC-788F-4D41-A929-245709E5B1E9}" dt="2020-03-23T13:43:00.664" v="8182"/>
          <ac:spMkLst>
            <pc:docMk/>
            <pc:sldMk cId="3168619246" sldId="417"/>
            <ac:spMk id="2" creationId="{1C7F9B44-9BFA-413D-A946-A6988F7D08E4}"/>
          </ac:spMkLst>
        </pc:spChg>
        <pc:spChg chg="del">
          <ac:chgData name="Erik Král" userId="e92e8e71-05aa-4c44-9728-5ff1a0a20d65" providerId="ADAL" clId="{5CF765EC-788F-4D41-A929-245709E5B1E9}" dt="2020-03-23T13:40:28.720" v="8123" actId="478"/>
          <ac:spMkLst>
            <pc:docMk/>
            <pc:sldMk cId="3168619246" sldId="417"/>
            <ac:spMk id="3" creationId="{C80346CF-DFD5-4F93-BF13-A4ACE59A0A8B}"/>
          </ac:spMkLst>
        </pc:spChg>
        <pc:spChg chg="del">
          <ac:chgData name="Erik Král" userId="e92e8e71-05aa-4c44-9728-5ff1a0a20d65" providerId="ADAL" clId="{5CF765EC-788F-4D41-A929-245709E5B1E9}" dt="2020-03-23T13:38:42.240" v="8122" actId="478"/>
          <ac:spMkLst>
            <pc:docMk/>
            <pc:sldMk cId="3168619246" sldId="417"/>
            <ac:spMk id="4" creationId="{8F01A5AA-ABB6-4757-B883-1DA1BA9DECF7}"/>
          </ac:spMkLst>
        </pc:spChg>
        <pc:spChg chg="add mod">
          <ac:chgData name="Erik Král" userId="e92e8e71-05aa-4c44-9728-5ff1a0a20d65" providerId="ADAL" clId="{5CF765EC-788F-4D41-A929-245709E5B1E9}" dt="2020-03-23T13:43:40.665" v="8199" actId="113"/>
          <ac:spMkLst>
            <pc:docMk/>
            <pc:sldMk cId="3168619246" sldId="417"/>
            <ac:spMk id="6" creationId="{735CB800-0D2D-41E9-BEE6-E1454B1575F4}"/>
          </ac:spMkLst>
        </pc:spChg>
        <pc:spChg chg="add mod">
          <ac:chgData name="Erik Král" userId="e92e8e71-05aa-4c44-9728-5ff1a0a20d65" providerId="ADAL" clId="{5CF765EC-788F-4D41-A929-245709E5B1E9}" dt="2020-03-23T13:42:23.721" v="8136" actId="403"/>
          <ac:spMkLst>
            <pc:docMk/>
            <pc:sldMk cId="3168619246" sldId="417"/>
            <ac:spMk id="7" creationId="{33FFAB40-9EA5-4368-82A7-E3A2ABBE9F54}"/>
          </ac:spMkLst>
        </pc:spChg>
      </pc:sldChg>
      <pc:sldChg chg="addSp delSp modSp add">
        <pc:chgData name="Erik Král" userId="e92e8e71-05aa-4c44-9728-5ff1a0a20d65" providerId="ADAL" clId="{5CF765EC-788F-4D41-A929-245709E5B1E9}" dt="2020-03-23T13:49:28.644" v="8301" actId="27636"/>
        <pc:sldMkLst>
          <pc:docMk/>
          <pc:sldMk cId="2691858293" sldId="418"/>
        </pc:sldMkLst>
        <pc:spChg chg="mod">
          <ac:chgData name="Erik Král" userId="e92e8e71-05aa-4c44-9728-5ff1a0a20d65" providerId="ADAL" clId="{5CF765EC-788F-4D41-A929-245709E5B1E9}" dt="2020-03-23T13:49:28.644" v="8301" actId="27636"/>
          <ac:spMkLst>
            <pc:docMk/>
            <pc:sldMk cId="2691858293" sldId="418"/>
            <ac:spMk id="2" creationId="{1C7F9B44-9BFA-413D-A946-A6988F7D08E4}"/>
          </ac:spMkLst>
        </pc:spChg>
        <pc:spChg chg="add del">
          <ac:chgData name="Erik Král" userId="e92e8e71-05aa-4c44-9728-5ff1a0a20d65" providerId="ADAL" clId="{5CF765EC-788F-4D41-A929-245709E5B1E9}" dt="2020-03-23T13:43:28.394" v="8185"/>
          <ac:spMkLst>
            <pc:docMk/>
            <pc:sldMk cId="2691858293" sldId="418"/>
            <ac:spMk id="3" creationId="{345A491A-C2A5-4336-AE1D-E560A850CF68}"/>
          </ac:spMkLst>
        </pc:spChg>
        <pc:spChg chg="add del mod">
          <ac:chgData name="Erik Král" userId="e92e8e71-05aa-4c44-9728-5ff1a0a20d65" providerId="ADAL" clId="{5CF765EC-788F-4D41-A929-245709E5B1E9}" dt="2020-03-23T13:43:37.401" v="8198" actId="113"/>
          <ac:spMkLst>
            <pc:docMk/>
            <pc:sldMk cId="2691858293" sldId="418"/>
            <ac:spMk id="6" creationId="{735CB800-0D2D-41E9-BEE6-E1454B1575F4}"/>
          </ac:spMkLst>
        </pc:spChg>
        <pc:spChg chg="mod">
          <ac:chgData name="Erik Král" userId="e92e8e71-05aa-4c44-9728-5ff1a0a20d65" providerId="ADAL" clId="{5CF765EC-788F-4D41-A929-245709E5B1E9}" dt="2020-03-23T13:44:11.864" v="8205" actId="400"/>
          <ac:spMkLst>
            <pc:docMk/>
            <pc:sldMk cId="2691858293" sldId="418"/>
            <ac:spMk id="7" creationId="{33FFAB40-9EA5-4368-82A7-E3A2ABBE9F54}"/>
          </ac:spMkLst>
        </pc:spChg>
      </pc:sldChg>
      <pc:sldChg chg="modSp add">
        <pc:chgData name="Erik Král" userId="e92e8e71-05aa-4c44-9728-5ff1a0a20d65" providerId="ADAL" clId="{5CF765EC-788F-4D41-A929-245709E5B1E9}" dt="2020-03-23T13:54:36.329" v="8342" actId="20577"/>
        <pc:sldMkLst>
          <pc:docMk/>
          <pc:sldMk cId="645510698" sldId="419"/>
        </pc:sldMkLst>
        <pc:spChg chg="mod">
          <ac:chgData name="Erik Král" userId="e92e8e71-05aa-4c44-9728-5ff1a0a20d65" providerId="ADAL" clId="{5CF765EC-788F-4D41-A929-245709E5B1E9}" dt="2020-03-23T13:54:36.329" v="8342" actId="20577"/>
          <ac:spMkLst>
            <pc:docMk/>
            <pc:sldMk cId="645510698" sldId="419"/>
            <ac:spMk id="6" creationId="{00257AED-FC20-4CC8-BD33-B70AA248D081}"/>
          </ac:spMkLst>
        </pc:spChg>
      </pc:sldChg>
      <pc:sldChg chg="add del">
        <pc:chgData name="Erik Král" userId="e92e8e71-05aa-4c44-9728-5ff1a0a20d65" providerId="ADAL" clId="{5CF765EC-788F-4D41-A929-245709E5B1E9}" dt="2020-03-23T13:42:54.631" v="8181" actId="2696"/>
        <pc:sldMkLst>
          <pc:docMk/>
          <pc:sldMk cId="2761810961" sldId="4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23.03.2020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23.03.2020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32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452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23.03.2020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23.03.2020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23.03.2020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23.03.2020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23.03.2020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23.03.2020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23.03.2020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23.03.2020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23.03.2020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23.03.2020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23.03.2020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23.03.2020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initializer_list" TargetMode="External"/><Relationship Id="rId2" Type="http://schemas.openxmlformats.org/officeDocument/2006/relationships/hyperlink" Target="https://en.cppreference.com/w/cpp/language/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cpp.com/cpp-tutorial/8-5a-constructor-member-initializer-lists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Třídy a struktury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BB057-C298-4150-A541-6279AC7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instance třídy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454605-47E6-4C06-9BB6-AC8CC3CF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973D8ECA-8D39-4221-A18E-0C7E21DF3841}"/>
              </a:ext>
            </a:extLst>
          </p:cNvPr>
          <p:cNvSpPr/>
          <p:nvPr/>
        </p:nvSpPr>
        <p:spPr>
          <a:xfrm>
            <a:off x="609600" y="14176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s1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s1-&gt;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s1-&gt;body = 100;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splnil = s1-&gt;Splnil();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80435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489F92-6053-4B4D-B61F-E39E6262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dirty="0" err="1"/>
              <a:t>this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98AFA4-8EBA-4A37-BEF7-EFCB19D75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337618"/>
          </a:xfrm>
        </p:spPr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this</a:t>
            </a:r>
            <a:r>
              <a:rPr lang="cs-CZ" dirty="0"/>
              <a:t> je výraz jehož hodnotou je adresa objektu nad kterým se volá členská funkce.</a:t>
            </a:r>
          </a:p>
          <a:p>
            <a:r>
              <a:rPr lang="cs-CZ" dirty="0"/>
              <a:t>Klíčové slovo </a:t>
            </a:r>
            <a:r>
              <a:rPr lang="cs-CZ" i="1" dirty="0" err="1"/>
              <a:t>this</a:t>
            </a:r>
            <a:r>
              <a:rPr lang="cs-CZ" dirty="0"/>
              <a:t> se nemusí uvádět pokaždé a automaticky se doplní.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CFDF26A-EEDB-495A-9F4B-D2706030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907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BB057-C298-4150-A541-6279AC7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klíčové slovo </a:t>
            </a:r>
            <a:r>
              <a:rPr lang="cs-CZ" dirty="0" err="1"/>
              <a:t>this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454605-47E6-4C06-9BB6-AC8CC3CF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7DA0DF4-C4C2-4989-8E96-6A1B2549F77E}"/>
              </a:ext>
            </a:extLst>
          </p:cNvPr>
          <p:cNvSpPr/>
          <p:nvPr/>
        </p:nvSpPr>
        <p:spPr>
          <a:xfrm>
            <a:off x="609600" y="1417638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Splnil()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body &gt; 90;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5683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BB057-C298-4150-A541-6279AC7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vynechání klíčového slova </a:t>
            </a:r>
            <a:r>
              <a:rPr lang="cs-CZ" dirty="0" err="1"/>
              <a:t>this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454605-47E6-4C06-9BB6-AC8CC3CF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7DA0DF4-C4C2-4989-8E96-6A1B2549F77E}"/>
              </a:ext>
            </a:extLst>
          </p:cNvPr>
          <p:cNvSpPr/>
          <p:nvPr/>
        </p:nvSpPr>
        <p:spPr>
          <a:xfrm>
            <a:off x="609600" y="1417638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Splnil()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 &gt; 90;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76283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7D33D8-6641-47D1-92E6-A1BAAB3A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Přetěžování funkcí</a:t>
            </a:r>
            <a:br>
              <a:rPr lang="cs-CZ" dirty="0"/>
            </a:br>
            <a:r>
              <a:rPr lang="cs-CZ" dirty="0" err="1"/>
              <a:t>Func</a:t>
            </a:r>
            <a:r>
              <a:rPr lang="en-US" dirty="0"/>
              <a:t>t</a:t>
            </a:r>
            <a:r>
              <a:rPr lang="cs-CZ" dirty="0"/>
              <a:t>ion </a:t>
            </a:r>
            <a:r>
              <a:rPr lang="cs-CZ" dirty="0" err="1"/>
              <a:t>overloading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EA4584-7F22-42AF-AA73-C0DF8A5B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Všechny funkce v C++, včetně členských funkcí třídy mohou být přetížené (</a:t>
            </a:r>
            <a:r>
              <a:rPr lang="cs-CZ" dirty="0" err="1"/>
              <a:t>overloaded</a:t>
            </a:r>
            <a:r>
              <a:rPr lang="cs-CZ" dirty="0"/>
              <a:t>).</a:t>
            </a:r>
          </a:p>
          <a:p>
            <a:r>
              <a:rPr lang="cs-CZ" dirty="0"/>
              <a:t>Znamená to, že se můžou stejně jmenovat, ale musí se lišit v počtu nebo typu parametrů.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09559D-7F55-4701-B327-CAACFE22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961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7D33D8-6641-47D1-92E6-A1BAAB3A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přetěžování funkcí</a:t>
            </a:r>
            <a:br>
              <a:rPr lang="cs-CZ" dirty="0"/>
            </a:br>
            <a:r>
              <a:rPr lang="cs-CZ" dirty="0" err="1"/>
              <a:t>Func</a:t>
            </a:r>
            <a:r>
              <a:rPr lang="en-US" dirty="0"/>
              <a:t>t</a:t>
            </a:r>
            <a:r>
              <a:rPr lang="cs-CZ" dirty="0"/>
              <a:t>ion </a:t>
            </a:r>
            <a:r>
              <a:rPr lang="cs-CZ" dirty="0" err="1"/>
              <a:t>overloading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EA4584-7F22-42AF-AA73-C0DF8A5B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n</a:t>
            </a:r>
            <a:r>
              <a:rPr lang="cs-CZ" dirty="0" err="1"/>
              <a:t>ásledujícím</a:t>
            </a:r>
            <a:r>
              <a:rPr lang="cs-CZ" dirty="0"/>
              <a:t> příkladu máme dvě funkce se stejným názvem </a:t>
            </a:r>
            <a:r>
              <a:rPr lang="cs-CZ" i="1" dirty="0" err="1"/>
              <a:t>Zmen</a:t>
            </a:r>
            <a:r>
              <a:rPr lang="cs-CZ" dirty="0"/>
              <a:t>.</a:t>
            </a:r>
          </a:p>
          <a:p>
            <a:r>
              <a:rPr lang="cs-CZ" dirty="0"/>
              <a:t>Každá funkce má jiný typ parametru, jsou tedy přetížené (</a:t>
            </a:r>
            <a:r>
              <a:rPr lang="cs-CZ" dirty="0" err="1"/>
              <a:t>overloaded</a:t>
            </a:r>
            <a:r>
              <a:rPr lang="cs-CZ" dirty="0"/>
              <a:t>).</a:t>
            </a:r>
            <a:endParaRPr lang="en-US" dirty="0"/>
          </a:p>
          <a:p>
            <a:r>
              <a:rPr lang="en-US" dirty="0"/>
              <a:t>P</a:t>
            </a:r>
            <a:r>
              <a:rPr lang="cs-CZ" dirty="0" err="1"/>
              <a:t>ři</a:t>
            </a:r>
            <a:r>
              <a:rPr lang="cs-CZ" dirty="0"/>
              <a:t> volání funkce rozhoduje o tom, která z přetížených funkcí se zavolá typ argumentu.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09559D-7F55-4701-B327-CAACFE22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933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7D33D8-6641-47D1-92E6-A1BAAB3A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přetěžování funkcí</a:t>
            </a:r>
            <a:br>
              <a:rPr lang="cs-CZ" dirty="0"/>
            </a:br>
            <a:r>
              <a:rPr lang="cs-CZ" dirty="0" err="1"/>
              <a:t>Func</a:t>
            </a:r>
            <a:r>
              <a:rPr lang="en-US" dirty="0"/>
              <a:t>t</a:t>
            </a:r>
            <a:r>
              <a:rPr lang="cs-CZ" dirty="0"/>
              <a:t>ion </a:t>
            </a:r>
            <a:r>
              <a:rPr lang="cs-CZ" dirty="0" err="1"/>
              <a:t>overloading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09559D-7F55-4701-B327-CAACFE22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CCDBD87-B46F-49C4-9FE7-98B2D1DDB1C8}"/>
              </a:ext>
            </a:extLst>
          </p:cNvPr>
          <p:cNvSpPr/>
          <p:nvPr/>
        </p:nvSpPr>
        <p:spPr>
          <a:xfrm>
            <a:off x="609600" y="1417638"/>
            <a:ext cx="1097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-&gt;body =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50140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7D33D8-6641-47D1-92E6-A1BAAB3A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přetěžování funkcí</a:t>
            </a:r>
            <a:br>
              <a:rPr lang="cs-CZ" dirty="0"/>
            </a:br>
            <a:r>
              <a:rPr lang="cs-CZ" dirty="0" err="1"/>
              <a:t>Func</a:t>
            </a:r>
            <a:r>
              <a:rPr lang="en-US" dirty="0"/>
              <a:t>t</a:t>
            </a:r>
            <a:r>
              <a:rPr lang="cs-CZ" dirty="0"/>
              <a:t>ion </a:t>
            </a:r>
            <a:r>
              <a:rPr lang="cs-CZ" dirty="0" err="1"/>
              <a:t>overloading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09559D-7F55-4701-B327-CAACFE22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404AC34F-B81F-4BDF-AB74-DA612F824E52}"/>
              </a:ext>
            </a:extLst>
          </p:cNvPr>
          <p:cNvSpPr/>
          <p:nvPr/>
        </p:nvSpPr>
        <p:spPr>
          <a:xfrm>
            <a:off x="609600" y="141763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s1.Zmen(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"Jirka"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s1.Zmen(90.0);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17901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5EEB9DE7-F244-4DA3-9847-F4723165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Zapouzdření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66CFA267-8E74-4EC0-9AF9-A235CE3E2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zapouzdření a skrývání členský prvků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D38AE3-B5AF-4A27-94EB-5F6A7D5A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049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35A2E2-8DB8-493C-B9EE-1DF6F187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Zapouzdření a skrývání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CB84B3-D136-4349-BAF6-93B64AB1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Pojem zapouzdření se používá ve dvou významech.</a:t>
            </a:r>
          </a:p>
          <a:p>
            <a:r>
              <a:rPr lang="cs-CZ" dirty="0"/>
              <a:t>První význam je, že máme data a funkce uvedená ve stejné třídě.</a:t>
            </a:r>
          </a:p>
          <a:p>
            <a:r>
              <a:rPr lang="cs-CZ" dirty="0"/>
              <a:t>Druhý a častější význam představuje skrývání dat (data </a:t>
            </a:r>
            <a:r>
              <a:rPr lang="cs-CZ" dirty="0" err="1"/>
              <a:t>hidding</a:t>
            </a:r>
            <a:r>
              <a:rPr lang="cs-CZ" dirty="0"/>
              <a:t>).</a:t>
            </a:r>
          </a:p>
          <a:p>
            <a:r>
              <a:rPr lang="cs-CZ" dirty="0"/>
              <a:t>Data skrýváme pomocí klíčového slova </a:t>
            </a:r>
            <a:r>
              <a:rPr lang="cs-CZ" dirty="0" err="1"/>
              <a:t>private</a:t>
            </a:r>
            <a:r>
              <a:rPr lang="cs-CZ" dirty="0"/>
              <a:t> a dalších.</a:t>
            </a:r>
          </a:p>
          <a:p>
            <a:r>
              <a:rPr lang="cs-CZ" dirty="0"/>
              <a:t>Místo dat spíše skrýváme členské prvky.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9634E0-1018-4C2A-9341-9897E9BA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88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Definice</a:t>
            </a:r>
          </a:p>
          <a:p>
            <a:pPr marL="0" indent="0">
              <a:buNone/>
            </a:pPr>
            <a:r>
              <a:rPr lang="cs-CZ" dirty="0"/>
              <a:t>Členské proměnné</a:t>
            </a:r>
          </a:p>
          <a:p>
            <a:pPr marL="0" indent="0">
              <a:buNone/>
            </a:pPr>
            <a:r>
              <a:rPr lang="cs-CZ" dirty="0"/>
              <a:t>Členské funkce</a:t>
            </a:r>
          </a:p>
          <a:p>
            <a:pPr marL="0" indent="0">
              <a:buNone/>
            </a:pPr>
            <a:r>
              <a:rPr lang="cs-CZ" dirty="0"/>
              <a:t>Přetěžování funkcí</a:t>
            </a:r>
          </a:p>
          <a:p>
            <a:pPr marL="0" indent="0">
              <a:buNone/>
            </a:pPr>
            <a:r>
              <a:rPr lang="cs-CZ" dirty="0"/>
              <a:t>Konstruktory</a:t>
            </a:r>
          </a:p>
          <a:p>
            <a:pPr marL="0" indent="0">
              <a:buNone/>
            </a:pP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initializer</a:t>
            </a:r>
            <a:r>
              <a:rPr lang="cs-CZ" dirty="0"/>
              <a:t> list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7C1A32-1F6B-41B2-9374-75A4ACC6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 kým skrýváme členské prvky?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1F726-B50B-46CB-ADB4-C975B5F3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Členské prvky </a:t>
            </a:r>
            <a:r>
              <a:rPr lang="cs-CZ" b="1" dirty="0"/>
              <a:t>skrýváme před </a:t>
            </a:r>
            <a:r>
              <a:rPr lang="cs-CZ" dirty="0"/>
              <a:t>dalším </a:t>
            </a:r>
            <a:r>
              <a:rPr lang="cs-CZ" b="1" dirty="0"/>
              <a:t>vývojáři</a:t>
            </a:r>
            <a:r>
              <a:rPr lang="cs-CZ" dirty="0"/>
              <a:t> a sebou samými.</a:t>
            </a:r>
          </a:p>
          <a:p>
            <a:r>
              <a:rPr lang="cs-CZ" dirty="0"/>
              <a:t>Prakticky si do kódu dáváme poznámky, které členské prvky se mají volat zvenčí třídy a které ne a představují jen vnitřní implementaci.</a:t>
            </a:r>
          </a:p>
          <a:p>
            <a:r>
              <a:rPr lang="cs-CZ" dirty="0"/>
              <a:t>Díky tomu má vývojář </a:t>
            </a:r>
            <a:r>
              <a:rPr lang="cs-CZ" b="1" dirty="0"/>
              <a:t>lepší přehled </a:t>
            </a:r>
            <a:r>
              <a:rPr lang="cs-CZ" dirty="0"/>
              <a:t>o tom, s čím má v kódu pracovat.</a:t>
            </a:r>
          </a:p>
          <a:p>
            <a:r>
              <a:rPr lang="cs-CZ" dirty="0"/>
              <a:t>Překladač ho </a:t>
            </a:r>
            <a:r>
              <a:rPr lang="cs-CZ" b="1" dirty="0"/>
              <a:t>upozorní</a:t>
            </a:r>
            <a:r>
              <a:rPr lang="cs-CZ" dirty="0"/>
              <a:t>, kdyby omylem </a:t>
            </a:r>
            <a:r>
              <a:rPr lang="cs-CZ" b="1" dirty="0"/>
              <a:t>napsal kód</a:t>
            </a:r>
            <a:r>
              <a:rPr lang="cs-CZ" dirty="0"/>
              <a:t>, který </a:t>
            </a:r>
            <a:r>
              <a:rPr lang="cs-CZ" b="1" dirty="0"/>
              <a:t>volá skrytý členské prvky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E56213-7005-484F-939F-D69A87CC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295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5AEEC9-26EB-46F9-A7F8-D89ACA0D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skrývání</a:t>
            </a:r>
            <a:br>
              <a:rPr lang="cs-CZ" dirty="0"/>
            </a:br>
            <a:r>
              <a:rPr lang="cs-CZ" dirty="0"/>
              <a:t>klíčové slovo public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39BF74-7019-4655-AAED-56D49C60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23151BF-3DBD-42DE-BC68-FD0B20DF0E3D}"/>
              </a:ext>
            </a:extLst>
          </p:cNvPr>
          <p:cNvSpPr/>
          <p:nvPr/>
        </p:nvSpPr>
        <p:spPr>
          <a:xfrm>
            <a:off x="6096000" y="1417638"/>
            <a:ext cx="56451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s1.jmeno </a:t>
            </a:r>
            <a:r>
              <a:rPr lang="cs-CZ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s1.body = 100;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splnil = s1.Splnil();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FF8C0459-845A-4CC2-80EC-1ACA72AF1F20}"/>
              </a:ext>
            </a:extLst>
          </p:cNvPr>
          <p:cNvSpPr/>
          <p:nvPr/>
        </p:nvSpPr>
        <p:spPr>
          <a:xfrm>
            <a:off x="609600" y="1556137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Splnil()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-&gt;body &gt; 90;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2957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5AEEC9-26EB-46F9-A7F8-D89ACA0D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skrývání</a:t>
            </a:r>
            <a:br>
              <a:rPr lang="cs-CZ" dirty="0"/>
            </a:br>
            <a:r>
              <a:rPr lang="cs-CZ" dirty="0"/>
              <a:t>klíčové slovo </a:t>
            </a:r>
            <a:r>
              <a:rPr lang="en-US" dirty="0"/>
              <a:t>private</a:t>
            </a:r>
            <a:r>
              <a:rPr lang="cs-CZ" dirty="0"/>
              <a:t>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39BF74-7019-4655-AAED-56D49C60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23151BF-3DBD-42DE-BC68-FD0B20DF0E3D}"/>
              </a:ext>
            </a:extLst>
          </p:cNvPr>
          <p:cNvSpPr/>
          <p:nvPr/>
        </p:nvSpPr>
        <p:spPr>
          <a:xfrm>
            <a:off x="6096000" y="1417638"/>
            <a:ext cx="56451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s1.jmeno </a:t>
            </a:r>
            <a:r>
              <a:rPr lang="cs-CZ" sz="2400" strike="sngStrike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strike="sngStrike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s1.body = 100;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splnil = s1.Splnil();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FF8C0459-845A-4CC2-80EC-1ACA72AF1F20}"/>
              </a:ext>
            </a:extLst>
          </p:cNvPr>
          <p:cNvSpPr/>
          <p:nvPr/>
        </p:nvSpPr>
        <p:spPr>
          <a:xfrm>
            <a:off x="609600" y="1556137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Splnil()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-&gt;body &gt; 90;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98471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63DBFD-E51E-4B95-90E3-A719EB10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1666FE-F9C2-4652-BD09-4524573E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Struktura a třída se liší výchozím (defaultním) zapouzdření.</a:t>
            </a:r>
          </a:p>
          <a:p>
            <a:r>
              <a:rPr lang="cs-CZ" b="1" dirty="0"/>
              <a:t>Třída</a:t>
            </a:r>
            <a:r>
              <a:rPr lang="cs-CZ" dirty="0"/>
              <a:t> má jako výchozí členské prvky </a:t>
            </a:r>
            <a:r>
              <a:rPr lang="cs-CZ" b="1" i="1" dirty="0" err="1"/>
              <a:t>private</a:t>
            </a:r>
            <a:endParaRPr lang="cs-CZ" b="1" i="1" dirty="0"/>
          </a:p>
          <a:p>
            <a:r>
              <a:rPr lang="cs-CZ" b="1" dirty="0"/>
              <a:t>Struktura</a:t>
            </a:r>
            <a:r>
              <a:rPr lang="cs-CZ" dirty="0"/>
              <a:t> má jako výchozí všechny členské prvky </a:t>
            </a:r>
            <a:r>
              <a:rPr lang="cs-CZ" b="1" i="1" dirty="0"/>
              <a:t>public</a:t>
            </a:r>
            <a:r>
              <a:rPr lang="cs-CZ" dirty="0"/>
              <a:t>.</a:t>
            </a:r>
          </a:p>
          <a:p>
            <a:r>
              <a:rPr lang="cs-CZ" dirty="0"/>
              <a:t>Výchozí znamená, že neuvedeme explicitně zda jdou public nebo </a:t>
            </a:r>
            <a:r>
              <a:rPr lang="cs-CZ" dirty="0" err="1"/>
              <a:t>private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A62792-9C0D-42EA-8922-B8344F73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28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7F9B44-9BFA-413D-A946-A6988F7D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mezi strukturou a třídou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227E42C-3BD4-4663-88F9-691023C5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35CB800-0D2D-41E9-BEE6-E1454B1575F4}"/>
              </a:ext>
            </a:extLst>
          </p:cNvPr>
          <p:cNvSpPr/>
          <p:nvPr/>
        </p:nvSpPr>
        <p:spPr>
          <a:xfrm>
            <a:off x="506437" y="1305342"/>
            <a:ext cx="5589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Obvod()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2 * (a + b);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Obsah()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 b;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3FFAB40-9EA5-4368-82A7-E3A2ABBE9F54}"/>
              </a:ext>
            </a:extLst>
          </p:cNvPr>
          <p:cNvSpPr/>
          <p:nvPr/>
        </p:nvSpPr>
        <p:spPr>
          <a:xfrm>
            <a:off x="6096000" y="1305342"/>
            <a:ext cx="5486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o1;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o1.a = 2;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o1.b = 3;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obvod = o1.Obvod();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obsah = o1.Obsah();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6861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7F9B44-9BFA-413D-A946-A6988F7D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na rozdíl mezi strukturou a třídou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227E42C-3BD4-4663-88F9-691023C5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35CB800-0D2D-41E9-BEE6-E1454B1575F4}"/>
              </a:ext>
            </a:extLst>
          </p:cNvPr>
          <p:cNvSpPr/>
          <p:nvPr/>
        </p:nvSpPr>
        <p:spPr>
          <a:xfrm>
            <a:off x="506437" y="1305342"/>
            <a:ext cx="5589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Obvod()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2 * (a + b);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Obsah()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 b;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3FFAB40-9EA5-4368-82A7-E3A2ABBE9F54}"/>
              </a:ext>
            </a:extLst>
          </p:cNvPr>
          <p:cNvSpPr/>
          <p:nvPr/>
        </p:nvSpPr>
        <p:spPr>
          <a:xfrm>
            <a:off x="6096000" y="1305342"/>
            <a:ext cx="5486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o1;</a:t>
            </a:r>
          </a:p>
          <a:p>
            <a:pPr lvl="1"/>
            <a:r>
              <a:rPr lang="cs-CZ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o1.a = 2;</a:t>
            </a:r>
          </a:p>
          <a:p>
            <a:pPr lvl="1"/>
            <a:r>
              <a:rPr lang="cs-CZ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o1.b = 3;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obvod = </a:t>
            </a:r>
            <a:r>
              <a:rPr lang="cs-CZ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o1.Obvod()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obsah = </a:t>
            </a:r>
            <a:r>
              <a:rPr lang="cs-CZ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o1.Obsah()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691858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359A36-AB88-43AC-9146-50F945BA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a setter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258F01-3C14-4ACF-AAC3-A3A87569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Getter</a:t>
            </a:r>
            <a:r>
              <a:rPr lang="en-US" dirty="0"/>
              <a:t> je </a:t>
            </a:r>
            <a:r>
              <a:rPr lang="cs-CZ" dirty="0"/>
              <a:t>členská funkce, která slouží k </a:t>
            </a:r>
            <a:r>
              <a:rPr lang="cs-CZ" b="1" dirty="0"/>
              <a:t>získání</a:t>
            </a:r>
            <a:r>
              <a:rPr lang="cs-CZ" dirty="0"/>
              <a:t> hodnoty skryté členské proměnné.</a:t>
            </a:r>
          </a:p>
          <a:p>
            <a:r>
              <a:rPr lang="cs-CZ" b="1" dirty="0" err="1"/>
              <a:t>Setter</a:t>
            </a:r>
            <a:r>
              <a:rPr lang="cs-CZ" dirty="0"/>
              <a:t> je členská funkce, která slouží ke </a:t>
            </a:r>
            <a:r>
              <a:rPr lang="cs-CZ" b="1" dirty="0"/>
              <a:t>změně</a:t>
            </a:r>
            <a:r>
              <a:rPr lang="cs-CZ" dirty="0"/>
              <a:t> skryté členské proměnné.</a:t>
            </a:r>
          </a:p>
          <a:p>
            <a:r>
              <a:rPr lang="cs-CZ" dirty="0"/>
              <a:t>Tyto členské funkce většinou začínají prefixem </a:t>
            </a:r>
            <a:r>
              <a:rPr lang="cs-CZ" i="1" dirty="0" err="1"/>
              <a:t>Get</a:t>
            </a:r>
            <a:r>
              <a:rPr lang="cs-CZ" dirty="0"/>
              <a:t> respektive </a:t>
            </a:r>
            <a:r>
              <a:rPr lang="cs-CZ" i="1" dirty="0"/>
              <a:t>Set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6FAA4E2-41FC-4BD1-95FB-8ED87E8E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088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0F7568-93D0-47B1-B90E-5F45D863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getter</a:t>
            </a:r>
            <a:r>
              <a:rPr lang="cs-CZ" dirty="0"/>
              <a:t> a </a:t>
            </a:r>
            <a:r>
              <a:rPr lang="cs-CZ" dirty="0" err="1"/>
              <a:t>setter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E654E98-B171-4C36-84E6-D1B5384B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0DEAB35-0FED-4003-AE39-0646B72324B7}"/>
              </a:ext>
            </a:extLst>
          </p:cNvPr>
          <p:cNvSpPr/>
          <p:nvPr/>
        </p:nvSpPr>
        <p:spPr>
          <a:xfrm>
            <a:off x="609600" y="1417638"/>
            <a:ext cx="5486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GetBody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SetBody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-&gt;body = </a:t>
            </a:r>
            <a:r>
              <a:rPr lang="cs-CZ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6B9EDE5-5233-47C6-BC8E-59BB18E43077}"/>
              </a:ext>
            </a:extLst>
          </p:cNvPr>
          <p:cNvSpPr/>
          <p:nvPr/>
        </p:nvSpPr>
        <p:spPr>
          <a:xfrm>
            <a:off x="6096000" y="1417638"/>
            <a:ext cx="5486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SetBody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body = s1.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GetBody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9082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D5067F3B-6F1A-4847-9AF8-B528C8BB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Konstrutory</a:t>
            </a:r>
            <a:endParaRPr lang="cs-CZ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8668695E-3B7B-4741-A443-827DE83FE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inicializaci instancí tříd pomocí konstruktorů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9CC6266-51AD-4370-BA3B-332511C0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4919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3B4CF9A3-38B6-4B64-B662-7BC087C9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D7ABAA5-A421-47CD-AB2A-B158048C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Konstruktor je speciální případ členské funkce, která </a:t>
            </a:r>
            <a:r>
              <a:rPr lang="cs-CZ" b="1" dirty="0"/>
              <a:t>slouží pro inicializaci instance třídy</a:t>
            </a:r>
            <a:r>
              <a:rPr lang="cs-CZ" dirty="0"/>
              <a:t>.</a:t>
            </a:r>
          </a:p>
          <a:p>
            <a:r>
              <a:rPr lang="cs-CZ" dirty="0"/>
              <a:t>Pokud máme definovaný jen konstruktor s parametry, tak nás překladač upozorňuje na to, že jej musíme použít.</a:t>
            </a:r>
          </a:p>
          <a:p>
            <a:r>
              <a:rPr lang="cs-CZ" dirty="0"/>
              <a:t>Díky tomu je zajištěné, že vývojář ve svém zdrojovém kódu vždy správně inicializuje danou instanci třídy.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7ED2BB1-405D-4FE0-9C30-D38C287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316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prezentace probereme třídy a struktury, jejich definici a členské prvky.</a:t>
            </a:r>
          </a:p>
          <a:p>
            <a:r>
              <a:rPr lang="cs-CZ" dirty="0"/>
              <a:t>Dále probereme členské prvky struktury, jako jsou členské proměnné , členské funkce s speciální případy členské funkce konstruktor a destruktor.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3B4CF9A3-38B6-4B64-B662-7BC087C9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konstruktoru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D7ABAA5-A421-47CD-AB2A-B158048C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Konstruktor se jmenuje stejně jako třídy.</a:t>
            </a:r>
          </a:p>
          <a:p>
            <a:r>
              <a:rPr lang="cs-CZ" dirty="0"/>
              <a:t>Konstruktor nemá žádný návratový typ, ani </a:t>
            </a:r>
            <a:r>
              <a:rPr lang="cs-CZ" i="1" dirty="0" err="1"/>
              <a:t>void</a:t>
            </a:r>
            <a:r>
              <a:rPr lang="cs-CZ" dirty="0"/>
              <a:t>.</a:t>
            </a:r>
          </a:p>
          <a:p>
            <a:r>
              <a:rPr lang="cs-CZ" dirty="0"/>
              <a:t>Konstruktor může být </a:t>
            </a:r>
            <a:r>
              <a:rPr lang="cs-CZ" i="1" dirty="0"/>
              <a:t>public</a:t>
            </a:r>
            <a:r>
              <a:rPr lang="cs-CZ" dirty="0"/>
              <a:t> i </a:t>
            </a:r>
            <a:r>
              <a:rPr lang="cs-CZ" i="1" dirty="0" err="1"/>
              <a:t>private</a:t>
            </a:r>
            <a:r>
              <a:rPr lang="cs-CZ" dirty="0"/>
              <a:t>.</a:t>
            </a:r>
          </a:p>
          <a:p>
            <a:r>
              <a:rPr lang="cs-CZ" dirty="0"/>
              <a:t>Pokud je konstruktor </a:t>
            </a:r>
            <a:r>
              <a:rPr lang="cs-CZ" i="1" dirty="0" err="1"/>
              <a:t>private</a:t>
            </a:r>
            <a:r>
              <a:rPr lang="cs-CZ" dirty="0"/>
              <a:t>, tak může vytvářet instance třídy jen public statická členská funkce třídy. </a:t>
            </a:r>
          </a:p>
          <a:p>
            <a:r>
              <a:rPr lang="cs-CZ" dirty="0"/>
              <a:t>Konstruktor může být přetížený (</a:t>
            </a:r>
            <a:r>
              <a:rPr lang="cs-CZ" dirty="0" err="1"/>
              <a:t>overloaded</a:t>
            </a:r>
            <a:r>
              <a:rPr lang="cs-CZ" dirty="0"/>
              <a:t>) stejně jako všechny členské funkce.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7ED2BB1-405D-4FE0-9C30-D38C287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4532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3733B-F677-42E9-ADAB-718DBDD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Použití konstruktoru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AE7CC-862D-4020-A6C1-C01989C0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Argumenty konstruktoru zadáváme při vytváření instance. </a:t>
            </a:r>
          </a:p>
          <a:p>
            <a:r>
              <a:rPr lang="cs-CZ" dirty="0"/>
              <a:t>Argumenty můžeme uvádět jak v kulatých závorkách nebo od standardu C++11 ve složených závorkách.</a:t>
            </a:r>
          </a:p>
          <a:p>
            <a:r>
              <a:rPr lang="cs-CZ" dirty="0"/>
              <a:t>Pokud máme konstruktor bez parametrů tak při instanci na zásobníku kulaté závorky neuvádíme. </a:t>
            </a:r>
          </a:p>
          <a:p>
            <a:r>
              <a:rPr lang="cs-CZ" dirty="0"/>
              <a:t>Složené závorky uvádíme vždy.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6736AF6-6534-42ED-BA45-384062A3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119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E2956-2499-4023-BDCC-706451A4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konstruktor bez parametrů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87559C5-CE71-4F6F-9DC9-629C7D91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7A8E425-71C1-4205-B1EB-608F01F75B22}"/>
              </a:ext>
            </a:extLst>
          </p:cNvPr>
          <p:cNvSpPr/>
          <p:nvPr/>
        </p:nvSpPr>
        <p:spPr>
          <a:xfrm>
            <a:off x="609601" y="1417638"/>
            <a:ext cx="109727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Student()</a:t>
            </a:r>
          </a:p>
          <a:p>
            <a:pPr lvl="1"/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body = 0;</a:t>
            </a:r>
          </a:p>
          <a:p>
            <a:pPr lvl="1"/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Splnil()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-&gt;body &gt; 90;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978717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E2956-2499-4023-BDCC-706451A4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konstruktor bez parametrů</a:t>
            </a:r>
            <a:br>
              <a:rPr lang="cs-CZ" dirty="0"/>
            </a:br>
            <a:r>
              <a:rPr lang="cs-CZ" dirty="0"/>
              <a:t>Instance na zásobníku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87559C5-CE71-4F6F-9DC9-629C7D91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41BDF7D-959A-4E20-8A1E-06B37A9C5411}"/>
              </a:ext>
            </a:extLst>
          </p:cNvPr>
          <p:cNvSpPr/>
          <p:nvPr/>
        </p:nvSpPr>
        <p:spPr>
          <a:xfrm>
            <a:off x="609600" y="1417638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splnil = s1.Splnil();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s2{}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splnila = s2.Splnil();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763990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E2956-2499-4023-BDCC-706451A4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konstruktor bez parametrů</a:t>
            </a:r>
            <a:br>
              <a:rPr lang="cs-CZ" dirty="0"/>
            </a:br>
            <a:r>
              <a:rPr lang="cs-CZ" dirty="0"/>
              <a:t>Instance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87559C5-CE71-4F6F-9DC9-629C7D91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CDACC2C9-2096-4879-A83A-911769C428FE}"/>
              </a:ext>
            </a:extLst>
          </p:cNvPr>
          <p:cNvSpPr/>
          <p:nvPr/>
        </p:nvSpPr>
        <p:spPr>
          <a:xfrm>
            <a:off x="609600" y="1417638"/>
            <a:ext cx="10972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s1 =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splnil = s1-&gt;Splnil();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s2 =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splnila = s2-&gt;Splnil();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849940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E2956-2499-4023-BDCC-706451A4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konstruktor </a:t>
            </a:r>
            <a:r>
              <a:rPr lang="en-US" dirty="0"/>
              <a:t>s </a:t>
            </a:r>
            <a:r>
              <a:rPr lang="en-US" dirty="0" err="1"/>
              <a:t>parametry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87559C5-CE71-4F6F-9DC9-629C7D91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C4161B1-15E1-4409-8998-72505565F1B6}"/>
              </a:ext>
            </a:extLst>
          </p:cNvPr>
          <p:cNvSpPr/>
          <p:nvPr/>
        </p:nvSpPr>
        <p:spPr>
          <a:xfrm>
            <a:off x="609599" y="1417638"/>
            <a:ext cx="108696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-&gt;body = </a:t>
            </a:r>
            <a:r>
              <a:rPr lang="cs-CZ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Splnil()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-&gt;body &gt; 90;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17221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291505-C857-4683-A0A5-64608212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konstruktor</a:t>
            </a:r>
            <a:r>
              <a:rPr lang="en-US" dirty="0"/>
              <a:t> s </a:t>
            </a:r>
            <a:r>
              <a:rPr lang="en-US" dirty="0" err="1"/>
              <a:t>parametry</a:t>
            </a:r>
            <a:br>
              <a:rPr lang="cs-CZ" dirty="0"/>
            </a:br>
            <a:r>
              <a:rPr lang="cs-CZ" dirty="0"/>
              <a:t>Instance na zásobníku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BDD86F1-637A-40EB-8804-7A16A852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4FDD599-DA3D-4850-95A0-5CF578BE7FB7}"/>
              </a:ext>
            </a:extLst>
          </p:cNvPr>
          <p:cNvSpPr/>
          <p:nvPr/>
        </p:nvSpPr>
        <p:spPr>
          <a:xfrm>
            <a:off x="609600" y="1417638"/>
            <a:ext cx="5486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s1(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100)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splnil = s1.Splnil();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s2{ 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150 }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splnila = s2.Splnil();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21874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4B6A7E-9EE8-427A-9334-331C225E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38141C9-FBCC-456D-B00C-B3205D63207D}"/>
              </a:ext>
            </a:extLst>
          </p:cNvPr>
          <p:cNvSpPr/>
          <p:nvPr/>
        </p:nvSpPr>
        <p:spPr>
          <a:xfrm>
            <a:off x="609600" y="1417638"/>
            <a:ext cx="8128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s1 =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100)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splnil = s1-&gt;Splnil();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s2 =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150 }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splnila = s2-&gt;Splnil();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4F831A40-E5B1-44D5-AF67-6073A872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cs-CZ" dirty="0"/>
              <a:t>Příklad na konstruktor</a:t>
            </a:r>
            <a:r>
              <a:rPr lang="en-US" dirty="0"/>
              <a:t> s </a:t>
            </a:r>
            <a:r>
              <a:rPr lang="en-US" dirty="0" err="1"/>
              <a:t>parametry</a:t>
            </a:r>
            <a:br>
              <a:rPr lang="en-US" dirty="0"/>
            </a:br>
            <a:r>
              <a:rPr lang="en-US" dirty="0"/>
              <a:t>Instance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hald</a:t>
            </a:r>
            <a:r>
              <a:rPr lang="cs-CZ" dirty="0"/>
              <a:t>ě</a:t>
            </a:r>
          </a:p>
        </p:txBody>
      </p:sp>
    </p:spTree>
    <p:extLst>
      <p:ext uri="{BB962C8B-B14F-4D97-AF65-F5344CB8AC3E}">
        <p14:creationId xmlns:p14="http://schemas.microsoft.com/office/powerpoint/2010/main" val="1945373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8219A-CDA7-47D4-9A94-66922A68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initializer list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5F6722-50D8-48AD-91B4-5CDFFFA3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Konstruktor může obsahovat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initializer</a:t>
            </a:r>
            <a:r>
              <a:rPr lang="cs-CZ" dirty="0"/>
              <a:t> list.</a:t>
            </a:r>
          </a:p>
          <a:p>
            <a:r>
              <a:rPr lang="cs-CZ" dirty="0"/>
              <a:t>Pomocí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intializer</a:t>
            </a:r>
            <a:r>
              <a:rPr lang="cs-CZ" dirty="0"/>
              <a:t> list můžeme inicializovat hodnoty členských proměnných ještě dříve než se provede tělo konstruktoru.</a:t>
            </a:r>
          </a:p>
          <a:p>
            <a:r>
              <a:rPr lang="cs-CZ" dirty="0"/>
              <a:t>Inicializace pomocí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initializer</a:t>
            </a:r>
            <a:r>
              <a:rPr lang="cs-CZ" dirty="0"/>
              <a:t> listu využívá direct </a:t>
            </a:r>
            <a:r>
              <a:rPr lang="cs-CZ" dirty="0" err="1"/>
              <a:t>initialization</a:t>
            </a:r>
            <a:r>
              <a:rPr lang="cs-CZ" dirty="0"/>
              <a:t> a může být rychlejší než inicializace v těle konstruktoru pomocí operátoru přiřazení, který vytváří kopii hodnoty</a:t>
            </a:r>
            <a:r>
              <a:rPr lang="en-US" dirty="0"/>
              <a:t> [1]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488398F-10F2-49E9-8D53-1E9AAEC3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8188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98845B-9866-473A-A364-F474AD8F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bez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initializer</a:t>
            </a:r>
            <a:r>
              <a:rPr lang="cs-CZ" dirty="0"/>
              <a:t> list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93124D3-C9A1-480B-A941-B1B7EA56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2943C96-5F5D-433D-B3B7-22A2975EF36C}"/>
              </a:ext>
            </a:extLst>
          </p:cNvPr>
          <p:cNvSpPr/>
          <p:nvPr/>
        </p:nvSpPr>
        <p:spPr>
          <a:xfrm>
            <a:off x="609601" y="1417638"/>
            <a:ext cx="10972799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-&gt;body = </a:t>
            </a:r>
            <a:r>
              <a:rPr lang="cs-CZ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Splnil()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-&gt;body &gt; 90;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786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třídy a základní pojmy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definici třídy a základní pojmy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11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98845B-9866-473A-A364-F474AD8F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initializer</a:t>
            </a:r>
            <a:r>
              <a:rPr lang="cs-CZ" dirty="0"/>
              <a:t> list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93124D3-C9A1-480B-A941-B1B7EA56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0257AED-FC20-4CC8-BD33-B70AA248D081}"/>
              </a:ext>
            </a:extLst>
          </p:cNvPr>
          <p:cNvSpPr/>
          <p:nvPr/>
        </p:nvSpPr>
        <p:spPr>
          <a:xfrm>
            <a:off x="609599" y="1417638"/>
            <a:ext cx="109727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), body(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Splnil()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-&gt;body &gt; 90;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5510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jsem se </a:t>
            </a:r>
            <a:r>
              <a:rPr lang="cs-CZ"/>
              <a:t>zabývali třídami, </a:t>
            </a:r>
            <a:r>
              <a:rPr lang="cs-CZ" dirty="0"/>
              <a:t>jejich definicí, inicializací a použitím.</a:t>
            </a:r>
          </a:p>
          <a:p>
            <a:r>
              <a:rPr lang="cs-CZ" dirty="0"/>
              <a:t>Probrali jsme členské proměnné, členské funkce, konstruktory a destruktory.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</a:t>
            </a:r>
            <a:r>
              <a:rPr lang="cs-CZ" dirty="0"/>
              <a:t> </a:t>
            </a:r>
            <a:r>
              <a:rPr lang="en-US" dirty="0"/>
              <a:t>Class declaration - cppreference.com</a:t>
            </a:r>
            <a:r>
              <a:rPr lang="cs-CZ" dirty="0"/>
              <a:t> </a:t>
            </a:r>
            <a:r>
              <a:rPr lang="en-US" dirty="0"/>
              <a:t>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2"/>
              </a:rPr>
              <a:t>https://en.cppreference.com/w/cpp/language/class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Constructors and member initializer lists 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3"/>
              </a:rPr>
              <a:t>https://en.cppreference.com/w/cpp/language/initializer_list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[3] 8.5a — Constructor member initializer lists | Learn C++. </a:t>
            </a:r>
            <a:r>
              <a:rPr lang="en-US" i="1" dirty="0"/>
              <a:t>Learn C++</a:t>
            </a:r>
            <a:r>
              <a:rPr lang="en-US" dirty="0"/>
              <a:t> [online]. Copyright © 2020 [cit. 22.03.2020]. </a:t>
            </a:r>
            <a:r>
              <a:rPr lang="en-US" dirty="0" err="1"/>
              <a:t>Dostupné</a:t>
            </a:r>
            <a:r>
              <a:rPr lang="en-US" dirty="0"/>
              <a:t> z: </a:t>
            </a:r>
            <a:r>
              <a:rPr lang="en-US" dirty="0">
                <a:hlinkClick r:id="rId4"/>
              </a:rPr>
              <a:t>https://www.learncpp.com/cpp-tutorial/8-5a-constructor-member-initializer-lists/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v objektově orientované programování má za cíl pomoci </a:t>
            </a:r>
            <a:r>
              <a:rPr lang="cs-CZ" b="1" dirty="0"/>
              <a:t>vývojáři</a:t>
            </a:r>
            <a:r>
              <a:rPr lang="cs-CZ" dirty="0"/>
              <a:t> </a:t>
            </a:r>
            <a:r>
              <a:rPr lang="cs-CZ" b="1" dirty="0"/>
              <a:t>lépe </a:t>
            </a:r>
            <a:r>
              <a:rPr lang="cs-CZ" dirty="0"/>
              <a:t>a</a:t>
            </a:r>
            <a:r>
              <a:rPr lang="cs-CZ" b="1" dirty="0"/>
              <a:t> přehledněji </a:t>
            </a:r>
            <a:r>
              <a:rPr lang="cs-CZ" dirty="0"/>
              <a:t>zorganizovat kód.</a:t>
            </a:r>
          </a:p>
          <a:p>
            <a:r>
              <a:rPr lang="cs-CZ" dirty="0"/>
              <a:t>Je zaměřené na spolupráci lidí v týmu, zabránění zbytečných chyb v kódu a tvorbu znovupoužitelných knihoven.</a:t>
            </a:r>
          </a:p>
          <a:p>
            <a:r>
              <a:rPr lang="cs-CZ" dirty="0"/>
              <a:t>Naprostá většina vlastnosti v OOP je zaměřena na </a:t>
            </a:r>
            <a:r>
              <a:rPr lang="cs-CZ" b="1" dirty="0"/>
              <a:t>pomoc vývojářům</a:t>
            </a:r>
            <a:r>
              <a:rPr lang="cs-CZ" dirty="0"/>
              <a:t>, aby jim mohli softwarové nástroje při vývoji pomáhat </a:t>
            </a:r>
            <a:r>
              <a:rPr lang="cs-CZ" b="1" dirty="0"/>
              <a:t>odhalovat možné chyby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7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DE37C1-16A8-49D4-856D-17DB90A7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třídy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C7F259-AD3E-4CC6-A85E-355C191A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Třída obsahuje členské prvky a to především:</a:t>
            </a:r>
          </a:p>
          <a:p>
            <a:pPr lvl="1"/>
            <a:r>
              <a:rPr lang="cs-CZ" dirty="0"/>
              <a:t>Členské proměnné </a:t>
            </a:r>
          </a:p>
          <a:p>
            <a:pPr lvl="1"/>
            <a:r>
              <a:rPr lang="cs-CZ" dirty="0"/>
              <a:t>Členské funkce</a:t>
            </a:r>
          </a:p>
          <a:p>
            <a:r>
              <a:rPr lang="cs-CZ" dirty="0"/>
              <a:t>Každá členská funkce má </a:t>
            </a:r>
            <a:r>
              <a:rPr lang="en-US" dirty="0"/>
              <a:t>prost</a:t>
            </a:r>
            <a:r>
              <a:rPr lang="cs-CZ" dirty="0" err="1"/>
              <a:t>řednictvím</a:t>
            </a:r>
            <a:r>
              <a:rPr lang="cs-CZ" dirty="0"/>
              <a:t> klíčového slova </a:t>
            </a:r>
            <a:r>
              <a:rPr lang="cs-CZ" i="1" dirty="0" err="1"/>
              <a:t>this</a:t>
            </a:r>
            <a:r>
              <a:rPr lang="cs-CZ" dirty="0"/>
              <a:t> k dispozici všechny členské prvky objektu </a:t>
            </a:r>
            <a:r>
              <a:rPr lang="en-US" dirty="0"/>
              <a:t>[1]</a:t>
            </a:r>
            <a:r>
              <a:rPr lang="cs-CZ" dirty="0"/>
              <a:t>.</a:t>
            </a:r>
          </a:p>
          <a:p>
            <a:r>
              <a:rPr lang="cs-CZ" dirty="0"/>
              <a:t>Definice třídy musí být ukončena středníkem.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DBE0FE-6805-4CB0-9A81-4C43F07F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665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BB057-C298-4150-A541-6279AC7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definice třídy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454605-47E6-4C06-9BB6-AC8CC3CF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7DA0DF4-C4C2-4989-8E96-6A1B2549F77E}"/>
              </a:ext>
            </a:extLst>
          </p:cNvPr>
          <p:cNvSpPr/>
          <p:nvPr/>
        </p:nvSpPr>
        <p:spPr>
          <a:xfrm>
            <a:off x="609600" y="1417638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Splnil()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-&gt;body &gt; 90;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3" name="Pravá složená závorka 2">
            <a:extLst>
              <a:ext uri="{FF2B5EF4-FFF2-40B4-BE49-F238E27FC236}">
                <a16:creationId xmlns:a16="http://schemas.microsoft.com/office/drawing/2014/main" id="{287DFF1E-C39B-4A5F-85E5-25DBDE03B3DE}"/>
              </a:ext>
            </a:extLst>
          </p:cNvPr>
          <p:cNvSpPr/>
          <p:nvPr/>
        </p:nvSpPr>
        <p:spPr>
          <a:xfrm>
            <a:off x="6096000" y="2560638"/>
            <a:ext cx="495300" cy="736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Pravá složená závorka 8">
            <a:extLst>
              <a:ext uri="{FF2B5EF4-FFF2-40B4-BE49-F238E27FC236}">
                <a16:creationId xmlns:a16="http://schemas.microsoft.com/office/drawing/2014/main" id="{64F3EC95-0641-4E07-B0C9-C702B305FA78}"/>
              </a:ext>
            </a:extLst>
          </p:cNvPr>
          <p:cNvSpPr/>
          <p:nvPr/>
        </p:nvSpPr>
        <p:spPr>
          <a:xfrm>
            <a:off x="6096000" y="4237038"/>
            <a:ext cx="495300" cy="736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709BF43-AA06-4C30-9D24-E482C69B9456}"/>
              </a:ext>
            </a:extLst>
          </p:cNvPr>
          <p:cNvSpPr txBox="1"/>
          <p:nvPr/>
        </p:nvSpPr>
        <p:spPr>
          <a:xfrm>
            <a:off x="6591300" y="2698105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Členské proměnné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202E0D0-2CD6-4569-8F1F-4D7489F7E11C}"/>
              </a:ext>
            </a:extLst>
          </p:cNvPr>
          <p:cNvSpPr txBox="1"/>
          <p:nvPr/>
        </p:nvSpPr>
        <p:spPr>
          <a:xfrm>
            <a:off x="6591300" y="4374505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Členské funkce</a:t>
            </a:r>
          </a:p>
        </p:txBody>
      </p:sp>
    </p:spTree>
    <p:extLst>
      <p:ext uri="{BB962C8B-B14F-4D97-AF65-F5344CB8AC3E}">
        <p14:creationId xmlns:p14="http://schemas.microsoft.com/office/powerpoint/2010/main" val="7354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DE37C1-16A8-49D4-856D-17DB90A7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Instance třídy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C7F259-AD3E-4CC6-A85E-355C191A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Objektům typu třídy </a:t>
            </a:r>
            <a:r>
              <a:rPr lang="cs-CZ" dirty="0"/>
              <a:t>říkáme </a:t>
            </a:r>
            <a:r>
              <a:rPr lang="cs-CZ" b="1" dirty="0"/>
              <a:t>instance třídy</a:t>
            </a:r>
            <a:r>
              <a:rPr lang="cs-CZ" dirty="0"/>
              <a:t>.</a:t>
            </a:r>
          </a:p>
          <a:p>
            <a:r>
              <a:rPr lang="cs-CZ" dirty="0"/>
              <a:t>Instance třídy mohou být v jazyce C++ jak </a:t>
            </a:r>
            <a:r>
              <a:rPr lang="cs-CZ" b="1" dirty="0"/>
              <a:t>na zásobníku</a:t>
            </a:r>
            <a:r>
              <a:rPr lang="cs-CZ" dirty="0"/>
              <a:t>, tak </a:t>
            </a:r>
            <a:r>
              <a:rPr lang="cs-CZ" b="1" dirty="0"/>
              <a:t>na haldě</a:t>
            </a:r>
            <a:r>
              <a:rPr lang="cs-CZ" dirty="0"/>
              <a:t>.</a:t>
            </a:r>
          </a:p>
          <a:p>
            <a:r>
              <a:rPr lang="cs-CZ" dirty="0"/>
              <a:t>K členským prvkům instance třídy na zásobníku přistupujeme pomocí přímého operátoru přímého přístupu.</a:t>
            </a:r>
          </a:p>
          <a:p>
            <a:r>
              <a:rPr lang="cs-CZ" dirty="0"/>
              <a:t>K členským prvkům instance třídy na haldě přistupujeme pomocí nepřímého přístupu.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DBE0FE-6805-4CB0-9A81-4C43F07F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046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BB057-C298-4150-A541-6279AC7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instance třídy na zásobníku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454605-47E6-4C06-9BB6-AC8CC3CF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36A814FF-AC34-47AE-9CD7-7F9E60DE32E6}"/>
              </a:ext>
            </a:extLst>
          </p:cNvPr>
          <p:cNvSpPr/>
          <p:nvPr/>
        </p:nvSpPr>
        <p:spPr>
          <a:xfrm>
            <a:off x="609600" y="1417638"/>
            <a:ext cx="548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s1.jmeno </a:t>
            </a:r>
            <a:r>
              <a:rPr lang="cs-CZ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s1.body = 100;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splnil = s1.Splnil();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8081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purl.org/dc/terms/"/>
    <ds:schemaRef ds:uri="be1491ba-191a-468a-9e51-27abfd4363ea"/>
    <ds:schemaRef ds:uri="20268733-5f22-42fd-8f9d-ffbc0e994e13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1771</Words>
  <Application>Microsoft Office PowerPoint</Application>
  <PresentationFormat>Širokoúhlá obrazovka</PresentationFormat>
  <Paragraphs>462</Paragraphs>
  <Slides>43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43</vt:i4>
      </vt:variant>
    </vt:vector>
  </HeadingPairs>
  <TitlesOfParts>
    <vt:vector size="50" baseType="lpstr">
      <vt:lpstr>Consolas</vt:lpstr>
      <vt:lpstr>Source sans Pro</vt:lpstr>
      <vt:lpstr>Berlin CE</vt:lpstr>
      <vt:lpstr>Arial</vt:lpstr>
      <vt:lpstr>Calibri</vt:lpstr>
      <vt:lpstr>Source Sans Pro Bold</vt:lpstr>
      <vt:lpstr>Office Theme</vt:lpstr>
      <vt:lpstr>Třídy a struktury</vt:lpstr>
      <vt:lpstr>Obsah</vt:lpstr>
      <vt:lpstr>Úvod</vt:lpstr>
      <vt:lpstr>Definice třídy a základní pojmy</vt:lpstr>
      <vt:lpstr>Třída</vt:lpstr>
      <vt:lpstr>Definice třídy</vt:lpstr>
      <vt:lpstr>Příklad definice třídy</vt:lpstr>
      <vt:lpstr>Instance třídy</vt:lpstr>
      <vt:lpstr>Příklad instance třídy na zásobníku</vt:lpstr>
      <vt:lpstr>Příklad instance třídy na haldě</vt:lpstr>
      <vt:lpstr>Klíčové slovo this</vt:lpstr>
      <vt:lpstr>Příklad na klíčové slovo this</vt:lpstr>
      <vt:lpstr>Příklad vynechání klíčového slova this</vt:lpstr>
      <vt:lpstr>Přetěžování funkcí Function overloading</vt:lpstr>
      <vt:lpstr>Příklad na přetěžování funkcí Function overloading</vt:lpstr>
      <vt:lpstr>Příklad na přetěžování funkcí Function overloading</vt:lpstr>
      <vt:lpstr>Příklad na přetěžování funkcí Function overloading</vt:lpstr>
      <vt:lpstr>Zapouzdření</vt:lpstr>
      <vt:lpstr>Zapouzdření a skrývání dat</vt:lpstr>
      <vt:lpstr>Před kým skrýváme členské prvky?</vt:lpstr>
      <vt:lpstr>Příklad na skrývání klíčové slovo public </vt:lpstr>
      <vt:lpstr>Příklad na skrývání klíčové slovo private </vt:lpstr>
      <vt:lpstr>Struktura</vt:lpstr>
      <vt:lpstr>Příklad na rozdíl mezi strukturou a třídou</vt:lpstr>
      <vt:lpstr>Příklad na rozdíl mezi strukturou a třídou</vt:lpstr>
      <vt:lpstr>Getter a setter</vt:lpstr>
      <vt:lpstr>Příklad na getter a setter</vt:lpstr>
      <vt:lpstr>Konstrutory</vt:lpstr>
      <vt:lpstr>Konstruktor</vt:lpstr>
      <vt:lpstr>Definice konstruktoru</vt:lpstr>
      <vt:lpstr>Použití konstruktoru</vt:lpstr>
      <vt:lpstr>Příklad na konstruktor bez parametrů</vt:lpstr>
      <vt:lpstr>Příklad na konstruktor bez parametrů Instance na zásobníku</vt:lpstr>
      <vt:lpstr>Příklad na konstruktor bez parametrů Instance na haldě</vt:lpstr>
      <vt:lpstr>Příklad na konstruktor s parametry</vt:lpstr>
      <vt:lpstr>Příklad na konstruktor s parametry Instance na zásobníku</vt:lpstr>
      <vt:lpstr>Příklad na konstruktor s parametry Instance na haldě</vt:lpstr>
      <vt:lpstr>Member initializer list</vt:lpstr>
      <vt:lpstr>Příklad bez member initializer list</vt:lpstr>
      <vt:lpstr>Příklad na member initializer list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8</cp:revision>
  <dcterms:modified xsi:type="dcterms:W3CDTF">2020-03-23T13:55:44Z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