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67"/>
  </p:notesMasterIdLst>
  <p:handoutMasterIdLst>
    <p:handoutMasterId r:id="rId68"/>
  </p:handoutMasterIdLst>
  <p:sldIdLst>
    <p:sldId id="256" r:id="rId5"/>
    <p:sldId id="280" r:id="rId6"/>
    <p:sldId id="377" r:id="rId7"/>
    <p:sldId id="405" r:id="rId8"/>
    <p:sldId id="378" r:id="rId9"/>
    <p:sldId id="409" r:id="rId10"/>
    <p:sldId id="410" r:id="rId11"/>
    <p:sldId id="448" r:id="rId12"/>
    <p:sldId id="406" r:id="rId13"/>
    <p:sldId id="407" r:id="rId14"/>
    <p:sldId id="408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7" r:id="rId29"/>
    <p:sldId id="424" r:id="rId30"/>
    <p:sldId id="425" r:id="rId31"/>
    <p:sldId id="426" r:id="rId32"/>
    <p:sldId id="428" r:id="rId33"/>
    <p:sldId id="429" r:id="rId34"/>
    <p:sldId id="430" r:id="rId35"/>
    <p:sldId id="440" r:id="rId36"/>
    <p:sldId id="431" r:id="rId37"/>
    <p:sldId id="432" r:id="rId38"/>
    <p:sldId id="433" r:id="rId39"/>
    <p:sldId id="434" r:id="rId40"/>
    <p:sldId id="436" r:id="rId41"/>
    <p:sldId id="437" r:id="rId42"/>
    <p:sldId id="438" r:id="rId43"/>
    <p:sldId id="439" r:id="rId44"/>
    <p:sldId id="441" r:id="rId45"/>
    <p:sldId id="443" r:id="rId46"/>
    <p:sldId id="445" r:id="rId47"/>
    <p:sldId id="444" r:id="rId48"/>
    <p:sldId id="446" r:id="rId49"/>
    <p:sldId id="447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57" r:id="rId59"/>
    <p:sldId id="459" r:id="rId60"/>
    <p:sldId id="460" r:id="rId61"/>
    <p:sldId id="461" r:id="rId62"/>
    <p:sldId id="462" r:id="rId63"/>
    <p:sldId id="289" r:id="rId64"/>
    <p:sldId id="291" r:id="rId65"/>
    <p:sldId id="292" r:id="rId66"/>
  </p:sldIdLst>
  <p:sldSz cx="12192000" cy="6858000"/>
  <p:notesSz cx="6858000" cy="9144000"/>
  <p:embeddedFontLst>
    <p:embeddedFont>
      <p:font typeface="Berlin CE" panose="020B0604020202020204"/>
      <p:regular r:id="rId69"/>
      <p:bold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Source sans Pro" panose="020B0503030403020204" pitchFamily="34" charset="0"/>
      <p:regular r:id="rId79"/>
      <p:bold r:id="rId80"/>
      <p:italic r:id="rId81"/>
      <p:boldItalic r:id="rId82"/>
    </p:embeddedFont>
    <p:embeddedFont>
      <p:font typeface="Source Sans Pro Bold" panose="020B0703030403020204" pitchFamily="34" charset="0"/>
      <p:bold r:id="rId83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74D9-9849-455A-A964-0BEE795A1254}" v="156" dt="2020-03-21T14:01:45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92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6.fntdata"/><Relationship Id="rId79" Type="http://schemas.openxmlformats.org/officeDocument/2006/relationships/font" Target="fonts/font11.fntdata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4.fntdata"/><Relationship Id="rId80" Type="http://schemas.openxmlformats.org/officeDocument/2006/relationships/font" Target="fonts/font12.fntdata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83" Type="http://schemas.openxmlformats.org/officeDocument/2006/relationships/font" Target="fonts/font15.fntdata"/><Relationship Id="rId88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font" Target="fonts/font13.fntdata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8.fntdata"/><Relationship Id="rId7" Type="http://schemas.openxmlformats.org/officeDocument/2006/relationships/slide" Target="slides/slide3.xml"/><Relationship Id="rId71" Type="http://schemas.openxmlformats.org/officeDocument/2006/relationships/font" Target="fonts/font3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font" Target="fonts/font14.fntdata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95AA74D9-9849-455A-A964-0BEE795A1254}"/>
    <pc:docChg chg="undo custSel addSld delSld modSld">
      <pc:chgData name="Erik Král" userId="e92e8e71-05aa-4c44-9728-5ff1a0a20d65" providerId="ADAL" clId="{95AA74D9-9849-455A-A964-0BEE795A1254}" dt="2020-03-21T14:02:04.599" v="3195" actId="2696"/>
      <pc:docMkLst>
        <pc:docMk/>
      </pc:docMkLst>
      <pc:sldChg chg="addSp delSp">
        <pc:chgData name="Erik Král" userId="e92e8e71-05aa-4c44-9728-5ff1a0a20d65" providerId="ADAL" clId="{95AA74D9-9849-455A-A964-0BEE795A1254}" dt="2020-03-21T13:46:31.897" v="3021"/>
        <pc:sldMkLst>
          <pc:docMk/>
          <pc:sldMk cId="3851863752" sldId="289"/>
        </pc:sldMkLst>
        <pc:graphicFrameChg chg="add del">
          <ac:chgData name="Erik Král" userId="e92e8e71-05aa-4c44-9728-5ff1a0a20d65" providerId="ADAL" clId="{95AA74D9-9849-455A-A964-0BEE795A1254}" dt="2020-03-21T13:46:31.897" v="3021"/>
          <ac:graphicFrameMkLst>
            <pc:docMk/>
            <pc:sldMk cId="3851863752" sldId="289"/>
            <ac:graphicFrameMk id="6" creationId="{CAFFE5C1-FEF3-4F0C-A96B-056932775E32}"/>
          </ac:graphicFrameMkLst>
        </pc:graphicFrameChg>
      </pc:sldChg>
      <pc:sldChg chg="modSp">
        <pc:chgData name="Erik Král" userId="e92e8e71-05aa-4c44-9728-5ff1a0a20d65" providerId="ADAL" clId="{95AA74D9-9849-455A-A964-0BEE795A1254}" dt="2020-03-20T15:50:05.151" v="625" actId="20577"/>
        <pc:sldMkLst>
          <pc:docMk/>
          <pc:sldMk cId="1903106230" sldId="409"/>
        </pc:sldMkLst>
        <pc:spChg chg="mod">
          <ac:chgData name="Erik Král" userId="e92e8e71-05aa-4c44-9728-5ff1a0a20d65" providerId="ADAL" clId="{95AA74D9-9849-455A-A964-0BEE795A1254}" dt="2020-03-20T15:50:05.151" v="625" actId="20577"/>
          <ac:spMkLst>
            <pc:docMk/>
            <pc:sldMk cId="1903106230" sldId="409"/>
            <ac:spMk id="3" creationId="{C62374FD-FB8E-40A4-87A9-6DB0F997C7ED}"/>
          </ac:spMkLst>
        </pc:spChg>
      </pc:sldChg>
      <pc:sldChg chg="modSp">
        <pc:chgData name="Erik Král" userId="e92e8e71-05aa-4c44-9728-5ff1a0a20d65" providerId="ADAL" clId="{95AA74D9-9849-455A-A964-0BEE795A1254}" dt="2020-03-20T15:44:19.228" v="23"/>
        <pc:sldMkLst>
          <pc:docMk/>
          <pc:sldMk cId="3948038417" sldId="415"/>
        </pc:sldMkLst>
        <pc:spChg chg="mod">
          <ac:chgData name="Erik Král" userId="e92e8e71-05aa-4c44-9728-5ff1a0a20d65" providerId="ADAL" clId="{95AA74D9-9849-455A-A964-0BEE795A1254}" dt="2020-03-20T15:44:19.228" v="23"/>
          <ac:spMkLst>
            <pc:docMk/>
            <pc:sldMk cId="3948038417" sldId="415"/>
            <ac:spMk id="2" creationId="{09A3334A-7153-4349-AD2C-57F7BE2C5D2D}"/>
          </ac:spMkLst>
        </pc:spChg>
      </pc:sldChg>
      <pc:sldChg chg="modSp">
        <pc:chgData name="Erik Král" userId="e92e8e71-05aa-4c44-9728-5ff1a0a20d65" providerId="ADAL" clId="{95AA74D9-9849-455A-A964-0BEE795A1254}" dt="2020-03-20T15:44:22.979" v="24"/>
        <pc:sldMkLst>
          <pc:docMk/>
          <pc:sldMk cId="495991121" sldId="416"/>
        </pc:sldMkLst>
        <pc:spChg chg="mod">
          <ac:chgData name="Erik Král" userId="e92e8e71-05aa-4c44-9728-5ff1a0a20d65" providerId="ADAL" clId="{95AA74D9-9849-455A-A964-0BEE795A1254}" dt="2020-03-20T15:44:22.979" v="24"/>
          <ac:spMkLst>
            <pc:docMk/>
            <pc:sldMk cId="495991121" sldId="416"/>
            <ac:spMk id="2" creationId="{09A3334A-7153-4349-AD2C-57F7BE2C5D2D}"/>
          </ac:spMkLst>
        </pc:spChg>
      </pc:sldChg>
      <pc:sldChg chg="modSp">
        <pc:chgData name="Erik Král" userId="e92e8e71-05aa-4c44-9728-5ff1a0a20d65" providerId="ADAL" clId="{95AA74D9-9849-455A-A964-0BEE795A1254}" dt="2020-03-20T15:44:27.771" v="25"/>
        <pc:sldMkLst>
          <pc:docMk/>
          <pc:sldMk cId="383386246" sldId="417"/>
        </pc:sldMkLst>
        <pc:spChg chg="mod">
          <ac:chgData name="Erik Král" userId="e92e8e71-05aa-4c44-9728-5ff1a0a20d65" providerId="ADAL" clId="{95AA74D9-9849-455A-A964-0BEE795A1254}" dt="2020-03-20T15:44:27.771" v="25"/>
          <ac:spMkLst>
            <pc:docMk/>
            <pc:sldMk cId="383386246" sldId="417"/>
            <ac:spMk id="2" creationId="{09A3334A-7153-4349-AD2C-57F7BE2C5D2D}"/>
          </ac:spMkLst>
        </pc:spChg>
      </pc:sldChg>
      <pc:sldChg chg="modSp">
        <pc:chgData name="Erik Král" userId="e92e8e71-05aa-4c44-9728-5ff1a0a20d65" providerId="ADAL" clId="{95AA74D9-9849-455A-A964-0BEE795A1254}" dt="2020-03-20T15:44:31.124" v="26"/>
        <pc:sldMkLst>
          <pc:docMk/>
          <pc:sldMk cId="123743092" sldId="418"/>
        </pc:sldMkLst>
        <pc:spChg chg="mod">
          <ac:chgData name="Erik Král" userId="e92e8e71-05aa-4c44-9728-5ff1a0a20d65" providerId="ADAL" clId="{95AA74D9-9849-455A-A964-0BEE795A1254}" dt="2020-03-20T15:44:31.124" v="26"/>
          <ac:spMkLst>
            <pc:docMk/>
            <pc:sldMk cId="123743092" sldId="418"/>
            <ac:spMk id="2" creationId="{09A3334A-7153-4349-AD2C-57F7BE2C5D2D}"/>
          </ac:spMkLst>
        </pc:spChg>
      </pc:sldChg>
      <pc:sldChg chg="modSp">
        <pc:chgData name="Erik Král" userId="e92e8e71-05aa-4c44-9728-5ff1a0a20d65" providerId="ADAL" clId="{95AA74D9-9849-455A-A964-0BEE795A1254}" dt="2020-03-20T15:44:35.236" v="27"/>
        <pc:sldMkLst>
          <pc:docMk/>
          <pc:sldMk cId="2905821326" sldId="419"/>
        </pc:sldMkLst>
        <pc:spChg chg="mod">
          <ac:chgData name="Erik Král" userId="e92e8e71-05aa-4c44-9728-5ff1a0a20d65" providerId="ADAL" clId="{95AA74D9-9849-455A-A964-0BEE795A1254}" dt="2020-03-20T15:44:35.236" v="27"/>
          <ac:spMkLst>
            <pc:docMk/>
            <pc:sldMk cId="2905821326" sldId="419"/>
            <ac:spMk id="2" creationId="{09A3334A-7153-4349-AD2C-57F7BE2C5D2D}"/>
          </ac:spMkLst>
        </pc:spChg>
      </pc:sldChg>
      <pc:sldChg chg="modSp">
        <pc:chgData name="Erik Král" userId="e92e8e71-05aa-4c44-9728-5ff1a0a20d65" providerId="ADAL" clId="{95AA74D9-9849-455A-A964-0BEE795A1254}" dt="2020-03-20T15:44:39.173" v="28"/>
        <pc:sldMkLst>
          <pc:docMk/>
          <pc:sldMk cId="2152390638" sldId="420"/>
        </pc:sldMkLst>
        <pc:spChg chg="mod">
          <ac:chgData name="Erik Král" userId="e92e8e71-05aa-4c44-9728-5ff1a0a20d65" providerId="ADAL" clId="{95AA74D9-9849-455A-A964-0BEE795A1254}" dt="2020-03-20T15:44:39.173" v="28"/>
          <ac:spMkLst>
            <pc:docMk/>
            <pc:sldMk cId="2152390638" sldId="420"/>
            <ac:spMk id="2" creationId="{09A3334A-7153-4349-AD2C-57F7BE2C5D2D}"/>
          </ac:spMkLst>
        </pc:spChg>
      </pc:sldChg>
      <pc:sldChg chg="modSp">
        <pc:chgData name="Erik Král" userId="e92e8e71-05aa-4c44-9728-5ff1a0a20d65" providerId="ADAL" clId="{95AA74D9-9849-455A-A964-0BEE795A1254}" dt="2020-03-20T15:44:42.946" v="29"/>
        <pc:sldMkLst>
          <pc:docMk/>
          <pc:sldMk cId="1239061339" sldId="421"/>
        </pc:sldMkLst>
        <pc:spChg chg="mod">
          <ac:chgData name="Erik Král" userId="e92e8e71-05aa-4c44-9728-5ff1a0a20d65" providerId="ADAL" clId="{95AA74D9-9849-455A-A964-0BEE795A1254}" dt="2020-03-20T15:44:42.946" v="29"/>
          <ac:spMkLst>
            <pc:docMk/>
            <pc:sldMk cId="1239061339" sldId="421"/>
            <ac:spMk id="2" creationId="{09A3334A-7153-4349-AD2C-57F7BE2C5D2D}"/>
          </ac:spMkLst>
        </pc:spChg>
      </pc:sldChg>
      <pc:sldChg chg="addSp delSp modSp">
        <pc:chgData name="Erik Král" userId="e92e8e71-05aa-4c44-9728-5ff1a0a20d65" providerId="ADAL" clId="{95AA74D9-9849-455A-A964-0BEE795A1254}" dt="2020-03-20T18:20:38.366" v="1164" actId="478"/>
        <pc:sldMkLst>
          <pc:docMk/>
          <pc:sldMk cId="4222424675" sldId="422"/>
        </pc:sldMkLst>
        <pc:spChg chg="mod">
          <ac:chgData name="Erik Král" userId="e92e8e71-05aa-4c44-9728-5ff1a0a20d65" providerId="ADAL" clId="{95AA74D9-9849-455A-A964-0BEE795A1254}" dt="2020-03-20T15:44:47.178" v="30"/>
          <ac:spMkLst>
            <pc:docMk/>
            <pc:sldMk cId="4222424675" sldId="422"/>
            <ac:spMk id="2" creationId="{09A3334A-7153-4349-AD2C-57F7BE2C5D2D}"/>
          </ac:spMkLst>
        </pc:spChg>
        <pc:spChg chg="mod">
          <ac:chgData name="Erik Král" userId="e92e8e71-05aa-4c44-9728-5ff1a0a20d65" providerId="ADAL" clId="{95AA74D9-9849-455A-A964-0BEE795A1254}" dt="2020-03-20T18:20:31.790" v="1163" actId="207"/>
          <ac:spMkLst>
            <pc:docMk/>
            <pc:sldMk cId="4222424675" sldId="422"/>
            <ac:spMk id="16" creationId="{2607E4BD-E59B-4D84-81E5-945D48490605}"/>
          </ac:spMkLst>
        </pc:spChg>
        <pc:cxnChg chg="add del">
          <ac:chgData name="Erik Král" userId="e92e8e71-05aa-4c44-9728-5ff1a0a20d65" providerId="ADAL" clId="{95AA74D9-9849-455A-A964-0BEE795A1254}" dt="2020-03-20T18:20:38.366" v="1164" actId="478"/>
          <ac:cxnSpMkLst>
            <pc:docMk/>
            <pc:sldMk cId="4222424675" sldId="422"/>
            <ac:cxnSpMk id="14" creationId="{FAC08121-0BBF-451D-A6A2-4F5540C95771}"/>
          </ac:cxnSpMkLst>
        </pc:cxnChg>
      </pc:sldChg>
      <pc:sldChg chg="modSp">
        <pc:chgData name="Erik Král" userId="e92e8e71-05aa-4c44-9728-5ff1a0a20d65" providerId="ADAL" clId="{95AA74D9-9849-455A-A964-0BEE795A1254}" dt="2020-03-20T15:44:50.419" v="31"/>
        <pc:sldMkLst>
          <pc:docMk/>
          <pc:sldMk cId="4104498397" sldId="423"/>
        </pc:sldMkLst>
        <pc:spChg chg="mod">
          <ac:chgData name="Erik Král" userId="e92e8e71-05aa-4c44-9728-5ff1a0a20d65" providerId="ADAL" clId="{95AA74D9-9849-455A-A964-0BEE795A1254}" dt="2020-03-20T15:44:50.419" v="31"/>
          <ac:spMkLst>
            <pc:docMk/>
            <pc:sldMk cId="4104498397" sldId="423"/>
            <ac:spMk id="2" creationId="{09A3334A-7153-4349-AD2C-57F7BE2C5D2D}"/>
          </ac:spMkLst>
        </pc:spChg>
      </pc:sldChg>
      <pc:sldChg chg="delSp modSp add">
        <pc:chgData name="Erik Král" userId="e92e8e71-05aa-4c44-9728-5ff1a0a20d65" providerId="ADAL" clId="{95AA74D9-9849-455A-A964-0BEE795A1254}" dt="2020-03-20T15:47:48.861" v="513" actId="478"/>
        <pc:sldMkLst>
          <pc:docMk/>
          <pc:sldMk cId="2726517213" sldId="424"/>
        </pc:sldMkLst>
        <pc:spChg chg="mod">
          <ac:chgData name="Erik Král" userId="e92e8e71-05aa-4c44-9728-5ff1a0a20d65" providerId="ADAL" clId="{95AA74D9-9849-455A-A964-0BEE795A1254}" dt="2020-03-20T15:43:40.894" v="22" actId="20577"/>
          <ac:spMkLst>
            <pc:docMk/>
            <pc:sldMk cId="2726517213" sldId="424"/>
            <ac:spMk id="2" creationId="{DAD6B7EA-AA98-42D0-83C1-9999AE5369E0}"/>
          </ac:spMkLst>
        </pc:spChg>
        <pc:spChg chg="mod">
          <ac:chgData name="Erik Král" userId="e92e8e71-05aa-4c44-9728-5ff1a0a20d65" providerId="ADAL" clId="{95AA74D9-9849-455A-A964-0BEE795A1254}" dt="2020-03-20T15:47:45.862" v="512" actId="114"/>
          <ac:spMkLst>
            <pc:docMk/>
            <pc:sldMk cId="2726517213" sldId="424"/>
            <ac:spMk id="3" creationId="{C9E72176-87B0-4801-AE5E-8C7423A454B2}"/>
          </ac:spMkLst>
        </pc:spChg>
        <pc:spChg chg="del">
          <ac:chgData name="Erik Král" userId="e92e8e71-05aa-4c44-9728-5ff1a0a20d65" providerId="ADAL" clId="{95AA74D9-9849-455A-A964-0BEE795A1254}" dt="2020-03-20T15:47:48.861" v="513" actId="478"/>
          <ac:spMkLst>
            <pc:docMk/>
            <pc:sldMk cId="2726517213" sldId="424"/>
            <ac:spMk id="4" creationId="{C5DC5A97-408D-4FF5-B502-F4CAE786D527}"/>
          </ac:spMkLst>
        </pc:spChg>
      </pc:sldChg>
      <pc:sldChg chg="addSp delSp modSp add">
        <pc:chgData name="Erik Král" userId="e92e8e71-05aa-4c44-9728-5ff1a0a20d65" providerId="ADAL" clId="{95AA74D9-9849-455A-A964-0BEE795A1254}" dt="2020-03-20T15:50:46.285" v="629" actId="478"/>
        <pc:sldMkLst>
          <pc:docMk/>
          <pc:sldMk cId="2530299257" sldId="425"/>
        </pc:sldMkLst>
        <pc:spChg chg="mod">
          <ac:chgData name="Erik Král" userId="e92e8e71-05aa-4c44-9728-5ff1a0a20d65" providerId="ADAL" clId="{95AA74D9-9849-455A-A964-0BEE795A1254}" dt="2020-03-20T15:47:55.950" v="515" actId="20577"/>
          <ac:spMkLst>
            <pc:docMk/>
            <pc:sldMk cId="2530299257" sldId="425"/>
            <ac:spMk id="2" creationId="{03A8CEBA-422E-4129-A5FC-CD13BC022B8E}"/>
          </ac:spMkLst>
        </pc:spChg>
        <pc:spChg chg="mod">
          <ac:chgData name="Erik Král" userId="e92e8e71-05aa-4c44-9728-5ff1a0a20d65" providerId="ADAL" clId="{95AA74D9-9849-455A-A964-0BEE795A1254}" dt="2020-03-20T15:49:55.085" v="624" actId="20577"/>
          <ac:spMkLst>
            <pc:docMk/>
            <pc:sldMk cId="2530299257" sldId="425"/>
            <ac:spMk id="3" creationId="{C62374FD-FB8E-40A4-87A9-6DB0F997C7ED}"/>
          </ac:spMkLst>
        </pc:spChg>
        <pc:spChg chg="add del mod">
          <ac:chgData name="Erik Král" userId="e92e8e71-05aa-4c44-9728-5ff1a0a20d65" providerId="ADAL" clId="{95AA74D9-9849-455A-A964-0BEE795A1254}" dt="2020-03-20T15:50:46.285" v="629" actId="478"/>
          <ac:spMkLst>
            <pc:docMk/>
            <pc:sldMk cId="2530299257" sldId="425"/>
            <ac:spMk id="4" creationId="{59B2D533-8585-463F-BBCE-5EAB57EBFD0C}"/>
          </ac:spMkLst>
        </pc:spChg>
        <pc:spChg chg="mod">
          <ac:chgData name="Erik Král" userId="e92e8e71-05aa-4c44-9728-5ff1a0a20d65" providerId="ADAL" clId="{95AA74D9-9849-455A-A964-0BEE795A1254}" dt="2020-03-20T15:50:42.756" v="628"/>
          <ac:spMkLst>
            <pc:docMk/>
            <pc:sldMk cId="2530299257" sldId="425"/>
            <ac:spMk id="6" creationId="{B3386D65-45B0-4D1D-8AA3-2F0633C12F41}"/>
          </ac:spMkLst>
        </pc:spChg>
      </pc:sldChg>
      <pc:sldChg chg="addSp delSp modSp add">
        <pc:chgData name="Erik Král" userId="e92e8e71-05aa-4c44-9728-5ff1a0a20d65" providerId="ADAL" clId="{95AA74D9-9849-455A-A964-0BEE795A1254}" dt="2020-03-20T15:51:39.220" v="652" actId="478"/>
        <pc:sldMkLst>
          <pc:docMk/>
          <pc:sldMk cId="30814086" sldId="426"/>
        </pc:sldMkLst>
        <pc:spChg chg="mod">
          <ac:chgData name="Erik Král" userId="e92e8e71-05aa-4c44-9728-5ff1a0a20d65" providerId="ADAL" clId="{95AA74D9-9849-455A-A964-0BEE795A1254}" dt="2020-03-20T15:50:52.485" v="635" actId="20577"/>
          <ac:spMkLst>
            <pc:docMk/>
            <pc:sldMk cId="30814086" sldId="426"/>
            <ac:spMk id="2" creationId="{03A8CEBA-422E-4129-A5FC-CD13BC022B8E}"/>
          </ac:spMkLst>
        </pc:spChg>
        <pc:spChg chg="mod">
          <ac:chgData name="Erik Král" userId="e92e8e71-05aa-4c44-9728-5ff1a0a20d65" providerId="ADAL" clId="{95AA74D9-9849-455A-A964-0BEE795A1254}" dt="2020-03-20T15:51:06.957" v="647" actId="20577"/>
          <ac:spMkLst>
            <pc:docMk/>
            <pc:sldMk cId="30814086" sldId="426"/>
            <ac:spMk id="3" creationId="{C62374FD-FB8E-40A4-87A9-6DB0F997C7ED}"/>
          </ac:spMkLst>
        </pc:spChg>
        <pc:spChg chg="mod">
          <ac:chgData name="Erik Král" userId="e92e8e71-05aa-4c44-9728-5ff1a0a20d65" providerId="ADAL" clId="{95AA74D9-9849-455A-A964-0BEE795A1254}" dt="2020-03-20T15:51:35.315" v="651" actId="14100"/>
          <ac:spMkLst>
            <pc:docMk/>
            <pc:sldMk cId="30814086" sldId="426"/>
            <ac:spMk id="4" creationId="{756178D1-FF06-49F1-9762-7D83F08BEA29}"/>
          </ac:spMkLst>
        </pc:spChg>
        <pc:spChg chg="add del">
          <ac:chgData name="Erik Král" userId="e92e8e71-05aa-4c44-9728-5ff1a0a20d65" providerId="ADAL" clId="{95AA74D9-9849-455A-A964-0BEE795A1254}" dt="2020-03-20T15:51:39.220" v="652" actId="478"/>
          <ac:spMkLst>
            <pc:docMk/>
            <pc:sldMk cId="30814086" sldId="426"/>
            <ac:spMk id="6" creationId="{8807D274-5ACA-4938-AEC0-06DE4E6D2E26}"/>
          </ac:spMkLst>
        </pc:spChg>
      </pc:sldChg>
      <pc:sldChg chg="addSp delSp modSp add">
        <pc:chgData name="Erik Král" userId="e92e8e71-05aa-4c44-9728-5ff1a0a20d65" providerId="ADAL" clId="{95AA74D9-9849-455A-A964-0BEE795A1254}" dt="2020-03-20T15:45:40.293" v="144" actId="20577"/>
        <pc:sldMkLst>
          <pc:docMk/>
          <pc:sldMk cId="2996620378" sldId="427"/>
        </pc:sldMkLst>
        <pc:spChg chg="mod">
          <ac:chgData name="Erik Král" userId="e92e8e71-05aa-4c44-9728-5ff1a0a20d65" providerId="ADAL" clId="{95AA74D9-9849-455A-A964-0BEE795A1254}" dt="2020-03-20T15:45:05.085" v="57" actId="20577"/>
          <ac:spMkLst>
            <pc:docMk/>
            <pc:sldMk cId="2996620378" sldId="427"/>
            <ac:spMk id="2" creationId="{332CACFF-96D1-4C08-81AC-5CEA23818D82}"/>
          </ac:spMkLst>
        </pc:spChg>
        <pc:spChg chg="del">
          <ac:chgData name="Erik Král" userId="e92e8e71-05aa-4c44-9728-5ff1a0a20d65" providerId="ADAL" clId="{95AA74D9-9849-455A-A964-0BEE795A1254}" dt="2020-03-20T15:45:10.892" v="58"/>
          <ac:spMkLst>
            <pc:docMk/>
            <pc:sldMk cId="2996620378" sldId="427"/>
            <ac:spMk id="3" creationId="{20D1F3E6-DC29-4A66-A642-10405E06C686}"/>
          </ac:spMkLst>
        </pc:spChg>
        <pc:spChg chg="del">
          <ac:chgData name="Erik Král" userId="e92e8e71-05aa-4c44-9728-5ff1a0a20d65" providerId="ADAL" clId="{95AA74D9-9849-455A-A964-0BEE795A1254}" dt="2020-03-20T15:45:15.656" v="59" actId="478"/>
          <ac:spMkLst>
            <pc:docMk/>
            <pc:sldMk cId="2996620378" sldId="427"/>
            <ac:spMk id="4" creationId="{78A05FF4-BD86-4EA1-83B9-2F4AB4A0BAF2}"/>
          </ac:spMkLst>
        </pc:spChg>
        <pc:spChg chg="add mod">
          <ac:chgData name="Erik Král" userId="e92e8e71-05aa-4c44-9728-5ff1a0a20d65" providerId="ADAL" clId="{95AA74D9-9849-455A-A964-0BEE795A1254}" dt="2020-03-20T15:45:40.293" v="144" actId="20577"/>
          <ac:spMkLst>
            <pc:docMk/>
            <pc:sldMk cId="2996620378" sldId="427"/>
            <ac:spMk id="6" creationId="{34ADD315-92E5-4E1C-A3EE-7FB8B8BE41DB}"/>
          </ac:spMkLst>
        </pc:spChg>
      </pc:sldChg>
      <pc:sldChg chg="delSp modSp add">
        <pc:chgData name="Erik Král" userId="e92e8e71-05aa-4c44-9728-5ff1a0a20d65" providerId="ADAL" clId="{95AA74D9-9849-455A-A964-0BEE795A1254}" dt="2020-03-20T15:54:20.222" v="1006" actId="114"/>
        <pc:sldMkLst>
          <pc:docMk/>
          <pc:sldMk cId="3091215969" sldId="428"/>
        </pc:sldMkLst>
        <pc:spChg chg="mod">
          <ac:chgData name="Erik Král" userId="e92e8e71-05aa-4c44-9728-5ff1a0a20d65" providerId="ADAL" clId="{95AA74D9-9849-455A-A964-0BEE795A1254}" dt="2020-03-20T15:52:29.965" v="691" actId="20577"/>
          <ac:spMkLst>
            <pc:docMk/>
            <pc:sldMk cId="3091215969" sldId="428"/>
            <ac:spMk id="2" creationId="{B3967F87-CD4C-421D-81DF-BB51B37B156E}"/>
          </ac:spMkLst>
        </pc:spChg>
        <pc:spChg chg="mod">
          <ac:chgData name="Erik Král" userId="e92e8e71-05aa-4c44-9728-5ff1a0a20d65" providerId="ADAL" clId="{95AA74D9-9849-455A-A964-0BEE795A1254}" dt="2020-03-20T15:54:20.222" v="1006" actId="114"/>
          <ac:spMkLst>
            <pc:docMk/>
            <pc:sldMk cId="3091215969" sldId="428"/>
            <ac:spMk id="3" creationId="{8F2439FE-079C-4F85-8AAD-C2B6883B96FF}"/>
          </ac:spMkLst>
        </pc:spChg>
        <pc:spChg chg="del">
          <ac:chgData name="Erik Král" userId="e92e8e71-05aa-4c44-9728-5ff1a0a20d65" providerId="ADAL" clId="{95AA74D9-9849-455A-A964-0BEE795A1254}" dt="2020-03-20T15:52:44.606" v="747" actId="478"/>
          <ac:spMkLst>
            <pc:docMk/>
            <pc:sldMk cId="3091215969" sldId="428"/>
            <ac:spMk id="4" creationId="{9FDBF1FF-3D7E-45AE-ADDD-479E46FE0BB8}"/>
          </ac:spMkLst>
        </pc:spChg>
      </pc:sldChg>
      <pc:sldChg chg="addSp delSp modSp add">
        <pc:chgData name="Erik Král" userId="e92e8e71-05aa-4c44-9728-5ff1a0a20d65" providerId="ADAL" clId="{95AA74D9-9849-455A-A964-0BEE795A1254}" dt="2020-03-20T18:13:55.814" v="1092" actId="20577"/>
        <pc:sldMkLst>
          <pc:docMk/>
          <pc:sldMk cId="435660748" sldId="429"/>
        </pc:sldMkLst>
        <pc:spChg chg="add del mod">
          <ac:chgData name="Erik Král" userId="e92e8e71-05aa-4c44-9728-5ff1a0a20d65" providerId="ADAL" clId="{95AA74D9-9849-455A-A964-0BEE795A1254}" dt="2020-03-20T18:11:32.838" v="1046" actId="478"/>
          <ac:spMkLst>
            <pc:docMk/>
            <pc:sldMk cId="435660748" sldId="429"/>
            <ac:spMk id="3" creationId="{7AF74B4B-9196-4903-8670-212428C0480F}"/>
          </ac:spMkLst>
        </pc:spChg>
        <pc:spChg chg="add mod">
          <ac:chgData name="Erik Král" userId="e92e8e71-05aa-4c44-9728-5ff1a0a20d65" providerId="ADAL" clId="{95AA74D9-9849-455A-A964-0BEE795A1254}" dt="2020-03-20T18:13:55.814" v="1092" actId="20577"/>
          <ac:spMkLst>
            <pc:docMk/>
            <pc:sldMk cId="435660748" sldId="429"/>
            <ac:spMk id="4" creationId="{ACC9DE1C-36A5-4E1C-8612-4D8DA0D56156}"/>
          </ac:spMkLst>
        </pc:spChg>
        <pc:spChg chg="mod">
          <ac:chgData name="Erik Král" userId="e92e8e71-05aa-4c44-9728-5ff1a0a20d65" providerId="ADAL" clId="{95AA74D9-9849-455A-A964-0BEE795A1254}" dt="2020-03-20T18:09:18.709" v="1021" actId="14100"/>
          <ac:spMkLst>
            <pc:docMk/>
            <pc:sldMk cId="435660748" sldId="429"/>
            <ac:spMk id="6" creationId="{5D6DCC24-F20D-41D8-8C89-8B58DFFB8560}"/>
          </ac:spMkLst>
        </pc:spChg>
        <pc:spChg chg="del mod">
          <ac:chgData name="Erik Král" userId="e92e8e71-05aa-4c44-9728-5ff1a0a20d65" providerId="ADAL" clId="{95AA74D9-9849-455A-A964-0BEE795A1254}" dt="2020-03-20T18:11:01.222" v="1043" actId="478"/>
          <ac:spMkLst>
            <pc:docMk/>
            <pc:sldMk cId="435660748" sldId="429"/>
            <ac:spMk id="8" creationId="{B715DF48-5FAD-464B-8A20-ECE9F42119EF}"/>
          </ac:spMkLst>
        </pc:spChg>
        <pc:spChg chg="del mod">
          <ac:chgData name="Erik Král" userId="e92e8e71-05aa-4c44-9728-5ff1a0a20d65" providerId="ADAL" clId="{95AA74D9-9849-455A-A964-0BEE795A1254}" dt="2020-03-20T18:11:01.222" v="1043" actId="478"/>
          <ac:spMkLst>
            <pc:docMk/>
            <pc:sldMk cId="435660748" sldId="429"/>
            <ac:spMk id="9" creationId="{90D08F01-F516-49D5-9987-AD6F7D9D6D6E}"/>
          </ac:spMkLst>
        </pc:spChg>
        <pc:spChg chg="mod">
          <ac:chgData name="Erik Král" userId="e92e8e71-05aa-4c44-9728-5ff1a0a20d65" providerId="ADAL" clId="{95AA74D9-9849-455A-A964-0BEE795A1254}" dt="2020-03-20T18:09:38.373" v="1025" actId="14100"/>
          <ac:spMkLst>
            <pc:docMk/>
            <pc:sldMk cId="435660748" sldId="429"/>
            <ac:spMk id="12" creationId="{AA1F0984-FA6B-4A03-B1EB-16AC977E1F29}"/>
          </ac:spMkLst>
        </pc:spChg>
        <pc:spChg chg="add del mod">
          <ac:chgData name="Erik Král" userId="e92e8e71-05aa-4c44-9728-5ff1a0a20d65" providerId="ADAL" clId="{95AA74D9-9849-455A-A964-0BEE795A1254}" dt="2020-03-20T18:11:01.222" v="1043" actId="478"/>
          <ac:spMkLst>
            <pc:docMk/>
            <pc:sldMk cId="435660748" sldId="429"/>
            <ac:spMk id="15" creationId="{9A23DF9D-6E40-4F28-AACF-7648AD485816}"/>
          </ac:spMkLst>
        </pc:spChg>
        <pc:spChg chg="del">
          <ac:chgData name="Erik Král" userId="e92e8e71-05aa-4c44-9728-5ff1a0a20d65" providerId="ADAL" clId="{95AA74D9-9849-455A-A964-0BEE795A1254}" dt="2020-03-20T18:10:01.334" v="1032" actId="478"/>
          <ac:spMkLst>
            <pc:docMk/>
            <pc:sldMk cId="435660748" sldId="429"/>
            <ac:spMk id="16" creationId="{2607E4BD-E59B-4D84-81E5-945D48490605}"/>
          </ac:spMkLst>
        </pc:spChg>
        <pc:spChg chg="del mod">
          <ac:chgData name="Erik Král" userId="e92e8e71-05aa-4c44-9728-5ff1a0a20d65" providerId="ADAL" clId="{95AA74D9-9849-455A-A964-0BEE795A1254}" dt="2020-03-20T18:11:01.222" v="1043" actId="478"/>
          <ac:spMkLst>
            <pc:docMk/>
            <pc:sldMk cId="435660748" sldId="429"/>
            <ac:spMk id="17" creationId="{13A430EE-D343-47D0-A5FD-684EA2D2BA4F}"/>
          </ac:spMkLst>
        </pc:spChg>
        <pc:spChg chg="del mod">
          <ac:chgData name="Erik Král" userId="e92e8e71-05aa-4c44-9728-5ff1a0a20d65" providerId="ADAL" clId="{95AA74D9-9849-455A-A964-0BEE795A1254}" dt="2020-03-20T18:11:01.222" v="1043" actId="478"/>
          <ac:spMkLst>
            <pc:docMk/>
            <pc:sldMk cId="435660748" sldId="429"/>
            <ac:spMk id="18" creationId="{23B72FD4-C618-4F4C-A20A-D343B7116884}"/>
          </ac:spMkLst>
        </pc:spChg>
        <pc:spChg chg="add del mod">
          <ac:chgData name="Erik Král" userId="e92e8e71-05aa-4c44-9728-5ff1a0a20d65" providerId="ADAL" clId="{95AA74D9-9849-455A-A964-0BEE795A1254}" dt="2020-03-20T18:11:01.222" v="1043" actId="478"/>
          <ac:spMkLst>
            <pc:docMk/>
            <pc:sldMk cId="435660748" sldId="429"/>
            <ac:spMk id="21" creationId="{2EE67690-1A78-4CAB-BFD7-DF8D0461C840}"/>
          </ac:spMkLst>
        </pc:spChg>
        <pc:spChg chg="add del mod">
          <ac:chgData name="Erik Král" userId="e92e8e71-05aa-4c44-9728-5ff1a0a20d65" providerId="ADAL" clId="{95AA74D9-9849-455A-A964-0BEE795A1254}" dt="2020-03-20T18:11:01.222" v="1043" actId="478"/>
          <ac:spMkLst>
            <pc:docMk/>
            <pc:sldMk cId="435660748" sldId="429"/>
            <ac:spMk id="22" creationId="{A1D5F575-F4E3-419B-8E91-77A15BCA3C81}"/>
          </ac:spMkLst>
        </pc:spChg>
        <pc:spChg chg="add del mod">
          <ac:chgData name="Erik Král" userId="e92e8e71-05aa-4c44-9728-5ff1a0a20d65" providerId="ADAL" clId="{95AA74D9-9849-455A-A964-0BEE795A1254}" dt="2020-03-20T18:11:01.222" v="1043" actId="478"/>
          <ac:spMkLst>
            <pc:docMk/>
            <pc:sldMk cId="435660748" sldId="429"/>
            <ac:spMk id="23" creationId="{E5073F11-EFDE-45EA-8043-7C8E90D64699}"/>
          </ac:spMkLst>
        </pc:spChg>
        <pc:cxnChg chg="del mod">
          <ac:chgData name="Erik Král" userId="e92e8e71-05aa-4c44-9728-5ff1a0a20d65" providerId="ADAL" clId="{95AA74D9-9849-455A-A964-0BEE795A1254}" dt="2020-03-20T18:11:01.222" v="1043" actId="478"/>
          <ac:cxnSpMkLst>
            <pc:docMk/>
            <pc:sldMk cId="435660748" sldId="429"/>
            <ac:cxnSpMk id="19" creationId="{C69CC7A9-E8CD-4CC8-880D-605995D6E180}"/>
          </ac:cxnSpMkLst>
        </pc:cxnChg>
        <pc:cxnChg chg="del">
          <ac:chgData name="Erik Král" userId="e92e8e71-05aa-4c44-9728-5ff1a0a20d65" providerId="ADAL" clId="{95AA74D9-9849-455A-A964-0BEE795A1254}" dt="2020-03-20T18:10:04.790" v="1033" actId="478"/>
          <ac:cxnSpMkLst>
            <pc:docMk/>
            <pc:sldMk cId="435660748" sldId="429"/>
            <ac:cxnSpMk id="20" creationId="{85296F5E-8629-498B-BEC4-6A854CE22E76}"/>
          </ac:cxnSpMkLst>
        </pc:cxnChg>
      </pc:sldChg>
      <pc:sldChg chg="addSp delSp modSp add">
        <pc:chgData name="Erik Král" userId="e92e8e71-05aa-4c44-9728-5ff1a0a20d65" providerId="ADAL" clId="{95AA74D9-9849-455A-A964-0BEE795A1254}" dt="2020-03-20T18:14:01.086" v="1098" actId="20577"/>
        <pc:sldMkLst>
          <pc:docMk/>
          <pc:sldMk cId="1835027099" sldId="430"/>
        </pc:sldMkLst>
        <pc:spChg chg="del mod">
          <ac:chgData name="Erik Král" userId="e92e8e71-05aa-4c44-9728-5ff1a0a20d65" providerId="ADAL" clId="{95AA74D9-9849-455A-A964-0BEE795A1254}" dt="2020-03-20T18:11:56.446" v="1052" actId="478"/>
          <ac:spMkLst>
            <pc:docMk/>
            <pc:sldMk cId="1835027099" sldId="430"/>
            <ac:spMk id="3" creationId="{7AF74B4B-9196-4903-8670-212428C0480F}"/>
          </ac:spMkLst>
        </pc:spChg>
        <pc:spChg chg="mod">
          <ac:chgData name="Erik Král" userId="e92e8e71-05aa-4c44-9728-5ff1a0a20d65" providerId="ADAL" clId="{95AA74D9-9849-455A-A964-0BEE795A1254}" dt="2020-03-20T18:12:41.030" v="1063" actId="208"/>
          <ac:spMkLst>
            <pc:docMk/>
            <pc:sldMk cId="1835027099" sldId="430"/>
            <ac:spMk id="8" creationId="{B715DF48-5FAD-464B-8A20-ECE9F42119EF}"/>
          </ac:spMkLst>
        </pc:spChg>
        <pc:spChg chg="mod">
          <ac:chgData name="Erik Král" userId="e92e8e71-05aa-4c44-9728-5ff1a0a20d65" providerId="ADAL" clId="{95AA74D9-9849-455A-A964-0BEE795A1254}" dt="2020-03-20T18:12:35.415" v="1062" actId="207"/>
          <ac:spMkLst>
            <pc:docMk/>
            <pc:sldMk cId="1835027099" sldId="430"/>
            <ac:spMk id="9" creationId="{90D08F01-F516-49D5-9987-AD6F7D9D6D6E}"/>
          </ac:spMkLst>
        </pc:spChg>
        <pc:spChg chg="del">
          <ac:chgData name="Erik Král" userId="e92e8e71-05aa-4c44-9728-5ff1a0a20d65" providerId="ADAL" clId="{95AA74D9-9849-455A-A964-0BEE795A1254}" dt="2020-03-20T18:12:11.533" v="1056" actId="478"/>
          <ac:spMkLst>
            <pc:docMk/>
            <pc:sldMk cId="1835027099" sldId="430"/>
            <ac:spMk id="15" creationId="{9A23DF9D-6E40-4F28-AACF-7648AD485816}"/>
          </ac:spMkLst>
        </pc:spChg>
        <pc:spChg chg="del">
          <ac:chgData name="Erik Král" userId="e92e8e71-05aa-4c44-9728-5ff1a0a20d65" providerId="ADAL" clId="{95AA74D9-9849-455A-A964-0BEE795A1254}" dt="2020-03-20T18:12:11.533" v="1056" actId="478"/>
          <ac:spMkLst>
            <pc:docMk/>
            <pc:sldMk cId="1835027099" sldId="430"/>
            <ac:spMk id="17" creationId="{13A430EE-D343-47D0-A5FD-684EA2D2BA4F}"/>
          </ac:spMkLst>
        </pc:spChg>
        <pc:spChg chg="del">
          <ac:chgData name="Erik Král" userId="e92e8e71-05aa-4c44-9728-5ff1a0a20d65" providerId="ADAL" clId="{95AA74D9-9849-455A-A964-0BEE795A1254}" dt="2020-03-20T18:12:11.533" v="1056" actId="478"/>
          <ac:spMkLst>
            <pc:docMk/>
            <pc:sldMk cId="1835027099" sldId="430"/>
            <ac:spMk id="18" creationId="{23B72FD4-C618-4F4C-A20A-D343B7116884}"/>
          </ac:spMkLst>
        </pc:spChg>
        <pc:spChg chg="add mod">
          <ac:chgData name="Erik Král" userId="e92e8e71-05aa-4c44-9728-5ff1a0a20d65" providerId="ADAL" clId="{95AA74D9-9849-455A-A964-0BEE795A1254}" dt="2020-03-20T18:14:01.086" v="1098" actId="20577"/>
          <ac:spMkLst>
            <pc:docMk/>
            <pc:sldMk cId="1835027099" sldId="430"/>
            <ac:spMk id="20" creationId="{E20B6593-6EFA-4F1E-93E3-3E89C110F965}"/>
          </ac:spMkLst>
        </pc:spChg>
        <pc:spChg chg="del">
          <ac:chgData name="Erik Král" userId="e92e8e71-05aa-4c44-9728-5ff1a0a20d65" providerId="ADAL" clId="{95AA74D9-9849-455A-A964-0BEE795A1254}" dt="2020-03-20T18:12:11.533" v="1056" actId="478"/>
          <ac:spMkLst>
            <pc:docMk/>
            <pc:sldMk cId="1835027099" sldId="430"/>
            <ac:spMk id="21" creationId="{2EE67690-1A78-4CAB-BFD7-DF8D0461C840}"/>
          </ac:spMkLst>
        </pc:spChg>
        <pc:spChg chg="del">
          <ac:chgData name="Erik Král" userId="e92e8e71-05aa-4c44-9728-5ff1a0a20d65" providerId="ADAL" clId="{95AA74D9-9849-455A-A964-0BEE795A1254}" dt="2020-03-20T18:12:11.533" v="1056" actId="478"/>
          <ac:spMkLst>
            <pc:docMk/>
            <pc:sldMk cId="1835027099" sldId="430"/>
            <ac:spMk id="22" creationId="{A1D5F575-F4E3-419B-8E91-77A15BCA3C81}"/>
          </ac:spMkLst>
        </pc:spChg>
        <pc:spChg chg="del">
          <ac:chgData name="Erik Král" userId="e92e8e71-05aa-4c44-9728-5ff1a0a20d65" providerId="ADAL" clId="{95AA74D9-9849-455A-A964-0BEE795A1254}" dt="2020-03-20T18:12:11.533" v="1056" actId="478"/>
          <ac:spMkLst>
            <pc:docMk/>
            <pc:sldMk cId="1835027099" sldId="430"/>
            <ac:spMk id="23" creationId="{E5073F11-EFDE-45EA-8043-7C8E90D64699}"/>
          </ac:spMkLst>
        </pc:spChg>
        <pc:cxnChg chg="del">
          <ac:chgData name="Erik Král" userId="e92e8e71-05aa-4c44-9728-5ff1a0a20d65" providerId="ADAL" clId="{95AA74D9-9849-455A-A964-0BEE795A1254}" dt="2020-03-20T18:12:11.533" v="1056" actId="478"/>
          <ac:cxnSpMkLst>
            <pc:docMk/>
            <pc:sldMk cId="1835027099" sldId="430"/>
            <ac:cxnSpMk id="19" creationId="{C69CC7A9-E8CD-4CC8-880D-605995D6E180}"/>
          </ac:cxnSpMkLst>
        </pc:cxnChg>
      </pc:sldChg>
      <pc:sldChg chg="addSp delSp modSp add">
        <pc:chgData name="Erik Král" userId="e92e8e71-05aa-4c44-9728-5ff1a0a20d65" providerId="ADAL" clId="{95AA74D9-9849-455A-A964-0BEE795A1254}" dt="2020-03-20T18:26:50.356" v="1239" actId="208"/>
        <pc:sldMkLst>
          <pc:docMk/>
          <pc:sldMk cId="2357568239" sldId="431"/>
        </pc:sldMkLst>
        <pc:spChg chg="del">
          <ac:chgData name="Erik Král" userId="e92e8e71-05aa-4c44-9728-5ff1a0a20d65" providerId="ADAL" clId="{95AA74D9-9849-455A-A964-0BEE795A1254}" dt="2020-03-20T18:12:00.933" v="1054" actId="478"/>
          <ac:spMkLst>
            <pc:docMk/>
            <pc:sldMk cId="2357568239" sldId="431"/>
            <ac:spMk id="3" creationId="{7AF74B4B-9196-4903-8670-212428C0480F}"/>
          </ac:spMkLst>
        </pc:spChg>
        <pc:spChg chg="mod">
          <ac:chgData name="Erik Král" userId="e92e8e71-05aa-4c44-9728-5ff1a0a20d65" providerId="ADAL" clId="{95AA74D9-9849-455A-A964-0BEE795A1254}" dt="2020-03-20T18:12:54.334" v="1065" actId="207"/>
          <ac:spMkLst>
            <pc:docMk/>
            <pc:sldMk cId="2357568239" sldId="431"/>
            <ac:spMk id="8" creationId="{B715DF48-5FAD-464B-8A20-ECE9F42119EF}"/>
          </ac:spMkLst>
        </pc:spChg>
        <pc:spChg chg="mod">
          <ac:chgData name="Erik Král" userId="e92e8e71-05aa-4c44-9728-5ff1a0a20d65" providerId="ADAL" clId="{95AA74D9-9849-455A-A964-0BEE795A1254}" dt="2020-03-20T18:26:50.356" v="1239" actId="208"/>
          <ac:spMkLst>
            <pc:docMk/>
            <pc:sldMk cId="2357568239" sldId="431"/>
            <ac:spMk id="15" creationId="{9A23DF9D-6E40-4F28-AACF-7648AD485816}"/>
          </ac:spMkLst>
        </pc:spChg>
        <pc:spChg chg="mod ord">
          <ac:chgData name="Erik Král" userId="e92e8e71-05aa-4c44-9728-5ff1a0a20d65" providerId="ADAL" clId="{95AA74D9-9849-455A-A964-0BEE795A1254}" dt="2020-03-20T18:13:25.814" v="1072" actId="20577"/>
          <ac:spMkLst>
            <pc:docMk/>
            <pc:sldMk cId="2357568239" sldId="431"/>
            <ac:spMk id="17" creationId="{13A430EE-D343-47D0-A5FD-684EA2D2BA4F}"/>
          </ac:spMkLst>
        </pc:spChg>
        <pc:spChg chg="mod">
          <ac:chgData name="Erik Král" userId="e92e8e71-05aa-4c44-9728-5ff1a0a20d65" providerId="ADAL" clId="{95AA74D9-9849-455A-A964-0BEE795A1254}" dt="2020-03-20T18:25:49.118" v="1226" actId="207"/>
          <ac:spMkLst>
            <pc:docMk/>
            <pc:sldMk cId="2357568239" sldId="431"/>
            <ac:spMk id="18" creationId="{23B72FD4-C618-4F4C-A20A-D343B7116884}"/>
          </ac:spMkLst>
        </pc:spChg>
        <pc:spChg chg="add mod">
          <ac:chgData name="Erik Král" userId="e92e8e71-05aa-4c44-9728-5ff1a0a20d65" providerId="ADAL" clId="{95AA74D9-9849-455A-A964-0BEE795A1254}" dt="2020-03-20T18:14:19.326" v="1108" actId="20577"/>
          <ac:spMkLst>
            <pc:docMk/>
            <pc:sldMk cId="2357568239" sldId="431"/>
            <ac:spMk id="20" creationId="{0E470C7C-F335-42D2-A134-54469DB57974}"/>
          </ac:spMkLst>
        </pc:spChg>
        <pc:spChg chg="del">
          <ac:chgData name="Erik Král" userId="e92e8e71-05aa-4c44-9728-5ff1a0a20d65" providerId="ADAL" clId="{95AA74D9-9849-455A-A964-0BEE795A1254}" dt="2020-03-20T18:26:05.645" v="1227" actId="478"/>
          <ac:spMkLst>
            <pc:docMk/>
            <pc:sldMk cId="2357568239" sldId="431"/>
            <ac:spMk id="21" creationId="{2EE67690-1A78-4CAB-BFD7-DF8D0461C840}"/>
          </ac:spMkLst>
        </pc:spChg>
        <pc:spChg chg="mod">
          <ac:chgData name="Erik Král" userId="e92e8e71-05aa-4c44-9728-5ff1a0a20d65" providerId="ADAL" clId="{95AA74D9-9849-455A-A964-0BEE795A1254}" dt="2020-03-20T18:26:50.356" v="1239" actId="208"/>
          <ac:spMkLst>
            <pc:docMk/>
            <pc:sldMk cId="2357568239" sldId="431"/>
            <ac:spMk id="22" creationId="{A1D5F575-F4E3-419B-8E91-77A15BCA3C81}"/>
          </ac:spMkLst>
        </pc:spChg>
        <pc:spChg chg="del">
          <ac:chgData name="Erik Král" userId="e92e8e71-05aa-4c44-9728-5ff1a0a20d65" providerId="ADAL" clId="{95AA74D9-9849-455A-A964-0BEE795A1254}" dt="2020-03-20T18:26:08.125" v="1228" actId="478"/>
          <ac:spMkLst>
            <pc:docMk/>
            <pc:sldMk cId="2357568239" sldId="431"/>
            <ac:spMk id="23" creationId="{E5073F11-EFDE-45EA-8043-7C8E90D64699}"/>
          </ac:spMkLst>
        </pc:spChg>
      </pc:sldChg>
      <pc:sldChg chg="delSp modSp add">
        <pc:chgData name="Erik Král" userId="e92e8e71-05aa-4c44-9728-5ff1a0a20d65" providerId="ADAL" clId="{95AA74D9-9849-455A-A964-0BEE795A1254}" dt="2020-03-20T18:26:16.421" v="1230" actId="478"/>
        <pc:sldMkLst>
          <pc:docMk/>
          <pc:sldMk cId="1699198794" sldId="432"/>
        </pc:sldMkLst>
        <pc:spChg chg="mod">
          <ac:chgData name="Erik Král" userId="e92e8e71-05aa-4c44-9728-5ff1a0a20d65" providerId="ADAL" clId="{95AA74D9-9849-455A-A964-0BEE795A1254}" dt="2020-03-20T18:24:24.269" v="1218" actId="20577"/>
          <ac:spMkLst>
            <pc:docMk/>
            <pc:sldMk cId="1699198794" sldId="432"/>
            <ac:spMk id="15" creationId="{9A23DF9D-6E40-4F28-AACF-7648AD485816}"/>
          </ac:spMkLst>
        </pc:spChg>
        <pc:spChg chg="mod">
          <ac:chgData name="Erik Král" userId="e92e8e71-05aa-4c44-9728-5ff1a0a20d65" providerId="ADAL" clId="{95AA74D9-9849-455A-A964-0BEE795A1254}" dt="2020-03-20T18:15:12.558" v="1120" actId="207"/>
          <ac:spMkLst>
            <pc:docMk/>
            <pc:sldMk cId="1699198794" sldId="432"/>
            <ac:spMk id="17" creationId="{13A430EE-D343-47D0-A5FD-684EA2D2BA4F}"/>
          </ac:spMkLst>
        </pc:spChg>
        <pc:spChg chg="mod">
          <ac:chgData name="Erik Král" userId="e92e8e71-05aa-4c44-9728-5ff1a0a20d65" providerId="ADAL" clId="{95AA74D9-9849-455A-A964-0BEE795A1254}" dt="2020-03-20T18:15:06.143" v="1117" actId="207"/>
          <ac:spMkLst>
            <pc:docMk/>
            <pc:sldMk cId="1699198794" sldId="432"/>
            <ac:spMk id="20" creationId="{0E470C7C-F335-42D2-A134-54469DB57974}"/>
          </ac:spMkLst>
        </pc:spChg>
        <pc:spChg chg="del">
          <ac:chgData name="Erik Král" userId="e92e8e71-05aa-4c44-9728-5ff1a0a20d65" providerId="ADAL" clId="{95AA74D9-9849-455A-A964-0BEE795A1254}" dt="2020-03-20T18:26:14.949" v="1229" actId="478"/>
          <ac:spMkLst>
            <pc:docMk/>
            <pc:sldMk cId="1699198794" sldId="432"/>
            <ac:spMk id="21" creationId="{2EE67690-1A78-4CAB-BFD7-DF8D0461C840}"/>
          </ac:spMkLst>
        </pc:spChg>
        <pc:spChg chg="mod">
          <ac:chgData name="Erik Král" userId="e92e8e71-05aa-4c44-9728-5ff1a0a20d65" providerId="ADAL" clId="{95AA74D9-9849-455A-A964-0BEE795A1254}" dt="2020-03-20T18:24:27.839" v="1219" actId="20577"/>
          <ac:spMkLst>
            <pc:docMk/>
            <pc:sldMk cId="1699198794" sldId="432"/>
            <ac:spMk id="22" creationId="{A1D5F575-F4E3-419B-8E91-77A15BCA3C81}"/>
          </ac:spMkLst>
        </pc:spChg>
        <pc:spChg chg="del">
          <ac:chgData name="Erik Král" userId="e92e8e71-05aa-4c44-9728-5ff1a0a20d65" providerId="ADAL" clId="{95AA74D9-9849-455A-A964-0BEE795A1254}" dt="2020-03-20T18:26:16.421" v="1230" actId="478"/>
          <ac:spMkLst>
            <pc:docMk/>
            <pc:sldMk cId="1699198794" sldId="432"/>
            <ac:spMk id="23" creationId="{E5073F11-EFDE-45EA-8043-7C8E90D64699}"/>
          </ac:spMkLst>
        </pc:spChg>
      </pc:sldChg>
      <pc:sldChg chg="delSp modSp add">
        <pc:chgData name="Erik Král" userId="e92e8e71-05aa-4c44-9728-5ff1a0a20d65" providerId="ADAL" clId="{95AA74D9-9849-455A-A964-0BEE795A1254}" dt="2020-03-20T18:26:21.349" v="1232" actId="478"/>
        <pc:sldMkLst>
          <pc:docMk/>
          <pc:sldMk cId="144145774" sldId="433"/>
        </pc:sldMkLst>
        <pc:spChg chg="mod">
          <ac:chgData name="Erik Král" userId="e92e8e71-05aa-4c44-9728-5ff1a0a20d65" providerId="ADAL" clId="{95AA74D9-9849-455A-A964-0BEE795A1254}" dt="2020-03-20T18:16:03.005" v="1134" actId="207"/>
          <ac:spMkLst>
            <pc:docMk/>
            <pc:sldMk cId="144145774" sldId="433"/>
            <ac:spMk id="15" creationId="{9A23DF9D-6E40-4F28-AACF-7648AD485816}"/>
          </ac:spMkLst>
        </pc:spChg>
        <pc:spChg chg="mod">
          <ac:chgData name="Erik Král" userId="e92e8e71-05aa-4c44-9728-5ff1a0a20d65" providerId="ADAL" clId="{95AA74D9-9849-455A-A964-0BEE795A1254}" dt="2020-03-20T18:15:27.957" v="1122" actId="20577"/>
          <ac:spMkLst>
            <pc:docMk/>
            <pc:sldMk cId="144145774" sldId="433"/>
            <ac:spMk id="17" creationId="{13A430EE-D343-47D0-A5FD-684EA2D2BA4F}"/>
          </ac:spMkLst>
        </pc:spChg>
        <pc:spChg chg="mod">
          <ac:chgData name="Erik Král" userId="e92e8e71-05aa-4c44-9728-5ff1a0a20d65" providerId="ADAL" clId="{95AA74D9-9849-455A-A964-0BEE795A1254}" dt="2020-03-20T18:22:46.677" v="1176" actId="20577"/>
          <ac:spMkLst>
            <pc:docMk/>
            <pc:sldMk cId="144145774" sldId="433"/>
            <ac:spMk id="20" creationId="{0E470C7C-F335-42D2-A134-54469DB57974}"/>
          </ac:spMkLst>
        </pc:spChg>
        <pc:spChg chg="del">
          <ac:chgData name="Erik Král" userId="e92e8e71-05aa-4c44-9728-5ff1a0a20d65" providerId="ADAL" clId="{95AA74D9-9849-455A-A964-0BEE795A1254}" dt="2020-03-20T18:26:20.005" v="1231" actId="478"/>
          <ac:spMkLst>
            <pc:docMk/>
            <pc:sldMk cId="144145774" sldId="433"/>
            <ac:spMk id="21" creationId="{2EE67690-1A78-4CAB-BFD7-DF8D0461C840}"/>
          </ac:spMkLst>
        </pc:spChg>
        <pc:spChg chg="mod">
          <ac:chgData name="Erik Král" userId="e92e8e71-05aa-4c44-9728-5ff1a0a20d65" providerId="ADAL" clId="{95AA74D9-9849-455A-A964-0BEE795A1254}" dt="2020-03-20T18:15:32.742" v="1124" actId="20577"/>
          <ac:spMkLst>
            <pc:docMk/>
            <pc:sldMk cId="144145774" sldId="433"/>
            <ac:spMk id="22" creationId="{A1D5F575-F4E3-419B-8E91-77A15BCA3C81}"/>
          </ac:spMkLst>
        </pc:spChg>
        <pc:spChg chg="del">
          <ac:chgData name="Erik Král" userId="e92e8e71-05aa-4c44-9728-5ff1a0a20d65" providerId="ADAL" clId="{95AA74D9-9849-455A-A964-0BEE795A1254}" dt="2020-03-20T18:26:21.349" v="1232" actId="478"/>
          <ac:spMkLst>
            <pc:docMk/>
            <pc:sldMk cId="144145774" sldId="433"/>
            <ac:spMk id="23" creationId="{E5073F11-EFDE-45EA-8043-7C8E90D64699}"/>
          </ac:spMkLst>
        </pc:spChg>
      </pc:sldChg>
      <pc:sldChg chg="delSp modSp add">
        <pc:chgData name="Erik Král" userId="e92e8e71-05aa-4c44-9728-5ff1a0a20d65" providerId="ADAL" clId="{95AA74D9-9849-455A-A964-0BEE795A1254}" dt="2020-03-20T18:26:25.933" v="1234" actId="478"/>
        <pc:sldMkLst>
          <pc:docMk/>
          <pc:sldMk cId="283782226" sldId="434"/>
        </pc:sldMkLst>
        <pc:spChg chg="mod">
          <ac:chgData name="Erik Král" userId="e92e8e71-05aa-4c44-9728-5ff1a0a20d65" providerId="ADAL" clId="{95AA74D9-9849-455A-A964-0BEE795A1254}" dt="2020-03-20T18:15:41.686" v="1126" actId="20577"/>
          <ac:spMkLst>
            <pc:docMk/>
            <pc:sldMk cId="283782226" sldId="434"/>
            <ac:spMk id="15" creationId="{9A23DF9D-6E40-4F28-AACF-7648AD485816}"/>
          </ac:spMkLst>
        </pc:spChg>
        <pc:spChg chg="mod">
          <ac:chgData name="Erik Král" userId="e92e8e71-05aa-4c44-9728-5ff1a0a20d65" providerId="ADAL" clId="{95AA74D9-9849-455A-A964-0BEE795A1254}" dt="2020-03-20T18:24:01.086" v="1216" actId="20577"/>
          <ac:spMkLst>
            <pc:docMk/>
            <pc:sldMk cId="283782226" sldId="434"/>
            <ac:spMk id="20" creationId="{0E470C7C-F335-42D2-A134-54469DB57974}"/>
          </ac:spMkLst>
        </pc:spChg>
        <pc:spChg chg="del">
          <ac:chgData name="Erik Král" userId="e92e8e71-05aa-4c44-9728-5ff1a0a20d65" providerId="ADAL" clId="{95AA74D9-9849-455A-A964-0BEE795A1254}" dt="2020-03-20T18:26:24.572" v="1233" actId="478"/>
          <ac:spMkLst>
            <pc:docMk/>
            <pc:sldMk cId="283782226" sldId="434"/>
            <ac:spMk id="21" creationId="{2EE67690-1A78-4CAB-BFD7-DF8D0461C840}"/>
          </ac:spMkLst>
        </pc:spChg>
        <pc:spChg chg="mod">
          <ac:chgData name="Erik Král" userId="e92e8e71-05aa-4c44-9728-5ff1a0a20d65" providerId="ADAL" clId="{95AA74D9-9849-455A-A964-0BEE795A1254}" dt="2020-03-20T18:16:59.150" v="1142" actId="207"/>
          <ac:spMkLst>
            <pc:docMk/>
            <pc:sldMk cId="283782226" sldId="434"/>
            <ac:spMk id="22" creationId="{A1D5F575-F4E3-419B-8E91-77A15BCA3C81}"/>
          </ac:spMkLst>
        </pc:spChg>
        <pc:spChg chg="del">
          <ac:chgData name="Erik Král" userId="e92e8e71-05aa-4c44-9728-5ff1a0a20d65" providerId="ADAL" clId="{95AA74D9-9849-455A-A964-0BEE795A1254}" dt="2020-03-20T18:26:25.933" v="1234" actId="478"/>
          <ac:spMkLst>
            <pc:docMk/>
            <pc:sldMk cId="283782226" sldId="434"/>
            <ac:spMk id="23" creationId="{E5073F11-EFDE-45EA-8043-7C8E90D64699}"/>
          </ac:spMkLst>
        </pc:spChg>
      </pc:sldChg>
      <pc:sldChg chg="modSp add del">
        <pc:chgData name="Erik Král" userId="e92e8e71-05aa-4c44-9728-5ff1a0a20d65" providerId="ADAL" clId="{95AA74D9-9849-455A-A964-0BEE795A1254}" dt="2020-03-20T18:24:08.334" v="1217" actId="2696"/>
        <pc:sldMkLst>
          <pc:docMk/>
          <pc:sldMk cId="1764300048" sldId="435"/>
        </pc:sldMkLst>
        <pc:spChg chg="mod">
          <ac:chgData name="Erik Král" userId="e92e8e71-05aa-4c44-9728-5ff1a0a20d65" providerId="ADAL" clId="{95AA74D9-9849-455A-A964-0BEE795A1254}" dt="2020-03-20T18:22:59.013" v="1188" actId="20577"/>
          <ac:spMkLst>
            <pc:docMk/>
            <pc:sldMk cId="1764300048" sldId="435"/>
            <ac:spMk id="20" creationId="{0E470C7C-F335-42D2-A134-54469DB57974}"/>
          </ac:spMkLst>
        </pc:spChg>
      </pc:sldChg>
      <pc:sldChg chg="addSp delSp modSp add">
        <pc:chgData name="Erik Král" userId="e92e8e71-05aa-4c44-9728-5ff1a0a20d65" providerId="ADAL" clId="{95AA74D9-9849-455A-A964-0BEE795A1254}" dt="2020-03-20T18:26:30.877" v="1236" actId="478"/>
        <pc:sldMkLst>
          <pc:docMk/>
          <pc:sldMk cId="629251414" sldId="436"/>
        </pc:sldMkLst>
        <pc:spChg chg="mod">
          <ac:chgData name="Erik Král" userId="e92e8e71-05aa-4c44-9728-5ff1a0a20d65" providerId="ADAL" clId="{95AA74D9-9849-455A-A964-0BEE795A1254}" dt="2020-03-20T18:23:04.893" v="1194" actId="20577"/>
          <ac:spMkLst>
            <pc:docMk/>
            <pc:sldMk cId="629251414" sldId="436"/>
            <ac:spMk id="20" creationId="{0E470C7C-F335-42D2-A134-54469DB57974}"/>
          </ac:spMkLst>
        </pc:spChg>
        <pc:spChg chg="del">
          <ac:chgData name="Erik Král" userId="e92e8e71-05aa-4c44-9728-5ff1a0a20d65" providerId="ADAL" clId="{95AA74D9-9849-455A-A964-0BEE795A1254}" dt="2020-03-20T18:26:30.877" v="1236" actId="478"/>
          <ac:spMkLst>
            <pc:docMk/>
            <pc:sldMk cId="629251414" sldId="436"/>
            <ac:spMk id="21" creationId="{2EE67690-1A78-4CAB-BFD7-DF8D0461C840}"/>
          </ac:spMkLst>
        </pc:spChg>
        <pc:spChg chg="del">
          <ac:chgData name="Erik Král" userId="e92e8e71-05aa-4c44-9728-5ff1a0a20d65" providerId="ADAL" clId="{95AA74D9-9849-455A-A964-0BEE795A1254}" dt="2020-03-20T18:26:29.462" v="1235" actId="478"/>
          <ac:spMkLst>
            <pc:docMk/>
            <pc:sldMk cId="629251414" sldId="436"/>
            <ac:spMk id="23" creationId="{E5073F11-EFDE-45EA-8043-7C8E90D64699}"/>
          </ac:spMkLst>
        </pc:spChg>
        <pc:cxnChg chg="add mod">
          <ac:chgData name="Erik Král" userId="e92e8e71-05aa-4c44-9728-5ff1a0a20d65" providerId="ADAL" clId="{95AA74D9-9849-455A-A964-0BEE795A1254}" dt="2020-03-20T18:18:00.013" v="1145" actId="1076"/>
          <ac:cxnSpMkLst>
            <pc:docMk/>
            <pc:sldMk cId="629251414" sldId="436"/>
            <ac:cxnSpMk id="24" creationId="{0D2DC836-191D-45E6-899C-7986600695EB}"/>
          </ac:cxnSpMkLst>
        </pc:cxnChg>
      </pc:sldChg>
      <pc:sldChg chg="addSp delSp modSp add">
        <pc:chgData name="Erik Král" userId="e92e8e71-05aa-4c44-9728-5ff1a0a20d65" providerId="ADAL" clId="{95AA74D9-9849-455A-A964-0BEE795A1254}" dt="2020-03-20T18:26:36.797" v="1238" actId="478"/>
        <pc:sldMkLst>
          <pc:docMk/>
          <pc:sldMk cId="4107868942" sldId="437"/>
        </pc:sldMkLst>
        <pc:spChg chg="mod">
          <ac:chgData name="Erik Král" userId="e92e8e71-05aa-4c44-9728-5ff1a0a20d65" providerId="ADAL" clId="{95AA74D9-9849-455A-A964-0BEE795A1254}" dt="2020-03-20T18:23:10.166" v="1200" actId="20577"/>
          <ac:spMkLst>
            <pc:docMk/>
            <pc:sldMk cId="4107868942" sldId="437"/>
            <ac:spMk id="20" creationId="{0E470C7C-F335-42D2-A134-54469DB57974}"/>
          </ac:spMkLst>
        </pc:spChg>
        <pc:spChg chg="del">
          <ac:chgData name="Erik Král" userId="e92e8e71-05aa-4c44-9728-5ff1a0a20d65" providerId="ADAL" clId="{95AA74D9-9849-455A-A964-0BEE795A1254}" dt="2020-03-20T18:26:35.173" v="1237" actId="478"/>
          <ac:spMkLst>
            <pc:docMk/>
            <pc:sldMk cId="4107868942" sldId="437"/>
            <ac:spMk id="21" creationId="{2EE67690-1A78-4CAB-BFD7-DF8D0461C840}"/>
          </ac:spMkLst>
        </pc:spChg>
        <pc:spChg chg="del">
          <ac:chgData name="Erik Král" userId="e92e8e71-05aa-4c44-9728-5ff1a0a20d65" providerId="ADAL" clId="{95AA74D9-9849-455A-A964-0BEE795A1254}" dt="2020-03-20T18:26:36.797" v="1238" actId="478"/>
          <ac:spMkLst>
            <pc:docMk/>
            <pc:sldMk cId="4107868942" sldId="437"/>
            <ac:spMk id="23" creationId="{E5073F11-EFDE-45EA-8043-7C8E90D64699}"/>
          </ac:spMkLst>
        </pc:spChg>
        <pc:cxnChg chg="del">
          <ac:chgData name="Erik Král" userId="e92e8e71-05aa-4c44-9728-5ff1a0a20d65" providerId="ADAL" clId="{95AA74D9-9849-455A-A964-0BEE795A1254}" dt="2020-03-20T18:18:24.917" v="1148" actId="478"/>
          <ac:cxnSpMkLst>
            <pc:docMk/>
            <pc:sldMk cId="4107868942" sldId="437"/>
            <ac:cxnSpMk id="24" creationId="{0D2DC836-191D-45E6-899C-7986600695EB}"/>
          </ac:cxnSpMkLst>
        </pc:cxnChg>
        <pc:cxnChg chg="add">
          <ac:chgData name="Erik Král" userId="e92e8e71-05aa-4c44-9728-5ff1a0a20d65" providerId="ADAL" clId="{95AA74D9-9849-455A-A964-0BEE795A1254}" dt="2020-03-20T18:19:48.408" v="1156"/>
          <ac:cxnSpMkLst>
            <pc:docMk/>
            <pc:sldMk cId="4107868942" sldId="437"/>
            <ac:cxnSpMk id="25" creationId="{391FFB47-13FF-4C5E-AA98-A8E762AE6B38}"/>
          </ac:cxnSpMkLst>
        </pc:cxnChg>
        <pc:cxnChg chg="add">
          <ac:chgData name="Erik Král" userId="e92e8e71-05aa-4c44-9728-5ff1a0a20d65" providerId="ADAL" clId="{95AA74D9-9849-455A-A964-0BEE795A1254}" dt="2020-03-20T18:19:48.408" v="1156"/>
          <ac:cxnSpMkLst>
            <pc:docMk/>
            <pc:sldMk cId="4107868942" sldId="437"/>
            <ac:cxnSpMk id="26" creationId="{4A6E03E5-C23D-49EC-89BC-3212C4014AEF}"/>
          </ac:cxnSpMkLst>
        </pc:cxnChg>
      </pc:sldChg>
      <pc:sldChg chg="addSp delSp modSp add">
        <pc:chgData name="Erik Král" userId="e92e8e71-05aa-4c44-9728-5ff1a0a20d65" providerId="ADAL" clId="{95AA74D9-9849-455A-A964-0BEE795A1254}" dt="2020-03-20T18:23:15.373" v="1206" actId="20577"/>
        <pc:sldMkLst>
          <pc:docMk/>
          <pc:sldMk cId="863646359" sldId="438"/>
        </pc:sldMkLst>
        <pc:spChg chg="del">
          <ac:chgData name="Erik Král" userId="e92e8e71-05aa-4c44-9728-5ff1a0a20d65" providerId="ADAL" clId="{95AA74D9-9849-455A-A964-0BEE795A1254}" dt="2020-03-20T18:20:08.597" v="1160" actId="478"/>
          <ac:spMkLst>
            <pc:docMk/>
            <pc:sldMk cId="863646359" sldId="438"/>
            <ac:spMk id="15" creationId="{9A23DF9D-6E40-4F28-AACF-7648AD485816}"/>
          </ac:spMkLst>
        </pc:spChg>
        <pc:spChg chg="del">
          <ac:chgData name="Erik Král" userId="e92e8e71-05aa-4c44-9728-5ff1a0a20d65" providerId="ADAL" clId="{95AA74D9-9849-455A-A964-0BEE795A1254}" dt="2020-03-20T18:20:08.597" v="1160" actId="478"/>
          <ac:spMkLst>
            <pc:docMk/>
            <pc:sldMk cId="863646359" sldId="438"/>
            <ac:spMk id="17" creationId="{13A430EE-D343-47D0-A5FD-684EA2D2BA4F}"/>
          </ac:spMkLst>
        </pc:spChg>
        <pc:spChg chg="del">
          <ac:chgData name="Erik Král" userId="e92e8e71-05aa-4c44-9728-5ff1a0a20d65" providerId="ADAL" clId="{95AA74D9-9849-455A-A964-0BEE795A1254}" dt="2020-03-20T18:20:08.597" v="1160" actId="478"/>
          <ac:spMkLst>
            <pc:docMk/>
            <pc:sldMk cId="863646359" sldId="438"/>
            <ac:spMk id="18" creationId="{23B72FD4-C618-4F4C-A20A-D343B7116884}"/>
          </ac:spMkLst>
        </pc:spChg>
        <pc:spChg chg="mod">
          <ac:chgData name="Erik Král" userId="e92e8e71-05aa-4c44-9728-5ff1a0a20d65" providerId="ADAL" clId="{95AA74D9-9849-455A-A964-0BEE795A1254}" dt="2020-03-20T18:23:15.373" v="1206" actId="20577"/>
          <ac:spMkLst>
            <pc:docMk/>
            <pc:sldMk cId="863646359" sldId="438"/>
            <ac:spMk id="20" creationId="{0E470C7C-F335-42D2-A134-54469DB57974}"/>
          </ac:spMkLst>
        </pc:spChg>
        <pc:spChg chg="del">
          <ac:chgData name="Erik Král" userId="e92e8e71-05aa-4c44-9728-5ff1a0a20d65" providerId="ADAL" clId="{95AA74D9-9849-455A-A964-0BEE795A1254}" dt="2020-03-20T18:20:08.597" v="1160" actId="478"/>
          <ac:spMkLst>
            <pc:docMk/>
            <pc:sldMk cId="863646359" sldId="438"/>
            <ac:spMk id="21" creationId="{2EE67690-1A78-4CAB-BFD7-DF8D0461C840}"/>
          </ac:spMkLst>
        </pc:spChg>
        <pc:spChg chg="del">
          <ac:chgData name="Erik Král" userId="e92e8e71-05aa-4c44-9728-5ff1a0a20d65" providerId="ADAL" clId="{95AA74D9-9849-455A-A964-0BEE795A1254}" dt="2020-03-20T18:20:08.597" v="1160" actId="478"/>
          <ac:spMkLst>
            <pc:docMk/>
            <pc:sldMk cId="863646359" sldId="438"/>
            <ac:spMk id="22" creationId="{A1D5F575-F4E3-419B-8E91-77A15BCA3C81}"/>
          </ac:spMkLst>
        </pc:spChg>
        <pc:spChg chg="del">
          <ac:chgData name="Erik Král" userId="e92e8e71-05aa-4c44-9728-5ff1a0a20d65" providerId="ADAL" clId="{95AA74D9-9849-455A-A964-0BEE795A1254}" dt="2020-03-20T18:20:08.597" v="1160" actId="478"/>
          <ac:spMkLst>
            <pc:docMk/>
            <pc:sldMk cId="863646359" sldId="438"/>
            <ac:spMk id="23" creationId="{E5073F11-EFDE-45EA-8043-7C8E90D64699}"/>
          </ac:spMkLst>
        </pc:spChg>
        <pc:cxnChg chg="del">
          <ac:chgData name="Erik Král" userId="e92e8e71-05aa-4c44-9728-5ff1a0a20d65" providerId="ADAL" clId="{95AA74D9-9849-455A-A964-0BEE795A1254}" dt="2020-03-20T18:20:10.854" v="1161" actId="478"/>
          <ac:cxnSpMkLst>
            <pc:docMk/>
            <pc:sldMk cId="863646359" sldId="438"/>
            <ac:cxnSpMk id="19" creationId="{C69CC7A9-E8CD-4CC8-880D-605995D6E180}"/>
          </ac:cxnSpMkLst>
        </pc:cxnChg>
        <pc:cxnChg chg="add del mod">
          <ac:chgData name="Erik Král" userId="e92e8e71-05aa-4c44-9728-5ff1a0a20d65" providerId="ADAL" clId="{95AA74D9-9849-455A-A964-0BEE795A1254}" dt="2020-03-20T18:19:46.795" v="1155"/>
          <ac:cxnSpMkLst>
            <pc:docMk/>
            <pc:sldMk cId="863646359" sldId="438"/>
            <ac:cxnSpMk id="24" creationId="{B30C893A-5A0E-484E-98ED-9475680234D1}"/>
          </ac:cxnSpMkLst>
        </pc:cxnChg>
        <pc:cxnChg chg="add del mod">
          <ac:chgData name="Erik Král" userId="e92e8e71-05aa-4c44-9728-5ff1a0a20d65" providerId="ADAL" clId="{95AA74D9-9849-455A-A964-0BEE795A1254}" dt="2020-03-20T18:19:46.795" v="1155"/>
          <ac:cxnSpMkLst>
            <pc:docMk/>
            <pc:sldMk cId="863646359" sldId="438"/>
            <ac:cxnSpMk id="25" creationId="{4F12C2BA-BA37-4E98-B813-30EA83F67A13}"/>
          </ac:cxnSpMkLst>
        </pc:cxnChg>
        <pc:cxnChg chg="add mod">
          <ac:chgData name="Erik Král" userId="e92e8e71-05aa-4c44-9728-5ff1a0a20d65" providerId="ADAL" clId="{95AA74D9-9849-455A-A964-0BEE795A1254}" dt="2020-03-20T18:20:55.605" v="1166" actId="1076"/>
          <ac:cxnSpMkLst>
            <pc:docMk/>
            <pc:sldMk cId="863646359" sldId="438"/>
            <ac:cxnSpMk id="26" creationId="{1D17A308-38A2-4CD8-9F1D-CDEE2A0F8D66}"/>
          </ac:cxnSpMkLst>
        </pc:cxnChg>
        <pc:cxnChg chg="add mod">
          <ac:chgData name="Erik Král" userId="e92e8e71-05aa-4c44-9728-5ff1a0a20d65" providerId="ADAL" clId="{95AA74D9-9849-455A-A964-0BEE795A1254}" dt="2020-03-20T18:21:26.686" v="1169" actId="1076"/>
          <ac:cxnSpMkLst>
            <pc:docMk/>
            <pc:sldMk cId="863646359" sldId="438"/>
            <ac:cxnSpMk id="27" creationId="{C91667DF-2821-416D-853A-6274DCC13ABB}"/>
          </ac:cxnSpMkLst>
        </pc:cxnChg>
        <pc:cxnChg chg="add mod">
          <ac:chgData name="Erik Král" userId="e92e8e71-05aa-4c44-9728-5ff1a0a20d65" providerId="ADAL" clId="{95AA74D9-9849-455A-A964-0BEE795A1254}" dt="2020-03-20T18:21:26.686" v="1169" actId="1076"/>
          <ac:cxnSpMkLst>
            <pc:docMk/>
            <pc:sldMk cId="863646359" sldId="438"/>
            <ac:cxnSpMk id="28" creationId="{BFDA5E3A-B3BB-4B0A-B4A2-B6CF31A1BBD6}"/>
          </ac:cxnSpMkLst>
        </pc:cxnChg>
      </pc:sldChg>
      <pc:sldChg chg="delSp modSp add">
        <pc:chgData name="Erik Král" userId="e92e8e71-05aa-4c44-9728-5ff1a0a20d65" providerId="ADAL" clId="{95AA74D9-9849-455A-A964-0BEE795A1254}" dt="2020-03-20T18:23:20.877" v="1212" actId="20577"/>
        <pc:sldMkLst>
          <pc:docMk/>
          <pc:sldMk cId="1620595538" sldId="439"/>
        </pc:sldMkLst>
        <pc:spChg chg="del">
          <ac:chgData name="Erik Král" userId="e92e8e71-05aa-4c44-9728-5ff1a0a20d65" providerId="ADAL" clId="{95AA74D9-9849-455A-A964-0BEE795A1254}" dt="2020-03-20T18:21:39.526" v="1170" actId="478"/>
          <ac:spMkLst>
            <pc:docMk/>
            <pc:sldMk cId="1620595538" sldId="439"/>
            <ac:spMk id="8" creationId="{B715DF48-5FAD-464B-8A20-ECE9F42119EF}"/>
          </ac:spMkLst>
        </pc:spChg>
        <pc:spChg chg="del">
          <ac:chgData name="Erik Král" userId="e92e8e71-05aa-4c44-9728-5ff1a0a20d65" providerId="ADAL" clId="{95AA74D9-9849-455A-A964-0BEE795A1254}" dt="2020-03-20T18:21:39.526" v="1170" actId="478"/>
          <ac:spMkLst>
            <pc:docMk/>
            <pc:sldMk cId="1620595538" sldId="439"/>
            <ac:spMk id="9" creationId="{90D08F01-F516-49D5-9987-AD6F7D9D6D6E}"/>
          </ac:spMkLst>
        </pc:spChg>
        <pc:spChg chg="del">
          <ac:chgData name="Erik Král" userId="e92e8e71-05aa-4c44-9728-5ff1a0a20d65" providerId="ADAL" clId="{95AA74D9-9849-455A-A964-0BEE795A1254}" dt="2020-03-20T18:21:39.526" v="1170" actId="478"/>
          <ac:spMkLst>
            <pc:docMk/>
            <pc:sldMk cId="1620595538" sldId="439"/>
            <ac:spMk id="15" creationId="{9A23DF9D-6E40-4F28-AACF-7648AD485816}"/>
          </ac:spMkLst>
        </pc:spChg>
        <pc:spChg chg="del">
          <ac:chgData name="Erik Král" userId="e92e8e71-05aa-4c44-9728-5ff1a0a20d65" providerId="ADAL" clId="{95AA74D9-9849-455A-A964-0BEE795A1254}" dt="2020-03-20T18:21:39.526" v="1170" actId="478"/>
          <ac:spMkLst>
            <pc:docMk/>
            <pc:sldMk cId="1620595538" sldId="439"/>
            <ac:spMk id="17" creationId="{13A430EE-D343-47D0-A5FD-684EA2D2BA4F}"/>
          </ac:spMkLst>
        </pc:spChg>
        <pc:spChg chg="del">
          <ac:chgData name="Erik Král" userId="e92e8e71-05aa-4c44-9728-5ff1a0a20d65" providerId="ADAL" clId="{95AA74D9-9849-455A-A964-0BEE795A1254}" dt="2020-03-20T18:21:39.526" v="1170" actId="478"/>
          <ac:spMkLst>
            <pc:docMk/>
            <pc:sldMk cId="1620595538" sldId="439"/>
            <ac:spMk id="18" creationId="{23B72FD4-C618-4F4C-A20A-D343B7116884}"/>
          </ac:spMkLst>
        </pc:spChg>
        <pc:spChg chg="mod">
          <ac:chgData name="Erik Král" userId="e92e8e71-05aa-4c44-9728-5ff1a0a20d65" providerId="ADAL" clId="{95AA74D9-9849-455A-A964-0BEE795A1254}" dt="2020-03-20T18:23:20.877" v="1212" actId="20577"/>
          <ac:spMkLst>
            <pc:docMk/>
            <pc:sldMk cId="1620595538" sldId="439"/>
            <ac:spMk id="20" creationId="{0E470C7C-F335-42D2-A134-54469DB57974}"/>
          </ac:spMkLst>
        </pc:spChg>
        <pc:spChg chg="del">
          <ac:chgData name="Erik Král" userId="e92e8e71-05aa-4c44-9728-5ff1a0a20d65" providerId="ADAL" clId="{95AA74D9-9849-455A-A964-0BEE795A1254}" dt="2020-03-20T18:21:39.526" v="1170" actId="478"/>
          <ac:spMkLst>
            <pc:docMk/>
            <pc:sldMk cId="1620595538" sldId="439"/>
            <ac:spMk id="21" creationId="{2EE67690-1A78-4CAB-BFD7-DF8D0461C840}"/>
          </ac:spMkLst>
        </pc:spChg>
        <pc:spChg chg="del">
          <ac:chgData name="Erik Král" userId="e92e8e71-05aa-4c44-9728-5ff1a0a20d65" providerId="ADAL" clId="{95AA74D9-9849-455A-A964-0BEE795A1254}" dt="2020-03-20T18:21:39.526" v="1170" actId="478"/>
          <ac:spMkLst>
            <pc:docMk/>
            <pc:sldMk cId="1620595538" sldId="439"/>
            <ac:spMk id="22" creationId="{A1D5F575-F4E3-419B-8E91-77A15BCA3C81}"/>
          </ac:spMkLst>
        </pc:spChg>
        <pc:spChg chg="del">
          <ac:chgData name="Erik Král" userId="e92e8e71-05aa-4c44-9728-5ff1a0a20d65" providerId="ADAL" clId="{95AA74D9-9849-455A-A964-0BEE795A1254}" dt="2020-03-20T18:21:39.526" v="1170" actId="478"/>
          <ac:spMkLst>
            <pc:docMk/>
            <pc:sldMk cId="1620595538" sldId="439"/>
            <ac:spMk id="23" creationId="{E5073F11-EFDE-45EA-8043-7C8E90D64699}"/>
          </ac:spMkLst>
        </pc:spChg>
        <pc:cxnChg chg="del">
          <ac:chgData name="Erik Král" userId="e92e8e71-05aa-4c44-9728-5ff1a0a20d65" providerId="ADAL" clId="{95AA74D9-9849-455A-A964-0BEE795A1254}" dt="2020-03-20T18:21:39.526" v="1170" actId="478"/>
          <ac:cxnSpMkLst>
            <pc:docMk/>
            <pc:sldMk cId="1620595538" sldId="439"/>
            <ac:cxnSpMk id="19" creationId="{C69CC7A9-E8CD-4CC8-880D-605995D6E180}"/>
          </ac:cxnSpMkLst>
        </pc:cxnChg>
      </pc:sldChg>
      <pc:sldChg chg="addSp modSp add">
        <pc:chgData name="Erik Král" userId="e92e8e71-05aa-4c44-9728-5ff1a0a20d65" providerId="ADAL" clId="{95AA74D9-9849-455A-A964-0BEE795A1254}" dt="2020-03-20T18:25:27.190" v="1225" actId="207"/>
        <pc:sldMkLst>
          <pc:docMk/>
          <pc:sldMk cId="2946892650" sldId="440"/>
        </pc:sldMkLst>
        <pc:spChg chg="mod">
          <ac:chgData name="Erik Král" userId="e92e8e71-05aa-4c44-9728-5ff1a0a20d65" providerId="ADAL" clId="{95AA74D9-9849-455A-A964-0BEE795A1254}" dt="2020-03-20T18:25:09.660" v="1222" actId="208"/>
          <ac:spMkLst>
            <pc:docMk/>
            <pc:sldMk cId="2946892650" sldId="440"/>
            <ac:spMk id="8" creationId="{B715DF48-5FAD-464B-8A20-ECE9F42119EF}"/>
          </ac:spMkLst>
        </pc:spChg>
        <pc:spChg chg="mod">
          <ac:chgData name="Erik Král" userId="e92e8e71-05aa-4c44-9728-5ff1a0a20d65" providerId="ADAL" clId="{95AA74D9-9849-455A-A964-0BEE795A1254}" dt="2020-03-20T18:25:02.560" v="1221" actId="207"/>
          <ac:spMkLst>
            <pc:docMk/>
            <pc:sldMk cId="2946892650" sldId="440"/>
            <ac:spMk id="9" creationId="{90D08F01-F516-49D5-9987-AD6F7D9D6D6E}"/>
          </ac:spMkLst>
        </pc:spChg>
        <pc:spChg chg="mod">
          <ac:chgData name="Erik Král" userId="e92e8e71-05aa-4c44-9728-5ff1a0a20d65" providerId="ADAL" clId="{95AA74D9-9849-455A-A964-0BEE795A1254}" dt="2020-03-20T18:25:27.190" v="1225" actId="207"/>
          <ac:spMkLst>
            <pc:docMk/>
            <pc:sldMk cId="2946892650" sldId="440"/>
            <ac:spMk id="20" creationId="{E20B6593-6EFA-4F1E-93E3-3E89C110F965}"/>
          </ac:spMkLst>
        </pc:spChg>
        <pc:cxnChg chg="add mod">
          <ac:chgData name="Erik Král" userId="e92e8e71-05aa-4c44-9728-5ff1a0a20d65" providerId="ADAL" clId="{95AA74D9-9849-455A-A964-0BEE795A1254}" dt="2020-03-20T18:25:24.477" v="1224" actId="1076"/>
          <ac:cxnSpMkLst>
            <pc:docMk/>
            <pc:sldMk cId="2946892650" sldId="440"/>
            <ac:cxnSpMk id="11" creationId="{9955AFC9-E018-4BF2-853C-40ECF6AEA340}"/>
          </ac:cxnSpMkLst>
        </pc:cxnChg>
      </pc:sldChg>
      <pc:sldChg chg="addSp delSp modSp add">
        <pc:chgData name="Erik Král" userId="e92e8e71-05aa-4c44-9728-5ff1a0a20d65" providerId="ADAL" clId="{95AA74D9-9849-455A-A964-0BEE795A1254}" dt="2020-03-20T18:28:54.981" v="1354" actId="20577"/>
        <pc:sldMkLst>
          <pc:docMk/>
          <pc:sldMk cId="1826874617" sldId="441"/>
        </pc:sldMkLst>
        <pc:spChg chg="del">
          <ac:chgData name="Erik Král" userId="e92e8e71-05aa-4c44-9728-5ff1a0a20d65" providerId="ADAL" clId="{95AA74D9-9849-455A-A964-0BEE795A1254}" dt="2020-03-20T18:28:23.648" v="1241"/>
          <ac:spMkLst>
            <pc:docMk/>
            <pc:sldMk cId="1826874617" sldId="441"/>
            <ac:spMk id="2" creationId="{BD43F701-32DC-487F-BF48-22E3585FF375}"/>
          </ac:spMkLst>
        </pc:spChg>
        <pc:spChg chg="del">
          <ac:chgData name="Erik Král" userId="e92e8e71-05aa-4c44-9728-5ff1a0a20d65" providerId="ADAL" clId="{95AA74D9-9849-455A-A964-0BEE795A1254}" dt="2020-03-20T18:28:23.648" v="1241"/>
          <ac:spMkLst>
            <pc:docMk/>
            <pc:sldMk cId="1826874617" sldId="441"/>
            <ac:spMk id="3" creationId="{8A26549B-7CD2-4179-A08E-B084CA287A1F}"/>
          </ac:spMkLst>
        </pc:spChg>
        <pc:spChg chg="del">
          <ac:chgData name="Erik Král" userId="e92e8e71-05aa-4c44-9728-5ff1a0a20d65" providerId="ADAL" clId="{95AA74D9-9849-455A-A964-0BEE795A1254}" dt="2020-03-20T18:28:46.654" v="1331" actId="478"/>
          <ac:spMkLst>
            <pc:docMk/>
            <pc:sldMk cId="1826874617" sldId="441"/>
            <ac:spMk id="4" creationId="{0A71898E-1603-48B3-A230-3E902BACC67E}"/>
          </ac:spMkLst>
        </pc:spChg>
        <pc:spChg chg="add mod">
          <ac:chgData name="Erik Král" userId="e92e8e71-05aa-4c44-9728-5ff1a0a20d65" providerId="ADAL" clId="{95AA74D9-9849-455A-A964-0BEE795A1254}" dt="2020-03-20T18:28:54.981" v="1354" actId="20577"/>
          <ac:spMkLst>
            <pc:docMk/>
            <pc:sldMk cId="1826874617" sldId="441"/>
            <ac:spMk id="6" creationId="{71EA2522-7904-4178-A8CD-5ED4F2D3A108}"/>
          </ac:spMkLst>
        </pc:spChg>
        <pc:spChg chg="add mod">
          <ac:chgData name="Erik Král" userId="e92e8e71-05aa-4c44-9728-5ff1a0a20d65" providerId="ADAL" clId="{95AA74D9-9849-455A-A964-0BEE795A1254}" dt="2020-03-20T18:28:42.841" v="1330" actId="20577"/>
          <ac:spMkLst>
            <pc:docMk/>
            <pc:sldMk cId="1826874617" sldId="441"/>
            <ac:spMk id="7" creationId="{A8D375FD-2991-45AE-A23E-DA86D3CB98F9}"/>
          </ac:spMkLst>
        </pc:spChg>
      </pc:sldChg>
      <pc:sldChg chg="addSp delSp modSp add del">
        <pc:chgData name="Erik Král" userId="e92e8e71-05aa-4c44-9728-5ff1a0a20d65" providerId="ADAL" clId="{95AA74D9-9849-455A-A964-0BEE795A1254}" dt="2020-03-21T13:28:21.287" v="2904" actId="2696"/>
        <pc:sldMkLst>
          <pc:docMk/>
          <pc:sldMk cId="3767631370" sldId="442"/>
        </pc:sldMkLst>
        <pc:spChg chg="del">
          <ac:chgData name="Erik Král" userId="e92e8e71-05aa-4c44-9728-5ff1a0a20d65" providerId="ADAL" clId="{95AA74D9-9849-455A-A964-0BEE795A1254}" dt="2020-03-20T18:29:07.545" v="1356"/>
          <ac:spMkLst>
            <pc:docMk/>
            <pc:sldMk cId="3767631370" sldId="442"/>
            <ac:spMk id="2" creationId="{099D5BBD-867C-4385-B621-4AB27CFDD6DF}"/>
          </ac:spMkLst>
        </pc:spChg>
        <pc:spChg chg="del">
          <ac:chgData name="Erik Král" userId="e92e8e71-05aa-4c44-9728-5ff1a0a20d65" providerId="ADAL" clId="{95AA74D9-9849-455A-A964-0BEE795A1254}" dt="2020-03-20T18:29:07.545" v="1356"/>
          <ac:spMkLst>
            <pc:docMk/>
            <pc:sldMk cId="3767631370" sldId="442"/>
            <ac:spMk id="3" creationId="{7E75AAC0-0427-4480-8D33-EC775506390B}"/>
          </ac:spMkLst>
        </pc:spChg>
        <pc:spChg chg="del">
          <ac:chgData name="Erik Král" userId="e92e8e71-05aa-4c44-9728-5ff1a0a20d65" providerId="ADAL" clId="{95AA74D9-9849-455A-A964-0BEE795A1254}" dt="2020-03-20T18:29:14.549" v="1361" actId="478"/>
          <ac:spMkLst>
            <pc:docMk/>
            <pc:sldMk cId="3767631370" sldId="442"/>
            <ac:spMk id="4" creationId="{D34DF40A-7DD6-4660-AB38-E9C203FC7AEC}"/>
          </ac:spMkLst>
        </pc:spChg>
        <pc:spChg chg="add mod">
          <ac:chgData name="Erik Král" userId="e92e8e71-05aa-4c44-9728-5ff1a0a20d65" providerId="ADAL" clId="{95AA74D9-9849-455A-A964-0BEE795A1254}" dt="2020-03-20T18:29:10.013" v="1360" actId="20577"/>
          <ac:spMkLst>
            <pc:docMk/>
            <pc:sldMk cId="3767631370" sldId="442"/>
            <ac:spMk id="6" creationId="{11CDBE22-04BB-4515-A350-0CB2288E7C52}"/>
          </ac:spMkLst>
        </pc:spChg>
        <pc:spChg chg="add mod">
          <ac:chgData name="Erik Král" userId="e92e8e71-05aa-4c44-9728-5ff1a0a20d65" providerId="ADAL" clId="{95AA74D9-9849-455A-A964-0BEE795A1254}" dt="2020-03-20T18:42:08.661" v="2505" actId="20577"/>
          <ac:spMkLst>
            <pc:docMk/>
            <pc:sldMk cId="3767631370" sldId="442"/>
            <ac:spMk id="7" creationId="{1476CDCA-CB3F-4B21-AEE3-3C4AC4AC4ABB}"/>
          </ac:spMkLst>
        </pc:spChg>
      </pc:sldChg>
      <pc:sldChg chg="addSp delSp modSp add">
        <pc:chgData name="Erik Král" userId="e92e8e71-05aa-4c44-9728-5ff1a0a20d65" providerId="ADAL" clId="{95AA74D9-9849-455A-A964-0BEE795A1254}" dt="2020-03-20T18:31:49.909" v="1922" actId="20577"/>
        <pc:sldMkLst>
          <pc:docMk/>
          <pc:sldMk cId="2505286641" sldId="443"/>
        </pc:sldMkLst>
        <pc:spChg chg="del">
          <ac:chgData name="Erik Král" userId="e92e8e71-05aa-4c44-9728-5ff1a0a20d65" providerId="ADAL" clId="{95AA74D9-9849-455A-A964-0BEE795A1254}" dt="2020-03-20T18:29:58.073" v="1471"/>
          <ac:spMkLst>
            <pc:docMk/>
            <pc:sldMk cId="2505286641" sldId="443"/>
            <ac:spMk id="2" creationId="{651F767D-AB02-4DAE-896A-2CA9B8C1AEE6}"/>
          </ac:spMkLst>
        </pc:spChg>
        <pc:spChg chg="del">
          <ac:chgData name="Erik Král" userId="e92e8e71-05aa-4c44-9728-5ff1a0a20d65" providerId="ADAL" clId="{95AA74D9-9849-455A-A964-0BEE795A1254}" dt="2020-03-20T18:29:58.073" v="1471"/>
          <ac:spMkLst>
            <pc:docMk/>
            <pc:sldMk cId="2505286641" sldId="443"/>
            <ac:spMk id="3" creationId="{8409CD5A-CB12-4E3A-8AF3-C5189B39418C}"/>
          </ac:spMkLst>
        </pc:spChg>
        <pc:spChg chg="del">
          <ac:chgData name="Erik Král" userId="e92e8e71-05aa-4c44-9728-5ff1a0a20d65" providerId="ADAL" clId="{95AA74D9-9849-455A-A964-0BEE795A1254}" dt="2020-03-20T18:31:15.998" v="1781" actId="478"/>
          <ac:spMkLst>
            <pc:docMk/>
            <pc:sldMk cId="2505286641" sldId="443"/>
            <ac:spMk id="4" creationId="{8BBE2F2E-5AE4-41AF-ABD0-7B7B82910EEA}"/>
          </ac:spMkLst>
        </pc:spChg>
        <pc:spChg chg="add mod">
          <ac:chgData name="Erik Král" userId="e92e8e71-05aa-4c44-9728-5ff1a0a20d65" providerId="ADAL" clId="{95AA74D9-9849-455A-A964-0BEE795A1254}" dt="2020-03-20T18:30:04.083" v="1472"/>
          <ac:spMkLst>
            <pc:docMk/>
            <pc:sldMk cId="2505286641" sldId="443"/>
            <ac:spMk id="6" creationId="{98890B6C-C23D-4857-98C0-81A16B722BE6}"/>
          </ac:spMkLst>
        </pc:spChg>
        <pc:spChg chg="add mod">
          <ac:chgData name="Erik Král" userId="e92e8e71-05aa-4c44-9728-5ff1a0a20d65" providerId="ADAL" clId="{95AA74D9-9849-455A-A964-0BEE795A1254}" dt="2020-03-20T18:31:49.909" v="1922" actId="20577"/>
          <ac:spMkLst>
            <pc:docMk/>
            <pc:sldMk cId="2505286641" sldId="443"/>
            <ac:spMk id="7" creationId="{0A8131B9-FA52-45D7-BC6B-D5852CAF489D}"/>
          </ac:spMkLst>
        </pc:spChg>
      </pc:sldChg>
      <pc:sldChg chg="addSp delSp modSp add">
        <pc:chgData name="Erik Král" userId="e92e8e71-05aa-4c44-9728-5ff1a0a20d65" providerId="ADAL" clId="{95AA74D9-9849-455A-A964-0BEE795A1254}" dt="2020-03-20T18:39:20.595" v="2305" actId="1076"/>
        <pc:sldMkLst>
          <pc:docMk/>
          <pc:sldMk cId="27156932" sldId="444"/>
        </pc:sldMkLst>
        <pc:spChg chg="mod">
          <ac:chgData name="Erik Král" userId="e92e8e71-05aa-4c44-9728-5ff1a0a20d65" providerId="ADAL" clId="{95AA74D9-9849-455A-A964-0BEE795A1254}" dt="2020-03-20T18:36:58.844" v="2278" actId="20577"/>
          <ac:spMkLst>
            <pc:docMk/>
            <pc:sldMk cId="27156932" sldId="444"/>
            <ac:spMk id="2" creationId="{3016EF62-DC34-4EA9-BDB9-10AB6A0AF3D9}"/>
          </ac:spMkLst>
        </pc:spChg>
        <pc:spChg chg="mod">
          <ac:chgData name="Erik Král" userId="e92e8e71-05aa-4c44-9728-5ff1a0a20d65" providerId="ADAL" clId="{95AA74D9-9849-455A-A964-0BEE795A1254}" dt="2020-03-20T18:37:30.925" v="2291" actId="113"/>
          <ac:spMkLst>
            <pc:docMk/>
            <pc:sldMk cId="27156932" sldId="444"/>
            <ac:spMk id="3" creationId="{0CA1E671-5DD6-4158-AA6B-CD0154CB999F}"/>
          </ac:spMkLst>
        </pc:spChg>
        <pc:spChg chg="del">
          <ac:chgData name="Erik Král" userId="e92e8e71-05aa-4c44-9728-5ff1a0a20d65" providerId="ADAL" clId="{95AA74D9-9849-455A-A964-0BEE795A1254}" dt="2020-03-20T18:35:14.004" v="2260" actId="478"/>
          <ac:spMkLst>
            <pc:docMk/>
            <pc:sldMk cId="27156932" sldId="444"/>
            <ac:spMk id="4" creationId="{FF3D88C4-EC49-41F8-8DAC-475570B90338}"/>
          </ac:spMkLst>
        </pc:spChg>
        <pc:spChg chg="add mod">
          <ac:chgData name="Erik Král" userId="e92e8e71-05aa-4c44-9728-5ff1a0a20d65" providerId="ADAL" clId="{95AA74D9-9849-455A-A964-0BEE795A1254}" dt="2020-03-20T18:39:20.595" v="2305" actId="1076"/>
          <ac:spMkLst>
            <pc:docMk/>
            <pc:sldMk cId="27156932" sldId="444"/>
            <ac:spMk id="6" creationId="{9AEB07CF-CE3A-41A7-AEB2-C06A3523A46A}"/>
          </ac:spMkLst>
        </pc:spChg>
      </pc:sldChg>
      <pc:sldChg chg="addSp delSp modSp add">
        <pc:chgData name="Erik Král" userId="e92e8e71-05aa-4c44-9728-5ff1a0a20d65" providerId="ADAL" clId="{95AA74D9-9849-455A-A964-0BEE795A1254}" dt="2020-03-20T18:34:22.580" v="2022" actId="20577"/>
        <pc:sldMkLst>
          <pc:docMk/>
          <pc:sldMk cId="1202250469" sldId="445"/>
        </pc:sldMkLst>
        <pc:spChg chg="mod">
          <ac:chgData name="Erik Král" userId="e92e8e71-05aa-4c44-9728-5ff1a0a20d65" providerId="ADAL" clId="{95AA74D9-9849-455A-A964-0BEE795A1254}" dt="2020-03-20T18:34:22.580" v="2022" actId="20577"/>
          <ac:spMkLst>
            <pc:docMk/>
            <pc:sldMk cId="1202250469" sldId="445"/>
            <ac:spMk id="2" creationId="{8D56F05E-468C-42AC-935B-3C97DBB58D82}"/>
          </ac:spMkLst>
        </pc:spChg>
        <pc:spChg chg="del">
          <ac:chgData name="Erik Král" userId="e92e8e71-05aa-4c44-9728-5ff1a0a20d65" providerId="ADAL" clId="{95AA74D9-9849-455A-A964-0BEE795A1254}" dt="2020-03-20T18:33:29.686" v="2002" actId="478"/>
          <ac:spMkLst>
            <pc:docMk/>
            <pc:sldMk cId="1202250469" sldId="445"/>
            <ac:spMk id="3" creationId="{3D362E5B-30FC-4F54-A8F8-D5587AC777F2}"/>
          </ac:spMkLst>
        </pc:spChg>
        <pc:spChg chg="del">
          <ac:chgData name="Erik Král" userId="e92e8e71-05aa-4c44-9728-5ff1a0a20d65" providerId="ADAL" clId="{95AA74D9-9849-455A-A964-0BEE795A1254}" dt="2020-03-20T18:33:31.829" v="2003" actId="478"/>
          <ac:spMkLst>
            <pc:docMk/>
            <pc:sldMk cId="1202250469" sldId="445"/>
            <ac:spMk id="4" creationId="{493FC4C7-A3A5-48F3-8E31-348ACBDF3E9F}"/>
          </ac:spMkLst>
        </pc:spChg>
        <pc:spChg chg="add mod">
          <ac:chgData name="Erik Král" userId="e92e8e71-05aa-4c44-9728-5ff1a0a20d65" providerId="ADAL" clId="{95AA74D9-9849-455A-A964-0BEE795A1254}" dt="2020-03-20T18:34:14.364" v="2011" actId="1076"/>
          <ac:spMkLst>
            <pc:docMk/>
            <pc:sldMk cId="1202250469" sldId="445"/>
            <ac:spMk id="6" creationId="{A5184D79-D218-44E7-836D-48049B2FDDA1}"/>
          </ac:spMkLst>
        </pc:spChg>
      </pc:sldChg>
      <pc:sldChg chg="addSp delSp modSp add">
        <pc:chgData name="Erik Král" userId="e92e8e71-05aa-4c44-9728-5ff1a0a20d65" providerId="ADAL" clId="{95AA74D9-9849-455A-A964-0BEE795A1254}" dt="2020-03-20T18:41:51.124" v="2467" actId="14100"/>
        <pc:sldMkLst>
          <pc:docMk/>
          <pc:sldMk cId="1303581437" sldId="446"/>
        </pc:sldMkLst>
        <pc:spChg chg="mod">
          <ac:chgData name="Erik Král" userId="e92e8e71-05aa-4c44-9728-5ff1a0a20d65" providerId="ADAL" clId="{95AA74D9-9849-455A-A964-0BEE795A1254}" dt="2020-03-20T18:40:09.612" v="2454" actId="20577"/>
          <ac:spMkLst>
            <pc:docMk/>
            <pc:sldMk cId="1303581437" sldId="446"/>
            <ac:spMk id="3" creationId="{0CA1E671-5DD6-4158-AA6B-CD0154CB999F}"/>
          </ac:spMkLst>
        </pc:spChg>
        <pc:spChg chg="add mod">
          <ac:chgData name="Erik Král" userId="e92e8e71-05aa-4c44-9728-5ff1a0a20d65" providerId="ADAL" clId="{95AA74D9-9849-455A-A964-0BEE795A1254}" dt="2020-03-20T18:41:37.733" v="2464" actId="14100"/>
          <ac:spMkLst>
            <pc:docMk/>
            <pc:sldMk cId="1303581437" sldId="446"/>
            <ac:spMk id="4" creationId="{AF479339-F759-404D-9886-2083ACABDCA0}"/>
          </ac:spMkLst>
        </pc:spChg>
        <pc:spChg chg="del">
          <ac:chgData name="Erik Král" userId="e92e8e71-05aa-4c44-9728-5ff1a0a20d65" providerId="ADAL" clId="{95AA74D9-9849-455A-A964-0BEE795A1254}" dt="2020-03-20T18:38:42.124" v="2297" actId="478"/>
          <ac:spMkLst>
            <pc:docMk/>
            <pc:sldMk cId="1303581437" sldId="446"/>
            <ac:spMk id="6" creationId="{9AEB07CF-CE3A-41A7-AEB2-C06A3523A46A}"/>
          </ac:spMkLst>
        </pc:spChg>
        <pc:spChg chg="add mod">
          <ac:chgData name="Erik Král" userId="e92e8e71-05aa-4c44-9728-5ff1a0a20d65" providerId="ADAL" clId="{95AA74D9-9849-455A-A964-0BEE795A1254}" dt="2020-03-20T18:41:23.724" v="2461" actId="1076"/>
          <ac:spMkLst>
            <pc:docMk/>
            <pc:sldMk cId="1303581437" sldId="446"/>
            <ac:spMk id="7" creationId="{CCD727E3-7CBC-4F02-B364-5E5F4EEAC5FB}"/>
          </ac:spMkLst>
        </pc:spChg>
        <pc:cxnChg chg="add mod">
          <ac:chgData name="Erik Král" userId="e92e8e71-05aa-4c44-9728-5ff1a0a20d65" providerId="ADAL" clId="{95AA74D9-9849-455A-A964-0BEE795A1254}" dt="2020-03-20T18:41:51.124" v="2467" actId="14100"/>
          <ac:cxnSpMkLst>
            <pc:docMk/>
            <pc:sldMk cId="1303581437" sldId="446"/>
            <ac:cxnSpMk id="9" creationId="{53213AF8-0B69-4058-975B-65A468C66D50}"/>
          </ac:cxnSpMkLst>
        </pc:cxnChg>
      </pc:sldChg>
      <pc:sldChg chg="add">
        <pc:chgData name="Erik Král" userId="e92e8e71-05aa-4c44-9728-5ff1a0a20d65" providerId="ADAL" clId="{95AA74D9-9849-455A-A964-0BEE795A1254}" dt="2020-03-20T18:39:36.158" v="2308"/>
        <pc:sldMkLst>
          <pc:docMk/>
          <pc:sldMk cId="412548071" sldId="447"/>
        </pc:sldMkLst>
      </pc:sldChg>
      <pc:sldChg chg="delSp modSp add">
        <pc:chgData name="Erik Král" userId="e92e8e71-05aa-4c44-9728-5ff1a0a20d65" providerId="ADAL" clId="{95AA74D9-9849-455A-A964-0BEE795A1254}" dt="2020-03-20T18:43:22.820" v="2651" actId="478"/>
        <pc:sldMkLst>
          <pc:docMk/>
          <pc:sldMk cId="2480572711" sldId="448"/>
        </pc:sldMkLst>
        <pc:spChg chg="mod">
          <ac:chgData name="Erik Král" userId="e92e8e71-05aa-4c44-9728-5ff1a0a20d65" providerId="ADAL" clId="{95AA74D9-9849-455A-A964-0BEE795A1254}" dt="2020-03-20T18:42:59.260" v="2551" actId="20577"/>
          <ac:spMkLst>
            <pc:docMk/>
            <pc:sldMk cId="2480572711" sldId="448"/>
            <ac:spMk id="2" creationId="{8CA5E93D-051F-43ED-8C17-12FA0ECB550A}"/>
          </ac:spMkLst>
        </pc:spChg>
        <pc:spChg chg="mod">
          <ac:chgData name="Erik Král" userId="e92e8e71-05aa-4c44-9728-5ff1a0a20d65" providerId="ADAL" clId="{95AA74D9-9849-455A-A964-0BEE795A1254}" dt="2020-03-20T18:43:19.628" v="2650" actId="20577"/>
          <ac:spMkLst>
            <pc:docMk/>
            <pc:sldMk cId="2480572711" sldId="448"/>
            <ac:spMk id="3" creationId="{6A86D010-9231-404E-952A-6A71AC1FDBD2}"/>
          </ac:spMkLst>
        </pc:spChg>
        <pc:spChg chg="del">
          <ac:chgData name="Erik Král" userId="e92e8e71-05aa-4c44-9728-5ff1a0a20d65" providerId="ADAL" clId="{95AA74D9-9849-455A-A964-0BEE795A1254}" dt="2020-03-20T18:43:22.820" v="2651" actId="478"/>
          <ac:spMkLst>
            <pc:docMk/>
            <pc:sldMk cId="2480572711" sldId="448"/>
            <ac:spMk id="4" creationId="{45635DD2-A7D7-4481-8808-009EAED4DE03}"/>
          </ac:spMkLst>
        </pc:spChg>
      </pc:sldChg>
      <pc:sldChg chg="addSp delSp modSp add">
        <pc:chgData name="Erik Král" userId="e92e8e71-05aa-4c44-9728-5ff1a0a20d65" providerId="ADAL" clId="{95AA74D9-9849-455A-A964-0BEE795A1254}" dt="2020-03-21T13:28:05.142" v="2903" actId="114"/>
        <pc:sldMkLst>
          <pc:docMk/>
          <pc:sldMk cId="2272918260" sldId="449"/>
        </pc:sldMkLst>
        <pc:spChg chg="del">
          <ac:chgData name="Erik Král" userId="e92e8e71-05aa-4c44-9728-5ff1a0a20d65" providerId="ADAL" clId="{95AA74D9-9849-455A-A964-0BEE795A1254}" dt="2020-03-21T13:26:45.282" v="2653"/>
          <ac:spMkLst>
            <pc:docMk/>
            <pc:sldMk cId="2272918260" sldId="449"/>
            <ac:spMk id="2" creationId="{F8CC5C09-E7E8-4192-B44A-765E675DA816}"/>
          </ac:spMkLst>
        </pc:spChg>
        <pc:spChg chg="del">
          <ac:chgData name="Erik Král" userId="e92e8e71-05aa-4c44-9728-5ff1a0a20d65" providerId="ADAL" clId="{95AA74D9-9849-455A-A964-0BEE795A1254}" dt="2020-03-21T13:26:45.282" v="2653"/>
          <ac:spMkLst>
            <pc:docMk/>
            <pc:sldMk cId="2272918260" sldId="449"/>
            <ac:spMk id="3" creationId="{940A625C-425A-4D0F-ADCF-C5FE244A9E7A}"/>
          </ac:spMkLst>
        </pc:spChg>
        <pc:spChg chg="del">
          <ac:chgData name="Erik Král" userId="e92e8e71-05aa-4c44-9728-5ff1a0a20d65" providerId="ADAL" clId="{95AA74D9-9849-455A-A964-0BEE795A1254}" dt="2020-03-21T13:26:58.613" v="2693" actId="478"/>
          <ac:spMkLst>
            <pc:docMk/>
            <pc:sldMk cId="2272918260" sldId="449"/>
            <ac:spMk id="4" creationId="{A6CCD4AA-7E0A-45D9-8B93-6C0E8479A4BD}"/>
          </ac:spMkLst>
        </pc:spChg>
        <pc:spChg chg="add mod">
          <ac:chgData name="Erik Král" userId="e92e8e71-05aa-4c44-9728-5ff1a0a20d65" providerId="ADAL" clId="{95AA74D9-9849-455A-A964-0BEE795A1254}" dt="2020-03-21T13:26:56.053" v="2692" actId="20577"/>
          <ac:spMkLst>
            <pc:docMk/>
            <pc:sldMk cId="2272918260" sldId="449"/>
            <ac:spMk id="6" creationId="{4F969295-B658-4E06-9DAE-2378ECD92F26}"/>
          </ac:spMkLst>
        </pc:spChg>
        <pc:spChg chg="add mod">
          <ac:chgData name="Erik Král" userId="e92e8e71-05aa-4c44-9728-5ff1a0a20d65" providerId="ADAL" clId="{95AA74D9-9849-455A-A964-0BEE795A1254}" dt="2020-03-21T13:28:05.142" v="2903" actId="114"/>
          <ac:spMkLst>
            <pc:docMk/>
            <pc:sldMk cId="2272918260" sldId="449"/>
            <ac:spMk id="7" creationId="{C088E432-D4B5-4DE3-ABEE-606FE8243E99}"/>
          </ac:spMkLst>
        </pc:spChg>
      </pc:sldChg>
      <pc:sldChg chg="addSp delSp modSp add del">
        <pc:chgData name="Erik Král" userId="e92e8e71-05aa-4c44-9728-5ff1a0a20d65" providerId="ADAL" clId="{95AA74D9-9849-455A-A964-0BEE795A1254}" dt="2020-03-21T13:46:14.036" v="3018" actId="2696"/>
        <pc:sldMkLst>
          <pc:docMk/>
          <pc:sldMk cId="317546782" sldId="450"/>
        </pc:sldMkLst>
        <pc:spChg chg="add mod">
          <ac:chgData name="Erik Král" userId="e92e8e71-05aa-4c44-9728-5ff1a0a20d65" providerId="ADAL" clId="{95AA74D9-9849-455A-A964-0BEE795A1254}" dt="2020-03-21T13:42:30.603" v="2914" actId="1076"/>
          <ac:spMkLst>
            <pc:docMk/>
            <pc:sldMk cId="317546782" sldId="450"/>
            <ac:spMk id="3" creationId="{FC24946F-AC70-420B-9EFB-10D415AB8E4E}"/>
          </ac:spMkLst>
        </pc:spChg>
        <pc:spChg chg="mod">
          <ac:chgData name="Erik Král" userId="e92e8e71-05aa-4c44-9728-5ff1a0a20d65" providerId="ADAL" clId="{95AA74D9-9849-455A-A964-0BEE795A1254}" dt="2020-03-21T13:45:54.108" v="3000" actId="1076"/>
          <ac:spMkLst>
            <pc:docMk/>
            <pc:sldMk cId="317546782" sldId="450"/>
            <ac:spMk id="12" creationId="{AA1F0984-FA6B-4A03-B1EB-16AC977E1F29}"/>
          </ac:spMkLst>
        </pc:spChg>
        <pc:spChg chg="del mod">
          <ac:chgData name="Erik Král" userId="e92e8e71-05aa-4c44-9728-5ff1a0a20d65" providerId="ADAL" clId="{95AA74D9-9849-455A-A964-0BEE795A1254}" dt="2020-03-21T13:42:55.156" v="2915" actId="478"/>
          <ac:spMkLst>
            <pc:docMk/>
            <pc:sldMk cId="317546782" sldId="450"/>
            <ac:spMk id="15" creationId="{9A23DF9D-6E40-4F28-AACF-7648AD485816}"/>
          </ac:spMkLst>
        </pc:spChg>
        <pc:spChg chg="add del mod">
          <ac:chgData name="Erik Král" userId="e92e8e71-05aa-4c44-9728-5ff1a0a20d65" providerId="ADAL" clId="{95AA74D9-9849-455A-A964-0BEE795A1254}" dt="2020-03-21T13:46:05.140" v="3016" actId="20577"/>
          <ac:spMkLst>
            <pc:docMk/>
            <pc:sldMk cId="317546782" sldId="450"/>
            <ac:spMk id="17" creationId="{13A430EE-D343-47D0-A5FD-684EA2D2BA4F}"/>
          </ac:spMkLst>
        </pc:spChg>
        <pc:spChg chg="del">
          <ac:chgData name="Erik Král" userId="e92e8e71-05aa-4c44-9728-5ff1a0a20d65" providerId="ADAL" clId="{95AA74D9-9849-455A-A964-0BEE795A1254}" dt="2020-03-21T13:42:11.669" v="2908" actId="478"/>
          <ac:spMkLst>
            <pc:docMk/>
            <pc:sldMk cId="317546782" sldId="450"/>
            <ac:spMk id="20" creationId="{0E470C7C-F335-42D2-A134-54469DB57974}"/>
          </ac:spMkLst>
        </pc:spChg>
        <pc:spChg chg="add del mod">
          <ac:chgData name="Erik Král" userId="e92e8e71-05aa-4c44-9728-5ff1a0a20d65" providerId="ADAL" clId="{95AA74D9-9849-455A-A964-0BEE795A1254}" dt="2020-03-21T13:44:35.266" v="2967" actId="478"/>
          <ac:spMkLst>
            <pc:docMk/>
            <pc:sldMk cId="317546782" sldId="450"/>
            <ac:spMk id="21" creationId="{6BFC73FD-82BC-483A-AE64-5D2EFC3F5C2F}"/>
          </ac:spMkLst>
        </pc:spChg>
        <pc:spChg chg="del">
          <ac:chgData name="Erik Král" userId="e92e8e71-05aa-4c44-9728-5ff1a0a20d65" providerId="ADAL" clId="{95AA74D9-9849-455A-A964-0BEE795A1254}" dt="2020-03-21T13:28:34.485" v="2906" actId="478"/>
          <ac:spMkLst>
            <pc:docMk/>
            <pc:sldMk cId="317546782" sldId="450"/>
            <ac:spMk id="22" creationId="{A1D5F575-F4E3-419B-8E91-77A15BCA3C81}"/>
          </ac:spMkLst>
        </pc:spChg>
        <pc:spChg chg="add del mod">
          <ac:chgData name="Erik Král" userId="e92e8e71-05aa-4c44-9728-5ff1a0a20d65" providerId="ADAL" clId="{95AA74D9-9849-455A-A964-0BEE795A1254}" dt="2020-03-21T13:44:35.971" v="2968" actId="478"/>
          <ac:spMkLst>
            <pc:docMk/>
            <pc:sldMk cId="317546782" sldId="450"/>
            <ac:spMk id="23" creationId="{66EE665D-9BB1-4BC1-BDC7-59FC4E3F1B89}"/>
          </ac:spMkLst>
        </pc:spChg>
        <pc:graphicFrameChg chg="add del mod modGraphic">
          <ac:chgData name="Erik Král" userId="e92e8e71-05aa-4c44-9728-5ff1a0a20d65" providerId="ADAL" clId="{95AA74D9-9849-455A-A964-0BEE795A1254}" dt="2020-03-21T13:45:57.708" v="3005" actId="3680"/>
          <ac:graphicFrameMkLst>
            <pc:docMk/>
            <pc:sldMk cId="317546782" sldId="450"/>
            <ac:graphicFrameMk id="4" creationId="{C02891E7-2233-4E22-980D-773F21AD0D92}"/>
          </ac:graphicFrameMkLst>
        </pc:graphicFrameChg>
      </pc:sldChg>
      <pc:sldChg chg="addSp delSp modSp add">
        <pc:chgData name="Erik Král" userId="e92e8e71-05aa-4c44-9728-5ff1a0a20d65" providerId="ADAL" clId="{95AA74D9-9849-455A-A964-0BEE795A1254}" dt="2020-03-21T13:54:49.116" v="3114"/>
        <pc:sldMkLst>
          <pc:docMk/>
          <pc:sldMk cId="402103514" sldId="450"/>
        </pc:sldMkLst>
        <pc:spChg chg="del mod">
          <ac:chgData name="Erik Král" userId="e92e8e71-05aa-4c44-9728-5ff1a0a20d65" providerId="ADAL" clId="{95AA74D9-9849-455A-A964-0BEE795A1254}" dt="2020-03-21T13:51:18.267" v="3071" actId="478"/>
          <ac:spMkLst>
            <pc:docMk/>
            <pc:sldMk cId="402103514" sldId="450"/>
            <ac:spMk id="8" creationId="{B715DF48-5FAD-464B-8A20-ECE9F42119EF}"/>
          </ac:spMkLst>
        </pc:spChg>
        <pc:spChg chg="del mod">
          <ac:chgData name="Erik Král" userId="e92e8e71-05aa-4c44-9728-5ff1a0a20d65" providerId="ADAL" clId="{95AA74D9-9849-455A-A964-0BEE795A1254}" dt="2020-03-21T13:51:18.267" v="3071" actId="478"/>
          <ac:spMkLst>
            <pc:docMk/>
            <pc:sldMk cId="402103514" sldId="450"/>
            <ac:spMk id="9" creationId="{90D08F01-F516-49D5-9987-AD6F7D9D6D6E}"/>
          </ac:spMkLst>
        </pc:spChg>
        <pc:spChg chg="del">
          <ac:chgData name="Erik Král" userId="e92e8e71-05aa-4c44-9728-5ff1a0a20d65" providerId="ADAL" clId="{95AA74D9-9849-455A-A964-0BEE795A1254}" dt="2020-03-21T13:46:27.947" v="3020" actId="478"/>
          <ac:spMkLst>
            <pc:docMk/>
            <pc:sldMk cId="402103514" sldId="450"/>
            <ac:spMk id="15" creationId="{9A23DF9D-6E40-4F28-AACF-7648AD485816}"/>
          </ac:spMkLst>
        </pc:spChg>
        <pc:spChg chg="del">
          <ac:chgData name="Erik Král" userId="e92e8e71-05aa-4c44-9728-5ff1a0a20d65" providerId="ADAL" clId="{95AA74D9-9849-455A-A964-0BEE795A1254}" dt="2020-03-21T13:46:27.947" v="3020" actId="478"/>
          <ac:spMkLst>
            <pc:docMk/>
            <pc:sldMk cId="402103514" sldId="450"/>
            <ac:spMk id="17" creationId="{13A430EE-D343-47D0-A5FD-684EA2D2BA4F}"/>
          </ac:spMkLst>
        </pc:spChg>
        <pc:spChg chg="del mod">
          <ac:chgData name="Erik Král" userId="e92e8e71-05aa-4c44-9728-5ff1a0a20d65" providerId="ADAL" clId="{95AA74D9-9849-455A-A964-0BEE795A1254}" dt="2020-03-21T13:51:18.267" v="3071" actId="478"/>
          <ac:spMkLst>
            <pc:docMk/>
            <pc:sldMk cId="402103514" sldId="450"/>
            <ac:spMk id="18" creationId="{23B72FD4-C618-4F4C-A20A-D343B7116884}"/>
          </ac:spMkLst>
        </pc:spChg>
        <pc:spChg chg="del">
          <ac:chgData name="Erik Král" userId="e92e8e71-05aa-4c44-9728-5ff1a0a20d65" providerId="ADAL" clId="{95AA74D9-9849-455A-A964-0BEE795A1254}" dt="2020-03-21T13:54:48.874" v="3113" actId="478"/>
          <ac:spMkLst>
            <pc:docMk/>
            <pc:sldMk cId="402103514" sldId="450"/>
            <ac:spMk id="20" creationId="{0E470C7C-F335-42D2-A134-54469DB57974}"/>
          </ac:spMkLst>
        </pc:spChg>
        <pc:spChg chg="del">
          <ac:chgData name="Erik Král" userId="e92e8e71-05aa-4c44-9728-5ff1a0a20d65" providerId="ADAL" clId="{95AA74D9-9849-455A-A964-0BEE795A1254}" dt="2020-03-21T13:46:27.947" v="3020" actId="478"/>
          <ac:spMkLst>
            <pc:docMk/>
            <pc:sldMk cId="402103514" sldId="450"/>
            <ac:spMk id="22" creationId="{A1D5F575-F4E3-419B-8E91-77A15BCA3C81}"/>
          </ac:spMkLst>
        </pc:spChg>
        <pc:spChg chg="add">
          <ac:chgData name="Erik Král" userId="e92e8e71-05aa-4c44-9728-5ff1a0a20d65" providerId="ADAL" clId="{95AA74D9-9849-455A-A964-0BEE795A1254}" dt="2020-03-21T13:54:49.116" v="3114"/>
          <ac:spMkLst>
            <pc:docMk/>
            <pc:sldMk cId="402103514" sldId="450"/>
            <ac:spMk id="23" creationId="{9C68108C-F5EA-43CD-8FAA-BA074B526228}"/>
          </ac:spMkLst>
        </pc:spChg>
        <pc:graphicFrameChg chg="add del mod modGraphic">
          <ac:chgData name="Erik Král" userId="e92e8e71-05aa-4c44-9728-5ff1a0a20d65" providerId="ADAL" clId="{95AA74D9-9849-455A-A964-0BEE795A1254}" dt="2020-03-21T13:51:18.267" v="3071" actId="478"/>
          <ac:graphicFrameMkLst>
            <pc:docMk/>
            <pc:sldMk cId="402103514" sldId="450"/>
            <ac:graphicFrameMk id="21" creationId="{E792E360-3D64-46E9-8B28-402E35FC0B50}"/>
          </ac:graphicFrameMkLst>
        </pc:graphicFrameChg>
        <pc:cxnChg chg="del mod">
          <ac:chgData name="Erik Král" userId="e92e8e71-05aa-4c44-9728-5ff1a0a20d65" providerId="ADAL" clId="{95AA74D9-9849-455A-A964-0BEE795A1254}" dt="2020-03-21T13:51:18.267" v="3071" actId="478"/>
          <ac:cxnSpMkLst>
            <pc:docMk/>
            <pc:sldMk cId="402103514" sldId="450"/>
            <ac:cxnSpMk id="19" creationId="{C69CC7A9-E8CD-4CC8-880D-605995D6E180}"/>
          </ac:cxnSpMkLst>
        </pc:cxnChg>
        <pc:cxnChg chg="del">
          <ac:chgData name="Erik Král" userId="e92e8e71-05aa-4c44-9728-5ff1a0a20d65" providerId="ADAL" clId="{95AA74D9-9849-455A-A964-0BEE795A1254}" dt="2020-03-21T13:51:05.186" v="3069" actId="478"/>
          <ac:cxnSpMkLst>
            <pc:docMk/>
            <pc:sldMk cId="402103514" sldId="450"/>
            <ac:cxnSpMk id="24" creationId="{0D2DC836-191D-45E6-899C-7986600695EB}"/>
          </ac:cxnSpMkLst>
        </pc:cxnChg>
      </pc:sldChg>
      <pc:sldChg chg="addSp delSp modSp add">
        <pc:chgData name="Erik Král" userId="e92e8e71-05aa-4c44-9728-5ff1a0a20d65" providerId="ADAL" clId="{95AA74D9-9849-455A-A964-0BEE795A1254}" dt="2020-03-21T13:54:54.491" v="3115" actId="207"/>
        <pc:sldMkLst>
          <pc:docMk/>
          <pc:sldMk cId="2251899768" sldId="451"/>
        </pc:sldMkLst>
        <pc:spChg chg="mod">
          <ac:chgData name="Erik Král" userId="e92e8e71-05aa-4c44-9728-5ff1a0a20d65" providerId="ADAL" clId="{95AA74D9-9849-455A-A964-0BEE795A1254}" dt="2020-03-21T13:51:49.032" v="3080" actId="208"/>
          <ac:spMkLst>
            <pc:docMk/>
            <pc:sldMk cId="2251899768" sldId="451"/>
            <ac:spMk id="8" creationId="{B715DF48-5FAD-464B-8A20-ECE9F42119EF}"/>
          </ac:spMkLst>
        </pc:spChg>
        <pc:spChg chg="mod">
          <ac:chgData name="Erik Král" userId="e92e8e71-05aa-4c44-9728-5ff1a0a20d65" providerId="ADAL" clId="{95AA74D9-9849-455A-A964-0BEE795A1254}" dt="2020-03-21T13:51:40.379" v="3079" actId="207"/>
          <ac:spMkLst>
            <pc:docMk/>
            <pc:sldMk cId="2251899768" sldId="451"/>
            <ac:spMk id="9" creationId="{90D08F01-F516-49D5-9987-AD6F7D9D6D6E}"/>
          </ac:spMkLst>
        </pc:spChg>
        <pc:spChg chg="add mod">
          <ac:chgData name="Erik Král" userId="e92e8e71-05aa-4c44-9728-5ff1a0a20d65" providerId="ADAL" clId="{95AA74D9-9849-455A-A964-0BEE795A1254}" dt="2020-03-21T13:54:54.491" v="3115" actId="207"/>
          <ac:spMkLst>
            <pc:docMk/>
            <pc:sldMk cId="2251899768" sldId="451"/>
            <ac:spMk id="14" creationId="{B50AE880-A3C1-4C42-BEAF-A49F6ADFEE3C}"/>
          </ac:spMkLst>
        </pc:spChg>
        <pc:spChg chg="del">
          <ac:chgData name="Erik Král" userId="e92e8e71-05aa-4c44-9728-5ff1a0a20d65" providerId="ADAL" clId="{95AA74D9-9849-455A-A964-0BEE795A1254}" dt="2020-03-21T13:51:31.210" v="3074" actId="478"/>
          <ac:spMkLst>
            <pc:docMk/>
            <pc:sldMk cId="2251899768" sldId="451"/>
            <ac:spMk id="18" creationId="{23B72FD4-C618-4F4C-A20A-D343B7116884}"/>
          </ac:spMkLst>
        </pc:spChg>
        <pc:spChg chg="del mod">
          <ac:chgData name="Erik Král" userId="e92e8e71-05aa-4c44-9728-5ff1a0a20d65" providerId="ADAL" clId="{95AA74D9-9849-455A-A964-0BEE795A1254}" dt="2020-03-21T13:54:44.265" v="3111" actId="478"/>
          <ac:spMkLst>
            <pc:docMk/>
            <pc:sldMk cId="2251899768" sldId="451"/>
            <ac:spMk id="20" creationId="{0E470C7C-F335-42D2-A134-54469DB57974}"/>
          </ac:spMkLst>
        </pc:spChg>
        <pc:graphicFrameChg chg="del">
          <ac:chgData name="Erik Král" userId="e92e8e71-05aa-4c44-9728-5ff1a0a20d65" providerId="ADAL" clId="{95AA74D9-9849-455A-A964-0BEE795A1254}" dt="2020-03-21T13:51:31.914" v="3075" actId="478"/>
          <ac:graphicFrameMkLst>
            <pc:docMk/>
            <pc:sldMk cId="2251899768" sldId="451"/>
            <ac:graphicFrameMk id="21" creationId="{E792E360-3D64-46E9-8B28-402E35FC0B50}"/>
          </ac:graphicFrameMkLst>
        </pc:graphicFrameChg>
        <pc:cxnChg chg="del mod">
          <ac:chgData name="Erik Král" userId="e92e8e71-05aa-4c44-9728-5ff1a0a20d65" providerId="ADAL" clId="{95AA74D9-9849-455A-A964-0BEE795A1254}" dt="2020-03-21T13:51:29.562" v="3073" actId="478"/>
          <ac:cxnSpMkLst>
            <pc:docMk/>
            <pc:sldMk cId="2251899768" sldId="451"/>
            <ac:cxnSpMk id="19" creationId="{C69CC7A9-E8CD-4CC8-880D-605995D6E180}"/>
          </ac:cxnSpMkLst>
        </pc:cxnChg>
      </pc:sldChg>
      <pc:sldChg chg="addSp delSp modSp add">
        <pc:chgData name="Erik Král" userId="e92e8e71-05aa-4c44-9728-5ff1a0a20d65" providerId="ADAL" clId="{95AA74D9-9849-455A-A964-0BEE795A1254}" dt="2020-03-21T13:55:39.673" v="3121" actId="478"/>
        <pc:sldMkLst>
          <pc:docMk/>
          <pc:sldMk cId="4183674072" sldId="452"/>
        </pc:sldMkLst>
        <pc:spChg chg="mod">
          <ac:chgData name="Erik Král" userId="e92e8e71-05aa-4c44-9728-5ff1a0a20d65" providerId="ADAL" clId="{95AA74D9-9849-455A-A964-0BEE795A1254}" dt="2020-03-21T13:52:42.370" v="3086" actId="20577"/>
          <ac:spMkLst>
            <pc:docMk/>
            <pc:sldMk cId="4183674072" sldId="452"/>
            <ac:spMk id="8" creationId="{B715DF48-5FAD-464B-8A20-ECE9F42119EF}"/>
          </ac:spMkLst>
        </pc:spChg>
        <pc:spChg chg="add del">
          <ac:chgData name="Erik Král" userId="e92e8e71-05aa-4c44-9728-5ff1a0a20d65" providerId="ADAL" clId="{95AA74D9-9849-455A-A964-0BEE795A1254}" dt="2020-03-21T13:54:38.354" v="3109" actId="478"/>
          <ac:spMkLst>
            <pc:docMk/>
            <pc:sldMk cId="4183674072" sldId="452"/>
            <ac:spMk id="15" creationId="{6C34F4CD-EFB5-45E1-82A6-08747883FB05}"/>
          </ac:spMkLst>
        </pc:spChg>
        <pc:spChg chg="add del">
          <ac:chgData name="Erik Král" userId="e92e8e71-05aa-4c44-9728-5ff1a0a20d65" providerId="ADAL" clId="{95AA74D9-9849-455A-A964-0BEE795A1254}" dt="2020-03-21T13:55:12.073" v="3116"/>
          <ac:spMkLst>
            <pc:docMk/>
            <pc:sldMk cId="4183674072" sldId="452"/>
            <ac:spMk id="16" creationId="{F06B71AB-7EDF-427C-8832-A384ABD1AE32}"/>
          </ac:spMkLst>
        </pc:spChg>
        <pc:spChg chg="add">
          <ac:chgData name="Erik Král" userId="e92e8e71-05aa-4c44-9728-5ff1a0a20d65" providerId="ADAL" clId="{95AA74D9-9849-455A-A964-0BEE795A1254}" dt="2020-03-21T13:55:14.396" v="3118"/>
          <ac:spMkLst>
            <pc:docMk/>
            <pc:sldMk cId="4183674072" sldId="452"/>
            <ac:spMk id="17" creationId="{ADEC8369-130E-4B5A-B2F5-28E19AC26FF8}"/>
          </ac:spMkLst>
        </pc:spChg>
        <pc:spChg chg="del">
          <ac:chgData name="Erik Král" userId="e92e8e71-05aa-4c44-9728-5ff1a0a20d65" providerId="ADAL" clId="{95AA74D9-9849-455A-A964-0BEE795A1254}" dt="2020-03-21T13:55:39.673" v="3121" actId="478"/>
          <ac:spMkLst>
            <pc:docMk/>
            <pc:sldMk cId="4183674072" sldId="452"/>
            <ac:spMk id="18" creationId="{23B72FD4-C618-4F4C-A20A-D343B7116884}"/>
          </ac:spMkLst>
        </pc:spChg>
        <pc:spChg chg="del">
          <ac:chgData name="Erik Král" userId="e92e8e71-05aa-4c44-9728-5ff1a0a20d65" providerId="ADAL" clId="{95AA74D9-9849-455A-A964-0BEE795A1254}" dt="2020-03-21T13:54:31.977" v="3107" actId="478"/>
          <ac:spMkLst>
            <pc:docMk/>
            <pc:sldMk cId="4183674072" sldId="452"/>
            <ac:spMk id="20" creationId="{0E470C7C-F335-42D2-A134-54469DB57974}"/>
          </ac:spMkLst>
        </pc:spChg>
        <pc:graphicFrameChg chg="del">
          <ac:chgData name="Erik Král" userId="e92e8e71-05aa-4c44-9728-5ff1a0a20d65" providerId="ADAL" clId="{95AA74D9-9849-455A-A964-0BEE795A1254}" dt="2020-03-21T13:52:51.626" v="3087" actId="478"/>
          <ac:graphicFrameMkLst>
            <pc:docMk/>
            <pc:sldMk cId="4183674072" sldId="452"/>
            <ac:graphicFrameMk id="21" creationId="{E792E360-3D64-46E9-8B28-402E35FC0B50}"/>
          </ac:graphicFrameMkLst>
        </pc:graphicFrameChg>
        <pc:cxnChg chg="add del">
          <ac:chgData name="Erik Král" userId="e92e8e71-05aa-4c44-9728-5ff1a0a20d65" providerId="ADAL" clId="{95AA74D9-9849-455A-A964-0BEE795A1254}" dt="2020-03-21T13:55:13.689" v="3117" actId="478"/>
          <ac:cxnSpMkLst>
            <pc:docMk/>
            <pc:sldMk cId="4183674072" sldId="452"/>
            <ac:cxnSpMk id="14" creationId="{BCEA82BE-B4C5-4026-8432-F655FE9DC93A}"/>
          </ac:cxnSpMkLst>
        </pc:cxnChg>
        <pc:cxnChg chg="del mod">
          <ac:chgData name="Erik Král" userId="e92e8e71-05aa-4c44-9728-5ff1a0a20d65" providerId="ADAL" clId="{95AA74D9-9849-455A-A964-0BEE795A1254}" dt="2020-03-21T13:52:51.626" v="3087" actId="478"/>
          <ac:cxnSpMkLst>
            <pc:docMk/>
            <pc:sldMk cId="4183674072" sldId="452"/>
            <ac:cxnSpMk id="19" creationId="{C69CC7A9-E8CD-4CC8-880D-605995D6E180}"/>
          </ac:cxnSpMkLst>
        </pc:cxnChg>
        <pc:cxnChg chg="add mod">
          <ac:chgData name="Erik Král" userId="e92e8e71-05aa-4c44-9728-5ff1a0a20d65" providerId="ADAL" clId="{95AA74D9-9849-455A-A964-0BEE795A1254}" dt="2020-03-21T13:55:35.601" v="3120" actId="1076"/>
          <ac:cxnSpMkLst>
            <pc:docMk/>
            <pc:sldMk cId="4183674072" sldId="452"/>
            <ac:cxnSpMk id="22" creationId="{C17EEB54-3C2F-4DDC-B605-3D0E6C1B2563}"/>
          </ac:cxnSpMkLst>
        </pc:cxnChg>
      </pc:sldChg>
      <pc:sldChg chg="addSp delSp modSp add">
        <pc:chgData name="Erik Král" userId="e92e8e71-05aa-4c44-9728-5ff1a0a20d65" providerId="ADAL" clId="{95AA74D9-9849-455A-A964-0BEE795A1254}" dt="2020-03-21T14:01:45.938" v="3194" actId="207"/>
        <pc:sldMkLst>
          <pc:docMk/>
          <pc:sldMk cId="2768211977" sldId="453"/>
        </pc:sldMkLst>
        <pc:spChg chg="mod">
          <ac:chgData name="Erik Král" userId="e92e8e71-05aa-4c44-9728-5ff1a0a20d65" providerId="ADAL" clId="{95AA74D9-9849-455A-A964-0BEE795A1254}" dt="2020-03-21T14:01:45.938" v="3194" actId="207"/>
          <ac:spMkLst>
            <pc:docMk/>
            <pc:sldMk cId="2768211977" sldId="453"/>
            <ac:spMk id="8" creationId="{B715DF48-5FAD-464B-8A20-ECE9F42119EF}"/>
          </ac:spMkLst>
        </pc:spChg>
        <pc:spChg chg="add mod">
          <ac:chgData name="Erik Král" userId="e92e8e71-05aa-4c44-9728-5ff1a0a20d65" providerId="ADAL" clId="{95AA74D9-9849-455A-A964-0BEE795A1254}" dt="2020-03-21T13:55:47.844" v="3122" actId="207"/>
          <ac:spMkLst>
            <pc:docMk/>
            <pc:sldMk cId="2768211977" sldId="453"/>
            <ac:spMk id="14" creationId="{6B3372E8-E20E-42E6-A301-23683004CFC2}"/>
          </ac:spMkLst>
        </pc:spChg>
        <pc:spChg chg="mod">
          <ac:chgData name="Erik Král" userId="e92e8e71-05aa-4c44-9728-5ff1a0a20d65" providerId="ADAL" clId="{95AA74D9-9849-455A-A964-0BEE795A1254}" dt="2020-03-21T13:55:55.066" v="3123" actId="207"/>
          <ac:spMkLst>
            <pc:docMk/>
            <pc:sldMk cId="2768211977" sldId="453"/>
            <ac:spMk id="18" creationId="{23B72FD4-C618-4F4C-A20A-D343B7116884}"/>
          </ac:spMkLst>
        </pc:spChg>
        <pc:spChg chg="del">
          <ac:chgData name="Erik Král" userId="e92e8e71-05aa-4c44-9728-5ff1a0a20d65" providerId="ADAL" clId="{95AA74D9-9849-455A-A964-0BEE795A1254}" dt="2020-03-21T13:54:28.219" v="3105" actId="478"/>
          <ac:spMkLst>
            <pc:docMk/>
            <pc:sldMk cId="2768211977" sldId="453"/>
            <ac:spMk id="20" creationId="{0E470C7C-F335-42D2-A134-54469DB57974}"/>
          </ac:spMkLst>
        </pc:spChg>
        <pc:graphicFrameChg chg="mod modGraphic">
          <ac:chgData name="Erik Král" userId="e92e8e71-05aa-4c44-9728-5ff1a0a20d65" providerId="ADAL" clId="{95AA74D9-9849-455A-A964-0BEE795A1254}" dt="2020-03-21T13:56:39.921" v="3128"/>
          <ac:graphicFrameMkLst>
            <pc:docMk/>
            <pc:sldMk cId="2768211977" sldId="453"/>
            <ac:graphicFrameMk id="21" creationId="{E792E360-3D64-46E9-8B28-402E35FC0B50}"/>
          </ac:graphicFrameMkLst>
        </pc:graphicFrameChg>
      </pc:sldChg>
      <pc:sldChg chg="addSp delSp modSp add">
        <pc:chgData name="Erik Král" userId="e92e8e71-05aa-4c44-9728-5ff1a0a20d65" providerId="ADAL" clId="{95AA74D9-9849-455A-A964-0BEE795A1254}" dt="2020-03-21T13:56:56.144" v="3131" actId="1076"/>
        <pc:sldMkLst>
          <pc:docMk/>
          <pc:sldMk cId="2626683241" sldId="454"/>
        </pc:sldMkLst>
        <pc:spChg chg="add del mod">
          <ac:chgData name="Erik Král" userId="e92e8e71-05aa-4c44-9728-5ff1a0a20d65" providerId="ADAL" clId="{95AA74D9-9849-455A-A964-0BEE795A1254}" dt="2020-03-21T13:54:04.434" v="3098" actId="478"/>
          <ac:spMkLst>
            <pc:docMk/>
            <pc:sldMk cId="2626683241" sldId="454"/>
            <ac:spMk id="3" creationId="{1085A91E-257E-4FCE-B7C1-FF745D05F467}"/>
          </ac:spMkLst>
        </pc:spChg>
        <pc:spChg chg="add mod">
          <ac:chgData name="Erik Král" userId="e92e8e71-05aa-4c44-9728-5ff1a0a20d65" providerId="ADAL" clId="{95AA74D9-9849-455A-A964-0BEE795A1254}" dt="2020-03-21T13:54:22.834" v="3104" actId="20577"/>
          <ac:spMkLst>
            <pc:docMk/>
            <pc:sldMk cId="2626683241" sldId="454"/>
            <ac:spMk id="4" creationId="{24A9ADB9-6911-49EB-87E1-EEF6DDCECA89}"/>
          </ac:spMkLst>
        </pc:spChg>
        <pc:spChg chg="del">
          <ac:chgData name="Erik Král" userId="e92e8e71-05aa-4c44-9728-5ff1a0a20d65" providerId="ADAL" clId="{95AA74D9-9849-455A-A964-0BEE795A1254}" dt="2020-03-21T13:53:11.946" v="3089" actId="478"/>
          <ac:spMkLst>
            <pc:docMk/>
            <pc:sldMk cId="2626683241" sldId="454"/>
            <ac:spMk id="20" creationId="{0E470C7C-F335-42D2-A134-54469DB57974}"/>
          </ac:spMkLst>
        </pc:spChg>
        <pc:cxnChg chg="add mod">
          <ac:chgData name="Erik Král" userId="e92e8e71-05aa-4c44-9728-5ff1a0a20d65" providerId="ADAL" clId="{95AA74D9-9849-455A-A964-0BEE795A1254}" dt="2020-03-21T13:56:56.144" v="3131" actId="1076"/>
          <ac:cxnSpMkLst>
            <pc:docMk/>
            <pc:sldMk cId="2626683241" sldId="454"/>
            <ac:cxnSpMk id="16" creationId="{197F3C89-81E2-4D0E-A22C-0FD2B4507491}"/>
          </ac:cxnSpMkLst>
        </pc:cxnChg>
      </pc:sldChg>
      <pc:sldChg chg="modSp add">
        <pc:chgData name="Erik Král" userId="e92e8e71-05aa-4c44-9728-5ff1a0a20d65" providerId="ADAL" clId="{95AA74D9-9849-455A-A964-0BEE795A1254}" dt="2020-03-21T13:57:18.705" v="3136" actId="207"/>
        <pc:sldMkLst>
          <pc:docMk/>
          <pc:sldMk cId="1196398159" sldId="455"/>
        </pc:sldMkLst>
        <pc:spChg chg="mod">
          <ac:chgData name="Erik Král" userId="e92e8e71-05aa-4c44-9728-5ff1a0a20d65" providerId="ADAL" clId="{95AA74D9-9849-455A-A964-0BEE795A1254}" dt="2020-03-21T13:57:11.129" v="3133" actId="207"/>
          <ac:spMkLst>
            <pc:docMk/>
            <pc:sldMk cId="1196398159" sldId="455"/>
            <ac:spMk id="4" creationId="{24A9ADB9-6911-49EB-87E1-EEF6DDCECA89}"/>
          </ac:spMkLst>
        </pc:spChg>
        <pc:graphicFrameChg chg="modGraphic">
          <ac:chgData name="Erik Král" userId="e92e8e71-05aa-4c44-9728-5ff1a0a20d65" providerId="ADAL" clId="{95AA74D9-9849-455A-A964-0BEE795A1254}" dt="2020-03-21T13:57:18.705" v="3136" actId="207"/>
          <ac:graphicFrameMkLst>
            <pc:docMk/>
            <pc:sldMk cId="1196398159" sldId="455"/>
            <ac:graphicFrameMk id="21" creationId="{E792E360-3D64-46E9-8B28-402E35FC0B50}"/>
          </ac:graphicFrameMkLst>
        </pc:graphicFrameChg>
      </pc:sldChg>
      <pc:sldChg chg="modSp add">
        <pc:chgData name="Erik Král" userId="e92e8e71-05aa-4c44-9728-5ff1a0a20d65" providerId="ADAL" clId="{95AA74D9-9849-455A-A964-0BEE795A1254}" dt="2020-03-21T13:57:36.969" v="3144" actId="207"/>
        <pc:sldMkLst>
          <pc:docMk/>
          <pc:sldMk cId="3883294827" sldId="456"/>
        </pc:sldMkLst>
        <pc:spChg chg="mod">
          <ac:chgData name="Erik Král" userId="e92e8e71-05aa-4c44-9728-5ff1a0a20d65" providerId="ADAL" clId="{95AA74D9-9849-455A-A964-0BEE795A1254}" dt="2020-03-21T13:57:24.882" v="3138" actId="207"/>
          <ac:spMkLst>
            <pc:docMk/>
            <pc:sldMk cId="3883294827" sldId="456"/>
            <ac:spMk id="4" creationId="{24A9ADB9-6911-49EB-87E1-EEF6DDCECA89}"/>
          </ac:spMkLst>
        </pc:spChg>
        <pc:graphicFrameChg chg="modGraphic">
          <ac:chgData name="Erik Král" userId="e92e8e71-05aa-4c44-9728-5ff1a0a20d65" providerId="ADAL" clId="{95AA74D9-9849-455A-A964-0BEE795A1254}" dt="2020-03-21T13:57:36.969" v="3144" actId="207"/>
          <ac:graphicFrameMkLst>
            <pc:docMk/>
            <pc:sldMk cId="3883294827" sldId="456"/>
            <ac:graphicFrameMk id="21" creationId="{E792E360-3D64-46E9-8B28-402E35FC0B50}"/>
          </ac:graphicFrameMkLst>
        </pc:graphicFrameChg>
      </pc:sldChg>
      <pc:sldChg chg="addSp modSp add">
        <pc:chgData name="Erik Král" userId="e92e8e71-05aa-4c44-9728-5ff1a0a20d65" providerId="ADAL" clId="{95AA74D9-9849-455A-A964-0BEE795A1254}" dt="2020-03-21T13:58:24.754" v="3153" actId="122"/>
        <pc:sldMkLst>
          <pc:docMk/>
          <pc:sldMk cId="4046230722" sldId="457"/>
        </pc:sldMkLst>
        <pc:graphicFrameChg chg="modGraphic">
          <ac:chgData name="Erik Král" userId="e92e8e71-05aa-4c44-9728-5ff1a0a20d65" providerId="ADAL" clId="{95AA74D9-9849-455A-A964-0BEE795A1254}" dt="2020-03-21T13:58:24.754" v="3153" actId="122"/>
          <ac:graphicFrameMkLst>
            <pc:docMk/>
            <pc:sldMk cId="4046230722" sldId="457"/>
            <ac:graphicFrameMk id="21" creationId="{E792E360-3D64-46E9-8B28-402E35FC0B50}"/>
          </ac:graphicFrameMkLst>
        </pc:graphicFrameChg>
        <pc:cxnChg chg="add mod">
          <ac:chgData name="Erik Král" userId="e92e8e71-05aa-4c44-9728-5ff1a0a20d65" providerId="ADAL" clId="{95AA74D9-9849-455A-A964-0BEE795A1254}" dt="2020-03-21T13:57:52.912" v="3147" actId="1076"/>
          <ac:cxnSpMkLst>
            <pc:docMk/>
            <pc:sldMk cId="4046230722" sldId="457"/>
            <ac:cxnSpMk id="14" creationId="{09E84136-3A04-4517-A6DD-BCB01FF6647B}"/>
          </ac:cxnSpMkLst>
        </pc:cxnChg>
      </pc:sldChg>
      <pc:sldChg chg="modSp add del">
        <pc:chgData name="Erik Král" userId="e92e8e71-05aa-4c44-9728-5ff1a0a20d65" providerId="ADAL" clId="{95AA74D9-9849-455A-A964-0BEE795A1254}" dt="2020-03-21T14:02:04.599" v="3195" actId="2696"/>
        <pc:sldMkLst>
          <pc:docMk/>
          <pc:sldMk cId="3252165187" sldId="458"/>
        </pc:sldMkLst>
        <pc:graphicFrameChg chg="modGraphic">
          <ac:chgData name="Erik Král" userId="e92e8e71-05aa-4c44-9728-5ff1a0a20d65" providerId="ADAL" clId="{95AA74D9-9849-455A-A964-0BEE795A1254}" dt="2020-03-21T13:58:32.962" v="3157" actId="122"/>
          <ac:graphicFrameMkLst>
            <pc:docMk/>
            <pc:sldMk cId="3252165187" sldId="458"/>
            <ac:graphicFrameMk id="21" creationId="{E792E360-3D64-46E9-8B28-402E35FC0B50}"/>
          </ac:graphicFrameMkLst>
        </pc:graphicFrameChg>
      </pc:sldChg>
      <pc:sldChg chg="addSp modSp add">
        <pc:chgData name="Erik Král" userId="e92e8e71-05aa-4c44-9728-5ff1a0a20d65" providerId="ADAL" clId="{95AA74D9-9849-455A-A964-0BEE795A1254}" dt="2020-03-21T13:59:40.329" v="3174" actId="14100"/>
        <pc:sldMkLst>
          <pc:docMk/>
          <pc:sldMk cId="2597347678" sldId="459"/>
        </pc:sldMkLst>
        <pc:spChg chg="mod">
          <ac:chgData name="Erik Král" userId="e92e8e71-05aa-4c44-9728-5ff1a0a20d65" providerId="ADAL" clId="{95AA74D9-9849-455A-A964-0BEE795A1254}" dt="2020-03-21T13:58:04.193" v="3149" actId="207"/>
          <ac:spMkLst>
            <pc:docMk/>
            <pc:sldMk cId="2597347678" sldId="459"/>
            <ac:spMk id="4" creationId="{24A9ADB9-6911-49EB-87E1-EEF6DDCECA89}"/>
          </ac:spMkLst>
        </pc:spChg>
        <pc:graphicFrameChg chg="modGraphic">
          <ac:chgData name="Erik Král" userId="e92e8e71-05aa-4c44-9728-5ff1a0a20d65" providerId="ADAL" clId="{95AA74D9-9849-455A-A964-0BEE795A1254}" dt="2020-03-21T13:58:39.490" v="3161" actId="122"/>
          <ac:graphicFrameMkLst>
            <pc:docMk/>
            <pc:sldMk cId="2597347678" sldId="459"/>
            <ac:graphicFrameMk id="21" creationId="{E792E360-3D64-46E9-8B28-402E35FC0B50}"/>
          </ac:graphicFrameMkLst>
        </pc:graphicFrameChg>
        <pc:cxnChg chg="add mod">
          <ac:chgData name="Erik Král" userId="e92e8e71-05aa-4c44-9728-5ff1a0a20d65" providerId="ADAL" clId="{95AA74D9-9849-455A-A964-0BEE795A1254}" dt="2020-03-21T13:59:37.521" v="3173" actId="14100"/>
          <ac:cxnSpMkLst>
            <pc:docMk/>
            <pc:sldMk cId="2597347678" sldId="459"/>
            <ac:cxnSpMk id="14" creationId="{86D23699-7E2D-4C0F-A585-C1949991B9D5}"/>
          </ac:cxnSpMkLst>
        </pc:cxnChg>
        <pc:cxnChg chg="add mod">
          <ac:chgData name="Erik Král" userId="e92e8e71-05aa-4c44-9728-5ff1a0a20d65" providerId="ADAL" clId="{95AA74D9-9849-455A-A964-0BEE795A1254}" dt="2020-03-21T13:59:40.329" v="3174" actId="14100"/>
          <ac:cxnSpMkLst>
            <pc:docMk/>
            <pc:sldMk cId="2597347678" sldId="459"/>
            <ac:cxnSpMk id="15" creationId="{5A64BDC3-D65E-40A5-8777-D4A887300948}"/>
          </ac:cxnSpMkLst>
        </pc:cxnChg>
      </pc:sldChg>
      <pc:sldChg chg="addSp delSp modSp add">
        <pc:chgData name="Erik Král" userId="e92e8e71-05aa-4c44-9728-5ff1a0a20d65" providerId="ADAL" clId="{95AA74D9-9849-455A-A964-0BEE795A1254}" dt="2020-03-21T14:00:29.968" v="3184" actId="1076"/>
        <pc:sldMkLst>
          <pc:docMk/>
          <pc:sldMk cId="564408733" sldId="460"/>
        </pc:sldMkLst>
        <pc:spChg chg="mod">
          <ac:chgData name="Erik Král" userId="e92e8e71-05aa-4c44-9728-5ff1a0a20d65" providerId="ADAL" clId="{95AA74D9-9849-455A-A964-0BEE795A1254}" dt="2020-03-21T14:00:19.744" v="3182"/>
          <ac:spMkLst>
            <pc:docMk/>
            <pc:sldMk cId="564408733" sldId="460"/>
            <ac:spMk id="4" creationId="{24A9ADB9-6911-49EB-87E1-EEF6DDCECA89}"/>
          </ac:spMkLst>
        </pc:spChg>
        <pc:spChg chg="del">
          <ac:chgData name="Erik Král" userId="e92e8e71-05aa-4c44-9728-5ff1a0a20d65" providerId="ADAL" clId="{95AA74D9-9849-455A-A964-0BEE795A1254}" dt="2020-03-21T14:00:09.321" v="3179" actId="478"/>
          <ac:spMkLst>
            <pc:docMk/>
            <pc:sldMk cId="564408733" sldId="460"/>
            <ac:spMk id="18" creationId="{23B72FD4-C618-4F4C-A20A-D343B7116884}"/>
          </ac:spMkLst>
        </pc:spChg>
        <pc:graphicFrameChg chg="del">
          <ac:chgData name="Erik Král" userId="e92e8e71-05aa-4c44-9728-5ff1a0a20d65" providerId="ADAL" clId="{95AA74D9-9849-455A-A964-0BEE795A1254}" dt="2020-03-21T14:00:11.097" v="3181" actId="478"/>
          <ac:graphicFrameMkLst>
            <pc:docMk/>
            <pc:sldMk cId="564408733" sldId="460"/>
            <ac:graphicFrameMk id="21" creationId="{E792E360-3D64-46E9-8B28-402E35FC0B50}"/>
          </ac:graphicFrameMkLst>
        </pc:graphicFrameChg>
        <pc:cxnChg chg="del">
          <ac:chgData name="Erik Král" userId="e92e8e71-05aa-4c44-9728-5ff1a0a20d65" providerId="ADAL" clId="{95AA74D9-9849-455A-A964-0BEE795A1254}" dt="2020-03-21T14:00:04.889" v="3177" actId="478"/>
          <ac:cxnSpMkLst>
            <pc:docMk/>
            <pc:sldMk cId="564408733" sldId="460"/>
            <ac:cxnSpMk id="14" creationId="{86D23699-7E2D-4C0F-A585-C1949991B9D5}"/>
          </ac:cxnSpMkLst>
        </pc:cxnChg>
        <pc:cxnChg chg="del">
          <ac:chgData name="Erik Král" userId="e92e8e71-05aa-4c44-9728-5ff1a0a20d65" providerId="ADAL" clId="{95AA74D9-9849-455A-A964-0BEE795A1254}" dt="2020-03-21T14:00:06.177" v="3178" actId="478"/>
          <ac:cxnSpMkLst>
            <pc:docMk/>
            <pc:sldMk cId="564408733" sldId="460"/>
            <ac:cxnSpMk id="15" creationId="{5A64BDC3-D65E-40A5-8777-D4A887300948}"/>
          </ac:cxnSpMkLst>
        </pc:cxnChg>
        <pc:cxnChg chg="add mod">
          <ac:chgData name="Erik Král" userId="e92e8e71-05aa-4c44-9728-5ff1a0a20d65" providerId="ADAL" clId="{95AA74D9-9849-455A-A964-0BEE795A1254}" dt="2020-03-21T14:00:29.968" v="3184" actId="1076"/>
          <ac:cxnSpMkLst>
            <pc:docMk/>
            <pc:sldMk cId="564408733" sldId="460"/>
            <ac:cxnSpMk id="16" creationId="{CBB2168B-B779-4F56-B2CC-1535D9F10217}"/>
          </ac:cxnSpMkLst>
        </pc:cxnChg>
        <pc:cxnChg chg="del mod">
          <ac:chgData name="Erik Král" userId="e92e8e71-05aa-4c44-9728-5ff1a0a20d65" providerId="ADAL" clId="{95AA74D9-9849-455A-A964-0BEE795A1254}" dt="2020-03-21T14:00:10.186" v="3180" actId="478"/>
          <ac:cxnSpMkLst>
            <pc:docMk/>
            <pc:sldMk cId="564408733" sldId="460"/>
            <ac:cxnSpMk id="19" creationId="{C69CC7A9-E8CD-4CC8-880D-605995D6E180}"/>
          </ac:cxnSpMkLst>
        </pc:cxnChg>
      </pc:sldChg>
      <pc:sldChg chg="addSp delSp modSp add">
        <pc:chgData name="Erik Král" userId="e92e8e71-05aa-4c44-9728-5ff1a0a20d65" providerId="ADAL" clId="{95AA74D9-9849-455A-A964-0BEE795A1254}" dt="2020-03-21T14:01:19.296" v="3192" actId="1076"/>
        <pc:sldMkLst>
          <pc:docMk/>
          <pc:sldMk cId="3789186015" sldId="461"/>
        </pc:sldMkLst>
        <pc:spChg chg="mod">
          <ac:chgData name="Erik Král" userId="e92e8e71-05aa-4c44-9728-5ff1a0a20d65" providerId="ADAL" clId="{95AA74D9-9849-455A-A964-0BEE795A1254}" dt="2020-03-21T14:00:59.673" v="3190" actId="207"/>
          <ac:spMkLst>
            <pc:docMk/>
            <pc:sldMk cId="3789186015" sldId="461"/>
            <ac:spMk id="4" creationId="{24A9ADB9-6911-49EB-87E1-EEF6DDCECA89}"/>
          </ac:spMkLst>
        </pc:spChg>
        <pc:cxnChg chg="add mod">
          <ac:chgData name="Erik Král" userId="e92e8e71-05aa-4c44-9728-5ff1a0a20d65" providerId="ADAL" clId="{95AA74D9-9849-455A-A964-0BEE795A1254}" dt="2020-03-21T14:01:19.296" v="3192" actId="1076"/>
          <ac:cxnSpMkLst>
            <pc:docMk/>
            <pc:sldMk cId="3789186015" sldId="461"/>
            <ac:cxnSpMk id="14" creationId="{038E4DD7-4B75-4D23-BD3A-93A6F5937323}"/>
          </ac:cxnSpMkLst>
        </pc:cxnChg>
        <pc:cxnChg chg="add mod">
          <ac:chgData name="Erik Král" userId="e92e8e71-05aa-4c44-9728-5ff1a0a20d65" providerId="ADAL" clId="{95AA74D9-9849-455A-A964-0BEE795A1254}" dt="2020-03-21T14:01:19.296" v="3192" actId="1076"/>
          <ac:cxnSpMkLst>
            <pc:docMk/>
            <pc:sldMk cId="3789186015" sldId="461"/>
            <ac:cxnSpMk id="15" creationId="{23BB76BA-F29F-4287-960E-E2BA59102FEA}"/>
          </ac:cxnSpMkLst>
        </pc:cxnChg>
        <pc:cxnChg chg="del">
          <ac:chgData name="Erik Král" userId="e92e8e71-05aa-4c44-9728-5ff1a0a20d65" providerId="ADAL" clId="{95AA74D9-9849-455A-A964-0BEE795A1254}" dt="2020-03-21T14:00:44.953" v="3187" actId="478"/>
          <ac:cxnSpMkLst>
            <pc:docMk/>
            <pc:sldMk cId="3789186015" sldId="461"/>
            <ac:cxnSpMk id="16" creationId="{CBB2168B-B779-4F56-B2CC-1535D9F10217}"/>
          </ac:cxnSpMkLst>
        </pc:cxnChg>
      </pc:sldChg>
      <pc:sldChg chg="delSp add">
        <pc:chgData name="Erik Král" userId="e92e8e71-05aa-4c44-9728-5ff1a0a20d65" providerId="ADAL" clId="{95AA74D9-9849-455A-A964-0BEE795A1254}" dt="2020-03-21T14:01:27.625" v="3193" actId="478"/>
        <pc:sldMkLst>
          <pc:docMk/>
          <pc:sldMk cId="1936806136" sldId="462"/>
        </pc:sldMkLst>
        <pc:spChg chg="del">
          <ac:chgData name="Erik Král" userId="e92e8e71-05aa-4c44-9728-5ff1a0a20d65" providerId="ADAL" clId="{95AA74D9-9849-455A-A964-0BEE795A1254}" dt="2020-03-21T14:01:27.625" v="3193" actId="478"/>
          <ac:spMkLst>
            <pc:docMk/>
            <pc:sldMk cId="1936806136" sldId="462"/>
            <ac:spMk id="8" creationId="{B715DF48-5FAD-464B-8A20-ECE9F42119EF}"/>
          </ac:spMkLst>
        </pc:spChg>
        <pc:spChg chg="del">
          <ac:chgData name="Erik Král" userId="e92e8e71-05aa-4c44-9728-5ff1a0a20d65" providerId="ADAL" clId="{95AA74D9-9849-455A-A964-0BEE795A1254}" dt="2020-03-21T14:01:27.625" v="3193" actId="478"/>
          <ac:spMkLst>
            <pc:docMk/>
            <pc:sldMk cId="1936806136" sldId="462"/>
            <ac:spMk id="9" creationId="{90D08F01-F516-49D5-9987-AD6F7D9D6D6E}"/>
          </ac:spMkLst>
        </pc:spChg>
        <pc:cxnChg chg="del">
          <ac:chgData name="Erik Král" userId="e92e8e71-05aa-4c44-9728-5ff1a0a20d65" providerId="ADAL" clId="{95AA74D9-9849-455A-A964-0BEE795A1254}" dt="2020-03-21T14:00:46.777" v="3188" actId="478"/>
          <ac:cxnSpMkLst>
            <pc:docMk/>
            <pc:sldMk cId="1936806136" sldId="462"/>
            <ac:cxnSpMk id="16" creationId="{CBB2168B-B779-4F56-B2CC-1535D9F10217}"/>
          </ac:cxnSpMkLst>
        </pc:cxnChg>
      </pc:sldChg>
    </pc:docChg>
  </pc:docChgLst>
  <pc:docChgLst>
    <pc:chgData name="Erik Král" userId="e92e8e71-05aa-4c44-9728-5ff1a0a20d65" providerId="ADAL" clId="{755AA3B2-89E2-4329-95EF-8C14A587762A}"/>
    <pc:docChg chg="undo custSel addSld delSld modSld">
      <pc:chgData name="Erik Král" userId="e92e8e71-05aa-4c44-9728-5ff1a0a20d65" providerId="ADAL" clId="{755AA3B2-89E2-4329-95EF-8C14A587762A}" dt="2020-03-19T17:31:26.305" v="1914" actId="478"/>
      <pc:docMkLst>
        <pc:docMk/>
      </pc:docMkLst>
      <pc:sldChg chg="delSp modSp add">
        <pc:chgData name="Erik Král" userId="e92e8e71-05aa-4c44-9728-5ff1a0a20d65" providerId="ADAL" clId="{755AA3B2-89E2-4329-95EF-8C14A587762A}" dt="2020-03-19T16:36:32.804" v="591" actId="478"/>
        <pc:sldMkLst>
          <pc:docMk/>
          <pc:sldMk cId="2653629750" sldId="378"/>
        </pc:sldMkLst>
        <pc:spChg chg="mod">
          <ac:chgData name="Erik Král" userId="e92e8e71-05aa-4c44-9728-5ff1a0a20d65" providerId="ADAL" clId="{755AA3B2-89E2-4329-95EF-8C14A587762A}" dt="2020-03-19T16:32:52.220" v="6" actId="20577"/>
          <ac:spMkLst>
            <pc:docMk/>
            <pc:sldMk cId="2653629750" sldId="378"/>
            <ac:spMk id="2" creationId="{9492BDC6-754D-4BE0-A149-3E1D93006E00}"/>
          </ac:spMkLst>
        </pc:spChg>
        <pc:spChg chg="mod">
          <ac:chgData name="Erik Král" userId="e92e8e71-05aa-4c44-9728-5ff1a0a20d65" providerId="ADAL" clId="{755AA3B2-89E2-4329-95EF-8C14A587762A}" dt="2020-03-19T16:36:20.409" v="590" actId="114"/>
          <ac:spMkLst>
            <pc:docMk/>
            <pc:sldMk cId="2653629750" sldId="378"/>
            <ac:spMk id="3" creationId="{4A771C01-0E31-499E-8C99-813C72689600}"/>
          </ac:spMkLst>
        </pc:spChg>
        <pc:spChg chg="del">
          <ac:chgData name="Erik Král" userId="e92e8e71-05aa-4c44-9728-5ff1a0a20d65" providerId="ADAL" clId="{755AA3B2-89E2-4329-95EF-8C14A587762A}" dt="2020-03-19T16:36:32.804" v="591" actId="478"/>
          <ac:spMkLst>
            <pc:docMk/>
            <pc:sldMk cId="2653629750" sldId="378"/>
            <ac:spMk id="4" creationId="{9F9873C7-2753-4E0C-89D0-604A4033A1AE}"/>
          </ac:spMkLst>
        </pc:spChg>
      </pc:sldChg>
      <pc:sldChg chg="add">
        <pc:chgData name="Erik Král" userId="e92e8e71-05aa-4c44-9728-5ff1a0a20d65" providerId="ADAL" clId="{755AA3B2-89E2-4329-95EF-8C14A587762A}" dt="2020-03-19T16:32:44.285" v="1"/>
        <pc:sldMkLst>
          <pc:docMk/>
          <pc:sldMk cId="877248789" sldId="405"/>
        </pc:sldMkLst>
      </pc:sldChg>
      <pc:sldChg chg="delSp modSp add">
        <pc:chgData name="Erik Král" userId="e92e8e71-05aa-4c44-9728-5ff1a0a20d65" providerId="ADAL" clId="{755AA3B2-89E2-4329-95EF-8C14A587762A}" dt="2020-03-19T16:37:58.921" v="835" actId="20577"/>
        <pc:sldMkLst>
          <pc:docMk/>
          <pc:sldMk cId="3147946274" sldId="406"/>
        </pc:sldMkLst>
        <pc:spChg chg="mod">
          <ac:chgData name="Erik Král" userId="e92e8e71-05aa-4c44-9728-5ff1a0a20d65" providerId="ADAL" clId="{755AA3B2-89E2-4329-95EF-8C14A587762A}" dt="2020-03-19T16:37:00.494" v="654" actId="20577"/>
          <ac:spMkLst>
            <pc:docMk/>
            <pc:sldMk cId="3147946274" sldId="406"/>
            <ac:spMk id="2" creationId="{E0D5FD25-F9F4-4C7E-8F85-44522F350F7D}"/>
          </ac:spMkLst>
        </pc:spChg>
        <pc:spChg chg="mod">
          <ac:chgData name="Erik Král" userId="e92e8e71-05aa-4c44-9728-5ff1a0a20d65" providerId="ADAL" clId="{755AA3B2-89E2-4329-95EF-8C14A587762A}" dt="2020-03-19T16:37:58.921" v="835" actId="20577"/>
          <ac:spMkLst>
            <pc:docMk/>
            <pc:sldMk cId="3147946274" sldId="406"/>
            <ac:spMk id="3" creationId="{9AEBEED1-6E2C-4419-B072-0CFCB64EA2F9}"/>
          </ac:spMkLst>
        </pc:spChg>
        <pc:spChg chg="del">
          <ac:chgData name="Erik Král" userId="e92e8e71-05aa-4c44-9728-5ff1a0a20d65" providerId="ADAL" clId="{755AA3B2-89E2-4329-95EF-8C14A587762A}" dt="2020-03-19T16:37:13.117" v="704" actId="478"/>
          <ac:spMkLst>
            <pc:docMk/>
            <pc:sldMk cId="3147946274" sldId="406"/>
            <ac:spMk id="4" creationId="{1B01589D-AE9F-4C7E-B84D-53DDCFA16F88}"/>
          </ac:spMkLst>
        </pc:spChg>
      </pc:sldChg>
      <pc:sldChg chg="addSp delSp modSp add">
        <pc:chgData name="Erik Král" userId="e92e8e71-05aa-4c44-9728-5ff1a0a20d65" providerId="ADAL" clId="{755AA3B2-89E2-4329-95EF-8C14A587762A}" dt="2020-03-19T17:05:35.966" v="945" actId="403"/>
        <pc:sldMkLst>
          <pc:docMk/>
          <pc:sldMk cId="2744543612" sldId="407"/>
        </pc:sldMkLst>
        <pc:spChg chg="mod">
          <ac:chgData name="Erik Král" userId="e92e8e71-05aa-4c44-9728-5ff1a0a20d65" providerId="ADAL" clId="{755AA3B2-89E2-4329-95EF-8C14A587762A}" dt="2020-03-19T17:00:09.099" v="865"/>
          <ac:spMkLst>
            <pc:docMk/>
            <pc:sldMk cId="2744543612" sldId="407"/>
            <ac:spMk id="2" creationId="{09A3334A-7153-4349-AD2C-57F7BE2C5D2D}"/>
          </ac:spMkLst>
        </pc:spChg>
        <pc:spChg chg="del">
          <ac:chgData name="Erik Král" userId="e92e8e71-05aa-4c44-9728-5ff1a0a20d65" providerId="ADAL" clId="{755AA3B2-89E2-4329-95EF-8C14A587762A}" dt="2020-03-19T16:59:20.115" v="838" actId="478"/>
          <ac:spMkLst>
            <pc:docMk/>
            <pc:sldMk cId="2744543612" sldId="407"/>
            <ac:spMk id="3" creationId="{DB1A105A-7541-4160-8DFD-772EF9E08D65}"/>
          </ac:spMkLst>
        </pc:spChg>
        <pc:spChg chg="del">
          <ac:chgData name="Erik Král" userId="e92e8e71-05aa-4c44-9728-5ff1a0a20d65" providerId="ADAL" clId="{755AA3B2-89E2-4329-95EF-8C14A587762A}" dt="2020-03-19T16:59:15.097" v="837" actId="478"/>
          <ac:spMkLst>
            <pc:docMk/>
            <pc:sldMk cId="2744543612" sldId="407"/>
            <ac:spMk id="4" creationId="{E8E0D08A-A6E2-416D-A7B1-6E55868E1D38}"/>
          </ac:spMkLst>
        </pc:spChg>
        <pc:spChg chg="add mod">
          <ac:chgData name="Erik Král" userId="e92e8e71-05aa-4c44-9728-5ff1a0a20d65" providerId="ADAL" clId="{755AA3B2-89E2-4329-95EF-8C14A587762A}" dt="2020-03-19T17:01:29.077" v="887" actId="14100"/>
          <ac:spMkLst>
            <pc:docMk/>
            <pc:sldMk cId="2744543612" sldId="407"/>
            <ac:spMk id="6" creationId="{5D6DCC24-F20D-41D8-8C89-8B58DFFB8560}"/>
          </ac:spMkLst>
        </pc:spChg>
        <pc:spChg chg="add mod">
          <ac:chgData name="Erik Král" userId="e92e8e71-05aa-4c44-9728-5ff1a0a20d65" providerId="ADAL" clId="{755AA3B2-89E2-4329-95EF-8C14A587762A}" dt="2020-03-19T17:01:39.624" v="890" actId="1076"/>
          <ac:spMkLst>
            <pc:docMk/>
            <pc:sldMk cId="2744543612" sldId="407"/>
            <ac:spMk id="7" creationId="{8D86533F-80A3-491D-8F15-990D93426502}"/>
          </ac:spMkLst>
        </pc:spChg>
        <pc:spChg chg="add del mod">
          <ac:chgData name="Erik Král" userId="e92e8e71-05aa-4c44-9728-5ff1a0a20d65" providerId="ADAL" clId="{755AA3B2-89E2-4329-95EF-8C14A587762A}" dt="2020-03-19T17:03:36.768" v="928" actId="478"/>
          <ac:spMkLst>
            <pc:docMk/>
            <pc:sldMk cId="2744543612" sldId="407"/>
            <ac:spMk id="8" creationId="{B715DF48-5FAD-464B-8A20-ECE9F42119EF}"/>
          </ac:spMkLst>
        </pc:spChg>
        <pc:spChg chg="add del mod">
          <ac:chgData name="Erik Král" userId="e92e8e71-05aa-4c44-9728-5ff1a0a20d65" providerId="ADAL" clId="{755AA3B2-89E2-4329-95EF-8C14A587762A}" dt="2020-03-19T17:03:36.768" v="928" actId="478"/>
          <ac:spMkLst>
            <pc:docMk/>
            <pc:sldMk cId="2744543612" sldId="407"/>
            <ac:spMk id="9" creationId="{90D08F01-F516-49D5-9987-AD6F7D9D6D6E}"/>
          </ac:spMkLst>
        </pc:spChg>
        <pc:spChg chg="add del mod">
          <ac:chgData name="Erik Král" userId="e92e8e71-05aa-4c44-9728-5ff1a0a20d65" providerId="ADAL" clId="{755AA3B2-89E2-4329-95EF-8C14A587762A}" dt="2020-03-19T17:01:16.834" v="884" actId="478"/>
          <ac:spMkLst>
            <pc:docMk/>
            <pc:sldMk cId="2744543612" sldId="407"/>
            <ac:spMk id="10" creationId="{84D97E4B-DB65-4094-82E5-F36840AD4CBF}"/>
          </ac:spMkLst>
        </pc:spChg>
        <pc:spChg chg="add del mod">
          <ac:chgData name="Erik Král" userId="e92e8e71-05aa-4c44-9728-5ff1a0a20d65" providerId="ADAL" clId="{755AA3B2-89E2-4329-95EF-8C14A587762A}" dt="2020-03-19T17:01:16.834" v="884" actId="478"/>
          <ac:spMkLst>
            <pc:docMk/>
            <pc:sldMk cId="2744543612" sldId="407"/>
            <ac:spMk id="11" creationId="{EC705DF4-8953-4805-A9C2-1630F29C26EF}"/>
          </ac:spMkLst>
        </pc:spChg>
        <pc:spChg chg="add mod">
          <ac:chgData name="Erik Král" userId="e92e8e71-05aa-4c44-9728-5ff1a0a20d65" providerId="ADAL" clId="{755AA3B2-89E2-4329-95EF-8C14A587762A}" dt="2020-03-19T17:01:31.317" v="888" actId="14100"/>
          <ac:spMkLst>
            <pc:docMk/>
            <pc:sldMk cId="2744543612" sldId="407"/>
            <ac:spMk id="12" creationId="{AA1F0984-FA6B-4A03-B1EB-16AC977E1F29}"/>
          </ac:spMkLst>
        </pc:spChg>
        <pc:spChg chg="add mod">
          <ac:chgData name="Erik Král" userId="e92e8e71-05aa-4c44-9728-5ff1a0a20d65" providerId="ADAL" clId="{755AA3B2-89E2-4329-95EF-8C14A587762A}" dt="2020-03-19T17:01:45.989" v="893" actId="1076"/>
          <ac:spMkLst>
            <pc:docMk/>
            <pc:sldMk cId="2744543612" sldId="407"/>
            <ac:spMk id="13" creationId="{EF3A89E9-EA9E-40E5-8309-F68F788BCD6D}"/>
          </ac:spMkLst>
        </pc:spChg>
        <pc:spChg chg="add del mod">
          <ac:chgData name="Erik Král" userId="e92e8e71-05aa-4c44-9728-5ff1a0a20d65" providerId="ADAL" clId="{755AA3B2-89E2-4329-95EF-8C14A587762A}" dt="2020-03-19T17:05:10.452" v="938" actId="478"/>
          <ac:spMkLst>
            <pc:docMk/>
            <pc:sldMk cId="2744543612" sldId="407"/>
            <ac:spMk id="14" creationId="{2FFD6211-DFA8-4DD6-BB1B-B2E5F8135F52}"/>
          </ac:spMkLst>
        </pc:spChg>
        <pc:spChg chg="add mod">
          <ac:chgData name="Erik Král" userId="e92e8e71-05aa-4c44-9728-5ff1a0a20d65" providerId="ADAL" clId="{755AA3B2-89E2-4329-95EF-8C14A587762A}" dt="2020-03-19T17:05:35.966" v="945" actId="403"/>
          <ac:spMkLst>
            <pc:docMk/>
            <pc:sldMk cId="2744543612" sldId="407"/>
            <ac:spMk id="15" creationId="{4543BBF9-A143-435B-B6FD-9D99C9936111}"/>
          </ac:spMkLst>
        </pc:spChg>
      </pc:sldChg>
      <pc:sldChg chg="addSp delSp modSp add">
        <pc:chgData name="Erik Král" userId="e92e8e71-05aa-4c44-9728-5ff1a0a20d65" providerId="ADAL" clId="{755AA3B2-89E2-4329-95EF-8C14A587762A}" dt="2020-03-19T17:06:45.835" v="956" actId="207"/>
        <pc:sldMkLst>
          <pc:docMk/>
          <pc:sldMk cId="2118325848" sldId="408"/>
        </pc:sldMkLst>
        <pc:spChg chg="mod">
          <ac:chgData name="Erik Král" userId="e92e8e71-05aa-4c44-9728-5ff1a0a20d65" providerId="ADAL" clId="{755AA3B2-89E2-4329-95EF-8C14A587762A}" dt="2020-03-19T17:04:52.917" v="937" actId="20577"/>
          <ac:spMkLst>
            <pc:docMk/>
            <pc:sldMk cId="2118325848" sldId="408"/>
            <ac:spMk id="8" creationId="{B715DF48-5FAD-464B-8A20-ECE9F42119EF}"/>
          </ac:spMkLst>
        </pc:spChg>
        <pc:spChg chg="mod">
          <ac:chgData name="Erik Král" userId="e92e8e71-05aa-4c44-9728-5ff1a0a20d65" providerId="ADAL" clId="{755AA3B2-89E2-4329-95EF-8C14A587762A}" dt="2020-03-19T17:03:59.180" v="931" actId="207"/>
          <ac:spMkLst>
            <pc:docMk/>
            <pc:sldMk cId="2118325848" sldId="408"/>
            <ac:spMk id="9" creationId="{90D08F01-F516-49D5-9987-AD6F7D9D6D6E}"/>
          </ac:spMkLst>
        </pc:spChg>
        <pc:spChg chg="add mod">
          <ac:chgData name="Erik Král" userId="e92e8e71-05aa-4c44-9728-5ff1a0a20d65" providerId="ADAL" clId="{755AA3B2-89E2-4329-95EF-8C14A587762A}" dt="2020-03-19T17:06:45.835" v="956" actId="207"/>
          <ac:spMkLst>
            <pc:docMk/>
            <pc:sldMk cId="2118325848" sldId="408"/>
            <ac:spMk id="11" creationId="{AAEB3337-62DB-4665-8985-6918591B479E}"/>
          </ac:spMkLst>
        </pc:spChg>
        <pc:spChg chg="del mod">
          <ac:chgData name="Erik Král" userId="e92e8e71-05aa-4c44-9728-5ff1a0a20d65" providerId="ADAL" clId="{755AA3B2-89E2-4329-95EF-8C14A587762A}" dt="2020-03-19T17:05:43.386" v="946" actId="478"/>
          <ac:spMkLst>
            <pc:docMk/>
            <pc:sldMk cId="2118325848" sldId="408"/>
            <ac:spMk id="14" creationId="{2FFD6211-DFA8-4DD6-BB1B-B2E5F8135F52}"/>
          </ac:spMkLst>
        </pc:spChg>
      </pc:sldChg>
      <pc:sldChg chg="addSp delSp modSp add">
        <pc:chgData name="Erik Král" userId="e92e8e71-05aa-4c44-9728-5ff1a0a20d65" providerId="ADAL" clId="{755AA3B2-89E2-4329-95EF-8C14A587762A}" dt="2020-03-19T17:15:29.374" v="1638" actId="1076"/>
        <pc:sldMkLst>
          <pc:docMk/>
          <pc:sldMk cId="1903106230" sldId="409"/>
        </pc:sldMkLst>
        <pc:spChg chg="mod">
          <ac:chgData name="Erik Král" userId="e92e8e71-05aa-4c44-9728-5ff1a0a20d65" providerId="ADAL" clId="{755AA3B2-89E2-4329-95EF-8C14A587762A}" dt="2020-03-19T17:03:00.916" v="915" actId="20577"/>
          <ac:spMkLst>
            <pc:docMk/>
            <pc:sldMk cId="1903106230" sldId="409"/>
            <ac:spMk id="2" creationId="{03A8CEBA-422E-4129-A5FC-CD13BC022B8E}"/>
          </ac:spMkLst>
        </pc:spChg>
        <pc:spChg chg="mod">
          <ac:chgData name="Erik Král" userId="e92e8e71-05aa-4c44-9728-5ff1a0a20d65" providerId="ADAL" clId="{755AA3B2-89E2-4329-95EF-8C14A587762A}" dt="2020-03-19T17:14:43.124" v="1628" actId="114"/>
          <ac:spMkLst>
            <pc:docMk/>
            <pc:sldMk cId="1903106230" sldId="409"/>
            <ac:spMk id="3" creationId="{C62374FD-FB8E-40A4-87A9-6DB0F997C7ED}"/>
          </ac:spMkLst>
        </pc:spChg>
        <pc:spChg chg="del">
          <ac:chgData name="Erik Král" userId="e92e8e71-05aa-4c44-9728-5ff1a0a20d65" providerId="ADAL" clId="{755AA3B2-89E2-4329-95EF-8C14A587762A}" dt="2020-03-19T17:03:04.093" v="916" actId="478"/>
          <ac:spMkLst>
            <pc:docMk/>
            <pc:sldMk cId="1903106230" sldId="409"/>
            <ac:spMk id="4" creationId="{A2DC1B8D-13BF-4FEA-A451-40A84F635AF4}"/>
          </ac:spMkLst>
        </pc:spChg>
        <pc:spChg chg="add mod">
          <ac:chgData name="Erik Král" userId="e92e8e71-05aa-4c44-9728-5ff1a0a20d65" providerId="ADAL" clId="{755AA3B2-89E2-4329-95EF-8C14A587762A}" dt="2020-03-19T17:15:29.374" v="1638" actId="1076"/>
          <ac:spMkLst>
            <pc:docMk/>
            <pc:sldMk cId="1903106230" sldId="409"/>
            <ac:spMk id="6" creationId="{B3386D65-45B0-4D1D-8AA3-2F0633C12F41}"/>
          </ac:spMkLst>
        </pc:spChg>
      </pc:sldChg>
      <pc:sldChg chg="addSp modSp add">
        <pc:chgData name="Erik Král" userId="e92e8e71-05aa-4c44-9728-5ff1a0a20d65" providerId="ADAL" clId="{755AA3B2-89E2-4329-95EF-8C14A587762A}" dt="2020-03-19T17:15:46.782" v="1640" actId="1076"/>
        <pc:sldMkLst>
          <pc:docMk/>
          <pc:sldMk cId="1720059382" sldId="410"/>
        </pc:sldMkLst>
        <pc:spChg chg="mod">
          <ac:chgData name="Erik Král" userId="e92e8e71-05aa-4c44-9728-5ff1a0a20d65" providerId="ADAL" clId="{755AA3B2-89E2-4329-95EF-8C14A587762A}" dt="2020-03-19T17:03:14.209" v="923" actId="20577"/>
          <ac:spMkLst>
            <pc:docMk/>
            <pc:sldMk cId="1720059382" sldId="410"/>
            <ac:spMk id="2" creationId="{03A8CEBA-422E-4129-A5FC-CD13BC022B8E}"/>
          </ac:spMkLst>
        </pc:spChg>
        <pc:spChg chg="mod">
          <ac:chgData name="Erik Král" userId="e92e8e71-05aa-4c44-9728-5ff1a0a20d65" providerId="ADAL" clId="{755AA3B2-89E2-4329-95EF-8C14A587762A}" dt="2020-03-19T17:14:12.708" v="1569" actId="14100"/>
          <ac:spMkLst>
            <pc:docMk/>
            <pc:sldMk cId="1720059382" sldId="410"/>
            <ac:spMk id="3" creationId="{C62374FD-FB8E-40A4-87A9-6DB0F997C7ED}"/>
          </ac:spMkLst>
        </pc:spChg>
        <pc:spChg chg="add mod">
          <ac:chgData name="Erik Král" userId="e92e8e71-05aa-4c44-9728-5ff1a0a20d65" providerId="ADAL" clId="{755AA3B2-89E2-4329-95EF-8C14A587762A}" dt="2020-03-19T17:15:46.782" v="1640" actId="1076"/>
          <ac:spMkLst>
            <pc:docMk/>
            <pc:sldMk cId="1720059382" sldId="410"/>
            <ac:spMk id="4" creationId="{756178D1-FF06-49F1-9762-7D83F08BEA29}"/>
          </ac:spMkLst>
        </pc:spChg>
      </pc:sldChg>
      <pc:sldChg chg="addSp delSp modSp add">
        <pc:chgData name="Erik Král" userId="e92e8e71-05aa-4c44-9728-5ff1a0a20d65" providerId="ADAL" clId="{755AA3B2-89E2-4329-95EF-8C14A587762A}" dt="2020-03-19T17:06:40.807" v="955" actId="207"/>
        <pc:sldMkLst>
          <pc:docMk/>
          <pc:sldMk cId="735930572" sldId="411"/>
        </pc:sldMkLst>
        <pc:spChg chg="mod">
          <ac:chgData name="Erik Král" userId="e92e8e71-05aa-4c44-9728-5ff1a0a20d65" providerId="ADAL" clId="{755AA3B2-89E2-4329-95EF-8C14A587762A}" dt="2020-03-19T17:06:14.067" v="952" actId="207"/>
          <ac:spMkLst>
            <pc:docMk/>
            <pc:sldMk cId="735930572" sldId="411"/>
            <ac:spMk id="8" creationId="{B715DF48-5FAD-464B-8A20-ECE9F42119EF}"/>
          </ac:spMkLst>
        </pc:spChg>
        <pc:spChg chg="mod">
          <ac:chgData name="Erik Král" userId="e92e8e71-05aa-4c44-9728-5ff1a0a20d65" providerId="ADAL" clId="{755AA3B2-89E2-4329-95EF-8C14A587762A}" dt="2020-03-19T17:06:02.368" v="950" actId="207"/>
          <ac:spMkLst>
            <pc:docMk/>
            <pc:sldMk cId="735930572" sldId="411"/>
            <ac:spMk id="9" creationId="{90D08F01-F516-49D5-9987-AD6F7D9D6D6E}"/>
          </ac:spMkLst>
        </pc:spChg>
        <pc:spChg chg="add mod">
          <ac:chgData name="Erik Král" userId="e92e8e71-05aa-4c44-9728-5ff1a0a20d65" providerId="ADAL" clId="{755AA3B2-89E2-4329-95EF-8C14A587762A}" dt="2020-03-19T17:06:40.807" v="955" actId="207"/>
          <ac:spMkLst>
            <pc:docMk/>
            <pc:sldMk cId="735930572" sldId="411"/>
            <ac:spMk id="11" creationId="{6F72C955-0704-4A88-BFF5-EBB6D21A1A01}"/>
          </ac:spMkLst>
        </pc:spChg>
        <pc:spChg chg="del mod">
          <ac:chgData name="Erik Král" userId="e92e8e71-05aa-4c44-9728-5ff1a0a20d65" providerId="ADAL" clId="{755AA3B2-89E2-4329-95EF-8C14A587762A}" dt="2020-03-19T17:06:25.639" v="953" actId="478"/>
          <ac:spMkLst>
            <pc:docMk/>
            <pc:sldMk cId="735930572" sldId="411"/>
            <ac:spMk id="14" creationId="{2FFD6211-DFA8-4DD6-BB1B-B2E5F8135F52}"/>
          </ac:spMkLst>
        </pc:spChg>
      </pc:sldChg>
      <pc:sldChg chg="addSp delSp modSp add">
        <pc:chgData name="Erik Král" userId="e92e8e71-05aa-4c44-9728-5ff1a0a20d65" providerId="ADAL" clId="{755AA3B2-89E2-4329-95EF-8C14A587762A}" dt="2020-03-19T17:10:34.155" v="976" actId="1076"/>
        <pc:sldMkLst>
          <pc:docMk/>
          <pc:sldMk cId="1697275240" sldId="412"/>
        </pc:sldMkLst>
        <pc:spChg chg="add mod">
          <ac:chgData name="Erik Král" userId="e92e8e71-05aa-4c44-9728-5ff1a0a20d65" providerId="ADAL" clId="{755AA3B2-89E2-4329-95EF-8C14A587762A}" dt="2020-03-19T17:10:34.155" v="976" actId="1076"/>
          <ac:spMkLst>
            <pc:docMk/>
            <pc:sldMk cId="1697275240" sldId="412"/>
            <ac:spMk id="11" creationId="{2A5C57A1-9ABE-469C-8E4D-2A6ECBC2C4F6}"/>
          </ac:spMkLst>
        </pc:spChg>
        <pc:spChg chg="del">
          <ac:chgData name="Erik Král" userId="e92e8e71-05aa-4c44-9728-5ff1a0a20d65" providerId="ADAL" clId="{755AA3B2-89E2-4329-95EF-8C14A587762A}" dt="2020-03-19T17:07:07.128" v="957" actId="478"/>
          <ac:spMkLst>
            <pc:docMk/>
            <pc:sldMk cId="1697275240" sldId="412"/>
            <ac:spMk id="14" creationId="{2FFD6211-DFA8-4DD6-BB1B-B2E5F8135F52}"/>
          </ac:spMkLst>
        </pc:spChg>
        <pc:cxnChg chg="add mod">
          <ac:chgData name="Erik Král" userId="e92e8e71-05aa-4c44-9728-5ff1a0a20d65" providerId="ADAL" clId="{755AA3B2-89E2-4329-95EF-8C14A587762A}" dt="2020-03-19T17:07:38.094" v="963" actId="208"/>
          <ac:cxnSpMkLst>
            <pc:docMk/>
            <pc:sldMk cId="1697275240" sldId="412"/>
            <ac:cxnSpMk id="4" creationId="{98185B9B-4818-4AF8-A6EA-357697567ABE}"/>
          </ac:cxnSpMkLst>
        </pc:cxnChg>
        <pc:cxnChg chg="add mod">
          <ac:chgData name="Erik Král" userId="e92e8e71-05aa-4c44-9728-5ff1a0a20d65" providerId="ADAL" clId="{755AA3B2-89E2-4329-95EF-8C14A587762A}" dt="2020-03-19T17:08:11.942" v="970" actId="208"/>
          <ac:cxnSpMkLst>
            <pc:docMk/>
            <pc:sldMk cId="1697275240" sldId="412"/>
            <ac:cxnSpMk id="15" creationId="{0C4BF7C8-7D07-4983-8D02-4F86E4224E5E}"/>
          </ac:cxnSpMkLst>
        </pc:cxnChg>
        <pc:cxnChg chg="add mod">
          <ac:chgData name="Erik Král" userId="e92e8e71-05aa-4c44-9728-5ff1a0a20d65" providerId="ADAL" clId="{755AA3B2-89E2-4329-95EF-8C14A587762A}" dt="2020-03-19T17:08:11.942" v="970" actId="208"/>
          <ac:cxnSpMkLst>
            <pc:docMk/>
            <pc:sldMk cId="1697275240" sldId="412"/>
            <ac:cxnSpMk id="16" creationId="{6A08543C-8A7A-4ED9-AA32-F2A21FEE2E20}"/>
          </ac:cxnSpMkLst>
        </pc:cxnChg>
      </pc:sldChg>
      <pc:sldChg chg="delSp modSp add">
        <pc:chgData name="Erik Král" userId="e92e8e71-05aa-4c44-9728-5ff1a0a20d65" providerId="ADAL" clId="{755AA3B2-89E2-4329-95EF-8C14A587762A}" dt="2020-03-19T17:10:12.835" v="975" actId="1076"/>
        <pc:sldMkLst>
          <pc:docMk/>
          <pc:sldMk cId="4097170173" sldId="413"/>
        </pc:sldMkLst>
        <pc:spChg chg="del">
          <ac:chgData name="Erik Král" userId="e92e8e71-05aa-4c44-9728-5ff1a0a20d65" providerId="ADAL" clId="{755AA3B2-89E2-4329-95EF-8C14A587762A}" dt="2020-03-19T17:08:24.878" v="972" actId="478"/>
          <ac:spMkLst>
            <pc:docMk/>
            <pc:sldMk cId="4097170173" sldId="413"/>
            <ac:spMk id="8" creationId="{B715DF48-5FAD-464B-8A20-ECE9F42119EF}"/>
          </ac:spMkLst>
        </pc:spChg>
        <pc:spChg chg="del">
          <ac:chgData name="Erik Král" userId="e92e8e71-05aa-4c44-9728-5ff1a0a20d65" providerId="ADAL" clId="{755AA3B2-89E2-4329-95EF-8C14A587762A}" dt="2020-03-19T17:08:24.878" v="972" actId="478"/>
          <ac:spMkLst>
            <pc:docMk/>
            <pc:sldMk cId="4097170173" sldId="413"/>
            <ac:spMk id="9" creationId="{90D08F01-F516-49D5-9987-AD6F7D9D6D6E}"/>
          </ac:spMkLst>
        </pc:spChg>
        <pc:spChg chg="mod">
          <ac:chgData name="Erik Král" userId="e92e8e71-05aa-4c44-9728-5ff1a0a20d65" providerId="ADAL" clId="{755AA3B2-89E2-4329-95EF-8C14A587762A}" dt="2020-03-19T17:10:12.835" v="975" actId="1076"/>
          <ac:spMkLst>
            <pc:docMk/>
            <pc:sldMk cId="4097170173" sldId="413"/>
            <ac:spMk id="11" creationId="{2A5C57A1-9ABE-469C-8E4D-2A6ECBC2C4F6}"/>
          </ac:spMkLst>
        </pc:spChg>
        <pc:cxnChg chg="del">
          <ac:chgData name="Erik Král" userId="e92e8e71-05aa-4c44-9728-5ff1a0a20d65" providerId="ADAL" clId="{755AA3B2-89E2-4329-95EF-8C14A587762A}" dt="2020-03-19T17:08:21.647" v="971" actId="478"/>
          <ac:cxnSpMkLst>
            <pc:docMk/>
            <pc:sldMk cId="4097170173" sldId="413"/>
            <ac:cxnSpMk id="4" creationId="{98185B9B-4818-4AF8-A6EA-357697567ABE}"/>
          </ac:cxnSpMkLst>
        </pc:cxnChg>
      </pc:sldChg>
      <pc:sldChg chg="modSp add">
        <pc:chgData name="Erik Král" userId="e92e8e71-05aa-4c44-9728-5ff1a0a20d65" providerId="ADAL" clId="{755AA3B2-89E2-4329-95EF-8C14A587762A}" dt="2020-03-19T17:17:18.926" v="1790" actId="114"/>
        <pc:sldMkLst>
          <pc:docMk/>
          <pc:sldMk cId="1931751260" sldId="414"/>
        </pc:sldMkLst>
        <pc:spChg chg="mod">
          <ac:chgData name="Erik Král" userId="e92e8e71-05aa-4c44-9728-5ff1a0a20d65" providerId="ADAL" clId="{755AA3B2-89E2-4329-95EF-8C14A587762A}" dt="2020-03-19T17:16:26.533" v="1649" actId="20577"/>
          <ac:spMkLst>
            <pc:docMk/>
            <pc:sldMk cId="1931751260" sldId="414"/>
            <ac:spMk id="2" creationId="{E0D5FD25-F9F4-4C7E-8F85-44522F350F7D}"/>
          </ac:spMkLst>
        </pc:spChg>
        <pc:spChg chg="mod">
          <ac:chgData name="Erik Král" userId="e92e8e71-05aa-4c44-9728-5ff1a0a20d65" providerId="ADAL" clId="{755AA3B2-89E2-4329-95EF-8C14A587762A}" dt="2020-03-19T17:17:18.926" v="1790" actId="114"/>
          <ac:spMkLst>
            <pc:docMk/>
            <pc:sldMk cId="1931751260" sldId="414"/>
            <ac:spMk id="3" creationId="{9AEBEED1-6E2C-4419-B072-0CFCB64EA2F9}"/>
          </ac:spMkLst>
        </pc:spChg>
      </pc:sldChg>
      <pc:sldChg chg="addSp delSp modSp add">
        <pc:chgData name="Erik Král" userId="e92e8e71-05aa-4c44-9728-5ff1a0a20d65" providerId="ADAL" clId="{755AA3B2-89E2-4329-95EF-8C14A587762A}" dt="2020-03-19T17:22:40.253" v="1837" actId="20577"/>
        <pc:sldMkLst>
          <pc:docMk/>
          <pc:sldMk cId="3948038417" sldId="415"/>
        </pc:sldMkLst>
        <pc:spChg chg="add del mod">
          <ac:chgData name="Erik Král" userId="e92e8e71-05aa-4c44-9728-5ff1a0a20d65" providerId="ADAL" clId="{755AA3B2-89E2-4329-95EF-8C14A587762A}" dt="2020-03-19T17:21:26.234" v="1820" actId="478"/>
          <ac:spMkLst>
            <pc:docMk/>
            <pc:sldMk cId="3948038417" sldId="415"/>
            <ac:spMk id="3" creationId="{1E2EB7BB-4EA1-49B1-B83D-598D4D565866}"/>
          </ac:spMkLst>
        </pc:spChg>
        <pc:spChg chg="add mod">
          <ac:chgData name="Erik Král" userId="e92e8e71-05aa-4c44-9728-5ff1a0a20d65" providerId="ADAL" clId="{755AA3B2-89E2-4329-95EF-8C14A587762A}" dt="2020-03-19T17:22:40.253" v="1837" actId="20577"/>
          <ac:spMkLst>
            <pc:docMk/>
            <pc:sldMk cId="3948038417" sldId="415"/>
            <ac:spMk id="4" creationId="{386B98DD-1BED-4CF6-BFD8-878129BDE184}"/>
          </ac:spMkLst>
        </pc:spChg>
        <pc:spChg chg="del mod">
          <ac:chgData name="Erik Král" userId="e92e8e71-05aa-4c44-9728-5ff1a0a20d65" providerId="ADAL" clId="{755AA3B2-89E2-4329-95EF-8C14A587762A}" dt="2020-03-19T17:19:31.648" v="1810" actId="478"/>
          <ac:spMkLst>
            <pc:docMk/>
            <pc:sldMk cId="3948038417" sldId="415"/>
            <ac:spMk id="8" creationId="{B715DF48-5FAD-464B-8A20-ECE9F42119EF}"/>
          </ac:spMkLst>
        </pc:spChg>
        <pc:spChg chg="del mod">
          <ac:chgData name="Erik Král" userId="e92e8e71-05aa-4c44-9728-5ff1a0a20d65" providerId="ADAL" clId="{755AA3B2-89E2-4329-95EF-8C14A587762A}" dt="2020-03-19T17:19:31.648" v="1810" actId="478"/>
          <ac:spMkLst>
            <pc:docMk/>
            <pc:sldMk cId="3948038417" sldId="415"/>
            <ac:spMk id="9" creationId="{90D08F01-F516-49D5-9987-AD6F7D9D6D6E}"/>
          </ac:spMkLst>
        </pc:spChg>
        <pc:spChg chg="del">
          <ac:chgData name="Erik Král" userId="e92e8e71-05aa-4c44-9728-5ff1a0a20d65" providerId="ADAL" clId="{755AA3B2-89E2-4329-95EF-8C14A587762A}" dt="2020-03-19T17:17:56.276" v="1792" actId="478"/>
          <ac:spMkLst>
            <pc:docMk/>
            <pc:sldMk cId="3948038417" sldId="415"/>
            <ac:spMk id="11" creationId="{AAEB3337-62DB-4665-8985-6918591B479E}"/>
          </ac:spMkLst>
        </pc:spChg>
        <pc:spChg chg="add del mod">
          <ac:chgData name="Erik Král" userId="e92e8e71-05aa-4c44-9728-5ff1a0a20d65" providerId="ADAL" clId="{755AA3B2-89E2-4329-95EF-8C14A587762A}" dt="2020-03-19T17:19:31.648" v="1810" actId="478"/>
          <ac:spMkLst>
            <pc:docMk/>
            <pc:sldMk cId="3948038417" sldId="415"/>
            <ac:spMk id="14" creationId="{89555858-745B-4522-BD63-FD39BF14E078}"/>
          </ac:spMkLst>
        </pc:spChg>
        <pc:spChg chg="add del mod">
          <ac:chgData name="Erik Král" userId="e92e8e71-05aa-4c44-9728-5ff1a0a20d65" providerId="ADAL" clId="{755AA3B2-89E2-4329-95EF-8C14A587762A}" dt="2020-03-19T17:19:31.648" v="1810" actId="478"/>
          <ac:spMkLst>
            <pc:docMk/>
            <pc:sldMk cId="3948038417" sldId="415"/>
            <ac:spMk id="15" creationId="{445774CA-E5B5-4F4C-8715-3EA93B00D155}"/>
          </ac:spMkLst>
        </pc:spChg>
      </pc:sldChg>
      <pc:sldChg chg="addSp delSp modSp add">
        <pc:chgData name="Erik Král" userId="e92e8e71-05aa-4c44-9728-5ff1a0a20d65" providerId="ADAL" clId="{755AA3B2-89E2-4329-95EF-8C14A587762A}" dt="2020-03-19T17:22:56.129" v="1842" actId="20577"/>
        <pc:sldMkLst>
          <pc:docMk/>
          <pc:sldMk cId="495991121" sldId="416"/>
        </pc:sldMkLst>
        <pc:spChg chg="del mod">
          <ac:chgData name="Erik Král" userId="e92e8e71-05aa-4c44-9728-5ff1a0a20d65" providerId="ADAL" clId="{755AA3B2-89E2-4329-95EF-8C14A587762A}" dt="2020-03-19T17:22:07.187" v="1829" actId="478"/>
          <ac:spMkLst>
            <pc:docMk/>
            <pc:sldMk cId="495991121" sldId="416"/>
            <ac:spMk id="3" creationId="{1E2EB7BB-4EA1-49B1-B83D-598D4D565866}"/>
          </ac:spMkLst>
        </pc:spChg>
        <pc:spChg chg="mod">
          <ac:chgData name="Erik Král" userId="e92e8e71-05aa-4c44-9728-5ff1a0a20d65" providerId="ADAL" clId="{755AA3B2-89E2-4329-95EF-8C14A587762A}" dt="2020-03-19T17:22:56.129" v="1842" actId="20577"/>
          <ac:spMkLst>
            <pc:docMk/>
            <pc:sldMk cId="495991121" sldId="416"/>
            <ac:spMk id="8" creationId="{B715DF48-5FAD-464B-8A20-ECE9F42119EF}"/>
          </ac:spMkLst>
        </pc:spChg>
        <pc:spChg chg="mod">
          <ac:chgData name="Erik Král" userId="e92e8e71-05aa-4c44-9728-5ff1a0a20d65" providerId="ADAL" clId="{755AA3B2-89E2-4329-95EF-8C14A587762A}" dt="2020-03-19T17:22:25.187" v="1834" actId="207"/>
          <ac:spMkLst>
            <pc:docMk/>
            <pc:sldMk cId="495991121" sldId="416"/>
            <ac:spMk id="9" creationId="{90D08F01-F516-49D5-9987-AD6F7D9D6D6E}"/>
          </ac:spMkLst>
        </pc:spChg>
        <pc:spChg chg="del">
          <ac:chgData name="Erik Král" userId="e92e8e71-05aa-4c44-9728-5ff1a0a20d65" providerId="ADAL" clId="{755AA3B2-89E2-4329-95EF-8C14A587762A}" dt="2020-03-19T17:19:38.715" v="1812" actId="478"/>
          <ac:spMkLst>
            <pc:docMk/>
            <pc:sldMk cId="495991121" sldId="416"/>
            <ac:spMk id="14" creationId="{89555858-745B-4522-BD63-FD39BF14E078}"/>
          </ac:spMkLst>
        </pc:spChg>
        <pc:spChg chg="del">
          <ac:chgData name="Erik Král" userId="e92e8e71-05aa-4c44-9728-5ff1a0a20d65" providerId="ADAL" clId="{755AA3B2-89E2-4329-95EF-8C14A587762A}" dt="2020-03-19T17:19:38.715" v="1812" actId="478"/>
          <ac:spMkLst>
            <pc:docMk/>
            <pc:sldMk cId="495991121" sldId="416"/>
            <ac:spMk id="15" creationId="{445774CA-E5B5-4F4C-8715-3EA93B00D155}"/>
          </ac:spMkLst>
        </pc:spChg>
        <pc:spChg chg="add mod">
          <ac:chgData name="Erik Král" userId="e92e8e71-05aa-4c44-9728-5ff1a0a20d65" providerId="ADAL" clId="{755AA3B2-89E2-4329-95EF-8C14A587762A}" dt="2020-03-19T17:22:35.360" v="1836" actId="20577"/>
          <ac:spMkLst>
            <pc:docMk/>
            <pc:sldMk cId="495991121" sldId="416"/>
            <ac:spMk id="16" creationId="{23FCECB2-2585-4641-81A7-D5AD4CA12EEE}"/>
          </ac:spMkLst>
        </pc:spChg>
      </pc:sldChg>
      <pc:sldChg chg="addSp delSp modSp add">
        <pc:chgData name="Erik Král" userId="e92e8e71-05aa-4c44-9728-5ff1a0a20d65" providerId="ADAL" clId="{755AA3B2-89E2-4329-95EF-8C14A587762A}" dt="2020-03-19T17:26:20.422" v="1870" actId="14100"/>
        <pc:sldMkLst>
          <pc:docMk/>
          <pc:sldMk cId="383386246" sldId="417"/>
        </pc:sldMkLst>
        <pc:spChg chg="del">
          <ac:chgData name="Erik Král" userId="e92e8e71-05aa-4c44-9728-5ff1a0a20d65" providerId="ADAL" clId="{755AA3B2-89E2-4329-95EF-8C14A587762A}" dt="2020-03-19T17:22:11.984" v="1831" actId="478"/>
          <ac:spMkLst>
            <pc:docMk/>
            <pc:sldMk cId="383386246" sldId="417"/>
            <ac:spMk id="3" creationId="{1E2EB7BB-4EA1-49B1-B83D-598D4D565866}"/>
          </ac:spMkLst>
        </pc:spChg>
        <pc:spChg chg="mod">
          <ac:chgData name="Erik Král" userId="e92e8e71-05aa-4c44-9728-5ff1a0a20d65" providerId="ADAL" clId="{755AA3B2-89E2-4329-95EF-8C14A587762A}" dt="2020-03-19T17:24:02.998" v="1862" actId="207"/>
          <ac:spMkLst>
            <pc:docMk/>
            <pc:sldMk cId="383386246" sldId="417"/>
            <ac:spMk id="8" creationId="{B715DF48-5FAD-464B-8A20-ECE9F42119EF}"/>
          </ac:spMkLst>
        </pc:spChg>
        <pc:spChg chg="mod">
          <ac:chgData name="Erik Král" userId="e92e8e71-05aa-4c44-9728-5ff1a0a20d65" providerId="ADAL" clId="{755AA3B2-89E2-4329-95EF-8C14A587762A}" dt="2020-03-19T17:19:46.682" v="1816" actId="20577"/>
          <ac:spMkLst>
            <pc:docMk/>
            <pc:sldMk cId="383386246" sldId="417"/>
            <ac:spMk id="9" creationId="{90D08F01-F516-49D5-9987-AD6F7D9D6D6E}"/>
          </ac:spMkLst>
        </pc:spChg>
        <pc:spChg chg="mod">
          <ac:chgData name="Erik Král" userId="e92e8e71-05aa-4c44-9728-5ff1a0a20d65" providerId="ADAL" clId="{755AA3B2-89E2-4329-95EF-8C14A587762A}" dt="2020-03-19T17:25:48.725" v="1864" actId="1076"/>
          <ac:spMkLst>
            <pc:docMk/>
            <pc:sldMk cId="383386246" sldId="417"/>
            <ac:spMk id="14" creationId="{89555858-745B-4522-BD63-FD39BF14E078}"/>
          </ac:spMkLst>
        </pc:spChg>
        <pc:spChg chg="mod">
          <ac:chgData name="Erik Král" userId="e92e8e71-05aa-4c44-9728-5ff1a0a20d65" providerId="ADAL" clId="{755AA3B2-89E2-4329-95EF-8C14A587762A}" dt="2020-03-19T17:26:17.710" v="1869" actId="14100"/>
          <ac:spMkLst>
            <pc:docMk/>
            <pc:sldMk cId="383386246" sldId="417"/>
            <ac:spMk id="15" creationId="{445774CA-E5B5-4F4C-8715-3EA93B00D155}"/>
          </ac:spMkLst>
        </pc:spChg>
        <pc:spChg chg="add mod">
          <ac:chgData name="Erik Král" userId="e92e8e71-05aa-4c44-9728-5ff1a0a20d65" providerId="ADAL" clId="{755AA3B2-89E2-4329-95EF-8C14A587762A}" dt="2020-03-19T17:23:04.812" v="1843" actId="207"/>
          <ac:spMkLst>
            <pc:docMk/>
            <pc:sldMk cId="383386246" sldId="417"/>
            <ac:spMk id="16" creationId="{2607E4BD-E59B-4D84-81E5-945D48490605}"/>
          </ac:spMkLst>
        </pc:spChg>
        <pc:cxnChg chg="add mod">
          <ac:chgData name="Erik Král" userId="e92e8e71-05aa-4c44-9728-5ff1a0a20d65" providerId="ADAL" clId="{755AA3B2-89E2-4329-95EF-8C14A587762A}" dt="2020-03-19T17:26:20.422" v="1870" actId="14100"/>
          <ac:cxnSpMkLst>
            <pc:docMk/>
            <pc:sldMk cId="383386246" sldId="417"/>
            <ac:cxnSpMk id="10" creationId="{4DB03A53-CEF9-432F-B31F-FBBEECB0478C}"/>
          </ac:cxnSpMkLst>
        </pc:cxnChg>
      </pc:sldChg>
      <pc:sldChg chg="addSp delSp modSp add">
        <pc:chgData name="Erik Král" userId="e92e8e71-05aa-4c44-9728-5ff1a0a20d65" providerId="ADAL" clId="{755AA3B2-89E2-4329-95EF-8C14A587762A}" dt="2020-03-19T17:27:27.492" v="1881" actId="207"/>
        <pc:sldMkLst>
          <pc:docMk/>
          <pc:sldMk cId="123743092" sldId="418"/>
        </pc:sldMkLst>
        <pc:spChg chg="mod">
          <ac:chgData name="Erik Král" userId="e92e8e71-05aa-4c44-9728-5ff1a0a20d65" providerId="ADAL" clId="{755AA3B2-89E2-4329-95EF-8C14A587762A}" dt="2020-03-19T17:26:38.664" v="1877" actId="20577"/>
          <ac:spMkLst>
            <pc:docMk/>
            <pc:sldMk cId="123743092" sldId="418"/>
            <ac:spMk id="8" creationId="{B715DF48-5FAD-464B-8A20-ECE9F42119EF}"/>
          </ac:spMkLst>
        </pc:spChg>
        <pc:spChg chg="del mod">
          <ac:chgData name="Erik Král" userId="e92e8e71-05aa-4c44-9728-5ff1a0a20d65" providerId="ADAL" clId="{755AA3B2-89E2-4329-95EF-8C14A587762A}" dt="2020-03-19T17:26:08.353" v="1866" actId="478"/>
          <ac:spMkLst>
            <pc:docMk/>
            <pc:sldMk cId="123743092" sldId="418"/>
            <ac:spMk id="14" creationId="{89555858-745B-4522-BD63-FD39BF14E078}"/>
          </ac:spMkLst>
        </pc:spChg>
        <pc:spChg chg="del">
          <ac:chgData name="Erik Král" userId="e92e8e71-05aa-4c44-9728-5ff1a0a20d65" providerId="ADAL" clId="{755AA3B2-89E2-4329-95EF-8C14A587762A}" dt="2020-03-19T17:26:06.464" v="1865" actId="478"/>
          <ac:spMkLst>
            <pc:docMk/>
            <pc:sldMk cId="123743092" sldId="418"/>
            <ac:spMk id="15" creationId="{445774CA-E5B5-4F4C-8715-3EA93B00D155}"/>
          </ac:spMkLst>
        </pc:spChg>
        <pc:spChg chg="mod">
          <ac:chgData name="Erik Král" userId="e92e8e71-05aa-4c44-9728-5ff1a0a20d65" providerId="ADAL" clId="{755AA3B2-89E2-4329-95EF-8C14A587762A}" dt="2020-03-19T17:23:38.983" v="1849" actId="207"/>
          <ac:spMkLst>
            <pc:docMk/>
            <pc:sldMk cId="123743092" sldId="418"/>
            <ac:spMk id="16" creationId="{2607E4BD-E59B-4D84-81E5-945D48490605}"/>
          </ac:spMkLst>
        </pc:spChg>
        <pc:spChg chg="add del">
          <ac:chgData name="Erik Král" userId="e92e8e71-05aa-4c44-9728-5ff1a0a20d65" providerId="ADAL" clId="{755AA3B2-89E2-4329-95EF-8C14A587762A}" dt="2020-03-19T17:26:30.895" v="1871" actId="478"/>
          <ac:spMkLst>
            <pc:docMk/>
            <pc:sldMk cId="123743092" sldId="418"/>
            <ac:spMk id="17" creationId="{3B8928BA-2459-4101-B423-D7CF625A012F}"/>
          </ac:spMkLst>
        </pc:spChg>
        <pc:spChg chg="add del">
          <ac:chgData name="Erik Král" userId="e92e8e71-05aa-4c44-9728-5ff1a0a20d65" providerId="ADAL" clId="{755AA3B2-89E2-4329-95EF-8C14A587762A}" dt="2020-03-19T17:26:33.208" v="1872" actId="478"/>
          <ac:spMkLst>
            <pc:docMk/>
            <pc:sldMk cId="123743092" sldId="418"/>
            <ac:spMk id="18" creationId="{8FB9A5B7-51B1-4F55-B1F1-DF74648D3697}"/>
          </ac:spMkLst>
        </pc:spChg>
        <pc:spChg chg="add mod">
          <ac:chgData name="Erik Král" userId="e92e8e71-05aa-4c44-9728-5ff1a0a20d65" providerId="ADAL" clId="{755AA3B2-89E2-4329-95EF-8C14A587762A}" dt="2020-03-19T17:27:27.492" v="1881" actId="207"/>
          <ac:spMkLst>
            <pc:docMk/>
            <pc:sldMk cId="123743092" sldId="418"/>
            <ac:spMk id="19" creationId="{A61022EA-4C94-4F2A-8B6F-D40C14385EA6}"/>
          </ac:spMkLst>
        </pc:spChg>
        <pc:spChg chg="add mod">
          <ac:chgData name="Erik Král" userId="e92e8e71-05aa-4c44-9728-5ff1a0a20d65" providerId="ADAL" clId="{755AA3B2-89E2-4329-95EF-8C14A587762A}" dt="2020-03-19T17:27:11.834" v="1878" actId="207"/>
          <ac:spMkLst>
            <pc:docMk/>
            <pc:sldMk cId="123743092" sldId="418"/>
            <ac:spMk id="20" creationId="{74A61CE9-3A75-43EC-BCAD-5EF7D454D147}"/>
          </ac:spMkLst>
        </pc:spChg>
        <pc:cxnChg chg="add">
          <ac:chgData name="Erik Král" userId="e92e8e71-05aa-4c44-9728-5ff1a0a20d65" providerId="ADAL" clId="{755AA3B2-89E2-4329-95EF-8C14A587762A}" dt="2020-03-19T17:26:33.704" v="1873"/>
          <ac:cxnSpMkLst>
            <pc:docMk/>
            <pc:sldMk cId="123743092" sldId="418"/>
            <ac:cxnSpMk id="21" creationId="{7119E8CD-5AB1-43E7-9BF0-A9951DE31C6B}"/>
          </ac:cxnSpMkLst>
        </pc:cxnChg>
      </pc:sldChg>
      <pc:sldChg chg="addSp delSp modSp add">
        <pc:chgData name="Erik Král" userId="e92e8e71-05aa-4c44-9728-5ff1a0a20d65" providerId="ADAL" clId="{755AA3B2-89E2-4329-95EF-8C14A587762A}" dt="2020-03-19T17:29:08.217" v="1894" actId="1076"/>
        <pc:sldMkLst>
          <pc:docMk/>
          <pc:sldMk cId="2905821326" sldId="419"/>
        </pc:sldMkLst>
        <pc:spChg chg="mod">
          <ac:chgData name="Erik Král" userId="e92e8e71-05aa-4c44-9728-5ff1a0a20d65" providerId="ADAL" clId="{755AA3B2-89E2-4329-95EF-8C14A587762A}" dt="2020-03-19T17:28:10.886" v="1890" actId="20577"/>
          <ac:spMkLst>
            <pc:docMk/>
            <pc:sldMk cId="2905821326" sldId="419"/>
            <ac:spMk id="8" creationId="{B715DF48-5FAD-464B-8A20-ECE9F42119EF}"/>
          </ac:spMkLst>
        </pc:spChg>
        <pc:spChg chg="del">
          <ac:chgData name="Erik Král" userId="e92e8e71-05aa-4c44-9728-5ff1a0a20d65" providerId="ADAL" clId="{755AA3B2-89E2-4329-95EF-8C14A587762A}" dt="2020-03-19T17:27:44.990" v="1882" actId="478"/>
          <ac:spMkLst>
            <pc:docMk/>
            <pc:sldMk cId="2905821326" sldId="419"/>
            <ac:spMk id="14" creationId="{89555858-745B-4522-BD63-FD39BF14E078}"/>
          </ac:spMkLst>
        </pc:spChg>
        <pc:spChg chg="del">
          <ac:chgData name="Erik Král" userId="e92e8e71-05aa-4c44-9728-5ff1a0a20d65" providerId="ADAL" clId="{755AA3B2-89E2-4329-95EF-8C14A587762A}" dt="2020-03-19T17:27:44.990" v="1882" actId="478"/>
          <ac:spMkLst>
            <pc:docMk/>
            <pc:sldMk cId="2905821326" sldId="419"/>
            <ac:spMk id="15" creationId="{445774CA-E5B5-4F4C-8715-3EA93B00D155}"/>
          </ac:spMkLst>
        </pc:spChg>
        <pc:spChg chg="add mod">
          <ac:chgData name="Erik Král" userId="e92e8e71-05aa-4c44-9728-5ff1a0a20d65" providerId="ADAL" clId="{755AA3B2-89E2-4329-95EF-8C14A587762A}" dt="2020-03-19T17:28:02.558" v="1886" actId="207"/>
          <ac:spMkLst>
            <pc:docMk/>
            <pc:sldMk cId="2905821326" sldId="419"/>
            <ac:spMk id="17" creationId="{13A430EE-D343-47D0-A5FD-684EA2D2BA4F}"/>
          </ac:spMkLst>
        </pc:spChg>
        <pc:spChg chg="add">
          <ac:chgData name="Erik Král" userId="e92e8e71-05aa-4c44-9728-5ff1a0a20d65" providerId="ADAL" clId="{755AA3B2-89E2-4329-95EF-8C14A587762A}" dt="2020-03-19T17:27:45.489" v="1883"/>
          <ac:spMkLst>
            <pc:docMk/>
            <pc:sldMk cId="2905821326" sldId="419"/>
            <ac:spMk id="18" creationId="{23B72FD4-C618-4F4C-A20A-D343B7116884}"/>
          </ac:spMkLst>
        </pc:spChg>
        <pc:cxnChg chg="add">
          <ac:chgData name="Erik Král" userId="e92e8e71-05aa-4c44-9728-5ff1a0a20d65" providerId="ADAL" clId="{755AA3B2-89E2-4329-95EF-8C14A587762A}" dt="2020-03-19T17:27:45.489" v="1883"/>
          <ac:cxnSpMkLst>
            <pc:docMk/>
            <pc:sldMk cId="2905821326" sldId="419"/>
            <ac:cxnSpMk id="19" creationId="{C69CC7A9-E8CD-4CC8-880D-605995D6E180}"/>
          </ac:cxnSpMkLst>
        </pc:cxnChg>
        <pc:cxnChg chg="add mod">
          <ac:chgData name="Erik Král" userId="e92e8e71-05aa-4c44-9728-5ff1a0a20d65" providerId="ADAL" clId="{755AA3B2-89E2-4329-95EF-8C14A587762A}" dt="2020-03-19T17:29:08.217" v="1894" actId="1076"/>
          <ac:cxnSpMkLst>
            <pc:docMk/>
            <pc:sldMk cId="2905821326" sldId="419"/>
            <ac:cxnSpMk id="20" creationId="{85296F5E-8629-498B-BEC4-6A854CE22E76}"/>
          </ac:cxnSpMkLst>
        </pc:cxnChg>
      </pc:sldChg>
      <pc:sldChg chg="addSp delSp modSp add">
        <pc:chgData name="Erik Král" userId="e92e8e71-05aa-4c44-9728-5ff1a0a20d65" providerId="ADAL" clId="{755AA3B2-89E2-4329-95EF-8C14A587762A}" dt="2020-03-19T17:30:05.783" v="1903" actId="1076"/>
        <pc:sldMkLst>
          <pc:docMk/>
          <pc:sldMk cId="2152390638" sldId="420"/>
        </pc:sldMkLst>
        <pc:spChg chg="mod">
          <ac:chgData name="Erik Král" userId="e92e8e71-05aa-4c44-9728-5ff1a0a20d65" providerId="ADAL" clId="{755AA3B2-89E2-4329-95EF-8C14A587762A}" dt="2020-03-19T17:29:52.553" v="1901" actId="207"/>
          <ac:spMkLst>
            <pc:docMk/>
            <pc:sldMk cId="2152390638" sldId="420"/>
            <ac:spMk id="16" creationId="{2607E4BD-E59B-4D84-81E5-945D48490605}"/>
          </ac:spMkLst>
        </pc:spChg>
        <pc:cxnChg chg="add del mod">
          <ac:chgData name="Erik Král" userId="e92e8e71-05aa-4c44-9728-5ff1a0a20d65" providerId="ADAL" clId="{755AA3B2-89E2-4329-95EF-8C14A587762A}" dt="2020-03-19T17:29:26.104" v="1898" actId="478"/>
          <ac:cxnSpMkLst>
            <pc:docMk/>
            <pc:sldMk cId="2152390638" sldId="420"/>
            <ac:cxnSpMk id="4" creationId="{A7338D08-F532-4C70-A068-261393129573}"/>
          </ac:cxnSpMkLst>
        </pc:cxnChg>
        <pc:cxnChg chg="add mod">
          <ac:chgData name="Erik Král" userId="e92e8e71-05aa-4c44-9728-5ff1a0a20d65" providerId="ADAL" clId="{755AA3B2-89E2-4329-95EF-8C14A587762A}" dt="2020-03-19T17:30:05.783" v="1903" actId="1076"/>
          <ac:cxnSpMkLst>
            <pc:docMk/>
            <pc:sldMk cId="2152390638" sldId="420"/>
            <ac:cxnSpMk id="20" creationId="{022F0316-FC6A-459C-911F-9439F79FC73F}"/>
          </ac:cxnSpMkLst>
        </pc:cxnChg>
        <pc:cxnChg chg="add mod">
          <ac:chgData name="Erik Král" userId="e92e8e71-05aa-4c44-9728-5ff1a0a20d65" providerId="ADAL" clId="{755AA3B2-89E2-4329-95EF-8C14A587762A}" dt="2020-03-19T17:30:05.783" v="1903" actId="1076"/>
          <ac:cxnSpMkLst>
            <pc:docMk/>
            <pc:sldMk cId="2152390638" sldId="420"/>
            <ac:cxnSpMk id="21" creationId="{A56BEB3F-EF15-4FA5-AC09-78A27DACC049}"/>
          </ac:cxnSpMkLst>
        </pc:cxnChg>
      </pc:sldChg>
      <pc:sldChg chg="addSp delSp modSp add">
        <pc:chgData name="Erik Král" userId="e92e8e71-05aa-4c44-9728-5ff1a0a20d65" providerId="ADAL" clId="{755AA3B2-89E2-4329-95EF-8C14A587762A}" dt="2020-03-19T17:30:32.597" v="1907" actId="478"/>
        <pc:sldMkLst>
          <pc:docMk/>
          <pc:sldMk cId="1239061339" sldId="421"/>
        </pc:sldMkLst>
        <pc:spChg chg="del">
          <ac:chgData name="Erik Král" userId="e92e8e71-05aa-4c44-9728-5ff1a0a20d65" providerId="ADAL" clId="{755AA3B2-89E2-4329-95EF-8C14A587762A}" dt="2020-03-19T17:30:32.597" v="1907" actId="478"/>
          <ac:spMkLst>
            <pc:docMk/>
            <pc:sldMk cId="1239061339" sldId="421"/>
            <ac:spMk id="17" creationId="{13A430EE-D343-47D0-A5FD-684EA2D2BA4F}"/>
          </ac:spMkLst>
        </pc:spChg>
        <pc:spChg chg="del">
          <ac:chgData name="Erik Král" userId="e92e8e71-05aa-4c44-9728-5ff1a0a20d65" providerId="ADAL" clId="{755AA3B2-89E2-4329-95EF-8C14A587762A}" dt="2020-03-19T17:30:32.597" v="1907" actId="478"/>
          <ac:spMkLst>
            <pc:docMk/>
            <pc:sldMk cId="1239061339" sldId="421"/>
            <ac:spMk id="18" creationId="{23B72FD4-C618-4F4C-A20A-D343B7116884}"/>
          </ac:spMkLst>
        </pc:spChg>
        <pc:cxnChg chg="add mod">
          <ac:chgData name="Erik Král" userId="e92e8e71-05aa-4c44-9728-5ff1a0a20d65" providerId="ADAL" clId="{755AA3B2-89E2-4329-95EF-8C14A587762A}" dt="2020-03-19T17:30:23.698" v="1906" actId="1076"/>
          <ac:cxnSpMkLst>
            <pc:docMk/>
            <pc:sldMk cId="1239061339" sldId="421"/>
            <ac:cxnSpMk id="14" creationId="{AA3414D2-4F91-4F4C-8470-DB785C4D0C8B}"/>
          </ac:cxnSpMkLst>
        </pc:cxnChg>
        <pc:cxnChg chg="del mod">
          <ac:chgData name="Erik Král" userId="e92e8e71-05aa-4c44-9728-5ff1a0a20d65" providerId="ADAL" clId="{755AA3B2-89E2-4329-95EF-8C14A587762A}" dt="2020-03-19T17:30:32.597" v="1907" actId="478"/>
          <ac:cxnSpMkLst>
            <pc:docMk/>
            <pc:sldMk cId="1239061339" sldId="421"/>
            <ac:cxnSpMk id="19" creationId="{C69CC7A9-E8CD-4CC8-880D-605995D6E180}"/>
          </ac:cxnSpMkLst>
        </pc:cxnChg>
      </pc:sldChg>
      <pc:sldChg chg="add del">
        <pc:chgData name="Erik Král" userId="e92e8e71-05aa-4c44-9728-5ff1a0a20d65" providerId="ADAL" clId="{755AA3B2-89E2-4329-95EF-8C14A587762A}" dt="2020-03-19T17:29:15.841" v="1896" actId="2696"/>
        <pc:sldMkLst>
          <pc:docMk/>
          <pc:sldMk cId="1653986475" sldId="421"/>
        </pc:sldMkLst>
      </pc:sldChg>
      <pc:sldChg chg="addSp delSp modSp add">
        <pc:chgData name="Erik Král" userId="e92e8e71-05aa-4c44-9728-5ff1a0a20d65" providerId="ADAL" clId="{755AA3B2-89E2-4329-95EF-8C14A587762A}" dt="2020-03-19T17:31:18.173" v="1913" actId="478"/>
        <pc:sldMkLst>
          <pc:docMk/>
          <pc:sldMk cId="4222424675" sldId="422"/>
        </pc:sldMkLst>
        <pc:spChg chg="del">
          <ac:chgData name="Erik Král" userId="e92e8e71-05aa-4c44-9728-5ff1a0a20d65" providerId="ADAL" clId="{755AA3B2-89E2-4329-95EF-8C14A587762A}" dt="2020-03-19T17:31:18.173" v="1913" actId="478"/>
          <ac:spMkLst>
            <pc:docMk/>
            <pc:sldMk cId="4222424675" sldId="422"/>
            <ac:spMk id="17" creationId="{13A430EE-D343-47D0-A5FD-684EA2D2BA4F}"/>
          </ac:spMkLst>
        </pc:spChg>
        <pc:spChg chg="del">
          <ac:chgData name="Erik Král" userId="e92e8e71-05aa-4c44-9728-5ff1a0a20d65" providerId="ADAL" clId="{755AA3B2-89E2-4329-95EF-8C14A587762A}" dt="2020-03-19T17:31:18.173" v="1913" actId="478"/>
          <ac:spMkLst>
            <pc:docMk/>
            <pc:sldMk cId="4222424675" sldId="422"/>
            <ac:spMk id="18" creationId="{23B72FD4-C618-4F4C-A20A-D343B7116884}"/>
          </ac:spMkLst>
        </pc:spChg>
        <pc:cxnChg chg="add mod">
          <ac:chgData name="Erik Král" userId="e92e8e71-05aa-4c44-9728-5ff1a0a20d65" providerId="ADAL" clId="{755AA3B2-89E2-4329-95EF-8C14A587762A}" dt="2020-03-19T17:30:51.491" v="1910" actId="1076"/>
          <ac:cxnSpMkLst>
            <pc:docMk/>
            <pc:sldMk cId="4222424675" sldId="422"/>
            <ac:cxnSpMk id="14" creationId="{FAC08121-0BBF-451D-A6A2-4F5540C95771}"/>
          </ac:cxnSpMkLst>
        </pc:cxnChg>
        <pc:cxnChg chg="add mod">
          <ac:chgData name="Erik Král" userId="e92e8e71-05aa-4c44-9728-5ff1a0a20d65" providerId="ADAL" clId="{755AA3B2-89E2-4329-95EF-8C14A587762A}" dt="2020-03-19T17:31:14.190" v="1912" actId="1076"/>
          <ac:cxnSpMkLst>
            <pc:docMk/>
            <pc:sldMk cId="4222424675" sldId="422"/>
            <ac:cxnSpMk id="15" creationId="{7B5E67DA-C919-4CEB-81A5-70C5C9647A3F}"/>
          </ac:cxnSpMkLst>
        </pc:cxnChg>
        <pc:cxnChg chg="del mod">
          <ac:chgData name="Erik Král" userId="e92e8e71-05aa-4c44-9728-5ff1a0a20d65" providerId="ADAL" clId="{755AA3B2-89E2-4329-95EF-8C14A587762A}" dt="2020-03-19T17:31:18.173" v="1913" actId="478"/>
          <ac:cxnSpMkLst>
            <pc:docMk/>
            <pc:sldMk cId="4222424675" sldId="422"/>
            <ac:cxnSpMk id="19" creationId="{C69CC7A9-E8CD-4CC8-880D-605995D6E180}"/>
          </ac:cxnSpMkLst>
        </pc:cxnChg>
        <pc:cxnChg chg="add mod">
          <ac:chgData name="Erik Král" userId="e92e8e71-05aa-4c44-9728-5ff1a0a20d65" providerId="ADAL" clId="{755AA3B2-89E2-4329-95EF-8C14A587762A}" dt="2020-03-19T17:31:14.190" v="1912" actId="1076"/>
          <ac:cxnSpMkLst>
            <pc:docMk/>
            <pc:sldMk cId="4222424675" sldId="422"/>
            <ac:cxnSpMk id="20" creationId="{3774DCAB-5B0E-4D4D-96F5-F029F2F08946}"/>
          </ac:cxnSpMkLst>
        </pc:cxnChg>
      </pc:sldChg>
      <pc:sldChg chg="delSp modSp add">
        <pc:chgData name="Erik Král" userId="e92e8e71-05aa-4c44-9728-5ff1a0a20d65" providerId="ADAL" clId="{755AA3B2-89E2-4329-95EF-8C14A587762A}" dt="2020-03-19T17:31:26.305" v="1914" actId="478"/>
        <pc:sldMkLst>
          <pc:docMk/>
          <pc:sldMk cId="4104498397" sldId="423"/>
        </pc:sldMkLst>
        <pc:spChg chg="del">
          <ac:chgData name="Erik Král" userId="e92e8e71-05aa-4c44-9728-5ff1a0a20d65" providerId="ADAL" clId="{755AA3B2-89E2-4329-95EF-8C14A587762A}" dt="2020-03-19T17:31:26.305" v="1914" actId="478"/>
          <ac:spMkLst>
            <pc:docMk/>
            <pc:sldMk cId="4104498397" sldId="423"/>
            <ac:spMk id="8" creationId="{B715DF48-5FAD-464B-8A20-ECE9F42119EF}"/>
          </ac:spMkLst>
        </pc:spChg>
        <pc:spChg chg="del">
          <ac:chgData name="Erik Král" userId="e92e8e71-05aa-4c44-9728-5ff1a0a20d65" providerId="ADAL" clId="{755AA3B2-89E2-4329-95EF-8C14A587762A}" dt="2020-03-19T17:31:26.305" v="1914" actId="478"/>
          <ac:spMkLst>
            <pc:docMk/>
            <pc:sldMk cId="4104498397" sldId="423"/>
            <ac:spMk id="9" creationId="{90D08F01-F516-49D5-9987-AD6F7D9D6D6E}"/>
          </ac:spMkLst>
        </pc:spChg>
        <pc:spChg chg="del">
          <ac:chgData name="Erik Král" userId="e92e8e71-05aa-4c44-9728-5ff1a0a20d65" providerId="ADAL" clId="{755AA3B2-89E2-4329-95EF-8C14A587762A}" dt="2020-03-19T17:31:26.305" v="1914" actId="478"/>
          <ac:spMkLst>
            <pc:docMk/>
            <pc:sldMk cId="4104498397" sldId="423"/>
            <ac:spMk id="17" creationId="{13A430EE-D343-47D0-A5FD-684EA2D2BA4F}"/>
          </ac:spMkLst>
        </pc:spChg>
        <pc:spChg chg="del">
          <ac:chgData name="Erik Král" userId="e92e8e71-05aa-4c44-9728-5ff1a0a20d65" providerId="ADAL" clId="{755AA3B2-89E2-4329-95EF-8C14A587762A}" dt="2020-03-19T17:31:26.305" v="1914" actId="478"/>
          <ac:spMkLst>
            <pc:docMk/>
            <pc:sldMk cId="4104498397" sldId="423"/>
            <ac:spMk id="18" creationId="{23B72FD4-C618-4F4C-A20A-D343B7116884}"/>
          </ac:spMkLst>
        </pc:spChg>
        <pc:cxnChg chg="del mod">
          <ac:chgData name="Erik Král" userId="e92e8e71-05aa-4c44-9728-5ff1a0a20d65" providerId="ADAL" clId="{755AA3B2-89E2-4329-95EF-8C14A587762A}" dt="2020-03-19T17:31:26.305" v="1914" actId="478"/>
          <ac:cxnSpMkLst>
            <pc:docMk/>
            <pc:sldMk cId="4104498397" sldId="423"/>
            <ac:cxnSpMk id="19" creationId="{C69CC7A9-E8CD-4CC8-880D-605995D6E18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21.03.2020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21.03.2020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21.03.2020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21.03.2020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21.03.2020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memory" TargetMode="External"/><Relationship Id="rId2" Type="http://schemas.openxmlformats.org/officeDocument/2006/relationships/hyperlink" Target="https://en.cppreference.com/w/cpp/memory/new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Dynamická alokace paměti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zásobníku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4543BBF9-A143-435B-B6FD-9D99C9936111}"/>
              </a:ext>
            </a:extLst>
          </p:cNvPr>
          <p:cNvSpPr/>
          <p:nvPr/>
        </p:nvSpPr>
        <p:spPr>
          <a:xfrm>
            <a:off x="607520" y="4193868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4454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zásobníku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527353" y="2760160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170403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AAEB3337-62DB-4665-8985-6918591B479E}"/>
              </a:ext>
            </a:extLst>
          </p:cNvPr>
          <p:cNvSpPr/>
          <p:nvPr/>
        </p:nvSpPr>
        <p:spPr>
          <a:xfrm>
            <a:off x="607520" y="4193868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3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1832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zásobníku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527353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170403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6F72C955-0704-4A88-BFF5-EBB6D21A1A01}"/>
              </a:ext>
            </a:extLst>
          </p:cNvPr>
          <p:cNvSpPr/>
          <p:nvPr/>
        </p:nvSpPr>
        <p:spPr>
          <a:xfrm>
            <a:off x="607520" y="4193868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= 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3593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zásobníku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527353" y="2760160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170403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A5C57A1-9ABE-469C-8E4D-2A6ECBC2C4F6}"/>
              </a:ext>
            </a:extLst>
          </p:cNvPr>
          <p:cNvSpPr/>
          <p:nvPr/>
        </p:nvSpPr>
        <p:spPr>
          <a:xfrm>
            <a:off x="606481" y="4194000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000" dirty="0">
                <a:latin typeface="Consolas" panose="020B0609020204030204" pitchFamily="49" charset="0"/>
              </a:rPr>
              <a:t>= 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98185B9B-4818-4AF8-A6EA-357697567ABE}"/>
              </a:ext>
            </a:extLst>
          </p:cNvPr>
          <p:cNvCxnSpPr/>
          <p:nvPr/>
        </p:nvCxnSpPr>
        <p:spPr>
          <a:xfrm>
            <a:off x="718457" y="5617028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0C4BF7C8-7D07-4983-8D02-4F86E4224E5E}"/>
              </a:ext>
            </a:extLst>
          </p:cNvPr>
          <p:cNvCxnSpPr/>
          <p:nvPr/>
        </p:nvCxnSpPr>
        <p:spPr>
          <a:xfrm>
            <a:off x="3405673" y="2603241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15">
            <a:extLst>
              <a:ext uri="{FF2B5EF4-FFF2-40B4-BE49-F238E27FC236}">
                <a16:creationId xmlns:a16="http://schemas.microsoft.com/office/drawing/2014/main" id="{6A08543C-8A7A-4ED9-AA32-F2A21FEE2E20}"/>
              </a:ext>
            </a:extLst>
          </p:cNvPr>
          <p:cNvCxnSpPr>
            <a:cxnSpLocks/>
          </p:cNvCxnSpPr>
          <p:nvPr/>
        </p:nvCxnSpPr>
        <p:spPr>
          <a:xfrm flipV="1">
            <a:off x="3405673" y="2603241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7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zásobníku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A5C57A1-9ABE-469C-8E4D-2A6ECBC2C4F6}"/>
              </a:ext>
            </a:extLst>
          </p:cNvPr>
          <p:cNvSpPr/>
          <p:nvPr/>
        </p:nvSpPr>
        <p:spPr>
          <a:xfrm>
            <a:off x="606481" y="4194000"/>
            <a:ext cx="109748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000" dirty="0">
                <a:latin typeface="Consolas" panose="020B0609020204030204" pitchFamily="49" charset="0"/>
              </a:rPr>
              <a:t>= 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9717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5FD25-F9F4-4C7E-8F85-44522F35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EBEED1-6E2C-4419-B072-0CFCB64E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alokujeme jednu proměnnou na haldě.</a:t>
            </a:r>
          </a:p>
          <a:p>
            <a:r>
              <a:rPr lang="cs-CZ" dirty="0"/>
              <a:t>Alokovanou paměť potom uvolníme pomocí operátoru </a:t>
            </a:r>
            <a:r>
              <a:rPr lang="cs-CZ" i="1" dirty="0" err="1"/>
              <a:t>delete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5E548B-74DF-4BF7-96B7-49B4FB0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175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6B98DD-1BED-4CF6-BFD8-878129BDE184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8038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3FCECB2-2585-4641-81A7-D5AD4CA12EEE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599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3000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89555858-745B-4522-BD63-FD39BF14E078}"/>
              </a:ext>
            </a:extLst>
          </p:cNvPr>
          <p:cNvSpPr/>
          <p:nvPr/>
        </p:nvSpPr>
        <p:spPr>
          <a:xfrm>
            <a:off x="9013754" y="2760160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45774CA-E5B5-4F4C-8715-3EA93B00D155}"/>
              </a:ext>
            </a:extLst>
          </p:cNvPr>
          <p:cNvSpPr txBox="1"/>
          <p:nvPr/>
        </p:nvSpPr>
        <p:spPr>
          <a:xfrm>
            <a:off x="7257326" y="276015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000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4DB03A53-CEF9-432F-B31F-FBBEECB0478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5281250" y="2960214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86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A61022EA-4C94-4F2A-8B6F-D40C14385EA6}"/>
              </a:ext>
            </a:extLst>
          </p:cNvPr>
          <p:cNvSpPr/>
          <p:nvPr/>
        </p:nvSpPr>
        <p:spPr>
          <a:xfrm>
            <a:off x="9013754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74A61CE9-3A75-43EC-BCAD-5EF7D454D147}"/>
              </a:ext>
            </a:extLst>
          </p:cNvPr>
          <p:cNvSpPr txBox="1"/>
          <p:nvPr/>
        </p:nvSpPr>
        <p:spPr>
          <a:xfrm>
            <a:off x="7257326" y="276015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7119E8CD-5AB1-43E7-9BF0-A9951DE31C6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281250" y="2960214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Dynamická alokace paměti</a:t>
            </a:r>
          </a:p>
          <a:p>
            <a:pPr marL="0" indent="0">
              <a:buNone/>
            </a:pPr>
            <a:r>
              <a:rPr lang="cs-CZ" dirty="0"/>
              <a:t>Pole na zásobníku a pole na haldě</a:t>
            </a:r>
          </a:p>
          <a:p>
            <a:pPr marL="0" indent="0">
              <a:buNone/>
            </a:pPr>
            <a:r>
              <a:rPr lang="cs-CZ" dirty="0"/>
              <a:t>Operátor </a:t>
            </a:r>
            <a:r>
              <a:rPr lang="cs-CZ" i="1" dirty="0" err="1"/>
              <a:t>new</a:t>
            </a:r>
            <a:r>
              <a:rPr lang="cs-CZ" dirty="0"/>
              <a:t> a operátor </a:t>
            </a:r>
            <a:r>
              <a:rPr lang="cs-CZ" i="1" dirty="0" err="1"/>
              <a:t>delete</a:t>
            </a:r>
            <a:endParaRPr lang="en-US" i="1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9013754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257326" y="276015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281250" y="2960214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85296F5E-8629-498B-BEC4-6A854CE22E76}"/>
              </a:ext>
            </a:extLst>
          </p:cNvPr>
          <p:cNvCxnSpPr/>
          <p:nvPr/>
        </p:nvCxnSpPr>
        <p:spPr>
          <a:xfrm>
            <a:off x="741606" y="5547579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2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9013754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257326" y="276015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281250" y="2960214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022F0316-FC6A-459C-911F-9439F79FC73F}"/>
              </a:ext>
            </a:extLst>
          </p:cNvPr>
          <p:cNvCxnSpPr/>
          <p:nvPr/>
        </p:nvCxnSpPr>
        <p:spPr>
          <a:xfrm>
            <a:off x="8896172" y="2560638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20">
            <a:extLst>
              <a:ext uri="{FF2B5EF4-FFF2-40B4-BE49-F238E27FC236}">
                <a16:creationId xmlns:a16="http://schemas.microsoft.com/office/drawing/2014/main" id="{A56BEB3F-EF15-4FA5-AC09-78A27DACC049}"/>
              </a:ext>
            </a:extLst>
          </p:cNvPr>
          <p:cNvCxnSpPr>
            <a:cxnSpLocks/>
          </p:cNvCxnSpPr>
          <p:nvPr/>
        </p:nvCxnSpPr>
        <p:spPr>
          <a:xfrm flipV="1">
            <a:off x="8896172" y="2560638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390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AA3414D2-4F91-4F4C-8470-DB785C4D0C8B}"/>
              </a:ext>
            </a:extLst>
          </p:cNvPr>
          <p:cNvCxnSpPr/>
          <p:nvPr/>
        </p:nvCxnSpPr>
        <p:spPr>
          <a:xfrm>
            <a:off x="706882" y="6022141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61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79722" y="2760160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22772" y="2760159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FAC08121-0BBF-451D-A6A2-4F5540C95771}"/>
              </a:ext>
            </a:extLst>
          </p:cNvPr>
          <p:cNvCxnSpPr/>
          <p:nvPr/>
        </p:nvCxnSpPr>
        <p:spPr>
          <a:xfrm>
            <a:off x="718456" y="6265209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7B5E67DA-C919-4CEB-81A5-70C5C9647A3F}"/>
              </a:ext>
            </a:extLst>
          </p:cNvPr>
          <p:cNvCxnSpPr/>
          <p:nvPr/>
        </p:nvCxnSpPr>
        <p:spPr>
          <a:xfrm>
            <a:off x="3676735" y="2547334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nice 19">
            <a:extLst>
              <a:ext uri="{FF2B5EF4-FFF2-40B4-BE49-F238E27FC236}">
                <a16:creationId xmlns:a16="http://schemas.microsoft.com/office/drawing/2014/main" id="{3774DCAB-5B0E-4D4D-96F5-F029F2F08946}"/>
              </a:ext>
            </a:extLst>
          </p:cNvPr>
          <p:cNvCxnSpPr>
            <a:cxnSpLocks/>
          </p:cNvCxnSpPr>
          <p:nvPr/>
        </p:nvCxnSpPr>
        <p:spPr>
          <a:xfrm flipV="1">
            <a:off x="3676735" y="2547334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2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0"/>
            <a:ext cx="5488479" cy="23464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2607E4BD-E59B-4D84-81E5-945D48490605}"/>
              </a:ext>
            </a:extLst>
          </p:cNvPr>
          <p:cNvSpPr/>
          <p:nvPr/>
        </p:nvSpPr>
        <p:spPr>
          <a:xfrm>
            <a:off x="607520" y="4147700"/>
            <a:ext cx="109727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*p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0449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2CACFF-96D1-4C08-81AC-5CEA2381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Alokace pole na haldě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34ADD315-92E5-4E1C-A3EE-7FB8B8BE4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alokaci pole na haldě a operátory </a:t>
            </a:r>
            <a:r>
              <a:rPr lang="cs-CZ" dirty="0" err="1"/>
              <a:t>new</a:t>
            </a:r>
            <a:r>
              <a:rPr lang="en-US" dirty="0"/>
              <a:t>[] a delete[]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05FB6FC-273E-4F91-80DB-CC4CF893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6620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D6B7EA-AA98-42D0-83C1-9999AE53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Alokace polí na haldě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E72176-87B0-4801-AE5E-8C7423A45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</a:t>
            </a:r>
            <a:r>
              <a:rPr lang="cs-CZ" dirty="0"/>
              <a:t> alokaci pole objektů na haldě používáme operátory </a:t>
            </a:r>
            <a:r>
              <a:rPr lang="cs-CZ" i="1" dirty="0" err="1"/>
              <a:t>new</a:t>
            </a:r>
            <a:r>
              <a:rPr lang="en-US" i="1" dirty="0"/>
              <a:t>[]</a:t>
            </a:r>
            <a:r>
              <a:rPr lang="en-US" dirty="0"/>
              <a:t> a </a:t>
            </a:r>
            <a:r>
              <a:rPr lang="en-US" i="1" dirty="0"/>
              <a:t>delete[]</a:t>
            </a:r>
            <a:r>
              <a:rPr lang="en-US" dirty="0"/>
              <a:t>.</a:t>
            </a:r>
          </a:p>
          <a:p>
            <a:r>
              <a:rPr lang="cs-CZ" dirty="0"/>
              <a:t>Paměť alokovanou pomocí operátoru </a:t>
            </a:r>
            <a:r>
              <a:rPr lang="cs-CZ" i="1" dirty="0" err="1"/>
              <a:t>new</a:t>
            </a:r>
            <a:r>
              <a:rPr lang="en-US" i="1" dirty="0"/>
              <a:t>[]</a:t>
            </a:r>
            <a:r>
              <a:rPr lang="en-US" dirty="0"/>
              <a:t> je </a:t>
            </a:r>
            <a:r>
              <a:rPr lang="en-US" dirty="0" err="1"/>
              <a:t>nutn</a:t>
            </a:r>
            <a:r>
              <a:rPr lang="cs-CZ" dirty="0"/>
              <a:t>é vždy uvolnit pomocí operátoru </a:t>
            </a:r>
            <a:r>
              <a:rPr lang="cs-CZ" i="1" dirty="0" err="1"/>
              <a:t>delet</a:t>
            </a:r>
            <a:r>
              <a:rPr lang="en-US" i="1" dirty="0"/>
              <a:t>e[]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72410F4-CC2E-47F0-836B-A6BD8551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6517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8CEBA-422E-4129-A5FC-CD13BC0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new</a:t>
            </a:r>
            <a:r>
              <a:rPr lang="en-US" dirty="0"/>
              <a:t>[]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374FD-FB8E-40A4-87A9-6DB0F997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261165"/>
          </a:xfrm>
        </p:spPr>
        <p:txBody>
          <a:bodyPr>
            <a:normAutofit/>
          </a:bodyPr>
          <a:lstStyle/>
          <a:p>
            <a:r>
              <a:rPr lang="en-US" dirty="0" err="1"/>
              <a:t>Pomoc</a:t>
            </a:r>
            <a:r>
              <a:rPr lang="cs-CZ" dirty="0"/>
              <a:t>í operátoru </a:t>
            </a:r>
            <a:r>
              <a:rPr lang="cs-CZ" i="1" dirty="0" err="1"/>
              <a:t>new</a:t>
            </a:r>
            <a:r>
              <a:rPr lang="en-US" i="1" dirty="0"/>
              <a:t>[]</a:t>
            </a:r>
            <a:r>
              <a:rPr lang="cs-CZ" dirty="0"/>
              <a:t> alokuje program paměť pro </a:t>
            </a:r>
            <a:r>
              <a:rPr lang="en-US" dirty="0"/>
              <a:t>pole </a:t>
            </a:r>
            <a:r>
              <a:rPr lang="cs-CZ" dirty="0"/>
              <a:t>objektů na haldě.</a:t>
            </a:r>
          </a:p>
          <a:p>
            <a:r>
              <a:rPr lang="cs-CZ" dirty="0"/>
              <a:t>Operátor </a:t>
            </a:r>
            <a:r>
              <a:rPr lang="cs-CZ" i="1" dirty="0" err="1"/>
              <a:t>new</a:t>
            </a:r>
            <a:r>
              <a:rPr lang="cs-CZ" dirty="0"/>
              <a:t> vrací ukazatel (adresu) na první alokovaný objekt v paměti.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se </a:t>
            </a:r>
            <a:r>
              <a:rPr lang="en-US" dirty="0" err="1"/>
              <a:t>alokace</a:t>
            </a:r>
            <a:r>
              <a:rPr lang="en-US" dirty="0"/>
              <a:t> </a:t>
            </a:r>
            <a:r>
              <a:rPr lang="en-US" dirty="0" err="1"/>
              <a:t>nepovede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vrac</a:t>
            </a:r>
            <a:r>
              <a:rPr lang="cs-CZ" dirty="0"/>
              <a:t>í </a:t>
            </a:r>
            <a:r>
              <a:rPr lang="cs-CZ" i="1" dirty="0" err="1"/>
              <a:t>nullptr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příklad alokuje paměť pro tři objekty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FCFAAC-9E35-4710-B702-0CF2059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386D65-45B0-4D1D-8AA3-2F0633C12F41}"/>
              </a:ext>
            </a:extLst>
          </p:cNvPr>
          <p:cNvSpPr/>
          <p:nvPr/>
        </p:nvSpPr>
        <p:spPr>
          <a:xfrm>
            <a:off x="4559361" y="5040000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30299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8CEBA-422E-4129-A5FC-CD13BC0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delete</a:t>
            </a:r>
            <a:r>
              <a:rPr lang="en-US" dirty="0"/>
              <a:t>[]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374FD-FB8E-40A4-87A9-6DB0F997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543536"/>
          </a:xfrm>
        </p:spPr>
        <p:txBody>
          <a:bodyPr/>
          <a:lstStyle/>
          <a:p>
            <a:r>
              <a:rPr lang="cs-CZ" dirty="0"/>
              <a:t>Alokovanou paměť operátorem </a:t>
            </a:r>
            <a:r>
              <a:rPr lang="cs-CZ" i="1" dirty="0" err="1"/>
              <a:t>new</a:t>
            </a:r>
            <a:r>
              <a:rPr lang="en-US" i="1" dirty="0"/>
              <a:t>[]</a:t>
            </a:r>
            <a:r>
              <a:rPr lang="cs-CZ" dirty="0"/>
              <a:t> musíme uvolnit pomocí operátoru </a:t>
            </a:r>
            <a:r>
              <a:rPr lang="cs-CZ" i="1" dirty="0" err="1"/>
              <a:t>delete</a:t>
            </a:r>
            <a:r>
              <a:rPr lang="en-US" i="1" dirty="0"/>
              <a:t>[]</a:t>
            </a:r>
            <a:r>
              <a:rPr lang="cs-CZ" dirty="0"/>
              <a:t>.</a:t>
            </a:r>
          </a:p>
          <a:p>
            <a:r>
              <a:rPr lang="cs-CZ" dirty="0"/>
              <a:t>Následující příklad uvol</a:t>
            </a:r>
            <a:r>
              <a:rPr lang="en-US" dirty="0"/>
              <a:t>n</a:t>
            </a:r>
            <a:r>
              <a:rPr lang="cs-CZ" dirty="0"/>
              <a:t>í alokovanou paměť pro </a:t>
            </a:r>
            <a:r>
              <a:rPr lang="en-US" dirty="0"/>
              <a:t>t</a:t>
            </a:r>
            <a:r>
              <a:rPr lang="cs-CZ" dirty="0" err="1"/>
              <a:t>ři</a:t>
            </a:r>
            <a:r>
              <a:rPr lang="cs-CZ" dirty="0"/>
              <a:t> objekty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FCFAAC-9E35-4710-B702-0CF2059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56178D1-FF06-49F1-9762-7D83F08BEA29}"/>
              </a:ext>
            </a:extLst>
          </p:cNvPr>
          <p:cNvSpPr/>
          <p:nvPr/>
        </p:nvSpPr>
        <p:spPr>
          <a:xfrm>
            <a:off x="4561199" y="5040000"/>
            <a:ext cx="35738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814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967F87-CD4C-421D-81DF-BB51B37B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alokaci pole na haldě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2439FE-079C-4F85-8AAD-C2B6883B9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alokujeme pole třech objektů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  <a:p>
            <a:r>
              <a:rPr lang="cs-CZ" dirty="0"/>
              <a:t>A poté paměť pro tyto tři objekty uvolníme operátorem </a:t>
            </a:r>
            <a:r>
              <a:rPr lang="cs-CZ" i="1" dirty="0" err="1"/>
              <a:t>delete</a:t>
            </a:r>
            <a:r>
              <a:rPr lang="en-US" i="1" dirty="0"/>
              <a:t>[]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F6A8BE3-2E7F-4ED5-B2E5-B883EA06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121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prezentace probereme dynamickou alokaci paměti a operátory </a:t>
            </a:r>
            <a:r>
              <a:rPr lang="cs-CZ" i="1" dirty="0" err="1"/>
              <a:t>new</a:t>
            </a:r>
            <a:r>
              <a:rPr lang="cs-CZ" dirty="0"/>
              <a:t> a </a:t>
            </a:r>
            <a:r>
              <a:rPr lang="cs-CZ" i="1" dirty="0" err="1"/>
              <a:t>delete</a:t>
            </a:r>
            <a:r>
              <a:rPr lang="cs-CZ" dirty="0"/>
              <a:t>.</a:t>
            </a:r>
          </a:p>
          <a:p>
            <a:r>
              <a:rPr lang="cs-CZ" dirty="0"/>
              <a:t>Probereme příklad na dynamickou alokaci jedné proměnné, pole proměnných a proměnné typu struktura.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CC9DE1C-36A5-4E1C-8612-4D8DA0D56156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5660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E20B6593-6EFA-4F1E-93E3-3E89C110F965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5027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E20B6593-6EFA-4F1E-93E3-3E89C110F965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</a:t>
            </a:r>
            <a:r>
              <a:rPr lang="cs-CZ" dirty="0" err="1">
                <a:latin typeface="Consolas" panose="020B0609020204030204" pitchFamily="49" charset="0"/>
              </a:rPr>
              <a:t>nullptr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9955AFC9-E018-4BF2-853C-40ECF6AEA340}"/>
              </a:ext>
            </a:extLst>
          </p:cNvPr>
          <p:cNvCxnSpPr/>
          <p:nvPr/>
        </p:nvCxnSpPr>
        <p:spPr>
          <a:xfrm>
            <a:off x="788863" y="4622163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9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1990718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</p:cNvCxnSpPr>
          <p:nvPr/>
        </p:nvCxnSpPr>
        <p:spPr>
          <a:xfrm flipV="1">
            <a:off x="5284089" y="2188355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68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1990718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</p:cNvCxnSpPr>
          <p:nvPr/>
        </p:nvCxnSpPr>
        <p:spPr>
          <a:xfrm flipV="1">
            <a:off x="5284089" y="2188355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9198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1990718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</p:cNvCxnSpPr>
          <p:nvPr/>
        </p:nvCxnSpPr>
        <p:spPr>
          <a:xfrm flipV="1">
            <a:off x="5284089" y="2188355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+ 2)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145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1990718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</p:cNvCxnSpPr>
          <p:nvPr/>
        </p:nvCxnSpPr>
        <p:spPr>
          <a:xfrm flipV="1">
            <a:off x="5284089" y="2188355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2;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*(p + 2)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782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1990718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</p:cNvCxnSpPr>
          <p:nvPr/>
        </p:nvCxnSpPr>
        <p:spPr>
          <a:xfrm flipV="1">
            <a:off x="5284089" y="2188355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*(p + 2) 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0D2DC836-191D-45E6-899C-7986600695EB}"/>
              </a:ext>
            </a:extLst>
          </p:cNvPr>
          <p:cNvCxnSpPr/>
          <p:nvPr/>
        </p:nvCxnSpPr>
        <p:spPr>
          <a:xfrm>
            <a:off x="776250" y="5713137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251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13A430EE-D343-47D0-A5FD-684EA2D2BA4F}"/>
              </a:ext>
            </a:extLst>
          </p:cNvPr>
          <p:cNvSpPr/>
          <p:nvPr/>
        </p:nvSpPr>
        <p:spPr>
          <a:xfrm>
            <a:off x="8952784" y="1990719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1990718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</p:cNvCxnSpPr>
          <p:nvPr/>
        </p:nvCxnSpPr>
        <p:spPr>
          <a:xfrm flipV="1">
            <a:off x="5284089" y="2188355"/>
            <a:ext cx="1976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>
            <a:extLst>
              <a:ext uri="{FF2B5EF4-FFF2-40B4-BE49-F238E27FC236}">
                <a16:creationId xmlns:a16="http://schemas.microsoft.com/office/drawing/2014/main" id="{9A23DF9D-6E40-4F28-AACF-7648AD485816}"/>
              </a:ext>
            </a:extLst>
          </p:cNvPr>
          <p:cNvSpPr/>
          <p:nvPr/>
        </p:nvSpPr>
        <p:spPr>
          <a:xfrm>
            <a:off x="8952783" y="239082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A1D5F575-F4E3-419B-8E91-77A15BCA3C81}"/>
              </a:ext>
            </a:extLst>
          </p:cNvPr>
          <p:cNvSpPr/>
          <p:nvPr/>
        </p:nvSpPr>
        <p:spPr>
          <a:xfrm>
            <a:off x="8952782" y="2790937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*(p + 2) 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[]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25" name="Přímá spojnice 24">
            <a:extLst>
              <a:ext uri="{FF2B5EF4-FFF2-40B4-BE49-F238E27FC236}">
                <a16:creationId xmlns:a16="http://schemas.microsoft.com/office/drawing/2014/main" id="{391FFB47-13FF-4C5E-AA98-A8E762AE6B38}"/>
              </a:ext>
            </a:extLst>
          </p:cNvPr>
          <p:cNvCxnSpPr/>
          <p:nvPr/>
        </p:nvCxnSpPr>
        <p:spPr>
          <a:xfrm>
            <a:off x="8885662" y="2211066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25">
            <a:extLst>
              <a:ext uri="{FF2B5EF4-FFF2-40B4-BE49-F238E27FC236}">
                <a16:creationId xmlns:a16="http://schemas.microsoft.com/office/drawing/2014/main" id="{4A6E03E5-C23D-49EC-89BC-3212C4014AEF}"/>
              </a:ext>
            </a:extLst>
          </p:cNvPr>
          <p:cNvCxnSpPr>
            <a:cxnSpLocks/>
          </p:cNvCxnSpPr>
          <p:nvPr/>
        </p:nvCxnSpPr>
        <p:spPr>
          <a:xfrm flipV="1">
            <a:off x="8885662" y="2211066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68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765588" y="1990718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408638" y="1990717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*(p + 2) 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1D17A308-38A2-4CD8-9F1D-CDEE2A0F8D66}"/>
              </a:ext>
            </a:extLst>
          </p:cNvPr>
          <p:cNvCxnSpPr/>
          <p:nvPr/>
        </p:nvCxnSpPr>
        <p:spPr>
          <a:xfrm>
            <a:off x="732151" y="6387725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nice 26">
            <a:extLst>
              <a:ext uri="{FF2B5EF4-FFF2-40B4-BE49-F238E27FC236}">
                <a16:creationId xmlns:a16="http://schemas.microsoft.com/office/drawing/2014/main" id="{C91667DF-2821-416D-853A-6274DCC13ABB}"/>
              </a:ext>
            </a:extLst>
          </p:cNvPr>
          <p:cNvCxnSpPr/>
          <p:nvPr/>
        </p:nvCxnSpPr>
        <p:spPr>
          <a:xfrm>
            <a:off x="3669060" y="1786969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římá spojnice 27">
            <a:extLst>
              <a:ext uri="{FF2B5EF4-FFF2-40B4-BE49-F238E27FC236}">
                <a16:creationId xmlns:a16="http://schemas.microsoft.com/office/drawing/2014/main" id="{BFDA5E3A-B3BB-4B0A-B4A2-B6CF31A1BBD6}"/>
              </a:ext>
            </a:extLst>
          </p:cNvPr>
          <p:cNvCxnSpPr>
            <a:cxnSpLocks/>
          </p:cNvCxnSpPr>
          <p:nvPr/>
        </p:nvCxnSpPr>
        <p:spPr>
          <a:xfrm flipV="1">
            <a:off x="3669060" y="1786969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4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6C3E-03D3-4C42-AAF0-D4176C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Zásobník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D28A2-D267-454F-B135-3F54F2F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program si alokuje po spuštění řádově megabajty paměti pro lokální proměnné, návratové adresy funkcí a případně další data.</a:t>
            </a:r>
          </a:p>
          <a:p>
            <a:r>
              <a:rPr lang="cs-CZ" dirty="0"/>
              <a:t>S touto pamětí se potom pracuje jako se zásobníkem a také se jí tak říká.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F310C0-10CE-4054-BF4D-6B53297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248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E470C7C-F335-42D2-A134-54469DB57974}"/>
              </a:ext>
            </a:extLst>
          </p:cNvPr>
          <p:cNvSpPr/>
          <p:nvPr/>
        </p:nvSpPr>
        <p:spPr>
          <a:xfrm>
            <a:off x="607520" y="3718679"/>
            <a:ext cx="10974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+ 0)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*(p + 1)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*(p + 2) = </a:t>
            </a:r>
            <a:r>
              <a:rPr lang="en-US" dirty="0">
                <a:latin typeface="Consolas" panose="020B0609020204030204" pitchFamily="49" charset="0"/>
              </a:rPr>
              <a:t>3</a:t>
            </a:r>
            <a:r>
              <a:rPr lang="cs-CZ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20595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71EA2522-7904-4178-A8CD-5ED4F2D3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Alokace struktury na haldě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8D375FD-2991-45AE-A23E-DA86D3CB9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alokaci paměti pro objekt typu struktury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0383F0D-1C21-4922-B92B-FD795DF8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874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8890B6C-C23D-4857-98C0-81A16B72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Alokace struktury na haldě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A8131B9-FA52-45D7-BC6B-D5852CAF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 typu struktury můžeme v jazyce C++ vytvořit jak na zásobníku na haldě.</a:t>
            </a:r>
          </a:p>
          <a:p>
            <a:r>
              <a:rPr lang="cs-CZ" dirty="0"/>
              <a:t>Pro vytvoření instance na haldě použijeme operátor </a:t>
            </a:r>
            <a:r>
              <a:rPr lang="cs-CZ" i="1" dirty="0" err="1"/>
              <a:t>new</a:t>
            </a:r>
            <a:r>
              <a:rPr lang="cs-CZ" dirty="0"/>
              <a:t> a pro uvolnění operátor </a:t>
            </a:r>
            <a:r>
              <a:rPr lang="cs-CZ" i="1" dirty="0" err="1"/>
              <a:t>delete</a:t>
            </a:r>
            <a:r>
              <a:rPr lang="cs-CZ" dirty="0"/>
              <a:t>.</a:t>
            </a:r>
          </a:p>
          <a:p>
            <a:r>
              <a:rPr lang="cs-CZ" dirty="0"/>
              <a:t>Pro přístup k prvkům struktury používáme operátor nepřímého přístupu k členským prvkům struktury.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1EAEA5-8CB5-41BC-AAF3-DD3BAD9A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5286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56F05E-468C-42AC-935B-3C97DBB58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ukázkové </a:t>
            </a:r>
            <a:r>
              <a:rPr lang="en-US" dirty="0" err="1"/>
              <a:t>struktury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656F645-0FE0-49AF-9F01-65DAFD2D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5184D79-D218-44E7-836D-48049B2FDDA1}"/>
              </a:ext>
            </a:extLst>
          </p:cNvPr>
          <p:cNvSpPr/>
          <p:nvPr/>
        </p:nvSpPr>
        <p:spPr>
          <a:xfrm>
            <a:off x="5048644" y="2459504"/>
            <a:ext cx="2094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02250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6EF62-DC34-4EA9-BDB9-10AB6A0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Operátor přímého přístupu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A1E671-5DD6-4158-AA6B-CD0154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748395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Pokud máme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cs-CZ" dirty="0"/>
              <a:t>typu </a:t>
            </a:r>
            <a:r>
              <a:rPr lang="cs-CZ" dirty="0" err="1"/>
              <a:t>strukty</a:t>
            </a:r>
            <a:r>
              <a:rPr lang="cs-CZ" dirty="0"/>
              <a:t> na </a:t>
            </a:r>
            <a:r>
              <a:rPr lang="cs-CZ" b="1" dirty="0"/>
              <a:t>zásobníku</a:t>
            </a:r>
            <a:r>
              <a:rPr lang="cs-CZ" dirty="0"/>
              <a:t>, tak používáme operátor </a:t>
            </a:r>
            <a:r>
              <a:rPr lang="cs-CZ" b="1" dirty="0"/>
              <a:t>přímého</a:t>
            </a:r>
            <a:r>
              <a:rPr lang="cs-CZ" dirty="0"/>
              <a:t> přístupu k členským prvkům struktury.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FF8D349-9882-47A0-8C66-694701BD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AEB07CF-CE3A-41A7-AEB2-C06A3523A46A}"/>
              </a:ext>
            </a:extLst>
          </p:cNvPr>
          <p:cNvSpPr/>
          <p:nvPr/>
        </p:nvSpPr>
        <p:spPr>
          <a:xfrm>
            <a:off x="514482" y="3429000"/>
            <a:ext cx="1678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156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6EF62-DC34-4EA9-BDB9-10AB6A0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Operátor nepřímého přístupu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A1E671-5DD6-4158-AA6B-CD0154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748395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Operátor nepřímého přístupu představuje zkrácený zápis s použitím operátoru </a:t>
            </a:r>
            <a:r>
              <a:rPr lang="cs-CZ" dirty="0" err="1"/>
              <a:t>indirekce</a:t>
            </a:r>
            <a:r>
              <a:rPr lang="cs-CZ" dirty="0"/>
              <a:t> a operátoru přímého přístupu.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FF8D349-9882-47A0-8C66-694701BD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F479339-F759-404D-9886-2083ACABDCA0}"/>
              </a:ext>
            </a:extLst>
          </p:cNvPr>
          <p:cNvSpPr/>
          <p:nvPr/>
        </p:nvSpPr>
        <p:spPr>
          <a:xfrm>
            <a:off x="609601" y="3429000"/>
            <a:ext cx="3407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CD727E3-7CBC-4F02-B364-5E5F4EEAC5FB}"/>
              </a:ext>
            </a:extLst>
          </p:cNvPr>
          <p:cNvSpPr/>
          <p:nvPr/>
        </p:nvSpPr>
        <p:spPr>
          <a:xfrm>
            <a:off x="4937059" y="3433256"/>
            <a:ext cx="38005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(*b).x = 2;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(*b).y = 3;</a:t>
            </a:r>
            <a:endParaRPr lang="cs-CZ" sz="2400" dirty="0"/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53213AF8-0B69-4058-975B-65A468C66D50}"/>
              </a:ext>
            </a:extLst>
          </p:cNvPr>
          <p:cNvCxnSpPr>
            <a:cxnSpLocks/>
          </p:cNvCxnSpPr>
          <p:nvPr/>
        </p:nvCxnSpPr>
        <p:spPr>
          <a:xfrm>
            <a:off x="2313328" y="4224218"/>
            <a:ext cx="262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581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16EF62-DC34-4EA9-BDB9-10AB6A0A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Operátor nepřímého přístupu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A1E671-5DD6-4158-AA6B-CD0154C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748395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Pokud máme </a:t>
            </a:r>
            <a:r>
              <a:rPr lang="en-US" dirty="0" err="1"/>
              <a:t>objekt</a:t>
            </a:r>
            <a:r>
              <a:rPr lang="en-US" dirty="0"/>
              <a:t> </a:t>
            </a:r>
            <a:r>
              <a:rPr lang="cs-CZ" dirty="0"/>
              <a:t>typu </a:t>
            </a:r>
            <a:r>
              <a:rPr lang="cs-CZ" dirty="0" err="1"/>
              <a:t>strukty</a:t>
            </a:r>
            <a:r>
              <a:rPr lang="cs-CZ" dirty="0"/>
              <a:t> na </a:t>
            </a:r>
            <a:r>
              <a:rPr lang="cs-CZ" b="1" dirty="0"/>
              <a:t>haldě</a:t>
            </a:r>
            <a:r>
              <a:rPr lang="cs-CZ" dirty="0"/>
              <a:t>, tak používáme operátor </a:t>
            </a:r>
            <a:r>
              <a:rPr lang="cs-CZ" b="1" dirty="0"/>
              <a:t>nepřímého</a:t>
            </a:r>
            <a:r>
              <a:rPr lang="cs-CZ" dirty="0"/>
              <a:t> přístupu k členským prvkům struktury.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FF8D349-9882-47A0-8C66-694701BD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F479339-F759-404D-9886-2083ACABDCA0}"/>
              </a:ext>
            </a:extLst>
          </p:cNvPr>
          <p:cNvSpPr/>
          <p:nvPr/>
        </p:nvSpPr>
        <p:spPr>
          <a:xfrm>
            <a:off x="609600" y="3429000"/>
            <a:ext cx="36365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2548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4F969295-B658-4E06-9DAE-2378ECD92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operátor nepřímého přístupu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088E432-D4B5-4DE3-ABEE-606FE824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r>
              <a:rPr lang="cs-CZ" dirty="0"/>
              <a:t>V následujícím příkladu alokujeme paměť na haldě pro objekt typu struktura </a:t>
            </a:r>
            <a:r>
              <a:rPr lang="cs-CZ" i="1" dirty="0"/>
              <a:t>Bod</a:t>
            </a:r>
            <a:r>
              <a:rPr lang="cs-CZ" dirty="0"/>
              <a:t> pomocí operátoru </a:t>
            </a:r>
            <a:r>
              <a:rPr lang="cs-CZ" i="1" dirty="0" err="1"/>
              <a:t>new</a:t>
            </a:r>
            <a:r>
              <a:rPr lang="cs-CZ" dirty="0"/>
              <a:t> a pomocí operátoru </a:t>
            </a:r>
            <a:r>
              <a:rPr lang="cs-CZ" i="1" dirty="0" err="1"/>
              <a:t>delete</a:t>
            </a:r>
            <a:r>
              <a:rPr lang="cs-CZ" dirty="0"/>
              <a:t> tuto paměť zase uvolníme.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2B374B-BA1C-426F-88C3-900956BD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2918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9C68108C-F5EA-43CD-8FAA-BA074B526228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103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B50AE880-A3C1-4C42-BEAF-A49F6ADFEE3C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Bod* b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18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2BDC6-754D-4BE0-A149-3E1D9300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Halda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771C01-0E31-499E-8C99-813C7268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program potřebuje za běhu více paměti, tak může požádat prostřednictvím runtime jazyka o přidělení více paměti.</a:t>
            </a:r>
          </a:p>
          <a:p>
            <a:r>
              <a:rPr lang="en-US" dirty="0"/>
              <a:t>Program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cs-CZ" dirty="0"/>
              <a:t>získá adresu prvního bajtu takto alokované paměti.</a:t>
            </a:r>
          </a:p>
          <a:p>
            <a:r>
              <a:rPr lang="cs-CZ" dirty="0"/>
              <a:t>V jazyce </a:t>
            </a:r>
            <a:r>
              <a:rPr lang="cs-CZ" i="1" dirty="0"/>
              <a:t>C</a:t>
            </a:r>
            <a:r>
              <a:rPr lang="en-US" i="1" dirty="0"/>
              <a:t>++</a:t>
            </a:r>
            <a:r>
              <a:rPr lang="en-US" dirty="0"/>
              <a:t> pro </a:t>
            </a:r>
            <a:r>
              <a:rPr lang="cs-CZ" dirty="0"/>
              <a:t>dynamickou alokaci paměti používáme operátor </a:t>
            </a:r>
            <a:r>
              <a:rPr lang="cs-CZ" i="1" dirty="0" err="1"/>
              <a:t>new</a:t>
            </a:r>
            <a:r>
              <a:rPr lang="cs-CZ" dirty="0"/>
              <a:t> a pro uvolnění paměti operátor </a:t>
            </a:r>
            <a:r>
              <a:rPr lang="cs-CZ" i="1" dirty="0" err="1"/>
              <a:t>delete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0F5B08F-B95B-4384-AAB0-F78B3720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629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ADEC8369-130E-4B5A-B2F5-28E19AC26FF8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C17EEB54-3C2F-4DDC-B605-3D0E6C1B2563}"/>
              </a:ext>
            </a:extLst>
          </p:cNvPr>
          <p:cNvCxnSpPr/>
          <p:nvPr/>
        </p:nvCxnSpPr>
        <p:spPr>
          <a:xfrm>
            <a:off x="776250" y="4741587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74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230856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72936" y="2530026"/>
            <a:ext cx="2073960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045616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Bod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x: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y: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14" name="Obdélník 13">
            <a:extLst>
              <a:ext uri="{FF2B5EF4-FFF2-40B4-BE49-F238E27FC236}">
                <a16:creationId xmlns:a16="http://schemas.microsoft.com/office/drawing/2014/main" id="{6B3372E8-E20E-42E6-A301-23683004CFC2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Bod();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68211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230856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72936" y="2530026"/>
            <a:ext cx="2073960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/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197F3C89-81E2-4D0E-A22C-0FD2B4507491}"/>
              </a:ext>
            </a:extLst>
          </p:cNvPr>
          <p:cNvCxnSpPr/>
          <p:nvPr/>
        </p:nvCxnSpPr>
        <p:spPr>
          <a:xfrm>
            <a:off x="776250" y="5000667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83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230856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72936" y="2530026"/>
            <a:ext cx="2073960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80812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6398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230856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72936" y="2530026"/>
            <a:ext cx="2073960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53341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3294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230856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72936" y="2530026"/>
            <a:ext cx="2073960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265880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09E84136-3A04-4517-A6DD-BCB01FF6647B}"/>
              </a:ext>
            </a:extLst>
          </p:cNvPr>
          <p:cNvCxnSpPr/>
          <p:nvPr/>
        </p:nvCxnSpPr>
        <p:spPr>
          <a:xfrm>
            <a:off x="791490" y="5564547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2307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23B72FD4-C618-4F4C-A20A-D343B7116884}"/>
              </a:ext>
            </a:extLst>
          </p:cNvPr>
          <p:cNvSpPr txBox="1"/>
          <p:nvPr/>
        </p:nvSpPr>
        <p:spPr>
          <a:xfrm>
            <a:off x="7196356" y="2308569"/>
            <a:ext cx="17564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3</a:t>
            </a:r>
            <a:r>
              <a:rPr lang="cs-CZ" sz="2000" dirty="0">
                <a:latin typeface="Consolas" panose="020B0609020204030204" pitchFamily="49" charset="0"/>
              </a:rPr>
              <a:t>000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C69CC7A9-E8CD-4CC8-880D-605995D6E18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172936" y="2530026"/>
            <a:ext cx="2073960" cy="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ulka 9">
            <a:extLst>
              <a:ext uri="{FF2B5EF4-FFF2-40B4-BE49-F238E27FC236}">
                <a16:creationId xmlns:a16="http://schemas.microsoft.com/office/drawing/2014/main" id="{E792E360-3D64-46E9-8B28-402E35FC0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06420"/>
              </p:ext>
            </p:extLst>
          </p:nvPr>
        </p:nvGraphicFramePr>
        <p:xfrm>
          <a:off x="8952783" y="1822824"/>
          <a:ext cx="170863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546582">
                  <a:extLst>
                    <a:ext uri="{9D8B030D-6E8A-4147-A177-3AD203B41FA5}">
                      <a16:colId xmlns:a16="http://schemas.microsoft.com/office/drawing/2014/main" val="338550657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88121013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78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y: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cs-CZ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6892919"/>
                  </a:ext>
                </a:extLst>
              </a:tr>
            </a:tbl>
          </a:graphicData>
        </a:graphic>
      </p:graphicFrame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86D23699-7E2D-4C0F-A585-C1949991B9D5}"/>
              </a:ext>
            </a:extLst>
          </p:cNvPr>
          <p:cNvCxnSpPr>
            <a:cxnSpLocks/>
          </p:cNvCxnSpPr>
          <p:nvPr/>
        </p:nvCxnSpPr>
        <p:spPr>
          <a:xfrm>
            <a:off x="8833966" y="2220174"/>
            <a:ext cx="1918117" cy="1032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5A64BDC3-D65E-40A5-8777-D4A887300948}"/>
              </a:ext>
            </a:extLst>
          </p:cNvPr>
          <p:cNvCxnSpPr>
            <a:cxnSpLocks/>
          </p:cNvCxnSpPr>
          <p:nvPr/>
        </p:nvCxnSpPr>
        <p:spPr>
          <a:xfrm flipV="1">
            <a:off x="8817837" y="2220173"/>
            <a:ext cx="1934246" cy="1032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3476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CBB2168B-B779-4F56-B2CC-1535D9F10217}"/>
              </a:ext>
            </a:extLst>
          </p:cNvPr>
          <p:cNvCxnSpPr/>
          <p:nvPr/>
        </p:nvCxnSpPr>
        <p:spPr>
          <a:xfrm>
            <a:off x="791490" y="5974450"/>
            <a:ext cx="3825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08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715DF48-5FAD-464B-8A20-ECE9F42119EF}"/>
              </a:ext>
            </a:extLst>
          </p:cNvPr>
          <p:cNvSpPr/>
          <p:nvPr/>
        </p:nvSpPr>
        <p:spPr>
          <a:xfrm>
            <a:off x="3671408" y="2329971"/>
            <a:ext cx="1501528" cy="4001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D08F01-F516-49D5-9987-AD6F7D9D6D6E}"/>
              </a:ext>
            </a:extLst>
          </p:cNvPr>
          <p:cNvSpPr txBox="1"/>
          <p:nvPr/>
        </p:nvSpPr>
        <p:spPr>
          <a:xfrm>
            <a:off x="1314458" y="2329970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latin typeface="Consolas" panose="020B0609020204030204" pitchFamily="49" charset="0"/>
              </a:rPr>
              <a:t>p: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038E4DD7-4B75-4D23-BD3A-93A6F5937323}"/>
              </a:ext>
            </a:extLst>
          </p:cNvPr>
          <p:cNvCxnSpPr/>
          <p:nvPr/>
        </p:nvCxnSpPr>
        <p:spPr>
          <a:xfrm>
            <a:off x="3568421" y="2147758"/>
            <a:ext cx="1707503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23BB76BA-F29F-4287-960E-E2BA59102FEA}"/>
              </a:ext>
            </a:extLst>
          </p:cNvPr>
          <p:cNvCxnSpPr>
            <a:cxnSpLocks/>
          </p:cNvCxnSpPr>
          <p:nvPr/>
        </p:nvCxnSpPr>
        <p:spPr>
          <a:xfrm flipV="1">
            <a:off x="3568421" y="2147758"/>
            <a:ext cx="1623208" cy="8257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186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3334A-7153-4349-AD2C-57F7BE2C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haldě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84B5CD-A481-4B49-BC8B-E29CE2E5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D6DCC24-F20D-41D8-8C89-8B58DFFB8560}"/>
              </a:ext>
            </a:extLst>
          </p:cNvPr>
          <p:cNvSpPr/>
          <p:nvPr/>
        </p:nvSpPr>
        <p:spPr>
          <a:xfrm>
            <a:off x="607520" y="1786970"/>
            <a:ext cx="5488479" cy="18958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D86533F-80A3-491D-8F15-990D93426502}"/>
              </a:ext>
            </a:extLst>
          </p:cNvPr>
          <p:cNvSpPr txBox="1"/>
          <p:nvPr/>
        </p:nvSpPr>
        <p:spPr>
          <a:xfrm>
            <a:off x="2534159" y="1417638"/>
            <a:ext cx="110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Zásobník</a:t>
            </a:r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AA1F0984-FA6B-4A03-B1EB-16AC977E1F29}"/>
              </a:ext>
            </a:extLst>
          </p:cNvPr>
          <p:cNvSpPr/>
          <p:nvPr/>
        </p:nvSpPr>
        <p:spPr>
          <a:xfrm>
            <a:off x="6093921" y="1786971"/>
            <a:ext cx="5488479" cy="1895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EF3A89E9-EA9E-40E5-8309-F68F788BCD6D}"/>
              </a:ext>
            </a:extLst>
          </p:cNvPr>
          <p:cNvSpPr txBox="1"/>
          <p:nvPr/>
        </p:nvSpPr>
        <p:spPr>
          <a:xfrm>
            <a:off x="8324978" y="1417638"/>
            <a:ext cx="82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Halda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24A9ADB9-6911-49EB-87E1-EEF6DDCECA89}"/>
              </a:ext>
            </a:extLst>
          </p:cNvPr>
          <p:cNvSpPr/>
          <p:nvPr/>
        </p:nvSpPr>
        <p:spPr>
          <a:xfrm>
            <a:off x="607520" y="3859154"/>
            <a:ext cx="109607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b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b-&gt;x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b-&gt;y = 3;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680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8CEBA-422E-4129-A5FC-CD13BC0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new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374FD-FB8E-40A4-87A9-6DB0F997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261165"/>
          </a:xfrm>
        </p:spPr>
        <p:txBody>
          <a:bodyPr>
            <a:normAutofit/>
          </a:bodyPr>
          <a:lstStyle/>
          <a:p>
            <a:r>
              <a:rPr lang="en-US" dirty="0" err="1"/>
              <a:t>Pomoc</a:t>
            </a:r>
            <a:r>
              <a:rPr lang="cs-CZ" dirty="0"/>
              <a:t>í operátoru </a:t>
            </a:r>
            <a:r>
              <a:rPr lang="cs-CZ" i="1" dirty="0" err="1"/>
              <a:t>new</a:t>
            </a:r>
            <a:r>
              <a:rPr lang="cs-CZ" dirty="0"/>
              <a:t> alokuje program </a:t>
            </a:r>
            <a:r>
              <a:rPr lang="cs-CZ" dirty="0" err="1"/>
              <a:t>pamět</a:t>
            </a:r>
            <a:r>
              <a:rPr lang="cs-CZ" dirty="0"/>
              <a:t> pro objekty na haldě.</a:t>
            </a:r>
          </a:p>
          <a:p>
            <a:r>
              <a:rPr lang="cs-CZ" dirty="0"/>
              <a:t>Operátor </a:t>
            </a:r>
            <a:r>
              <a:rPr lang="cs-CZ" i="1" dirty="0" err="1"/>
              <a:t>new</a:t>
            </a:r>
            <a:r>
              <a:rPr lang="cs-CZ" dirty="0"/>
              <a:t> vrací ukazatel (tedy adresu) na </a:t>
            </a:r>
            <a:r>
              <a:rPr lang="en-US" dirty="0" err="1"/>
              <a:t>alokovan</a:t>
            </a:r>
            <a:r>
              <a:rPr lang="cs-CZ" dirty="0"/>
              <a:t>ý objekt v paměti.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se </a:t>
            </a:r>
            <a:r>
              <a:rPr lang="en-US" dirty="0" err="1"/>
              <a:t>alokace</a:t>
            </a:r>
            <a:r>
              <a:rPr lang="en-US" dirty="0"/>
              <a:t> </a:t>
            </a:r>
            <a:r>
              <a:rPr lang="en-US" dirty="0" err="1"/>
              <a:t>nepovede</a:t>
            </a:r>
            <a:r>
              <a:rPr lang="en-US" dirty="0"/>
              <a:t>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vrac</a:t>
            </a:r>
            <a:r>
              <a:rPr lang="cs-CZ" dirty="0"/>
              <a:t>í </a:t>
            </a:r>
            <a:r>
              <a:rPr lang="cs-CZ" i="1" dirty="0" err="1"/>
              <a:t>nullptr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příklad alokuje paměť pro jeden objekt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FCFAAC-9E35-4710-B702-0CF2059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386D65-45B0-4D1D-8AA3-2F0633C12F41}"/>
              </a:ext>
            </a:extLst>
          </p:cNvPr>
          <p:cNvSpPr/>
          <p:nvPr/>
        </p:nvSpPr>
        <p:spPr>
          <a:xfrm>
            <a:off x="4559361" y="504000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03106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zabývali dynamickou alokací paměti, která nám umožňuje </a:t>
            </a:r>
            <a:r>
              <a:rPr lang="cs-CZ" dirty="0" err="1"/>
              <a:t>přialokovat</a:t>
            </a:r>
            <a:r>
              <a:rPr lang="cs-CZ" dirty="0"/>
              <a:t> pro běžící proces nebo vlákno paměť za běhu programu.</a:t>
            </a:r>
          </a:p>
          <a:p>
            <a:r>
              <a:rPr lang="cs-CZ" dirty="0"/>
              <a:t>Pro tuto dynamickou alokaci paměti používáme operátory </a:t>
            </a:r>
            <a:r>
              <a:rPr lang="cs-CZ" i="1" dirty="0" err="1"/>
              <a:t>new</a:t>
            </a:r>
            <a:r>
              <a:rPr lang="cs-CZ" dirty="0"/>
              <a:t> a </a:t>
            </a:r>
            <a:r>
              <a:rPr lang="cs-CZ" i="1" dirty="0" err="1"/>
              <a:t>delete</a:t>
            </a:r>
            <a:r>
              <a:rPr lang="cs-CZ" dirty="0"/>
              <a:t>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en-US" dirty="0"/>
              <a:t>Low level memory management - cppreference.com</a:t>
            </a:r>
            <a:r>
              <a:rPr lang="cs-CZ" dirty="0"/>
              <a:t> </a:t>
            </a:r>
            <a:r>
              <a:rPr lang="en-US" dirty="0"/>
              <a:t>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2"/>
              </a:rPr>
              <a:t>https://en.cppreference.com/w/cpp/memory/new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Dynamic memory management - cppreference</a:t>
            </a:r>
            <a:r>
              <a:rPr lang="en-US"/>
              <a:t>.com [</a:t>
            </a:r>
            <a:r>
              <a:rPr lang="en-US" dirty="0"/>
              <a:t>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https://en.cppreference.com/w/cpp/memory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62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A8CEBA-422E-4129-A5FC-CD13BC02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delete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2374FD-FB8E-40A4-87A9-6DB0F997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543536"/>
          </a:xfrm>
        </p:spPr>
        <p:txBody>
          <a:bodyPr/>
          <a:lstStyle/>
          <a:p>
            <a:r>
              <a:rPr lang="cs-CZ" dirty="0"/>
              <a:t>Alokovanou paměť operátorem </a:t>
            </a:r>
            <a:r>
              <a:rPr lang="cs-CZ" i="1" dirty="0" err="1"/>
              <a:t>new</a:t>
            </a:r>
            <a:r>
              <a:rPr lang="cs-CZ" dirty="0"/>
              <a:t> musíme uvolnit pomocí operátoru </a:t>
            </a:r>
            <a:r>
              <a:rPr lang="cs-CZ" i="1" dirty="0" err="1"/>
              <a:t>delete</a:t>
            </a:r>
            <a:r>
              <a:rPr lang="cs-CZ" dirty="0"/>
              <a:t>.</a:t>
            </a:r>
          </a:p>
          <a:p>
            <a:r>
              <a:rPr lang="cs-CZ" dirty="0"/>
              <a:t>Následující příklad uvol</a:t>
            </a:r>
            <a:r>
              <a:rPr lang="en-US" dirty="0"/>
              <a:t>n</a:t>
            </a:r>
            <a:r>
              <a:rPr lang="cs-CZ" dirty="0"/>
              <a:t>í alokovanou paměť pro jeden objekt typu </a:t>
            </a:r>
            <a:r>
              <a:rPr lang="cs-CZ" i="1" dirty="0" err="1"/>
              <a:t>int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FCFAAC-9E35-4710-B702-0CF20599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56178D1-FF06-49F1-9762-7D83F08BEA29}"/>
              </a:ext>
            </a:extLst>
          </p:cNvPr>
          <p:cNvSpPr/>
          <p:nvPr/>
        </p:nvSpPr>
        <p:spPr>
          <a:xfrm>
            <a:off x="4561200" y="5040000"/>
            <a:ext cx="30981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7200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A5E93D-051F-43ED-8C17-12FA0ECB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Příklady alokace na zásobníku a haldě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86D010-9231-404E-952A-6A71AC1F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zopakujeme alokace objektu na zásobníku a potom probereme alokaci paměti na haldě.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E31A314-34A3-47AC-82D1-5F5F8A41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057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5FD25-F9F4-4C7E-8F85-44522F35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alokaci proměnné na zásobníku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EBEED1-6E2C-4419-B072-0CFCB64E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alokujeme jednu proměnnou na zásobníku.</a:t>
            </a:r>
          </a:p>
          <a:p>
            <a:r>
              <a:rPr lang="cs-CZ" dirty="0"/>
              <a:t>Na konci programu dojde k uvolnění paměti proměnných alokovaných lokálně v bloku funkce.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5E548B-74DF-4BF7-96B7-49B4FB0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794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schemas.openxmlformats.org/package/2006/metadata/core-properties"/>
    <ds:schemaRef ds:uri="http://schemas.microsoft.com/office/2006/documentManagement/types"/>
    <ds:schemaRef ds:uri="be1491ba-191a-468a-9e51-27abfd4363ea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20268733-5f22-42fd-8f9d-ffbc0e994e1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5170</TotalTime>
  <Words>2787</Words>
  <Application>Microsoft Office PowerPoint</Application>
  <PresentationFormat>Širokoúhlá obrazovka</PresentationFormat>
  <Paragraphs>738</Paragraphs>
  <Slides>62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62</vt:i4>
      </vt:variant>
    </vt:vector>
  </HeadingPairs>
  <TitlesOfParts>
    <vt:vector size="69" baseType="lpstr">
      <vt:lpstr>Source Sans Pro Bold</vt:lpstr>
      <vt:lpstr>Consolas</vt:lpstr>
      <vt:lpstr>Source sans Pro</vt:lpstr>
      <vt:lpstr>Berlin CE</vt:lpstr>
      <vt:lpstr>Arial</vt:lpstr>
      <vt:lpstr>Calibri</vt:lpstr>
      <vt:lpstr>Office Theme</vt:lpstr>
      <vt:lpstr>Dynamická alokace paměti</vt:lpstr>
      <vt:lpstr>Obsah</vt:lpstr>
      <vt:lpstr>Úvod</vt:lpstr>
      <vt:lpstr>Zásobník</vt:lpstr>
      <vt:lpstr>Halda</vt:lpstr>
      <vt:lpstr>Operátor new</vt:lpstr>
      <vt:lpstr>Operátor delete</vt:lpstr>
      <vt:lpstr>Příklady alokace na zásobníku a haldě</vt:lpstr>
      <vt:lpstr>Příklad na alokaci proměnné na zásobníku</vt:lpstr>
      <vt:lpstr>Příklad na alokaci proměnné na zásobníku</vt:lpstr>
      <vt:lpstr>Příklad na alokaci proměnné na zásobníku</vt:lpstr>
      <vt:lpstr>Příklad na alokaci proměnné na zásobníku</vt:lpstr>
      <vt:lpstr>Příklad na alokaci proměnné na zásobníku</vt:lpstr>
      <vt:lpstr>Příklad na alokaci proměnné na zásobníku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Alokace pole na haldě</vt:lpstr>
      <vt:lpstr>Alokace polí na haldě</vt:lpstr>
      <vt:lpstr>Operátor new[]</vt:lpstr>
      <vt:lpstr>Operátor delete[]</vt:lpstr>
      <vt:lpstr>Příklad na alokaci pole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Alokace struktury na haldě</vt:lpstr>
      <vt:lpstr>Alokace struktury na haldě</vt:lpstr>
      <vt:lpstr>Definice ukázkové struktury</vt:lpstr>
      <vt:lpstr>Operátor přímého přístupu</vt:lpstr>
      <vt:lpstr>Operátor nepřímého přístupu</vt:lpstr>
      <vt:lpstr>Operátor nepřímého přístupu</vt:lpstr>
      <vt:lpstr>Příklad na operátor nepřímého přístupu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Příklad na alokaci proměnné na haldě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8</cp:revision>
  <dcterms:modified xsi:type="dcterms:W3CDTF">2020-03-21T14:02:07Z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