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62"/>
  </p:notesMasterIdLst>
  <p:handoutMasterIdLst>
    <p:handoutMasterId r:id="rId63"/>
  </p:handoutMasterIdLst>
  <p:sldIdLst>
    <p:sldId id="256" r:id="rId5"/>
    <p:sldId id="280" r:id="rId6"/>
    <p:sldId id="377" r:id="rId7"/>
    <p:sldId id="395" r:id="rId8"/>
    <p:sldId id="378" r:id="rId9"/>
    <p:sldId id="396" r:id="rId10"/>
    <p:sldId id="397" r:id="rId11"/>
    <p:sldId id="398" r:id="rId12"/>
    <p:sldId id="399" r:id="rId13"/>
    <p:sldId id="400" r:id="rId14"/>
    <p:sldId id="402" r:id="rId15"/>
    <p:sldId id="401" r:id="rId16"/>
    <p:sldId id="403" r:id="rId17"/>
    <p:sldId id="405" r:id="rId18"/>
    <p:sldId id="406" r:id="rId19"/>
    <p:sldId id="407" r:id="rId20"/>
    <p:sldId id="404" r:id="rId21"/>
    <p:sldId id="421" r:id="rId22"/>
    <p:sldId id="408" r:id="rId23"/>
    <p:sldId id="422" r:id="rId24"/>
    <p:sldId id="409" r:id="rId25"/>
    <p:sldId id="410" r:id="rId26"/>
    <p:sldId id="411" r:id="rId27"/>
    <p:sldId id="412" r:id="rId28"/>
    <p:sldId id="414" r:id="rId29"/>
    <p:sldId id="415" r:id="rId30"/>
    <p:sldId id="416" r:id="rId31"/>
    <p:sldId id="418" r:id="rId32"/>
    <p:sldId id="417" r:id="rId33"/>
    <p:sldId id="419" r:id="rId34"/>
    <p:sldId id="420" r:id="rId35"/>
    <p:sldId id="423" r:id="rId36"/>
    <p:sldId id="427" r:id="rId37"/>
    <p:sldId id="429" r:id="rId38"/>
    <p:sldId id="430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39" r:id="rId47"/>
    <p:sldId id="440" r:id="rId48"/>
    <p:sldId id="442" r:id="rId49"/>
    <p:sldId id="445" r:id="rId50"/>
    <p:sldId id="444" r:id="rId51"/>
    <p:sldId id="447" r:id="rId52"/>
    <p:sldId id="448" r:id="rId53"/>
    <p:sldId id="446" r:id="rId54"/>
    <p:sldId id="449" r:id="rId55"/>
    <p:sldId id="450" r:id="rId56"/>
    <p:sldId id="425" r:id="rId57"/>
    <p:sldId id="426" r:id="rId58"/>
    <p:sldId id="289" r:id="rId59"/>
    <p:sldId id="291" r:id="rId60"/>
    <p:sldId id="292" r:id="rId61"/>
  </p:sldIdLst>
  <p:sldSz cx="12192000" cy="6858000"/>
  <p:notesSz cx="6858000" cy="9144000"/>
  <p:embeddedFontLst>
    <p:embeddedFont>
      <p:font typeface="Berlin CE" panose="020B0604020202020204"/>
      <p:regular r:id="rId64"/>
      <p:bold r:id="rId65"/>
    </p:embeddedFont>
    <p:embeddedFont>
      <p:font typeface="Calibri" panose="020F0502020204030204" pitchFamily="34" charset="0"/>
      <p:regular r:id="rId66"/>
      <p:bold r:id="rId67"/>
      <p:italic r:id="rId68"/>
      <p:boldItalic r:id="rId69"/>
    </p:embeddedFont>
    <p:embeddedFont>
      <p:font typeface="Consolas" panose="020B0609020204030204" pitchFamily="49" charset="0"/>
      <p:regular r:id="rId70"/>
      <p:bold r:id="rId71"/>
      <p:italic r:id="rId72"/>
      <p:boldItalic r:id="rId73"/>
    </p:embeddedFont>
    <p:embeddedFont>
      <p:font typeface="Source sans Pro" panose="020B0503030403020204" pitchFamily="34" charset="0"/>
      <p:regular r:id="rId74"/>
      <p:bold r:id="rId75"/>
      <p:italic r:id="rId76"/>
      <p:boldItalic r:id="rId77"/>
    </p:embeddedFont>
    <p:embeddedFont>
      <p:font typeface="Source Sans Pro Bold" panose="020B0703030403020204" pitchFamily="34" charset="0"/>
      <p:bold r:id="rId78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FA56ED-5C0F-4387-94CF-0EB52543F964}" v="144" dt="2020-03-25T16:19:06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handoutMaster" Target="handoutMasters/handoutMaster1.xml"/><Relationship Id="rId68" Type="http://schemas.openxmlformats.org/officeDocument/2006/relationships/font" Target="fonts/font5.fntdata"/><Relationship Id="rId84" Type="http://schemas.microsoft.com/office/2015/10/relationships/revisionInfo" Target="revisionInfo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11.fntdata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font" Target="fonts/font14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9.fntdata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font" Target="fonts/font15.fntdata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13.fntdata"/><Relationship Id="rId7" Type="http://schemas.openxmlformats.org/officeDocument/2006/relationships/slide" Target="slides/slide3.xml"/><Relationship Id="rId71" Type="http://schemas.openxmlformats.org/officeDocument/2006/relationships/font" Target="fonts/font8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DA0E3159-D0E5-44C0-9339-AE8DFE9AAA3B}"/>
    <pc:docChg chg="undo custSel addSld delSld modSld sldOrd">
      <pc:chgData name="Erik Král" userId="e92e8e71-05aa-4c44-9728-5ff1a0a20d65" providerId="ADAL" clId="{DA0E3159-D0E5-44C0-9339-AE8DFE9AAA3B}" dt="2020-03-23T14:59:46.983" v="957" actId="1076"/>
      <pc:docMkLst>
        <pc:docMk/>
      </pc:docMkLst>
      <pc:sldChg chg="modSp">
        <pc:chgData name="Erik Král" userId="e92e8e71-05aa-4c44-9728-5ff1a0a20d65" providerId="ADAL" clId="{DA0E3159-D0E5-44C0-9339-AE8DFE9AAA3B}" dt="2020-03-23T14:09:55.535" v="209" actId="113"/>
        <pc:sldMkLst>
          <pc:docMk/>
          <pc:sldMk cId="1278787259" sldId="378"/>
        </pc:sldMkLst>
        <pc:spChg chg="mod">
          <ac:chgData name="Erik Král" userId="e92e8e71-05aa-4c44-9728-5ff1a0a20d65" providerId="ADAL" clId="{DA0E3159-D0E5-44C0-9339-AE8DFE9AAA3B}" dt="2020-03-23T14:09:55.535" v="209" actId="113"/>
          <ac:spMkLst>
            <pc:docMk/>
            <pc:sldMk cId="1278787259" sldId="378"/>
            <ac:spMk id="3" creationId="{08952599-2A51-4D8F-B436-25C2099A5330}"/>
          </ac:spMkLst>
        </pc:spChg>
      </pc:sldChg>
      <pc:sldChg chg="addSp delSp modSp add">
        <pc:chgData name="Erik Král" userId="e92e8e71-05aa-4c44-9728-5ff1a0a20d65" providerId="ADAL" clId="{DA0E3159-D0E5-44C0-9339-AE8DFE9AAA3B}" dt="2020-03-23T14:23:24.357" v="637" actId="114"/>
        <pc:sldMkLst>
          <pc:docMk/>
          <pc:sldMk cId="4172822086" sldId="396"/>
        </pc:sldMkLst>
        <pc:spChg chg="mod">
          <ac:chgData name="Erik Král" userId="e92e8e71-05aa-4c44-9728-5ff1a0a20d65" providerId="ADAL" clId="{DA0E3159-D0E5-44C0-9339-AE8DFE9AAA3B}" dt="2020-03-23T14:10:08.229" v="237" actId="20577"/>
          <ac:spMkLst>
            <pc:docMk/>
            <pc:sldMk cId="4172822086" sldId="396"/>
            <ac:spMk id="2" creationId="{AFF51FFD-9020-4BC6-B083-30BB7DAD446B}"/>
          </ac:spMkLst>
        </pc:spChg>
        <pc:spChg chg="del">
          <ac:chgData name="Erik Král" userId="e92e8e71-05aa-4c44-9728-5ff1a0a20d65" providerId="ADAL" clId="{DA0E3159-D0E5-44C0-9339-AE8DFE9AAA3B}" dt="2020-03-23T14:17:48.828" v="239" actId="478"/>
          <ac:spMkLst>
            <pc:docMk/>
            <pc:sldMk cId="4172822086" sldId="396"/>
            <ac:spMk id="3" creationId="{8DF654A8-B27E-427C-B0AF-DF180D305872}"/>
          </ac:spMkLst>
        </pc:spChg>
        <pc:spChg chg="del">
          <ac:chgData name="Erik Král" userId="e92e8e71-05aa-4c44-9728-5ff1a0a20d65" providerId="ADAL" clId="{DA0E3159-D0E5-44C0-9339-AE8DFE9AAA3B}" dt="2020-03-23T14:10:12.901" v="238" actId="478"/>
          <ac:spMkLst>
            <pc:docMk/>
            <pc:sldMk cId="4172822086" sldId="396"/>
            <ac:spMk id="4" creationId="{5DF3B9FC-EBF9-4740-AA24-FDB37EF2AB15}"/>
          </ac:spMkLst>
        </pc:spChg>
        <pc:spChg chg="add del mod">
          <ac:chgData name="Erik Král" userId="e92e8e71-05aa-4c44-9728-5ff1a0a20d65" providerId="ADAL" clId="{DA0E3159-D0E5-44C0-9339-AE8DFE9AAA3B}" dt="2020-03-23T14:21:12.532" v="250" actId="478"/>
          <ac:spMkLst>
            <pc:docMk/>
            <pc:sldMk cId="4172822086" sldId="396"/>
            <ac:spMk id="6" creationId="{8933BDA0-5DEC-41FB-9ADA-186E33CD24E7}"/>
          </ac:spMkLst>
        </pc:spChg>
        <pc:spChg chg="add mod">
          <ac:chgData name="Erik Král" userId="e92e8e71-05aa-4c44-9728-5ff1a0a20d65" providerId="ADAL" clId="{DA0E3159-D0E5-44C0-9339-AE8DFE9AAA3B}" dt="2020-03-23T14:23:24.357" v="637" actId="114"/>
          <ac:spMkLst>
            <pc:docMk/>
            <pc:sldMk cId="4172822086" sldId="396"/>
            <ac:spMk id="7" creationId="{465D6EA7-7F66-4FF4-83C7-D12E7A5E7B98}"/>
          </ac:spMkLst>
        </pc:spChg>
      </pc:sldChg>
      <pc:sldChg chg="addSp delSp modSp add">
        <pc:chgData name="Erik Král" userId="e92e8e71-05aa-4c44-9728-5ff1a0a20d65" providerId="ADAL" clId="{DA0E3159-D0E5-44C0-9339-AE8DFE9AAA3B}" dt="2020-03-23T14:47:40.905" v="870" actId="478"/>
        <pc:sldMkLst>
          <pc:docMk/>
          <pc:sldMk cId="416056035" sldId="397"/>
        </pc:sldMkLst>
        <pc:spChg chg="add del mod">
          <ac:chgData name="Erik Král" userId="e92e8e71-05aa-4c44-9728-5ff1a0a20d65" providerId="ADAL" clId="{DA0E3159-D0E5-44C0-9339-AE8DFE9AAA3B}" dt="2020-03-23T14:26:15.827" v="658" actId="478"/>
          <ac:spMkLst>
            <pc:docMk/>
            <pc:sldMk cId="416056035" sldId="397"/>
            <ac:spMk id="3" creationId="{C0B78D37-BD6D-47CD-89C9-5B3416664D04}"/>
          </ac:spMkLst>
        </pc:spChg>
        <pc:spChg chg="add del mod">
          <ac:chgData name="Erik Král" userId="e92e8e71-05aa-4c44-9728-5ff1a0a20d65" providerId="ADAL" clId="{DA0E3159-D0E5-44C0-9339-AE8DFE9AAA3B}" dt="2020-03-23T14:26:39.234" v="666" actId="478"/>
          <ac:spMkLst>
            <pc:docMk/>
            <pc:sldMk cId="416056035" sldId="397"/>
            <ac:spMk id="4" creationId="{19A799D9-8569-43DC-AC1A-EF361DB129BD}"/>
          </ac:spMkLst>
        </pc:spChg>
        <pc:spChg chg="del mod">
          <ac:chgData name="Erik Král" userId="e92e8e71-05aa-4c44-9728-5ff1a0a20d65" providerId="ADAL" clId="{DA0E3159-D0E5-44C0-9339-AE8DFE9AAA3B}" dt="2020-03-23T14:41:48.985" v="798" actId="478"/>
          <ac:spMkLst>
            <pc:docMk/>
            <pc:sldMk cId="416056035" sldId="397"/>
            <ac:spMk id="6" creationId="{8933BDA0-5DEC-41FB-9ADA-186E33CD24E7}"/>
          </ac:spMkLst>
        </pc:spChg>
        <pc:spChg chg="add del">
          <ac:chgData name="Erik Král" userId="e92e8e71-05aa-4c44-9728-5ff1a0a20d65" providerId="ADAL" clId="{DA0E3159-D0E5-44C0-9339-AE8DFE9AAA3B}" dt="2020-03-23T14:25:33.172" v="650"/>
          <ac:spMkLst>
            <pc:docMk/>
            <pc:sldMk cId="416056035" sldId="397"/>
            <ac:spMk id="7" creationId="{5876B7D3-404C-4434-8E31-D10B60E7007A}"/>
          </ac:spMkLst>
        </pc:spChg>
        <pc:spChg chg="add mod">
          <ac:chgData name="Erik Král" userId="e92e8e71-05aa-4c44-9728-5ff1a0a20d65" providerId="ADAL" clId="{DA0E3159-D0E5-44C0-9339-AE8DFE9AAA3B}" dt="2020-03-23T14:25:49.027" v="656" actId="1076"/>
          <ac:spMkLst>
            <pc:docMk/>
            <pc:sldMk cId="416056035" sldId="397"/>
            <ac:spMk id="8" creationId="{1B7A3B4E-5928-4BBF-A5CA-AD561D0DE649}"/>
          </ac:spMkLst>
        </pc:spChg>
        <pc:spChg chg="add mod">
          <ac:chgData name="Erik Král" userId="e92e8e71-05aa-4c44-9728-5ff1a0a20d65" providerId="ADAL" clId="{DA0E3159-D0E5-44C0-9339-AE8DFE9AAA3B}" dt="2020-03-23T14:26:37.795" v="665" actId="14100"/>
          <ac:spMkLst>
            <pc:docMk/>
            <pc:sldMk cId="416056035" sldId="397"/>
            <ac:spMk id="9" creationId="{745B695D-D2B8-450F-9C2C-8A1AAFF5B43B}"/>
          </ac:spMkLst>
        </pc:spChg>
        <pc:spChg chg="add mod">
          <ac:chgData name="Erik Král" userId="e92e8e71-05aa-4c44-9728-5ff1a0a20d65" providerId="ADAL" clId="{DA0E3159-D0E5-44C0-9339-AE8DFE9AAA3B}" dt="2020-03-23T14:46:19.521" v="834" actId="14100"/>
          <ac:spMkLst>
            <pc:docMk/>
            <pc:sldMk cId="416056035" sldId="397"/>
            <ac:spMk id="10" creationId="{E8DEA6AF-5510-4DED-B372-ACA90498C927}"/>
          </ac:spMkLst>
        </pc:spChg>
        <pc:spChg chg="add del mod">
          <ac:chgData name="Erik Král" userId="e92e8e71-05aa-4c44-9728-5ff1a0a20d65" providerId="ADAL" clId="{DA0E3159-D0E5-44C0-9339-AE8DFE9AAA3B}" dt="2020-03-23T14:31:41.395" v="696" actId="478"/>
          <ac:spMkLst>
            <pc:docMk/>
            <pc:sldMk cId="416056035" sldId="397"/>
            <ac:spMk id="11" creationId="{0D18E270-530A-42CF-A2C0-1CFF07E64D61}"/>
          </ac:spMkLst>
        </pc:spChg>
        <pc:spChg chg="add del mod">
          <ac:chgData name="Erik Král" userId="e92e8e71-05aa-4c44-9728-5ff1a0a20d65" providerId="ADAL" clId="{DA0E3159-D0E5-44C0-9339-AE8DFE9AAA3B}" dt="2020-03-23T14:42:25.697" v="805" actId="478"/>
          <ac:spMkLst>
            <pc:docMk/>
            <pc:sldMk cId="416056035" sldId="397"/>
            <ac:spMk id="17" creationId="{0E94B6E4-5613-43D2-A153-40EAA41FDD38}"/>
          </ac:spMkLst>
        </pc:spChg>
        <pc:spChg chg="add mod">
          <ac:chgData name="Erik Král" userId="e92e8e71-05aa-4c44-9728-5ff1a0a20d65" providerId="ADAL" clId="{DA0E3159-D0E5-44C0-9339-AE8DFE9AAA3B}" dt="2020-03-23T14:43:10.321" v="825" actId="20577"/>
          <ac:spMkLst>
            <pc:docMk/>
            <pc:sldMk cId="416056035" sldId="397"/>
            <ac:spMk id="18" creationId="{CA9E630A-BA69-472C-B541-F24B21880766}"/>
          </ac:spMkLst>
        </pc:spChg>
        <pc:spChg chg="add mod">
          <ac:chgData name="Erik Král" userId="e92e8e71-05aa-4c44-9728-5ff1a0a20d65" providerId="ADAL" clId="{DA0E3159-D0E5-44C0-9339-AE8DFE9AAA3B}" dt="2020-03-23T14:47:15.385" v="860" actId="404"/>
          <ac:spMkLst>
            <pc:docMk/>
            <pc:sldMk cId="416056035" sldId="397"/>
            <ac:spMk id="22" creationId="{25B1F4F7-C6D4-4ECB-A423-3B220B78D538}"/>
          </ac:spMkLst>
        </pc:spChg>
        <pc:spChg chg="add mod">
          <ac:chgData name="Erik Král" userId="e92e8e71-05aa-4c44-9728-5ff1a0a20d65" providerId="ADAL" clId="{DA0E3159-D0E5-44C0-9339-AE8DFE9AAA3B}" dt="2020-03-23T14:47:27.377" v="867" actId="20577"/>
          <ac:spMkLst>
            <pc:docMk/>
            <pc:sldMk cId="416056035" sldId="397"/>
            <ac:spMk id="23" creationId="{F538EC44-0DEE-4BAB-A781-9C6B58CFE74F}"/>
          </ac:spMkLst>
        </pc:spChg>
        <pc:graphicFrameChg chg="add del mod modGraphic">
          <ac:chgData name="Erik Král" userId="e92e8e71-05aa-4c44-9728-5ff1a0a20d65" providerId="ADAL" clId="{DA0E3159-D0E5-44C0-9339-AE8DFE9AAA3B}" dt="2020-03-23T14:47:40.905" v="870" actId="478"/>
          <ac:graphicFrameMkLst>
            <pc:docMk/>
            <pc:sldMk cId="416056035" sldId="397"/>
            <ac:graphicFrameMk id="12" creationId="{17FAF868-65BA-4DC6-BA5F-9138EA18236A}"/>
          </ac:graphicFrameMkLst>
        </pc:graphicFrameChg>
        <pc:graphicFrameChg chg="add del mod modGraphic">
          <ac:chgData name="Erik Král" userId="e92e8e71-05aa-4c44-9728-5ff1a0a20d65" providerId="ADAL" clId="{DA0E3159-D0E5-44C0-9339-AE8DFE9AAA3B}" dt="2020-03-23T14:47:40.905" v="870" actId="478"/>
          <ac:graphicFrameMkLst>
            <pc:docMk/>
            <pc:sldMk cId="416056035" sldId="397"/>
            <ac:graphicFrameMk id="14" creationId="{272D1C95-0D1E-408F-822D-778B45670FBF}"/>
          </ac:graphicFrameMkLst>
        </pc:graphicFrameChg>
        <pc:cxnChg chg="add del mod">
          <ac:chgData name="Erik Král" userId="e92e8e71-05aa-4c44-9728-5ff1a0a20d65" providerId="ADAL" clId="{DA0E3159-D0E5-44C0-9339-AE8DFE9AAA3B}" dt="2020-03-23T14:47:40.905" v="870" actId="478"/>
          <ac:cxnSpMkLst>
            <pc:docMk/>
            <pc:sldMk cId="416056035" sldId="397"/>
            <ac:cxnSpMk id="16" creationId="{E901A3EF-7264-4E3C-BCE3-C58A965D77AE}"/>
          </ac:cxnSpMkLst>
        </pc:cxnChg>
      </pc:sldChg>
      <pc:sldChg chg="add del">
        <pc:chgData name="Erik Král" userId="e92e8e71-05aa-4c44-9728-5ff1a0a20d65" providerId="ADAL" clId="{DA0E3159-D0E5-44C0-9339-AE8DFE9AAA3B}" dt="2020-03-23T14:47:31.435" v="868" actId="2696"/>
        <pc:sldMkLst>
          <pc:docMk/>
          <pc:sldMk cId="2692020558" sldId="398"/>
        </pc:sldMkLst>
      </pc:sldChg>
      <pc:sldChg chg="addSp delSp modSp add del">
        <pc:chgData name="Erik Král" userId="e92e8e71-05aa-4c44-9728-5ff1a0a20d65" providerId="ADAL" clId="{DA0E3159-D0E5-44C0-9339-AE8DFE9AAA3B}" dt="2020-03-23T14:46:01.169" v="830" actId="2696"/>
        <pc:sldMkLst>
          <pc:docMk/>
          <pc:sldMk cId="2931997788" sldId="398"/>
        </pc:sldMkLst>
        <pc:spChg chg="add del mod">
          <ac:chgData name="Erik Král" userId="e92e8e71-05aa-4c44-9728-5ff1a0a20d65" providerId="ADAL" clId="{DA0E3159-D0E5-44C0-9339-AE8DFE9AAA3B}" dt="2020-03-23T14:25:27.758" v="648"/>
          <ac:spMkLst>
            <pc:docMk/>
            <pc:sldMk cId="2931997788" sldId="398"/>
            <ac:spMk id="3" creationId="{5D5A83F6-FCD1-4597-9FE7-5A613C4FEC69}"/>
          </ac:spMkLst>
        </pc:spChg>
        <pc:spChg chg="del">
          <ac:chgData name="Erik Král" userId="e92e8e71-05aa-4c44-9728-5ff1a0a20d65" providerId="ADAL" clId="{DA0E3159-D0E5-44C0-9339-AE8DFE9AAA3B}" dt="2020-03-23T14:24:38.459" v="639" actId="478"/>
          <ac:spMkLst>
            <pc:docMk/>
            <pc:sldMk cId="2931997788" sldId="398"/>
            <ac:spMk id="6" creationId="{8933BDA0-5DEC-41FB-9ADA-186E33CD24E7}"/>
          </ac:spMkLst>
        </pc:spChg>
      </pc:sldChg>
      <pc:sldChg chg="addSp delSp modSp add">
        <pc:chgData name="Erik Král" userId="e92e8e71-05aa-4c44-9728-5ff1a0a20d65" providerId="ADAL" clId="{DA0E3159-D0E5-44C0-9339-AE8DFE9AAA3B}" dt="2020-03-23T14:49:13.456" v="885"/>
        <pc:sldMkLst>
          <pc:docMk/>
          <pc:sldMk cId="4000198012" sldId="398"/>
        </pc:sldMkLst>
        <pc:spChg chg="mod">
          <ac:chgData name="Erik Král" userId="e92e8e71-05aa-4c44-9728-5ff1a0a20d65" providerId="ADAL" clId="{DA0E3159-D0E5-44C0-9339-AE8DFE9AAA3B}" dt="2020-03-23T14:48:12.881" v="874" actId="207"/>
          <ac:spMkLst>
            <pc:docMk/>
            <pc:sldMk cId="4000198012" sldId="398"/>
            <ac:spMk id="8" creationId="{1B7A3B4E-5928-4BBF-A5CA-AD561D0DE649}"/>
          </ac:spMkLst>
        </pc:spChg>
        <pc:graphicFrameChg chg="add del mod">
          <ac:chgData name="Erik Král" userId="e92e8e71-05aa-4c44-9728-5ff1a0a20d65" providerId="ADAL" clId="{DA0E3159-D0E5-44C0-9339-AE8DFE9AAA3B}" dt="2020-03-23T14:48:55.698" v="882"/>
          <ac:graphicFrameMkLst>
            <pc:docMk/>
            <pc:sldMk cId="4000198012" sldId="398"/>
            <ac:graphicFrameMk id="3" creationId="{D9AFFF76-6836-4ECF-8A21-0F8D7AA396CA}"/>
          </ac:graphicFrameMkLst>
        </pc:graphicFrameChg>
        <pc:graphicFrameChg chg="mod modGraphic">
          <ac:chgData name="Erik Král" userId="e92e8e71-05aa-4c44-9728-5ff1a0a20d65" providerId="ADAL" clId="{DA0E3159-D0E5-44C0-9339-AE8DFE9AAA3B}" dt="2020-03-23T14:49:13.456" v="885"/>
          <ac:graphicFrameMkLst>
            <pc:docMk/>
            <pc:sldMk cId="4000198012" sldId="398"/>
            <ac:graphicFrameMk id="12" creationId="{17FAF868-65BA-4DC6-BA5F-9138EA18236A}"/>
          </ac:graphicFrameMkLst>
        </pc:graphicFrameChg>
        <pc:graphicFrameChg chg="del">
          <ac:chgData name="Erik Král" userId="e92e8e71-05aa-4c44-9728-5ff1a0a20d65" providerId="ADAL" clId="{DA0E3159-D0E5-44C0-9339-AE8DFE9AAA3B}" dt="2020-03-23T14:48:23.112" v="878" actId="478"/>
          <ac:graphicFrameMkLst>
            <pc:docMk/>
            <pc:sldMk cId="4000198012" sldId="398"/>
            <ac:graphicFrameMk id="14" creationId="{272D1C95-0D1E-408F-822D-778B45670FBF}"/>
          </ac:graphicFrameMkLst>
        </pc:graphicFrameChg>
        <pc:cxnChg chg="del">
          <ac:chgData name="Erik Král" userId="e92e8e71-05aa-4c44-9728-5ff1a0a20d65" providerId="ADAL" clId="{DA0E3159-D0E5-44C0-9339-AE8DFE9AAA3B}" dt="2020-03-23T14:48:20.584" v="877" actId="478"/>
          <ac:cxnSpMkLst>
            <pc:docMk/>
            <pc:sldMk cId="4000198012" sldId="398"/>
            <ac:cxnSpMk id="16" creationId="{E901A3EF-7264-4E3C-BCE3-C58A965D77AE}"/>
          </ac:cxnSpMkLst>
        </pc:cxnChg>
      </pc:sldChg>
      <pc:sldChg chg="delSp modSp add">
        <pc:chgData name="Erik Král" userId="e92e8e71-05aa-4c44-9728-5ff1a0a20d65" providerId="ADAL" clId="{DA0E3159-D0E5-44C0-9339-AE8DFE9AAA3B}" dt="2020-03-23T14:59:09.211" v="955" actId="20577"/>
        <pc:sldMkLst>
          <pc:docMk/>
          <pc:sldMk cId="941723496" sldId="399"/>
        </pc:sldMkLst>
        <pc:spChg chg="mod">
          <ac:chgData name="Erik Král" userId="e92e8e71-05aa-4c44-9728-5ff1a0a20d65" providerId="ADAL" clId="{DA0E3159-D0E5-44C0-9339-AE8DFE9AAA3B}" dt="2020-03-23T14:49:35.818" v="888" actId="207"/>
          <ac:spMkLst>
            <pc:docMk/>
            <pc:sldMk cId="941723496" sldId="399"/>
            <ac:spMk id="18" creationId="{CA9E630A-BA69-472C-B541-F24B21880766}"/>
          </ac:spMkLst>
        </pc:spChg>
        <pc:graphicFrameChg chg="modGraphic">
          <ac:chgData name="Erik Král" userId="e92e8e71-05aa-4c44-9728-5ff1a0a20d65" providerId="ADAL" clId="{DA0E3159-D0E5-44C0-9339-AE8DFE9AAA3B}" dt="2020-03-23T14:59:09.211" v="955" actId="20577"/>
          <ac:graphicFrameMkLst>
            <pc:docMk/>
            <pc:sldMk cId="941723496" sldId="399"/>
            <ac:graphicFrameMk id="12" creationId="{17FAF868-65BA-4DC6-BA5F-9138EA18236A}"/>
          </ac:graphicFrameMkLst>
        </pc:graphicFrameChg>
        <pc:graphicFrameChg chg="del">
          <ac:chgData name="Erik Král" userId="e92e8e71-05aa-4c44-9728-5ff1a0a20d65" providerId="ADAL" clId="{DA0E3159-D0E5-44C0-9339-AE8DFE9AAA3B}" dt="2020-03-23T14:49:26.784" v="887" actId="478"/>
          <ac:graphicFrameMkLst>
            <pc:docMk/>
            <pc:sldMk cId="941723496" sldId="399"/>
            <ac:graphicFrameMk id="14" creationId="{272D1C95-0D1E-408F-822D-778B45670FBF}"/>
          </ac:graphicFrameMkLst>
        </pc:graphicFrameChg>
        <pc:cxnChg chg="del">
          <ac:chgData name="Erik Král" userId="e92e8e71-05aa-4c44-9728-5ff1a0a20d65" providerId="ADAL" clId="{DA0E3159-D0E5-44C0-9339-AE8DFE9AAA3B}" dt="2020-03-23T14:49:26.784" v="887" actId="478"/>
          <ac:cxnSpMkLst>
            <pc:docMk/>
            <pc:sldMk cId="941723496" sldId="399"/>
            <ac:cxnSpMk id="16" creationId="{E901A3EF-7264-4E3C-BCE3-C58A965D77AE}"/>
          </ac:cxnSpMkLst>
        </pc:cxnChg>
      </pc:sldChg>
      <pc:sldChg chg="delSp modSp add">
        <pc:chgData name="Erik Král" userId="e92e8e71-05aa-4c44-9728-5ff1a0a20d65" providerId="ADAL" clId="{DA0E3159-D0E5-44C0-9339-AE8DFE9AAA3B}" dt="2020-03-23T14:59:21.708" v="956" actId="20577"/>
        <pc:sldMkLst>
          <pc:docMk/>
          <pc:sldMk cId="3279624724" sldId="400"/>
        </pc:sldMkLst>
        <pc:spChg chg="mod">
          <ac:chgData name="Erik Král" userId="e92e8e71-05aa-4c44-9728-5ff1a0a20d65" providerId="ADAL" clId="{DA0E3159-D0E5-44C0-9339-AE8DFE9AAA3B}" dt="2020-03-23T14:49:52.849" v="891" actId="207"/>
          <ac:spMkLst>
            <pc:docMk/>
            <pc:sldMk cId="3279624724" sldId="400"/>
            <ac:spMk id="18" creationId="{CA9E630A-BA69-472C-B541-F24B21880766}"/>
          </ac:spMkLst>
        </pc:spChg>
        <pc:graphicFrameChg chg="modGraphic">
          <ac:chgData name="Erik Král" userId="e92e8e71-05aa-4c44-9728-5ff1a0a20d65" providerId="ADAL" clId="{DA0E3159-D0E5-44C0-9339-AE8DFE9AAA3B}" dt="2020-03-23T14:59:21.708" v="956" actId="20577"/>
          <ac:graphicFrameMkLst>
            <pc:docMk/>
            <pc:sldMk cId="3279624724" sldId="400"/>
            <ac:graphicFrameMk id="12" creationId="{17FAF868-65BA-4DC6-BA5F-9138EA18236A}"/>
          </ac:graphicFrameMkLst>
        </pc:graphicFrameChg>
        <pc:graphicFrameChg chg="del">
          <ac:chgData name="Erik Král" userId="e92e8e71-05aa-4c44-9728-5ff1a0a20d65" providerId="ADAL" clId="{DA0E3159-D0E5-44C0-9339-AE8DFE9AAA3B}" dt="2020-03-23T14:49:44.824" v="890" actId="478"/>
          <ac:graphicFrameMkLst>
            <pc:docMk/>
            <pc:sldMk cId="3279624724" sldId="400"/>
            <ac:graphicFrameMk id="14" creationId="{272D1C95-0D1E-408F-822D-778B45670FBF}"/>
          </ac:graphicFrameMkLst>
        </pc:graphicFrameChg>
        <pc:cxnChg chg="del">
          <ac:chgData name="Erik Král" userId="e92e8e71-05aa-4c44-9728-5ff1a0a20d65" providerId="ADAL" clId="{DA0E3159-D0E5-44C0-9339-AE8DFE9AAA3B}" dt="2020-03-23T14:49:44.824" v="890" actId="478"/>
          <ac:cxnSpMkLst>
            <pc:docMk/>
            <pc:sldMk cId="3279624724" sldId="400"/>
            <ac:cxnSpMk id="16" creationId="{E901A3EF-7264-4E3C-BCE3-C58A965D77AE}"/>
          </ac:cxnSpMkLst>
        </pc:cxnChg>
      </pc:sldChg>
      <pc:sldChg chg="modSp add ord">
        <pc:chgData name="Erik Král" userId="e92e8e71-05aa-4c44-9728-5ff1a0a20d65" providerId="ADAL" clId="{DA0E3159-D0E5-44C0-9339-AE8DFE9AAA3B}" dt="2020-03-23T14:51:34.392" v="903" actId="207"/>
        <pc:sldMkLst>
          <pc:docMk/>
          <pc:sldMk cId="2771250399" sldId="401"/>
        </pc:sldMkLst>
        <pc:spChg chg="mod">
          <ac:chgData name="Erik Král" userId="e92e8e71-05aa-4c44-9728-5ff1a0a20d65" providerId="ADAL" clId="{DA0E3159-D0E5-44C0-9339-AE8DFE9AAA3B}" dt="2020-03-23T14:51:21.434" v="900" actId="207"/>
          <ac:spMkLst>
            <pc:docMk/>
            <pc:sldMk cId="2771250399" sldId="401"/>
            <ac:spMk id="18" creationId="{CA9E630A-BA69-472C-B541-F24B21880766}"/>
          </ac:spMkLst>
        </pc:spChg>
        <pc:graphicFrameChg chg="modGraphic">
          <ac:chgData name="Erik Král" userId="e92e8e71-05aa-4c44-9728-5ff1a0a20d65" providerId="ADAL" clId="{DA0E3159-D0E5-44C0-9339-AE8DFE9AAA3B}" dt="2020-03-23T14:51:34.392" v="903" actId="207"/>
          <ac:graphicFrameMkLst>
            <pc:docMk/>
            <pc:sldMk cId="2771250399" sldId="401"/>
            <ac:graphicFrameMk id="14" creationId="{272D1C95-0D1E-408F-822D-778B45670FBF}"/>
          </ac:graphicFrameMkLst>
        </pc:graphicFrameChg>
      </pc:sldChg>
      <pc:sldChg chg="modSp add">
        <pc:chgData name="Erik Král" userId="e92e8e71-05aa-4c44-9728-5ff1a0a20d65" providerId="ADAL" clId="{DA0E3159-D0E5-44C0-9339-AE8DFE9AAA3B}" dt="2020-03-23T14:50:53.999" v="898"/>
        <pc:sldMkLst>
          <pc:docMk/>
          <pc:sldMk cId="2098038974" sldId="402"/>
        </pc:sldMkLst>
        <pc:spChg chg="mod">
          <ac:chgData name="Erik Král" userId="e92e8e71-05aa-4c44-9728-5ff1a0a20d65" providerId="ADAL" clId="{DA0E3159-D0E5-44C0-9339-AE8DFE9AAA3B}" dt="2020-03-23T14:50:16.363" v="894" actId="207"/>
          <ac:spMkLst>
            <pc:docMk/>
            <pc:sldMk cId="2098038974" sldId="402"/>
            <ac:spMk id="18" creationId="{CA9E630A-BA69-472C-B541-F24B21880766}"/>
          </ac:spMkLst>
        </pc:spChg>
        <pc:graphicFrameChg chg="modGraphic">
          <ac:chgData name="Erik Král" userId="e92e8e71-05aa-4c44-9728-5ff1a0a20d65" providerId="ADAL" clId="{DA0E3159-D0E5-44C0-9339-AE8DFE9AAA3B}" dt="2020-03-23T14:50:27.593" v="896" actId="207"/>
          <ac:graphicFrameMkLst>
            <pc:docMk/>
            <pc:sldMk cId="2098038974" sldId="402"/>
            <ac:graphicFrameMk id="12" creationId="{17FAF868-65BA-4DC6-BA5F-9138EA18236A}"/>
          </ac:graphicFrameMkLst>
        </pc:graphicFrameChg>
        <pc:graphicFrameChg chg="mod modGraphic">
          <ac:chgData name="Erik Král" userId="e92e8e71-05aa-4c44-9728-5ff1a0a20d65" providerId="ADAL" clId="{DA0E3159-D0E5-44C0-9339-AE8DFE9AAA3B}" dt="2020-03-23T14:50:53.999" v="898"/>
          <ac:graphicFrameMkLst>
            <pc:docMk/>
            <pc:sldMk cId="2098038974" sldId="402"/>
            <ac:graphicFrameMk id="14" creationId="{272D1C95-0D1E-408F-822D-778B45670FBF}"/>
          </ac:graphicFrameMkLst>
        </pc:graphicFrameChg>
      </pc:sldChg>
      <pc:sldChg chg="addSp modSp add">
        <pc:chgData name="Erik Král" userId="e92e8e71-05aa-4c44-9728-5ff1a0a20d65" providerId="ADAL" clId="{DA0E3159-D0E5-44C0-9339-AE8DFE9AAA3B}" dt="2020-03-23T14:51:57.561" v="907" actId="208"/>
        <pc:sldMkLst>
          <pc:docMk/>
          <pc:sldMk cId="642983753" sldId="403"/>
        </pc:sldMkLst>
        <pc:cxnChg chg="add mod">
          <ac:chgData name="Erik Král" userId="e92e8e71-05aa-4c44-9728-5ff1a0a20d65" providerId="ADAL" clId="{DA0E3159-D0E5-44C0-9339-AE8DFE9AAA3B}" dt="2020-03-23T14:51:57.561" v="907" actId="208"/>
          <ac:cxnSpMkLst>
            <pc:docMk/>
            <pc:sldMk cId="642983753" sldId="403"/>
            <ac:cxnSpMk id="4" creationId="{739DC14A-018F-4782-B03E-BA565252F72A}"/>
          </ac:cxnSpMkLst>
        </pc:cxnChg>
      </pc:sldChg>
      <pc:sldChg chg="addSp delSp modSp add ord">
        <pc:chgData name="Erik Král" userId="e92e8e71-05aa-4c44-9728-5ff1a0a20d65" providerId="ADAL" clId="{DA0E3159-D0E5-44C0-9339-AE8DFE9AAA3B}" dt="2020-03-23T14:57:40.033" v="950" actId="478"/>
        <pc:sldMkLst>
          <pc:docMk/>
          <pc:sldMk cId="1543225762" sldId="404"/>
        </pc:sldMkLst>
        <pc:graphicFrameChg chg="del">
          <ac:chgData name="Erik Král" userId="e92e8e71-05aa-4c44-9728-5ff1a0a20d65" providerId="ADAL" clId="{DA0E3159-D0E5-44C0-9339-AE8DFE9AAA3B}" dt="2020-03-23T14:57:40.033" v="950" actId="478"/>
          <ac:graphicFrameMkLst>
            <pc:docMk/>
            <pc:sldMk cId="1543225762" sldId="404"/>
            <ac:graphicFrameMk id="12" creationId="{17FAF868-65BA-4DC6-BA5F-9138EA18236A}"/>
          </ac:graphicFrameMkLst>
        </pc:graphicFrameChg>
        <pc:graphicFrameChg chg="del">
          <ac:chgData name="Erik Král" userId="e92e8e71-05aa-4c44-9728-5ff1a0a20d65" providerId="ADAL" clId="{DA0E3159-D0E5-44C0-9339-AE8DFE9AAA3B}" dt="2020-03-23T14:57:40.033" v="950" actId="478"/>
          <ac:graphicFrameMkLst>
            <pc:docMk/>
            <pc:sldMk cId="1543225762" sldId="404"/>
            <ac:graphicFrameMk id="14" creationId="{272D1C95-0D1E-408F-822D-778B45670FBF}"/>
          </ac:graphicFrameMkLst>
        </pc:graphicFrameChg>
        <pc:cxnChg chg="add del mod">
          <ac:chgData name="Erik Král" userId="e92e8e71-05aa-4c44-9728-5ff1a0a20d65" providerId="ADAL" clId="{DA0E3159-D0E5-44C0-9339-AE8DFE9AAA3B}" dt="2020-03-23T14:56:50.751" v="940"/>
          <ac:cxnSpMkLst>
            <pc:docMk/>
            <pc:sldMk cId="1543225762" sldId="404"/>
            <ac:cxnSpMk id="4" creationId="{AD9DF557-DC56-46B2-A1C5-81B3E4808D28}"/>
          </ac:cxnSpMkLst>
        </pc:cxnChg>
        <pc:cxnChg chg="add del mod">
          <ac:chgData name="Erik Král" userId="e92e8e71-05aa-4c44-9728-5ff1a0a20d65" providerId="ADAL" clId="{DA0E3159-D0E5-44C0-9339-AE8DFE9AAA3B}" dt="2020-03-23T14:56:57.280" v="942"/>
          <ac:cxnSpMkLst>
            <pc:docMk/>
            <pc:sldMk cId="1543225762" sldId="404"/>
            <ac:cxnSpMk id="13" creationId="{4B38ECFE-F7B0-4113-9A96-8D3B2C33E0EE}"/>
          </ac:cxnSpMkLst>
        </pc:cxnChg>
        <pc:cxnChg chg="del">
          <ac:chgData name="Erik Král" userId="e92e8e71-05aa-4c44-9728-5ff1a0a20d65" providerId="ADAL" clId="{DA0E3159-D0E5-44C0-9339-AE8DFE9AAA3B}" dt="2020-03-23T14:57:40.033" v="950" actId="478"/>
          <ac:cxnSpMkLst>
            <pc:docMk/>
            <pc:sldMk cId="1543225762" sldId="404"/>
            <ac:cxnSpMk id="16" creationId="{E901A3EF-7264-4E3C-BCE3-C58A965D77AE}"/>
          </ac:cxnSpMkLst>
        </pc:cxnChg>
        <pc:cxnChg chg="add del mod">
          <ac:chgData name="Erik Král" userId="e92e8e71-05aa-4c44-9728-5ff1a0a20d65" providerId="ADAL" clId="{DA0E3159-D0E5-44C0-9339-AE8DFE9AAA3B}" dt="2020-03-23T14:56:50.751" v="940"/>
          <ac:cxnSpMkLst>
            <pc:docMk/>
            <pc:sldMk cId="1543225762" sldId="404"/>
            <ac:cxnSpMk id="19" creationId="{B7795E66-1209-405A-A9DF-CC174946326B}"/>
          </ac:cxnSpMkLst>
        </pc:cxnChg>
        <pc:cxnChg chg="add">
          <ac:chgData name="Erik Král" userId="e92e8e71-05aa-4c44-9728-5ff1a0a20d65" providerId="ADAL" clId="{DA0E3159-D0E5-44C0-9339-AE8DFE9AAA3B}" dt="2020-03-23T14:57:35.235" v="949"/>
          <ac:cxnSpMkLst>
            <pc:docMk/>
            <pc:sldMk cId="1543225762" sldId="404"/>
            <ac:cxnSpMk id="24" creationId="{EA28C43E-42A6-4F1E-81C6-31B056C45B2A}"/>
          </ac:cxnSpMkLst>
        </pc:cxnChg>
      </pc:sldChg>
      <pc:sldChg chg="addSp delSp modSp add">
        <pc:chgData name="Erik Král" userId="e92e8e71-05aa-4c44-9728-5ff1a0a20d65" providerId="ADAL" clId="{DA0E3159-D0E5-44C0-9339-AE8DFE9AAA3B}" dt="2020-03-23T14:59:46.983" v="957" actId="1076"/>
        <pc:sldMkLst>
          <pc:docMk/>
          <pc:sldMk cId="4274002058" sldId="405"/>
        </pc:sldMkLst>
        <pc:spChg chg="mod">
          <ac:chgData name="Erik Král" userId="e92e8e71-05aa-4c44-9728-5ff1a0a20d65" providerId="ADAL" clId="{DA0E3159-D0E5-44C0-9339-AE8DFE9AAA3B}" dt="2020-03-23T14:52:10.888" v="910" actId="207"/>
          <ac:spMkLst>
            <pc:docMk/>
            <pc:sldMk cId="4274002058" sldId="405"/>
            <ac:spMk id="8" creationId="{1B7A3B4E-5928-4BBF-A5CA-AD561D0DE649}"/>
          </ac:spMkLst>
        </pc:spChg>
        <pc:cxnChg chg="del">
          <ac:chgData name="Erik Král" userId="e92e8e71-05aa-4c44-9728-5ff1a0a20d65" providerId="ADAL" clId="{DA0E3159-D0E5-44C0-9339-AE8DFE9AAA3B}" dt="2020-03-23T14:52:06.753" v="909" actId="478"/>
          <ac:cxnSpMkLst>
            <pc:docMk/>
            <pc:sldMk cId="4274002058" sldId="405"/>
            <ac:cxnSpMk id="4" creationId="{739DC14A-018F-4782-B03E-BA565252F72A}"/>
          </ac:cxnSpMkLst>
        </pc:cxnChg>
        <pc:cxnChg chg="add mod">
          <ac:chgData name="Erik Král" userId="e92e8e71-05aa-4c44-9728-5ff1a0a20d65" providerId="ADAL" clId="{DA0E3159-D0E5-44C0-9339-AE8DFE9AAA3B}" dt="2020-03-23T14:59:46.983" v="957" actId="1076"/>
          <ac:cxnSpMkLst>
            <pc:docMk/>
            <pc:sldMk cId="4274002058" sldId="405"/>
            <ac:cxnSpMk id="15" creationId="{AAF50255-D253-4E91-813E-76A46F9E00A9}"/>
          </ac:cxnSpMkLst>
        </pc:cxnChg>
      </pc:sldChg>
      <pc:sldChg chg="add del">
        <pc:chgData name="Erik Král" userId="e92e8e71-05aa-4c44-9728-5ff1a0a20d65" providerId="ADAL" clId="{DA0E3159-D0E5-44C0-9339-AE8DFE9AAA3B}" dt="2020-03-23T14:52:29.928" v="912"/>
        <pc:sldMkLst>
          <pc:docMk/>
          <pc:sldMk cId="1712931769" sldId="406"/>
        </pc:sldMkLst>
      </pc:sldChg>
      <pc:sldChg chg="delSp modSp add">
        <pc:chgData name="Erik Král" userId="e92e8e71-05aa-4c44-9728-5ff1a0a20d65" providerId="ADAL" clId="{DA0E3159-D0E5-44C0-9339-AE8DFE9AAA3B}" dt="2020-03-23T14:57:49.231" v="951" actId="207"/>
        <pc:sldMkLst>
          <pc:docMk/>
          <pc:sldMk cId="2209494000" sldId="406"/>
        </pc:sldMkLst>
        <pc:spChg chg="mod">
          <ac:chgData name="Erik Král" userId="e92e8e71-05aa-4c44-9728-5ff1a0a20d65" providerId="ADAL" clId="{DA0E3159-D0E5-44C0-9339-AE8DFE9AAA3B}" dt="2020-03-23T14:57:49.231" v="951" actId="207"/>
          <ac:spMkLst>
            <pc:docMk/>
            <pc:sldMk cId="2209494000" sldId="406"/>
            <ac:spMk id="8" creationId="{1B7A3B4E-5928-4BBF-A5CA-AD561D0DE649}"/>
          </ac:spMkLst>
        </pc:spChg>
        <pc:spChg chg="mod">
          <ac:chgData name="Erik Král" userId="e92e8e71-05aa-4c44-9728-5ff1a0a20d65" providerId="ADAL" clId="{DA0E3159-D0E5-44C0-9339-AE8DFE9AAA3B}" dt="2020-03-23T14:53:11.305" v="918" actId="207"/>
          <ac:spMkLst>
            <pc:docMk/>
            <pc:sldMk cId="2209494000" sldId="406"/>
            <ac:spMk id="18" creationId="{CA9E630A-BA69-472C-B541-F24B21880766}"/>
          </ac:spMkLst>
        </pc:spChg>
        <pc:graphicFrameChg chg="del">
          <ac:chgData name="Erik Král" userId="e92e8e71-05aa-4c44-9728-5ff1a0a20d65" providerId="ADAL" clId="{DA0E3159-D0E5-44C0-9339-AE8DFE9AAA3B}" dt="2020-03-23T14:53:15.848" v="919" actId="478"/>
          <ac:graphicFrameMkLst>
            <pc:docMk/>
            <pc:sldMk cId="2209494000" sldId="406"/>
            <ac:graphicFrameMk id="14" creationId="{272D1C95-0D1E-408F-822D-778B45670FBF}"/>
          </ac:graphicFrameMkLst>
        </pc:graphicFrameChg>
        <pc:cxnChg chg="del">
          <ac:chgData name="Erik Král" userId="e92e8e71-05aa-4c44-9728-5ff1a0a20d65" providerId="ADAL" clId="{DA0E3159-D0E5-44C0-9339-AE8DFE9AAA3B}" dt="2020-03-23T14:53:16.848" v="920" actId="478"/>
          <ac:cxnSpMkLst>
            <pc:docMk/>
            <pc:sldMk cId="2209494000" sldId="406"/>
            <ac:cxnSpMk id="16" creationId="{E901A3EF-7264-4E3C-BCE3-C58A965D77AE}"/>
          </ac:cxnSpMkLst>
        </pc:cxnChg>
      </pc:sldChg>
      <pc:sldChg chg="addSp delSp modSp add ord">
        <pc:chgData name="Erik Král" userId="e92e8e71-05aa-4c44-9728-5ff1a0a20d65" providerId="ADAL" clId="{DA0E3159-D0E5-44C0-9339-AE8DFE9AAA3B}" dt="2020-03-23T14:57:54.952" v="952" actId="207"/>
        <pc:sldMkLst>
          <pc:docMk/>
          <pc:sldMk cId="2711334673" sldId="407"/>
        </pc:sldMkLst>
        <pc:spChg chg="mod">
          <ac:chgData name="Erik Král" userId="e92e8e71-05aa-4c44-9728-5ff1a0a20d65" providerId="ADAL" clId="{DA0E3159-D0E5-44C0-9339-AE8DFE9AAA3B}" dt="2020-03-23T14:57:54.952" v="952" actId="207"/>
          <ac:spMkLst>
            <pc:docMk/>
            <pc:sldMk cId="2711334673" sldId="407"/>
            <ac:spMk id="8" creationId="{1B7A3B4E-5928-4BBF-A5CA-AD561D0DE649}"/>
          </ac:spMkLst>
        </pc:spChg>
        <pc:graphicFrameChg chg="del">
          <ac:chgData name="Erik Král" userId="e92e8e71-05aa-4c44-9728-5ff1a0a20d65" providerId="ADAL" clId="{DA0E3159-D0E5-44C0-9339-AE8DFE9AAA3B}" dt="2020-03-23T14:53:25.008" v="922" actId="478"/>
          <ac:graphicFrameMkLst>
            <pc:docMk/>
            <pc:sldMk cId="2711334673" sldId="407"/>
            <ac:graphicFrameMk id="14" creationId="{272D1C95-0D1E-408F-822D-778B45670FBF}"/>
          </ac:graphicFrameMkLst>
        </pc:graphicFrameChg>
        <pc:cxnChg chg="add">
          <ac:chgData name="Erik Král" userId="e92e8e71-05aa-4c44-9728-5ff1a0a20d65" providerId="ADAL" clId="{DA0E3159-D0E5-44C0-9339-AE8DFE9AAA3B}" dt="2020-03-23T14:56:51.868" v="941"/>
          <ac:cxnSpMkLst>
            <pc:docMk/>
            <pc:sldMk cId="2711334673" sldId="407"/>
            <ac:cxnSpMk id="13" creationId="{E83AD25D-221D-4B1C-9171-CB3027E9AAD7}"/>
          </ac:cxnSpMkLst>
        </pc:cxnChg>
        <pc:cxnChg chg="add">
          <ac:chgData name="Erik Král" userId="e92e8e71-05aa-4c44-9728-5ff1a0a20d65" providerId="ADAL" clId="{DA0E3159-D0E5-44C0-9339-AE8DFE9AAA3B}" dt="2020-03-23T14:56:51.868" v="941"/>
          <ac:cxnSpMkLst>
            <pc:docMk/>
            <pc:sldMk cId="2711334673" sldId="407"/>
            <ac:cxnSpMk id="15" creationId="{1535F657-73CA-40FD-9328-6607A659A9A4}"/>
          </ac:cxnSpMkLst>
        </pc:cxnChg>
        <pc:cxnChg chg="del">
          <ac:chgData name="Erik Král" userId="e92e8e71-05aa-4c44-9728-5ff1a0a20d65" providerId="ADAL" clId="{DA0E3159-D0E5-44C0-9339-AE8DFE9AAA3B}" dt="2020-03-23T14:53:23.288" v="921" actId="478"/>
          <ac:cxnSpMkLst>
            <pc:docMk/>
            <pc:sldMk cId="2711334673" sldId="407"/>
            <ac:cxnSpMk id="16" creationId="{E901A3EF-7264-4E3C-BCE3-C58A965D77AE}"/>
          </ac:cxnSpMkLst>
        </pc:cxnChg>
        <pc:cxnChg chg="add">
          <ac:chgData name="Erik Král" userId="e92e8e71-05aa-4c44-9728-5ff1a0a20d65" providerId="ADAL" clId="{DA0E3159-D0E5-44C0-9339-AE8DFE9AAA3B}" dt="2020-03-23T14:56:58.515" v="943"/>
          <ac:cxnSpMkLst>
            <pc:docMk/>
            <pc:sldMk cId="2711334673" sldId="407"/>
            <ac:cxnSpMk id="17" creationId="{C0E63B73-BDAD-4DDC-BF64-DDAB90949B8F}"/>
          </ac:cxnSpMkLst>
        </pc:cxnChg>
        <pc:cxnChg chg="add del mod">
          <ac:chgData name="Erik Král" userId="e92e8e71-05aa-4c44-9728-5ff1a0a20d65" providerId="ADAL" clId="{DA0E3159-D0E5-44C0-9339-AE8DFE9AAA3B}" dt="2020-03-23T14:57:33.949" v="948"/>
          <ac:cxnSpMkLst>
            <pc:docMk/>
            <pc:sldMk cId="2711334673" sldId="407"/>
            <ac:cxnSpMk id="19" creationId="{34B2CBED-1E75-489D-87FD-D4A4D20E75AA}"/>
          </ac:cxnSpMkLst>
        </pc:cxnChg>
      </pc:sldChg>
      <pc:sldChg chg="add del">
        <pc:chgData name="Erik Král" userId="e92e8e71-05aa-4c44-9728-5ff1a0a20d65" providerId="ADAL" clId="{DA0E3159-D0E5-44C0-9339-AE8DFE9AAA3B}" dt="2020-03-23T14:57:01.033" v="944" actId="2696"/>
        <pc:sldMkLst>
          <pc:docMk/>
          <pc:sldMk cId="665171305" sldId="408"/>
        </pc:sldMkLst>
      </pc:sldChg>
      <pc:sldChg chg="add del">
        <pc:chgData name="Erik Král" userId="e92e8e71-05aa-4c44-9728-5ff1a0a20d65" providerId="ADAL" clId="{DA0E3159-D0E5-44C0-9339-AE8DFE9AAA3B}" dt="2020-03-23T14:58:00.755" v="953" actId="2696"/>
        <pc:sldMkLst>
          <pc:docMk/>
          <pc:sldMk cId="3098062747" sldId="408"/>
        </pc:sldMkLst>
      </pc:sldChg>
    </pc:docChg>
  </pc:docChgLst>
  <pc:docChgLst>
    <pc:chgData name="Erik Král" userId="e92e8e71-05aa-4c44-9728-5ff1a0a20d65" providerId="ADAL" clId="{5CF765EC-788F-4D41-A929-245709E5B1E9}"/>
    <pc:docChg chg="custSel delSld modSld">
      <pc:chgData name="Erik Král" userId="e92e8e71-05aa-4c44-9728-5ff1a0a20d65" providerId="ADAL" clId="{5CF765EC-788F-4D41-A929-245709E5B1E9}" dt="2020-03-23T14:06:25.533" v="1497" actId="20577"/>
      <pc:docMkLst>
        <pc:docMk/>
      </pc:docMkLst>
      <pc:sldChg chg="modSp">
        <pc:chgData name="Erik Král" userId="e92e8e71-05aa-4c44-9728-5ff1a0a20d65" providerId="ADAL" clId="{5CF765EC-788F-4D41-A929-245709E5B1E9}" dt="2020-03-23T13:59:42.238" v="181" actId="20577"/>
        <pc:sldMkLst>
          <pc:docMk/>
          <pc:sldMk cId="2148507867" sldId="256"/>
        </pc:sldMkLst>
        <pc:spChg chg="mod">
          <ac:chgData name="Erik Král" userId="e92e8e71-05aa-4c44-9728-5ff1a0a20d65" providerId="ADAL" clId="{5CF765EC-788F-4D41-A929-245709E5B1E9}" dt="2020-03-23T13:59:42.238" v="181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5CF765EC-788F-4D41-A929-245709E5B1E9}" dt="2020-03-23T13:59:24.822" v="158" actId="20577"/>
        <pc:sldMkLst>
          <pc:docMk/>
          <pc:sldMk cId="3410786804" sldId="280"/>
        </pc:sldMkLst>
        <pc:spChg chg="mod">
          <ac:chgData name="Erik Král" userId="e92e8e71-05aa-4c44-9728-5ff1a0a20d65" providerId="ADAL" clId="{5CF765EC-788F-4D41-A929-245709E5B1E9}" dt="2020-03-23T13:59:24.822" v="158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5CF765EC-788F-4D41-A929-245709E5B1E9}" dt="2020-03-23T14:05:54.941" v="1491" actId="20577"/>
        <pc:sldMkLst>
          <pc:docMk/>
          <pc:sldMk cId="3851863752" sldId="289"/>
        </pc:sldMkLst>
        <pc:spChg chg="mod">
          <ac:chgData name="Erik Král" userId="e92e8e71-05aa-4c44-9728-5ff1a0a20d65" providerId="ADAL" clId="{5CF765EC-788F-4D41-A929-245709E5B1E9}" dt="2020-03-23T14:05:54.941" v="1491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5CF765EC-788F-4D41-A929-245709E5B1E9}" dt="2020-03-23T14:06:25.533" v="1497" actId="20577"/>
        <pc:sldMkLst>
          <pc:docMk/>
          <pc:sldMk cId="2076725490" sldId="291"/>
        </pc:sldMkLst>
        <pc:spChg chg="mod">
          <ac:chgData name="Erik Král" userId="e92e8e71-05aa-4c44-9728-5ff1a0a20d65" providerId="ADAL" clId="{5CF765EC-788F-4D41-A929-245709E5B1E9}" dt="2020-03-23T14:06:25.533" v="1497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5CF765EC-788F-4D41-A929-245709E5B1E9}" dt="2020-03-23T14:01:27.886" v="678" actId="20577"/>
        <pc:sldMkLst>
          <pc:docMk/>
          <pc:sldMk cId="324605791" sldId="377"/>
        </pc:sldMkLst>
        <pc:spChg chg="mod">
          <ac:chgData name="Erik Král" userId="e92e8e71-05aa-4c44-9728-5ff1a0a20d65" providerId="ADAL" clId="{5CF765EC-788F-4D41-A929-245709E5B1E9}" dt="2020-03-23T14:01:27.886" v="678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5CF765EC-788F-4D41-A929-245709E5B1E9}" dt="2020-03-23T14:03:10.254" v="1051" actId="20577"/>
        <pc:sldMkLst>
          <pc:docMk/>
          <pc:sldMk cId="1278787259" sldId="378"/>
        </pc:sldMkLst>
        <pc:spChg chg="mod">
          <ac:chgData name="Erik Král" userId="e92e8e71-05aa-4c44-9728-5ff1a0a20d65" providerId="ADAL" clId="{5CF765EC-788F-4D41-A929-245709E5B1E9}" dt="2020-03-23T14:01:59.390" v="743" actId="20577"/>
          <ac:spMkLst>
            <pc:docMk/>
            <pc:sldMk cId="1278787259" sldId="378"/>
            <ac:spMk id="2" creationId="{1740D91C-9268-4643-A044-0E1DAC70B6CA}"/>
          </ac:spMkLst>
        </pc:spChg>
        <pc:spChg chg="mod">
          <ac:chgData name="Erik Král" userId="e92e8e71-05aa-4c44-9728-5ff1a0a20d65" providerId="ADAL" clId="{5CF765EC-788F-4D41-A929-245709E5B1E9}" dt="2020-03-23T14:03:10.254" v="1051" actId="20577"/>
          <ac:spMkLst>
            <pc:docMk/>
            <pc:sldMk cId="1278787259" sldId="378"/>
            <ac:spMk id="3" creationId="{08952599-2A51-4D8F-B436-25C2099A5330}"/>
          </ac:spMkLst>
        </pc:spChg>
      </pc:sldChg>
      <pc:sldChg chg="del">
        <pc:chgData name="Erik Král" userId="e92e8e71-05aa-4c44-9728-5ff1a0a20d65" providerId="ADAL" clId="{5CF765EC-788F-4D41-A929-245709E5B1E9}" dt="2020-03-23T14:03:31.374" v="1052" actId="2696"/>
        <pc:sldMkLst>
          <pc:docMk/>
          <pc:sldMk cId="2456650707" sldId="380"/>
        </pc:sldMkLst>
      </pc:sldChg>
      <pc:sldChg chg="del">
        <pc:chgData name="Erik Král" userId="e92e8e71-05aa-4c44-9728-5ff1a0a20d65" providerId="ADAL" clId="{5CF765EC-788F-4D41-A929-245709E5B1E9}" dt="2020-03-23T14:03:31.409" v="1057" actId="2696"/>
        <pc:sldMkLst>
          <pc:docMk/>
          <pc:sldMk cId="1569072351" sldId="382"/>
        </pc:sldMkLst>
      </pc:sldChg>
      <pc:sldChg chg="del">
        <pc:chgData name="Erik Král" userId="e92e8e71-05aa-4c44-9728-5ff1a0a20d65" providerId="ADAL" clId="{5CF765EC-788F-4D41-A929-245709E5B1E9}" dt="2020-03-23T14:03:31.416" v="1058" actId="2696"/>
        <pc:sldMkLst>
          <pc:docMk/>
          <pc:sldMk cId="2856833000" sldId="383"/>
        </pc:sldMkLst>
      </pc:sldChg>
      <pc:sldChg chg="del">
        <pc:chgData name="Erik Král" userId="e92e8e71-05aa-4c44-9728-5ff1a0a20d65" providerId="ADAL" clId="{5CF765EC-788F-4D41-A929-245709E5B1E9}" dt="2020-03-23T14:03:31.382" v="1053" actId="2696"/>
        <pc:sldMkLst>
          <pc:docMk/>
          <pc:sldMk cId="73546588" sldId="385"/>
        </pc:sldMkLst>
      </pc:sldChg>
      <pc:sldChg chg="del">
        <pc:chgData name="Erik Král" userId="e92e8e71-05aa-4c44-9728-5ff1a0a20d65" providerId="ADAL" clId="{5CF765EC-788F-4D41-A929-245709E5B1E9}" dt="2020-03-23T14:03:31.395" v="1055" actId="2696"/>
        <pc:sldMkLst>
          <pc:docMk/>
          <pc:sldMk cId="380818070" sldId="386"/>
        </pc:sldMkLst>
      </pc:sldChg>
      <pc:sldChg chg="del">
        <pc:chgData name="Erik Král" userId="e92e8e71-05aa-4c44-9728-5ff1a0a20d65" providerId="ADAL" clId="{5CF765EC-788F-4D41-A929-245709E5B1E9}" dt="2020-03-23T14:03:31.388" v="1054" actId="2696"/>
        <pc:sldMkLst>
          <pc:docMk/>
          <pc:sldMk cId="730462348" sldId="388"/>
        </pc:sldMkLst>
      </pc:sldChg>
      <pc:sldChg chg="del">
        <pc:chgData name="Erik Král" userId="e92e8e71-05aa-4c44-9728-5ff1a0a20d65" providerId="ADAL" clId="{5CF765EC-788F-4D41-A929-245709E5B1E9}" dt="2020-03-23T14:03:31.423" v="1059" actId="2696"/>
        <pc:sldMkLst>
          <pc:docMk/>
          <pc:sldMk cId="1762835209" sldId="389"/>
        </pc:sldMkLst>
      </pc:sldChg>
      <pc:sldChg chg="del">
        <pc:chgData name="Erik Král" userId="e92e8e71-05aa-4c44-9728-5ff1a0a20d65" providerId="ADAL" clId="{5CF765EC-788F-4D41-A929-245709E5B1E9}" dt="2020-03-23T14:03:31.402" v="1056" actId="2696"/>
        <pc:sldMkLst>
          <pc:docMk/>
          <pc:sldMk cId="1804352752" sldId="390"/>
        </pc:sldMkLst>
      </pc:sldChg>
      <pc:sldChg chg="del">
        <pc:chgData name="Erik Král" userId="e92e8e71-05aa-4c44-9728-5ff1a0a20d65" providerId="ADAL" clId="{5CF765EC-788F-4D41-A929-245709E5B1E9}" dt="2020-03-23T14:03:31.468" v="1065" actId="2696"/>
        <pc:sldMkLst>
          <pc:docMk/>
          <pc:sldMk cId="1044887975" sldId="391"/>
        </pc:sldMkLst>
      </pc:sldChg>
      <pc:sldChg chg="del">
        <pc:chgData name="Erik Král" userId="e92e8e71-05aa-4c44-9728-5ff1a0a20d65" providerId="ADAL" clId="{5CF765EC-788F-4D41-A929-245709E5B1E9}" dt="2020-03-23T14:03:31.477" v="1066" actId="2696"/>
        <pc:sldMkLst>
          <pc:docMk/>
          <pc:sldMk cId="2442955663" sldId="392"/>
        </pc:sldMkLst>
      </pc:sldChg>
      <pc:sldChg chg="del">
        <pc:chgData name="Erik Král" userId="e92e8e71-05aa-4c44-9728-5ff1a0a20d65" providerId="ADAL" clId="{5CF765EC-788F-4D41-A929-245709E5B1E9}" dt="2020-03-23T14:03:31.487" v="1067" actId="2696"/>
        <pc:sldMkLst>
          <pc:docMk/>
          <pc:sldMk cId="1329572453" sldId="393"/>
        </pc:sldMkLst>
      </pc:sldChg>
      <pc:sldChg chg="del">
        <pc:chgData name="Erik Král" userId="e92e8e71-05aa-4c44-9728-5ff1a0a20d65" providerId="ADAL" clId="{5CF765EC-788F-4D41-A929-245709E5B1E9}" dt="2020-03-23T14:03:31.460" v="1064" actId="2696"/>
        <pc:sldMkLst>
          <pc:docMk/>
          <pc:sldMk cId="2740491338" sldId="394"/>
        </pc:sldMkLst>
      </pc:sldChg>
      <pc:sldChg chg="modSp">
        <pc:chgData name="Erik Král" userId="e92e8e71-05aa-4c44-9728-5ff1a0a20d65" providerId="ADAL" clId="{5CF765EC-788F-4D41-A929-245709E5B1E9}" dt="2020-03-23T14:01:48.598" v="727" actId="20577"/>
        <pc:sldMkLst>
          <pc:docMk/>
          <pc:sldMk cId="274311788" sldId="395"/>
        </pc:sldMkLst>
        <pc:spChg chg="mod">
          <ac:chgData name="Erik Král" userId="e92e8e71-05aa-4c44-9728-5ff1a0a20d65" providerId="ADAL" clId="{5CF765EC-788F-4D41-A929-245709E5B1E9}" dt="2020-03-23T14:01:39.326" v="688" actId="20577"/>
          <ac:spMkLst>
            <pc:docMk/>
            <pc:sldMk cId="274311788" sldId="395"/>
            <ac:spMk id="2" creationId="{E6C9A42F-4A7A-4101-92B0-F54401D2D59C}"/>
          </ac:spMkLst>
        </pc:spChg>
        <pc:spChg chg="mod">
          <ac:chgData name="Erik Král" userId="e92e8e71-05aa-4c44-9728-5ff1a0a20d65" providerId="ADAL" clId="{5CF765EC-788F-4D41-A929-245709E5B1E9}" dt="2020-03-23T14:01:48.598" v="727" actId="20577"/>
          <ac:spMkLst>
            <pc:docMk/>
            <pc:sldMk cId="274311788" sldId="395"/>
            <ac:spMk id="3" creationId="{6FE21B19-3450-4B40-95ED-AB0FEF28B21C}"/>
          </ac:spMkLst>
        </pc:spChg>
      </pc:sldChg>
      <pc:sldChg chg="del">
        <pc:chgData name="Erik Král" userId="e92e8e71-05aa-4c44-9728-5ff1a0a20d65" providerId="ADAL" clId="{5CF765EC-788F-4D41-A929-245709E5B1E9}" dt="2020-03-23T14:03:31.496" v="1068" actId="2696"/>
        <pc:sldMkLst>
          <pc:docMk/>
          <pc:sldMk cId="3098471462" sldId="396"/>
        </pc:sldMkLst>
      </pc:sldChg>
      <pc:sldChg chg="del">
        <pc:chgData name="Erik Král" userId="e92e8e71-05aa-4c44-9728-5ff1a0a20d65" providerId="ADAL" clId="{5CF765EC-788F-4D41-A929-245709E5B1E9}" dt="2020-03-23T14:03:31.534" v="1072" actId="2696"/>
        <pc:sldMkLst>
          <pc:docMk/>
          <pc:sldMk cId="2006088749" sldId="397"/>
        </pc:sldMkLst>
      </pc:sldChg>
      <pc:sldChg chg="del">
        <pc:chgData name="Erik Král" userId="e92e8e71-05aa-4c44-9728-5ff1a0a20d65" providerId="ADAL" clId="{5CF765EC-788F-4D41-A929-245709E5B1E9}" dt="2020-03-23T14:03:31.539" v="1073" actId="2696"/>
        <pc:sldMkLst>
          <pc:docMk/>
          <pc:sldMk cId="2589082170" sldId="398"/>
        </pc:sldMkLst>
      </pc:sldChg>
      <pc:sldChg chg="del">
        <pc:chgData name="Erik Král" userId="e92e8e71-05aa-4c44-9728-5ff1a0a20d65" providerId="ADAL" clId="{5CF765EC-788F-4D41-A929-245709E5B1E9}" dt="2020-03-23T14:03:31.545" v="1074" actId="2696"/>
        <pc:sldMkLst>
          <pc:docMk/>
          <pc:sldMk cId="594919378" sldId="399"/>
        </pc:sldMkLst>
      </pc:sldChg>
      <pc:sldChg chg="del">
        <pc:chgData name="Erik Král" userId="e92e8e71-05aa-4c44-9728-5ff1a0a20d65" providerId="ADAL" clId="{5CF765EC-788F-4D41-A929-245709E5B1E9}" dt="2020-03-23T14:03:31.552" v="1075" actId="2696"/>
        <pc:sldMkLst>
          <pc:docMk/>
          <pc:sldMk cId="603166004" sldId="400"/>
        </pc:sldMkLst>
      </pc:sldChg>
      <pc:sldChg chg="del">
        <pc:chgData name="Erik Král" userId="e92e8e71-05aa-4c44-9728-5ff1a0a20d65" providerId="ADAL" clId="{5CF765EC-788F-4D41-A929-245709E5B1E9}" dt="2020-03-23T14:03:31.558" v="1076" actId="2696"/>
        <pc:sldMkLst>
          <pc:docMk/>
          <pc:sldMk cId="3644532619" sldId="401"/>
        </pc:sldMkLst>
      </pc:sldChg>
      <pc:sldChg chg="del">
        <pc:chgData name="Erik Král" userId="e92e8e71-05aa-4c44-9728-5ff1a0a20d65" providerId="ADAL" clId="{5CF765EC-788F-4D41-A929-245709E5B1E9}" dt="2020-03-23T14:03:31.603" v="1082" actId="2696"/>
        <pc:sldMkLst>
          <pc:docMk/>
          <pc:sldMk cId="4021874712" sldId="402"/>
        </pc:sldMkLst>
      </pc:sldChg>
      <pc:sldChg chg="del">
        <pc:chgData name="Erik Král" userId="e92e8e71-05aa-4c44-9728-5ff1a0a20d65" providerId="ADAL" clId="{5CF765EC-788F-4D41-A929-245709E5B1E9}" dt="2020-03-23T14:03:31.566" v="1077" actId="2696"/>
        <pc:sldMkLst>
          <pc:docMk/>
          <pc:sldMk cId="1221199004" sldId="403"/>
        </pc:sldMkLst>
      </pc:sldChg>
      <pc:sldChg chg="del">
        <pc:chgData name="Erik Král" userId="e92e8e71-05aa-4c44-9728-5ff1a0a20d65" providerId="ADAL" clId="{5CF765EC-788F-4D41-A929-245709E5B1E9}" dt="2020-03-23T14:03:31.572" v="1078" actId="2696"/>
        <pc:sldMkLst>
          <pc:docMk/>
          <pc:sldMk cId="2978717309" sldId="404"/>
        </pc:sldMkLst>
      </pc:sldChg>
      <pc:sldChg chg="del">
        <pc:chgData name="Erik Král" userId="e92e8e71-05aa-4c44-9728-5ff1a0a20d65" providerId="ADAL" clId="{5CF765EC-788F-4D41-A929-245709E5B1E9}" dt="2020-03-23T14:03:31.611" v="1083" actId="2696"/>
        <pc:sldMkLst>
          <pc:docMk/>
          <pc:sldMk cId="1945373702" sldId="405"/>
        </pc:sldMkLst>
      </pc:sldChg>
      <pc:sldChg chg="del">
        <pc:chgData name="Erik Král" userId="e92e8e71-05aa-4c44-9728-5ff1a0a20d65" providerId="ADAL" clId="{5CF765EC-788F-4D41-A929-245709E5B1E9}" dt="2020-03-23T14:03:31.595" v="1081" actId="2696"/>
        <pc:sldMkLst>
          <pc:docMk/>
          <pc:sldMk cId="417221297" sldId="406"/>
        </pc:sldMkLst>
      </pc:sldChg>
      <pc:sldChg chg="del">
        <pc:chgData name="Erik Král" userId="e92e8e71-05aa-4c44-9728-5ff1a0a20d65" providerId="ADAL" clId="{5CF765EC-788F-4D41-A929-245709E5B1E9}" dt="2020-03-23T14:03:31.588" v="1080" actId="2696"/>
        <pc:sldMkLst>
          <pc:docMk/>
          <pc:sldMk cId="849940353" sldId="407"/>
        </pc:sldMkLst>
      </pc:sldChg>
      <pc:sldChg chg="del">
        <pc:chgData name="Erik Král" userId="e92e8e71-05aa-4c44-9728-5ff1a0a20d65" providerId="ADAL" clId="{5CF765EC-788F-4D41-A929-245709E5B1E9}" dt="2020-03-23T14:03:31.579" v="1079" actId="2696"/>
        <pc:sldMkLst>
          <pc:docMk/>
          <pc:sldMk cId="2763990975" sldId="408"/>
        </pc:sldMkLst>
      </pc:sldChg>
      <pc:sldChg chg="del">
        <pc:chgData name="Erik Král" userId="e92e8e71-05aa-4c44-9728-5ff1a0a20d65" providerId="ADAL" clId="{5CF765EC-788F-4D41-A929-245709E5B1E9}" dt="2020-03-23T14:03:31.620" v="1084" actId="2696"/>
        <pc:sldMkLst>
          <pc:docMk/>
          <pc:sldMk cId="3988188847" sldId="410"/>
        </pc:sldMkLst>
      </pc:sldChg>
      <pc:sldChg chg="del">
        <pc:chgData name="Erik Král" userId="e92e8e71-05aa-4c44-9728-5ff1a0a20d65" providerId="ADAL" clId="{5CF765EC-788F-4D41-A929-245709E5B1E9}" dt="2020-03-23T14:03:31.629" v="1085" actId="2696"/>
        <pc:sldMkLst>
          <pc:docMk/>
          <pc:sldMk cId="1917860835" sldId="411"/>
        </pc:sldMkLst>
      </pc:sldChg>
      <pc:sldChg chg="del">
        <pc:chgData name="Erik Král" userId="e92e8e71-05aa-4c44-9728-5ff1a0a20d65" providerId="ADAL" clId="{5CF765EC-788F-4D41-A929-245709E5B1E9}" dt="2020-03-23T14:03:31.431" v="1060" actId="2696"/>
        <pc:sldMkLst>
          <pc:docMk/>
          <pc:sldMk cId="1649610843" sldId="412"/>
        </pc:sldMkLst>
      </pc:sldChg>
      <pc:sldChg chg="del">
        <pc:chgData name="Erik Král" userId="e92e8e71-05aa-4c44-9728-5ff1a0a20d65" providerId="ADAL" clId="{5CF765EC-788F-4D41-A929-245709E5B1E9}" dt="2020-03-23T14:03:31.441" v="1061" actId="2696"/>
        <pc:sldMkLst>
          <pc:docMk/>
          <pc:sldMk cId="3829339484" sldId="413"/>
        </pc:sldMkLst>
      </pc:sldChg>
      <pc:sldChg chg="del">
        <pc:chgData name="Erik Král" userId="e92e8e71-05aa-4c44-9728-5ff1a0a20d65" providerId="ADAL" clId="{5CF765EC-788F-4D41-A929-245709E5B1E9}" dt="2020-03-23T14:03:31.448" v="1062" actId="2696"/>
        <pc:sldMkLst>
          <pc:docMk/>
          <pc:sldMk cId="501409824" sldId="414"/>
        </pc:sldMkLst>
      </pc:sldChg>
      <pc:sldChg chg="del">
        <pc:chgData name="Erik Král" userId="e92e8e71-05aa-4c44-9728-5ff1a0a20d65" providerId="ADAL" clId="{5CF765EC-788F-4D41-A929-245709E5B1E9}" dt="2020-03-23T14:03:31.453" v="1063" actId="2696"/>
        <pc:sldMkLst>
          <pc:docMk/>
          <pc:sldMk cId="4179017748" sldId="415"/>
        </pc:sldMkLst>
      </pc:sldChg>
      <pc:sldChg chg="del">
        <pc:chgData name="Erik Král" userId="e92e8e71-05aa-4c44-9728-5ff1a0a20d65" providerId="ADAL" clId="{5CF765EC-788F-4D41-A929-245709E5B1E9}" dt="2020-03-23T14:03:31.506" v="1069" actId="2696"/>
        <pc:sldMkLst>
          <pc:docMk/>
          <pc:sldMk cId="421289034" sldId="416"/>
        </pc:sldMkLst>
      </pc:sldChg>
      <pc:sldChg chg="del">
        <pc:chgData name="Erik Král" userId="e92e8e71-05aa-4c44-9728-5ff1a0a20d65" providerId="ADAL" clId="{5CF765EC-788F-4D41-A929-245709E5B1E9}" dt="2020-03-23T14:03:31.516" v="1070" actId="2696"/>
        <pc:sldMkLst>
          <pc:docMk/>
          <pc:sldMk cId="3168619246" sldId="417"/>
        </pc:sldMkLst>
      </pc:sldChg>
      <pc:sldChg chg="del">
        <pc:chgData name="Erik Král" userId="e92e8e71-05aa-4c44-9728-5ff1a0a20d65" providerId="ADAL" clId="{5CF765EC-788F-4D41-A929-245709E5B1E9}" dt="2020-03-23T14:03:31.524" v="1071" actId="2696"/>
        <pc:sldMkLst>
          <pc:docMk/>
          <pc:sldMk cId="2691858293" sldId="418"/>
        </pc:sldMkLst>
      </pc:sldChg>
      <pc:sldChg chg="del">
        <pc:chgData name="Erik Král" userId="e92e8e71-05aa-4c44-9728-5ff1a0a20d65" providerId="ADAL" clId="{5CF765EC-788F-4D41-A929-245709E5B1E9}" dt="2020-03-23T14:03:31.635" v="1086" actId="2696"/>
        <pc:sldMkLst>
          <pc:docMk/>
          <pc:sldMk cId="645510698" sldId="419"/>
        </pc:sldMkLst>
      </pc:sldChg>
    </pc:docChg>
  </pc:docChgLst>
  <pc:docChgLst>
    <pc:chgData name="Erik Král" userId="e92e8e71-05aa-4c44-9728-5ff1a0a20d65" providerId="ADAL" clId="{A8FA56ED-5C0F-4387-94CF-0EB52543F964}"/>
    <pc:docChg chg="undo redo custSel addSld delSld modSld">
      <pc:chgData name="Erik Král" userId="e92e8e71-05aa-4c44-9728-5ff1a0a20d65" providerId="ADAL" clId="{A8FA56ED-5C0F-4387-94CF-0EB52543F964}" dt="2020-03-25T16:19:40.736" v="3818" actId="20577"/>
      <pc:docMkLst>
        <pc:docMk/>
      </pc:docMkLst>
      <pc:sldChg chg="modSp">
        <pc:chgData name="Erik Král" userId="e92e8e71-05aa-4c44-9728-5ff1a0a20d65" providerId="ADAL" clId="{A8FA56ED-5C0F-4387-94CF-0EB52543F964}" dt="2020-03-25T16:16:47.072" v="3787" actId="20577"/>
        <pc:sldMkLst>
          <pc:docMk/>
          <pc:sldMk cId="3410786804" sldId="280"/>
        </pc:sldMkLst>
        <pc:spChg chg="mod">
          <ac:chgData name="Erik Král" userId="e92e8e71-05aa-4c44-9728-5ff1a0a20d65" providerId="ADAL" clId="{A8FA56ED-5C0F-4387-94CF-0EB52543F964}" dt="2020-03-25T16:16:47.072" v="3787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A8FA56ED-5C0F-4387-94CF-0EB52543F964}" dt="2020-03-25T16:19:15.244" v="3814" actId="20577"/>
        <pc:sldMkLst>
          <pc:docMk/>
          <pc:sldMk cId="2076725490" sldId="291"/>
        </pc:sldMkLst>
        <pc:spChg chg="mod">
          <ac:chgData name="Erik Král" userId="e92e8e71-05aa-4c44-9728-5ff1a0a20d65" providerId="ADAL" clId="{A8FA56ED-5C0F-4387-94CF-0EB52543F964}" dt="2020-03-25T16:19:15.244" v="3814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delSp modSp add">
        <pc:chgData name="Erik Král" userId="e92e8e71-05aa-4c44-9728-5ff1a0a20d65" providerId="ADAL" clId="{A8FA56ED-5C0F-4387-94CF-0EB52543F964}" dt="2020-03-24T13:39:39.252" v="468" actId="478"/>
        <pc:sldMkLst>
          <pc:docMk/>
          <pc:sldMk cId="4047379062" sldId="408"/>
        </pc:sldMkLst>
        <pc:spChg chg="mod">
          <ac:chgData name="Erik Král" userId="e92e8e71-05aa-4c44-9728-5ff1a0a20d65" providerId="ADAL" clId="{A8FA56ED-5C0F-4387-94CF-0EB52543F964}" dt="2020-03-24T13:38:05.576" v="13" actId="20577"/>
          <ac:spMkLst>
            <pc:docMk/>
            <pc:sldMk cId="4047379062" sldId="408"/>
            <ac:spMk id="2" creationId="{D7D39BDD-CE39-4091-8FF0-8F13CE376910}"/>
          </ac:spMkLst>
        </pc:spChg>
        <pc:spChg chg="mod">
          <ac:chgData name="Erik Král" userId="e92e8e71-05aa-4c44-9728-5ff1a0a20d65" providerId="ADAL" clId="{A8FA56ED-5C0F-4387-94CF-0EB52543F964}" dt="2020-03-24T13:39:34.313" v="467" actId="20577"/>
          <ac:spMkLst>
            <pc:docMk/>
            <pc:sldMk cId="4047379062" sldId="408"/>
            <ac:spMk id="3" creationId="{0A034F37-27D2-4305-B28A-850FF07A6658}"/>
          </ac:spMkLst>
        </pc:spChg>
        <pc:spChg chg="del">
          <ac:chgData name="Erik Král" userId="e92e8e71-05aa-4c44-9728-5ff1a0a20d65" providerId="ADAL" clId="{A8FA56ED-5C0F-4387-94CF-0EB52543F964}" dt="2020-03-24T13:39:39.252" v="468" actId="478"/>
          <ac:spMkLst>
            <pc:docMk/>
            <pc:sldMk cId="4047379062" sldId="408"/>
            <ac:spMk id="4" creationId="{BFE2BB2C-D871-4DA6-9707-7642F2687747}"/>
          </ac:spMkLst>
        </pc:spChg>
      </pc:sldChg>
      <pc:sldChg chg="delSp modSp add">
        <pc:chgData name="Erik Král" userId="e92e8e71-05aa-4c44-9728-5ff1a0a20d65" providerId="ADAL" clId="{A8FA56ED-5C0F-4387-94CF-0EB52543F964}" dt="2020-03-24T14:39:50.120" v="1362" actId="27636"/>
        <pc:sldMkLst>
          <pc:docMk/>
          <pc:sldMk cId="1646624073" sldId="409"/>
        </pc:sldMkLst>
        <pc:spChg chg="mod">
          <ac:chgData name="Erik Král" userId="e92e8e71-05aa-4c44-9728-5ff1a0a20d65" providerId="ADAL" clId="{A8FA56ED-5C0F-4387-94CF-0EB52543F964}" dt="2020-03-24T13:39:55.659" v="510" actId="20577"/>
          <ac:spMkLst>
            <pc:docMk/>
            <pc:sldMk cId="1646624073" sldId="409"/>
            <ac:spMk id="2" creationId="{7B782C84-4E5F-40F1-A594-CA7BD1A59060}"/>
          </ac:spMkLst>
        </pc:spChg>
        <pc:spChg chg="mod">
          <ac:chgData name="Erik Král" userId="e92e8e71-05aa-4c44-9728-5ff1a0a20d65" providerId="ADAL" clId="{A8FA56ED-5C0F-4387-94CF-0EB52543F964}" dt="2020-03-24T14:39:50.120" v="1362" actId="27636"/>
          <ac:spMkLst>
            <pc:docMk/>
            <pc:sldMk cId="1646624073" sldId="409"/>
            <ac:spMk id="3" creationId="{D3656A4E-855A-404D-B6C7-B8B33D8D3935}"/>
          </ac:spMkLst>
        </pc:spChg>
        <pc:spChg chg="del">
          <ac:chgData name="Erik Král" userId="e92e8e71-05aa-4c44-9728-5ff1a0a20d65" providerId="ADAL" clId="{A8FA56ED-5C0F-4387-94CF-0EB52543F964}" dt="2020-03-24T13:40:02.273" v="511" actId="478"/>
          <ac:spMkLst>
            <pc:docMk/>
            <pc:sldMk cId="1646624073" sldId="409"/>
            <ac:spMk id="4" creationId="{2A16FFED-4A40-494E-AEC7-A5C41265C1D1}"/>
          </ac:spMkLst>
        </pc:spChg>
      </pc:sldChg>
      <pc:sldChg chg="addSp delSp modSp add">
        <pc:chgData name="Erik Král" userId="e92e8e71-05aa-4c44-9728-5ff1a0a20d65" providerId="ADAL" clId="{A8FA56ED-5C0F-4387-94CF-0EB52543F964}" dt="2020-03-24T14:51:15.296" v="1451"/>
        <pc:sldMkLst>
          <pc:docMk/>
          <pc:sldMk cId="2572093919" sldId="410"/>
        </pc:sldMkLst>
        <pc:spChg chg="mod">
          <ac:chgData name="Erik Král" userId="e92e8e71-05aa-4c44-9728-5ff1a0a20d65" providerId="ADAL" clId="{A8FA56ED-5C0F-4387-94CF-0EB52543F964}" dt="2020-03-24T14:51:15.296" v="1451"/>
          <ac:spMkLst>
            <pc:docMk/>
            <pc:sldMk cId="2572093919" sldId="410"/>
            <ac:spMk id="2" creationId="{AFF51FFD-9020-4BC6-B083-30BB7DAD446B}"/>
          </ac:spMkLst>
        </pc:spChg>
        <pc:spChg chg="mod">
          <ac:chgData name="Erik Král" userId="e92e8e71-05aa-4c44-9728-5ff1a0a20d65" providerId="ADAL" clId="{A8FA56ED-5C0F-4387-94CF-0EB52543F964}" dt="2020-03-24T14:18:57.288" v="1235" actId="20577"/>
          <ac:spMkLst>
            <pc:docMk/>
            <pc:sldMk cId="2572093919" sldId="410"/>
            <ac:spMk id="8" creationId="{1B7A3B4E-5928-4BBF-A5CA-AD561D0DE649}"/>
          </ac:spMkLst>
        </pc:spChg>
        <pc:spChg chg="mod">
          <ac:chgData name="Erik Král" userId="e92e8e71-05aa-4c44-9728-5ff1a0a20d65" providerId="ADAL" clId="{A8FA56ED-5C0F-4387-94CF-0EB52543F964}" dt="2020-03-24T14:15:23.428" v="1157" actId="14100"/>
          <ac:spMkLst>
            <pc:docMk/>
            <pc:sldMk cId="2572093919" sldId="410"/>
            <ac:spMk id="9" creationId="{745B695D-D2B8-450F-9C2C-8A1AAFF5B43B}"/>
          </ac:spMkLst>
        </pc:spChg>
        <pc:spChg chg="mod">
          <ac:chgData name="Erik Král" userId="e92e8e71-05aa-4c44-9728-5ff1a0a20d65" providerId="ADAL" clId="{A8FA56ED-5C0F-4387-94CF-0EB52543F964}" dt="2020-03-24T14:18:19.535" v="1216" actId="14100"/>
          <ac:spMkLst>
            <pc:docMk/>
            <pc:sldMk cId="2572093919" sldId="410"/>
            <ac:spMk id="10" creationId="{E8DEA6AF-5510-4DED-B372-ACA90498C927}"/>
          </ac:spMkLst>
        </pc:spChg>
        <pc:spChg chg="mod">
          <ac:chgData name="Erik Král" userId="e92e8e71-05aa-4c44-9728-5ff1a0a20d65" providerId="ADAL" clId="{A8FA56ED-5C0F-4387-94CF-0EB52543F964}" dt="2020-03-24T14:18:25.497" v="1217" actId="1076"/>
          <ac:spMkLst>
            <pc:docMk/>
            <pc:sldMk cId="2572093919" sldId="410"/>
            <ac:spMk id="22" creationId="{25B1F4F7-C6D4-4ECB-A423-3B220B78D538}"/>
          </ac:spMkLst>
        </pc:spChg>
        <pc:spChg chg="mod">
          <ac:chgData name="Erik Král" userId="e92e8e71-05aa-4c44-9728-5ff1a0a20d65" providerId="ADAL" clId="{A8FA56ED-5C0F-4387-94CF-0EB52543F964}" dt="2020-03-24T14:17:46.218" v="1211" actId="1076"/>
          <ac:spMkLst>
            <pc:docMk/>
            <pc:sldMk cId="2572093919" sldId="410"/>
            <ac:spMk id="23" creationId="{F538EC44-0DEE-4BAB-A781-9C6B58CFE74F}"/>
          </ac:spMkLst>
        </pc:spChg>
        <pc:graphicFrameChg chg="del mod modGraphic">
          <ac:chgData name="Erik Král" userId="e92e8e71-05aa-4c44-9728-5ff1a0a20d65" providerId="ADAL" clId="{A8FA56ED-5C0F-4387-94CF-0EB52543F964}" dt="2020-03-24T14:32:56.853" v="1237" actId="478"/>
          <ac:graphicFrameMkLst>
            <pc:docMk/>
            <pc:sldMk cId="2572093919" sldId="410"/>
            <ac:graphicFrameMk id="12" creationId="{17FAF868-65BA-4DC6-BA5F-9138EA18236A}"/>
          </ac:graphicFrameMkLst>
        </pc:graphicFrameChg>
        <pc:graphicFrameChg chg="del mod">
          <ac:chgData name="Erik Král" userId="e92e8e71-05aa-4c44-9728-5ff1a0a20d65" providerId="ADAL" clId="{A8FA56ED-5C0F-4387-94CF-0EB52543F964}" dt="2020-03-24T14:32:56.853" v="1237" actId="478"/>
          <ac:graphicFrameMkLst>
            <pc:docMk/>
            <pc:sldMk cId="2572093919" sldId="410"/>
            <ac:graphicFrameMk id="14" creationId="{272D1C95-0D1E-408F-822D-778B45670FBF}"/>
          </ac:graphicFrameMkLst>
        </pc:graphicFrameChg>
        <pc:graphicFrameChg chg="add del mod modGraphic">
          <ac:chgData name="Erik Král" userId="e92e8e71-05aa-4c44-9728-5ff1a0a20d65" providerId="ADAL" clId="{A8FA56ED-5C0F-4387-94CF-0EB52543F964}" dt="2020-03-24T14:32:56.853" v="1237" actId="478"/>
          <ac:graphicFrameMkLst>
            <pc:docMk/>
            <pc:sldMk cId="2572093919" sldId="410"/>
            <ac:graphicFrameMk id="15" creationId="{AAEC843B-E5DF-4497-9C0F-D11547CC1DDF}"/>
          </ac:graphicFrameMkLst>
        </pc:graphicFrameChg>
        <pc:cxnChg chg="del">
          <ac:chgData name="Erik Král" userId="e92e8e71-05aa-4c44-9728-5ff1a0a20d65" providerId="ADAL" clId="{A8FA56ED-5C0F-4387-94CF-0EB52543F964}" dt="2020-03-24T14:13:49.694" v="1139" actId="478"/>
          <ac:cxnSpMkLst>
            <pc:docMk/>
            <pc:sldMk cId="2572093919" sldId="410"/>
            <ac:cxnSpMk id="4" creationId="{739DC14A-018F-4782-B03E-BA565252F72A}"/>
          </ac:cxnSpMkLst>
        </pc:cxnChg>
        <pc:cxnChg chg="del mod">
          <ac:chgData name="Erik Král" userId="e92e8e71-05aa-4c44-9728-5ff1a0a20d65" providerId="ADAL" clId="{A8FA56ED-5C0F-4387-94CF-0EB52543F964}" dt="2020-03-24T14:32:56.853" v="1237" actId="478"/>
          <ac:cxnSpMkLst>
            <pc:docMk/>
            <pc:sldMk cId="2572093919" sldId="410"/>
            <ac:cxnSpMk id="16" creationId="{E901A3EF-7264-4E3C-BCE3-C58A965D77AE}"/>
          </ac:cxnSpMkLst>
        </pc:cxnChg>
        <pc:cxnChg chg="add del mod">
          <ac:chgData name="Erik Král" userId="e92e8e71-05aa-4c44-9728-5ff1a0a20d65" providerId="ADAL" clId="{A8FA56ED-5C0F-4387-94CF-0EB52543F964}" dt="2020-03-24T14:17:13.199" v="1203" actId="478"/>
          <ac:cxnSpMkLst>
            <pc:docMk/>
            <pc:sldMk cId="2572093919" sldId="410"/>
            <ac:cxnSpMk id="19" creationId="{1031EF52-C43E-42B3-88E4-D15BDFC9455A}"/>
          </ac:cxnSpMkLst>
        </pc:cxnChg>
        <pc:cxnChg chg="add del mod">
          <ac:chgData name="Erik Král" userId="e92e8e71-05aa-4c44-9728-5ff1a0a20d65" providerId="ADAL" clId="{A8FA56ED-5C0F-4387-94CF-0EB52543F964}" dt="2020-03-24T14:32:56.853" v="1237" actId="478"/>
          <ac:cxnSpMkLst>
            <pc:docMk/>
            <pc:sldMk cId="2572093919" sldId="410"/>
            <ac:cxnSpMk id="24" creationId="{9F531B8B-2B9D-4FE9-A02F-82C15F22EA73}"/>
          </ac:cxnSpMkLst>
        </pc:cxnChg>
      </pc:sldChg>
      <pc:sldChg chg="delSp modSp add">
        <pc:chgData name="Erik Král" userId="e92e8e71-05aa-4c44-9728-5ff1a0a20d65" providerId="ADAL" clId="{A8FA56ED-5C0F-4387-94CF-0EB52543F964}" dt="2020-03-24T14:51:19.865" v="1452"/>
        <pc:sldMkLst>
          <pc:docMk/>
          <pc:sldMk cId="3909352363" sldId="411"/>
        </pc:sldMkLst>
        <pc:spChg chg="mod">
          <ac:chgData name="Erik Král" userId="e92e8e71-05aa-4c44-9728-5ff1a0a20d65" providerId="ADAL" clId="{A8FA56ED-5C0F-4387-94CF-0EB52543F964}" dt="2020-03-24T14:51:19.865" v="1452"/>
          <ac:spMkLst>
            <pc:docMk/>
            <pc:sldMk cId="3909352363" sldId="411"/>
            <ac:spMk id="2" creationId="{AFF51FFD-9020-4BC6-B083-30BB7DAD446B}"/>
          </ac:spMkLst>
        </pc:spChg>
        <pc:spChg chg="mod">
          <ac:chgData name="Erik Král" userId="e92e8e71-05aa-4c44-9728-5ff1a0a20d65" providerId="ADAL" clId="{A8FA56ED-5C0F-4387-94CF-0EB52543F964}" dt="2020-03-24T14:35:05.300" v="1241" actId="207"/>
          <ac:spMkLst>
            <pc:docMk/>
            <pc:sldMk cId="3909352363" sldId="411"/>
            <ac:spMk id="8" creationId="{1B7A3B4E-5928-4BBF-A5CA-AD561D0DE649}"/>
          </ac:spMkLst>
        </pc:spChg>
        <pc:graphicFrameChg chg="mod modGraphic">
          <ac:chgData name="Erik Král" userId="e92e8e71-05aa-4c44-9728-5ff1a0a20d65" providerId="ADAL" clId="{A8FA56ED-5C0F-4387-94CF-0EB52543F964}" dt="2020-03-24T14:35:57.798" v="1246"/>
          <ac:graphicFrameMkLst>
            <pc:docMk/>
            <pc:sldMk cId="3909352363" sldId="411"/>
            <ac:graphicFrameMk id="12" creationId="{17FAF868-65BA-4DC6-BA5F-9138EA18236A}"/>
          </ac:graphicFrameMkLst>
        </pc:graphicFrameChg>
        <pc:graphicFrameChg chg="mod modGraphic">
          <ac:chgData name="Erik Král" userId="e92e8e71-05aa-4c44-9728-5ff1a0a20d65" providerId="ADAL" clId="{A8FA56ED-5C0F-4387-94CF-0EB52543F964}" dt="2020-03-24T14:36:03.661" v="1247"/>
          <ac:graphicFrameMkLst>
            <pc:docMk/>
            <pc:sldMk cId="3909352363" sldId="411"/>
            <ac:graphicFrameMk id="14" creationId="{272D1C95-0D1E-408F-822D-778B45670FBF}"/>
          </ac:graphicFrameMkLst>
        </pc:graphicFrameChg>
        <pc:graphicFrameChg chg="del">
          <ac:chgData name="Erik Král" userId="e92e8e71-05aa-4c44-9728-5ff1a0a20d65" providerId="ADAL" clId="{A8FA56ED-5C0F-4387-94CF-0EB52543F964}" dt="2020-03-24T14:34:53.535" v="1239" actId="478"/>
          <ac:graphicFrameMkLst>
            <pc:docMk/>
            <pc:sldMk cId="3909352363" sldId="411"/>
            <ac:graphicFrameMk id="15" creationId="{AAEC843B-E5DF-4497-9C0F-D11547CC1DDF}"/>
          </ac:graphicFrameMkLst>
        </pc:graphicFrameChg>
        <pc:cxnChg chg="del">
          <ac:chgData name="Erik Král" userId="e92e8e71-05aa-4c44-9728-5ff1a0a20d65" providerId="ADAL" clId="{A8FA56ED-5C0F-4387-94CF-0EB52543F964}" dt="2020-03-24T14:34:59.551" v="1240" actId="478"/>
          <ac:cxnSpMkLst>
            <pc:docMk/>
            <pc:sldMk cId="3909352363" sldId="411"/>
            <ac:cxnSpMk id="24" creationId="{9F531B8B-2B9D-4FE9-A02F-82C15F22EA73}"/>
          </ac:cxnSpMkLst>
        </pc:cxnChg>
      </pc:sldChg>
      <pc:sldChg chg="delSp modSp add">
        <pc:chgData name="Erik Král" userId="e92e8e71-05aa-4c44-9728-5ff1a0a20d65" providerId="ADAL" clId="{A8FA56ED-5C0F-4387-94CF-0EB52543F964}" dt="2020-03-24T14:51:22.679" v="1453"/>
        <pc:sldMkLst>
          <pc:docMk/>
          <pc:sldMk cId="1783592510" sldId="412"/>
        </pc:sldMkLst>
        <pc:spChg chg="mod">
          <ac:chgData name="Erik Král" userId="e92e8e71-05aa-4c44-9728-5ff1a0a20d65" providerId="ADAL" clId="{A8FA56ED-5C0F-4387-94CF-0EB52543F964}" dt="2020-03-24T14:51:22.679" v="1453"/>
          <ac:spMkLst>
            <pc:docMk/>
            <pc:sldMk cId="1783592510" sldId="412"/>
            <ac:spMk id="2" creationId="{AFF51FFD-9020-4BC6-B083-30BB7DAD446B}"/>
          </ac:spMkLst>
        </pc:spChg>
        <pc:spChg chg="mod">
          <ac:chgData name="Erik Král" userId="e92e8e71-05aa-4c44-9728-5ff1a0a20d65" providerId="ADAL" clId="{A8FA56ED-5C0F-4387-94CF-0EB52543F964}" dt="2020-03-24T14:36:17.769" v="1250" actId="1076"/>
          <ac:spMkLst>
            <pc:docMk/>
            <pc:sldMk cId="1783592510" sldId="412"/>
            <ac:spMk id="10" creationId="{E8DEA6AF-5510-4DED-B372-ACA90498C927}"/>
          </ac:spMkLst>
        </pc:spChg>
        <pc:graphicFrameChg chg="del">
          <ac:chgData name="Erik Král" userId="e92e8e71-05aa-4c44-9728-5ff1a0a20d65" providerId="ADAL" clId="{A8FA56ED-5C0F-4387-94CF-0EB52543F964}" dt="2020-03-24T14:36:38.256" v="1251" actId="478"/>
          <ac:graphicFrameMkLst>
            <pc:docMk/>
            <pc:sldMk cId="1783592510" sldId="412"/>
            <ac:graphicFrameMk id="15" creationId="{AAEC843B-E5DF-4497-9C0F-D11547CC1DDF}"/>
          </ac:graphicFrameMkLst>
        </pc:graphicFrameChg>
        <pc:cxnChg chg="del">
          <ac:chgData name="Erik Král" userId="e92e8e71-05aa-4c44-9728-5ff1a0a20d65" providerId="ADAL" clId="{A8FA56ED-5C0F-4387-94CF-0EB52543F964}" dt="2020-03-24T14:36:38.256" v="1251" actId="478"/>
          <ac:cxnSpMkLst>
            <pc:docMk/>
            <pc:sldMk cId="1783592510" sldId="412"/>
            <ac:cxnSpMk id="24" creationId="{9F531B8B-2B9D-4FE9-A02F-82C15F22EA73}"/>
          </ac:cxnSpMkLst>
        </pc:cxnChg>
      </pc:sldChg>
      <pc:sldChg chg="modSp add del">
        <pc:chgData name="Erik Král" userId="e92e8e71-05aa-4c44-9728-5ff1a0a20d65" providerId="ADAL" clId="{A8FA56ED-5C0F-4387-94CF-0EB52543F964}" dt="2020-03-24T14:37:58.637" v="1257" actId="2696"/>
        <pc:sldMkLst>
          <pc:docMk/>
          <pc:sldMk cId="4016677348" sldId="413"/>
        </pc:sldMkLst>
        <pc:spChg chg="mod">
          <ac:chgData name="Erik Král" userId="e92e8e71-05aa-4c44-9728-5ff1a0a20d65" providerId="ADAL" clId="{A8FA56ED-5C0F-4387-94CF-0EB52543F964}" dt="2020-03-24T14:36:48.475" v="1253" actId="207"/>
          <ac:spMkLst>
            <pc:docMk/>
            <pc:sldMk cId="4016677348" sldId="413"/>
            <ac:spMk id="8" creationId="{1B7A3B4E-5928-4BBF-A5CA-AD561D0DE649}"/>
          </ac:spMkLst>
        </pc:spChg>
      </pc:sldChg>
      <pc:sldChg chg="modSp add">
        <pc:chgData name="Erik Král" userId="e92e8e71-05aa-4c44-9728-5ff1a0a20d65" providerId="ADAL" clId="{A8FA56ED-5C0F-4387-94CF-0EB52543F964}" dt="2020-03-24T14:51:26.352" v="1454"/>
        <pc:sldMkLst>
          <pc:docMk/>
          <pc:sldMk cId="4251611234" sldId="414"/>
        </pc:sldMkLst>
        <pc:spChg chg="mod">
          <ac:chgData name="Erik Král" userId="e92e8e71-05aa-4c44-9728-5ff1a0a20d65" providerId="ADAL" clId="{A8FA56ED-5C0F-4387-94CF-0EB52543F964}" dt="2020-03-24T14:51:26.352" v="1454"/>
          <ac:spMkLst>
            <pc:docMk/>
            <pc:sldMk cId="4251611234" sldId="414"/>
            <ac:spMk id="2" creationId="{AFF51FFD-9020-4BC6-B083-30BB7DAD446B}"/>
          </ac:spMkLst>
        </pc:spChg>
        <pc:graphicFrameChg chg="mod modGraphic">
          <ac:chgData name="Erik Král" userId="e92e8e71-05aa-4c44-9728-5ff1a0a20d65" providerId="ADAL" clId="{A8FA56ED-5C0F-4387-94CF-0EB52543F964}" dt="2020-03-24T14:37:35.284" v="1255"/>
          <ac:graphicFrameMkLst>
            <pc:docMk/>
            <pc:sldMk cId="4251611234" sldId="414"/>
            <ac:graphicFrameMk id="15" creationId="{AAEC843B-E5DF-4497-9C0F-D11547CC1DDF}"/>
          </ac:graphicFrameMkLst>
        </pc:graphicFrameChg>
      </pc:sldChg>
      <pc:sldChg chg="modSp add">
        <pc:chgData name="Erik Král" userId="e92e8e71-05aa-4c44-9728-5ff1a0a20d65" providerId="ADAL" clId="{A8FA56ED-5C0F-4387-94CF-0EB52543F964}" dt="2020-03-24T14:51:29.632" v="1455"/>
        <pc:sldMkLst>
          <pc:docMk/>
          <pc:sldMk cId="173699623" sldId="415"/>
        </pc:sldMkLst>
        <pc:spChg chg="mod">
          <ac:chgData name="Erik Král" userId="e92e8e71-05aa-4c44-9728-5ff1a0a20d65" providerId="ADAL" clId="{A8FA56ED-5C0F-4387-94CF-0EB52543F964}" dt="2020-03-24T14:51:29.632" v="1455"/>
          <ac:spMkLst>
            <pc:docMk/>
            <pc:sldMk cId="173699623" sldId="415"/>
            <ac:spMk id="2" creationId="{AFF51FFD-9020-4BC6-B083-30BB7DAD446B}"/>
          </ac:spMkLst>
        </pc:spChg>
        <pc:spChg chg="mod">
          <ac:chgData name="Erik Král" userId="e92e8e71-05aa-4c44-9728-5ff1a0a20d65" providerId="ADAL" clId="{A8FA56ED-5C0F-4387-94CF-0EB52543F964}" dt="2020-03-24T14:42:08.741" v="1364"/>
          <ac:spMkLst>
            <pc:docMk/>
            <pc:sldMk cId="173699623" sldId="415"/>
            <ac:spMk id="8" creationId="{1B7A3B4E-5928-4BBF-A5CA-AD561D0DE649}"/>
          </ac:spMkLst>
        </pc:spChg>
      </pc:sldChg>
      <pc:sldChg chg="addSp modSp add">
        <pc:chgData name="Erik Král" userId="e92e8e71-05aa-4c44-9728-5ff1a0a20d65" providerId="ADAL" clId="{A8FA56ED-5C0F-4387-94CF-0EB52543F964}" dt="2020-03-24T14:51:32.417" v="1456"/>
        <pc:sldMkLst>
          <pc:docMk/>
          <pc:sldMk cId="2304793711" sldId="416"/>
        </pc:sldMkLst>
        <pc:spChg chg="mod">
          <ac:chgData name="Erik Král" userId="e92e8e71-05aa-4c44-9728-5ff1a0a20d65" providerId="ADAL" clId="{A8FA56ED-5C0F-4387-94CF-0EB52543F964}" dt="2020-03-24T14:51:32.417" v="1456"/>
          <ac:spMkLst>
            <pc:docMk/>
            <pc:sldMk cId="2304793711" sldId="416"/>
            <ac:spMk id="2" creationId="{AFF51FFD-9020-4BC6-B083-30BB7DAD446B}"/>
          </ac:spMkLst>
        </pc:spChg>
        <pc:spChg chg="mod">
          <ac:chgData name="Erik Král" userId="e92e8e71-05aa-4c44-9728-5ff1a0a20d65" providerId="ADAL" clId="{A8FA56ED-5C0F-4387-94CF-0EB52543F964}" dt="2020-03-24T14:42:49.274" v="1367" actId="207"/>
          <ac:spMkLst>
            <pc:docMk/>
            <pc:sldMk cId="2304793711" sldId="416"/>
            <ac:spMk id="8" creationId="{1B7A3B4E-5928-4BBF-A5CA-AD561D0DE649}"/>
          </ac:spMkLst>
        </pc:spChg>
        <pc:spChg chg="mod">
          <ac:chgData name="Erik Král" userId="e92e8e71-05aa-4c44-9728-5ff1a0a20d65" providerId="ADAL" clId="{A8FA56ED-5C0F-4387-94CF-0EB52543F964}" dt="2020-03-24T14:44:11.652" v="1379" actId="207"/>
          <ac:spMkLst>
            <pc:docMk/>
            <pc:sldMk cId="2304793711" sldId="416"/>
            <ac:spMk id="18" creationId="{CA9E630A-BA69-472C-B541-F24B21880766}"/>
          </ac:spMkLst>
        </pc:spChg>
        <pc:spChg chg="add mod">
          <ac:chgData name="Erik Král" userId="e92e8e71-05aa-4c44-9728-5ff1a0a20d65" providerId="ADAL" clId="{A8FA56ED-5C0F-4387-94CF-0EB52543F964}" dt="2020-03-24T14:43:50.670" v="1376"/>
          <ac:spMkLst>
            <pc:docMk/>
            <pc:sldMk cId="2304793711" sldId="416"/>
            <ac:spMk id="25" creationId="{3B946F2B-D8D7-4DC5-A635-6AEAC955D947}"/>
          </ac:spMkLst>
        </pc:spChg>
        <pc:cxnChg chg="add mod">
          <ac:chgData name="Erik Král" userId="e92e8e71-05aa-4c44-9728-5ff1a0a20d65" providerId="ADAL" clId="{A8FA56ED-5C0F-4387-94CF-0EB52543F964}" dt="2020-03-24T14:44:47.030" v="1382" actId="1076"/>
          <ac:cxnSpMkLst>
            <pc:docMk/>
            <pc:sldMk cId="2304793711" sldId="416"/>
            <ac:cxnSpMk id="17" creationId="{B86218C6-1679-49B9-BFE2-A2E73921FF8B}"/>
          </ac:cxnSpMkLst>
        </pc:cxnChg>
        <pc:cxnChg chg="add mod">
          <ac:chgData name="Erik Král" userId="e92e8e71-05aa-4c44-9728-5ff1a0a20d65" providerId="ADAL" clId="{A8FA56ED-5C0F-4387-94CF-0EB52543F964}" dt="2020-03-24T14:44:47.030" v="1382" actId="1076"/>
          <ac:cxnSpMkLst>
            <pc:docMk/>
            <pc:sldMk cId="2304793711" sldId="416"/>
            <ac:cxnSpMk id="19" creationId="{67AEF0F2-6D16-4507-A715-21A2843F869B}"/>
          </ac:cxnSpMkLst>
        </pc:cxnChg>
      </pc:sldChg>
      <pc:sldChg chg="add del">
        <pc:chgData name="Erik Král" userId="e92e8e71-05aa-4c44-9728-5ff1a0a20d65" providerId="ADAL" clId="{A8FA56ED-5C0F-4387-94CF-0EB52543F964}" dt="2020-03-24T14:42:41.037" v="1365" actId="2696"/>
        <pc:sldMkLst>
          <pc:docMk/>
          <pc:sldMk cId="3052634624" sldId="416"/>
        </pc:sldMkLst>
      </pc:sldChg>
      <pc:sldChg chg="addSp delSp modSp add">
        <pc:chgData name="Erik Král" userId="e92e8e71-05aa-4c44-9728-5ff1a0a20d65" providerId="ADAL" clId="{A8FA56ED-5C0F-4387-94CF-0EB52543F964}" dt="2020-03-24T14:51:50.134" v="1458"/>
        <pc:sldMkLst>
          <pc:docMk/>
          <pc:sldMk cId="2129773066" sldId="417"/>
        </pc:sldMkLst>
        <pc:spChg chg="mod">
          <ac:chgData name="Erik Král" userId="e92e8e71-05aa-4c44-9728-5ff1a0a20d65" providerId="ADAL" clId="{A8FA56ED-5C0F-4387-94CF-0EB52543F964}" dt="2020-03-24T14:51:50.134" v="1458"/>
          <ac:spMkLst>
            <pc:docMk/>
            <pc:sldMk cId="2129773066" sldId="417"/>
            <ac:spMk id="2" creationId="{AFF51FFD-9020-4BC6-B083-30BB7DAD446B}"/>
          </ac:spMkLst>
        </pc:spChg>
        <pc:graphicFrameChg chg="del">
          <ac:chgData name="Erik Král" userId="e92e8e71-05aa-4c44-9728-5ff1a0a20d65" providerId="ADAL" clId="{A8FA56ED-5C0F-4387-94CF-0EB52543F964}" dt="2020-03-24T14:45:19.280" v="1387" actId="478"/>
          <ac:graphicFrameMkLst>
            <pc:docMk/>
            <pc:sldMk cId="2129773066" sldId="417"/>
            <ac:graphicFrameMk id="14" creationId="{272D1C95-0D1E-408F-822D-778B45670FBF}"/>
          </ac:graphicFrameMkLst>
        </pc:graphicFrameChg>
        <pc:cxnChg chg="del">
          <ac:chgData name="Erik Král" userId="e92e8e71-05aa-4c44-9728-5ff1a0a20d65" providerId="ADAL" clId="{A8FA56ED-5C0F-4387-94CF-0EB52543F964}" dt="2020-03-24T14:43:59.235" v="1378" actId="478"/>
          <ac:cxnSpMkLst>
            <pc:docMk/>
            <pc:sldMk cId="2129773066" sldId="417"/>
            <ac:cxnSpMk id="17" creationId="{B86218C6-1679-49B9-BFE2-A2E73921FF8B}"/>
          </ac:cxnSpMkLst>
        </pc:cxnChg>
        <pc:cxnChg chg="del">
          <ac:chgData name="Erik Král" userId="e92e8e71-05aa-4c44-9728-5ff1a0a20d65" providerId="ADAL" clId="{A8FA56ED-5C0F-4387-94CF-0EB52543F964}" dt="2020-03-24T14:43:59.235" v="1378" actId="478"/>
          <ac:cxnSpMkLst>
            <pc:docMk/>
            <pc:sldMk cId="2129773066" sldId="417"/>
            <ac:cxnSpMk id="19" creationId="{67AEF0F2-6D16-4507-A715-21A2843F869B}"/>
          </ac:cxnSpMkLst>
        </pc:cxnChg>
        <pc:cxnChg chg="add mod">
          <ac:chgData name="Erik Král" userId="e92e8e71-05aa-4c44-9728-5ff1a0a20d65" providerId="ADAL" clId="{A8FA56ED-5C0F-4387-94CF-0EB52543F964}" dt="2020-03-24T14:45:42.958" v="1390" actId="1076"/>
          <ac:cxnSpMkLst>
            <pc:docMk/>
            <pc:sldMk cId="2129773066" sldId="417"/>
            <ac:cxnSpMk id="20" creationId="{573C058B-47A6-42F5-8E2C-975C356972E7}"/>
          </ac:cxnSpMkLst>
        </pc:cxnChg>
        <pc:cxnChg chg="add mod">
          <ac:chgData name="Erik Král" userId="e92e8e71-05aa-4c44-9728-5ff1a0a20d65" providerId="ADAL" clId="{A8FA56ED-5C0F-4387-94CF-0EB52543F964}" dt="2020-03-24T14:45:42.958" v="1390" actId="1076"/>
          <ac:cxnSpMkLst>
            <pc:docMk/>
            <pc:sldMk cId="2129773066" sldId="417"/>
            <ac:cxnSpMk id="21" creationId="{7CBFCEBC-07E3-4D0F-B87B-5F4F50E91353}"/>
          </ac:cxnSpMkLst>
        </pc:cxnChg>
        <pc:cxnChg chg="del">
          <ac:chgData name="Erik Král" userId="e92e8e71-05aa-4c44-9728-5ff1a0a20d65" providerId="ADAL" clId="{A8FA56ED-5C0F-4387-94CF-0EB52543F964}" dt="2020-03-24T14:45:21.282" v="1388" actId="478"/>
          <ac:cxnSpMkLst>
            <pc:docMk/>
            <pc:sldMk cId="2129773066" sldId="417"/>
            <ac:cxnSpMk id="24" creationId="{9F531B8B-2B9D-4FE9-A02F-82C15F22EA73}"/>
          </ac:cxnSpMkLst>
        </pc:cxnChg>
      </pc:sldChg>
      <pc:sldChg chg="delSp modSp add">
        <pc:chgData name="Erik Král" userId="e92e8e71-05aa-4c44-9728-5ff1a0a20d65" providerId="ADAL" clId="{A8FA56ED-5C0F-4387-94CF-0EB52543F964}" dt="2020-03-24T14:51:35.863" v="1457"/>
        <pc:sldMkLst>
          <pc:docMk/>
          <pc:sldMk cId="3879730008" sldId="418"/>
        </pc:sldMkLst>
        <pc:spChg chg="mod">
          <ac:chgData name="Erik Král" userId="e92e8e71-05aa-4c44-9728-5ff1a0a20d65" providerId="ADAL" clId="{A8FA56ED-5C0F-4387-94CF-0EB52543F964}" dt="2020-03-24T14:51:35.863" v="1457"/>
          <ac:spMkLst>
            <pc:docMk/>
            <pc:sldMk cId="3879730008" sldId="418"/>
            <ac:spMk id="2" creationId="{AFF51FFD-9020-4BC6-B083-30BB7DAD446B}"/>
          </ac:spMkLst>
        </pc:spChg>
        <pc:graphicFrameChg chg="del">
          <ac:chgData name="Erik Král" userId="e92e8e71-05aa-4c44-9728-5ff1a0a20d65" providerId="ADAL" clId="{A8FA56ED-5C0F-4387-94CF-0EB52543F964}" dt="2020-03-24T14:45:08.094" v="1385" actId="478"/>
          <ac:graphicFrameMkLst>
            <pc:docMk/>
            <pc:sldMk cId="3879730008" sldId="418"/>
            <ac:graphicFrameMk id="14" creationId="{272D1C95-0D1E-408F-822D-778B45670FBF}"/>
          </ac:graphicFrameMkLst>
        </pc:graphicFrameChg>
        <pc:cxnChg chg="del">
          <ac:chgData name="Erik Král" userId="e92e8e71-05aa-4c44-9728-5ff1a0a20d65" providerId="ADAL" clId="{A8FA56ED-5C0F-4387-94CF-0EB52543F964}" dt="2020-03-24T14:45:05.424" v="1384" actId="478"/>
          <ac:cxnSpMkLst>
            <pc:docMk/>
            <pc:sldMk cId="3879730008" sldId="418"/>
            <ac:cxnSpMk id="17" creationId="{B86218C6-1679-49B9-BFE2-A2E73921FF8B}"/>
          </ac:cxnSpMkLst>
        </pc:cxnChg>
        <pc:cxnChg chg="del">
          <ac:chgData name="Erik Král" userId="e92e8e71-05aa-4c44-9728-5ff1a0a20d65" providerId="ADAL" clId="{A8FA56ED-5C0F-4387-94CF-0EB52543F964}" dt="2020-03-24T14:45:05.424" v="1384" actId="478"/>
          <ac:cxnSpMkLst>
            <pc:docMk/>
            <pc:sldMk cId="3879730008" sldId="418"/>
            <ac:cxnSpMk id="19" creationId="{67AEF0F2-6D16-4507-A715-21A2843F869B}"/>
          </ac:cxnSpMkLst>
        </pc:cxnChg>
      </pc:sldChg>
      <pc:sldChg chg="delSp modSp add">
        <pc:chgData name="Erik Král" userId="e92e8e71-05aa-4c44-9728-5ff1a0a20d65" providerId="ADAL" clId="{A8FA56ED-5C0F-4387-94CF-0EB52543F964}" dt="2020-03-24T14:51:53.287" v="1459"/>
        <pc:sldMkLst>
          <pc:docMk/>
          <pc:sldMk cId="2762720108" sldId="419"/>
        </pc:sldMkLst>
        <pc:spChg chg="mod">
          <ac:chgData name="Erik Král" userId="e92e8e71-05aa-4c44-9728-5ff1a0a20d65" providerId="ADAL" clId="{A8FA56ED-5C0F-4387-94CF-0EB52543F964}" dt="2020-03-24T14:51:53.287" v="1459"/>
          <ac:spMkLst>
            <pc:docMk/>
            <pc:sldMk cId="2762720108" sldId="419"/>
            <ac:spMk id="2" creationId="{AFF51FFD-9020-4BC6-B083-30BB7DAD446B}"/>
          </ac:spMkLst>
        </pc:spChg>
        <pc:graphicFrameChg chg="del">
          <ac:chgData name="Erik Král" userId="e92e8e71-05aa-4c44-9728-5ff1a0a20d65" providerId="ADAL" clId="{A8FA56ED-5C0F-4387-94CF-0EB52543F964}" dt="2020-03-24T14:46:14.935" v="1394" actId="478"/>
          <ac:graphicFrameMkLst>
            <pc:docMk/>
            <pc:sldMk cId="2762720108" sldId="419"/>
            <ac:graphicFrameMk id="14" creationId="{272D1C95-0D1E-408F-822D-778B45670FBF}"/>
          </ac:graphicFrameMkLst>
        </pc:graphicFrameChg>
        <pc:graphicFrameChg chg="del">
          <ac:chgData name="Erik Král" userId="e92e8e71-05aa-4c44-9728-5ff1a0a20d65" providerId="ADAL" clId="{A8FA56ED-5C0F-4387-94CF-0EB52543F964}" dt="2020-03-24T14:46:11.574" v="1392" actId="478"/>
          <ac:graphicFrameMkLst>
            <pc:docMk/>
            <pc:sldMk cId="2762720108" sldId="419"/>
            <ac:graphicFrameMk id="15" creationId="{AAEC843B-E5DF-4497-9C0F-D11547CC1DDF}"/>
          </ac:graphicFrameMkLst>
        </pc:graphicFrameChg>
        <pc:cxnChg chg="del">
          <ac:chgData name="Erik Král" userId="e92e8e71-05aa-4c44-9728-5ff1a0a20d65" providerId="ADAL" clId="{A8FA56ED-5C0F-4387-94CF-0EB52543F964}" dt="2020-03-24T14:46:12.803" v="1393" actId="478"/>
          <ac:cxnSpMkLst>
            <pc:docMk/>
            <pc:sldMk cId="2762720108" sldId="419"/>
            <ac:cxnSpMk id="24" creationId="{9F531B8B-2B9D-4FE9-A02F-82C15F22EA73}"/>
          </ac:cxnSpMkLst>
        </pc:cxnChg>
      </pc:sldChg>
      <pc:sldChg chg="addSp delSp modSp add">
        <pc:chgData name="Erik Král" userId="e92e8e71-05aa-4c44-9728-5ff1a0a20d65" providerId="ADAL" clId="{A8FA56ED-5C0F-4387-94CF-0EB52543F964}" dt="2020-03-24T14:51:56.318" v="1460"/>
        <pc:sldMkLst>
          <pc:docMk/>
          <pc:sldMk cId="1010354942" sldId="420"/>
        </pc:sldMkLst>
        <pc:spChg chg="mod">
          <ac:chgData name="Erik Král" userId="e92e8e71-05aa-4c44-9728-5ff1a0a20d65" providerId="ADAL" clId="{A8FA56ED-5C0F-4387-94CF-0EB52543F964}" dt="2020-03-24T14:51:56.318" v="1460"/>
          <ac:spMkLst>
            <pc:docMk/>
            <pc:sldMk cId="1010354942" sldId="420"/>
            <ac:spMk id="2" creationId="{AFF51FFD-9020-4BC6-B083-30BB7DAD446B}"/>
          </ac:spMkLst>
        </pc:spChg>
        <pc:spChg chg="add mod">
          <ac:chgData name="Erik Král" userId="e92e8e71-05aa-4c44-9728-5ff1a0a20d65" providerId="ADAL" clId="{A8FA56ED-5C0F-4387-94CF-0EB52543F964}" dt="2020-03-24T14:47:41.753" v="1449" actId="207"/>
          <ac:spMkLst>
            <pc:docMk/>
            <pc:sldMk cId="1010354942" sldId="420"/>
            <ac:spMk id="3" creationId="{9F261F2D-320A-4097-AF9F-92082F3B8A22}"/>
          </ac:spMkLst>
        </pc:spChg>
        <pc:spChg chg="mod">
          <ac:chgData name="Erik Král" userId="e92e8e71-05aa-4c44-9728-5ff1a0a20d65" providerId="ADAL" clId="{A8FA56ED-5C0F-4387-94CF-0EB52543F964}" dt="2020-03-24T14:46:55.392" v="1399" actId="207"/>
          <ac:spMkLst>
            <pc:docMk/>
            <pc:sldMk cId="1010354942" sldId="420"/>
            <ac:spMk id="18" creationId="{CA9E630A-BA69-472C-B541-F24B21880766}"/>
          </ac:spMkLst>
        </pc:spChg>
        <pc:graphicFrameChg chg="del">
          <ac:chgData name="Erik Král" userId="e92e8e71-05aa-4c44-9728-5ff1a0a20d65" providerId="ADAL" clId="{A8FA56ED-5C0F-4387-94CF-0EB52543F964}" dt="2020-03-24T14:46:33.858" v="1398" actId="478"/>
          <ac:graphicFrameMkLst>
            <pc:docMk/>
            <pc:sldMk cId="1010354942" sldId="420"/>
            <ac:graphicFrameMk id="14" creationId="{272D1C95-0D1E-408F-822D-778B45670FBF}"/>
          </ac:graphicFrameMkLst>
        </pc:graphicFrameChg>
        <pc:graphicFrameChg chg="del">
          <ac:chgData name="Erik Král" userId="e92e8e71-05aa-4c44-9728-5ff1a0a20d65" providerId="ADAL" clId="{A8FA56ED-5C0F-4387-94CF-0EB52543F964}" dt="2020-03-24T14:46:30.092" v="1396" actId="478"/>
          <ac:graphicFrameMkLst>
            <pc:docMk/>
            <pc:sldMk cId="1010354942" sldId="420"/>
            <ac:graphicFrameMk id="15" creationId="{AAEC843B-E5DF-4497-9C0F-D11547CC1DDF}"/>
          </ac:graphicFrameMkLst>
        </pc:graphicFrameChg>
        <pc:cxnChg chg="del">
          <ac:chgData name="Erik Král" userId="e92e8e71-05aa-4c44-9728-5ff1a0a20d65" providerId="ADAL" clId="{A8FA56ED-5C0F-4387-94CF-0EB52543F964}" dt="2020-03-24T14:46:31.696" v="1397" actId="478"/>
          <ac:cxnSpMkLst>
            <pc:docMk/>
            <pc:sldMk cId="1010354942" sldId="420"/>
            <ac:cxnSpMk id="24" creationId="{9F531B8B-2B9D-4FE9-A02F-82C15F22EA73}"/>
          </ac:cxnSpMkLst>
        </pc:cxnChg>
      </pc:sldChg>
      <pc:sldChg chg="modSp add">
        <pc:chgData name="Erik Král" userId="e92e8e71-05aa-4c44-9728-5ff1a0a20d65" providerId="ADAL" clId="{A8FA56ED-5C0F-4387-94CF-0EB52543F964}" dt="2020-03-24T14:52:42.612" v="1526" actId="20577"/>
        <pc:sldMkLst>
          <pc:docMk/>
          <pc:sldMk cId="1296427969" sldId="421"/>
        </pc:sldMkLst>
        <pc:spChg chg="mod">
          <ac:chgData name="Erik Král" userId="e92e8e71-05aa-4c44-9728-5ff1a0a20d65" providerId="ADAL" clId="{A8FA56ED-5C0F-4387-94CF-0EB52543F964}" dt="2020-03-24T14:52:25.334" v="1479" actId="20577"/>
          <ac:spMkLst>
            <pc:docMk/>
            <pc:sldMk cId="1296427969" sldId="421"/>
            <ac:spMk id="2" creationId="{E6C9A42F-4A7A-4101-92B0-F54401D2D59C}"/>
          </ac:spMkLst>
        </pc:spChg>
        <pc:spChg chg="mod">
          <ac:chgData name="Erik Král" userId="e92e8e71-05aa-4c44-9728-5ff1a0a20d65" providerId="ADAL" clId="{A8FA56ED-5C0F-4387-94CF-0EB52543F964}" dt="2020-03-24T14:52:42.612" v="1526" actId="20577"/>
          <ac:spMkLst>
            <pc:docMk/>
            <pc:sldMk cId="1296427969" sldId="421"/>
            <ac:spMk id="3" creationId="{6FE21B19-3450-4B40-95ED-AB0FEF28B21C}"/>
          </ac:spMkLst>
        </pc:spChg>
      </pc:sldChg>
      <pc:sldChg chg="add del">
        <pc:chgData name="Erik Král" userId="e92e8e71-05aa-4c44-9728-5ff1a0a20d65" providerId="ADAL" clId="{A8FA56ED-5C0F-4387-94CF-0EB52543F964}" dt="2020-03-24T14:47:48.497" v="1450" actId="2696"/>
        <pc:sldMkLst>
          <pc:docMk/>
          <pc:sldMk cId="1415547881" sldId="421"/>
        </pc:sldMkLst>
      </pc:sldChg>
      <pc:sldChg chg="delSp modSp add">
        <pc:chgData name="Erik Král" userId="e92e8e71-05aa-4c44-9728-5ff1a0a20d65" providerId="ADAL" clId="{A8FA56ED-5C0F-4387-94CF-0EB52543F964}" dt="2020-03-24T14:56:30.288" v="1902" actId="20577"/>
        <pc:sldMkLst>
          <pc:docMk/>
          <pc:sldMk cId="267428478" sldId="422"/>
        </pc:sldMkLst>
        <pc:spChg chg="mod">
          <ac:chgData name="Erik Král" userId="e92e8e71-05aa-4c44-9728-5ff1a0a20d65" providerId="ADAL" clId="{A8FA56ED-5C0F-4387-94CF-0EB52543F964}" dt="2020-03-24T14:53:07.520" v="1538" actId="20577"/>
          <ac:spMkLst>
            <pc:docMk/>
            <pc:sldMk cId="267428478" sldId="422"/>
            <ac:spMk id="2" creationId="{42C4378B-BF3A-48DA-8537-957460EA0AEA}"/>
          </ac:spMkLst>
        </pc:spChg>
        <pc:spChg chg="mod">
          <ac:chgData name="Erik Král" userId="e92e8e71-05aa-4c44-9728-5ff1a0a20d65" providerId="ADAL" clId="{A8FA56ED-5C0F-4387-94CF-0EB52543F964}" dt="2020-03-24T14:56:30.288" v="1902" actId="20577"/>
          <ac:spMkLst>
            <pc:docMk/>
            <pc:sldMk cId="267428478" sldId="422"/>
            <ac:spMk id="3" creationId="{6EB58D3F-BC77-4D99-899B-674D5AF699CE}"/>
          </ac:spMkLst>
        </pc:spChg>
        <pc:spChg chg="del">
          <ac:chgData name="Erik Král" userId="e92e8e71-05aa-4c44-9728-5ff1a0a20d65" providerId="ADAL" clId="{A8FA56ED-5C0F-4387-94CF-0EB52543F964}" dt="2020-03-24T14:56:10.463" v="1845" actId="478"/>
          <ac:spMkLst>
            <pc:docMk/>
            <pc:sldMk cId="267428478" sldId="422"/>
            <ac:spMk id="4" creationId="{E098115B-6BC0-4388-845D-7AF36BF758BB}"/>
          </ac:spMkLst>
        </pc:spChg>
      </pc:sldChg>
      <pc:sldChg chg="modSp add">
        <pc:chgData name="Erik Král" userId="e92e8e71-05aa-4c44-9728-5ff1a0a20d65" providerId="ADAL" clId="{A8FA56ED-5C0F-4387-94CF-0EB52543F964}" dt="2020-03-24T15:02:15.379" v="2215" actId="20577"/>
        <pc:sldMkLst>
          <pc:docMk/>
          <pc:sldMk cId="2134161783" sldId="423"/>
        </pc:sldMkLst>
        <pc:spChg chg="mod">
          <ac:chgData name="Erik Král" userId="e92e8e71-05aa-4c44-9728-5ff1a0a20d65" providerId="ADAL" clId="{A8FA56ED-5C0F-4387-94CF-0EB52543F964}" dt="2020-03-24T15:00:48.466" v="1922" actId="20577"/>
          <ac:spMkLst>
            <pc:docMk/>
            <pc:sldMk cId="2134161783" sldId="423"/>
            <ac:spMk id="2" creationId="{42C4378B-BF3A-48DA-8537-957460EA0AEA}"/>
          </ac:spMkLst>
        </pc:spChg>
        <pc:spChg chg="mod">
          <ac:chgData name="Erik Král" userId="e92e8e71-05aa-4c44-9728-5ff1a0a20d65" providerId="ADAL" clId="{A8FA56ED-5C0F-4387-94CF-0EB52543F964}" dt="2020-03-24T15:02:15.379" v="2215" actId="20577"/>
          <ac:spMkLst>
            <pc:docMk/>
            <pc:sldMk cId="2134161783" sldId="423"/>
            <ac:spMk id="3" creationId="{6EB58D3F-BC77-4D99-899B-674D5AF699CE}"/>
          </ac:spMkLst>
        </pc:spChg>
      </pc:sldChg>
      <pc:sldChg chg="add del">
        <pc:chgData name="Erik Král" userId="e92e8e71-05aa-4c44-9728-5ff1a0a20d65" providerId="ADAL" clId="{A8FA56ED-5C0F-4387-94CF-0EB52543F964}" dt="2020-03-24T15:00:37.173" v="1904" actId="2696"/>
        <pc:sldMkLst>
          <pc:docMk/>
          <pc:sldMk cId="2718382784" sldId="423"/>
        </pc:sldMkLst>
      </pc:sldChg>
      <pc:sldChg chg="add del">
        <pc:chgData name="Erik Král" userId="e92e8e71-05aa-4c44-9728-5ff1a0a20d65" providerId="ADAL" clId="{A8FA56ED-5C0F-4387-94CF-0EB52543F964}" dt="2020-03-24T16:04:40.260" v="3295" actId="2696"/>
        <pc:sldMkLst>
          <pc:docMk/>
          <pc:sldMk cId="277350124" sldId="424"/>
        </pc:sldMkLst>
      </pc:sldChg>
      <pc:sldChg chg="delSp modSp add del">
        <pc:chgData name="Erik Král" userId="e92e8e71-05aa-4c44-9728-5ff1a0a20d65" providerId="ADAL" clId="{A8FA56ED-5C0F-4387-94CF-0EB52543F964}" dt="2020-03-24T16:01:29.687" v="3260" actId="2696"/>
        <pc:sldMkLst>
          <pc:docMk/>
          <pc:sldMk cId="3215233551" sldId="425"/>
        </pc:sldMkLst>
        <pc:spChg chg="mod">
          <ac:chgData name="Erik Král" userId="e92e8e71-05aa-4c44-9728-5ff1a0a20d65" providerId="ADAL" clId="{A8FA56ED-5C0F-4387-94CF-0EB52543F964}" dt="2020-03-24T15:44:28.403" v="2644" actId="20577"/>
          <ac:spMkLst>
            <pc:docMk/>
            <pc:sldMk cId="3215233551" sldId="425"/>
            <ac:spMk id="2" creationId="{949A9352-BCA3-4061-86C7-B11996DC5B4D}"/>
          </ac:spMkLst>
        </pc:spChg>
        <pc:spChg chg="mod">
          <ac:chgData name="Erik Král" userId="e92e8e71-05aa-4c44-9728-5ff1a0a20d65" providerId="ADAL" clId="{A8FA56ED-5C0F-4387-94CF-0EB52543F964}" dt="2020-03-24T15:44:08.770" v="2622" actId="113"/>
          <ac:spMkLst>
            <pc:docMk/>
            <pc:sldMk cId="3215233551" sldId="425"/>
            <ac:spMk id="3" creationId="{8E01E0DD-FAD3-42AA-BBED-CB7284137D29}"/>
          </ac:spMkLst>
        </pc:spChg>
        <pc:spChg chg="del">
          <ac:chgData name="Erik Král" userId="e92e8e71-05aa-4c44-9728-5ff1a0a20d65" providerId="ADAL" clId="{A8FA56ED-5C0F-4387-94CF-0EB52543F964}" dt="2020-03-24T15:20:21.922" v="2302" actId="478"/>
          <ac:spMkLst>
            <pc:docMk/>
            <pc:sldMk cId="3215233551" sldId="425"/>
            <ac:spMk id="4" creationId="{9F9B64DC-F2F4-484F-81B1-BF4B6C7FA9B0}"/>
          </ac:spMkLst>
        </pc:spChg>
      </pc:sldChg>
      <pc:sldChg chg="add">
        <pc:chgData name="Erik Král" userId="e92e8e71-05aa-4c44-9728-5ff1a0a20d65" providerId="ADAL" clId="{A8FA56ED-5C0F-4387-94CF-0EB52543F964}" dt="2020-03-24T16:01:33.238" v="3262"/>
        <pc:sldMkLst>
          <pc:docMk/>
          <pc:sldMk cId="3340873362" sldId="425"/>
        </pc:sldMkLst>
      </pc:sldChg>
      <pc:sldChg chg="add">
        <pc:chgData name="Erik Král" userId="e92e8e71-05aa-4c44-9728-5ff1a0a20d65" providerId="ADAL" clId="{A8FA56ED-5C0F-4387-94CF-0EB52543F964}" dt="2020-03-24T16:01:33.238" v="3262"/>
        <pc:sldMkLst>
          <pc:docMk/>
          <pc:sldMk cId="2149297513" sldId="426"/>
        </pc:sldMkLst>
      </pc:sldChg>
      <pc:sldChg chg="addSp delSp modSp add del">
        <pc:chgData name="Erik Král" userId="e92e8e71-05aa-4c44-9728-5ff1a0a20d65" providerId="ADAL" clId="{A8FA56ED-5C0F-4387-94CF-0EB52543F964}" dt="2020-03-24T16:01:29.696" v="3261" actId="2696"/>
        <pc:sldMkLst>
          <pc:docMk/>
          <pc:sldMk cId="4087518253" sldId="426"/>
        </pc:sldMkLst>
        <pc:spChg chg="mod">
          <ac:chgData name="Erik Král" userId="e92e8e71-05aa-4c44-9728-5ff1a0a20d65" providerId="ADAL" clId="{A8FA56ED-5C0F-4387-94CF-0EB52543F964}" dt="2020-03-24T15:44:43.266" v="2660" actId="20577"/>
          <ac:spMkLst>
            <pc:docMk/>
            <pc:sldMk cId="4087518253" sldId="426"/>
            <ac:spMk id="2" creationId="{949A9352-BCA3-4061-86C7-B11996DC5B4D}"/>
          </ac:spMkLst>
        </pc:spChg>
        <pc:spChg chg="del">
          <ac:chgData name="Erik Král" userId="e92e8e71-05aa-4c44-9728-5ff1a0a20d65" providerId="ADAL" clId="{A8FA56ED-5C0F-4387-94CF-0EB52543F964}" dt="2020-03-24T15:44:34.618" v="2646" actId="478"/>
          <ac:spMkLst>
            <pc:docMk/>
            <pc:sldMk cId="4087518253" sldId="426"/>
            <ac:spMk id="3" creationId="{8E01E0DD-FAD3-42AA-BBED-CB7284137D29}"/>
          </ac:spMkLst>
        </pc:spChg>
        <pc:spChg chg="add del mod">
          <ac:chgData name="Erik Král" userId="e92e8e71-05aa-4c44-9728-5ff1a0a20d65" providerId="ADAL" clId="{A8FA56ED-5C0F-4387-94CF-0EB52543F964}" dt="2020-03-24T15:44:38.419" v="2647" actId="478"/>
          <ac:spMkLst>
            <pc:docMk/>
            <pc:sldMk cId="4087518253" sldId="426"/>
            <ac:spMk id="6" creationId="{710BDDB1-5634-4710-98C9-DC1C6245B85E}"/>
          </ac:spMkLst>
        </pc:spChg>
        <pc:spChg chg="add del mod">
          <ac:chgData name="Erik Král" userId="e92e8e71-05aa-4c44-9728-5ff1a0a20d65" providerId="ADAL" clId="{A8FA56ED-5C0F-4387-94CF-0EB52543F964}" dt="2020-03-24T15:56:08.265" v="3062" actId="478"/>
          <ac:spMkLst>
            <pc:docMk/>
            <pc:sldMk cId="4087518253" sldId="426"/>
            <ac:spMk id="7" creationId="{1E49E680-11DB-417F-B16D-E0BB6D7726DA}"/>
          </ac:spMkLst>
        </pc:spChg>
        <pc:spChg chg="add mod">
          <ac:chgData name="Erik Král" userId="e92e8e71-05aa-4c44-9728-5ff1a0a20d65" providerId="ADAL" clId="{A8FA56ED-5C0F-4387-94CF-0EB52543F964}" dt="2020-03-24T15:58:29.407" v="3095" actId="14100"/>
          <ac:spMkLst>
            <pc:docMk/>
            <pc:sldMk cId="4087518253" sldId="426"/>
            <ac:spMk id="8" creationId="{7B0DB89A-EECD-4332-96C1-6ADA57738E0F}"/>
          </ac:spMkLst>
        </pc:spChg>
        <pc:spChg chg="add del mod">
          <ac:chgData name="Erik Král" userId="e92e8e71-05aa-4c44-9728-5ff1a0a20d65" providerId="ADAL" clId="{A8FA56ED-5C0F-4387-94CF-0EB52543F964}" dt="2020-03-24T15:59:07.419" v="3111" actId="478"/>
          <ac:spMkLst>
            <pc:docMk/>
            <pc:sldMk cId="4087518253" sldId="426"/>
            <ac:spMk id="9" creationId="{021A9080-002D-4929-B3B9-9F69C347A9EC}"/>
          </ac:spMkLst>
        </pc:spChg>
        <pc:spChg chg="add mod">
          <ac:chgData name="Erik Král" userId="e92e8e71-05aa-4c44-9728-5ff1a0a20d65" providerId="ADAL" clId="{A8FA56ED-5C0F-4387-94CF-0EB52543F964}" dt="2020-03-24T16:01:21.251" v="3259" actId="113"/>
          <ac:spMkLst>
            <pc:docMk/>
            <pc:sldMk cId="4087518253" sldId="426"/>
            <ac:spMk id="10" creationId="{ACAB8DB3-2E24-446A-AA28-895E438961DB}"/>
          </ac:spMkLst>
        </pc:spChg>
      </pc:sldChg>
      <pc:sldChg chg="delSp modSp add">
        <pc:chgData name="Erik Král" userId="e92e8e71-05aa-4c44-9728-5ff1a0a20d65" providerId="ADAL" clId="{A8FA56ED-5C0F-4387-94CF-0EB52543F964}" dt="2020-03-25T16:19:40.736" v="3818" actId="20577"/>
        <pc:sldMkLst>
          <pc:docMk/>
          <pc:sldMk cId="1939945367" sldId="427"/>
        </pc:sldMkLst>
        <pc:spChg chg="mod">
          <ac:chgData name="Erik Král" userId="e92e8e71-05aa-4c44-9728-5ff1a0a20d65" providerId="ADAL" clId="{A8FA56ED-5C0F-4387-94CF-0EB52543F964}" dt="2020-03-25T16:19:40.736" v="3818" actId="20577"/>
          <ac:spMkLst>
            <pc:docMk/>
            <pc:sldMk cId="1939945367" sldId="427"/>
            <ac:spMk id="2" creationId="{DC1B1E6D-AD6A-4AA0-9529-EBFABA16AF93}"/>
          </ac:spMkLst>
        </pc:spChg>
        <pc:spChg chg="mod">
          <ac:chgData name="Erik Král" userId="e92e8e71-05aa-4c44-9728-5ff1a0a20d65" providerId="ADAL" clId="{A8FA56ED-5C0F-4387-94CF-0EB52543F964}" dt="2020-03-24T15:47:46.422" v="3027" actId="20577"/>
          <ac:spMkLst>
            <pc:docMk/>
            <pc:sldMk cId="1939945367" sldId="427"/>
            <ac:spMk id="3" creationId="{B3E82828-931A-4EA7-B374-E2B82FB903F9}"/>
          </ac:spMkLst>
        </pc:spChg>
        <pc:spChg chg="del">
          <ac:chgData name="Erik Král" userId="e92e8e71-05aa-4c44-9728-5ff1a0a20d65" providerId="ADAL" clId="{A8FA56ED-5C0F-4387-94CF-0EB52543F964}" dt="2020-03-24T15:46:25.222" v="2701" actId="478"/>
          <ac:spMkLst>
            <pc:docMk/>
            <pc:sldMk cId="1939945367" sldId="427"/>
            <ac:spMk id="4" creationId="{11D9E9FB-9C3B-46A5-B9D3-426C09FACBA0}"/>
          </ac:spMkLst>
        </pc:spChg>
      </pc:sldChg>
      <pc:sldChg chg="delSp modSp add del">
        <pc:chgData name="Erik Král" userId="e92e8e71-05aa-4c44-9728-5ff1a0a20d65" providerId="ADAL" clId="{A8FA56ED-5C0F-4387-94CF-0EB52543F964}" dt="2020-03-24T15:59:00.066" v="3110" actId="2696"/>
        <pc:sldMkLst>
          <pc:docMk/>
          <pc:sldMk cId="940991238" sldId="428"/>
        </pc:sldMkLst>
        <pc:spChg chg="mod">
          <ac:chgData name="Erik Král" userId="e92e8e71-05aa-4c44-9728-5ff1a0a20d65" providerId="ADAL" clId="{A8FA56ED-5C0F-4387-94CF-0EB52543F964}" dt="2020-03-24T15:58:54.421" v="3108"/>
          <ac:spMkLst>
            <pc:docMk/>
            <pc:sldMk cId="940991238" sldId="428"/>
            <ac:spMk id="2" creationId="{33EBD35F-CCC6-478B-9B65-806AE2784B8B}"/>
          </ac:spMkLst>
        </pc:spChg>
        <pc:spChg chg="del">
          <ac:chgData name="Erik Král" userId="e92e8e71-05aa-4c44-9728-5ff1a0a20d65" providerId="ADAL" clId="{A8FA56ED-5C0F-4387-94CF-0EB52543F964}" dt="2020-03-24T15:58:48.424" v="3106" actId="478"/>
          <ac:spMkLst>
            <pc:docMk/>
            <pc:sldMk cId="940991238" sldId="428"/>
            <ac:spMk id="3" creationId="{BC14D9BB-2C18-49C9-AB0E-E143AD7F5F68}"/>
          </ac:spMkLst>
        </pc:spChg>
        <pc:spChg chg="del">
          <ac:chgData name="Erik Král" userId="e92e8e71-05aa-4c44-9728-5ff1a0a20d65" providerId="ADAL" clId="{A8FA56ED-5C0F-4387-94CF-0EB52543F964}" dt="2020-03-24T15:58:45.869" v="3105" actId="478"/>
          <ac:spMkLst>
            <pc:docMk/>
            <pc:sldMk cId="940991238" sldId="428"/>
            <ac:spMk id="4" creationId="{A369A83F-BEC4-418C-B7C9-B21B21EFAFE2}"/>
          </ac:spMkLst>
        </pc:spChg>
      </pc:sldChg>
      <pc:sldChg chg="addSp delSp modSp add">
        <pc:chgData name="Erik Král" userId="e92e8e71-05aa-4c44-9728-5ff1a0a20d65" providerId="ADAL" clId="{A8FA56ED-5C0F-4387-94CF-0EB52543F964}" dt="2020-03-24T16:05:26.271" v="3297" actId="478"/>
        <pc:sldMkLst>
          <pc:docMk/>
          <pc:sldMk cId="3752023194" sldId="429"/>
        </pc:sldMkLst>
        <pc:spChg chg="mod">
          <ac:chgData name="Erik Král" userId="e92e8e71-05aa-4c44-9728-5ff1a0a20d65" providerId="ADAL" clId="{A8FA56ED-5C0F-4387-94CF-0EB52543F964}" dt="2020-03-24T15:58:58.406" v="3109"/>
          <ac:spMkLst>
            <pc:docMk/>
            <pc:sldMk cId="3752023194" sldId="429"/>
            <ac:spMk id="2" creationId="{949A9352-BCA3-4061-86C7-B11996DC5B4D}"/>
          </ac:spMkLst>
        </pc:spChg>
        <pc:spChg chg="add mod">
          <ac:chgData name="Erik Král" userId="e92e8e71-05aa-4c44-9728-5ff1a0a20d65" providerId="ADAL" clId="{A8FA56ED-5C0F-4387-94CF-0EB52543F964}" dt="2020-03-24T16:02:41.420" v="3269" actId="404"/>
          <ac:spMkLst>
            <pc:docMk/>
            <pc:sldMk cId="3752023194" sldId="429"/>
            <ac:spMk id="3" creationId="{8F6A35F0-0999-4B06-B238-BFD5478F60D4}"/>
          </ac:spMkLst>
        </pc:spChg>
        <pc:spChg chg="add del">
          <ac:chgData name="Erik Král" userId="e92e8e71-05aa-4c44-9728-5ff1a0a20d65" providerId="ADAL" clId="{A8FA56ED-5C0F-4387-94CF-0EB52543F964}" dt="2020-03-24T16:02:51.853" v="3271"/>
          <ac:spMkLst>
            <pc:docMk/>
            <pc:sldMk cId="3752023194" sldId="429"/>
            <ac:spMk id="7" creationId="{B46537B1-BA1E-4754-AC13-BEA6F1450B53}"/>
          </ac:spMkLst>
        </pc:spChg>
        <pc:spChg chg="del">
          <ac:chgData name="Erik Král" userId="e92e8e71-05aa-4c44-9728-5ff1a0a20d65" providerId="ADAL" clId="{A8FA56ED-5C0F-4387-94CF-0EB52543F964}" dt="2020-03-24T16:02:26.165" v="3263" actId="478"/>
          <ac:spMkLst>
            <pc:docMk/>
            <pc:sldMk cId="3752023194" sldId="429"/>
            <ac:spMk id="8" creationId="{7B0DB89A-EECD-4332-96C1-6ADA57738E0F}"/>
          </ac:spMkLst>
        </pc:spChg>
        <pc:spChg chg="add mod">
          <ac:chgData name="Erik Král" userId="e92e8e71-05aa-4c44-9728-5ff1a0a20d65" providerId="ADAL" clId="{A8FA56ED-5C0F-4387-94CF-0EB52543F964}" dt="2020-03-24T16:03:45.859" v="3277" actId="14100"/>
          <ac:spMkLst>
            <pc:docMk/>
            <pc:sldMk cId="3752023194" sldId="429"/>
            <ac:spMk id="10" creationId="{2BADCB41-4B94-4335-B636-97777AC266D9}"/>
          </ac:spMkLst>
        </pc:spChg>
        <pc:spChg chg="add mod">
          <ac:chgData name="Erik Král" userId="e92e8e71-05aa-4c44-9728-5ff1a0a20d65" providerId="ADAL" clId="{A8FA56ED-5C0F-4387-94CF-0EB52543F964}" dt="2020-03-24T16:03:43.488" v="3276" actId="14100"/>
          <ac:spMkLst>
            <pc:docMk/>
            <pc:sldMk cId="3752023194" sldId="429"/>
            <ac:spMk id="11" creationId="{6142CDE6-3449-4DEC-87B6-D718AF3E297F}"/>
          </ac:spMkLst>
        </pc:spChg>
        <pc:spChg chg="add">
          <ac:chgData name="Erik Král" userId="e92e8e71-05aa-4c44-9728-5ff1a0a20d65" providerId="ADAL" clId="{A8FA56ED-5C0F-4387-94CF-0EB52543F964}" dt="2020-03-24T16:03:12.314" v="3272"/>
          <ac:spMkLst>
            <pc:docMk/>
            <pc:sldMk cId="3752023194" sldId="429"/>
            <ac:spMk id="15" creationId="{8A12A1D9-B9DD-4239-9547-FBAAD9432EC6}"/>
          </ac:spMkLst>
        </pc:spChg>
        <pc:spChg chg="add">
          <ac:chgData name="Erik Král" userId="e92e8e71-05aa-4c44-9728-5ff1a0a20d65" providerId="ADAL" clId="{A8FA56ED-5C0F-4387-94CF-0EB52543F964}" dt="2020-03-24T16:03:12.314" v="3272"/>
          <ac:spMkLst>
            <pc:docMk/>
            <pc:sldMk cId="3752023194" sldId="429"/>
            <ac:spMk id="16" creationId="{115286BF-1AFB-48AE-B95B-58F950378B43}"/>
          </ac:spMkLst>
        </pc:spChg>
        <pc:graphicFrameChg chg="add del">
          <ac:chgData name="Erik Král" userId="e92e8e71-05aa-4c44-9728-5ff1a0a20d65" providerId="ADAL" clId="{A8FA56ED-5C0F-4387-94CF-0EB52543F964}" dt="2020-03-24T16:05:26.271" v="3297" actId="478"/>
          <ac:graphicFrameMkLst>
            <pc:docMk/>
            <pc:sldMk cId="3752023194" sldId="429"/>
            <ac:graphicFrameMk id="12" creationId="{469549CD-12A3-4164-984B-06429A08A5E4}"/>
          </ac:graphicFrameMkLst>
        </pc:graphicFrameChg>
        <pc:graphicFrameChg chg="add del mod modGraphic">
          <ac:chgData name="Erik Král" userId="e92e8e71-05aa-4c44-9728-5ff1a0a20d65" providerId="ADAL" clId="{A8FA56ED-5C0F-4387-94CF-0EB52543F964}" dt="2020-03-24T16:05:26.271" v="3297" actId="478"/>
          <ac:graphicFrameMkLst>
            <pc:docMk/>
            <pc:sldMk cId="3752023194" sldId="429"/>
            <ac:graphicFrameMk id="13" creationId="{3D8234D5-C6FF-41FF-BA75-2CFBB36CE2C4}"/>
          </ac:graphicFrameMkLst>
        </pc:graphicFrameChg>
        <pc:graphicFrameChg chg="add del modGraphic">
          <ac:chgData name="Erik Král" userId="e92e8e71-05aa-4c44-9728-5ff1a0a20d65" providerId="ADAL" clId="{A8FA56ED-5C0F-4387-94CF-0EB52543F964}" dt="2020-03-24T16:05:26.271" v="3297" actId="478"/>
          <ac:graphicFrameMkLst>
            <pc:docMk/>
            <pc:sldMk cId="3752023194" sldId="429"/>
            <ac:graphicFrameMk id="17" creationId="{88C2A4CA-6BD3-47FA-8128-F71289D68248}"/>
          </ac:graphicFrameMkLst>
        </pc:graphicFrameChg>
        <pc:graphicFrameChg chg="add del mod modGraphic">
          <ac:chgData name="Erik Král" userId="e92e8e71-05aa-4c44-9728-5ff1a0a20d65" providerId="ADAL" clId="{A8FA56ED-5C0F-4387-94CF-0EB52543F964}" dt="2020-03-24T16:05:26.271" v="3297" actId="478"/>
          <ac:graphicFrameMkLst>
            <pc:docMk/>
            <pc:sldMk cId="3752023194" sldId="429"/>
            <ac:graphicFrameMk id="19" creationId="{702EA468-FE42-43F0-9F7C-C687AD41FC01}"/>
          </ac:graphicFrameMkLst>
        </pc:graphicFrameChg>
        <pc:cxnChg chg="add del mod">
          <ac:chgData name="Erik Král" userId="e92e8e71-05aa-4c44-9728-5ff1a0a20d65" providerId="ADAL" clId="{A8FA56ED-5C0F-4387-94CF-0EB52543F964}" dt="2020-03-24T16:05:26.271" v="3297" actId="478"/>
          <ac:cxnSpMkLst>
            <pc:docMk/>
            <pc:sldMk cId="3752023194" sldId="429"/>
            <ac:cxnSpMk id="14" creationId="{3B64B20A-42BD-4565-A842-6ACB058D03D0}"/>
          </ac:cxnSpMkLst>
        </pc:cxnChg>
        <pc:cxnChg chg="add del mod">
          <ac:chgData name="Erik Král" userId="e92e8e71-05aa-4c44-9728-5ff1a0a20d65" providerId="ADAL" clId="{A8FA56ED-5C0F-4387-94CF-0EB52543F964}" dt="2020-03-24T16:05:26.271" v="3297" actId="478"/>
          <ac:cxnSpMkLst>
            <pc:docMk/>
            <pc:sldMk cId="3752023194" sldId="429"/>
            <ac:cxnSpMk id="18" creationId="{3853F5F1-461C-4EAB-B799-89456BA1BD71}"/>
          </ac:cxnSpMkLst>
        </pc:cxnChg>
      </pc:sldChg>
      <pc:sldChg chg="delSp modSp add">
        <pc:chgData name="Erik Král" userId="e92e8e71-05aa-4c44-9728-5ff1a0a20d65" providerId="ADAL" clId="{A8FA56ED-5C0F-4387-94CF-0EB52543F964}" dt="2020-03-24T16:10:21.558" v="3328"/>
        <pc:sldMkLst>
          <pc:docMk/>
          <pc:sldMk cId="1068195330" sldId="430"/>
        </pc:sldMkLst>
        <pc:spChg chg="mod">
          <ac:chgData name="Erik Král" userId="e92e8e71-05aa-4c44-9728-5ff1a0a20d65" providerId="ADAL" clId="{A8FA56ED-5C0F-4387-94CF-0EB52543F964}" dt="2020-03-24T16:05:37.332" v="3299" actId="207"/>
          <ac:spMkLst>
            <pc:docMk/>
            <pc:sldMk cId="1068195330" sldId="430"/>
            <ac:spMk id="3" creationId="{8F6A35F0-0999-4B06-B238-BFD5478F60D4}"/>
          </ac:spMkLst>
        </pc:spChg>
        <pc:graphicFrameChg chg="mod modGraphic">
          <ac:chgData name="Erik Král" userId="e92e8e71-05aa-4c44-9728-5ff1a0a20d65" providerId="ADAL" clId="{A8FA56ED-5C0F-4387-94CF-0EB52543F964}" dt="2020-03-24T16:06:10.254" v="3302"/>
          <ac:graphicFrameMkLst>
            <pc:docMk/>
            <pc:sldMk cId="1068195330" sldId="430"/>
            <ac:graphicFrameMk id="12" creationId="{469549CD-12A3-4164-984B-06429A08A5E4}"/>
          </ac:graphicFrameMkLst>
        </pc:graphicFrameChg>
        <pc:graphicFrameChg chg="mod modGraphic">
          <ac:chgData name="Erik Král" userId="e92e8e71-05aa-4c44-9728-5ff1a0a20d65" providerId="ADAL" clId="{A8FA56ED-5C0F-4387-94CF-0EB52543F964}" dt="2020-03-24T16:10:21.558" v="3328"/>
          <ac:graphicFrameMkLst>
            <pc:docMk/>
            <pc:sldMk cId="1068195330" sldId="430"/>
            <ac:graphicFrameMk id="13" creationId="{3D8234D5-C6FF-41FF-BA75-2CFBB36CE2C4}"/>
          </ac:graphicFrameMkLst>
        </pc:graphicFrameChg>
        <pc:graphicFrameChg chg="del">
          <ac:chgData name="Erik Král" userId="e92e8e71-05aa-4c44-9728-5ff1a0a20d65" providerId="ADAL" clId="{A8FA56ED-5C0F-4387-94CF-0EB52543F964}" dt="2020-03-24T16:06:27.951" v="3305" actId="478"/>
          <ac:graphicFrameMkLst>
            <pc:docMk/>
            <pc:sldMk cId="1068195330" sldId="430"/>
            <ac:graphicFrameMk id="17" creationId="{88C2A4CA-6BD3-47FA-8128-F71289D68248}"/>
          </ac:graphicFrameMkLst>
        </pc:graphicFrameChg>
        <pc:graphicFrameChg chg="del">
          <ac:chgData name="Erik Král" userId="e92e8e71-05aa-4c44-9728-5ff1a0a20d65" providerId="ADAL" clId="{A8FA56ED-5C0F-4387-94CF-0EB52543F964}" dt="2020-03-24T16:06:27.951" v="3305" actId="478"/>
          <ac:graphicFrameMkLst>
            <pc:docMk/>
            <pc:sldMk cId="1068195330" sldId="430"/>
            <ac:graphicFrameMk id="19" creationId="{702EA468-FE42-43F0-9F7C-C687AD41FC01}"/>
          </ac:graphicFrameMkLst>
        </pc:graphicFrameChg>
        <pc:cxnChg chg="del">
          <ac:chgData name="Erik Král" userId="e92e8e71-05aa-4c44-9728-5ff1a0a20d65" providerId="ADAL" clId="{A8FA56ED-5C0F-4387-94CF-0EB52543F964}" dt="2020-03-24T16:06:27.951" v="3305" actId="478"/>
          <ac:cxnSpMkLst>
            <pc:docMk/>
            <pc:sldMk cId="1068195330" sldId="430"/>
            <ac:cxnSpMk id="18" creationId="{3853F5F1-461C-4EAB-B799-89456BA1BD71}"/>
          </ac:cxnSpMkLst>
        </pc:cxnChg>
      </pc:sldChg>
      <pc:sldChg chg="modSp add del">
        <pc:chgData name="Erik Král" userId="e92e8e71-05aa-4c44-9728-5ff1a0a20d65" providerId="ADAL" clId="{A8FA56ED-5C0F-4387-94CF-0EB52543F964}" dt="2020-03-24T16:07:36.351" v="3316" actId="2696"/>
        <pc:sldMkLst>
          <pc:docMk/>
          <pc:sldMk cId="3862053712" sldId="431"/>
        </pc:sldMkLst>
        <pc:graphicFrameChg chg="mod modGraphic">
          <ac:chgData name="Erik Král" userId="e92e8e71-05aa-4c44-9728-5ff1a0a20d65" providerId="ADAL" clId="{A8FA56ED-5C0F-4387-94CF-0EB52543F964}" dt="2020-03-24T16:07:08.455" v="3311" actId="14100"/>
          <ac:graphicFrameMkLst>
            <pc:docMk/>
            <pc:sldMk cId="3862053712" sldId="431"/>
            <ac:graphicFrameMk id="13" creationId="{3D8234D5-C6FF-41FF-BA75-2CFBB36CE2C4}"/>
          </ac:graphicFrameMkLst>
        </pc:graphicFrameChg>
        <pc:graphicFrameChg chg="mod modGraphic">
          <ac:chgData name="Erik Král" userId="e92e8e71-05aa-4c44-9728-5ff1a0a20d65" providerId="ADAL" clId="{A8FA56ED-5C0F-4387-94CF-0EB52543F964}" dt="2020-03-24T16:07:03.439" v="3310" actId="14100"/>
          <ac:graphicFrameMkLst>
            <pc:docMk/>
            <pc:sldMk cId="3862053712" sldId="431"/>
            <ac:graphicFrameMk id="19" creationId="{702EA468-FE42-43F0-9F7C-C687AD41FC01}"/>
          </ac:graphicFrameMkLst>
        </pc:graphicFrameChg>
      </pc:sldChg>
      <pc:sldChg chg="delSp modSp add">
        <pc:chgData name="Erik Král" userId="e92e8e71-05aa-4c44-9728-5ff1a0a20d65" providerId="ADAL" clId="{A8FA56ED-5C0F-4387-94CF-0EB52543F964}" dt="2020-03-24T16:12:13.817" v="3333" actId="478"/>
        <pc:sldMkLst>
          <pc:docMk/>
          <pc:sldMk cId="1876951858" sldId="432"/>
        </pc:sldMkLst>
        <pc:graphicFrameChg chg="mod modGraphic">
          <ac:chgData name="Erik Král" userId="e92e8e71-05aa-4c44-9728-5ff1a0a20d65" providerId="ADAL" clId="{A8FA56ED-5C0F-4387-94CF-0EB52543F964}" dt="2020-03-24T16:10:39.859" v="3330"/>
          <ac:graphicFrameMkLst>
            <pc:docMk/>
            <pc:sldMk cId="1876951858" sldId="432"/>
            <ac:graphicFrameMk id="13" creationId="{3D8234D5-C6FF-41FF-BA75-2CFBB36CE2C4}"/>
          </ac:graphicFrameMkLst>
        </pc:graphicFrameChg>
        <pc:graphicFrameChg chg="del">
          <ac:chgData name="Erik Král" userId="e92e8e71-05aa-4c44-9728-5ff1a0a20d65" providerId="ADAL" clId="{A8FA56ED-5C0F-4387-94CF-0EB52543F964}" dt="2020-03-24T16:12:13.817" v="3333" actId="478"/>
          <ac:graphicFrameMkLst>
            <pc:docMk/>
            <pc:sldMk cId="1876951858" sldId="432"/>
            <ac:graphicFrameMk id="17" creationId="{88C2A4CA-6BD3-47FA-8128-F71289D68248}"/>
          </ac:graphicFrameMkLst>
        </pc:graphicFrameChg>
        <pc:graphicFrameChg chg="del mod modGraphic">
          <ac:chgData name="Erik Král" userId="e92e8e71-05aa-4c44-9728-5ff1a0a20d65" providerId="ADAL" clId="{A8FA56ED-5C0F-4387-94CF-0EB52543F964}" dt="2020-03-24T16:12:13.817" v="3333" actId="478"/>
          <ac:graphicFrameMkLst>
            <pc:docMk/>
            <pc:sldMk cId="1876951858" sldId="432"/>
            <ac:graphicFrameMk id="19" creationId="{702EA468-FE42-43F0-9F7C-C687AD41FC01}"/>
          </ac:graphicFrameMkLst>
        </pc:graphicFrameChg>
        <pc:cxnChg chg="del">
          <ac:chgData name="Erik Král" userId="e92e8e71-05aa-4c44-9728-5ff1a0a20d65" providerId="ADAL" clId="{A8FA56ED-5C0F-4387-94CF-0EB52543F964}" dt="2020-03-24T16:12:13.817" v="3333" actId="478"/>
          <ac:cxnSpMkLst>
            <pc:docMk/>
            <pc:sldMk cId="1876951858" sldId="432"/>
            <ac:cxnSpMk id="18" creationId="{3853F5F1-461C-4EAB-B799-89456BA1BD71}"/>
          </ac:cxnSpMkLst>
        </pc:cxnChg>
      </pc:sldChg>
      <pc:sldChg chg="delSp modSp add">
        <pc:chgData name="Erik Král" userId="e92e8e71-05aa-4c44-9728-5ff1a0a20d65" providerId="ADAL" clId="{A8FA56ED-5C0F-4387-94CF-0EB52543F964}" dt="2020-03-24T16:14:43.771" v="3358"/>
        <pc:sldMkLst>
          <pc:docMk/>
          <pc:sldMk cId="4248983606" sldId="433"/>
        </pc:sldMkLst>
        <pc:spChg chg="mod">
          <ac:chgData name="Erik Král" userId="e92e8e71-05aa-4c44-9728-5ff1a0a20d65" providerId="ADAL" clId="{A8FA56ED-5C0F-4387-94CF-0EB52543F964}" dt="2020-03-24T16:12:23.379" v="3335" actId="207"/>
          <ac:spMkLst>
            <pc:docMk/>
            <pc:sldMk cId="4248983606" sldId="433"/>
            <ac:spMk id="3" creationId="{8F6A35F0-0999-4B06-B238-BFD5478F60D4}"/>
          </ac:spMkLst>
        </pc:spChg>
        <pc:spChg chg="mod">
          <ac:chgData name="Erik Král" userId="e92e8e71-05aa-4c44-9728-5ff1a0a20d65" providerId="ADAL" clId="{A8FA56ED-5C0F-4387-94CF-0EB52543F964}" dt="2020-03-24T16:12:34.430" v="3336" actId="207"/>
          <ac:spMkLst>
            <pc:docMk/>
            <pc:sldMk cId="4248983606" sldId="433"/>
            <ac:spMk id="9" creationId="{021A9080-002D-4929-B3B9-9F69C347A9EC}"/>
          </ac:spMkLst>
        </pc:spChg>
        <pc:graphicFrameChg chg="mod modGraphic">
          <ac:chgData name="Erik Král" userId="e92e8e71-05aa-4c44-9728-5ff1a0a20d65" providerId="ADAL" clId="{A8FA56ED-5C0F-4387-94CF-0EB52543F964}" dt="2020-03-24T16:14:43.771" v="3358"/>
          <ac:graphicFrameMkLst>
            <pc:docMk/>
            <pc:sldMk cId="4248983606" sldId="433"/>
            <ac:graphicFrameMk id="17" creationId="{88C2A4CA-6BD3-47FA-8128-F71289D68248}"/>
          </ac:graphicFrameMkLst>
        </pc:graphicFrameChg>
        <pc:graphicFrameChg chg="del">
          <ac:chgData name="Erik Král" userId="e92e8e71-05aa-4c44-9728-5ff1a0a20d65" providerId="ADAL" clId="{A8FA56ED-5C0F-4387-94CF-0EB52543F964}" dt="2020-03-24T16:12:44.440" v="3338" actId="478"/>
          <ac:graphicFrameMkLst>
            <pc:docMk/>
            <pc:sldMk cId="4248983606" sldId="433"/>
            <ac:graphicFrameMk id="19" creationId="{702EA468-FE42-43F0-9F7C-C687AD41FC01}"/>
          </ac:graphicFrameMkLst>
        </pc:graphicFrameChg>
        <pc:cxnChg chg="del">
          <ac:chgData name="Erik Král" userId="e92e8e71-05aa-4c44-9728-5ff1a0a20d65" providerId="ADAL" clId="{A8FA56ED-5C0F-4387-94CF-0EB52543F964}" dt="2020-03-24T16:12:42.463" v="3337" actId="478"/>
          <ac:cxnSpMkLst>
            <pc:docMk/>
            <pc:sldMk cId="4248983606" sldId="433"/>
            <ac:cxnSpMk id="18" creationId="{3853F5F1-461C-4EAB-B799-89456BA1BD71}"/>
          </ac:cxnSpMkLst>
        </pc:cxnChg>
      </pc:sldChg>
      <pc:sldChg chg="delSp modSp add">
        <pc:chgData name="Erik Král" userId="e92e8e71-05aa-4c44-9728-5ff1a0a20d65" providerId="ADAL" clId="{A8FA56ED-5C0F-4387-94CF-0EB52543F964}" dt="2020-03-24T16:15:02.359" v="3359" actId="207"/>
        <pc:sldMkLst>
          <pc:docMk/>
          <pc:sldMk cId="565181285" sldId="434"/>
        </pc:sldMkLst>
        <pc:spChg chg="mod">
          <ac:chgData name="Erik Král" userId="e92e8e71-05aa-4c44-9728-5ff1a0a20d65" providerId="ADAL" clId="{A8FA56ED-5C0F-4387-94CF-0EB52543F964}" dt="2020-03-24T16:15:02.359" v="3359" actId="207"/>
          <ac:spMkLst>
            <pc:docMk/>
            <pc:sldMk cId="565181285" sldId="434"/>
            <ac:spMk id="3" creationId="{8F6A35F0-0999-4B06-B238-BFD5478F60D4}"/>
          </ac:spMkLst>
        </pc:spChg>
        <pc:spChg chg="mod">
          <ac:chgData name="Erik Král" userId="e92e8e71-05aa-4c44-9728-5ff1a0a20d65" providerId="ADAL" clId="{A8FA56ED-5C0F-4387-94CF-0EB52543F964}" dt="2020-03-24T16:12:52.687" v="3340" actId="207"/>
          <ac:spMkLst>
            <pc:docMk/>
            <pc:sldMk cId="565181285" sldId="434"/>
            <ac:spMk id="9" creationId="{021A9080-002D-4929-B3B9-9F69C347A9EC}"/>
          </ac:spMkLst>
        </pc:spChg>
        <pc:graphicFrameChg chg="modGraphic">
          <ac:chgData name="Erik Král" userId="e92e8e71-05aa-4c44-9728-5ff1a0a20d65" providerId="ADAL" clId="{A8FA56ED-5C0F-4387-94CF-0EB52543F964}" dt="2020-03-24T16:12:55.420" v="3341" actId="207"/>
          <ac:graphicFrameMkLst>
            <pc:docMk/>
            <pc:sldMk cId="565181285" sldId="434"/>
            <ac:graphicFrameMk id="17" creationId="{88C2A4CA-6BD3-47FA-8128-F71289D68248}"/>
          </ac:graphicFrameMkLst>
        </pc:graphicFrameChg>
        <pc:graphicFrameChg chg="del">
          <ac:chgData name="Erik Král" userId="e92e8e71-05aa-4c44-9728-5ff1a0a20d65" providerId="ADAL" clId="{A8FA56ED-5C0F-4387-94CF-0EB52543F964}" dt="2020-03-24T16:13:05.266" v="3343" actId="478"/>
          <ac:graphicFrameMkLst>
            <pc:docMk/>
            <pc:sldMk cId="565181285" sldId="434"/>
            <ac:graphicFrameMk id="19" creationId="{702EA468-FE42-43F0-9F7C-C687AD41FC01}"/>
          </ac:graphicFrameMkLst>
        </pc:graphicFrameChg>
        <pc:cxnChg chg="del">
          <ac:chgData name="Erik Král" userId="e92e8e71-05aa-4c44-9728-5ff1a0a20d65" providerId="ADAL" clId="{A8FA56ED-5C0F-4387-94CF-0EB52543F964}" dt="2020-03-24T16:13:03.614" v="3342" actId="478"/>
          <ac:cxnSpMkLst>
            <pc:docMk/>
            <pc:sldMk cId="565181285" sldId="434"/>
            <ac:cxnSpMk id="18" creationId="{3853F5F1-461C-4EAB-B799-89456BA1BD71}"/>
          </ac:cxnSpMkLst>
        </pc:cxnChg>
      </pc:sldChg>
      <pc:sldChg chg="modSp add">
        <pc:chgData name="Erik Král" userId="e92e8e71-05aa-4c44-9728-5ff1a0a20d65" providerId="ADAL" clId="{A8FA56ED-5C0F-4387-94CF-0EB52543F964}" dt="2020-03-24T16:15:09.326" v="3360" actId="207"/>
        <pc:sldMkLst>
          <pc:docMk/>
          <pc:sldMk cId="3402558235" sldId="435"/>
        </pc:sldMkLst>
        <pc:spChg chg="mod">
          <ac:chgData name="Erik Král" userId="e92e8e71-05aa-4c44-9728-5ff1a0a20d65" providerId="ADAL" clId="{A8FA56ED-5C0F-4387-94CF-0EB52543F964}" dt="2020-03-24T16:15:09.326" v="3360" actId="207"/>
          <ac:spMkLst>
            <pc:docMk/>
            <pc:sldMk cId="3402558235" sldId="435"/>
            <ac:spMk id="3" creationId="{8F6A35F0-0999-4B06-B238-BFD5478F60D4}"/>
          </ac:spMkLst>
        </pc:spChg>
        <pc:spChg chg="mod">
          <ac:chgData name="Erik Král" userId="e92e8e71-05aa-4c44-9728-5ff1a0a20d65" providerId="ADAL" clId="{A8FA56ED-5C0F-4387-94CF-0EB52543F964}" dt="2020-03-24T16:13:14.502" v="3345" actId="207"/>
          <ac:spMkLst>
            <pc:docMk/>
            <pc:sldMk cId="3402558235" sldId="435"/>
            <ac:spMk id="9" creationId="{021A9080-002D-4929-B3B9-9F69C347A9EC}"/>
          </ac:spMkLst>
        </pc:spChg>
        <pc:graphicFrameChg chg="modGraphic">
          <ac:chgData name="Erik Král" userId="e92e8e71-05aa-4c44-9728-5ff1a0a20d65" providerId="ADAL" clId="{A8FA56ED-5C0F-4387-94CF-0EB52543F964}" dt="2020-03-24T16:14:11.506" v="3356" actId="207"/>
          <ac:graphicFrameMkLst>
            <pc:docMk/>
            <pc:sldMk cId="3402558235" sldId="435"/>
            <ac:graphicFrameMk id="17" creationId="{88C2A4CA-6BD3-47FA-8128-F71289D68248}"/>
          </ac:graphicFrameMkLst>
        </pc:graphicFrameChg>
        <pc:graphicFrameChg chg="mod modGraphic">
          <ac:chgData name="Erik Král" userId="e92e8e71-05aa-4c44-9728-5ff1a0a20d65" providerId="ADAL" clId="{A8FA56ED-5C0F-4387-94CF-0EB52543F964}" dt="2020-03-24T16:13:30.281" v="3350"/>
          <ac:graphicFrameMkLst>
            <pc:docMk/>
            <pc:sldMk cId="3402558235" sldId="435"/>
            <ac:graphicFrameMk id="19" creationId="{702EA468-FE42-43F0-9F7C-C687AD41FC01}"/>
          </ac:graphicFrameMkLst>
        </pc:graphicFrameChg>
      </pc:sldChg>
      <pc:sldChg chg="modSp add">
        <pc:chgData name="Erik Král" userId="e92e8e71-05aa-4c44-9728-5ff1a0a20d65" providerId="ADAL" clId="{A8FA56ED-5C0F-4387-94CF-0EB52543F964}" dt="2020-03-24T16:15:15.222" v="3361" actId="207"/>
        <pc:sldMkLst>
          <pc:docMk/>
          <pc:sldMk cId="2790563303" sldId="436"/>
        </pc:sldMkLst>
        <pc:spChg chg="mod">
          <ac:chgData name="Erik Král" userId="e92e8e71-05aa-4c44-9728-5ff1a0a20d65" providerId="ADAL" clId="{A8FA56ED-5C0F-4387-94CF-0EB52543F964}" dt="2020-03-24T16:15:15.222" v="3361" actId="207"/>
          <ac:spMkLst>
            <pc:docMk/>
            <pc:sldMk cId="2790563303" sldId="436"/>
            <ac:spMk id="3" creationId="{8F6A35F0-0999-4B06-B238-BFD5478F60D4}"/>
          </ac:spMkLst>
        </pc:spChg>
        <pc:spChg chg="mod">
          <ac:chgData name="Erik Král" userId="e92e8e71-05aa-4c44-9728-5ff1a0a20d65" providerId="ADAL" clId="{A8FA56ED-5C0F-4387-94CF-0EB52543F964}" dt="2020-03-24T16:13:48.871" v="3352" actId="207"/>
          <ac:spMkLst>
            <pc:docMk/>
            <pc:sldMk cId="2790563303" sldId="436"/>
            <ac:spMk id="9" creationId="{021A9080-002D-4929-B3B9-9F69C347A9EC}"/>
          </ac:spMkLst>
        </pc:spChg>
        <pc:graphicFrameChg chg="modGraphic">
          <ac:chgData name="Erik Král" userId="e92e8e71-05aa-4c44-9728-5ff1a0a20d65" providerId="ADAL" clId="{A8FA56ED-5C0F-4387-94CF-0EB52543F964}" dt="2020-03-24T16:13:58.752" v="3355" actId="207"/>
          <ac:graphicFrameMkLst>
            <pc:docMk/>
            <pc:sldMk cId="2790563303" sldId="436"/>
            <ac:graphicFrameMk id="19" creationId="{702EA468-FE42-43F0-9F7C-C687AD41FC01}"/>
          </ac:graphicFrameMkLst>
        </pc:graphicFrameChg>
      </pc:sldChg>
      <pc:sldChg chg="add">
        <pc:chgData name="Erik Král" userId="e92e8e71-05aa-4c44-9728-5ff1a0a20d65" providerId="ADAL" clId="{A8FA56ED-5C0F-4387-94CF-0EB52543F964}" dt="2020-03-24T16:13:41.923" v="3351"/>
        <pc:sldMkLst>
          <pc:docMk/>
          <pc:sldMk cId="455034569" sldId="437"/>
        </pc:sldMkLst>
      </pc:sldChg>
      <pc:sldChg chg="delSp modSp add">
        <pc:chgData name="Erik Král" userId="e92e8e71-05aa-4c44-9728-5ff1a0a20d65" providerId="ADAL" clId="{A8FA56ED-5C0F-4387-94CF-0EB52543F964}" dt="2020-03-24T16:19:52.566" v="3622" actId="478"/>
        <pc:sldMkLst>
          <pc:docMk/>
          <pc:sldMk cId="3676344761" sldId="438"/>
        </pc:sldMkLst>
        <pc:spChg chg="mod">
          <ac:chgData name="Erik Král" userId="e92e8e71-05aa-4c44-9728-5ff1a0a20d65" providerId="ADAL" clId="{A8FA56ED-5C0F-4387-94CF-0EB52543F964}" dt="2020-03-24T16:19:00.891" v="3390" actId="20577"/>
          <ac:spMkLst>
            <pc:docMk/>
            <pc:sldMk cId="3676344761" sldId="438"/>
            <ac:spMk id="2" creationId="{141E6590-C6EE-4BC9-9415-E0CA416F14C8}"/>
          </ac:spMkLst>
        </pc:spChg>
        <pc:spChg chg="mod">
          <ac:chgData name="Erik Král" userId="e92e8e71-05aa-4c44-9728-5ff1a0a20d65" providerId="ADAL" clId="{A8FA56ED-5C0F-4387-94CF-0EB52543F964}" dt="2020-03-24T16:19:49.126" v="3621" actId="20577"/>
          <ac:spMkLst>
            <pc:docMk/>
            <pc:sldMk cId="3676344761" sldId="438"/>
            <ac:spMk id="3" creationId="{F0FB6161-5ADF-43AF-AC40-C2FA61EC1903}"/>
          </ac:spMkLst>
        </pc:spChg>
        <pc:spChg chg="del">
          <ac:chgData name="Erik Král" userId="e92e8e71-05aa-4c44-9728-5ff1a0a20d65" providerId="ADAL" clId="{A8FA56ED-5C0F-4387-94CF-0EB52543F964}" dt="2020-03-24T16:19:52.566" v="3622" actId="478"/>
          <ac:spMkLst>
            <pc:docMk/>
            <pc:sldMk cId="3676344761" sldId="438"/>
            <ac:spMk id="4" creationId="{B3E6AA0A-7129-4CE9-94AC-BCAAC3119E3D}"/>
          </ac:spMkLst>
        </pc:spChg>
      </pc:sldChg>
      <pc:sldChg chg="addSp delSp modSp add">
        <pc:chgData name="Erik Král" userId="e92e8e71-05aa-4c44-9728-5ff1a0a20d65" providerId="ADAL" clId="{A8FA56ED-5C0F-4387-94CF-0EB52543F964}" dt="2020-03-24T16:39:57.547" v="3775" actId="20577"/>
        <pc:sldMkLst>
          <pc:docMk/>
          <pc:sldMk cId="2443228127" sldId="439"/>
        </pc:sldMkLst>
        <pc:spChg chg="mod">
          <ac:chgData name="Erik Král" userId="e92e8e71-05aa-4c44-9728-5ff1a0a20d65" providerId="ADAL" clId="{A8FA56ED-5C0F-4387-94CF-0EB52543F964}" dt="2020-03-24T16:20:07.510" v="3637" actId="20577"/>
          <ac:spMkLst>
            <pc:docMk/>
            <pc:sldMk cId="2443228127" sldId="439"/>
            <ac:spMk id="2" creationId="{949A9352-BCA3-4061-86C7-B11996DC5B4D}"/>
          </ac:spMkLst>
        </pc:spChg>
        <pc:spChg chg="mod">
          <ac:chgData name="Erik Král" userId="e92e8e71-05aa-4c44-9728-5ff1a0a20d65" providerId="ADAL" clId="{A8FA56ED-5C0F-4387-94CF-0EB52543F964}" dt="2020-03-24T16:39:57.547" v="3775" actId="20577"/>
          <ac:spMkLst>
            <pc:docMk/>
            <pc:sldMk cId="2443228127" sldId="439"/>
            <ac:spMk id="3" creationId="{8F6A35F0-0999-4B06-B238-BFD5478F60D4}"/>
          </ac:spMkLst>
        </pc:spChg>
        <pc:spChg chg="add mod">
          <ac:chgData name="Erik Král" userId="e92e8e71-05aa-4c44-9728-5ff1a0a20d65" providerId="ADAL" clId="{A8FA56ED-5C0F-4387-94CF-0EB52543F964}" dt="2020-03-24T16:31:52.203" v="3696" actId="14100"/>
          <ac:spMkLst>
            <pc:docMk/>
            <pc:sldMk cId="2443228127" sldId="439"/>
            <ac:spMk id="4" creationId="{8CC8B49C-FF26-480F-AAB3-88B8723D9B1E}"/>
          </ac:spMkLst>
        </pc:spChg>
        <pc:spChg chg="add del">
          <ac:chgData name="Erik Král" userId="e92e8e71-05aa-4c44-9728-5ff1a0a20d65" providerId="ADAL" clId="{A8FA56ED-5C0F-4387-94CF-0EB52543F964}" dt="2020-03-24T16:27:31.329" v="3654" actId="478"/>
          <ac:spMkLst>
            <pc:docMk/>
            <pc:sldMk cId="2443228127" sldId="439"/>
            <ac:spMk id="6" creationId="{589E8163-5672-46C3-B207-9FA97612D973}"/>
          </ac:spMkLst>
        </pc:spChg>
        <pc:spChg chg="del">
          <ac:chgData name="Erik Král" userId="e92e8e71-05aa-4c44-9728-5ff1a0a20d65" providerId="ADAL" clId="{A8FA56ED-5C0F-4387-94CF-0EB52543F964}" dt="2020-03-24T16:26:30.008" v="3638" actId="478"/>
          <ac:spMkLst>
            <pc:docMk/>
            <pc:sldMk cId="2443228127" sldId="439"/>
            <ac:spMk id="9" creationId="{021A9080-002D-4929-B3B9-9F69C347A9EC}"/>
          </ac:spMkLst>
        </pc:spChg>
        <pc:graphicFrameChg chg="del">
          <ac:chgData name="Erik Král" userId="e92e8e71-05aa-4c44-9728-5ff1a0a20d65" providerId="ADAL" clId="{A8FA56ED-5C0F-4387-94CF-0EB52543F964}" dt="2020-03-24T16:28:48.835" v="3665" actId="478"/>
          <ac:graphicFrameMkLst>
            <pc:docMk/>
            <pc:sldMk cId="2443228127" sldId="439"/>
            <ac:graphicFrameMk id="12" creationId="{469549CD-12A3-4164-984B-06429A08A5E4}"/>
          </ac:graphicFrameMkLst>
        </pc:graphicFrameChg>
        <pc:graphicFrameChg chg="del">
          <ac:chgData name="Erik Král" userId="e92e8e71-05aa-4c44-9728-5ff1a0a20d65" providerId="ADAL" clId="{A8FA56ED-5C0F-4387-94CF-0EB52543F964}" dt="2020-03-24T16:28:48.835" v="3665" actId="478"/>
          <ac:graphicFrameMkLst>
            <pc:docMk/>
            <pc:sldMk cId="2443228127" sldId="439"/>
            <ac:graphicFrameMk id="13" creationId="{3D8234D5-C6FF-41FF-BA75-2CFBB36CE2C4}"/>
          </ac:graphicFrameMkLst>
        </pc:graphicFrameChg>
        <pc:graphicFrameChg chg="del">
          <ac:chgData name="Erik Král" userId="e92e8e71-05aa-4c44-9728-5ff1a0a20d65" providerId="ADAL" clId="{A8FA56ED-5C0F-4387-94CF-0EB52543F964}" dt="2020-03-24T16:28:48.835" v="3665" actId="478"/>
          <ac:graphicFrameMkLst>
            <pc:docMk/>
            <pc:sldMk cId="2443228127" sldId="439"/>
            <ac:graphicFrameMk id="17" creationId="{88C2A4CA-6BD3-47FA-8128-F71289D68248}"/>
          </ac:graphicFrameMkLst>
        </pc:graphicFrameChg>
        <pc:graphicFrameChg chg="del">
          <ac:chgData name="Erik Král" userId="e92e8e71-05aa-4c44-9728-5ff1a0a20d65" providerId="ADAL" clId="{A8FA56ED-5C0F-4387-94CF-0EB52543F964}" dt="2020-03-24T16:28:48.835" v="3665" actId="478"/>
          <ac:graphicFrameMkLst>
            <pc:docMk/>
            <pc:sldMk cId="2443228127" sldId="439"/>
            <ac:graphicFrameMk id="19" creationId="{702EA468-FE42-43F0-9F7C-C687AD41FC01}"/>
          </ac:graphicFrameMkLst>
        </pc:graphicFrameChg>
        <pc:cxnChg chg="del">
          <ac:chgData name="Erik Král" userId="e92e8e71-05aa-4c44-9728-5ff1a0a20d65" providerId="ADAL" clId="{A8FA56ED-5C0F-4387-94CF-0EB52543F964}" dt="2020-03-24T16:28:48.835" v="3665" actId="478"/>
          <ac:cxnSpMkLst>
            <pc:docMk/>
            <pc:sldMk cId="2443228127" sldId="439"/>
            <ac:cxnSpMk id="14" creationId="{3B64B20A-42BD-4565-A842-6ACB058D03D0}"/>
          </ac:cxnSpMkLst>
        </pc:cxnChg>
        <pc:cxnChg chg="del">
          <ac:chgData name="Erik Král" userId="e92e8e71-05aa-4c44-9728-5ff1a0a20d65" providerId="ADAL" clId="{A8FA56ED-5C0F-4387-94CF-0EB52543F964}" dt="2020-03-24T16:28:48.835" v="3665" actId="478"/>
          <ac:cxnSpMkLst>
            <pc:docMk/>
            <pc:sldMk cId="2443228127" sldId="439"/>
            <ac:cxnSpMk id="18" creationId="{3853F5F1-461C-4EAB-B799-89456BA1BD71}"/>
          </ac:cxnSpMkLst>
        </pc:cxnChg>
      </pc:sldChg>
      <pc:sldChg chg="delSp modSp add">
        <pc:chgData name="Erik Král" userId="e92e8e71-05aa-4c44-9728-5ff1a0a20d65" providerId="ADAL" clId="{A8FA56ED-5C0F-4387-94CF-0EB52543F964}" dt="2020-03-24T16:36:20.491" v="3729" actId="20577"/>
        <pc:sldMkLst>
          <pc:docMk/>
          <pc:sldMk cId="671051826" sldId="440"/>
        </pc:sldMkLst>
        <pc:spChg chg="mod">
          <ac:chgData name="Erik Král" userId="e92e8e71-05aa-4c44-9728-5ff1a0a20d65" providerId="ADAL" clId="{A8FA56ED-5C0F-4387-94CF-0EB52543F964}" dt="2020-03-24T16:36:20.491" v="3729" actId="20577"/>
          <ac:spMkLst>
            <pc:docMk/>
            <pc:sldMk cId="671051826" sldId="440"/>
            <ac:spMk id="3" creationId="{8F6A35F0-0999-4B06-B238-BFD5478F60D4}"/>
          </ac:spMkLst>
        </pc:spChg>
        <pc:spChg chg="mod">
          <ac:chgData name="Erik Král" userId="e92e8e71-05aa-4c44-9728-5ff1a0a20d65" providerId="ADAL" clId="{A8FA56ED-5C0F-4387-94CF-0EB52543F964}" dt="2020-03-24T16:31:59.478" v="3698" actId="14100"/>
          <ac:spMkLst>
            <pc:docMk/>
            <pc:sldMk cId="671051826" sldId="440"/>
            <ac:spMk id="4" creationId="{8CC8B49C-FF26-480F-AAB3-88B8723D9B1E}"/>
          </ac:spMkLst>
        </pc:spChg>
        <pc:graphicFrameChg chg="mod modGraphic">
          <ac:chgData name="Erik Král" userId="e92e8e71-05aa-4c44-9728-5ff1a0a20d65" providerId="ADAL" clId="{A8FA56ED-5C0F-4387-94CF-0EB52543F964}" dt="2020-03-24T16:29:34.208" v="3674"/>
          <ac:graphicFrameMkLst>
            <pc:docMk/>
            <pc:sldMk cId="671051826" sldId="440"/>
            <ac:graphicFrameMk id="12" creationId="{469549CD-12A3-4164-984B-06429A08A5E4}"/>
          </ac:graphicFrameMkLst>
        </pc:graphicFrameChg>
        <pc:graphicFrameChg chg="mod modGraphic">
          <ac:chgData name="Erik Král" userId="e92e8e71-05aa-4c44-9728-5ff1a0a20d65" providerId="ADAL" clId="{A8FA56ED-5C0F-4387-94CF-0EB52543F964}" dt="2020-03-24T16:29:37.180" v="3675"/>
          <ac:graphicFrameMkLst>
            <pc:docMk/>
            <pc:sldMk cId="671051826" sldId="440"/>
            <ac:graphicFrameMk id="13" creationId="{3D8234D5-C6FF-41FF-BA75-2CFBB36CE2C4}"/>
          </ac:graphicFrameMkLst>
        </pc:graphicFrameChg>
        <pc:graphicFrameChg chg="del">
          <ac:chgData name="Erik Král" userId="e92e8e71-05aa-4c44-9728-5ff1a0a20d65" providerId="ADAL" clId="{A8FA56ED-5C0F-4387-94CF-0EB52543F964}" dt="2020-03-24T16:28:58.626" v="3667" actId="478"/>
          <ac:graphicFrameMkLst>
            <pc:docMk/>
            <pc:sldMk cId="671051826" sldId="440"/>
            <ac:graphicFrameMk id="17" creationId="{88C2A4CA-6BD3-47FA-8128-F71289D68248}"/>
          </ac:graphicFrameMkLst>
        </pc:graphicFrameChg>
        <pc:graphicFrameChg chg="del">
          <ac:chgData name="Erik Král" userId="e92e8e71-05aa-4c44-9728-5ff1a0a20d65" providerId="ADAL" clId="{A8FA56ED-5C0F-4387-94CF-0EB52543F964}" dt="2020-03-24T16:29:00.533" v="3668" actId="478"/>
          <ac:graphicFrameMkLst>
            <pc:docMk/>
            <pc:sldMk cId="671051826" sldId="440"/>
            <ac:graphicFrameMk id="19" creationId="{702EA468-FE42-43F0-9F7C-C687AD41FC01}"/>
          </ac:graphicFrameMkLst>
        </pc:graphicFrameChg>
        <pc:cxnChg chg="del">
          <ac:chgData name="Erik Král" userId="e92e8e71-05aa-4c44-9728-5ff1a0a20d65" providerId="ADAL" clId="{A8FA56ED-5C0F-4387-94CF-0EB52543F964}" dt="2020-03-24T16:29:01.404" v="3669" actId="478"/>
          <ac:cxnSpMkLst>
            <pc:docMk/>
            <pc:sldMk cId="671051826" sldId="440"/>
            <ac:cxnSpMk id="18" creationId="{3853F5F1-461C-4EAB-B799-89456BA1BD71}"/>
          </ac:cxnSpMkLst>
        </pc:cxnChg>
      </pc:sldChg>
      <pc:sldChg chg="addSp delSp modSp add del">
        <pc:chgData name="Erik Král" userId="e92e8e71-05aa-4c44-9728-5ff1a0a20d65" providerId="ADAL" clId="{A8FA56ED-5C0F-4387-94CF-0EB52543F964}" dt="2020-03-24T16:32:25.200" v="3701" actId="2696"/>
        <pc:sldMkLst>
          <pc:docMk/>
          <pc:sldMk cId="2851949741" sldId="441"/>
        </pc:sldMkLst>
        <pc:spChg chg="mod">
          <ac:chgData name="Erik Král" userId="e92e8e71-05aa-4c44-9728-5ff1a0a20d65" providerId="ADAL" clId="{A8FA56ED-5C0F-4387-94CF-0EB52543F964}" dt="2020-03-24T16:29:47.870" v="3677" actId="207"/>
          <ac:spMkLst>
            <pc:docMk/>
            <pc:sldMk cId="2851949741" sldId="441"/>
            <ac:spMk id="3" creationId="{8F6A35F0-0999-4B06-B238-BFD5478F60D4}"/>
          </ac:spMkLst>
        </pc:spChg>
        <pc:spChg chg="mod">
          <ac:chgData name="Erik Král" userId="e92e8e71-05aa-4c44-9728-5ff1a0a20d65" providerId="ADAL" clId="{A8FA56ED-5C0F-4387-94CF-0EB52543F964}" dt="2020-03-24T16:31:34.502" v="3694" actId="14100"/>
          <ac:spMkLst>
            <pc:docMk/>
            <pc:sldMk cId="2851949741" sldId="441"/>
            <ac:spMk id="4" creationId="{8CC8B49C-FF26-480F-AAB3-88B8723D9B1E}"/>
          </ac:spMkLst>
        </pc:spChg>
        <pc:spChg chg="add del">
          <ac:chgData name="Erik Král" userId="e92e8e71-05aa-4c44-9728-5ff1a0a20d65" providerId="ADAL" clId="{A8FA56ED-5C0F-4387-94CF-0EB52543F964}" dt="2020-03-24T16:31:15.008" v="3689" actId="478"/>
          <ac:spMkLst>
            <pc:docMk/>
            <pc:sldMk cId="2851949741" sldId="441"/>
            <ac:spMk id="6" creationId="{2B51A7BD-11BD-4A82-B00B-25808591A069}"/>
          </ac:spMkLst>
        </pc:spChg>
        <pc:graphicFrameChg chg="mod modGraphic">
          <ac:chgData name="Erik Král" userId="e92e8e71-05aa-4c44-9728-5ff1a0a20d65" providerId="ADAL" clId="{A8FA56ED-5C0F-4387-94CF-0EB52543F964}" dt="2020-03-24T16:29:59.307" v="3684" actId="20577"/>
          <ac:graphicFrameMkLst>
            <pc:docMk/>
            <pc:sldMk cId="2851949741" sldId="441"/>
            <ac:graphicFrameMk id="17" creationId="{88C2A4CA-6BD3-47FA-8128-F71289D68248}"/>
          </ac:graphicFrameMkLst>
        </pc:graphicFrameChg>
        <pc:graphicFrameChg chg="add del">
          <ac:chgData name="Erik Král" userId="e92e8e71-05aa-4c44-9728-5ff1a0a20d65" providerId="ADAL" clId="{A8FA56ED-5C0F-4387-94CF-0EB52543F964}" dt="2020-03-24T16:30:20.374" v="3687" actId="478"/>
          <ac:graphicFrameMkLst>
            <pc:docMk/>
            <pc:sldMk cId="2851949741" sldId="441"/>
            <ac:graphicFrameMk id="19" creationId="{702EA468-FE42-43F0-9F7C-C687AD41FC01}"/>
          </ac:graphicFrameMkLst>
        </pc:graphicFrameChg>
        <pc:cxnChg chg="del">
          <ac:chgData name="Erik Král" userId="e92e8e71-05aa-4c44-9728-5ff1a0a20d65" providerId="ADAL" clId="{A8FA56ED-5C0F-4387-94CF-0EB52543F964}" dt="2020-03-24T16:30:01.101" v="3685" actId="478"/>
          <ac:cxnSpMkLst>
            <pc:docMk/>
            <pc:sldMk cId="2851949741" sldId="441"/>
            <ac:cxnSpMk id="18" creationId="{3853F5F1-461C-4EAB-B799-89456BA1BD71}"/>
          </ac:cxnSpMkLst>
        </pc:cxnChg>
      </pc:sldChg>
      <pc:sldChg chg="modSp add">
        <pc:chgData name="Erik Král" userId="e92e8e71-05aa-4c44-9728-5ff1a0a20d65" providerId="ADAL" clId="{A8FA56ED-5C0F-4387-94CF-0EB52543F964}" dt="2020-03-24T16:36:39.048" v="3734" actId="20577"/>
        <pc:sldMkLst>
          <pc:docMk/>
          <pc:sldMk cId="643853176" sldId="442"/>
        </pc:sldMkLst>
        <pc:spChg chg="mod">
          <ac:chgData name="Erik Král" userId="e92e8e71-05aa-4c44-9728-5ff1a0a20d65" providerId="ADAL" clId="{A8FA56ED-5C0F-4387-94CF-0EB52543F964}" dt="2020-03-24T16:36:24.962" v="3731" actId="20577"/>
          <ac:spMkLst>
            <pc:docMk/>
            <pc:sldMk cId="643853176" sldId="442"/>
            <ac:spMk id="3" creationId="{8F6A35F0-0999-4B06-B238-BFD5478F60D4}"/>
          </ac:spMkLst>
        </pc:spChg>
        <pc:spChg chg="mod">
          <ac:chgData name="Erik Král" userId="e92e8e71-05aa-4c44-9728-5ff1a0a20d65" providerId="ADAL" clId="{A8FA56ED-5C0F-4387-94CF-0EB52543F964}" dt="2020-03-24T16:32:06.746" v="3700" actId="14100"/>
          <ac:spMkLst>
            <pc:docMk/>
            <pc:sldMk cId="643853176" sldId="442"/>
            <ac:spMk id="4" creationId="{8CC8B49C-FF26-480F-AAB3-88B8723D9B1E}"/>
          </ac:spMkLst>
        </pc:spChg>
        <pc:graphicFrameChg chg="mod modGraphic">
          <ac:chgData name="Erik Král" userId="e92e8e71-05aa-4c44-9728-5ff1a0a20d65" providerId="ADAL" clId="{A8FA56ED-5C0F-4387-94CF-0EB52543F964}" dt="2020-03-24T16:36:39.048" v="3734" actId="20577"/>
          <ac:graphicFrameMkLst>
            <pc:docMk/>
            <pc:sldMk cId="643853176" sldId="442"/>
            <ac:graphicFrameMk id="17" creationId="{88C2A4CA-6BD3-47FA-8128-F71289D68248}"/>
          </ac:graphicFrameMkLst>
        </pc:graphicFrameChg>
        <pc:graphicFrameChg chg="mod modGraphic">
          <ac:chgData name="Erik Král" userId="e92e8e71-05aa-4c44-9728-5ff1a0a20d65" providerId="ADAL" clId="{A8FA56ED-5C0F-4387-94CF-0EB52543F964}" dt="2020-03-24T16:36:34.619" v="3732" actId="2165"/>
          <ac:graphicFrameMkLst>
            <pc:docMk/>
            <pc:sldMk cId="643853176" sldId="442"/>
            <ac:graphicFrameMk id="19" creationId="{702EA468-FE42-43F0-9F7C-C687AD41FC01}"/>
          </ac:graphicFrameMkLst>
        </pc:graphicFrameChg>
      </pc:sldChg>
      <pc:sldChg chg="modSp add del">
        <pc:chgData name="Erik Král" userId="e92e8e71-05aa-4c44-9728-5ff1a0a20d65" providerId="ADAL" clId="{A8FA56ED-5C0F-4387-94CF-0EB52543F964}" dt="2020-03-24T16:40:45.296" v="3776" actId="2696"/>
        <pc:sldMkLst>
          <pc:docMk/>
          <pc:sldMk cId="3875672436" sldId="443"/>
        </pc:sldMkLst>
        <pc:graphicFrameChg chg="modGraphic">
          <ac:chgData name="Erik Král" userId="e92e8e71-05aa-4c44-9728-5ff1a0a20d65" providerId="ADAL" clId="{A8FA56ED-5C0F-4387-94CF-0EB52543F964}" dt="2020-03-24T16:36:44.802" v="3736" actId="20577"/>
          <ac:graphicFrameMkLst>
            <pc:docMk/>
            <pc:sldMk cId="3875672436" sldId="443"/>
            <ac:graphicFrameMk id="17" creationId="{88C2A4CA-6BD3-47FA-8128-F71289D68248}"/>
          </ac:graphicFrameMkLst>
        </pc:graphicFrameChg>
        <pc:graphicFrameChg chg="modGraphic">
          <ac:chgData name="Erik Král" userId="e92e8e71-05aa-4c44-9728-5ff1a0a20d65" providerId="ADAL" clId="{A8FA56ED-5C0F-4387-94CF-0EB52543F964}" dt="2020-03-24T16:36:49.376" v="3737" actId="2165"/>
          <ac:graphicFrameMkLst>
            <pc:docMk/>
            <pc:sldMk cId="3875672436" sldId="443"/>
            <ac:graphicFrameMk id="19" creationId="{702EA468-FE42-43F0-9F7C-C687AD41FC01}"/>
          </ac:graphicFrameMkLst>
        </pc:graphicFrameChg>
      </pc:sldChg>
      <pc:sldChg chg="addSp modSp add">
        <pc:chgData name="Erik Král" userId="e92e8e71-05aa-4c44-9728-5ff1a0a20d65" providerId="ADAL" clId="{A8FA56ED-5C0F-4387-94CF-0EB52543F964}" dt="2020-03-24T16:41:32.928" v="3784" actId="14100"/>
        <pc:sldMkLst>
          <pc:docMk/>
          <pc:sldMk cId="2650339993" sldId="444"/>
        </pc:sldMkLst>
        <pc:spChg chg="mod">
          <ac:chgData name="Erik Král" userId="e92e8e71-05aa-4c44-9728-5ff1a0a20d65" providerId="ADAL" clId="{A8FA56ED-5C0F-4387-94CF-0EB52543F964}" dt="2020-03-24T16:34:33.696" v="3713" actId="207"/>
          <ac:spMkLst>
            <pc:docMk/>
            <pc:sldMk cId="2650339993" sldId="444"/>
            <ac:spMk id="3" creationId="{8F6A35F0-0999-4B06-B238-BFD5478F60D4}"/>
          </ac:spMkLst>
        </pc:spChg>
        <pc:spChg chg="mod">
          <ac:chgData name="Erik Král" userId="e92e8e71-05aa-4c44-9728-5ff1a0a20d65" providerId="ADAL" clId="{A8FA56ED-5C0F-4387-94CF-0EB52543F964}" dt="2020-03-24T16:34:38.331" v="3714" actId="207"/>
          <ac:spMkLst>
            <pc:docMk/>
            <pc:sldMk cId="2650339993" sldId="444"/>
            <ac:spMk id="4" creationId="{8CC8B49C-FF26-480F-AAB3-88B8723D9B1E}"/>
          </ac:spMkLst>
        </pc:spChg>
        <pc:graphicFrameChg chg="modGraphic">
          <ac:chgData name="Erik Král" userId="e92e8e71-05aa-4c44-9728-5ff1a0a20d65" providerId="ADAL" clId="{A8FA56ED-5C0F-4387-94CF-0EB52543F964}" dt="2020-03-24T16:37:04.307" v="3742" actId="20577"/>
          <ac:graphicFrameMkLst>
            <pc:docMk/>
            <pc:sldMk cId="2650339993" sldId="444"/>
            <ac:graphicFrameMk id="17" creationId="{88C2A4CA-6BD3-47FA-8128-F71289D68248}"/>
          </ac:graphicFrameMkLst>
        </pc:graphicFrameChg>
        <pc:graphicFrameChg chg="modGraphic">
          <ac:chgData name="Erik Král" userId="e92e8e71-05aa-4c44-9728-5ff1a0a20d65" providerId="ADAL" clId="{A8FA56ED-5C0F-4387-94CF-0EB52543F964}" dt="2020-03-24T16:37:08.259" v="3743" actId="2165"/>
          <ac:graphicFrameMkLst>
            <pc:docMk/>
            <pc:sldMk cId="2650339993" sldId="444"/>
            <ac:graphicFrameMk id="19" creationId="{702EA468-FE42-43F0-9F7C-C687AD41FC01}"/>
          </ac:graphicFrameMkLst>
        </pc:graphicFrameChg>
        <pc:cxnChg chg="add mod">
          <ac:chgData name="Erik Král" userId="e92e8e71-05aa-4c44-9728-5ff1a0a20d65" providerId="ADAL" clId="{A8FA56ED-5C0F-4387-94CF-0EB52543F964}" dt="2020-03-24T16:41:32.928" v="3784" actId="14100"/>
          <ac:cxnSpMkLst>
            <pc:docMk/>
            <pc:sldMk cId="2650339993" sldId="444"/>
            <ac:cxnSpMk id="20" creationId="{B4FD87BA-395C-4089-8D0F-D28B529FFD47}"/>
          </ac:cxnSpMkLst>
        </pc:cxnChg>
        <pc:cxnChg chg="add mod">
          <ac:chgData name="Erik Král" userId="e92e8e71-05aa-4c44-9728-5ff1a0a20d65" providerId="ADAL" clId="{A8FA56ED-5C0F-4387-94CF-0EB52543F964}" dt="2020-03-24T16:41:15.060" v="3783" actId="14100"/>
          <ac:cxnSpMkLst>
            <pc:docMk/>
            <pc:sldMk cId="2650339993" sldId="444"/>
            <ac:cxnSpMk id="21" creationId="{AD62F59E-63BC-4FB4-B615-22799C2AE65C}"/>
          </ac:cxnSpMkLst>
        </pc:cxnChg>
        <pc:cxnChg chg="add mod">
          <ac:chgData name="Erik Král" userId="e92e8e71-05aa-4c44-9728-5ff1a0a20d65" providerId="ADAL" clId="{A8FA56ED-5C0F-4387-94CF-0EB52543F964}" dt="2020-03-24T16:35:38.266" v="3720"/>
          <ac:cxnSpMkLst>
            <pc:docMk/>
            <pc:sldMk cId="2650339993" sldId="444"/>
            <ac:cxnSpMk id="22" creationId="{5FCBA7D4-F209-43B3-9FFC-929D355CB441}"/>
          </ac:cxnSpMkLst>
        </pc:cxnChg>
        <pc:cxnChg chg="add mod">
          <ac:chgData name="Erik Král" userId="e92e8e71-05aa-4c44-9728-5ff1a0a20d65" providerId="ADAL" clId="{A8FA56ED-5C0F-4387-94CF-0EB52543F964}" dt="2020-03-24T16:35:38.266" v="3720"/>
          <ac:cxnSpMkLst>
            <pc:docMk/>
            <pc:sldMk cId="2650339993" sldId="444"/>
            <ac:cxnSpMk id="23" creationId="{571345F8-CA19-4D18-A467-DF68EACB0DF3}"/>
          </ac:cxnSpMkLst>
        </pc:cxnChg>
      </pc:sldChg>
      <pc:sldChg chg="modSp add">
        <pc:chgData name="Erik Král" userId="e92e8e71-05aa-4c44-9728-5ff1a0a20d65" providerId="ADAL" clId="{A8FA56ED-5C0F-4387-94CF-0EB52543F964}" dt="2020-03-24T16:36:58.275" v="3740" actId="20577"/>
        <pc:sldMkLst>
          <pc:docMk/>
          <pc:sldMk cId="2112072044" sldId="445"/>
        </pc:sldMkLst>
        <pc:spChg chg="mod">
          <ac:chgData name="Erik Král" userId="e92e8e71-05aa-4c44-9728-5ff1a0a20d65" providerId="ADAL" clId="{A8FA56ED-5C0F-4387-94CF-0EB52543F964}" dt="2020-03-24T16:33:14.126" v="3710" actId="207"/>
          <ac:spMkLst>
            <pc:docMk/>
            <pc:sldMk cId="2112072044" sldId="445"/>
            <ac:spMk id="3" creationId="{8F6A35F0-0999-4B06-B238-BFD5478F60D4}"/>
          </ac:spMkLst>
        </pc:spChg>
        <pc:spChg chg="mod">
          <ac:chgData name="Erik Král" userId="e92e8e71-05aa-4c44-9728-5ff1a0a20d65" providerId="ADAL" clId="{A8FA56ED-5C0F-4387-94CF-0EB52543F964}" dt="2020-03-24T16:34:25.738" v="3711" actId="207"/>
          <ac:spMkLst>
            <pc:docMk/>
            <pc:sldMk cId="2112072044" sldId="445"/>
            <ac:spMk id="4" creationId="{8CC8B49C-FF26-480F-AAB3-88B8723D9B1E}"/>
          </ac:spMkLst>
        </pc:spChg>
        <pc:graphicFrameChg chg="modGraphic">
          <ac:chgData name="Erik Král" userId="e92e8e71-05aa-4c44-9728-5ff1a0a20d65" providerId="ADAL" clId="{A8FA56ED-5C0F-4387-94CF-0EB52543F964}" dt="2020-03-24T16:36:58.275" v="3740" actId="20577"/>
          <ac:graphicFrameMkLst>
            <pc:docMk/>
            <pc:sldMk cId="2112072044" sldId="445"/>
            <ac:graphicFrameMk id="17" creationId="{88C2A4CA-6BD3-47FA-8128-F71289D68248}"/>
          </ac:graphicFrameMkLst>
        </pc:graphicFrameChg>
        <pc:graphicFrameChg chg="modGraphic">
          <ac:chgData name="Erik Král" userId="e92e8e71-05aa-4c44-9728-5ff1a0a20d65" providerId="ADAL" clId="{A8FA56ED-5C0F-4387-94CF-0EB52543F964}" dt="2020-03-24T16:36:56.011" v="3738" actId="2165"/>
          <ac:graphicFrameMkLst>
            <pc:docMk/>
            <pc:sldMk cId="2112072044" sldId="445"/>
            <ac:graphicFrameMk id="19" creationId="{702EA468-FE42-43F0-9F7C-C687AD41FC01}"/>
          </ac:graphicFrameMkLst>
        </pc:graphicFrameChg>
      </pc:sldChg>
      <pc:sldChg chg="modSp add">
        <pc:chgData name="Erik Král" userId="e92e8e71-05aa-4c44-9728-5ff1a0a20d65" providerId="ADAL" clId="{A8FA56ED-5C0F-4387-94CF-0EB52543F964}" dt="2020-03-24T16:39:12.271" v="3769" actId="20577"/>
        <pc:sldMkLst>
          <pc:docMk/>
          <pc:sldMk cId="1113218806" sldId="446"/>
        </pc:sldMkLst>
        <pc:spChg chg="mod">
          <ac:chgData name="Erik Král" userId="e92e8e71-05aa-4c44-9728-5ff1a0a20d65" providerId="ADAL" clId="{A8FA56ED-5C0F-4387-94CF-0EB52543F964}" dt="2020-03-24T16:38:58.685" v="3766" actId="207"/>
          <ac:spMkLst>
            <pc:docMk/>
            <pc:sldMk cId="1113218806" sldId="446"/>
            <ac:spMk id="4" creationId="{8CC8B49C-FF26-480F-AAB3-88B8723D9B1E}"/>
          </ac:spMkLst>
        </pc:spChg>
        <pc:graphicFrameChg chg="modGraphic">
          <ac:chgData name="Erik Král" userId="e92e8e71-05aa-4c44-9728-5ff1a0a20d65" providerId="ADAL" clId="{A8FA56ED-5C0F-4387-94CF-0EB52543F964}" dt="2020-03-24T16:37:48.861" v="3756" actId="207"/>
          <ac:graphicFrameMkLst>
            <pc:docMk/>
            <pc:sldMk cId="1113218806" sldId="446"/>
            <ac:graphicFrameMk id="17" creationId="{88C2A4CA-6BD3-47FA-8128-F71289D68248}"/>
          </ac:graphicFrameMkLst>
        </pc:graphicFrameChg>
        <pc:graphicFrameChg chg="mod modGraphic">
          <ac:chgData name="Erik Král" userId="e92e8e71-05aa-4c44-9728-5ff1a0a20d65" providerId="ADAL" clId="{A8FA56ED-5C0F-4387-94CF-0EB52543F964}" dt="2020-03-24T16:39:12.271" v="3769" actId="20577"/>
          <ac:graphicFrameMkLst>
            <pc:docMk/>
            <pc:sldMk cId="1113218806" sldId="446"/>
            <ac:graphicFrameMk id="19" creationId="{702EA468-FE42-43F0-9F7C-C687AD41FC01}"/>
          </ac:graphicFrameMkLst>
        </pc:graphicFrameChg>
      </pc:sldChg>
      <pc:sldChg chg="delSp modSp add">
        <pc:chgData name="Erik Král" userId="e92e8e71-05aa-4c44-9728-5ff1a0a20d65" providerId="ADAL" clId="{A8FA56ED-5C0F-4387-94CF-0EB52543F964}" dt="2020-03-24T16:41:57.950" v="3786" actId="20577"/>
        <pc:sldMkLst>
          <pc:docMk/>
          <pc:sldMk cId="1137621977" sldId="447"/>
        </pc:sldMkLst>
        <pc:graphicFrameChg chg="modGraphic">
          <ac:chgData name="Erik Král" userId="e92e8e71-05aa-4c44-9728-5ff1a0a20d65" providerId="ADAL" clId="{A8FA56ED-5C0F-4387-94CF-0EB52543F964}" dt="2020-03-24T16:41:57.950" v="3786" actId="20577"/>
          <ac:graphicFrameMkLst>
            <pc:docMk/>
            <pc:sldMk cId="1137621977" sldId="447"/>
            <ac:graphicFrameMk id="17" creationId="{88C2A4CA-6BD3-47FA-8128-F71289D68248}"/>
          </ac:graphicFrameMkLst>
        </pc:graphicFrameChg>
        <pc:graphicFrameChg chg="del">
          <ac:chgData name="Erik Král" userId="e92e8e71-05aa-4c44-9728-5ff1a0a20d65" providerId="ADAL" clId="{A8FA56ED-5C0F-4387-94CF-0EB52543F964}" dt="2020-03-24T16:35:48.553" v="3724" actId="478"/>
          <ac:graphicFrameMkLst>
            <pc:docMk/>
            <pc:sldMk cId="1137621977" sldId="447"/>
            <ac:graphicFrameMk id="19" creationId="{702EA468-FE42-43F0-9F7C-C687AD41FC01}"/>
          </ac:graphicFrameMkLst>
        </pc:graphicFrameChg>
        <pc:cxnChg chg="del">
          <ac:chgData name="Erik Král" userId="e92e8e71-05aa-4c44-9728-5ff1a0a20d65" providerId="ADAL" clId="{A8FA56ED-5C0F-4387-94CF-0EB52543F964}" dt="2020-03-24T16:35:51.830" v="3725" actId="478"/>
          <ac:cxnSpMkLst>
            <pc:docMk/>
            <pc:sldMk cId="1137621977" sldId="447"/>
            <ac:cxnSpMk id="18" creationId="{3853F5F1-461C-4EAB-B799-89456BA1BD71}"/>
          </ac:cxnSpMkLst>
        </pc:cxnChg>
        <pc:cxnChg chg="del">
          <ac:chgData name="Erik Král" userId="e92e8e71-05aa-4c44-9728-5ff1a0a20d65" providerId="ADAL" clId="{A8FA56ED-5C0F-4387-94CF-0EB52543F964}" dt="2020-03-24T16:35:47.185" v="3723" actId="478"/>
          <ac:cxnSpMkLst>
            <pc:docMk/>
            <pc:sldMk cId="1137621977" sldId="447"/>
            <ac:cxnSpMk id="20" creationId="{B4FD87BA-395C-4089-8D0F-D28B529FFD47}"/>
          </ac:cxnSpMkLst>
        </pc:cxnChg>
        <pc:cxnChg chg="del">
          <ac:chgData name="Erik Král" userId="e92e8e71-05aa-4c44-9728-5ff1a0a20d65" providerId="ADAL" clId="{A8FA56ED-5C0F-4387-94CF-0EB52543F964}" dt="2020-03-24T16:35:45.465" v="3722" actId="478"/>
          <ac:cxnSpMkLst>
            <pc:docMk/>
            <pc:sldMk cId="1137621977" sldId="447"/>
            <ac:cxnSpMk id="21" creationId="{AD62F59E-63BC-4FB4-B615-22799C2AE65C}"/>
          </ac:cxnSpMkLst>
        </pc:cxnChg>
      </pc:sldChg>
      <pc:sldChg chg="add del">
        <pc:chgData name="Erik Král" userId="e92e8e71-05aa-4c44-9728-5ff1a0a20d65" providerId="ADAL" clId="{A8FA56ED-5C0F-4387-94CF-0EB52543F964}" dt="2020-03-24T16:35:37.221" v="3719"/>
        <pc:sldMkLst>
          <pc:docMk/>
          <pc:sldMk cId="3213977859" sldId="447"/>
        </pc:sldMkLst>
      </pc:sldChg>
      <pc:sldChg chg="modSp add">
        <pc:chgData name="Erik Král" userId="e92e8e71-05aa-4c44-9728-5ff1a0a20d65" providerId="ADAL" clId="{A8FA56ED-5C0F-4387-94CF-0EB52543F964}" dt="2020-03-24T16:37:32.063" v="3751" actId="207"/>
        <pc:sldMkLst>
          <pc:docMk/>
          <pc:sldMk cId="1969779767" sldId="448"/>
        </pc:sldMkLst>
        <pc:spChg chg="mod">
          <ac:chgData name="Erik Král" userId="e92e8e71-05aa-4c44-9728-5ff1a0a20d65" providerId="ADAL" clId="{A8FA56ED-5C0F-4387-94CF-0EB52543F964}" dt="2020-03-24T16:37:25.167" v="3746" actId="207"/>
          <ac:spMkLst>
            <pc:docMk/>
            <pc:sldMk cId="1969779767" sldId="448"/>
            <ac:spMk id="4" creationId="{8CC8B49C-FF26-480F-AAB3-88B8723D9B1E}"/>
          </ac:spMkLst>
        </pc:spChg>
        <pc:graphicFrameChg chg="modGraphic">
          <ac:chgData name="Erik Král" userId="e92e8e71-05aa-4c44-9728-5ff1a0a20d65" providerId="ADAL" clId="{A8FA56ED-5C0F-4387-94CF-0EB52543F964}" dt="2020-03-24T16:37:32.063" v="3751" actId="207"/>
          <ac:graphicFrameMkLst>
            <pc:docMk/>
            <pc:sldMk cId="1969779767" sldId="448"/>
            <ac:graphicFrameMk id="17" creationId="{88C2A4CA-6BD3-47FA-8128-F71289D68248}"/>
          </ac:graphicFrameMkLst>
        </pc:graphicFrameChg>
      </pc:sldChg>
      <pc:sldChg chg="modSp add">
        <pc:chgData name="Erik Král" userId="e92e8e71-05aa-4c44-9728-5ff1a0a20d65" providerId="ADAL" clId="{A8FA56ED-5C0F-4387-94CF-0EB52543F964}" dt="2020-03-24T16:39:35.127" v="3773" actId="207"/>
        <pc:sldMkLst>
          <pc:docMk/>
          <pc:sldMk cId="3326560354" sldId="449"/>
        </pc:sldMkLst>
        <pc:spChg chg="mod">
          <ac:chgData name="Erik Král" userId="e92e8e71-05aa-4c44-9728-5ff1a0a20d65" providerId="ADAL" clId="{A8FA56ED-5C0F-4387-94CF-0EB52543F964}" dt="2020-03-24T16:39:30.211" v="3772" actId="207"/>
          <ac:spMkLst>
            <pc:docMk/>
            <pc:sldMk cId="3326560354" sldId="449"/>
            <ac:spMk id="4" creationId="{8CC8B49C-FF26-480F-AAB3-88B8723D9B1E}"/>
          </ac:spMkLst>
        </pc:spChg>
        <pc:graphicFrameChg chg="modGraphic">
          <ac:chgData name="Erik Král" userId="e92e8e71-05aa-4c44-9728-5ff1a0a20d65" providerId="ADAL" clId="{A8FA56ED-5C0F-4387-94CF-0EB52543F964}" dt="2020-03-24T16:38:17.325" v="3760" actId="207"/>
          <ac:graphicFrameMkLst>
            <pc:docMk/>
            <pc:sldMk cId="3326560354" sldId="449"/>
            <ac:graphicFrameMk id="17" creationId="{88C2A4CA-6BD3-47FA-8128-F71289D68248}"/>
          </ac:graphicFrameMkLst>
        </pc:graphicFrameChg>
        <pc:graphicFrameChg chg="mod modGraphic">
          <ac:chgData name="Erik Král" userId="e92e8e71-05aa-4c44-9728-5ff1a0a20d65" providerId="ADAL" clId="{A8FA56ED-5C0F-4387-94CF-0EB52543F964}" dt="2020-03-24T16:39:35.127" v="3773" actId="207"/>
          <ac:graphicFrameMkLst>
            <pc:docMk/>
            <pc:sldMk cId="3326560354" sldId="449"/>
            <ac:graphicFrameMk id="19" creationId="{702EA468-FE42-43F0-9F7C-C687AD41FC01}"/>
          </ac:graphicFrameMkLst>
        </pc:graphicFrameChg>
      </pc:sldChg>
      <pc:sldChg chg="modSp add">
        <pc:chgData name="Erik Král" userId="e92e8e71-05aa-4c44-9728-5ff1a0a20d65" providerId="ADAL" clId="{A8FA56ED-5C0F-4387-94CF-0EB52543F964}" dt="2020-03-24T16:39:22.524" v="3771" actId="207"/>
        <pc:sldMkLst>
          <pc:docMk/>
          <pc:sldMk cId="321852385" sldId="450"/>
        </pc:sldMkLst>
        <pc:spChg chg="mod">
          <ac:chgData name="Erik Král" userId="e92e8e71-05aa-4c44-9728-5ff1a0a20d65" providerId="ADAL" clId="{A8FA56ED-5C0F-4387-94CF-0EB52543F964}" dt="2020-03-24T16:39:22.524" v="3771" actId="207"/>
          <ac:spMkLst>
            <pc:docMk/>
            <pc:sldMk cId="321852385" sldId="450"/>
            <ac:spMk id="4" creationId="{8CC8B49C-FF26-480F-AAB3-88B8723D9B1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6039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714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25.03.2020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25.03.2020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25.03.2020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25.03.2020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25.03.2020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25.03.2020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copy_constructor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Kopírování instancí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destruktor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928983"/>
              </p:ext>
            </p:extLst>
          </p:nvPr>
        </p:nvGraphicFramePr>
        <p:xfrm>
          <a:off x="5467363" y="4638318"/>
          <a:ext cx="1419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n(n)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3" y="42497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</p:spTree>
    <p:extLst>
      <p:ext uri="{BB962C8B-B14F-4D97-AF65-F5344CB8AC3E}">
        <p14:creationId xmlns:p14="http://schemas.microsoft.com/office/powerpoint/2010/main" val="327962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destruktor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375921"/>
              </p:ext>
            </p:extLst>
          </p:nvPr>
        </p:nvGraphicFramePr>
        <p:xfrm>
          <a:off x="5467363" y="4638318"/>
          <a:ext cx="1419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272D1C95-0D1E-408F-822D-778B4567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36887"/>
              </p:ext>
            </p:extLst>
          </p:nvPr>
        </p:nvGraphicFramePr>
        <p:xfrm>
          <a:off x="9099097" y="4638318"/>
          <a:ext cx="13218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6766560" y="4808220"/>
            <a:ext cx="2400300" cy="114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data(new int[n])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3" y="42497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</p:spTree>
    <p:extLst>
      <p:ext uri="{BB962C8B-B14F-4D97-AF65-F5344CB8AC3E}">
        <p14:creationId xmlns:p14="http://schemas.microsoft.com/office/powerpoint/2010/main" val="209803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destruktor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/>
        </p:nvGraphicFramePr>
        <p:xfrm>
          <a:off x="5467363" y="4638318"/>
          <a:ext cx="1419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272D1C95-0D1E-408F-822D-778B4567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73338"/>
              </p:ext>
            </p:extLst>
          </p:nvPr>
        </p:nvGraphicFramePr>
        <p:xfrm>
          <a:off x="9099097" y="4638318"/>
          <a:ext cx="13218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6766560" y="4808220"/>
            <a:ext cx="2400300" cy="114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FF0000"/>
                </a:solidFill>
                <a:latin typeface="Consolas" panose="020B0609020204030204" pitchFamily="49" charset="0"/>
              </a:rPr>
              <a:t>for (int i = 0; i &lt; n; i++) 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3" y="42497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</p:spTree>
    <p:extLst>
      <p:ext uri="{BB962C8B-B14F-4D97-AF65-F5344CB8AC3E}">
        <p14:creationId xmlns:p14="http://schemas.microsoft.com/office/powerpoint/2010/main" val="277125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destruktor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/>
        </p:nvGraphicFramePr>
        <p:xfrm>
          <a:off x="5467363" y="4638318"/>
          <a:ext cx="1419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272D1C95-0D1E-408F-822D-778B45670FBF}"/>
              </a:ext>
            </a:extLst>
          </p:cNvPr>
          <p:cNvGraphicFramePr>
            <a:graphicFrameLocks noGrp="1"/>
          </p:cNvGraphicFramePr>
          <p:nvPr/>
        </p:nvGraphicFramePr>
        <p:xfrm>
          <a:off x="9099097" y="4638318"/>
          <a:ext cx="13218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6766560" y="4808220"/>
            <a:ext cx="2400300" cy="114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3" y="42497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739DC14A-018F-4782-B03E-BA565252F72A}"/>
              </a:ext>
            </a:extLst>
          </p:cNvPr>
          <p:cNvCxnSpPr/>
          <p:nvPr/>
        </p:nvCxnSpPr>
        <p:spPr>
          <a:xfrm>
            <a:off x="7839613" y="2583180"/>
            <a:ext cx="584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98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destruktor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/>
        </p:nvGraphicFramePr>
        <p:xfrm>
          <a:off x="5467363" y="4638318"/>
          <a:ext cx="1419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272D1C95-0D1E-408F-822D-778B45670FBF}"/>
              </a:ext>
            </a:extLst>
          </p:cNvPr>
          <p:cNvGraphicFramePr>
            <a:graphicFrameLocks noGrp="1"/>
          </p:cNvGraphicFramePr>
          <p:nvPr/>
        </p:nvGraphicFramePr>
        <p:xfrm>
          <a:off x="9099097" y="4638318"/>
          <a:ext cx="13218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6766560" y="4808220"/>
            <a:ext cx="2400300" cy="114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3" y="42497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AAF50255-D253-4E91-813E-76A46F9E00A9}"/>
              </a:ext>
            </a:extLst>
          </p:cNvPr>
          <p:cNvCxnSpPr/>
          <p:nvPr/>
        </p:nvCxnSpPr>
        <p:spPr>
          <a:xfrm>
            <a:off x="970051" y="5457496"/>
            <a:ext cx="584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00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destruktor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/>
        </p:nvGraphicFramePr>
        <p:xfrm>
          <a:off x="5467363" y="4638318"/>
          <a:ext cx="1419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[]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3" y="42497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</p:spTree>
    <p:extLst>
      <p:ext uri="{BB962C8B-B14F-4D97-AF65-F5344CB8AC3E}">
        <p14:creationId xmlns:p14="http://schemas.microsoft.com/office/powerpoint/2010/main" val="2209494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destruktor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/>
        </p:nvGraphicFramePr>
        <p:xfrm>
          <a:off x="5467363" y="4638318"/>
          <a:ext cx="1419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3" y="42497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E83AD25D-221D-4B1C-9171-CB3027E9AAD7}"/>
              </a:ext>
            </a:extLst>
          </p:cNvPr>
          <p:cNvCxnSpPr>
            <a:cxnSpLocks/>
          </p:cNvCxnSpPr>
          <p:nvPr/>
        </p:nvCxnSpPr>
        <p:spPr>
          <a:xfrm flipV="1">
            <a:off x="5305425" y="4808220"/>
            <a:ext cx="1857375" cy="14449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1535F657-73CA-40FD-9328-6607A659A9A4}"/>
              </a:ext>
            </a:extLst>
          </p:cNvPr>
          <p:cNvCxnSpPr>
            <a:cxnSpLocks/>
          </p:cNvCxnSpPr>
          <p:nvPr/>
        </p:nvCxnSpPr>
        <p:spPr>
          <a:xfrm flipH="1" flipV="1">
            <a:off x="5305425" y="4876800"/>
            <a:ext cx="1704976" cy="1342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C0E63B73-BDAD-4DDC-BF64-DDAB90949B8F}"/>
              </a:ext>
            </a:extLst>
          </p:cNvPr>
          <p:cNvCxnSpPr/>
          <p:nvPr/>
        </p:nvCxnSpPr>
        <p:spPr>
          <a:xfrm>
            <a:off x="532033" y="5722620"/>
            <a:ext cx="584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334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destruktor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3" y="42497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EA28C43E-42A6-4F1E-81C6-31B056C45B2A}"/>
              </a:ext>
            </a:extLst>
          </p:cNvPr>
          <p:cNvCxnSpPr/>
          <p:nvPr/>
        </p:nvCxnSpPr>
        <p:spPr>
          <a:xfrm>
            <a:off x="7162800" y="3163351"/>
            <a:ext cx="584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225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9A42F-4A7A-4101-92B0-F54401D2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Kopírování objektů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FE21B19-3450-4B40-95ED-AB0FEF2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vytváření kopií objektů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5ACA9A-C63D-42B3-B63A-ACB581A3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6427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D39BDD-CE39-4091-8FF0-8F13CE3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Kopie objektů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034F37-27D2-4305-B28A-850FF07A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 kopírování objektů je potřeba dát pozor na to, zda má, nebo nemá kopie objektu mít přístup ke zdrojům alokovaným originálním objektem.</a:t>
            </a:r>
          </a:p>
          <a:p>
            <a:r>
              <a:rPr lang="cs-CZ" dirty="0"/>
              <a:t>Například, zda a jak může kopie objektu pracovat s dynamicky alokovanou pamětí originálu.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D01C1B1-EC9D-48D3-A68F-45216A1F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737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Destruktor</a:t>
            </a:r>
          </a:p>
          <a:p>
            <a:pPr marL="0" indent="0">
              <a:buNone/>
            </a:pPr>
            <a:r>
              <a:rPr lang="cs-CZ" dirty="0"/>
              <a:t>Hluboká a mělká kopie</a:t>
            </a:r>
          </a:p>
          <a:p>
            <a:pPr marL="0" indent="0">
              <a:buNone/>
            </a:pPr>
            <a:r>
              <a:rPr lang="cs-CZ" dirty="0"/>
              <a:t>Kopírovací konstruktor</a:t>
            </a:r>
          </a:p>
          <a:p>
            <a:pPr marL="0" indent="0">
              <a:buNone/>
            </a:pPr>
            <a:r>
              <a:rPr lang="cs-CZ" dirty="0"/>
              <a:t>Přetížený operátor přiřazení</a:t>
            </a:r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C4378B-BF3A-48DA-8537-957460EA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Mělká kopie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B58D3F-BC77-4D99-899B-674D5AF6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Anglicky </a:t>
            </a:r>
            <a:r>
              <a:rPr lang="cs-CZ" b="1" dirty="0" err="1"/>
              <a:t>shallow</a:t>
            </a:r>
            <a:r>
              <a:rPr lang="cs-CZ" b="1" dirty="0"/>
              <a:t> copy</a:t>
            </a:r>
            <a:r>
              <a:rPr lang="cs-CZ" dirty="0"/>
              <a:t>.</a:t>
            </a:r>
            <a:endParaRPr lang="cs-CZ" b="1" dirty="0"/>
          </a:p>
          <a:p>
            <a:r>
              <a:rPr lang="cs-CZ" dirty="0"/>
              <a:t>Kopírujeme pouze ukazatele na dynamickou paměť.</a:t>
            </a:r>
          </a:p>
          <a:p>
            <a:r>
              <a:rPr lang="cs-CZ" dirty="0"/>
              <a:t>Všechny kopie, včetně originálu odkazují na stejná data v paměti.</a:t>
            </a:r>
          </a:p>
          <a:p>
            <a:r>
              <a:rPr lang="cs-CZ" dirty="0"/>
              <a:t>Mělká kopie se vytváří rychleji a zabírá méně paměti, protože se nekopíruje dynamicky alokovaná paměť.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56F9AF8-5967-4332-B932-B6B618A1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8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782C84-4E5F-40F1-A594-CA7BD1A5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kopírování objektů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656A4E-855A-404D-B6C7-B8B33D8D3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 následujícím příkladu máme třídu zásobník, která </a:t>
            </a:r>
            <a:r>
              <a:rPr lang="cs-CZ" i="1" dirty="0"/>
              <a:t>v </a:t>
            </a:r>
            <a:r>
              <a:rPr lang="cs-CZ" i="1" dirty="0" err="1"/>
              <a:t>member</a:t>
            </a:r>
            <a:r>
              <a:rPr lang="cs-CZ" i="1" dirty="0"/>
              <a:t> </a:t>
            </a:r>
            <a:r>
              <a:rPr lang="cs-CZ" i="1" dirty="0" err="1"/>
              <a:t>initializer</a:t>
            </a:r>
            <a:r>
              <a:rPr lang="cs-CZ" i="1" dirty="0"/>
              <a:t> listu</a:t>
            </a:r>
            <a:r>
              <a:rPr lang="cs-CZ" dirty="0"/>
              <a:t> konstruktoru dynamicky alokuje paměť pro </a:t>
            </a:r>
            <a:r>
              <a:rPr lang="cs-CZ" i="1" dirty="0"/>
              <a:t>n</a:t>
            </a:r>
            <a:r>
              <a:rPr lang="cs-CZ" dirty="0"/>
              <a:t> celých čísel v destruktoru potom tuto paměť uvolní.</a:t>
            </a:r>
          </a:p>
          <a:p>
            <a:r>
              <a:rPr lang="cs-CZ" dirty="0"/>
              <a:t>Vytvoříme instanci třídy zásobník a potom pomocí operátoru přiřazení vytvoříme kopii této instance.</a:t>
            </a:r>
          </a:p>
          <a:p>
            <a:r>
              <a:rPr lang="cs-CZ" dirty="0"/>
              <a:t>Když </a:t>
            </a:r>
            <a:r>
              <a:rPr lang="cs-CZ" b="1" dirty="0"/>
              <a:t>přestane jedna z instancí</a:t>
            </a:r>
            <a:r>
              <a:rPr lang="cs-CZ" dirty="0"/>
              <a:t>, tak </a:t>
            </a:r>
            <a:r>
              <a:rPr lang="cs-CZ" b="1" dirty="0"/>
              <a:t>destruktor</a:t>
            </a:r>
            <a:r>
              <a:rPr lang="cs-CZ" dirty="0"/>
              <a:t> </a:t>
            </a:r>
            <a:r>
              <a:rPr lang="cs-CZ" b="1" dirty="0"/>
              <a:t>uvolní paměť </a:t>
            </a:r>
            <a:r>
              <a:rPr lang="cs-CZ" dirty="0"/>
              <a:t>i pro druhou instanci.</a:t>
            </a:r>
          </a:p>
          <a:p>
            <a:r>
              <a:rPr lang="cs-CZ" b="1" dirty="0"/>
              <a:t>Zbývající </a:t>
            </a:r>
            <a:r>
              <a:rPr lang="cs-CZ" b="1" dirty="0" err="1"/>
              <a:t>instnace</a:t>
            </a:r>
            <a:r>
              <a:rPr lang="cs-CZ" dirty="0"/>
              <a:t> tedy </a:t>
            </a:r>
            <a:r>
              <a:rPr lang="cs-CZ" b="1" dirty="0"/>
              <a:t>nemůže přistupovat k </a:t>
            </a:r>
            <a:r>
              <a:rPr lang="cs-CZ" dirty="0"/>
              <a:t>této </a:t>
            </a:r>
            <a:r>
              <a:rPr lang="cs-CZ" b="1" dirty="0"/>
              <a:t>paměti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DC6938E-AD62-4E06-BF53-86734B13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624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kopírování objektů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</p:spTree>
    <p:extLst>
      <p:ext uri="{BB962C8B-B14F-4D97-AF65-F5344CB8AC3E}">
        <p14:creationId xmlns:p14="http://schemas.microsoft.com/office/powerpoint/2010/main" val="2572093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kopírování objektů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54231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272D1C95-0D1E-408F-822D-778B4567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706684"/>
              </p:ext>
            </p:extLst>
          </p:nvPr>
        </p:nvGraphicFramePr>
        <p:xfrm>
          <a:off x="10039066" y="4589992"/>
          <a:ext cx="13218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8737600" y="4743074"/>
            <a:ext cx="1283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</p:spTree>
    <p:extLst>
      <p:ext uri="{BB962C8B-B14F-4D97-AF65-F5344CB8AC3E}">
        <p14:creationId xmlns:p14="http://schemas.microsoft.com/office/powerpoint/2010/main" val="3909352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kopírování objektů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272D1C95-0D1E-408F-822D-778B45670FBF}"/>
              </a:ext>
            </a:extLst>
          </p:cNvPr>
          <p:cNvGraphicFramePr>
            <a:graphicFrameLocks noGrp="1"/>
          </p:cNvGraphicFramePr>
          <p:nvPr/>
        </p:nvGraphicFramePr>
        <p:xfrm>
          <a:off x="10039066" y="4589992"/>
          <a:ext cx="13218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8737600" y="4743074"/>
            <a:ext cx="1283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</p:spTree>
    <p:extLst>
      <p:ext uri="{BB962C8B-B14F-4D97-AF65-F5344CB8AC3E}">
        <p14:creationId xmlns:p14="http://schemas.microsoft.com/office/powerpoint/2010/main" val="1783592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kopírování objektů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272D1C95-0D1E-408F-822D-778B45670FBF}"/>
              </a:ext>
            </a:extLst>
          </p:cNvPr>
          <p:cNvGraphicFramePr>
            <a:graphicFrameLocks noGrp="1"/>
          </p:cNvGraphicFramePr>
          <p:nvPr/>
        </p:nvGraphicFramePr>
        <p:xfrm>
          <a:off x="10039066" y="4589992"/>
          <a:ext cx="13218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8737600" y="4743074"/>
            <a:ext cx="1283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graphicFrame>
        <p:nvGraphicFramePr>
          <p:cNvPr id="15" name="Tabulka 12">
            <a:extLst>
              <a:ext uri="{FF2B5EF4-FFF2-40B4-BE49-F238E27FC236}">
                <a16:creationId xmlns:a16="http://schemas.microsoft.com/office/drawing/2014/main" id="{AAEC843B-E5DF-4497-9C0F-D11547CC1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02353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adresa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9F531B8B-2B9D-4FE9-A02F-82C15F22EA73}"/>
              </a:ext>
            </a:extLst>
          </p:cNvPr>
          <p:cNvCxnSpPr>
            <a:cxnSpLocks/>
          </p:cNvCxnSpPr>
          <p:nvPr/>
        </p:nvCxnSpPr>
        <p:spPr>
          <a:xfrm flipV="1">
            <a:off x="8737600" y="4816872"/>
            <a:ext cx="1301466" cy="14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11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kopírování objektů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272D1C95-0D1E-408F-822D-778B45670FBF}"/>
              </a:ext>
            </a:extLst>
          </p:cNvPr>
          <p:cNvGraphicFramePr>
            <a:graphicFrameLocks noGrp="1"/>
          </p:cNvGraphicFramePr>
          <p:nvPr/>
        </p:nvGraphicFramePr>
        <p:xfrm>
          <a:off x="10039066" y="4589992"/>
          <a:ext cx="13218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8737600" y="4743074"/>
            <a:ext cx="1283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graphicFrame>
        <p:nvGraphicFramePr>
          <p:cNvPr id="15" name="Tabulka 12">
            <a:extLst>
              <a:ext uri="{FF2B5EF4-FFF2-40B4-BE49-F238E27FC236}">
                <a16:creationId xmlns:a16="http://schemas.microsoft.com/office/drawing/2014/main" id="{AAEC843B-E5DF-4497-9C0F-D11547CC1DDF}"/>
              </a:ext>
            </a:extLst>
          </p:cNvPr>
          <p:cNvGraphicFramePr>
            <a:graphicFrameLocks noGrp="1"/>
          </p:cNvGraphicFramePr>
          <p:nvPr/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9F531B8B-2B9D-4FE9-A02F-82C15F22EA73}"/>
              </a:ext>
            </a:extLst>
          </p:cNvPr>
          <p:cNvCxnSpPr>
            <a:cxnSpLocks/>
          </p:cNvCxnSpPr>
          <p:nvPr/>
        </p:nvCxnSpPr>
        <p:spPr>
          <a:xfrm flipV="1">
            <a:off x="8737600" y="4816872"/>
            <a:ext cx="1301466" cy="14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99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kopírování objektů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4" name="Tabulka 12">
            <a:extLst>
              <a:ext uri="{FF2B5EF4-FFF2-40B4-BE49-F238E27FC236}">
                <a16:creationId xmlns:a16="http://schemas.microsoft.com/office/drawing/2014/main" id="{272D1C95-0D1E-408F-822D-778B45670FBF}"/>
              </a:ext>
            </a:extLst>
          </p:cNvPr>
          <p:cNvGraphicFramePr>
            <a:graphicFrameLocks noGrp="1"/>
          </p:cNvGraphicFramePr>
          <p:nvPr/>
        </p:nvGraphicFramePr>
        <p:xfrm>
          <a:off x="10039066" y="4589992"/>
          <a:ext cx="132182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8737600" y="4743074"/>
            <a:ext cx="1283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[]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graphicFrame>
        <p:nvGraphicFramePr>
          <p:cNvPr id="15" name="Tabulka 12">
            <a:extLst>
              <a:ext uri="{FF2B5EF4-FFF2-40B4-BE49-F238E27FC236}">
                <a16:creationId xmlns:a16="http://schemas.microsoft.com/office/drawing/2014/main" id="{AAEC843B-E5DF-4497-9C0F-D11547CC1DDF}"/>
              </a:ext>
            </a:extLst>
          </p:cNvPr>
          <p:cNvGraphicFramePr>
            <a:graphicFrameLocks noGrp="1"/>
          </p:cNvGraphicFramePr>
          <p:nvPr/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9F531B8B-2B9D-4FE9-A02F-82C15F22EA73}"/>
              </a:ext>
            </a:extLst>
          </p:cNvPr>
          <p:cNvCxnSpPr>
            <a:cxnSpLocks/>
          </p:cNvCxnSpPr>
          <p:nvPr/>
        </p:nvCxnSpPr>
        <p:spPr>
          <a:xfrm flipV="1">
            <a:off x="8737600" y="4816872"/>
            <a:ext cx="1301466" cy="14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B86218C6-1679-49B9-BFE2-A2E73921FF8B}"/>
              </a:ext>
            </a:extLst>
          </p:cNvPr>
          <p:cNvCxnSpPr>
            <a:cxnSpLocks/>
          </p:cNvCxnSpPr>
          <p:nvPr/>
        </p:nvCxnSpPr>
        <p:spPr>
          <a:xfrm flipV="1">
            <a:off x="9920693" y="4889129"/>
            <a:ext cx="1588556" cy="12423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>
            <a:extLst>
              <a:ext uri="{FF2B5EF4-FFF2-40B4-BE49-F238E27FC236}">
                <a16:creationId xmlns:a16="http://schemas.microsoft.com/office/drawing/2014/main" id="{67AEF0F2-6D16-4507-A715-21A2843F869B}"/>
              </a:ext>
            </a:extLst>
          </p:cNvPr>
          <p:cNvCxnSpPr>
            <a:cxnSpLocks/>
          </p:cNvCxnSpPr>
          <p:nvPr/>
        </p:nvCxnSpPr>
        <p:spPr>
          <a:xfrm flipH="1" flipV="1">
            <a:off x="9890709" y="4889128"/>
            <a:ext cx="1618541" cy="1242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793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kopírování objektů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8737600" y="4743074"/>
            <a:ext cx="1283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[]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graphicFrame>
        <p:nvGraphicFramePr>
          <p:cNvPr id="15" name="Tabulka 12">
            <a:extLst>
              <a:ext uri="{FF2B5EF4-FFF2-40B4-BE49-F238E27FC236}">
                <a16:creationId xmlns:a16="http://schemas.microsoft.com/office/drawing/2014/main" id="{AAEC843B-E5DF-4497-9C0F-D11547CC1DDF}"/>
              </a:ext>
            </a:extLst>
          </p:cNvPr>
          <p:cNvGraphicFramePr>
            <a:graphicFrameLocks noGrp="1"/>
          </p:cNvGraphicFramePr>
          <p:nvPr/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9F531B8B-2B9D-4FE9-A02F-82C15F22EA73}"/>
              </a:ext>
            </a:extLst>
          </p:cNvPr>
          <p:cNvCxnSpPr>
            <a:cxnSpLocks/>
          </p:cNvCxnSpPr>
          <p:nvPr/>
        </p:nvCxnSpPr>
        <p:spPr>
          <a:xfrm flipV="1">
            <a:off x="8737600" y="4816872"/>
            <a:ext cx="1301466" cy="140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730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kopírování objektů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8737600" y="4743074"/>
            <a:ext cx="1283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graphicFrame>
        <p:nvGraphicFramePr>
          <p:cNvPr id="15" name="Tabulka 12">
            <a:extLst>
              <a:ext uri="{FF2B5EF4-FFF2-40B4-BE49-F238E27FC236}">
                <a16:creationId xmlns:a16="http://schemas.microsoft.com/office/drawing/2014/main" id="{AAEC843B-E5DF-4497-9C0F-D11547CC1DDF}"/>
              </a:ext>
            </a:extLst>
          </p:cNvPr>
          <p:cNvGraphicFramePr>
            <a:graphicFrameLocks noGrp="1"/>
          </p:cNvGraphicFramePr>
          <p:nvPr/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573C058B-47A6-42F5-8E2C-975C356972E7}"/>
              </a:ext>
            </a:extLst>
          </p:cNvPr>
          <p:cNvCxnSpPr>
            <a:cxnSpLocks/>
          </p:cNvCxnSpPr>
          <p:nvPr/>
        </p:nvCxnSpPr>
        <p:spPr>
          <a:xfrm flipV="1">
            <a:off x="7280458" y="5240731"/>
            <a:ext cx="1588556" cy="12423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7CBFCEBC-07E3-4D0F-B87B-5F4F50E91353}"/>
              </a:ext>
            </a:extLst>
          </p:cNvPr>
          <p:cNvCxnSpPr>
            <a:cxnSpLocks/>
          </p:cNvCxnSpPr>
          <p:nvPr/>
        </p:nvCxnSpPr>
        <p:spPr>
          <a:xfrm flipH="1" flipV="1">
            <a:off x="7250474" y="5240730"/>
            <a:ext cx="1618541" cy="1242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77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 kopírování objektů musíme dávat pozor na alokaci a uvolňování alokovaných zdrojů, například paměti na haldě.</a:t>
            </a:r>
          </a:p>
          <a:p>
            <a:r>
              <a:rPr lang="cs-CZ" dirty="0"/>
              <a:t>Zaměříme se na hlubokou a mělkou kopii instancí tříd, kopírovací konstruktor, přetížený operátor přiřazení a související postupy.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kopírování objektů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8737600" y="4743074"/>
            <a:ext cx="1283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</p:spTree>
    <p:extLst>
      <p:ext uri="{BB962C8B-B14F-4D97-AF65-F5344CB8AC3E}">
        <p14:creationId xmlns:p14="http://schemas.microsoft.com/office/powerpoint/2010/main" val="2762720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kopírování objektů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9237306" y="3501372"/>
            <a:ext cx="2345094" cy="3037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6678136" y="3501371"/>
            <a:ext cx="2559170" cy="3047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901A3EF-7264-4E3C-BCE3-C58A965D77AE}"/>
              </a:ext>
            </a:extLst>
          </p:cNvPr>
          <p:cNvCxnSpPr>
            <a:cxnSpLocks/>
          </p:cNvCxnSpPr>
          <p:nvPr/>
        </p:nvCxnSpPr>
        <p:spPr>
          <a:xfrm flipV="1">
            <a:off x="8737600" y="4743074"/>
            <a:ext cx="1283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[]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9F261F2D-320A-4097-AF9F-92082F3B8A22}"/>
              </a:ext>
            </a:extLst>
          </p:cNvPr>
          <p:cNvSpPr txBox="1"/>
          <p:nvPr/>
        </p:nvSpPr>
        <p:spPr>
          <a:xfrm>
            <a:off x="10157434" y="4499631"/>
            <a:ext cx="128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</a:rPr>
              <a:t>Exception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54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C4378B-BF3A-48DA-8537-957460EA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Hluboká kopie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B58D3F-BC77-4D99-899B-674D5AF6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Anglicky </a:t>
            </a:r>
            <a:r>
              <a:rPr lang="cs-CZ" b="1" dirty="0" err="1"/>
              <a:t>deep</a:t>
            </a:r>
            <a:r>
              <a:rPr lang="cs-CZ" b="1" dirty="0"/>
              <a:t> copy</a:t>
            </a:r>
            <a:r>
              <a:rPr lang="cs-CZ" dirty="0"/>
              <a:t>.</a:t>
            </a:r>
            <a:endParaRPr lang="cs-CZ" b="1" dirty="0"/>
          </a:p>
          <a:p>
            <a:r>
              <a:rPr lang="cs-CZ" dirty="0"/>
              <a:t>Kopírujeme i dynamicky alokovanou paměť.</a:t>
            </a:r>
          </a:p>
          <a:p>
            <a:r>
              <a:rPr lang="cs-CZ" dirty="0"/>
              <a:t>Všechny kopie, včetně originálu mají vlastní nezávislou kopii dat.</a:t>
            </a:r>
          </a:p>
          <a:p>
            <a:r>
              <a:rPr lang="cs-CZ" dirty="0"/>
              <a:t>Hluboká kopie se vytváří pomaleji a zabírá více místa v paměti kvůli vytváření vlastní kopie dat.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56F9AF8-5967-4332-B932-B6B618A1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4161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1B1E6D-AD6A-4AA0-9529-EBFABA16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Kopírovací konstruktor</a:t>
            </a:r>
            <a:r>
              <a:rPr lang="en-US"/>
              <a:t> [1]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E82828-931A-4EA7-B374-E2B82FB90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Kopírovací konstruktor je konstruktor, který má jako typ parametru referenci na svůj typ.</a:t>
            </a:r>
          </a:p>
          <a:p>
            <a:r>
              <a:rPr lang="cs-CZ" dirty="0"/>
              <a:t>Slouží především k vytvoření hluboké kopie objektu.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4E2C7B4-56EA-49FD-B4E9-E53D32EF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9945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kopírovací konstruktor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1A9080-002D-4929-B3B9-9F69C347A9EC}"/>
              </a:ext>
            </a:extLst>
          </p:cNvPr>
          <p:cNvSpPr/>
          <p:nvPr/>
        </p:nvSpPr>
        <p:spPr>
          <a:xfrm>
            <a:off x="609600" y="1417638"/>
            <a:ext cx="7562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.n), data(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.n])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std::copy(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z2(z1);</a:t>
            </a: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</p:spTree>
    <p:extLst>
      <p:ext uri="{BB962C8B-B14F-4D97-AF65-F5344CB8AC3E}">
        <p14:creationId xmlns:p14="http://schemas.microsoft.com/office/powerpoint/2010/main" val="3752023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kopírovací konstruktor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1A9080-002D-4929-B3B9-9F69C347A9EC}"/>
              </a:ext>
            </a:extLst>
          </p:cNvPr>
          <p:cNvSpPr/>
          <p:nvPr/>
        </p:nvSpPr>
        <p:spPr>
          <a:xfrm>
            <a:off x="609600" y="1417638"/>
            <a:ext cx="7562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.n), data(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.n])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std::copy(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z2(z1);</a:t>
            </a: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5242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21765"/>
              </p:ext>
            </p:extLst>
          </p:nvPr>
        </p:nvGraphicFramePr>
        <p:xfrm>
          <a:off x="10069050" y="3514605"/>
          <a:ext cx="1321826" cy="1405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3080">
                <a:tc>
                  <a:txBody>
                    <a:bodyPr/>
                    <a:lstStyle/>
                    <a:p>
                      <a:pPr algn="l"/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669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</p:spTree>
    <p:extLst>
      <p:ext uri="{BB962C8B-B14F-4D97-AF65-F5344CB8AC3E}">
        <p14:creationId xmlns:p14="http://schemas.microsoft.com/office/powerpoint/2010/main" val="1068195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kopírovací konstruktor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1A9080-002D-4929-B3B9-9F69C347A9EC}"/>
              </a:ext>
            </a:extLst>
          </p:cNvPr>
          <p:cNvSpPr/>
          <p:nvPr/>
        </p:nvSpPr>
        <p:spPr>
          <a:xfrm>
            <a:off x="609600" y="1417638"/>
            <a:ext cx="7562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.n), data(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.n])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std::copy(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z2(z1);</a:t>
            </a: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579609"/>
              </p:ext>
            </p:extLst>
          </p:nvPr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</p:spTree>
    <p:extLst>
      <p:ext uri="{BB962C8B-B14F-4D97-AF65-F5344CB8AC3E}">
        <p14:creationId xmlns:p14="http://schemas.microsoft.com/office/powerpoint/2010/main" val="1876951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kopírovací konstruktor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1A9080-002D-4929-B3B9-9F69C347A9EC}"/>
              </a:ext>
            </a:extLst>
          </p:cNvPr>
          <p:cNvSpPr/>
          <p:nvPr/>
        </p:nvSpPr>
        <p:spPr>
          <a:xfrm>
            <a:off x="609600" y="1417638"/>
            <a:ext cx="7562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Zasobnik(const Zasobnik&amp; z) 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 n(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.n), data(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.n])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std::copy(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z2(z1);</a:t>
            </a: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/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66998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adresa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983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kopírovací konstruktor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1A9080-002D-4929-B3B9-9F69C347A9EC}"/>
              </a:ext>
            </a:extLst>
          </p:cNvPr>
          <p:cNvSpPr/>
          <p:nvPr/>
        </p:nvSpPr>
        <p:spPr>
          <a:xfrm>
            <a:off x="609600" y="1417638"/>
            <a:ext cx="7562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pl-PL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n(z.n)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data(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.n])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std::copy(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z2(z1);</a:t>
            </a: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/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492808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cs-CZ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181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kopírovací konstruktor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1A9080-002D-4929-B3B9-9F69C347A9EC}"/>
              </a:ext>
            </a:extLst>
          </p:cNvPr>
          <p:cNvSpPr/>
          <p:nvPr/>
        </p:nvSpPr>
        <p:spPr>
          <a:xfrm>
            <a:off x="609600" y="1417638"/>
            <a:ext cx="7562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.n), </a:t>
            </a:r>
            <a:r>
              <a:rPr lang="pl-PL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data(new int[z.n])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std::copy(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z2(z1);</a:t>
            </a: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/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967090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3853F5F1-461C-4EAB-B799-89456BA1BD71}"/>
              </a:ext>
            </a:extLst>
          </p:cNvPr>
          <p:cNvCxnSpPr>
            <a:cxnSpLocks/>
          </p:cNvCxnSpPr>
          <p:nvPr/>
        </p:nvCxnSpPr>
        <p:spPr>
          <a:xfrm flipV="1">
            <a:off x="8737600" y="5190897"/>
            <a:ext cx="1331450" cy="10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702EA468-FE42-43F0-9F7C-C687AD41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66873"/>
              </p:ext>
            </p:extLst>
          </p:nvPr>
        </p:nvGraphicFramePr>
        <p:xfrm>
          <a:off x="10069050" y="5015047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adresa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55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9A42F-4A7A-4101-92B0-F54401D2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Destruktor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FE21B19-3450-4B40-95ED-AB0FEF2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destruktor a jeho použití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5ACA9A-C63D-42B3-B63A-ACB581A3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311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kopírovací konstruktor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1A9080-002D-4929-B3B9-9F69C347A9EC}"/>
              </a:ext>
            </a:extLst>
          </p:cNvPr>
          <p:cNvSpPr/>
          <p:nvPr/>
        </p:nvSpPr>
        <p:spPr>
          <a:xfrm>
            <a:off x="609600" y="1417638"/>
            <a:ext cx="7562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.n), data(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.n])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std::copy(z.data, z.data + n, data);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z2(z1);</a:t>
            </a: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/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/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cs-CZ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3853F5F1-461C-4EAB-B799-89456BA1BD71}"/>
              </a:ext>
            </a:extLst>
          </p:cNvPr>
          <p:cNvCxnSpPr>
            <a:cxnSpLocks/>
          </p:cNvCxnSpPr>
          <p:nvPr/>
        </p:nvCxnSpPr>
        <p:spPr>
          <a:xfrm flipV="1">
            <a:off x="8737600" y="5190897"/>
            <a:ext cx="1331450" cy="10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702EA468-FE42-43F0-9F7C-C687AD41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18468"/>
              </p:ext>
            </p:extLst>
          </p:nvPr>
        </p:nvGraphicFramePr>
        <p:xfrm>
          <a:off x="10069050" y="5015047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</a:t>
                      </a:r>
                      <a:r>
                        <a:rPr lang="en-US" sz="1400" dirty="0"/>
                        <a:t>4</a:t>
                      </a:r>
                      <a:r>
                        <a:rPr lang="cs-CZ" sz="1400" dirty="0"/>
                        <a:t>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563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kopírovací konstruktor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21A9080-002D-4929-B3B9-9F69C347A9EC}"/>
              </a:ext>
            </a:extLst>
          </p:cNvPr>
          <p:cNvSpPr/>
          <p:nvPr/>
        </p:nvSpPr>
        <p:spPr>
          <a:xfrm>
            <a:off x="609600" y="1417638"/>
            <a:ext cx="7562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.n), data(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l-PL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.n])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std::copy(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1"/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6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z2(z1);</a:t>
            </a: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/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/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cs-CZ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3853F5F1-461C-4EAB-B799-89456BA1BD71}"/>
              </a:ext>
            </a:extLst>
          </p:cNvPr>
          <p:cNvCxnSpPr>
            <a:cxnSpLocks/>
          </p:cNvCxnSpPr>
          <p:nvPr/>
        </p:nvCxnSpPr>
        <p:spPr>
          <a:xfrm flipV="1">
            <a:off x="8737600" y="5190897"/>
            <a:ext cx="1331450" cy="10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702EA468-FE42-43F0-9F7C-C687AD41FC01}"/>
              </a:ext>
            </a:extLst>
          </p:cNvPr>
          <p:cNvGraphicFramePr>
            <a:graphicFrameLocks noGrp="1"/>
          </p:cNvGraphicFramePr>
          <p:nvPr/>
        </p:nvGraphicFramePr>
        <p:xfrm>
          <a:off x="10069050" y="5015047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</a:t>
                      </a:r>
                      <a:r>
                        <a:rPr lang="en-US" sz="1400" dirty="0"/>
                        <a:t>4</a:t>
                      </a:r>
                      <a:r>
                        <a:rPr lang="cs-CZ" sz="1400" dirty="0"/>
                        <a:t>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034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1E6590-C6EE-4BC9-9415-E0CA416F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Přetížený operátor přiřazení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FB6161-5ADF-43AF-AC40-C2FA61EC1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Druhou operaci, kterou bychom měli implementovat, je operace přiřazení, při které dochází ke kopii hodnoty objektu.</a:t>
            </a:r>
          </a:p>
          <a:p>
            <a:r>
              <a:rPr lang="cs-CZ" dirty="0"/>
              <a:t>Přetížený operátor přiřazení opět vytvoří hlubokou kopii dat.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65E2586-C6BF-4917-8709-57305FDE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6344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přetížený operátor přiřazení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43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z2(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z2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prirazeni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nemuze byt 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443228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přetížený operátor přiřazení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44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z2(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z2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prirazeni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0046"/>
              </p:ext>
            </p:extLst>
          </p:nvPr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159657"/>
              </p:ext>
            </p:extLst>
          </p:nvPr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nemuze byt 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671051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přetížený operátor přiřazení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45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z2(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z2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prirazeni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/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85849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adresa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3853F5F1-461C-4EAB-B799-89456BA1BD71}"/>
              </a:ext>
            </a:extLst>
          </p:cNvPr>
          <p:cNvCxnSpPr>
            <a:cxnSpLocks/>
          </p:cNvCxnSpPr>
          <p:nvPr/>
        </p:nvCxnSpPr>
        <p:spPr>
          <a:xfrm flipV="1">
            <a:off x="8737600" y="5190897"/>
            <a:ext cx="1331450" cy="10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702EA468-FE42-43F0-9F7C-C687AD41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830211"/>
              </p:ext>
            </p:extLst>
          </p:nvPr>
        </p:nvGraphicFramePr>
        <p:xfrm>
          <a:off x="10069050" y="5015047"/>
          <a:ext cx="1321826" cy="103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adresa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nemuze byt 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6438531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přetížený operátor přiřazení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46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z2(3);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z2 =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prirazeni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/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29340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cs-CZ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3853F5F1-461C-4EAB-B799-89456BA1BD71}"/>
              </a:ext>
            </a:extLst>
          </p:cNvPr>
          <p:cNvCxnSpPr>
            <a:cxnSpLocks/>
          </p:cNvCxnSpPr>
          <p:nvPr/>
        </p:nvCxnSpPr>
        <p:spPr>
          <a:xfrm flipV="1">
            <a:off x="8737600" y="5190897"/>
            <a:ext cx="1331450" cy="10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702EA468-FE42-43F0-9F7C-C687AD41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61773"/>
              </p:ext>
            </p:extLst>
          </p:nvPr>
        </p:nvGraphicFramePr>
        <p:xfrm>
          <a:off x="10069050" y="5015047"/>
          <a:ext cx="1321826" cy="103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</a:t>
                      </a:r>
                      <a:r>
                        <a:rPr lang="en-US" sz="1400" dirty="0"/>
                        <a:t>4</a:t>
                      </a:r>
                      <a:r>
                        <a:rPr lang="cs-CZ" sz="1400" dirty="0"/>
                        <a:t>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nemuze byt 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FF0000"/>
                </a:solidFill>
                <a:latin typeface="Consolas" panose="020B0609020204030204" pitchFamily="49" charset="0"/>
              </a:rPr>
              <a:t>Zasobnik&amp; operator=(const Zasobnik&amp; z)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112072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přetížený operátor přiřazení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47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z2(3);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z2 =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prirazeni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/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10747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cs-CZ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3853F5F1-461C-4EAB-B799-89456BA1BD71}"/>
              </a:ext>
            </a:extLst>
          </p:cNvPr>
          <p:cNvCxnSpPr>
            <a:cxnSpLocks/>
          </p:cNvCxnSpPr>
          <p:nvPr/>
        </p:nvCxnSpPr>
        <p:spPr>
          <a:xfrm flipV="1">
            <a:off x="8737600" y="5190897"/>
            <a:ext cx="1331450" cy="10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702EA468-FE42-43F0-9F7C-C687AD41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64231"/>
              </p:ext>
            </p:extLst>
          </p:nvPr>
        </p:nvGraphicFramePr>
        <p:xfrm>
          <a:off x="10069050" y="5015047"/>
          <a:ext cx="1321826" cy="103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</a:t>
                      </a:r>
                      <a:r>
                        <a:rPr lang="en-US" sz="1400" dirty="0"/>
                        <a:t>4</a:t>
                      </a:r>
                      <a:r>
                        <a:rPr lang="cs-CZ" sz="1400" dirty="0"/>
                        <a:t>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nemuze byt 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[] data;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B4FD87BA-395C-4089-8D0F-D28B529FFD47}"/>
              </a:ext>
            </a:extLst>
          </p:cNvPr>
          <p:cNvCxnSpPr>
            <a:cxnSpLocks/>
          </p:cNvCxnSpPr>
          <p:nvPr/>
        </p:nvCxnSpPr>
        <p:spPr>
          <a:xfrm flipV="1">
            <a:off x="9963150" y="5244688"/>
            <a:ext cx="1576083" cy="889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D62F59E-63BC-4FB4-B615-22799C2AE65C}"/>
              </a:ext>
            </a:extLst>
          </p:cNvPr>
          <p:cNvCxnSpPr>
            <a:cxnSpLocks/>
          </p:cNvCxnSpPr>
          <p:nvPr/>
        </p:nvCxnSpPr>
        <p:spPr>
          <a:xfrm flipH="1" flipV="1">
            <a:off x="9920695" y="5244686"/>
            <a:ext cx="1618538" cy="889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399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přetížený operátor přiřazení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48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z2(3);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z2 =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prirazeni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/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5866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cs-CZ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nemuze byt 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[] data;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137621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přetížený operátor přiřazení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49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z2(3);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z2 =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prirazeni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/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30096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cs-CZ" dirty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nemuze byt 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2"/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z.n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96977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0D91C-9268-4643-A044-0E1DAC7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Destruktor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52599-2A51-4D8F-B436-25C2099A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Destruktor je speciální případ členské funkce, která se zavolá těsně předtím než se odstraní instance třídy z paměti.</a:t>
            </a:r>
          </a:p>
          <a:p>
            <a:r>
              <a:rPr lang="cs-CZ" dirty="0"/>
              <a:t>V destruktoru můžeme uvolnit prostředky, které jsme ve třídě předtím alokovali, například paměť na haldě, soubory na disku atd.</a:t>
            </a:r>
          </a:p>
          <a:p>
            <a:r>
              <a:rPr lang="cs-CZ" dirty="0"/>
              <a:t>Destruktor se </a:t>
            </a:r>
            <a:r>
              <a:rPr lang="cs-CZ" b="1" dirty="0"/>
              <a:t>jmenuje stejně jako třída </a:t>
            </a:r>
            <a:r>
              <a:rPr lang="cs-CZ" dirty="0"/>
              <a:t>ale s </a:t>
            </a:r>
            <a:r>
              <a:rPr lang="cs-CZ" b="1" dirty="0"/>
              <a:t>prefixem </a:t>
            </a:r>
            <a:r>
              <a:rPr lang="en-US" b="1" dirty="0"/>
              <a:t>~</a:t>
            </a:r>
            <a:r>
              <a:rPr lang="cs-CZ" b="1" dirty="0"/>
              <a:t> </a:t>
            </a:r>
            <a:r>
              <a:rPr lang="cs-CZ" dirty="0"/>
              <a:t>a </a:t>
            </a:r>
            <a:r>
              <a:rPr lang="cs-CZ" b="1" dirty="0"/>
              <a:t>nemá</a:t>
            </a:r>
            <a:r>
              <a:rPr lang="cs-CZ" dirty="0"/>
              <a:t> žádné </a:t>
            </a:r>
            <a:r>
              <a:rPr lang="cs-CZ" b="1" dirty="0"/>
              <a:t>parametry</a:t>
            </a:r>
            <a:r>
              <a:rPr lang="cs-CZ" dirty="0"/>
              <a:t> ani </a:t>
            </a:r>
            <a:r>
              <a:rPr lang="cs-CZ" b="1" dirty="0"/>
              <a:t>typ návratové hodnoty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5E285F-3196-4800-8430-C8A4697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8787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přetížený operátor přiřazení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50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z2(3);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z2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prirazeni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/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82834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cs-CZ" dirty="0">
                          <a:solidFill>
                            <a:srgbClr val="FF0000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3853F5F1-461C-4EAB-B799-89456BA1BD71}"/>
              </a:ext>
            </a:extLst>
          </p:cNvPr>
          <p:cNvCxnSpPr>
            <a:cxnSpLocks/>
          </p:cNvCxnSpPr>
          <p:nvPr/>
        </p:nvCxnSpPr>
        <p:spPr>
          <a:xfrm flipV="1">
            <a:off x="8737600" y="5190897"/>
            <a:ext cx="1331450" cy="10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702EA468-FE42-43F0-9F7C-C687AD41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859458"/>
              </p:ext>
            </p:extLst>
          </p:nvPr>
        </p:nvGraphicFramePr>
        <p:xfrm>
          <a:off x="10069050" y="5015047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adresa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nemuze byt 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data = new int[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z.n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1132188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přetížený operátor přiřazení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51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z2(3);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z2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prirazeni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/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183141"/>
              </p:ext>
            </p:extLst>
          </p:nvPr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3853F5F1-461C-4EAB-B799-89456BA1BD71}"/>
              </a:ext>
            </a:extLst>
          </p:cNvPr>
          <p:cNvCxnSpPr>
            <a:cxnSpLocks/>
          </p:cNvCxnSpPr>
          <p:nvPr/>
        </p:nvCxnSpPr>
        <p:spPr>
          <a:xfrm flipV="1">
            <a:off x="8737600" y="5190897"/>
            <a:ext cx="1331450" cy="10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702EA468-FE42-43F0-9F7C-C687AD41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396616"/>
              </p:ext>
            </p:extLst>
          </p:nvPr>
        </p:nvGraphicFramePr>
        <p:xfrm>
          <a:off x="10069050" y="5015047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adresa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nemuze byt 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FF0000"/>
                </a:solidFill>
                <a:latin typeface="Consolas" panose="020B0609020204030204" pitchFamily="49" charset="0"/>
              </a:rPr>
              <a:t>std::copy(z.data, z.data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3265603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přetížený operátor přiřazení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52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6A35F0-0999-4B06-B238-BFD5478F60D4}"/>
              </a:ext>
            </a:extLst>
          </p:cNvPr>
          <p:cNvSpPr/>
          <p:nvPr/>
        </p:nvSpPr>
        <p:spPr>
          <a:xfrm>
            <a:off x="8172450" y="1397675"/>
            <a:ext cx="3409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z2(3);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z2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z1;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prirazeni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BADCB41-4B94-4335-B636-97777AC266D9}"/>
              </a:ext>
            </a:extLst>
          </p:cNvPr>
          <p:cNvSpPr/>
          <p:nvPr/>
        </p:nvSpPr>
        <p:spPr>
          <a:xfrm>
            <a:off x="9237306" y="3501371"/>
            <a:ext cx="2345094" cy="31280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142CDE6-3449-4DEC-87B6-D718AF3E297F}"/>
              </a:ext>
            </a:extLst>
          </p:cNvPr>
          <p:cNvSpPr/>
          <p:nvPr/>
        </p:nvSpPr>
        <p:spPr>
          <a:xfrm>
            <a:off x="6678136" y="3501371"/>
            <a:ext cx="2559170" cy="3128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469549CD-12A3-4164-984B-06429A08A5E4}"/>
              </a:ext>
            </a:extLst>
          </p:cNvPr>
          <p:cNvGraphicFramePr>
            <a:graphicFrameLocks noGrp="1"/>
          </p:cNvGraphicFramePr>
          <p:nvPr/>
        </p:nvGraphicFramePr>
        <p:xfrm>
          <a:off x="7382347" y="3514605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cs-CZ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graphicFrame>
        <p:nvGraphicFramePr>
          <p:cNvPr id="13" name="Tabulka 12">
            <a:extLst>
              <a:ext uri="{FF2B5EF4-FFF2-40B4-BE49-F238E27FC236}">
                <a16:creationId xmlns:a16="http://schemas.microsoft.com/office/drawing/2014/main" id="{3D8234D5-C6FF-41FF-BA75-2CFBB36CE2C4}"/>
              </a:ext>
            </a:extLst>
          </p:cNvPr>
          <p:cNvGraphicFramePr>
            <a:graphicFrameLocks noGrp="1"/>
          </p:cNvGraphicFramePr>
          <p:nvPr/>
        </p:nvGraphicFramePr>
        <p:xfrm>
          <a:off x="10069050" y="3514606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3000: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B64B20A-42BD-4565-A842-6ACB058D03D0}"/>
              </a:ext>
            </a:extLst>
          </p:cNvPr>
          <p:cNvCxnSpPr>
            <a:cxnSpLocks/>
          </p:cNvCxnSpPr>
          <p:nvPr/>
        </p:nvCxnSpPr>
        <p:spPr>
          <a:xfrm flipV="1">
            <a:off x="8737600" y="3657600"/>
            <a:ext cx="1331450" cy="108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8A12A1D9-B9DD-4239-9547-FBAAD9432EC6}"/>
              </a:ext>
            </a:extLst>
          </p:cNvPr>
          <p:cNvSpPr txBox="1"/>
          <p:nvPr/>
        </p:nvSpPr>
        <p:spPr>
          <a:xfrm rot="16200000">
            <a:off x="6343979" y="5926329"/>
            <a:ext cx="93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r>
              <a:rPr lang="cs-CZ" sz="1400" dirty="0"/>
              <a:t> 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115286BF-1AFB-48AE-B95B-58F950378B43}"/>
              </a:ext>
            </a:extLst>
          </p:cNvPr>
          <p:cNvSpPr txBox="1"/>
          <p:nvPr/>
        </p:nvSpPr>
        <p:spPr>
          <a:xfrm rot="16200000">
            <a:off x="8761185" y="57834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  <p:graphicFrame>
        <p:nvGraphicFramePr>
          <p:cNvPr id="17" name="Tabulka 12">
            <a:extLst>
              <a:ext uri="{FF2B5EF4-FFF2-40B4-BE49-F238E27FC236}">
                <a16:creationId xmlns:a16="http://schemas.microsoft.com/office/drawing/2014/main" id="{88C2A4CA-6BD3-47FA-8128-F71289D68248}"/>
              </a:ext>
            </a:extLst>
          </p:cNvPr>
          <p:cNvGraphicFramePr>
            <a:graphicFrameLocks noGrp="1"/>
          </p:cNvGraphicFramePr>
          <p:nvPr/>
        </p:nvGraphicFramePr>
        <p:xfrm>
          <a:off x="7381888" y="5015047"/>
          <a:ext cx="1419834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254966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1012: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0591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r>
                        <a:rPr lang="cs-CZ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05917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cs-CZ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3853F5F1-461C-4EAB-B799-89456BA1BD71}"/>
              </a:ext>
            </a:extLst>
          </p:cNvPr>
          <p:cNvCxnSpPr>
            <a:cxnSpLocks/>
          </p:cNvCxnSpPr>
          <p:nvPr/>
        </p:nvCxnSpPr>
        <p:spPr>
          <a:xfrm flipV="1">
            <a:off x="8737600" y="5190897"/>
            <a:ext cx="1331450" cy="10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ulka 18">
            <a:extLst>
              <a:ext uri="{FF2B5EF4-FFF2-40B4-BE49-F238E27FC236}">
                <a16:creationId xmlns:a16="http://schemas.microsoft.com/office/drawing/2014/main" id="{702EA468-FE42-43F0-9F7C-C687AD41FC01}"/>
              </a:ext>
            </a:extLst>
          </p:cNvPr>
          <p:cNvGraphicFramePr>
            <a:graphicFrameLocks noGrp="1"/>
          </p:cNvGraphicFramePr>
          <p:nvPr/>
        </p:nvGraphicFramePr>
        <p:xfrm>
          <a:off x="10069050" y="5015047"/>
          <a:ext cx="1321826" cy="140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1826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algn="l"/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adresa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30068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5909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8CC8B49C-FF26-480F-AAB3-88B8723D9B1E}"/>
              </a:ext>
            </a:extLst>
          </p:cNvPr>
          <p:cNvSpPr/>
          <p:nvPr/>
        </p:nvSpPr>
        <p:spPr>
          <a:xfrm>
            <a:off x="801124" y="1397675"/>
            <a:ext cx="5857761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 n; </a:t>
            </a:r>
            <a:r>
              <a:rPr lang="nl-NL" sz="1400" dirty="0">
                <a:solidFill>
                  <a:srgbClr val="008000"/>
                </a:solidFill>
                <a:latin typeface="Consolas" panose="020B0609020204030204" pitchFamily="49" charset="0"/>
              </a:rPr>
              <a:t>// nemuze byt const</a:t>
            </a:r>
            <a:endParaRPr lang="nl-N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n = 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std::copy(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.data,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.data + n, data);</a:t>
            </a:r>
          </a:p>
          <a:p>
            <a:pPr lvl="2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sz="1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21852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Zákaz kopírování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01E0DD-FAD3-42AA-BBED-CB728413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není bezpečné</a:t>
            </a:r>
            <a:r>
              <a:rPr lang="en-US" dirty="0"/>
              <a:t> </a:t>
            </a:r>
            <a:r>
              <a:rPr lang="cs-CZ" dirty="0"/>
              <a:t>objekt kopírovat, tak je vhodné kopírování zakázat.</a:t>
            </a:r>
          </a:p>
          <a:p>
            <a:r>
              <a:rPr lang="cs-CZ" dirty="0"/>
              <a:t>Konkrétně zakážeme </a:t>
            </a:r>
            <a:r>
              <a:rPr lang="cs-CZ" b="1" dirty="0"/>
              <a:t>kopírovací konstruktor </a:t>
            </a:r>
            <a:r>
              <a:rPr lang="cs-CZ" dirty="0"/>
              <a:t>a </a:t>
            </a:r>
            <a:r>
              <a:rPr lang="cs-CZ" b="1" dirty="0"/>
              <a:t>operátor přiřazení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0873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A9352-BCA3-4061-86C7-B11996DC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zákaz kopírování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40EAD7-61D2-413F-A049-C22DF52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54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7B0DB89A-EECD-4332-96C1-6ADA57738E0F}"/>
              </a:ext>
            </a:extLst>
          </p:cNvPr>
          <p:cNvSpPr/>
          <p:nvPr/>
        </p:nvSpPr>
        <p:spPr>
          <a:xfrm>
            <a:off x="7753350" y="1417638"/>
            <a:ext cx="38290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z1(3);</a:t>
            </a:r>
          </a:p>
          <a:p>
            <a:pPr lvl="1"/>
            <a:r>
              <a:rPr lang="cs-CZ" strike="sngStrike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z2 = z1;</a:t>
            </a:r>
          </a:p>
          <a:p>
            <a:pPr lvl="1"/>
            <a:r>
              <a:rPr lang="cs-CZ" strike="sngStrike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z3(z1);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ACAB8DB3-2E24-446A-AA28-895E438961DB}"/>
              </a:ext>
            </a:extLst>
          </p:cNvPr>
          <p:cNvSpPr/>
          <p:nvPr/>
        </p:nvSpPr>
        <p:spPr>
          <a:xfrm>
            <a:off x="609600" y="1228050"/>
            <a:ext cx="71437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l-PL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&amp; z) = </a:t>
            </a:r>
            <a:r>
              <a:rPr lang="pl-PL" b="1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b="1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pl-PL" b="1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b="1" dirty="0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&amp;) = </a:t>
            </a:r>
            <a:r>
              <a:rPr lang="pl-PL" b="1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pl-PL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std::fill(data, data +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492975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Kopírování hodnot instancí je obtížný problém a měli bychom být vždy obezřetní a v kódu jej ošetřit, ať již kopírovacím konstruktorem, nebo kopírování zakázat.</a:t>
            </a:r>
          </a:p>
          <a:p>
            <a:r>
              <a:rPr lang="cs-CZ" dirty="0"/>
              <a:t>Dále bychom měli používat </a:t>
            </a:r>
            <a:r>
              <a:rPr lang="cs-CZ" dirty="0" err="1"/>
              <a:t>Resource</a:t>
            </a:r>
            <a:r>
              <a:rPr lang="cs-CZ" dirty="0"/>
              <a:t> </a:t>
            </a:r>
            <a:r>
              <a:rPr lang="cs-CZ" dirty="0" err="1"/>
              <a:t>Acquisition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Initialization</a:t>
            </a:r>
            <a:r>
              <a:rPr lang="cs-CZ" dirty="0"/>
              <a:t> (RAII) a jakoukoliv alokaci prostředků navázat na </a:t>
            </a:r>
            <a:r>
              <a:rPr lang="cs-CZ" dirty="0" err="1"/>
              <a:t>lifetime</a:t>
            </a:r>
            <a:r>
              <a:rPr lang="cs-CZ" dirty="0"/>
              <a:t> instance třídy.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</a:t>
            </a:r>
            <a:r>
              <a:rPr lang="cs-CZ" dirty="0"/>
              <a:t> </a:t>
            </a:r>
            <a:r>
              <a:rPr lang="cs-CZ" i="1" dirty="0"/>
              <a:t>Copy </a:t>
            </a:r>
            <a:r>
              <a:rPr lang="cs-CZ" i="1" dirty="0" err="1"/>
              <a:t>constructors</a:t>
            </a:r>
            <a:r>
              <a:rPr lang="cs-CZ" i="1" dirty="0"/>
              <a:t> </a:t>
            </a:r>
            <a:r>
              <a:rPr lang="en-US" dirty="0"/>
              <a:t>[online].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2"/>
              </a:rPr>
              <a:t>https://en.cppreference.com/w/cpp/language/copy_constructor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57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destruktor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465D6EA7-7F66-4FF4-83C7-D12E7A5E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 n</a:t>
            </a:r>
            <a:r>
              <a:rPr lang="cs-CZ" dirty="0" err="1"/>
              <a:t>ásledujícím</a:t>
            </a:r>
            <a:r>
              <a:rPr lang="cs-CZ" dirty="0"/>
              <a:t> příkladu máme třídu zásobník, která </a:t>
            </a:r>
            <a:r>
              <a:rPr lang="cs-CZ" i="1" dirty="0"/>
              <a:t>v </a:t>
            </a:r>
            <a:r>
              <a:rPr lang="cs-CZ" i="1" dirty="0" err="1"/>
              <a:t>member</a:t>
            </a:r>
            <a:r>
              <a:rPr lang="cs-CZ" i="1" dirty="0"/>
              <a:t> </a:t>
            </a:r>
            <a:r>
              <a:rPr lang="cs-CZ" i="1" dirty="0" err="1"/>
              <a:t>initializer</a:t>
            </a:r>
            <a:r>
              <a:rPr lang="cs-CZ" i="1" dirty="0"/>
              <a:t> listu</a:t>
            </a:r>
            <a:r>
              <a:rPr lang="cs-CZ" dirty="0"/>
              <a:t> konstruktoru dynamicky alokuje paměť pro </a:t>
            </a:r>
            <a:r>
              <a:rPr lang="cs-CZ" i="1" dirty="0"/>
              <a:t>n</a:t>
            </a:r>
            <a:r>
              <a:rPr lang="cs-CZ" dirty="0"/>
              <a:t> celých čísel.</a:t>
            </a:r>
          </a:p>
          <a:p>
            <a:r>
              <a:rPr lang="cs-CZ" dirty="0"/>
              <a:t>V destruktoru potom tuto paměť uvolní.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282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destruktor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3" y="42497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</p:spTree>
    <p:extLst>
      <p:ext uri="{BB962C8B-B14F-4D97-AF65-F5344CB8AC3E}">
        <p14:creationId xmlns:p14="http://schemas.microsoft.com/office/powerpoint/2010/main" val="41605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destruktor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042400"/>
              </p:ext>
            </p:extLst>
          </p:nvPr>
        </p:nvGraphicFramePr>
        <p:xfrm>
          <a:off x="5467363" y="4638318"/>
          <a:ext cx="1419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>
                          <a:solidFill>
                            <a:srgbClr val="FF0000"/>
                          </a:solidFill>
                        </a:rPr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data: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Zasobnik(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3" y="42497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</p:spTree>
    <p:extLst>
      <p:ext uri="{BB962C8B-B14F-4D97-AF65-F5344CB8AC3E}">
        <p14:creationId xmlns:p14="http://schemas.microsoft.com/office/powerpoint/2010/main" val="400019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51FFD-9020-4BC6-B083-30BB7DAD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destruktor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AB02E19-74D6-4962-9840-A6D18055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1B7A3B4E-5928-4BBF-A5CA-AD561D0DE649}"/>
              </a:ext>
            </a:extLst>
          </p:cNvPr>
          <p:cNvSpPr/>
          <p:nvPr/>
        </p:nvSpPr>
        <p:spPr>
          <a:xfrm>
            <a:off x="7695028" y="1417638"/>
            <a:ext cx="33246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z(3);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45B695D-D2B8-450F-9C2C-8A1AAFF5B43B}"/>
              </a:ext>
            </a:extLst>
          </p:cNvPr>
          <p:cNvSpPr/>
          <p:nvPr/>
        </p:nvSpPr>
        <p:spPr>
          <a:xfrm>
            <a:off x="7839613" y="4246197"/>
            <a:ext cx="3742787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E8DEA6AF-5510-4DED-B372-ACA90498C927}"/>
              </a:ext>
            </a:extLst>
          </p:cNvPr>
          <p:cNvSpPr/>
          <p:nvPr/>
        </p:nvSpPr>
        <p:spPr>
          <a:xfrm>
            <a:off x="4514948" y="4246197"/>
            <a:ext cx="3324665" cy="22927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2" name="Tabulka 12">
            <a:extLst>
              <a:ext uri="{FF2B5EF4-FFF2-40B4-BE49-F238E27FC236}">
                <a16:creationId xmlns:a16="http://schemas.microsoft.com/office/drawing/2014/main" id="{17FAF868-65BA-4DC6-BA5F-9138EA18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23880"/>
              </p:ext>
            </p:extLst>
          </p:nvPr>
        </p:nvGraphicFramePr>
        <p:xfrm>
          <a:off x="5467363" y="4638318"/>
          <a:ext cx="141983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17">
                  <a:extLst>
                    <a:ext uri="{9D8B030D-6E8A-4147-A177-3AD203B41FA5}">
                      <a16:colId xmlns:a16="http://schemas.microsoft.com/office/drawing/2014/main" val="817638584"/>
                    </a:ext>
                  </a:extLst>
                </a:gridCol>
                <a:gridCol w="709917">
                  <a:extLst>
                    <a:ext uri="{9D8B030D-6E8A-4147-A177-3AD203B41FA5}">
                      <a16:colId xmlns:a16="http://schemas.microsoft.com/office/drawing/2014/main" val="13639499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cs-CZ" sz="1400" dirty="0"/>
                        <a:t>adresa 1000: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4398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9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data:</a:t>
                      </a:r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72601"/>
                  </a:ext>
                </a:extLst>
              </a:tr>
            </a:tbl>
          </a:graphicData>
        </a:graphic>
      </p:graphicFrame>
      <p:sp>
        <p:nvSpPr>
          <p:cNvPr id="18" name="Obdélník 17">
            <a:extLst>
              <a:ext uri="{FF2B5EF4-FFF2-40B4-BE49-F238E27FC236}">
                <a16:creationId xmlns:a16="http://schemas.microsoft.com/office/drawing/2014/main" id="{CA9E630A-BA69-472C-B541-F24B21880766}"/>
              </a:ext>
            </a:extLst>
          </p:cNvPr>
          <p:cNvSpPr/>
          <p:nvPr/>
        </p:nvSpPr>
        <p:spPr>
          <a:xfrm>
            <a:off x="609600" y="1417638"/>
            <a:ext cx="60685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Zasobnik(int n)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n(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), data(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i++)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*(data + i) = i;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data;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25B1F4F7-C6D4-4ECB-A423-3B220B78D538}"/>
              </a:ext>
            </a:extLst>
          </p:cNvPr>
          <p:cNvSpPr txBox="1"/>
          <p:nvPr/>
        </p:nvSpPr>
        <p:spPr>
          <a:xfrm>
            <a:off x="4514948" y="4246197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cs-CZ" sz="1400" dirty="0" err="1"/>
              <a:t>ásobník</a:t>
            </a:r>
            <a:endParaRPr lang="cs-CZ" sz="14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F538EC44-0DEE-4BAB-A781-9C6B58CFE74F}"/>
              </a:ext>
            </a:extLst>
          </p:cNvPr>
          <p:cNvSpPr txBox="1"/>
          <p:nvPr/>
        </p:nvSpPr>
        <p:spPr>
          <a:xfrm>
            <a:off x="7839613" y="4249709"/>
            <a:ext cx="12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Halda</a:t>
            </a:r>
          </a:p>
        </p:txBody>
      </p:sp>
    </p:spTree>
    <p:extLst>
      <p:ext uri="{BB962C8B-B14F-4D97-AF65-F5344CB8AC3E}">
        <p14:creationId xmlns:p14="http://schemas.microsoft.com/office/powerpoint/2010/main" val="94172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be1491ba-191a-468a-9e51-27abfd4363ea"/>
    <ds:schemaRef ds:uri="http://schemas.microsoft.com/office/2006/metadata/properties"/>
    <ds:schemaRef ds:uri="http://purl.org/dc/terms/"/>
    <ds:schemaRef ds:uri="20268733-5f22-42fd-8f9d-ffbc0e994e13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5878</TotalTime>
  <Words>4230</Words>
  <Application>Microsoft Office PowerPoint</Application>
  <PresentationFormat>Širokoúhlá obrazovka</PresentationFormat>
  <Paragraphs>1747</Paragraphs>
  <Slides>57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57</vt:i4>
      </vt:variant>
    </vt:vector>
  </HeadingPairs>
  <TitlesOfParts>
    <vt:vector size="64" baseType="lpstr">
      <vt:lpstr>Berlin CE</vt:lpstr>
      <vt:lpstr>Source Sans Pro Bold</vt:lpstr>
      <vt:lpstr>Consolas</vt:lpstr>
      <vt:lpstr>Arial</vt:lpstr>
      <vt:lpstr>Source sans Pro</vt:lpstr>
      <vt:lpstr>Calibri</vt:lpstr>
      <vt:lpstr>Office Theme</vt:lpstr>
      <vt:lpstr>Kopírování instancí</vt:lpstr>
      <vt:lpstr>Obsah</vt:lpstr>
      <vt:lpstr>Úvod</vt:lpstr>
      <vt:lpstr>Destruktor</vt:lpstr>
      <vt:lpstr>Destruktor</vt:lpstr>
      <vt:lpstr>Příklad na destruktor</vt:lpstr>
      <vt:lpstr>Příklad na destruktor</vt:lpstr>
      <vt:lpstr>Příklad na destruktor</vt:lpstr>
      <vt:lpstr>Příklad na destruktor</vt:lpstr>
      <vt:lpstr>Příklad na destruktor</vt:lpstr>
      <vt:lpstr>Příklad na destruktor</vt:lpstr>
      <vt:lpstr>Příklad na destruktor</vt:lpstr>
      <vt:lpstr>Příklad na destruktor</vt:lpstr>
      <vt:lpstr>Příklad na destruktor</vt:lpstr>
      <vt:lpstr>Příklad na destruktor</vt:lpstr>
      <vt:lpstr>Příklad na destruktor</vt:lpstr>
      <vt:lpstr>Příklad na destruktor</vt:lpstr>
      <vt:lpstr>Kopírování objektů</vt:lpstr>
      <vt:lpstr>Kopie objektů</vt:lpstr>
      <vt:lpstr>Mělká kopie</vt:lpstr>
      <vt:lpstr>Příklad na kopírování objektů</vt:lpstr>
      <vt:lpstr>Příklad na kopírování objektů</vt:lpstr>
      <vt:lpstr>Příklad na kopírování objektů</vt:lpstr>
      <vt:lpstr>Příklad na kopírování objektů</vt:lpstr>
      <vt:lpstr>Příklad na kopírování objektů</vt:lpstr>
      <vt:lpstr>Příklad na kopírování objektů</vt:lpstr>
      <vt:lpstr>Příklad na kopírování objektů</vt:lpstr>
      <vt:lpstr>Příklad na kopírování objektů</vt:lpstr>
      <vt:lpstr>Příklad na kopírování objektů</vt:lpstr>
      <vt:lpstr>Příklad na kopírování objektů</vt:lpstr>
      <vt:lpstr>Příklad na kopírování objektů</vt:lpstr>
      <vt:lpstr>Hluboká kopie</vt:lpstr>
      <vt:lpstr>Kopírovací konstruktor [1]</vt:lpstr>
      <vt:lpstr>Příklad na kopírovací konstruktor</vt:lpstr>
      <vt:lpstr>Příklad na kopírovací konstruktor</vt:lpstr>
      <vt:lpstr>Příklad na kopírovací konstruktor</vt:lpstr>
      <vt:lpstr>Příklad na kopírovací konstruktor</vt:lpstr>
      <vt:lpstr>Příklad na kopírovací konstruktor</vt:lpstr>
      <vt:lpstr>Příklad na kopírovací konstruktor</vt:lpstr>
      <vt:lpstr>Příklad na kopírovací konstruktor</vt:lpstr>
      <vt:lpstr>Příklad na kopírovací konstruktor</vt:lpstr>
      <vt:lpstr>Přetížený operátor přiřazení</vt:lpstr>
      <vt:lpstr>Příklad na přetížený operátor přiřazení</vt:lpstr>
      <vt:lpstr>Příklad na přetížený operátor přiřazení</vt:lpstr>
      <vt:lpstr>Příklad na přetížený operátor přiřazení</vt:lpstr>
      <vt:lpstr>Příklad na přetížený operátor přiřazení</vt:lpstr>
      <vt:lpstr>Příklad na přetížený operátor přiřazení</vt:lpstr>
      <vt:lpstr>Příklad na přetížený operátor přiřazení</vt:lpstr>
      <vt:lpstr>Příklad na přetížený operátor přiřazení</vt:lpstr>
      <vt:lpstr>Příklad na přetížený operátor přiřazení</vt:lpstr>
      <vt:lpstr>Příklad na přetížený operátor přiřazení</vt:lpstr>
      <vt:lpstr>Příklad na přetížený operátor přiřazení</vt:lpstr>
      <vt:lpstr>Zákaz kopírování</vt:lpstr>
      <vt:lpstr>Příklad na zákaz kopírování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8</cp:revision>
  <dcterms:modified xsi:type="dcterms:W3CDTF">2020-03-25T16:19:42Z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