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63"/>
  </p:notesMasterIdLst>
  <p:handoutMasterIdLst>
    <p:handoutMasterId r:id="rId64"/>
  </p:handoutMasterIdLst>
  <p:sldIdLst>
    <p:sldId id="256" r:id="rId5"/>
    <p:sldId id="280" r:id="rId6"/>
    <p:sldId id="377" r:id="rId7"/>
    <p:sldId id="379" r:id="rId8"/>
    <p:sldId id="436" r:id="rId9"/>
    <p:sldId id="381" r:id="rId10"/>
    <p:sldId id="382" r:id="rId11"/>
    <p:sldId id="383" r:id="rId12"/>
    <p:sldId id="392" r:id="rId13"/>
    <p:sldId id="385" r:id="rId14"/>
    <p:sldId id="386" r:id="rId15"/>
    <p:sldId id="387" r:id="rId16"/>
    <p:sldId id="388" r:id="rId17"/>
    <p:sldId id="389" r:id="rId18"/>
    <p:sldId id="390" r:id="rId19"/>
    <p:sldId id="391" r:id="rId20"/>
    <p:sldId id="397" r:id="rId21"/>
    <p:sldId id="398" r:id="rId22"/>
    <p:sldId id="400" r:id="rId23"/>
    <p:sldId id="401" r:id="rId24"/>
    <p:sldId id="402" r:id="rId25"/>
    <p:sldId id="404" r:id="rId26"/>
    <p:sldId id="399" r:id="rId27"/>
    <p:sldId id="403" r:id="rId28"/>
    <p:sldId id="394" r:id="rId29"/>
    <p:sldId id="395" r:id="rId30"/>
    <p:sldId id="396" r:id="rId31"/>
    <p:sldId id="405" r:id="rId32"/>
    <p:sldId id="406" r:id="rId33"/>
    <p:sldId id="408" r:id="rId34"/>
    <p:sldId id="409" r:id="rId35"/>
    <p:sldId id="410" r:id="rId36"/>
    <p:sldId id="411" r:id="rId37"/>
    <p:sldId id="407" r:id="rId38"/>
    <p:sldId id="412" r:id="rId39"/>
    <p:sldId id="413" r:id="rId40"/>
    <p:sldId id="414" r:id="rId41"/>
    <p:sldId id="418" r:id="rId42"/>
    <p:sldId id="415" r:id="rId43"/>
    <p:sldId id="416" r:id="rId44"/>
    <p:sldId id="417" r:id="rId45"/>
    <p:sldId id="419" r:id="rId46"/>
    <p:sldId id="423" r:id="rId47"/>
    <p:sldId id="422" r:id="rId48"/>
    <p:sldId id="424" r:id="rId49"/>
    <p:sldId id="425" r:id="rId50"/>
    <p:sldId id="429" r:id="rId51"/>
    <p:sldId id="426" r:id="rId52"/>
    <p:sldId id="427" r:id="rId53"/>
    <p:sldId id="430" r:id="rId54"/>
    <p:sldId id="431" r:id="rId55"/>
    <p:sldId id="434" r:id="rId56"/>
    <p:sldId id="432" r:id="rId57"/>
    <p:sldId id="433" r:id="rId58"/>
    <p:sldId id="435" r:id="rId59"/>
    <p:sldId id="289" r:id="rId60"/>
    <p:sldId id="291" r:id="rId61"/>
    <p:sldId id="292" r:id="rId62"/>
  </p:sldIdLst>
  <p:sldSz cx="12192000" cy="6858000"/>
  <p:notesSz cx="6858000" cy="9144000"/>
  <p:embeddedFontLst>
    <p:embeddedFont>
      <p:font typeface="Berlin CE" panose="020B0604020202020204"/>
      <p:regular r:id="rId65"/>
      <p:bold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Source sans Pro" panose="020B0503030403020204" pitchFamily="34" charset="0"/>
      <p:regular r:id="rId75"/>
      <p:bold r:id="rId76"/>
      <p:italic r:id="rId77"/>
      <p:boldItalic r:id="rId78"/>
    </p:embeddedFont>
    <p:embeddedFont>
      <p:font typeface="Source Sans Pro Bold" panose="020B0703030403020204" charset="-18"/>
      <p:bold r:id="rId7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8DC57-3B59-486F-B98E-80A5532FC177}" v="3" dt="2020-08-07T12:54:19.6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openxmlformats.org/officeDocument/2006/relationships/font" Target="fonts/font4.fntdata"/><Relationship Id="rId84" Type="http://schemas.microsoft.com/office/2016/11/relationships/changesInfo" Target="changesInfos/changesInfo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font" Target="fonts/font10.fntdata"/><Relationship Id="rId79" Type="http://schemas.openxmlformats.org/officeDocument/2006/relationships/font" Target="fonts/font15.fntdata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handoutMaster" Target="handoutMasters/handoutMaster1.xml"/><Relationship Id="rId69" Type="http://schemas.openxmlformats.org/officeDocument/2006/relationships/font" Target="fonts/font5.fntdata"/><Relationship Id="rId77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8.fntdata"/><Relationship Id="rId80" Type="http://schemas.openxmlformats.org/officeDocument/2006/relationships/presProps" Target="presProps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font" Target="fonts/font3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6.fntdata"/><Relationship Id="rId75" Type="http://schemas.openxmlformats.org/officeDocument/2006/relationships/font" Target="fonts/font11.fntdata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font" Target="fonts/font1.fntdata"/><Relationship Id="rId73" Type="http://schemas.openxmlformats.org/officeDocument/2006/relationships/font" Target="fonts/font9.fntdata"/><Relationship Id="rId78" Type="http://schemas.openxmlformats.org/officeDocument/2006/relationships/font" Target="fonts/font14.fntdata"/><Relationship Id="rId8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font" Target="fonts/font12.fntdata"/><Relationship Id="rId7" Type="http://schemas.openxmlformats.org/officeDocument/2006/relationships/slide" Target="slides/slide3.xml"/><Relationship Id="rId71" Type="http://schemas.openxmlformats.org/officeDocument/2006/relationships/font" Target="fonts/font7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font" Target="fonts/font2.fntdata"/><Relationship Id="rId61" Type="http://schemas.openxmlformats.org/officeDocument/2006/relationships/slide" Target="slides/slide57.xml"/><Relationship Id="rId8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5598DC57-3B59-486F-B98E-80A5532FC177}"/>
    <pc:docChg chg="custSel addSld modSld">
      <pc:chgData name="Erik Král" userId="e92e8e71-05aa-4c44-9728-5ff1a0a20d65" providerId="ADAL" clId="{5598DC57-3B59-486F-B98E-80A5532FC177}" dt="2020-08-07T12:54:22.866" v="24" actId="478"/>
      <pc:docMkLst>
        <pc:docMk/>
      </pc:docMkLst>
      <pc:sldChg chg="modSp">
        <pc:chgData name="Erik Král" userId="e92e8e71-05aa-4c44-9728-5ff1a0a20d65" providerId="ADAL" clId="{5598DC57-3B59-486F-B98E-80A5532FC177}" dt="2020-08-07T12:54:04.406" v="1"/>
        <pc:sldMkLst>
          <pc:docMk/>
          <pc:sldMk cId="1144900693" sldId="385"/>
        </pc:sldMkLst>
        <pc:spChg chg="mod">
          <ac:chgData name="Erik Král" userId="e92e8e71-05aa-4c44-9728-5ff1a0a20d65" providerId="ADAL" clId="{5598DC57-3B59-486F-B98E-80A5532FC177}" dt="2020-08-07T12:54:04.406" v="1"/>
          <ac:spMkLst>
            <pc:docMk/>
            <pc:sldMk cId="1144900693" sldId="385"/>
            <ac:spMk id="3" creationId="{B64AD9A6-2DA1-40FB-B7A2-1FA9766088D4}"/>
          </ac:spMkLst>
        </pc:spChg>
      </pc:sldChg>
      <pc:sldChg chg="modSp">
        <pc:chgData name="Erik Král" userId="e92e8e71-05aa-4c44-9728-5ff1a0a20d65" providerId="ADAL" clId="{5598DC57-3B59-486F-B98E-80A5532FC177}" dt="2020-08-07T12:53:23.517" v="0" actId="20577"/>
        <pc:sldMkLst>
          <pc:docMk/>
          <pc:sldMk cId="2086055953" sldId="392"/>
        </pc:sldMkLst>
        <pc:spChg chg="mod">
          <ac:chgData name="Erik Král" userId="e92e8e71-05aa-4c44-9728-5ff1a0a20d65" providerId="ADAL" clId="{5598DC57-3B59-486F-B98E-80A5532FC177}" dt="2020-08-07T12:53:23.517" v="0" actId="20577"/>
          <ac:spMkLst>
            <pc:docMk/>
            <pc:sldMk cId="2086055953" sldId="392"/>
            <ac:spMk id="2" creationId="{7B5CD78A-A76A-4D73-8D96-6A29E528340F}"/>
          </ac:spMkLst>
        </pc:spChg>
      </pc:sldChg>
      <pc:sldChg chg="delSp modSp add">
        <pc:chgData name="Erik Král" userId="e92e8e71-05aa-4c44-9728-5ff1a0a20d65" providerId="ADAL" clId="{5598DC57-3B59-486F-B98E-80A5532FC177}" dt="2020-08-07T12:54:22.866" v="24" actId="478"/>
        <pc:sldMkLst>
          <pc:docMk/>
          <pc:sldMk cId="4157756306" sldId="436"/>
        </pc:sldMkLst>
        <pc:spChg chg="mod">
          <ac:chgData name="Erik Král" userId="e92e8e71-05aa-4c44-9728-5ff1a0a20d65" providerId="ADAL" clId="{5598DC57-3B59-486F-B98E-80A5532FC177}" dt="2020-08-07T12:54:17.677" v="22" actId="20577"/>
          <ac:spMkLst>
            <pc:docMk/>
            <pc:sldMk cId="4157756306" sldId="436"/>
            <ac:spMk id="2" creationId="{001BF7EE-EB31-4797-958B-477C28A37058}"/>
          </ac:spMkLst>
        </pc:spChg>
        <pc:spChg chg="mod">
          <ac:chgData name="Erik Král" userId="e92e8e71-05aa-4c44-9728-5ff1a0a20d65" providerId="ADAL" clId="{5598DC57-3B59-486F-B98E-80A5532FC177}" dt="2020-08-07T12:54:19.657" v="23"/>
          <ac:spMkLst>
            <pc:docMk/>
            <pc:sldMk cId="4157756306" sldId="436"/>
            <ac:spMk id="3" creationId="{F9F583B8-2B9A-4E98-9B61-5CB9EDF33782}"/>
          </ac:spMkLst>
        </pc:spChg>
        <pc:spChg chg="del">
          <ac:chgData name="Erik Král" userId="e92e8e71-05aa-4c44-9728-5ff1a0a20d65" providerId="ADAL" clId="{5598DC57-3B59-486F-B98E-80A5532FC177}" dt="2020-08-07T12:54:22.866" v="24" actId="478"/>
          <ac:spMkLst>
            <pc:docMk/>
            <pc:sldMk cId="4157756306" sldId="436"/>
            <ac:spMk id="4" creationId="{374880ED-270D-48AE-B38E-A24BF2BCE181}"/>
          </ac:spMkLst>
        </pc:spChg>
      </pc:sldChg>
    </pc:docChg>
  </pc:docChgLst>
  <pc:docChgLst>
    <pc:chgData name="Erik Král" userId="e92e8e71-05aa-4c44-9728-5ff1a0a20d65" providerId="ADAL" clId="{6AD0E1FC-09D0-4242-8BD1-DFF88695416D}"/>
    <pc:docChg chg="undo redo custSel delSld modSld">
      <pc:chgData name="Erik Král" userId="e92e8e71-05aa-4c44-9728-5ff1a0a20d65" providerId="ADAL" clId="{6AD0E1FC-09D0-4242-8BD1-DFF88695416D}" dt="2020-07-23T12:31:14.631" v="2255" actId="20577"/>
      <pc:docMkLst>
        <pc:docMk/>
      </pc:docMkLst>
      <pc:sldChg chg="modSp">
        <pc:chgData name="Erik Král" userId="e92e8e71-05aa-4c44-9728-5ff1a0a20d65" providerId="ADAL" clId="{6AD0E1FC-09D0-4242-8BD1-DFF88695416D}" dt="2020-07-23T12:29:16.748" v="2245" actId="20577"/>
        <pc:sldMkLst>
          <pc:docMk/>
          <pc:sldMk cId="3410786804" sldId="280"/>
        </pc:sldMkLst>
        <pc:spChg chg="mod">
          <ac:chgData name="Erik Král" userId="e92e8e71-05aa-4c44-9728-5ff1a0a20d65" providerId="ADAL" clId="{6AD0E1FC-09D0-4242-8BD1-DFF88695416D}" dt="2020-07-23T12:29:16.748" v="224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6AD0E1FC-09D0-4242-8BD1-DFF88695416D}" dt="2020-07-23T11:53:01.593" v="2228"/>
        <pc:sldMkLst>
          <pc:docMk/>
          <pc:sldMk cId="2128216432" sldId="289"/>
        </pc:sldMkLst>
        <pc:spChg chg="mod">
          <ac:chgData name="Erik Král" userId="e92e8e71-05aa-4c44-9728-5ff1a0a20d65" providerId="ADAL" clId="{6AD0E1FC-09D0-4242-8BD1-DFF88695416D}" dt="2020-07-23T11:32:41.104" v="1967" actId="20577"/>
          <ac:spMkLst>
            <pc:docMk/>
            <pc:sldMk cId="2128216432" sldId="289"/>
            <ac:spMk id="2" creationId="{CD1D09A0-C8F1-4F98-A577-9E77B122886C}"/>
          </ac:spMkLst>
        </pc:spChg>
        <pc:spChg chg="mod">
          <ac:chgData name="Erik Král" userId="e92e8e71-05aa-4c44-9728-5ff1a0a20d65" providerId="ADAL" clId="{6AD0E1FC-09D0-4242-8BD1-DFF88695416D}" dt="2020-07-23T11:53:01.593" v="2228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6AD0E1FC-09D0-4242-8BD1-DFF88695416D}" dt="2020-07-23T11:47:02.826" v="2144" actId="20577"/>
        <pc:sldMkLst>
          <pc:docMk/>
          <pc:sldMk cId="2076725490" sldId="291"/>
        </pc:sldMkLst>
        <pc:spChg chg="mod">
          <ac:chgData name="Erik Král" userId="e92e8e71-05aa-4c44-9728-5ff1a0a20d65" providerId="ADAL" clId="{6AD0E1FC-09D0-4242-8BD1-DFF88695416D}" dt="2020-07-23T11:46:49.976" v="2142" actId="20577"/>
          <ac:spMkLst>
            <pc:docMk/>
            <pc:sldMk cId="2076725490" sldId="291"/>
            <ac:spMk id="2" creationId="{3B76B146-382F-473E-A185-43DCDEFC24A8}"/>
          </ac:spMkLst>
        </pc:spChg>
        <pc:spChg chg="mod">
          <ac:chgData name="Erik Král" userId="e92e8e71-05aa-4c44-9728-5ff1a0a20d65" providerId="ADAL" clId="{6AD0E1FC-09D0-4242-8BD1-DFF88695416D}" dt="2020-07-23T11:47:02.826" v="2144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6AD0E1FC-09D0-4242-8BD1-DFF88695416D}" dt="2020-07-23T11:47:30.076" v="2145"/>
        <pc:sldMkLst>
          <pc:docMk/>
          <pc:sldMk cId="2179686236" sldId="292"/>
        </pc:sldMkLst>
        <pc:spChg chg="mod">
          <ac:chgData name="Erik Král" userId="e92e8e71-05aa-4c44-9728-5ff1a0a20d65" providerId="ADAL" clId="{6AD0E1FC-09D0-4242-8BD1-DFF88695416D}" dt="2020-07-23T11:47:30.076" v="2145"/>
          <ac:spMkLst>
            <pc:docMk/>
            <pc:sldMk cId="2179686236" sldId="292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6AD0E1FC-09D0-4242-8BD1-DFF88695416D}" dt="2020-07-23T11:49:30.649" v="2155" actId="20577"/>
        <pc:sldMkLst>
          <pc:docMk/>
          <pc:sldMk cId="324605791" sldId="377"/>
        </pc:sldMkLst>
        <pc:spChg chg="mod">
          <ac:chgData name="Erik Král" userId="e92e8e71-05aa-4c44-9728-5ff1a0a20d65" providerId="ADAL" clId="{6AD0E1FC-09D0-4242-8BD1-DFF88695416D}" dt="2020-07-23T11:49:30.649" v="2155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6AD0E1FC-09D0-4242-8BD1-DFF88695416D}" dt="2020-07-23T12:29:55.970" v="2246" actId="113"/>
        <pc:sldMkLst>
          <pc:docMk/>
          <pc:sldMk cId="499833969" sldId="379"/>
        </pc:sldMkLst>
        <pc:spChg chg="mod">
          <ac:chgData name="Erik Král" userId="e92e8e71-05aa-4c44-9728-5ff1a0a20d65" providerId="ADAL" clId="{6AD0E1FC-09D0-4242-8BD1-DFF88695416D}" dt="2020-07-23T12:29:55.970" v="2246" actId="113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6AD0E1FC-09D0-4242-8BD1-DFF88695416D}" dt="2020-07-23T12:30:22.005" v="2250" actId="20577"/>
        <pc:sldMkLst>
          <pc:docMk/>
          <pc:sldMk cId="1222730269" sldId="381"/>
        </pc:sldMkLst>
        <pc:spChg chg="mod">
          <ac:chgData name="Erik Král" userId="e92e8e71-05aa-4c44-9728-5ff1a0a20d65" providerId="ADAL" clId="{6AD0E1FC-09D0-4242-8BD1-DFF88695416D}" dt="2020-07-23T12:30:19.316" v="2248" actId="20577"/>
          <ac:spMkLst>
            <pc:docMk/>
            <pc:sldMk cId="1222730269" sldId="381"/>
            <ac:spMk id="9" creationId="{D7E24C52-F496-4C9A-8AD3-1D7A88887FBB}"/>
          </ac:spMkLst>
        </pc:spChg>
        <pc:spChg chg="mod">
          <ac:chgData name="Erik Král" userId="e92e8e71-05aa-4c44-9728-5ff1a0a20d65" providerId="ADAL" clId="{6AD0E1FC-09D0-4242-8BD1-DFF88695416D}" dt="2020-07-23T12:30:22.005" v="2250" actId="20577"/>
          <ac:spMkLst>
            <pc:docMk/>
            <pc:sldMk cId="1222730269" sldId="381"/>
            <ac:spMk id="11" creationId="{5CCC729C-3980-446C-A5CF-B42919806B9F}"/>
          </ac:spMkLst>
        </pc:spChg>
      </pc:sldChg>
      <pc:sldChg chg="modSp">
        <pc:chgData name="Erik Král" userId="e92e8e71-05aa-4c44-9728-5ff1a0a20d65" providerId="ADAL" clId="{6AD0E1FC-09D0-4242-8BD1-DFF88695416D}" dt="2020-07-23T12:30:37.278" v="2254" actId="20577"/>
        <pc:sldMkLst>
          <pc:docMk/>
          <pc:sldMk cId="661416011" sldId="382"/>
        </pc:sldMkLst>
        <pc:spChg chg="mod">
          <ac:chgData name="Erik Král" userId="e92e8e71-05aa-4c44-9728-5ff1a0a20d65" providerId="ADAL" clId="{6AD0E1FC-09D0-4242-8BD1-DFF88695416D}" dt="2020-07-23T12:30:37.278" v="2254" actId="20577"/>
          <ac:spMkLst>
            <pc:docMk/>
            <pc:sldMk cId="661416011" sldId="382"/>
            <ac:spMk id="3" creationId="{37632902-2C78-425F-8B89-155D9BCD3622}"/>
          </ac:spMkLst>
        </pc:spChg>
      </pc:sldChg>
      <pc:sldChg chg="modSp">
        <pc:chgData name="Erik Král" userId="e92e8e71-05aa-4c44-9728-5ff1a0a20d65" providerId="ADAL" clId="{6AD0E1FC-09D0-4242-8BD1-DFF88695416D}" dt="2020-07-23T11:49:41.170" v="2156" actId="20577"/>
        <pc:sldMkLst>
          <pc:docMk/>
          <pc:sldMk cId="1698799386" sldId="383"/>
        </pc:sldMkLst>
        <pc:spChg chg="mod">
          <ac:chgData name="Erik Král" userId="e92e8e71-05aa-4c44-9728-5ff1a0a20d65" providerId="ADAL" clId="{6AD0E1FC-09D0-4242-8BD1-DFF88695416D}" dt="2020-07-10T09:59:54.823" v="108"/>
          <ac:spMkLst>
            <pc:docMk/>
            <pc:sldMk cId="1698799386" sldId="383"/>
            <ac:spMk id="2" creationId="{A56BF4D5-8880-4115-910D-8F55460E7081}"/>
          </ac:spMkLst>
        </pc:spChg>
        <pc:spChg chg="mod">
          <ac:chgData name="Erik Král" userId="e92e8e71-05aa-4c44-9728-5ff1a0a20d65" providerId="ADAL" clId="{6AD0E1FC-09D0-4242-8BD1-DFF88695416D}" dt="2020-07-23T11:49:41.170" v="2156" actId="20577"/>
          <ac:spMkLst>
            <pc:docMk/>
            <pc:sldMk cId="1698799386" sldId="383"/>
            <ac:spMk id="3" creationId="{CCD99EB4-4DC3-48AC-9658-BAF2D9DFB4C9}"/>
          </ac:spMkLst>
        </pc:spChg>
      </pc:sldChg>
      <pc:sldChg chg="modSp">
        <pc:chgData name="Erik Král" userId="e92e8e71-05aa-4c44-9728-5ff1a0a20d65" providerId="ADAL" clId="{6AD0E1FC-09D0-4242-8BD1-DFF88695416D}" dt="2020-07-23T12:31:14.631" v="2255" actId="20577"/>
        <pc:sldMkLst>
          <pc:docMk/>
          <pc:sldMk cId="1144900693" sldId="385"/>
        </pc:sldMkLst>
        <pc:spChg chg="mod">
          <ac:chgData name="Erik Král" userId="e92e8e71-05aa-4c44-9728-5ff1a0a20d65" providerId="ADAL" clId="{6AD0E1FC-09D0-4242-8BD1-DFF88695416D}" dt="2020-07-10T12:47:32.461" v="391" actId="20577"/>
          <ac:spMkLst>
            <pc:docMk/>
            <pc:sldMk cId="1144900693" sldId="385"/>
            <ac:spMk id="2" creationId="{D2E2A087-5EFC-4188-B12D-AF544B408AE7}"/>
          </ac:spMkLst>
        </pc:spChg>
        <pc:spChg chg="mod">
          <ac:chgData name="Erik Král" userId="e92e8e71-05aa-4c44-9728-5ff1a0a20d65" providerId="ADAL" clId="{6AD0E1FC-09D0-4242-8BD1-DFF88695416D}" dt="2020-07-23T12:31:14.631" v="2255" actId="20577"/>
          <ac:spMkLst>
            <pc:docMk/>
            <pc:sldMk cId="1144900693" sldId="385"/>
            <ac:spMk id="3" creationId="{B64AD9A6-2DA1-40FB-B7A2-1FA9766088D4}"/>
          </ac:spMkLst>
        </pc:spChg>
      </pc:sldChg>
      <pc:sldChg chg="modSp">
        <pc:chgData name="Erik Král" userId="e92e8e71-05aa-4c44-9728-5ff1a0a20d65" providerId="ADAL" clId="{6AD0E1FC-09D0-4242-8BD1-DFF88695416D}" dt="2020-07-10T12:48:01.750" v="414" actId="20577"/>
        <pc:sldMkLst>
          <pc:docMk/>
          <pc:sldMk cId="1190688512" sldId="386"/>
        </pc:sldMkLst>
        <pc:spChg chg="mod">
          <ac:chgData name="Erik Král" userId="e92e8e71-05aa-4c44-9728-5ff1a0a20d65" providerId="ADAL" clId="{6AD0E1FC-09D0-4242-8BD1-DFF88695416D}" dt="2020-07-10T12:47:42.113" v="392"/>
          <ac:spMkLst>
            <pc:docMk/>
            <pc:sldMk cId="1190688512" sldId="386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0T12:48:01.750" v="414" actId="20577"/>
          <ac:spMkLst>
            <pc:docMk/>
            <pc:sldMk cId="1190688512" sldId="386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6AD0E1FC-09D0-4242-8BD1-DFF88695416D}" dt="2020-07-10T12:50:53.899" v="443"/>
        <pc:sldMkLst>
          <pc:docMk/>
          <pc:sldMk cId="1968850463" sldId="387"/>
        </pc:sldMkLst>
        <pc:spChg chg="mod">
          <ac:chgData name="Erik Král" userId="e92e8e71-05aa-4c44-9728-5ff1a0a20d65" providerId="ADAL" clId="{6AD0E1FC-09D0-4242-8BD1-DFF88695416D}" dt="2020-07-10T12:48:10.721" v="415"/>
          <ac:spMkLst>
            <pc:docMk/>
            <pc:sldMk cId="1968850463" sldId="387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0T12:48:59.519" v="431" actId="20577"/>
          <ac:spMkLst>
            <pc:docMk/>
            <pc:sldMk cId="1968850463" sldId="387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0T12:50:53.899" v="443"/>
          <ac:spMkLst>
            <pc:docMk/>
            <pc:sldMk cId="1968850463" sldId="387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6AD0E1FC-09D0-4242-8BD1-DFF88695416D}" dt="2020-07-10T12:51:46.549" v="478"/>
        <pc:sldMkLst>
          <pc:docMk/>
          <pc:sldMk cId="602162950" sldId="388"/>
        </pc:sldMkLst>
        <pc:spChg chg="mod">
          <ac:chgData name="Erik Král" userId="e92e8e71-05aa-4c44-9728-5ff1a0a20d65" providerId="ADAL" clId="{6AD0E1FC-09D0-4242-8BD1-DFF88695416D}" dt="2020-07-10T12:48:13.760" v="416"/>
          <ac:spMkLst>
            <pc:docMk/>
            <pc:sldMk cId="602162950" sldId="388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0T12:48:54.847" v="425" actId="20577"/>
          <ac:spMkLst>
            <pc:docMk/>
            <pc:sldMk cId="602162950" sldId="388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0T12:51:46.549" v="478"/>
          <ac:spMkLst>
            <pc:docMk/>
            <pc:sldMk cId="602162950" sldId="388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6AD0E1FC-09D0-4242-8BD1-DFF88695416D}" dt="2020-07-10T12:50:43.717" v="441"/>
        <pc:sldMkLst>
          <pc:docMk/>
          <pc:sldMk cId="3628009893" sldId="389"/>
        </pc:sldMkLst>
        <pc:spChg chg="mod">
          <ac:chgData name="Erik Král" userId="e92e8e71-05aa-4c44-9728-5ff1a0a20d65" providerId="ADAL" clId="{6AD0E1FC-09D0-4242-8BD1-DFF88695416D}" dt="2020-07-10T12:48:16.995" v="417"/>
          <ac:spMkLst>
            <pc:docMk/>
            <pc:sldMk cId="3628009893" sldId="389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0T12:50:12.898" v="437" actId="20577"/>
          <ac:spMkLst>
            <pc:docMk/>
            <pc:sldMk cId="3628009893" sldId="389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0T12:50:39.246" v="440" actId="20577"/>
          <ac:spMkLst>
            <pc:docMk/>
            <pc:sldMk cId="3628009893" sldId="389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10T12:50:43.717" v="441"/>
          <ac:spMkLst>
            <pc:docMk/>
            <pc:sldMk cId="3628009893" sldId="389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6AD0E1FC-09D0-4242-8BD1-DFF88695416D}" dt="2020-07-10T12:51:19.342" v="451" actId="20577"/>
        <pc:sldMkLst>
          <pc:docMk/>
          <pc:sldMk cId="486283197" sldId="390"/>
        </pc:sldMkLst>
        <pc:spChg chg="mod">
          <ac:chgData name="Erik Král" userId="e92e8e71-05aa-4c44-9728-5ff1a0a20d65" providerId="ADAL" clId="{6AD0E1FC-09D0-4242-8BD1-DFF88695416D}" dt="2020-07-10T12:48:30.031" v="418"/>
          <ac:spMkLst>
            <pc:docMk/>
            <pc:sldMk cId="486283197" sldId="390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0T12:51:19.342" v="451" actId="20577"/>
          <ac:spMkLst>
            <pc:docMk/>
            <pc:sldMk cId="486283197" sldId="390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0T12:51:12.034" v="444"/>
          <ac:spMkLst>
            <pc:docMk/>
            <pc:sldMk cId="486283197" sldId="390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10T12:51:13.813" v="445"/>
          <ac:spMkLst>
            <pc:docMk/>
            <pc:sldMk cId="486283197" sldId="390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6AD0E1FC-09D0-4242-8BD1-DFF88695416D}" dt="2020-07-10T12:51:37.654" v="471"/>
        <pc:sldMkLst>
          <pc:docMk/>
          <pc:sldMk cId="2510419312" sldId="391"/>
        </pc:sldMkLst>
        <pc:spChg chg="mod">
          <ac:chgData name="Erik Král" userId="e92e8e71-05aa-4c44-9728-5ff1a0a20d65" providerId="ADAL" clId="{6AD0E1FC-09D0-4242-8BD1-DFF88695416D}" dt="2020-07-10T12:48:34.155" v="419"/>
          <ac:spMkLst>
            <pc:docMk/>
            <pc:sldMk cId="2510419312" sldId="391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0T12:51:25.450" v="457" actId="20577"/>
          <ac:spMkLst>
            <pc:docMk/>
            <pc:sldMk cId="2510419312" sldId="391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0T12:51:31.894" v="464"/>
          <ac:spMkLst>
            <pc:docMk/>
            <pc:sldMk cId="2510419312" sldId="391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10T12:51:37.654" v="471"/>
          <ac:spMkLst>
            <pc:docMk/>
            <pc:sldMk cId="2510419312" sldId="391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6AD0E1FC-09D0-4242-8BD1-DFF88695416D}" dt="2020-07-10T12:37:49.820" v="277" actId="20577"/>
        <pc:sldMkLst>
          <pc:docMk/>
          <pc:sldMk cId="2086055953" sldId="392"/>
        </pc:sldMkLst>
        <pc:spChg chg="mod">
          <ac:chgData name="Erik Král" userId="e92e8e71-05aa-4c44-9728-5ff1a0a20d65" providerId="ADAL" clId="{6AD0E1FC-09D0-4242-8BD1-DFF88695416D}" dt="2020-07-10T10:00:04.591" v="123" actId="20577"/>
          <ac:spMkLst>
            <pc:docMk/>
            <pc:sldMk cId="2086055953" sldId="392"/>
            <ac:spMk id="2" creationId="{7B5CD78A-A76A-4D73-8D96-6A29E528340F}"/>
          </ac:spMkLst>
        </pc:spChg>
        <pc:spChg chg="mod">
          <ac:chgData name="Erik Král" userId="e92e8e71-05aa-4c44-9728-5ff1a0a20d65" providerId="ADAL" clId="{6AD0E1FC-09D0-4242-8BD1-DFF88695416D}" dt="2020-07-10T12:37:49.820" v="277" actId="20577"/>
          <ac:spMkLst>
            <pc:docMk/>
            <pc:sldMk cId="2086055953" sldId="392"/>
            <ac:spMk id="3" creationId="{A69A5570-7A88-4EDD-9582-5DF9B5026842}"/>
          </ac:spMkLst>
        </pc:spChg>
      </pc:sldChg>
      <pc:sldChg chg="modSp">
        <pc:chgData name="Erik Král" userId="e92e8e71-05aa-4c44-9728-5ff1a0a20d65" providerId="ADAL" clId="{6AD0E1FC-09D0-4242-8BD1-DFF88695416D}" dt="2020-07-16T12:14:31.415" v="1099" actId="20577"/>
        <pc:sldMkLst>
          <pc:docMk/>
          <pc:sldMk cId="4192270570" sldId="394"/>
        </pc:sldMkLst>
        <pc:spChg chg="mod">
          <ac:chgData name="Erik Král" userId="e92e8e71-05aa-4c44-9728-5ff1a0a20d65" providerId="ADAL" clId="{6AD0E1FC-09D0-4242-8BD1-DFF88695416D}" dt="2020-07-16T12:09:07.789" v="885" actId="20577"/>
          <ac:spMkLst>
            <pc:docMk/>
            <pc:sldMk cId="4192270570" sldId="394"/>
            <ac:spMk id="2" creationId="{2E8A360C-1FA3-4FB6-A055-9EDAC13FE307}"/>
          </ac:spMkLst>
        </pc:spChg>
        <pc:spChg chg="mod">
          <ac:chgData name="Erik Král" userId="e92e8e71-05aa-4c44-9728-5ff1a0a20d65" providerId="ADAL" clId="{6AD0E1FC-09D0-4242-8BD1-DFF88695416D}" dt="2020-07-16T12:14:31.415" v="1099" actId="20577"/>
          <ac:spMkLst>
            <pc:docMk/>
            <pc:sldMk cId="4192270570" sldId="394"/>
            <ac:spMk id="3" creationId="{8294BD7A-2707-47AD-939D-98E91A7F9A23}"/>
          </ac:spMkLst>
        </pc:spChg>
      </pc:sldChg>
      <pc:sldChg chg="modSp">
        <pc:chgData name="Erik Král" userId="e92e8e71-05aa-4c44-9728-5ff1a0a20d65" providerId="ADAL" clId="{6AD0E1FC-09D0-4242-8BD1-DFF88695416D}" dt="2020-07-16T13:07:50.249" v="1159"/>
        <pc:sldMkLst>
          <pc:docMk/>
          <pc:sldMk cId="4102060930" sldId="395"/>
        </pc:sldMkLst>
        <pc:spChg chg="mod">
          <ac:chgData name="Erik Král" userId="e92e8e71-05aa-4c44-9728-5ff1a0a20d65" providerId="ADAL" clId="{6AD0E1FC-09D0-4242-8BD1-DFF88695416D}" dt="2020-07-16T13:07:50.249" v="1159"/>
          <ac:spMkLst>
            <pc:docMk/>
            <pc:sldMk cId="4102060930" sldId="395"/>
            <ac:spMk id="2" creationId="{2F4ADB76-63F2-4B3C-B2A0-655A2034F04C}"/>
          </ac:spMkLst>
        </pc:spChg>
        <pc:spChg chg="mod">
          <ac:chgData name="Erik Král" userId="e92e8e71-05aa-4c44-9728-5ff1a0a20d65" providerId="ADAL" clId="{6AD0E1FC-09D0-4242-8BD1-DFF88695416D}" dt="2020-07-16T12:16:11.855" v="1142" actId="20577"/>
          <ac:spMkLst>
            <pc:docMk/>
            <pc:sldMk cId="4102060930" sldId="395"/>
            <ac:spMk id="3" creationId="{E9AD3D28-4DF8-489F-8E9D-3F584D24725F}"/>
          </ac:spMkLst>
        </pc:spChg>
      </pc:sldChg>
      <pc:sldChg chg="modSp">
        <pc:chgData name="Erik Král" userId="e92e8e71-05aa-4c44-9728-5ff1a0a20d65" providerId="ADAL" clId="{6AD0E1FC-09D0-4242-8BD1-DFF88695416D}" dt="2020-07-16T12:17:20.950" v="1158" actId="20577"/>
        <pc:sldMkLst>
          <pc:docMk/>
          <pc:sldMk cId="777837612" sldId="396"/>
        </pc:sldMkLst>
        <pc:spChg chg="mod">
          <ac:chgData name="Erik Král" userId="e92e8e71-05aa-4c44-9728-5ff1a0a20d65" providerId="ADAL" clId="{6AD0E1FC-09D0-4242-8BD1-DFF88695416D}" dt="2020-07-16T12:17:20.950" v="1158" actId="20577"/>
          <ac:spMkLst>
            <pc:docMk/>
            <pc:sldMk cId="777837612" sldId="396"/>
            <ac:spMk id="2" creationId="{73D89EBF-8F51-400C-81CD-8CB2479BB85F}"/>
          </ac:spMkLst>
        </pc:spChg>
      </pc:sldChg>
      <pc:sldChg chg="modSp">
        <pc:chgData name="Erik Král" userId="e92e8e71-05aa-4c44-9728-5ff1a0a20d65" providerId="ADAL" clId="{6AD0E1FC-09D0-4242-8BD1-DFF88695416D}" dt="2020-07-14T15:13:59.088" v="810" actId="20577"/>
        <pc:sldMkLst>
          <pc:docMk/>
          <pc:sldMk cId="1351632661" sldId="397"/>
        </pc:sldMkLst>
        <pc:spChg chg="mod">
          <ac:chgData name="Erik Král" userId="e92e8e71-05aa-4c44-9728-5ff1a0a20d65" providerId="ADAL" clId="{6AD0E1FC-09D0-4242-8BD1-DFF88695416D}" dt="2020-07-13T13:36:39.949" v="607" actId="20577"/>
          <ac:spMkLst>
            <pc:docMk/>
            <pc:sldMk cId="1351632661" sldId="397"/>
            <ac:spMk id="2" creationId="{0D147448-7C74-456B-8B00-AA380CD0996D}"/>
          </ac:spMkLst>
        </pc:spChg>
        <pc:spChg chg="mod">
          <ac:chgData name="Erik Král" userId="e92e8e71-05aa-4c44-9728-5ff1a0a20d65" providerId="ADAL" clId="{6AD0E1FC-09D0-4242-8BD1-DFF88695416D}" dt="2020-07-14T15:13:59.088" v="810" actId="20577"/>
          <ac:spMkLst>
            <pc:docMk/>
            <pc:sldMk cId="1351632661" sldId="397"/>
            <ac:spMk id="3" creationId="{CBC03041-1D38-45F3-8616-1246DC306537}"/>
          </ac:spMkLst>
        </pc:spChg>
      </pc:sldChg>
      <pc:sldChg chg="modSp">
        <pc:chgData name="Erik Král" userId="e92e8e71-05aa-4c44-9728-5ff1a0a20d65" providerId="ADAL" clId="{6AD0E1FC-09D0-4242-8BD1-DFF88695416D}" dt="2020-07-15T12:55:32.245" v="832" actId="20577"/>
        <pc:sldMkLst>
          <pc:docMk/>
          <pc:sldMk cId="2936199267" sldId="398"/>
        </pc:sldMkLst>
        <pc:spChg chg="mod">
          <ac:chgData name="Erik Král" userId="e92e8e71-05aa-4c44-9728-5ff1a0a20d65" providerId="ADAL" clId="{6AD0E1FC-09D0-4242-8BD1-DFF88695416D}" dt="2020-07-15T11:52:46.111" v="825" actId="20577"/>
          <ac:spMkLst>
            <pc:docMk/>
            <pc:sldMk cId="2936199267" sldId="398"/>
            <ac:spMk id="2" creationId="{53B843E8-D638-4523-899F-9E0283866E01}"/>
          </ac:spMkLst>
        </pc:spChg>
        <pc:spChg chg="mod">
          <ac:chgData name="Erik Král" userId="e92e8e71-05aa-4c44-9728-5ff1a0a20d65" providerId="ADAL" clId="{6AD0E1FC-09D0-4242-8BD1-DFF88695416D}" dt="2020-07-15T12:55:32.245" v="832" actId="20577"/>
          <ac:spMkLst>
            <pc:docMk/>
            <pc:sldMk cId="2936199267" sldId="398"/>
            <ac:spMk id="3" creationId="{2B6F05A9-F084-42FC-94D8-14C1A46B098E}"/>
          </ac:spMkLst>
        </pc:spChg>
      </pc:sldChg>
      <pc:sldChg chg="modSp">
        <pc:chgData name="Erik Král" userId="e92e8e71-05aa-4c44-9728-5ff1a0a20d65" providerId="ADAL" clId="{6AD0E1FC-09D0-4242-8BD1-DFF88695416D}" dt="2020-07-15T12:57:11.947" v="881"/>
        <pc:sldMkLst>
          <pc:docMk/>
          <pc:sldMk cId="4070170839" sldId="399"/>
        </pc:sldMkLst>
        <pc:spChg chg="mod">
          <ac:chgData name="Erik Král" userId="e92e8e71-05aa-4c44-9728-5ff1a0a20d65" providerId="ADAL" clId="{6AD0E1FC-09D0-4242-8BD1-DFF88695416D}" dt="2020-07-15T12:56:18.916" v="837"/>
          <ac:spMkLst>
            <pc:docMk/>
            <pc:sldMk cId="4070170839" sldId="399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5T12:56:47.722" v="868" actId="20577"/>
          <ac:spMkLst>
            <pc:docMk/>
            <pc:sldMk cId="4070170839" sldId="399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5T12:57:11.138" v="880"/>
          <ac:spMkLst>
            <pc:docMk/>
            <pc:sldMk cId="4070170839" sldId="399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15T12:57:11.947" v="881"/>
          <ac:spMkLst>
            <pc:docMk/>
            <pc:sldMk cId="4070170839" sldId="399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6AD0E1FC-09D0-4242-8BD1-DFF88695416D}" dt="2020-07-15T12:56:33.760" v="844" actId="20577"/>
        <pc:sldMkLst>
          <pc:docMk/>
          <pc:sldMk cId="3435832542" sldId="400"/>
        </pc:sldMkLst>
        <pc:spChg chg="mod">
          <ac:chgData name="Erik Král" userId="e92e8e71-05aa-4c44-9728-5ff1a0a20d65" providerId="ADAL" clId="{6AD0E1FC-09D0-4242-8BD1-DFF88695416D}" dt="2020-07-15T12:56:08.408" v="833"/>
          <ac:spMkLst>
            <pc:docMk/>
            <pc:sldMk cId="3435832542" sldId="400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5T12:56:33.760" v="844" actId="20577"/>
          <ac:spMkLst>
            <pc:docMk/>
            <pc:sldMk cId="3435832542" sldId="400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6AD0E1FC-09D0-4242-8BD1-DFF88695416D}" dt="2020-07-15T12:56:58.337" v="875"/>
        <pc:sldMkLst>
          <pc:docMk/>
          <pc:sldMk cId="2513533079" sldId="401"/>
        </pc:sldMkLst>
        <pc:spChg chg="mod">
          <ac:chgData name="Erik Král" userId="e92e8e71-05aa-4c44-9728-5ff1a0a20d65" providerId="ADAL" clId="{6AD0E1FC-09D0-4242-8BD1-DFF88695416D}" dt="2020-07-15T12:56:11.116" v="834"/>
          <ac:spMkLst>
            <pc:docMk/>
            <pc:sldMk cId="2513533079" sldId="401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5T12:56:36.922" v="850" actId="20577"/>
          <ac:spMkLst>
            <pc:docMk/>
            <pc:sldMk cId="2513533079" sldId="401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5T12:56:58.337" v="875"/>
          <ac:spMkLst>
            <pc:docMk/>
            <pc:sldMk cId="2513533079" sldId="401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6AD0E1FC-09D0-4242-8BD1-DFF88695416D}" dt="2020-07-15T12:57:03.699" v="877"/>
        <pc:sldMkLst>
          <pc:docMk/>
          <pc:sldMk cId="2319444263" sldId="402"/>
        </pc:sldMkLst>
        <pc:spChg chg="mod">
          <ac:chgData name="Erik Král" userId="e92e8e71-05aa-4c44-9728-5ff1a0a20d65" providerId="ADAL" clId="{6AD0E1FC-09D0-4242-8BD1-DFF88695416D}" dt="2020-07-15T12:56:13.370" v="835"/>
          <ac:spMkLst>
            <pc:docMk/>
            <pc:sldMk cId="2319444263" sldId="402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5T12:56:40.062" v="856" actId="20577"/>
          <ac:spMkLst>
            <pc:docMk/>
            <pc:sldMk cId="2319444263" sldId="402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5T12:57:00.923" v="876"/>
          <ac:spMkLst>
            <pc:docMk/>
            <pc:sldMk cId="2319444263" sldId="402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15T12:57:03.699" v="877"/>
          <ac:spMkLst>
            <pc:docMk/>
            <pc:sldMk cId="2319444263" sldId="402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6AD0E1FC-09D0-4242-8BD1-DFF88695416D}" dt="2020-07-15T12:57:16.460" v="883"/>
        <pc:sldMkLst>
          <pc:docMk/>
          <pc:sldMk cId="4155759003" sldId="403"/>
        </pc:sldMkLst>
        <pc:spChg chg="mod">
          <ac:chgData name="Erik Král" userId="e92e8e71-05aa-4c44-9728-5ff1a0a20d65" providerId="ADAL" clId="{6AD0E1FC-09D0-4242-8BD1-DFF88695416D}" dt="2020-07-15T12:56:21.847" v="838"/>
          <ac:spMkLst>
            <pc:docMk/>
            <pc:sldMk cId="4155759003" sldId="403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5T12:56:51.148" v="874" actId="20577"/>
          <ac:spMkLst>
            <pc:docMk/>
            <pc:sldMk cId="4155759003" sldId="403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5T12:57:14.933" v="882"/>
          <ac:spMkLst>
            <pc:docMk/>
            <pc:sldMk cId="4155759003" sldId="403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15T12:57:16.460" v="883"/>
          <ac:spMkLst>
            <pc:docMk/>
            <pc:sldMk cId="4155759003" sldId="403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6AD0E1FC-09D0-4242-8BD1-DFF88695416D}" dt="2020-07-15T12:57:07.363" v="879"/>
        <pc:sldMkLst>
          <pc:docMk/>
          <pc:sldMk cId="3154680132" sldId="404"/>
        </pc:sldMkLst>
        <pc:spChg chg="mod">
          <ac:chgData name="Erik Král" userId="e92e8e71-05aa-4c44-9728-5ff1a0a20d65" providerId="ADAL" clId="{6AD0E1FC-09D0-4242-8BD1-DFF88695416D}" dt="2020-07-15T12:56:15.776" v="836"/>
          <ac:spMkLst>
            <pc:docMk/>
            <pc:sldMk cId="3154680132" sldId="404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15T12:56:43.757" v="862" actId="20577"/>
          <ac:spMkLst>
            <pc:docMk/>
            <pc:sldMk cId="3154680132" sldId="404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15T12:57:06.439" v="878"/>
          <ac:spMkLst>
            <pc:docMk/>
            <pc:sldMk cId="3154680132" sldId="404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15T12:57:07.363" v="879"/>
          <ac:spMkLst>
            <pc:docMk/>
            <pc:sldMk cId="3154680132" sldId="404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6AD0E1FC-09D0-4242-8BD1-DFF88695416D}" dt="2020-07-23T11:53:42.574" v="2231" actId="113"/>
        <pc:sldMkLst>
          <pc:docMk/>
          <pc:sldMk cId="877248789" sldId="405"/>
        </pc:sldMkLst>
        <pc:spChg chg="mod">
          <ac:chgData name="Erik Král" userId="e92e8e71-05aa-4c44-9728-5ff1a0a20d65" providerId="ADAL" clId="{6AD0E1FC-09D0-4242-8BD1-DFF88695416D}" dt="2020-07-16T13:08:22.618" v="1198" actId="20577"/>
          <ac:spMkLst>
            <pc:docMk/>
            <pc:sldMk cId="877248789" sldId="405"/>
            <ac:spMk id="2" creationId="{C1836C3E-03D3-4C42-AAF0-D4176C484D9B}"/>
          </ac:spMkLst>
        </pc:spChg>
        <pc:spChg chg="mod">
          <ac:chgData name="Erik Král" userId="e92e8e71-05aa-4c44-9728-5ff1a0a20d65" providerId="ADAL" clId="{6AD0E1FC-09D0-4242-8BD1-DFF88695416D}" dt="2020-07-23T11:53:42.574" v="2231" actId="113"/>
          <ac:spMkLst>
            <pc:docMk/>
            <pc:sldMk cId="877248789" sldId="405"/>
            <ac:spMk id="3" creationId="{DD0D28A2-D267-454F-B135-3F54F2F5295F}"/>
          </ac:spMkLst>
        </pc:spChg>
      </pc:sldChg>
      <pc:sldChg chg="modSp">
        <pc:chgData name="Erik Král" userId="e92e8e71-05aa-4c44-9728-5ff1a0a20d65" providerId="ADAL" clId="{6AD0E1FC-09D0-4242-8BD1-DFF88695416D}" dt="2020-07-22T11:40:26.379" v="1587"/>
        <pc:sldMkLst>
          <pc:docMk/>
          <pc:sldMk cId="1620809717" sldId="406"/>
        </pc:sldMkLst>
        <pc:spChg chg="mod">
          <ac:chgData name="Erik Král" userId="e92e8e71-05aa-4c44-9728-5ff1a0a20d65" providerId="ADAL" clId="{6AD0E1FC-09D0-4242-8BD1-DFF88695416D}" dt="2020-07-22T10:37:10.047" v="1558" actId="20577"/>
          <ac:spMkLst>
            <pc:docMk/>
            <pc:sldMk cId="1620809717" sldId="406"/>
            <ac:spMk id="2" creationId="{E1928B3D-88FD-4FAB-9225-5F16749DDE6E}"/>
          </ac:spMkLst>
        </pc:spChg>
        <pc:spChg chg="mod">
          <ac:chgData name="Erik Král" userId="e92e8e71-05aa-4c44-9728-5ff1a0a20d65" providerId="ADAL" clId="{6AD0E1FC-09D0-4242-8BD1-DFF88695416D}" dt="2020-07-22T11:40:26.379" v="1587"/>
          <ac:spMkLst>
            <pc:docMk/>
            <pc:sldMk cId="1620809717" sldId="406"/>
            <ac:spMk id="3" creationId="{6EC97F04-C880-414E-9356-7E4040CF8A56}"/>
          </ac:spMkLst>
        </pc:spChg>
      </pc:sldChg>
      <pc:sldChg chg="modSp">
        <pc:chgData name="Erik Král" userId="e92e8e71-05aa-4c44-9728-5ff1a0a20d65" providerId="ADAL" clId="{6AD0E1FC-09D0-4242-8BD1-DFF88695416D}" dt="2020-07-22T12:11:34.760" v="1651"/>
        <pc:sldMkLst>
          <pc:docMk/>
          <pc:sldMk cId="2352163242" sldId="407"/>
        </pc:sldMkLst>
        <pc:spChg chg="mod">
          <ac:chgData name="Erik Král" userId="e92e8e71-05aa-4c44-9728-5ff1a0a20d65" providerId="ADAL" clId="{6AD0E1FC-09D0-4242-8BD1-DFF88695416D}" dt="2020-07-22T11:52:11.200" v="1611"/>
          <ac:spMkLst>
            <pc:docMk/>
            <pc:sldMk cId="2352163242" sldId="407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32.479" v="1627"/>
          <ac:spMkLst>
            <pc:docMk/>
            <pc:sldMk cId="2352163242" sldId="407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11:23.096" v="1648"/>
          <ac:spMkLst>
            <pc:docMk/>
            <pc:sldMk cId="2352163242" sldId="407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11:27.041" v="1649"/>
          <ac:spMkLst>
            <pc:docMk/>
            <pc:sldMk cId="2352163242" sldId="407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11:30.937" v="1650"/>
          <ac:spMkLst>
            <pc:docMk/>
            <pc:sldMk cId="2352163242" sldId="407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2T12:11:34.760" v="1651"/>
          <ac:spMkLst>
            <pc:docMk/>
            <pc:sldMk cId="2352163242" sldId="407"/>
            <ac:spMk id="27" creationId="{3EC17D11-60F3-4865-9F83-B29586A92B70}"/>
          </ac:spMkLst>
        </pc:spChg>
      </pc:sldChg>
      <pc:sldChg chg="modSp">
        <pc:chgData name="Erik Král" userId="e92e8e71-05aa-4c44-9728-5ff1a0a20d65" providerId="ADAL" clId="{6AD0E1FC-09D0-4242-8BD1-DFF88695416D}" dt="2020-07-22T11:51:05.517" v="1607" actId="20577"/>
        <pc:sldMkLst>
          <pc:docMk/>
          <pc:sldMk cId="1900082482" sldId="408"/>
        </pc:sldMkLst>
        <pc:spChg chg="mod">
          <ac:chgData name="Erik Král" userId="e92e8e71-05aa-4c44-9728-5ff1a0a20d65" providerId="ADAL" clId="{6AD0E1FC-09D0-4242-8BD1-DFF88695416D}" dt="2020-07-22T11:40:36.089" v="1588"/>
          <ac:spMkLst>
            <pc:docMk/>
            <pc:sldMk cId="1900082482" sldId="408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1:51:05.517" v="1607" actId="20577"/>
          <ac:spMkLst>
            <pc:docMk/>
            <pc:sldMk cId="1900082482" sldId="408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6AD0E1FC-09D0-4242-8BD1-DFF88695416D}" dt="2020-07-22T12:10:53.696" v="1644" actId="20577"/>
        <pc:sldMkLst>
          <pc:docMk/>
          <pc:sldMk cId="3411316609" sldId="409"/>
        </pc:sldMkLst>
        <pc:spChg chg="mod">
          <ac:chgData name="Erik Král" userId="e92e8e71-05aa-4c44-9728-5ff1a0a20d65" providerId="ADAL" clId="{6AD0E1FC-09D0-4242-8BD1-DFF88695416D}" dt="2020-07-22T11:51:13.238" v="1608"/>
          <ac:spMkLst>
            <pc:docMk/>
            <pc:sldMk cId="3411316609" sldId="409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1:53:55.564" v="1619"/>
          <ac:spMkLst>
            <pc:docMk/>
            <pc:sldMk cId="3411316609" sldId="409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10:53.696" v="1644" actId="20577"/>
          <ac:spMkLst>
            <pc:docMk/>
            <pc:sldMk cId="3411316609" sldId="409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6AD0E1FC-09D0-4242-8BD1-DFF88695416D}" dt="2020-07-22T12:10:50.445" v="1642" actId="20577"/>
        <pc:sldMkLst>
          <pc:docMk/>
          <pc:sldMk cId="1069495713" sldId="410"/>
        </pc:sldMkLst>
        <pc:spChg chg="mod">
          <ac:chgData name="Erik Král" userId="e92e8e71-05aa-4c44-9728-5ff1a0a20d65" providerId="ADAL" clId="{6AD0E1FC-09D0-4242-8BD1-DFF88695416D}" dt="2020-07-22T11:51:17.662" v="1609"/>
          <ac:spMkLst>
            <pc:docMk/>
            <pc:sldMk cId="1069495713" sldId="410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21.296" v="1625" actId="20577"/>
          <ac:spMkLst>
            <pc:docMk/>
            <pc:sldMk cId="1069495713" sldId="410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10:44.431" v="1640" actId="20577"/>
          <ac:spMkLst>
            <pc:docMk/>
            <pc:sldMk cId="1069495713" sldId="410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10:50.445" v="1642" actId="20577"/>
          <ac:spMkLst>
            <pc:docMk/>
            <pc:sldMk cId="1069495713" sldId="410"/>
            <ac:spMk id="23" creationId="{628CBD72-E74E-43C8-BFD4-3042645DB326}"/>
          </ac:spMkLst>
        </pc:spChg>
      </pc:sldChg>
      <pc:sldChg chg="modSp">
        <pc:chgData name="Erik Král" userId="e92e8e71-05aa-4c44-9728-5ff1a0a20d65" providerId="ADAL" clId="{6AD0E1FC-09D0-4242-8BD1-DFF88695416D}" dt="2020-07-22T12:11:17.358" v="1647"/>
        <pc:sldMkLst>
          <pc:docMk/>
          <pc:sldMk cId="1754414261" sldId="411"/>
        </pc:sldMkLst>
        <pc:spChg chg="mod">
          <ac:chgData name="Erik Král" userId="e92e8e71-05aa-4c44-9728-5ff1a0a20d65" providerId="ADAL" clId="{6AD0E1FC-09D0-4242-8BD1-DFF88695416D}" dt="2020-07-22T11:52:08.061" v="1610"/>
          <ac:spMkLst>
            <pc:docMk/>
            <pc:sldMk cId="1754414261" sldId="411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28.151" v="1626"/>
          <ac:spMkLst>
            <pc:docMk/>
            <pc:sldMk cId="1754414261" sldId="411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11:09.206" v="1645"/>
          <ac:spMkLst>
            <pc:docMk/>
            <pc:sldMk cId="1754414261" sldId="411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11:13.147" v="1646"/>
          <ac:spMkLst>
            <pc:docMk/>
            <pc:sldMk cId="1754414261" sldId="411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11:17.358" v="1647"/>
          <ac:spMkLst>
            <pc:docMk/>
            <pc:sldMk cId="1754414261" sldId="411"/>
            <ac:spMk id="25" creationId="{62817222-27B7-41EE-B660-68B37EC904BB}"/>
          </ac:spMkLst>
        </pc:spChg>
      </pc:sldChg>
      <pc:sldChg chg="modSp">
        <pc:chgData name="Erik Král" userId="e92e8e71-05aa-4c44-9728-5ff1a0a20d65" providerId="ADAL" clId="{6AD0E1FC-09D0-4242-8BD1-DFF88695416D}" dt="2020-07-22T12:12:21.651" v="1658" actId="14100"/>
        <pc:sldMkLst>
          <pc:docMk/>
          <pc:sldMk cId="2023125843" sldId="412"/>
        </pc:sldMkLst>
        <pc:spChg chg="mod">
          <ac:chgData name="Erik Král" userId="e92e8e71-05aa-4c44-9728-5ff1a0a20d65" providerId="ADAL" clId="{6AD0E1FC-09D0-4242-8BD1-DFF88695416D}" dt="2020-07-22T11:52:15.109" v="1612"/>
          <ac:spMkLst>
            <pc:docMk/>
            <pc:sldMk cId="2023125843" sldId="412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36.460" v="1628"/>
          <ac:spMkLst>
            <pc:docMk/>
            <pc:sldMk cId="2023125843" sldId="412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11:46.815" v="1652"/>
          <ac:spMkLst>
            <pc:docMk/>
            <pc:sldMk cId="2023125843" sldId="412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11:55.828" v="1653"/>
          <ac:spMkLst>
            <pc:docMk/>
            <pc:sldMk cId="2023125843" sldId="412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12:04.766" v="1654"/>
          <ac:spMkLst>
            <pc:docMk/>
            <pc:sldMk cId="2023125843" sldId="412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2T12:12:08.286" v="1655"/>
          <ac:spMkLst>
            <pc:docMk/>
            <pc:sldMk cId="2023125843" sldId="412"/>
            <ac:spMk id="27" creationId="{3EC17D11-60F3-4865-9F83-B29586A92B70}"/>
          </ac:spMkLst>
        </pc:spChg>
        <pc:spChg chg="mod">
          <ac:chgData name="Erik Král" userId="e92e8e71-05aa-4c44-9728-5ff1a0a20d65" providerId="ADAL" clId="{6AD0E1FC-09D0-4242-8BD1-DFF88695416D}" dt="2020-07-22T12:12:21.651" v="1658" actId="14100"/>
          <ac:spMkLst>
            <pc:docMk/>
            <pc:sldMk cId="2023125843" sldId="412"/>
            <ac:spMk id="29" creationId="{722E28C4-0F7C-49EA-B637-CF1FFBABE608}"/>
          </ac:spMkLst>
        </pc:spChg>
      </pc:sldChg>
      <pc:sldChg chg="modSp">
        <pc:chgData name="Erik Král" userId="e92e8e71-05aa-4c44-9728-5ff1a0a20d65" providerId="ADAL" clId="{6AD0E1FC-09D0-4242-8BD1-DFF88695416D}" dt="2020-07-22T12:27:41.634" v="1679" actId="14100"/>
        <pc:sldMkLst>
          <pc:docMk/>
          <pc:sldMk cId="2948897697" sldId="413"/>
        </pc:sldMkLst>
        <pc:spChg chg="mod">
          <ac:chgData name="Erik Král" userId="e92e8e71-05aa-4c44-9728-5ff1a0a20d65" providerId="ADAL" clId="{6AD0E1FC-09D0-4242-8BD1-DFF88695416D}" dt="2020-07-22T11:52:17.854" v="1613"/>
          <ac:spMkLst>
            <pc:docMk/>
            <pc:sldMk cId="2948897697" sldId="413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40.634" v="1629"/>
          <ac:spMkLst>
            <pc:docMk/>
            <pc:sldMk cId="2948897697" sldId="413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27:21.526" v="1671"/>
          <ac:spMkLst>
            <pc:docMk/>
            <pc:sldMk cId="2948897697" sldId="413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27:23.084" v="1672"/>
          <ac:spMkLst>
            <pc:docMk/>
            <pc:sldMk cId="2948897697" sldId="413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27:24.472" v="1673"/>
          <ac:spMkLst>
            <pc:docMk/>
            <pc:sldMk cId="2948897697" sldId="413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2T12:27:25.875" v="1674"/>
          <ac:spMkLst>
            <pc:docMk/>
            <pc:sldMk cId="2948897697" sldId="413"/>
            <ac:spMk id="27" creationId="{3EC17D11-60F3-4865-9F83-B29586A92B70}"/>
          </ac:spMkLst>
        </pc:spChg>
        <pc:spChg chg="mod">
          <ac:chgData name="Erik Král" userId="e92e8e71-05aa-4c44-9728-5ff1a0a20d65" providerId="ADAL" clId="{6AD0E1FC-09D0-4242-8BD1-DFF88695416D}" dt="2020-07-22T12:27:34.260" v="1677" actId="14100"/>
          <ac:spMkLst>
            <pc:docMk/>
            <pc:sldMk cId="2948897697" sldId="413"/>
            <ac:spMk id="29" creationId="{722E28C4-0F7C-49EA-B637-CF1FFBABE608}"/>
          </ac:spMkLst>
        </pc:spChg>
        <pc:spChg chg="mod">
          <ac:chgData name="Erik Král" userId="e92e8e71-05aa-4c44-9728-5ff1a0a20d65" providerId="ADAL" clId="{6AD0E1FC-09D0-4242-8BD1-DFF88695416D}" dt="2020-07-22T12:27:41.634" v="1679" actId="14100"/>
          <ac:spMkLst>
            <pc:docMk/>
            <pc:sldMk cId="2948897697" sldId="413"/>
            <ac:spMk id="31" creationId="{1869A671-B325-4DDE-8B3A-F7623FFE1337}"/>
          </ac:spMkLst>
        </pc:spChg>
      </pc:sldChg>
      <pc:sldChg chg="modSp">
        <pc:chgData name="Erik Král" userId="e92e8e71-05aa-4c44-9728-5ff1a0a20d65" providerId="ADAL" clId="{6AD0E1FC-09D0-4242-8BD1-DFF88695416D}" dt="2020-07-22T12:27:05.627" v="1670" actId="14100"/>
        <pc:sldMkLst>
          <pc:docMk/>
          <pc:sldMk cId="1642399413" sldId="414"/>
        </pc:sldMkLst>
        <pc:spChg chg="mod">
          <ac:chgData name="Erik Král" userId="e92e8e71-05aa-4c44-9728-5ff1a0a20d65" providerId="ADAL" clId="{6AD0E1FC-09D0-4242-8BD1-DFF88695416D}" dt="2020-07-22T11:52:20.493" v="1614"/>
          <ac:spMkLst>
            <pc:docMk/>
            <pc:sldMk cId="1642399413" sldId="414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44.614" v="1630"/>
          <ac:spMkLst>
            <pc:docMk/>
            <pc:sldMk cId="1642399413" sldId="414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12:39.133" v="1659"/>
          <ac:spMkLst>
            <pc:docMk/>
            <pc:sldMk cId="1642399413" sldId="414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12:40.868" v="1660"/>
          <ac:spMkLst>
            <pc:docMk/>
            <pc:sldMk cId="1642399413" sldId="414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12:42.388" v="1661"/>
          <ac:spMkLst>
            <pc:docMk/>
            <pc:sldMk cId="1642399413" sldId="414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2T12:12:44.247" v="1662"/>
          <ac:spMkLst>
            <pc:docMk/>
            <pc:sldMk cId="1642399413" sldId="414"/>
            <ac:spMk id="27" creationId="{3EC17D11-60F3-4865-9F83-B29586A92B70}"/>
          </ac:spMkLst>
        </pc:spChg>
        <pc:spChg chg="mod">
          <ac:chgData name="Erik Král" userId="e92e8e71-05aa-4c44-9728-5ff1a0a20d65" providerId="ADAL" clId="{6AD0E1FC-09D0-4242-8BD1-DFF88695416D}" dt="2020-07-22T12:26:59.312" v="1668" actId="14100"/>
          <ac:spMkLst>
            <pc:docMk/>
            <pc:sldMk cId="1642399413" sldId="414"/>
            <ac:spMk id="29" creationId="{722E28C4-0F7C-49EA-B637-CF1FFBABE608}"/>
          </ac:spMkLst>
        </pc:spChg>
        <pc:spChg chg="mod">
          <ac:chgData name="Erik Král" userId="e92e8e71-05aa-4c44-9728-5ff1a0a20d65" providerId="ADAL" clId="{6AD0E1FC-09D0-4242-8BD1-DFF88695416D}" dt="2020-07-22T12:27:05.627" v="1670" actId="14100"/>
          <ac:spMkLst>
            <pc:docMk/>
            <pc:sldMk cId="1642399413" sldId="414"/>
            <ac:spMk id="31" creationId="{1869A671-B325-4DDE-8B3A-F7623FFE1337}"/>
          </ac:spMkLst>
        </pc:spChg>
      </pc:sldChg>
      <pc:sldChg chg="modSp">
        <pc:chgData name="Erik Král" userId="e92e8e71-05aa-4c44-9728-5ff1a0a20d65" providerId="ADAL" clId="{6AD0E1FC-09D0-4242-8BD1-DFF88695416D}" dt="2020-07-22T12:28:20.636" v="1691"/>
        <pc:sldMkLst>
          <pc:docMk/>
          <pc:sldMk cId="1075345904" sldId="415"/>
        </pc:sldMkLst>
        <pc:spChg chg="mod">
          <ac:chgData name="Erik Král" userId="e92e8e71-05aa-4c44-9728-5ff1a0a20d65" providerId="ADAL" clId="{6AD0E1FC-09D0-4242-8BD1-DFF88695416D}" dt="2020-07-22T11:52:27.822" v="1616"/>
          <ac:spMkLst>
            <pc:docMk/>
            <pc:sldMk cId="1075345904" sldId="415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54.531" v="1632"/>
          <ac:spMkLst>
            <pc:docMk/>
            <pc:sldMk cId="1075345904" sldId="415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28:14.208" v="1688"/>
          <ac:spMkLst>
            <pc:docMk/>
            <pc:sldMk cId="1075345904" sldId="415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28:16.625" v="1689"/>
          <ac:spMkLst>
            <pc:docMk/>
            <pc:sldMk cId="1075345904" sldId="415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28:18.751" v="1690"/>
          <ac:spMkLst>
            <pc:docMk/>
            <pc:sldMk cId="1075345904" sldId="415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2T12:28:20.636" v="1691"/>
          <ac:spMkLst>
            <pc:docMk/>
            <pc:sldMk cId="1075345904" sldId="415"/>
            <ac:spMk id="27" creationId="{3EC17D11-60F3-4865-9F83-B29586A92B70}"/>
          </ac:spMkLst>
        </pc:spChg>
      </pc:sldChg>
      <pc:sldChg chg="modSp">
        <pc:chgData name="Erik Král" userId="e92e8e71-05aa-4c44-9728-5ff1a0a20d65" providerId="ADAL" clId="{6AD0E1FC-09D0-4242-8BD1-DFF88695416D}" dt="2020-07-22T12:28:31.548" v="1695"/>
        <pc:sldMkLst>
          <pc:docMk/>
          <pc:sldMk cId="3072606959" sldId="416"/>
        </pc:sldMkLst>
        <pc:spChg chg="mod">
          <ac:chgData name="Erik Král" userId="e92e8e71-05aa-4c44-9728-5ff1a0a20d65" providerId="ADAL" clId="{6AD0E1FC-09D0-4242-8BD1-DFF88695416D}" dt="2020-07-22T11:52:30.573" v="1617"/>
          <ac:spMkLst>
            <pc:docMk/>
            <pc:sldMk cId="3072606959" sldId="416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57.053" v="1633"/>
          <ac:spMkLst>
            <pc:docMk/>
            <pc:sldMk cId="3072606959" sldId="416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28:25.902" v="1692"/>
          <ac:spMkLst>
            <pc:docMk/>
            <pc:sldMk cId="3072606959" sldId="416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28:28.145" v="1693"/>
          <ac:spMkLst>
            <pc:docMk/>
            <pc:sldMk cId="3072606959" sldId="416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28:29.512" v="1694"/>
          <ac:spMkLst>
            <pc:docMk/>
            <pc:sldMk cId="3072606959" sldId="416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2T12:28:31.548" v="1695"/>
          <ac:spMkLst>
            <pc:docMk/>
            <pc:sldMk cId="3072606959" sldId="416"/>
            <ac:spMk id="27" creationId="{3EC17D11-60F3-4865-9F83-B29586A92B70}"/>
          </ac:spMkLst>
        </pc:spChg>
      </pc:sldChg>
      <pc:sldChg chg="modSp">
        <pc:chgData name="Erik Král" userId="e92e8e71-05aa-4c44-9728-5ff1a0a20d65" providerId="ADAL" clId="{6AD0E1FC-09D0-4242-8BD1-DFF88695416D}" dt="2020-07-22T12:09:59.781" v="1634"/>
        <pc:sldMkLst>
          <pc:docMk/>
          <pc:sldMk cId="2256308873" sldId="417"/>
        </pc:sldMkLst>
        <pc:spChg chg="mod">
          <ac:chgData name="Erik Král" userId="e92e8e71-05aa-4c44-9728-5ff1a0a20d65" providerId="ADAL" clId="{6AD0E1FC-09D0-4242-8BD1-DFF88695416D}" dt="2020-07-22T11:52:34.060" v="1618"/>
          <ac:spMkLst>
            <pc:docMk/>
            <pc:sldMk cId="2256308873" sldId="417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59.781" v="1634"/>
          <ac:spMkLst>
            <pc:docMk/>
            <pc:sldMk cId="2256308873" sldId="417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6AD0E1FC-09D0-4242-8BD1-DFF88695416D}" dt="2020-07-22T12:28:08.492" v="1687" actId="14100"/>
        <pc:sldMkLst>
          <pc:docMk/>
          <pc:sldMk cId="1663383717" sldId="418"/>
        </pc:sldMkLst>
        <pc:spChg chg="mod">
          <ac:chgData name="Erik Král" userId="e92e8e71-05aa-4c44-9728-5ff1a0a20d65" providerId="ADAL" clId="{6AD0E1FC-09D0-4242-8BD1-DFF88695416D}" dt="2020-07-22T11:52:24.904" v="1615"/>
          <ac:spMkLst>
            <pc:docMk/>
            <pc:sldMk cId="1663383717" sldId="418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2T12:09:48.673" v="1631"/>
          <ac:spMkLst>
            <pc:docMk/>
            <pc:sldMk cId="1663383717" sldId="418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2T12:27:53.831" v="1680"/>
          <ac:spMkLst>
            <pc:docMk/>
            <pc:sldMk cId="1663383717" sldId="418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2T12:27:55.445" v="1681"/>
          <ac:spMkLst>
            <pc:docMk/>
            <pc:sldMk cId="1663383717" sldId="418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2T12:27:57.265" v="1682"/>
          <ac:spMkLst>
            <pc:docMk/>
            <pc:sldMk cId="1663383717" sldId="418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2T12:27:59.039" v="1683"/>
          <ac:spMkLst>
            <pc:docMk/>
            <pc:sldMk cId="1663383717" sldId="418"/>
            <ac:spMk id="27" creationId="{3EC17D11-60F3-4865-9F83-B29586A92B70}"/>
          </ac:spMkLst>
        </pc:spChg>
        <pc:spChg chg="mod">
          <ac:chgData name="Erik Král" userId="e92e8e71-05aa-4c44-9728-5ff1a0a20d65" providerId="ADAL" clId="{6AD0E1FC-09D0-4242-8BD1-DFF88695416D}" dt="2020-07-22T12:28:05.917" v="1686" actId="14100"/>
          <ac:spMkLst>
            <pc:docMk/>
            <pc:sldMk cId="1663383717" sldId="418"/>
            <ac:spMk id="29" creationId="{722E28C4-0F7C-49EA-B637-CF1FFBABE608}"/>
          </ac:spMkLst>
        </pc:spChg>
        <pc:spChg chg="mod">
          <ac:chgData name="Erik Král" userId="e92e8e71-05aa-4c44-9728-5ff1a0a20d65" providerId="ADAL" clId="{6AD0E1FC-09D0-4242-8BD1-DFF88695416D}" dt="2020-07-22T12:28:08.492" v="1687" actId="14100"/>
          <ac:spMkLst>
            <pc:docMk/>
            <pc:sldMk cId="1663383717" sldId="418"/>
            <ac:spMk id="31" creationId="{1869A671-B325-4DDE-8B3A-F7623FFE1337}"/>
          </ac:spMkLst>
        </pc:spChg>
      </pc:sldChg>
      <pc:sldChg chg="modSp">
        <pc:chgData name="Erik Král" userId="e92e8e71-05aa-4c44-9728-5ff1a0a20d65" providerId="ADAL" clId="{6AD0E1FC-09D0-4242-8BD1-DFF88695416D}" dt="2020-07-23T11:50:17.062" v="2167" actId="20577"/>
        <pc:sldMkLst>
          <pc:docMk/>
          <pc:sldMk cId="4047894441" sldId="419"/>
        </pc:sldMkLst>
        <pc:spChg chg="mod">
          <ac:chgData name="Erik Král" userId="e92e8e71-05aa-4c44-9728-5ff1a0a20d65" providerId="ADAL" clId="{6AD0E1FC-09D0-4242-8BD1-DFF88695416D}" dt="2020-07-23T09:39:40.397" v="1723" actId="20577"/>
          <ac:spMkLst>
            <pc:docMk/>
            <pc:sldMk cId="4047894441" sldId="419"/>
            <ac:spMk id="2" creationId="{3B3B61B8-8E81-4088-9CB2-AD57CD1153DD}"/>
          </ac:spMkLst>
        </pc:spChg>
        <pc:spChg chg="mod">
          <ac:chgData name="Erik Král" userId="e92e8e71-05aa-4c44-9728-5ff1a0a20d65" providerId="ADAL" clId="{6AD0E1FC-09D0-4242-8BD1-DFF88695416D}" dt="2020-07-23T11:50:17.062" v="2167" actId="20577"/>
          <ac:spMkLst>
            <pc:docMk/>
            <pc:sldMk cId="4047894441" sldId="419"/>
            <ac:spMk id="3" creationId="{CE39587B-E803-4AFC-9352-1B7DA0C7DA76}"/>
          </ac:spMkLst>
        </pc:spChg>
      </pc:sldChg>
      <pc:sldChg chg="modSp del">
        <pc:chgData name="Erik Král" userId="e92e8e71-05aa-4c44-9728-5ff1a0a20d65" providerId="ADAL" clId="{6AD0E1FC-09D0-4242-8BD1-DFF88695416D}" dt="2020-07-23T11:32:53.054" v="1968" actId="2696"/>
        <pc:sldMkLst>
          <pc:docMk/>
          <pc:sldMk cId="3205820549" sldId="420"/>
        </pc:sldMkLst>
        <pc:spChg chg="mod">
          <ac:chgData name="Erik Král" userId="e92e8e71-05aa-4c44-9728-5ff1a0a20d65" providerId="ADAL" clId="{6AD0E1FC-09D0-4242-8BD1-DFF88695416D}" dt="2020-07-23T11:30:27.024" v="1908" actId="20577"/>
          <ac:spMkLst>
            <pc:docMk/>
            <pc:sldMk cId="3205820549" sldId="420"/>
            <ac:spMk id="3" creationId="{CE39587B-E803-4AFC-9352-1B7DA0C7DA76}"/>
          </ac:spMkLst>
        </pc:spChg>
      </pc:sldChg>
      <pc:sldChg chg="del">
        <pc:chgData name="Erik Král" userId="e92e8e71-05aa-4c44-9728-5ff1a0a20d65" providerId="ADAL" clId="{6AD0E1FC-09D0-4242-8BD1-DFF88695416D}" dt="2020-07-23T11:31:18.329" v="1909" actId="2696"/>
        <pc:sldMkLst>
          <pc:docMk/>
          <pc:sldMk cId="2584424004" sldId="421"/>
        </pc:sldMkLst>
      </pc:sldChg>
      <pc:sldChg chg="modSp">
        <pc:chgData name="Erik Král" userId="e92e8e71-05aa-4c44-9728-5ff1a0a20d65" providerId="ADAL" clId="{6AD0E1FC-09D0-4242-8BD1-DFF88695416D}" dt="2020-07-23T11:35:06.135" v="2017" actId="20577"/>
        <pc:sldMkLst>
          <pc:docMk/>
          <pc:sldMk cId="1433792578" sldId="422"/>
        </pc:sldMkLst>
        <pc:spChg chg="mod">
          <ac:chgData name="Erik Král" userId="e92e8e71-05aa-4c44-9728-5ff1a0a20d65" providerId="ADAL" clId="{6AD0E1FC-09D0-4242-8BD1-DFF88695416D}" dt="2020-07-23T11:31:59.884" v="1949"/>
          <ac:spMkLst>
            <pc:docMk/>
            <pc:sldMk cId="1433792578" sldId="422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04.584" v="1993"/>
          <ac:spMkLst>
            <pc:docMk/>
            <pc:sldMk cId="1433792578" sldId="422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04.636" v="1976"/>
          <ac:spMkLst>
            <pc:docMk/>
            <pc:sldMk cId="1433792578" sldId="422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5:06.135" v="2017" actId="20577"/>
          <ac:spMkLst>
            <pc:docMk/>
            <pc:sldMk cId="1433792578" sldId="422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6AD0E1FC-09D0-4242-8BD1-DFF88695416D}" dt="2020-07-23T11:34:00.054" v="1991"/>
        <pc:sldMkLst>
          <pc:docMk/>
          <pc:sldMk cId="872987068" sldId="423"/>
        </pc:sldMkLst>
        <pc:spChg chg="mod">
          <ac:chgData name="Erik Král" userId="e92e8e71-05aa-4c44-9728-5ff1a0a20d65" providerId="ADAL" clId="{6AD0E1FC-09D0-4242-8BD1-DFF88695416D}" dt="2020-07-23T11:31:50.294" v="1948" actId="20577"/>
          <ac:spMkLst>
            <pc:docMk/>
            <pc:sldMk cId="872987068" sldId="423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00.054" v="1991"/>
          <ac:spMkLst>
            <pc:docMk/>
            <pc:sldMk cId="872987068" sldId="423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2:59.914" v="1975" actId="1076"/>
          <ac:spMkLst>
            <pc:docMk/>
            <pc:sldMk cId="872987068" sldId="423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6AD0E1FC-09D0-4242-8BD1-DFF88695416D}" dt="2020-07-23T11:35:20.435" v="2019"/>
        <pc:sldMkLst>
          <pc:docMk/>
          <pc:sldMk cId="4204475493" sldId="424"/>
        </pc:sldMkLst>
        <pc:spChg chg="mod">
          <ac:chgData name="Erik Král" userId="e92e8e71-05aa-4c44-9728-5ff1a0a20d65" providerId="ADAL" clId="{6AD0E1FC-09D0-4242-8BD1-DFF88695416D}" dt="2020-07-23T11:32:03.454" v="1950"/>
          <ac:spMkLst>
            <pc:docMk/>
            <pc:sldMk cId="4204475493" sldId="424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09.499" v="1995"/>
          <ac:spMkLst>
            <pc:docMk/>
            <pc:sldMk cId="4204475493" sldId="424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09.385" v="1977"/>
          <ac:spMkLst>
            <pc:docMk/>
            <pc:sldMk cId="4204475493" sldId="424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5:15.544" v="2018"/>
          <ac:spMkLst>
            <pc:docMk/>
            <pc:sldMk cId="4204475493" sldId="424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3T11:35:20.435" v="2019"/>
          <ac:spMkLst>
            <pc:docMk/>
            <pc:sldMk cId="4204475493" sldId="424"/>
            <ac:spMk id="23" creationId="{628CBD72-E74E-43C8-BFD4-3042645DB326}"/>
          </ac:spMkLst>
        </pc:spChg>
      </pc:sldChg>
      <pc:sldChg chg="modSp">
        <pc:chgData name="Erik Král" userId="e92e8e71-05aa-4c44-9728-5ff1a0a20d65" providerId="ADAL" clId="{6AD0E1FC-09D0-4242-8BD1-DFF88695416D}" dt="2020-07-23T11:35:35.075" v="2021"/>
        <pc:sldMkLst>
          <pc:docMk/>
          <pc:sldMk cId="4028121297" sldId="425"/>
        </pc:sldMkLst>
        <pc:spChg chg="mod">
          <ac:chgData name="Erik Král" userId="e92e8e71-05aa-4c44-9728-5ff1a0a20d65" providerId="ADAL" clId="{6AD0E1FC-09D0-4242-8BD1-DFF88695416D}" dt="2020-07-23T11:32:06.759" v="1951"/>
          <ac:spMkLst>
            <pc:docMk/>
            <pc:sldMk cId="4028121297" sldId="425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13.049" v="1997"/>
          <ac:spMkLst>
            <pc:docMk/>
            <pc:sldMk cId="4028121297" sldId="425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13.305" v="1978"/>
          <ac:spMkLst>
            <pc:docMk/>
            <pc:sldMk cId="4028121297" sldId="425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5:30.244" v="2020"/>
          <ac:spMkLst>
            <pc:docMk/>
            <pc:sldMk cId="4028121297" sldId="425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3T11:35:35.075" v="2021"/>
          <ac:spMkLst>
            <pc:docMk/>
            <pc:sldMk cId="4028121297" sldId="425"/>
            <ac:spMk id="23" creationId="{628CBD72-E74E-43C8-BFD4-3042645DB326}"/>
          </ac:spMkLst>
        </pc:spChg>
      </pc:sldChg>
      <pc:sldChg chg="modSp">
        <pc:chgData name="Erik Král" userId="e92e8e71-05aa-4c44-9728-5ff1a0a20d65" providerId="ADAL" clId="{6AD0E1FC-09D0-4242-8BD1-DFF88695416D}" dt="2020-07-23T11:36:24.825" v="2030"/>
        <pc:sldMkLst>
          <pc:docMk/>
          <pc:sldMk cId="1707851145" sldId="426"/>
        </pc:sldMkLst>
        <pc:spChg chg="mod">
          <ac:chgData name="Erik Král" userId="e92e8e71-05aa-4c44-9728-5ff1a0a20d65" providerId="ADAL" clId="{6AD0E1FC-09D0-4242-8BD1-DFF88695416D}" dt="2020-07-23T11:32:13.454" v="1953"/>
          <ac:spMkLst>
            <pc:docMk/>
            <pc:sldMk cId="1707851145" sldId="426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21.189" v="2001"/>
          <ac:spMkLst>
            <pc:docMk/>
            <pc:sldMk cId="1707851145" sldId="426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20.555" v="1980"/>
          <ac:spMkLst>
            <pc:docMk/>
            <pc:sldMk cId="1707851145" sldId="426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6:07.295" v="2026"/>
          <ac:spMkLst>
            <pc:docMk/>
            <pc:sldMk cId="1707851145" sldId="426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3T11:36:16.095" v="2028"/>
          <ac:spMkLst>
            <pc:docMk/>
            <pc:sldMk cId="1707851145" sldId="426"/>
            <ac:spMk id="22" creationId="{53EC4482-34BA-4318-B517-0C58A92B865B}"/>
          </ac:spMkLst>
        </pc:spChg>
        <pc:spChg chg="mod">
          <ac:chgData name="Erik Král" userId="e92e8e71-05aa-4c44-9728-5ff1a0a20d65" providerId="ADAL" clId="{6AD0E1FC-09D0-4242-8BD1-DFF88695416D}" dt="2020-07-23T11:36:11.755" v="2027"/>
          <ac:spMkLst>
            <pc:docMk/>
            <pc:sldMk cId="1707851145" sldId="426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3T11:36:20.045" v="2029"/>
          <ac:spMkLst>
            <pc:docMk/>
            <pc:sldMk cId="1707851145" sldId="426"/>
            <ac:spMk id="25" creationId="{62817222-27B7-41EE-B660-68B37EC904BB}"/>
          </ac:spMkLst>
        </pc:spChg>
        <pc:spChg chg="mod">
          <ac:chgData name="Erik Král" userId="e92e8e71-05aa-4c44-9728-5ff1a0a20d65" providerId="ADAL" clId="{6AD0E1FC-09D0-4242-8BD1-DFF88695416D}" dt="2020-07-23T11:36:24.825" v="2030"/>
          <ac:spMkLst>
            <pc:docMk/>
            <pc:sldMk cId="1707851145" sldId="426"/>
            <ac:spMk id="27" creationId="{3EC17D11-60F3-4865-9F83-B29586A92B70}"/>
          </ac:spMkLst>
        </pc:spChg>
      </pc:sldChg>
      <pc:sldChg chg="modSp">
        <pc:chgData name="Erik Král" userId="e92e8e71-05aa-4c44-9728-5ff1a0a20d65" providerId="ADAL" clId="{6AD0E1FC-09D0-4242-8BD1-DFF88695416D}" dt="2020-07-23T11:36:51.605" v="2036"/>
        <pc:sldMkLst>
          <pc:docMk/>
          <pc:sldMk cId="1608499886" sldId="427"/>
        </pc:sldMkLst>
        <pc:spChg chg="mod">
          <ac:chgData name="Erik Král" userId="e92e8e71-05aa-4c44-9728-5ff1a0a20d65" providerId="ADAL" clId="{6AD0E1FC-09D0-4242-8BD1-DFF88695416D}" dt="2020-07-23T11:32:16.344" v="1954"/>
          <ac:spMkLst>
            <pc:docMk/>
            <pc:sldMk cId="1608499886" sldId="427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24.564" v="2003"/>
          <ac:spMkLst>
            <pc:docMk/>
            <pc:sldMk cId="1608499886" sldId="427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25.399" v="1981"/>
          <ac:spMkLst>
            <pc:docMk/>
            <pc:sldMk cId="1608499886" sldId="427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6:36.514" v="2032"/>
          <ac:spMkLst>
            <pc:docMk/>
            <pc:sldMk cId="1608499886" sldId="427"/>
            <ac:spMk id="28" creationId="{2BADCF56-2378-4FC3-BA7D-68BED8C17686}"/>
          </ac:spMkLst>
        </pc:spChg>
        <pc:spChg chg="mod">
          <ac:chgData name="Erik Král" userId="e92e8e71-05aa-4c44-9728-5ff1a0a20d65" providerId="ADAL" clId="{6AD0E1FC-09D0-4242-8BD1-DFF88695416D}" dt="2020-07-23T11:36:44.105" v="2033"/>
          <ac:spMkLst>
            <pc:docMk/>
            <pc:sldMk cId="1608499886" sldId="427"/>
            <ac:spMk id="30" creationId="{7D858140-E5A1-46FF-AE81-C1DACB3D2717}"/>
          </ac:spMkLst>
        </pc:spChg>
        <pc:spChg chg="mod">
          <ac:chgData name="Erik Král" userId="e92e8e71-05aa-4c44-9728-5ff1a0a20d65" providerId="ADAL" clId="{6AD0E1FC-09D0-4242-8BD1-DFF88695416D}" dt="2020-07-23T11:36:47.765" v="2035"/>
          <ac:spMkLst>
            <pc:docMk/>
            <pc:sldMk cId="1608499886" sldId="427"/>
            <ac:spMk id="31" creationId="{7B4AC76E-5312-4DD9-B460-6C59F837FDD3}"/>
          </ac:spMkLst>
        </pc:spChg>
        <pc:spChg chg="mod">
          <ac:chgData name="Erik Král" userId="e92e8e71-05aa-4c44-9728-5ff1a0a20d65" providerId="ADAL" clId="{6AD0E1FC-09D0-4242-8BD1-DFF88695416D}" dt="2020-07-23T11:36:51.605" v="2036"/>
          <ac:spMkLst>
            <pc:docMk/>
            <pc:sldMk cId="1608499886" sldId="427"/>
            <ac:spMk id="33" creationId="{964FA157-5000-4FA8-8641-6548BAAC67EF}"/>
          </ac:spMkLst>
        </pc:spChg>
        <pc:spChg chg="mod">
          <ac:chgData name="Erik Král" userId="e92e8e71-05aa-4c44-9728-5ff1a0a20d65" providerId="ADAL" clId="{6AD0E1FC-09D0-4242-8BD1-DFF88695416D}" dt="2020-07-23T11:36:45.880" v="2034"/>
          <ac:spMkLst>
            <pc:docMk/>
            <pc:sldMk cId="1608499886" sldId="427"/>
            <ac:spMk id="35" creationId="{C94B7FC0-5652-44C8-A243-F00907071FFA}"/>
          </ac:spMkLst>
        </pc:spChg>
      </pc:sldChg>
      <pc:sldChg chg="modSp">
        <pc:chgData name="Erik Král" userId="e92e8e71-05aa-4c44-9728-5ff1a0a20d65" providerId="ADAL" clId="{6AD0E1FC-09D0-4242-8BD1-DFF88695416D}" dt="2020-07-23T11:37:57.635" v="2054" actId="14100"/>
        <pc:sldMkLst>
          <pc:docMk/>
          <pc:sldMk cId="1796007679" sldId="429"/>
        </pc:sldMkLst>
        <pc:spChg chg="mod">
          <ac:chgData name="Erik Král" userId="e92e8e71-05aa-4c44-9728-5ff1a0a20d65" providerId="ADAL" clId="{6AD0E1FC-09D0-4242-8BD1-DFF88695416D}" dt="2020-07-23T11:32:10.144" v="1952"/>
          <ac:spMkLst>
            <pc:docMk/>
            <pc:sldMk cId="1796007679" sldId="429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17.254" v="1999"/>
          <ac:spMkLst>
            <pc:docMk/>
            <pc:sldMk cId="1796007679" sldId="429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17.175" v="1979"/>
          <ac:spMkLst>
            <pc:docMk/>
            <pc:sldMk cId="1796007679" sldId="429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5:44.064" v="2023"/>
          <ac:spMkLst>
            <pc:docMk/>
            <pc:sldMk cId="1796007679" sldId="429"/>
            <ac:spMk id="10" creationId="{1D2D47C0-D201-4BBE-A5E5-0B3BD41A22F6}"/>
          </ac:spMkLst>
        </pc:spChg>
        <pc:spChg chg="mod">
          <ac:chgData name="Erik Král" userId="e92e8e71-05aa-4c44-9728-5ff1a0a20d65" providerId="ADAL" clId="{6AD0E1FC-09D0-4242-8BD1-DFF88695416D}" dt="2020-07-23T11:37:57.635" v="2054" actId="14100"/>
          <ac:spMkLst>
            <pc:docMk/>
            <pc:sldMk cId="1796007679" sldId="429"/>
            <ac:spMk id="22" creationId="{8A1A5EB9-5F2B-490D-A9C6-8000A46AA452}"/>
          </ac:spMkLst>
        </pc:spChg>
        <pc:spChg chg="mod">
          <ac:chgData name="Erik Král" userId="e92e8e71-05aa-4c44-9728-5ff1a0a20d65" providerId="ADAL" clId="{6AD0E1FC-09D0-4242-8BD1-DFF88695416D}" dt="2020-07-23T11:35:54.655" v="2024"/>
          <ac:spMkLst>
            <pc:docMk/>
            <pc:sldMk cId="1796007679" sldId="429"/>
            <ac:spMk id="23" creationId="{628CBD72-E74E-43C8-BFD4-3042645DB326}"/>
          </ac:spMkLst>
        </pc:spChg>
        <pc:spChg chg="mod">
          <ac:chgData name="Erik Král" userId="e92e8e71-05aa-4c44-9728-5ff1a0a20d65" providerId="ADAL" clId="{6AD0E1FC-09D0-4242-8BD1-DFF88695416D}" dt="2020-07-23T11:35:58.405" v="2025"/>
          <ac:spMkLst>
            <pc:docMk/>
            <pc:sldMk cId="1796007679" sldId="429"/>
            <ac:spMk id="25" creationId="{62817222-27B7-41EE-B660-68B37EC904BB}"/>
          </ac:spMkLst>
        </pc:spChg>
        <pc:cxnChg chg="mod">
          <ac:chgData name="Erik Král" userId="e92e8e71-05aa-4c44-9728-5ff1a0a20d65" providerId="ADAL" clId="{6AD0E1FC-09D0-4242-8BD1-DFF88695416D}" dt="2020-07-23T11:37:57.635" v="2054" actId="14100"/>
          <ac:cxnSpMkLst>
            <pc:docMk/>
            <pc:sldMk cId="1796007679" sldId="429"/>
            <ac:cxnSpMk id="21" creationId="{94EA25FD-81DF-4A65-9599-44D2E4ED2F4B}"/>
          </ac:cxnSpMkLst>
        </pc:cxnChg>
      </pc:sldChg>
      <pc:sldChg chg="modSp">
        <pc:chgData name="Erik Král" userId="e92e8e71-05aa-4c44-9728-5ff1a0a20d65" providerId="ADAL" clId="{6AD0E1FC-09D0-4242-8BD1-DFF88695416D}" dt="2020-07-23T11:37:02.045" v="2041"/>
        <pc:sldMkLst>
          <pc:docMk/>
          <pc:sldMk cId="2044048183" sldId="430"/>
        </pc:sldMkLst>
        <pc:spChg chg="mod">
          <ac:chgData name="Erik Král" userId="e92e8e71-05aa-4c44-9728-5ff1a0a20d65" providerId="ADAL" clId="{6AD0E1FC-09D0-4242-8BD1-DFF88695416D}" dt="2020-07-23T11:32:19.404" v="1955"/>
          <ac:spMkLst>
            <pc:docMk/>
            <pc:sldMk cId="2044048183" sldId="430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28.285" v="2005"/>
          <ac:spMkLst>
            <pc:docMk/>
            <pc:sldMk cId="2044048183" sldId="430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29.504" v="1982"/>
          <ac:spMkLst>
            <pc:docMk/>
            <pc:sldMk cId="2044048183" sldId="430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6:55.825" v="2037"/>
          <ac:spMkLst>
            <pc:docMk/>
            <pc:sldMk cId="2044048183" sldId="430"/>
            <ac:spMk id="28" creationId="{2BADCF56-2378-4FC3-BA7D-68BED8C17686}"/>
          </ac:spMkLst>
        </pc:spChg>
        <pc:spChg chg="mod">
          <ac:chgData name="Erik Král" userId="e92e8e71-05aa-4c44-9728-5ff1a0a20d65" providerId="ADAL" clId="{6AD0E1FC-09D0-4242-8BD1-DFF88695416D}" dt="2020-07-23T11:36:57.884" v="2038"/>
          <ac:spMkLst>
            <pc:docMk/>
            <pc:sldMk cId="2044048183" sldId="430"/>
            <ac:spMk id="30" creationId="{7D858140-E5A1-46FF-AE81-C1DACB3D2717}"/>
          </ac:spMkLst>
        </pc:spChg>
        <pc:spChg chg="mod">
          <ac:chgData name="Erik Král" userId="e92e8e71-05aa-4c44-9728-5ff1a0a20d65" providerId="ADAL" clId="{6AD0E1FC-09D0-4242-8BD1-DFF88695416D}" dt="2020-07-23T11:37:00.735" v="2040"/>
          <ac:spMkLst>
            <pc:docMk/>
            <pc:sldMk cId="2044048183" sldId="430"/>
            <ac:spMk id="31" creationId="{7B4AC76E-5312-4DD9-B460-6C59F837FDD3}"/>
          </ac:spMkLst>
        </pc:spChg>
        <pc:spChg chg="mod">
          <ac:chgData name="Erik Král" userId="e92e8e71-05aa-4c44-9728-5ff1a0a20d65" providerId="ADAL" clId="{6AD0E1FC-09D0-4242-8BD1-DFF88695416D}" dt="2020-07-23T11:37:02.045" v="2041"/>
          <ac:spMkLst>
            <pc:docMk/>
            <pc:sldMk cId="2044048183" sldId="430"/>
            <ac:spMk id="33" creationId="{964FA157-5000-4FA8-8641-6548BAAC67EF}"/>
          </ac:spMkLst>
        </pc:spChg>
        <pc:spChg chg="mod">
          <ac:chgData name="Erik Král" userId="e92e8e71-05aa-4c44-9728-5ff1a0a20d65" providerId="ADAL" clId="{6AD0E1FC-09D0-4242-8BD1-DFF88695416D}" dt="2020-07-23T11:36:59.355" v="2039"/>
          <ac:spMkLst>
            <pc:docMk/>
            <pc:sldMk cId="2044048183" sldId="430"/>
            <ac:spMk id="35" creationId="{C94B7FC0-5652-44C8-A243-F00907071FFA}"/>
          </ac:spMkLst>
        </pc:spChg>
      </pc:sldChg>
      <pc:sldChg chg="modSp">
        <pc:chgData name="Erik Král" userId="e92e8e71-05aa-4c44-9728-5ff1a0a20d65" providerId="ADAL" clId="{6AD0E1FC-09D0-4242-8BD1-DFF88695416D}" dt="2020-07-23T11:37:10.855" v="2044"/>
        <pc:sldMkLst>
          <pc:docMk/>
          <pc:sldMk cId="2389467207" sldId="431"/>
        </pc:sldMkLst>
        <pc:spChg chg="mod">
          <ac:chgData name="Erik Král" userId="e92e8e71-05aa-4c44-9728-5ff1a0a20d65" providerId="ADAL" clId="{6AD0E1FC-09D0-4242-8BD1-DFF88695416D}" dt="2020-07-23T11:32:22.524" v="1956"/>
          <ac:spMkLst>
            <pc:docMk/>
            <pc:sldMk cId="2389467207" sldId="431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32.978" v="2007"/>
          <ac:spMkLst>
            <pc:docMk/>
            <pc:sldMk cId="2389467207" sldId="431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32.945" v="1983"/>
          <ac:spMkLst>
            <pc:docMk/>
            <pc:sldMk cId="2389467207" sldId="431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7:06.215" v="2042"/>
          <ac:spMkLst>
            <pc:docMk/>
            <pc:sldMk cId="2389467207" sldId="431"/>
            <ac:spMk id="28" creationId="{2BADCF56-2378-4FC3-BA7D-68BED8C17686}"/>
          </ac:spMkLst>
        </pc:spChg>
        <pc:spChg chg="mod">
          <ac:chgData name="Erik Král" userId="e92e8e71-05aa-4c44-9728-5ff1a0a20d65" providerId="ADAL" clId="{6AD0E1FC-09D0-4242-8BD1-DFF88695416D}" dt="2020-07-23T11:37:09.425" v="2043"/>
          <ac:spMkLst>
            <pc:docMk/>
            <pc:sldMk cId="2389467207" sldId="431"/>
            <ac:spMk id="30" creationId="{7D858140-E5A1-46FF-AE81-C1DACB3D2717}"/>
          </ac:spMkLst>
        </pc:spChg>
        <pc:spChg chg="mod">
          <ac:chgData name="Erik Král" userId="e92e8e71-05aa-4c44-9728-5ff1a0a20d65" providerId="ADAL" clId="{6AD0E1FC-09D0-4242-8BD1-DFF88695416D}" dt="2020-07-23T11:37:10.855" v="2044"/>
          <ac:spMkLst>
            <pc:docMk/>
            <pc:sldMk cId="2389467207" sldId="431"/>
            <ac:spMk id="35" creationId="{C94B7FC0-5652-44C8-A243-F00907071FFA}"/>
          </ac:spMkLst>
        </pc:spChg>
      </pc:sldChg>
      <pc:sldChg chg="modSp">
        <pc:chgData name="Erik Král" userId="e92e8e71-05aa-4c44-9728-5ff1a0a20d65" providerId="ADAL" clId="{6AD0E1FC-09D0-4242-8BD1-DFF88695416D}" dt="2020-07-23T11:37:26.555" v="2049"/>
        <pc:sldMkLst>
          <pc:docMk/>
          <pc:sldMk cId="750729901" sldId="432"/>
        </pc:sldMkLst>
        <pc:spChg chg="mod">
          <ac:chgData name="Erik Král" userId="e92e8e71-05aa-4c44-9728-5ff1a0a20d65" providerId="ADAL" clId="{6AD0E1FC-09D0-4242-8BD1-DFF88695416D}" dt="2020-07-23T11:32:28.874" v="1958"/>
          <ac:spMkLst>
            <pc:docMk/>
            <pc:sldMk cId="750729901" sldId="432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40.395" v="2011"/>
          <ac:spMkLst>
            <pc:docMk/>
            <pc:sldMk cId="750729901" sldId="432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39.904" v="1985"/>
          <ac:spMkLst>
            <pc:docMk/>
            <pc:sldMk cId="750729901" sldId="432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7:21.205" v="2047"/>
          <ac:spMkLst>
            <pc:docMk/>
            <pc:sldMk cId="750729901" sldId="432"/>
            <ac:spMk id="28" creationId="{2BADCF56-2378-4FC3-BA7D-68BED8C17686}"/>
          </ac:spMkLst>
        </pc:spChg>
        <pc:spChg chg="mod">
          <ac:chgData name="Erik Král" userId="e92e8e71-05aa-4c44-9728-5ff1a0a20d65" providerId="ADAL" clId="{6AD0E1FC-09D0-4242-8BD1-DFF88695416D}" dt="2020-07-23T11:37:22.835" v="2048"/>
          <ac:spMkLst>
            <pc:docMk/>
            <pc:sldMk cId="750729901" sldId="432"/>
            <ac:spMk id="30" creationId="{7D858140-E5A1-46FF-AE81-C1DACB3D2717}"/>
          </ac:spMkLst>
        </pc:spChg>
        <pc:spChg chg="mod">
          <ac:chgData name="Erik Král" userId="e92e8e71-05aa-4c44-9728-5ff1a0a20d65" providerId="ADAL" clId="{6AD0E1FC-09D0-4242-8BD1-DFF88695416D}" dt="2020-07-23T11:37:26.555" v="2049"/>
          <ac:spMkLst>
            <pc:docMk/>
            <pc:sldMk cId="750729901" sldId="432"/>
            <ac:spMk id="35" creationId="{C94B7FC0-5652-44C8-A243-F00907071FFA}"/>
          </ac:spMkLst>
        </pc:spChg>
      </pc:sldChg>
      <pc:sldChg chg="modSp">
        <pc:chgData name="Erik Král" userId="e92e8e71-05aa-4c44-9728-5ff1a0a20d65" providerId="ADAL" clId="{6AD0E1FC-09D0-4242-8BD1-DFF88695416D}" dt="2020-07-23T11:37:33.555" v="2052"/>
        <pc:sldMkLst>
          <pc:docMk/>
          <pc:sldMk cId="3077342872" sldId="433"/>
        </pc:sldMkLst>
        <pc:spChg chg="mod">
          <ac:chgData name="Erik Král" userId="e92e8e71-05aa-4c44-9728-5ff1a0a20d65" providerId="ADAL" clId="{6AD0E1FC-09D0-4242-8BD1-DFF88695416D}" dt="2020-07-23T11:32:32.984" v="1959"/>
          <ac:spMkLst>
            <pc:docMk/>
            <pc:sldMk cId="3077342872" sldId="433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44.444" v="2013"/>
          <ac:spMkLst>
            <pc:docMk/>
            <pc:sldMk cId="3077342872" sldId="433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43.184" v="1986"/>
          <ac:spMkLst>
            <pc:docMk/>
            <pc:sldMk cId="3077342872" sldId="433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7:30.825" v="2050"/>
          <ac:spMkLst>
            <pc:docMk/>
            <pc:sldMk cId="3077342872" sldId="433"/>
            <ac:spMk id="18" creationId="{AF44A052-A01C-430C-BF68-F741BB4D2BD4}"/>
          </ac:spMkLst>
        </pc:spChg>
        <pc:spChg chg="mod">
          <ac:chgData name="Erik Král" userId="e92e8e71-05aa-4c44-9728-5ff1a0a20d65" providerId="ADAL" clId="{6AD0E1FC-09D0-4242-8BD1-DFF88695416D}" dt="2020-07-23T11:37:32.290" v="2051"/>
          <ac:spMkLst>
            <pc:docMk/>
            <pc:sldMk cId="3077342872" sldId="433"/>
            <ac:spMk id="20" creationId="{F327F2FB-8D62-4683-AEF5-97E37C18090F}"/>
          </ac:spMkLst>
        </pc:spChg>
        <pc:spChg chg="mod">
          <ac:chgData name="Erik Král" userId="e92e8e71-05aa-4c44-9728-5ff1a0a20d65" providerId="ADAL" clId="{6AD0E1FC-09D0-4242-8BD1-DFF88695416D}" dt="2020-07-23T11:37:33.555" v="2052"/>
          <ac:spMkLst>
            <pc:docMk/>
            <pc:sldMk cId="3077342872" sldId="433"/>
            <ac:spMk id="23" creationId="{89058372-9AF4-41EE-8316-03E075896B7E}"/>
          </ac:spMkLst>
        </pc:spChg>
      </pc:sldChg>
      <pc:sldChg chg="modSp">
        <pc:chgData name="Erik Král" userId="e92e8e71-05aa-4c44-9728-5ff1a0a20d65" providerId="ADAL" clId="{6AD0E1FC-09D0-4242-8BD1-DFF88695416D}" dt="2020-07-23T11:38:22.945" v="2059" actId="14100"/>
        <pc:sldMkLst>
          <pc:docMk/>
          <pc:sldMk cId="2784537663" sldId="434"/>
        </pc:sldMkLst>
        <pc:spChg chg="mod">
          <ac:chgData name="Erik Král" userId="e92e8e71-05aa-4c44-9728-5ff1a0a20d65" providerId="ADAL" clId="{6AD0E1FC-09D0-4242-8BD1-DFF88695416D}" dt="2020-07-23T11:32:26.384" v="1957"/>
          <ac:spMkLst>
            <pc:docMk/>
            <pc:sldMk cId="2784537663" sldId="434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36.495" v="2009"/>
          <ac:spMkLst>
            <pc:docMk/>
            <pc:sldMk cId="2784537663" sldId="434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36.544" v="1984"/>
          <ac:spMkLst>
            <pc:docMk/>
            <pc:sldMk cId="2784537663" sldId="434"/>
            <ac:spMk id="8" creationId="{64A4D747-F78C-46EF-8A2E-C63C2A2DDAC4}"/>
          </ac:spMkLst>
        </pc:spChg>
        <pc:spChg chg="mod">
          <ac:chgData name="Erik Král" userId="e92e8e71-05aa-4c44-9728-5ff1a0a20d65" providerId="ADAL" clId="{6AD0E1FC-09D0-4242-8BD1-DFF88695416D}" dt="2020-07-23T11:38:22.945" v="2059" actId="14100"/>
          <ac:spMkLst>
            <pc:docMk/>
            <pc:sldMk cId="2784537663" sldId="434"/>
            <ac:spMk id="19" creationId="{B6F2ABC5-BA26-4F63-89BC-0A2548D7006D}"/>
          </ac:spMkLst>
        </pc:spChg>
        <pc:spChg chg="mod">
          <ac:chgData name="Erik Král" userId="e92e8e71-05aa-4c44-9728-5ff1a0a20d65" providerId="ADAL" clId="{6AD0E1FC-09D0-4242-8BD1-DFF88695416D}" dt="2020-07-23T11:37:15.025" v="2045"/>
          <ac:spMkLst>
            <pc:docMk/>
            <pc:sldMk cId="2784537663" sldId="434"/>
            <ac:spMk id="28" creationId="{2BADCF56-2378-4FC3-BA7D-68BED8C17686}"/>
          </ac:spMkLst>
        </pc:spChg>
        <pc:spChg chg="mod">
          <ac:chgData name="Erik Král" userId="e92e8e71-05aa-4c44-9728-5ff1a0a20d65" providerId="ADAL" clId="{6AD0E1FC-09D0-4242-8BD1-DFF88695416D}" dt="2020-07-23T11:37:16.735" v="2046"/>
          <ac:spMkLst>
            <pc:docMk/>
            <pc:sldMk cId="2784537663" sldId="434"/>
            <ac:spMk id="30" creationId="{7D858140-E5A1-46FF-AE81-C1DACB3D2717}"/>
          </ac:spMkLst>
        </pc:spChg>
        <pc:cxnChg chg="mod">
          <ac:chgData name="Erik Král" userId="e92e8e71-05aa-4c44-9728-5ff1a0a20d65" providerId="ADAL" clId="{6AD0E1FC-09D0-4242-8BD1-DFF88695416D}" dt="2020-07-23T11:38:22.945" v="2059" actId="14100"/>
          <ac:cxnSpMkLst>
            <pc:docMk/>
            <pc:sldMk cId="2784537663" sldId="434"/>
            <ac:cxnSpMk id="18" creationId="{CD5C02FF-1EDC-45A9-9222-C52395EB6079}"/>
          </ac:cxnSpMkLst>
        </pc:cxnChg>
      </pc:sldChg>
      <pc:sldChg chg="modSp">
        <pc:chgData name="Erik Král" userId="e92e8e71-05aa-4c44-9728-5ff1a0a20d65" providerId="ADAL" clId="{6AD0E1FC-09D0-4242-8BD1-DFF88695416D}" dt="2020-07-23T11:34:48.214" v="2015"/>
        <pc:sldMkLst>
          <pc:docMk/>
          <pc:sldMk cId="520137611" sldId="435"/>
        </pc:sldMkLst>
        <pc:spChg chg="mod">
          <ac:chgData name="Erik Král" userId="e92e8e71-05aa-4c44-9728-5ff1a0a20d65" providerId="ADAL" clId="{6AD0E1FC-09D0-4242-8BD1-DFF88695416D}" dt="2020-07-23T11:32:36.854" v="1960"/>
          <ac:spMkLst>
            <pc:docMk/>
            <pc:sldMk cId="520137611" sldId="435"/>
            <ac:spMk id="2" creationId="{EEA7AB69-2049-4437-9039-09146C9AEAF2}"/>
          </ac:spMkLst>
        </pc:spChg>
        <pc:spChg chg="mod">
          <ac:chgData name="Erik Král" userId="e92e8e71-05aa-4c44-9728-5ff1a0a20d65" providerId="ADAL" clId="{6AD0E1FC-09D0-4242-8BD1-DFF88695416D}" dt="2020-07-23T11:34:48.214" v="2015"/>
          <ac:spMkLst>
            <pc:docMk/>
            <pc:sldMk cId="520137611" sldId="435"/>
            <ac:spMk id="3" creationId="{7B2DCB49-A53F-4704-AC40-0662B3E3866F}"/>
          </ac:spMkLst>
        </pc:spChg>
        <pc:spChg chg="mod">
          <ac:chgData name="Erik Král" userId="e92e8e71-05aa-4c44-9728-5ff1a0a20d65" providerId="ADAL" clId="{6AD0E1FC-09D0-4242-8BD1-DFF88695416D}" dt="2020-07-23T11:33:47.361" v="1987"/>
          <ac:spMkLst>
            <pc:docMk/>
            <pc:sldMk cId="520137611" sldId="435"/>
            <ac:spMk id="8" creationId="{64A4D747-F78C-46EF-8A2E-C63C2A2DDAC4}"/>
          </ac:spMkLst>
        </pc:spChg>
      </pc:sldChg>
    </pc:docChg>
  </pc:docChgLst>
  <pc:docChgLst>
    <pc:chgData name="Erik Král" userId="e92e8e71-05aa-4c44-9728-5ff1a0a20d65" providerId="ADAL" clId="{36D9DFFD-76C4-4F74-B71A-A98A5AAD926A}"/>
    <pc:docChg chg="undo custSel modSld">
      <pc:chgData name="Erik Král" userId="e92e8e71-05aa-4c44-9728-5ff1a0a20d65" providerId="ADAL" clId="{36D9DFFD-76C4-4F74-B71A-A98A5AAD926A}" dt="2020-07-07T13:43:43.633" v="1123" actId="20577"/>
      <pc:docMkLst>
        <pc:docMk/>
      </pc:docMkLst>
      <pc:sldChg chg="modSp">
        <pc:chgData name="Erik Král" userId="e92e8e71-05aa-4c44-9728-5ff1a0a20d65" providerId="ADAL" clId="{36D9DFFD-76C4-4F74-B71A-A98A5AAD926A}" dt="2020-07-07T09:09:46.569" v="41" actId="20577"/>
        <pc:sldMkLst>
          <pc:docMk/>
          <pc:sldMk cId="2148507867" sldId="256"/>
        </pc:sldMkLst>
        <pc:spChg chg="mod">
          <ac:chgData name="Erik Král" userId="e92e8e71-05aa-4c44-9728-5ff1a0a20d65" providerId="ADAL" clId="{36D9DFFD-76C4-4F74-B71A-A98A5AAD926A}" dt="2020-07-07T09:09:39.566" v="14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36D9DFFD-76C4-4F74-B71A-A98A5AAD926A}" dt="2020-07-07T09:09:46.569" v="41" actId="20577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36D9DFFD-76C4-4F74-B71A-A98A5AAD926A}" dt="2020-07-07T09:13:03.803" v="108" actId="20577"/>
        <pc:sldMkLst>
          <pc:docMk/>
          <pc:sldMk cId="3410786804" sldId="280"/>
        </pc:sldMkLst>
        <pc:spChg chg="mod">
          <ac:chgData name="Erik Král" userId="e92e8e71-05aa-4c44-9728-5ff1a0a20d65" providerId="ADAL" clId="{36D9DFFD-76C4-4F74-B71A-A98A5AAD926A}" dt="2020-07-07T09:10:49.622" v="48" actId="20577"/>
          <ac:spMkLst>
            <pc:docMk/>
            <pc:sldMk cId="3410786804" sldId="280"/>
            <ac:spMk id="2" creationId="{00000000-0000-0000-0000-000000000000}"/>
          </ac:spMkLst>
        </pc:spChg>
        <pc:spChg chg="mod">
          <ac:chgData name="Erik Král" userId="e92e8e71-05aa-4c44-9728-5ff1a0a20d65" providerId="ADAL" clId="{36D9DFFD-76C4-4F74-B71A-A98A5AAD926A}" dt="2020-07-07T09:13:03.803" v="108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36D9DFFD-76C4-4F74-B71A-A98A5AAD926A}" dt="2020-07-07T13:21:58.616" v="430"/>
        <pc:sldMkLst>
          <pc:docMk/>
          <pc:sldMk cId="2076725490" sldId="291"/>
        </pc:sldMkLst>
        <pc:spChg chg="mod">
          <ac:chgData name="Erik Král" userId="e92e8e71-05aa-4c44-9728-5ff1a0a20d65" providerId="ADAL" clId="{36D9DFFD-76C4-4F74-B71A-A98A5AAD926A}" dt="2020-07-07T13:21:58.616" v="430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36D9DFFD-76C4-4F74-B71A-A98A5AAD926A}" dt="2020-07-07T09:17:07.984" v="232" actId="20577"/>
        <pc:sldMkLst>
          <pc:docMk/>
          <pc:sldMk cId="324605791" sldId="377"/>
        </pc:sldMkLst>
        <pc:spChg chg="mod">
          <ac:chgData name="Erik Král" userId="e92e8e71-05aa-4c44-9728-5ff1a0a20d65" providerId="ADAL" clId="{36D9DFFD-76C4-4F74-B71A-A98A5AAD926A}" dt="2020-07-07T09:13:13.731" v="126" actId="20577"/>
          <ac:spMkLst>
            <pc:docMk/>
            <pc:sldMk cId="324605791" sldId="377"/>
            <ac:spMk id="6" creationId="{9A71F9A6-1EBE-4FEC-8866-62B16B5CE180}"/>
          </ac:spMkLst>
        </pc:spChg>
        <pc:spChg chg="mod">
          <ac:chgData name="Erik Král" userId="e92e8e71-05aa-4c44-9728-5ff1a0a20d65" providerId="ADAL" clId="{36D9DFFD-76C4-4F74-B71A-A98A5AAD926A}" dt="2020-07-07T09:17:07.984" v="23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36D9DFFD-76C4-4F74-B71A-A98A5AAD926A}" dt="2020-07-07T13:28:10.410" v="752" actId="20577"/>
        <pc:sldMkLst>
          <pc:docMk/>
          <pc:sldMk cId="499833969" sldId="379"/>
        </pc:sldMkLst>
        <pc:spChg chg="mod">
          <ac:chgData name="Erik Král" userId="e92e8e71-05aa-4c44-9728-5ff1a0a20d65" providerId="ADAL" clId="{36D9DFFD-76C4-4F74-B71A-A98A5AAD926A}" dt="2020-07-07T13:25:03.514" v="642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36D9DFFD-76C4-4F74-B71A-A98A5AAD926A}" dt="2020-07-07T13:28:10.410" v="752" actId="20577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36D9DFFD-76C4-4F74-B71A-A98A5AAD926A}" dt="2020-07-07T13:34:16.015" v="851" actId="20577"/>
        <pc:sldMkLst>
          <pc:docMk/>
          <pc:sldMk cId="1222730269" sldId="381"/>
        </pc:sldMkLst>
        <pc:spChg chg="mod">
          <ac:chgData name="Erik Král" userId="e92e8e71-05aa-4c44-9728-5ff1a0a20d65" providerId="ADAL" clId="{36D9DFFD-76C4-4F74-B71A-A98A5AAD926A}" dt="2020-07-07T13:28:47.699" v="777" actId="20577"/>
          <ac:spMkLst>
            <pc:docMk/>
            <pc:sldMk cId="1222730269" sldId="381"/>
            <ac:spMk id="2" creationId="{39F56D53-11FC-4550-BA71-A2E0844FB04C}"/>
          </ac:spMkLst>
        </pc:spChg>
        <pc:spChg chg="mod">
          <ac:chgData name="Erik Král" userId="e92e8e71-05aa-4c44-9728-5ff1a0a20d65" providerId="ADAL" clId="{36D9DFFD-76C4-4F74-B71A-A98A5AAD926A}" dt="2020-07-07T13:28:55.974" v="785" actId="14100"/>
          <ac:spMkLst>
            <pc:docMk/>
            <pc:sldMk cId="1222730269" sldId="381"/>
            <ac:spMk id="7" creationId="{45529C72-9F99-4185-8A6E-9D432E540477}"/>
          </ac:spMkLst>
        </pc:spChg>
        <pc:spChg chg="mod">
          <ac:chgData name="Erik Král" userId="e92e8e71-05aa-4c44-9728-5ff1a0a20d65" providerId="ADAL" clId="{36D9DFFD-76C4-4F74-B71A-A98A5AAD926A}" dt="2020-07-07T13:29:44.261" v="816" actId="20577"/>
          <ac:spMkLst>
            <pc:docMk/>
            <pc:sldMk cId="1222730269" sldId="381"/>
            <ac:spMk id="9" creationId="{D7E24C52-F496-4C9A-8AD3-1D7A88887FBB}"/>
          </ac:spMkLst>
        </pc:spChg>
        <pc:spChg chg="mod">
          <ac:chgData name="Erik Král" userId="e92e8e71-05aa-4c44-9728-5ff1a0a20d65" providerId="ADAL" clId="{36D9DFFD-76C4-4F74-B71A-A98A5AAD926A}" dt="2020-07-07T13:32:01.181" v="830" actId="20577"/>
          <ac:spMkLst>
            <pc:docMk/>
            <pc:sldMk cId="1222730269" sldId="381"/>
            <ac:spMk id="10" creationId="{730D9836-0197-44FF-81C8-47FB8BA9A65B}"/>
          </ac:spMkLst>
        </pc:spChg>
        <pc:spChg chg="mod">
          <ac:chgData name="Erik Král" userId="e92e8e71-05aa-4c44-9728-5ff1a0a20d65" providerId="ADAL" clId="{36D9DFFD-76C4-4F74-B71A-A98A5AAD926A}" dt="2020-07-07T13:34:16.015" v="851" actId="20577"/>
          <ac:spMkLst>
            <pc:docMk/>
            <pc:sldMk cId="1222730269" sldId="381"/>
            <ac:spMk id="11" creationId="{5CCC729C-3980-446C-A5CF-B42919806B9F}"/>
          </ac:spMkLst>
        </pc:spChg>
        <pc:cxnChg chg="mod">
          <ac:chgData name="Erik Král" userId="e92e8e71-05aa-4c44-9728-5ff1a0a20d65" providerId="ADAL" clId="{36D9DFFD-76C4-4F74-B71A-A98A5AAD926A}" dt="2020-07-07T13:34:12.756" v="849" actId="14100"/>
          <ac:cxnSpMkLst>
            <pc:docMk/>
            <pc:sldMk cId="1222730269" sldId="381"/>
            <ac:cxnSpMk id="17" creationId="{9C2AF603-96C0-474F-B3BF-0DF43BC35BB9}"/>
          </ac:cxnSpMkLst>
        </pc:cxnChg>
        <pc:cxnChg chg="mod">
          <ac:chgData name="Erik Král" userId="e92e8e71-05aa-4c44-9728-5ff1a0a20d65" providerId="ADAL" clId="{36D9DFFD-76C4-4F74-B71A-A98A5AAD926A}" dt="2020-07-07T13:28:55.974" v="785" actId="14100"/>
          <ac:cxnSpMkLst>
            <pc:docMk/>
            <pc:sldMk cId="1222730269" sldId="381"/>
            <ac:cxnSpMk id="19" creationId="{117C7CCC-E597-4AD8-AC00-CC93630AC8B2}"/>
          </ac:cxnSpMkLst>
        </pc:cxnChg>
      </pc:sldChg>
      <pc:sldChg chg="addSp delSp modSp">
        <pc:chgData name="Erik Král" userId="e92e8e71-05aa-4c44-9728-5ff1a0a20d65" providerId="ADAL" clId="{36D9DFFD-76C4-4F74-B71A-A98A5AAD926A}" dt="2020-07-07T13:43:43.633" v="1123" actId="20577"/>
        <pc:sldMkLst>
          <pc:docMk/>
          <pc:sldMk cId="661416011" sldId="382"/>
        </pc:sldMkLst>
        <pc:spChg chg="mod">
          <ac:chgData name="Erik Král" userId="e92e8e71-05aa-4c44-9728-5ff1a0a20d65" providerId="ADAL" clId="{36D9DFFD-76C4-4F74-B71A-A98A5AAD926A}" dt="2020-07-07T13:34:57.682" v="852"/>
          <ac:spMkLst>
            <pc:docMk/>
            <pc:sldMk cId="661416011" sldId="382"/>
            <ac:spMk id="2" creationId="{46B118F5-E628-4097-B5B4-D93F9FF368BA}"/>
          </ac:spMkLst>
        </pc:spChg>
        <pc:spChg chg="mod">
          <ac:chgData name="Erik Král" userId="e92e8e71-05aa-4c44-9728-5ff1a0a20d65" providerId="ADAL" clId="{36D9DFFD-76C4-4F74-B71A-A98A5AAD926A}" dt="2020-07-07T13:43:43.633" v="1123" actId="20577"/>
          <ac:spMkLst>
            <pc:docMk/>
            <pc:sldMk cId="661416011" sldId="382"/>
            <ac:spMk id="3" creationId="{37632902-2C78-425F-8B89-155D9BCD3622}"/>
          </ac:spMkLst>
        </pc:spChg>
        <pc:spChg chg="add del">
          <ac:chgData name="Erik Král" userId="e92e8e71-05aa-4c44-9728-5ff1a0a20d65" providerId="ADAL" clId="{36D9DFFD-76C4-4F74-B71A-A98A5AAD926A}" dt="2020-07-07T13:38:22.497" v="970" actId="478"/>
          <ac:spMkLst>
            <pc:docMk/>
            <pc:sldMk cId="661416011" sldId="382"/>
            <ac:spMk id="4" creationId="{6A7F7070-27C1-4ACD-9E57-2D80588B5645}"/>
          </ac:spMkLst>
        </pc:spChg>
        <pc:spChg chg="add del">
          <ac:chgData name="Erik Král" userId="e92e8e71-05aa-4c44-9728-5ff1a0a20d65" providerId="ADAL" clId="{36D9DFFD-76C4-4F74-B71A-A98A5AAD926A}" dt="2020-07-07T13:38:20.313" v="969"/>
          <ac:spMkLst>
            <pc:docMk/>
            <pc:sldMk cId="661416011" sldId="382"/>
            <ac:spMk id="6" creationId="{EFB9ED81-D6C9-4686-ABE9-40149492CB4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07.08.2020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07.08.2020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07.08.2020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07.08.2020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07.08.2020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07.08.2020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07.08.2020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07.08.2020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book/intro/variables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Variables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Object-oriented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programming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following slides, we will discuss the variable memory allocation.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Variables x and y </a:t>
            </a:r>
            <a:r>
              <a:rPr lang="cs-CZ" dirty="0"/>
              <a:t>are </a:t>
            </a:r>
            <a:r>
              <a:rPr lang="en-US" dirty="0"/>
              <a:t>local</a:t>
            </a:r>
            <a:r>
              <a:rPr lang="cs-CZ" dirty="0"/>
              <a:t> </a:t>
            </a:r>
            <a:r>
              <a:rPr lang="en-US" dirty="0"/>
              <a:t>objects</a:t>
            </a:r>
            <a:r>
              <a:rPr lang="cs-CZ" dirty="0"/>
              <a:t> and </a:t>
            </a:r>
            <a:r>
              <a:rPr lang="en-US" dirty="0"/>
              <a:t>have </a:t>
            </a:r>
            <a:r>
              <a:rPr lang="en-US" b="1" i="1" dirty="0"/>
              <a:t>automatic</a:t>
            </a:r>
            <a:r>
              <a:rPr lang="en-US" dirty="0"/>
              <a:t> storage duration.</a:t>
            </a:r>
            <a:r>
              <a:rPr lang="cs-CZ" dirty="0"/>
              <a:t>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147448-7C74-456B-8B00-AA380CD0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C03041-1D38-45F3-8616-1246DC306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assignment operator </a:t>
            </a:r>
            <a:r>
              <a:rPr lang="en-US" b="1" i="1" dirty="0"/>
              <a:t>a = b </a:t>
            </a:r>
            <a:r>
              <a:rPr lang="en-US" dirty="0"/>
              <a:t>replaces the</a:t>
            </a:r>
            <a:r>
              <a:rPr lang="cs-CZ" dirty="0"/>
              <a:t> </a:t>
            </a:r>
            <a:r>
              <a:rPr lang="cs-CZ" b="1" i="1" dirty="0"/>
              <a:t>b</a:t>
            </a:r>
            <a:r>
              <a:rPr lang="en-US" dirty="0"/>
              <a:t> variable value with a copy of the value of variable </a:t>
            </a:r>
            <a:r>
              <a:rPr lang="cs-CZ" b="1" i="1"/>
              <a:t>a</a:t>
            </a:r>
            <a:r>
              <a:rPr lang="cs-CZ"/>
              <a:t>.</a:t>
            </a:r>
            <a:endParaRPr lang="cs-CZ" dirty="0"/>
          </a:p>
          <a:p>
            <a:r>
              <a:rPr lang="en-US" dirty="0"/>
              <a:t>The program copies the content of memory location called </a:t>
            </a:r>
            <a:r>
              <a:rPr lang="en-US" b="1" i="1" dirty="0"/>
              <a:t>b</a:t>
            </a:r>
            <a:r>
              <a:rPr lang="en-US" dirty="0"/>
              <a:t> to the memory location called </a:t>
            </a:r>
            <a:r>
              <a:rPr lang="en-US" b="1" dirty="0"/>
              <a:t>a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5D4488A-24FA-4074-9B6E-5136FF983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1632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B843E8-D638-4523-899F-9E028386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6F05A9-F084-42FC-94D8-14C1A46B0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shows an example of an assignment operator</a:t>
            </a:r>
            <a:r>
              <a:rPr lang="cs-CZ" dirty="0"/>
              <a:t>.</a:t>
            </a:r>
          </a:p>
          <a:p>
            <a:r>
              <a:rPr lang="en-US" dirty="0"/>
              <a:t>First, we define two variables and then use the assignment operator to copy the value of the variable </a:t>
            </a:r>
            <a:r>
              <a:rPr lang="en-US" b="1" i="1" dirty="0"/>
              <a:t>y</a:t>
            </a:r>
            <a:r>
              <a:rPr lang="en-US" dirty="0"/>
              <a:t> to the variable </a:t>
            </a:r>
            <a:r>
              <a:rPr lang="en-US" b="1" i="1" dirty="0"/>
              <a:t>x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575597C-B92E-4F2F-A184-516567A0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619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43583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Table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Introduction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Local</a:t>
            </a:r>
            <a:r>
              <a:rPr lang="cs-CZ" dirty="0"/>
              <a:t> </a:t>
            </a:r>
            <a:r>
              <a:rPr lang="cs-CZ" dirty="0" err="1"/>
              <a:t>Variables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endParaRPr lang="en-US" dirty="0"/>
          </a:p>
          <a:p>
            <a:pPr marL="0" indent="0">
              <a:buNone/>
            </a:pPr>
            <a:r>
              <a:rPr lang="cs-CZ" dirty="0" err="1"/>
              <a:t>Conclusion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513533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19444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54680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y;</a:t>
            </a:r>
            <a:endParaRPr lang="cs-CZ" sz="2400" dirty="0">
              <a:solidFill>
                <a:srgbClr val="FF0000"/>
              </a:solidFill>
            </a:endParaRPr>
          </a:p>
        </p:txBody>
      </p:sp>
      <p:cxnSp>
        <p:nvCxnSpPr>
          <p:cNvPr id="12" name="Spojnice: zakřivená 11">
            <a:extLst>
              <a:ext uri="{FF2B5EF4-FFF2-40B4-BE49-F238E27FC236}">
                <a16:creationId xmlns:a16="http://schemas.microsoft.com/office/drawing/2014/main" id="{17771C7D-1BC1-4A03-B76A-72ADCDD897FB}"/>
              </a:ext>
            </a:extLst>
          </p:cNvPr>
          <p:cNvCxnSpPr>
            <a:stCxn id="21" idx="3"/>
            <a:endCxn id="9" idx="3"/>
          </p:cNvCxnSpPr>
          <p:nvPr/>
        </p:nvCxnSpPr>
        <p:spPr>
          <a:xfrm flipV="1">
            <a:off x="10888398" y="3356630"/>
            <a:ext cx="1039" cy="765258"/>
          </a:xfrm>
          <a:prstGeom prst="curvedConnector3">
            <a:avLst>
              <a:gd name="adj1" fmla="val 221019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170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Assignment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7A63C4F1-E957-4B34-8A5E-80029A41105B}"/>
              </a:ext>
            </a:extLst>
          </p:cNvPr>
          <p:cNvSpPr/>
          <p:nvPr/>
        </p:nvSpPr>
        <p:spPr>
          <a:xfrm>
            <a:off x="609600" y="1694693"/>
            <a:ext cx="54183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1;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155759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8A360C-1FA3-4FB6-A055-9EDAC13F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much memory does a variable take</a:t>
            </a:r>
            <a:r>
              <a:rPr lang="cs-CZ" dirty="0"/>
              <a:t>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94BD7A-2707-47AD-939D-98E91A7F9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i="1" dirty="0" err="1"/>
              <a:t>sizeof</a:t>
            </a:r>
            <a:r>
              <a:rPr lang="cs-CZ" dirty="0"/>
              <a:t> </a:t>
            </a:r>
            <a:r>
              <a:rPr lang="cs-CZ" dirty="0" err="1"/>
              <a:t>gives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amount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 in </a:t>
            </a:r>
            <a:r>
              <a:rPr lang="cs-CZ" dirty="0" err="1"/>
              <a:t>bytes</a:t>
            </a:r>
            <a:r>
              <a:rPr lang="cs-CZ" dirty="0"/>
              <a:t> </a:t>
            </a:r>
            <a:r>
              <a:rPr lang="cs-CZ" dirty="0" err="1"/>
              <a:t>required</a:t>
            </a:r>
            <a:r>
              <a:rPr lang="cs-CZ" dirty="0"/>
              <a:t> to </a:t>
            </a:r>
            <a:r>
              <a:rPr lang="cs-CZ" dirty="0" err="1"/>
              <a:t>store</a:t>
            </a:r>
            <a:r>
              <a:rPr lang="cs-CZ" dirty="0"/>
              <a:t> </a:t>
            </a:r>
            <a:r>
              <a:rPr lang="cs-CZ" dirty="0" err="1"/>
              <a:t>variable</a:t>
            </a:r>
            <a:r>
              <a:rPr lang="cs-CZ" dirty="0"/>
              <a:t>.</a:t>
            </a:r>
          </a:p>
          <a:p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use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b="1" i="1" dirty="0" err="1"/>
              <a:t>sizeof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type,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, </a:t>
            </a:r>
            <a:r>
              <a:rPr lang="cs-CZ" b="1" i="1" dirty="0" err="1"/>
              <a:t>sizeof</a:t>
            </a:r>
            <a:r>
              <a:rPr lang="en-US" b="1" i="1" dirty="0"/>
              <a:t>(int)</a:t>
            </a:r>
            <a:r>
              <a:rPr lang="en-US" dirty="0"/>
              <a:t>.</a:t>
            </a:r>
          </a:p>
          <a:p>
            <a:r>
              <a:rPr lang="cs-CZ" dirty="0"/>
              <a:t>Or </a:t>
            </a:r>
            <a:r>
              <a:rPr lang="cs-CZ" dirty="0" err="1"/>
              <a:t>with</a:t>
            </a:r>
            <a:r>
              <a:rPr lang="cs-CZ" dirty="0"/>
              <a:t> a </a:t>
            </a:r>
            <a:r>
              <a:rPr lang="cs-CZ" dirty="0" err="1"/>
              <a:t>variable</a:t>
            </a:r>
            <a:r>
              <a:rPr lang="cs-CZ" dirty="0"/>
              <a:t>, </a:t>
            </a:r>
            <a:r>
              <a:rPr lang="cs-CZ" b="1" i="1" dirty="0" err="1"/>
              <a:t>sizeof</a:t>
            </a:r>
            <a:r>
              <a:rPr lang="en-US" b="1" i="1" dirty="0"/>
              <a:t>(x)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B0F3704-C453-45DC-AEA0-9DE6E278F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92270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F4ADB76-63F2-4B3C-B2A0-655A2034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Sizeof</a:t>
            </a:r>
            <a:r>
              <a:rPr lang="cs-CZ" i="1" dirty="0"/>
              <a:t> </a:t>
            </a:r>
            <a:r>
              <a:rPr lang="cs-CZ" i="1" dirty="0" err="1"/>
              <a:t>Example</a:t>
            </a:r>
            <a:endParaRPr lang="cs-CZ" i="1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AD3D28-4DF8-489F-8E9D-3F584D247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list the size </a:t>
            </a:r>
            <a:r>
              <a:rPr lang="cs-CZ" dirty="0"/>
              <a:t>in </a:t>
            </a:r>
            <a:r>
              <a:rPr lang="cs-CZ" dirty="0" err="1"/>
              <a:t>bytes</a:t>
            </a:r>
            <a:r>
              <a:rPr lang="cs-CZ" dirty="0"/>
              <a:t> </a:t>
            </a:r>
            <a:r>
              <a:rPr lang="en-US" dirty="0"/>
              <a:t>of the </a:t>
            </a:r>
            <a:r>
              <a:rPr lang="cs-CZ" dirty="0" err="1"/>
              <a:t>built</a:t>
            </a:r>
            <a:r>
              <a:rPr lang="cs-CZ" dirty="0"/>
              <a:t>-in </a:t>
            </a:r>
            <a:r>
              <a:rPr lang="en-US" dirty="0"/>
              <a:t>types and then the size</a:t>
            </a:r>
            <a:r>
              <a:rPr lang="cs-CZ" dirty="0"/>
              <a:t> in </a:t>
            </a:r>
            <a:r>
              <a:rPr lang="cs-CZ" dirty="0" err="1"/>
              <a:t>bytes</a:t>
            </a:r>
            <a:r>
              <a:rPr lang="en-US" dirty="0"/>
              <a:t> of the variables</a:t>
            </a:r>
            <a:r>
              <a:rPr lang="cs-CZ" dirty="0"/>
              <a:t>.</a:t>
            </a:r>
          </a:p>
          <a:p>
            <a:r>
              <a:rPr lang="en-US" dirty="0"/>
              <a:t>The size of the variables and the output of the following example may vary depending on the platform on which the program is running and the compiler settings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0190E34-EDBD-4D9A-B774-82D40EE0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20609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D89EBF-8F51-400C-81CD-8CB2479B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i="1" dirty="0" err="1"/>
              <a:t>Sizeof</a:t>
            </a:r>
            <a:r>
              <a:rPr lang="cs-CZ" i="1" dirty="0"/>
              <a:t> </a:t>
            </a:r>
            <a:r>
              <a:rPr lang="cs-CZ" i="1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036257-7889-409D-A3A6-43FFE97A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90A3310-8201-4D8D-9493-465764A2AEA8}"/>
              </a:ext>
            </a:extLst>
          </p:cNvPr>
          <p:cNvSpPr/>
          <p:nvPr/>
        </p:nvSpPr>
        <p:spPr>
          <a:xfrm>
            <a:off x="609600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c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f = 1.0f;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d = 2.0;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(c);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(f);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(d);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8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bytu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1 byte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4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byty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8 bytu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7837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en-US" dirty="0"/>
              <a:t>(Automatic) Storage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starts, the compiler sets aside memory to be used when you call functions and space for return addresses, their arguments and </a:t>
            </a:r>
            <a:r>
              <a:rPr lang="en-US" b="1" dirty="0"/>
              <a:t>local variables</a:t>
            </a:r>
            <a:r>
              <a:rPr lang="en-US" dirty="0"/>
              <a:t>.</a:t>
            </a:r>
            <a:endParaRPr lang="cs-CZ" dirty="0"/>
          </a:p>
          <a:p>
            <a:r>
              <a:rPr lang="en-US" dirty="0"/>
              <a:t>This memory is called </a:t>
            </a:r>
            <a:r>
              <a:rPr lang="cs-CZ" b="1" dirty="0"/>
              <a:t>S</a:t>
            </a:r>
            <a:r>
              <a:rPr lang="en-US" b="1" dirty="0"/>
              <a:t>tack </a:t>
            </a:r>
            <a:r>
              <a:rPr lang="en-US" dirty="0"/>
              <a:t>or </a:t>
            </a:r>
            <a:r>
              <a:rPr lang="cs-CZ" dirty="0"/>
              <a:t>A</a:t>
            </a:r>
            <a:r>
              <a:rPr lang="en-US" dirty="0" err="1"/>
              <a:t>utomatic</a:t>
            </a:r>
            <a:r>
              <a:rPr lang="en-US" dirty="0"/>
              <a:t> </a:t>
            </a:r>
            <a:r>
              <a:rPr lang="cs-CZ" b="1" dirty="0"/>
              <a:t>S</a:t>
            </a:r>
            <a:r>
              <a:rPr lang="en-US" b="1" dirty="0" err="1"/>
              <a:t>torage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928B3D-88FD-4FAB-9225-5F16749D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C97F04-C880-414E-9356-7E4040CF8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will show an example of a </a:t>
            </a:r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en-US" dirty="0"/>
              <a:t>, where we will create several local variables and add or remove them from the </a:t>
            </a:r>
            <a:r>
              <a:rPr lang="cs-CZ" dirty="0"/>
              <a:t>S</a:t>
            </a:r>
            <a:r>
              <a:rPr lang="en-US" dirty="0"/>
              <a:t>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We will show a program for calculating the roots of a quadratic equation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0EFF373-9988-4300-AC13-81A8675B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0809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will discuss local variables and their storage in Computer Memory.</a:t>
            </a:r>
            <a:endParaRPr lang="cs-CZ" dirty="0"/>
          </a:p>
          <a:p>
            <a:r>
              <a:rPr lang="en-US" dirty="0"/>
              <a:t>Next, we will discuss the </a:t>
            </a:r>
            <a:r>
              <a:rPr lang="cs-CZ" dirty="0"/>
              <a:t>S</a:t>
            </a:r>
            <a:r>
              <a:rPr lang="en-US" dirty="0"/>
              <a:t>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en-US" dirty="0"/>
              <a:t> on which computer program allocates these local variables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9000824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34113166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5.0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95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6.0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414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2" y="3422332"/>
            <a:ext cx="1509315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931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D: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1632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x1 = (-b +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128769" y="4222550"/>
            <a:ext cx="2452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x1: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125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double x2 = (-b - 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012478" y="4222550"/>
            <a:ext cx="25683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014556" y="4622660"/>
            <a:ext cx="256627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x2: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9488976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-2.0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150100" y="4222550"/>
            <a:ext cx="243073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-3.0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150100" y="4622660"/>
            <a:ext cx="2430735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42399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x2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Obdélník 27">
            <a:extLst>
              <a:ext uri="{FF2B5EF4-FFF2-40B4-BE49-F238E27FC236}">
                <a16:creationId xmlns:a16="http://schemas.microsoft.com/office/drawing/2014/main" id="{43268EC8-1A1F-4844-A24F-B6828AA80322}"/>
              </a:ext>
            </a:extLst>
          </p:cNvPr>
          <p:cNvSpPr/>
          <p:nvPr/>
        </p:nvSpPr>
        <p:spPr>
          <a:xfrm>
            <a:off x="9580835" y="4222551"/>
            <a:ext cx="1512944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-2.0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9" name="TextovéPole 28">
            <a:extLst>
              <a:ext uri="{FF2B5EF4-FFF2-40B4-BE49-F238E27FC236}">
                <a16:creationId xmlns:a16="http://schemas.microsoft.com/office/drawing/2014/main" id="{722E28C4-0F7C-49EA-B637-CF1FFBABE608}"/>
              </a:ext>
            </a:extLst>
          </p:cNvPr>
          <p:cNvSpPr txBox="1"/>
          <p:nvPr/>
        </p:nvSpPr>
        <p:spPr>
          <a:xfrm>
            <a:off x="7051003" y="4222550"/>
            <a:ext cx="25298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x1: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32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Obdélník 29">
            <a:extLst>
              <a:ext uri="{FF2B5EF4-FFF2-40B4-BE49-F238E27FC236}">
                <a16:creationId xmlns:a16="http://schemas.microsoft.com/office/drawing/2014/main" id="{83C17F27-7B07-4D55-8750-B9F8B0C256D1}"/>
              </a:ext>
            </a:extLst>
          </p:cNvPr>
          <p:cNvSpPr/>
          <p:nvPr/>
        </p:nvSpPr>
        <p:spPr>
          <a:xfrm>
            <a:off x="9580834" y="4622661"/>
            <a:ext cx="151294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-3.0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1869A671-B325-4DDE-8B3A-F7623FFE1337}"/>
              </a:ext>
            </a:extLst>
          </p:cNvPr>
          <p:cNvSpPr txBox="1"/>
          <p:nvPr/>
        </p:nvSpPr>
        <p:spPr>
          <a:xfrm>
            <a:off x="7012477" y="4622660"/>
            <a:ext cx="256835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x2: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565DE20C-1AA4-4EFF-BC23-7B226BF09542}"/>
              </a:ext>
            </a:extLst>
          </p:cNvPr>
          <p:cNvCxnSpPr>
            <a:cxnSpLocks/>
          </p:cNvCxnSpPr>
          <p:nvPr/>
        </p:nvCxnSpPr>
        <p:spPr>
          <a:xfrm>
            <a:off x="609600" y="5293643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Přímá spojnice 3">
            <a:extLst>
              <a:ext uri="{FF2B5EF4-FFF2-40B4-BE49-F238E27FC236}">
                <a16:creationId xmlns:a16="http://schemas.microsoft.com/office/drawing/2014/main" id="{0517A5F1-7F74-4F70-BC9E-09CFD12D16C5}"/>
              </a:ext>
            </a:extLst>
          </p:cNvPr>
          <p:cNvCxnSpPr>
            <a:cxnSpLocks/>
          </p:cNvCxnSpPr>
          <p:nvPr/>
        </p:nvCxnSpPr>
        <p:spPr>
          <a:xfrm flipV="1">
            <a:off x="9402246" y="416508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římá spojnice 31">
            <a:extLst>
              <a:ext uri="{FF2B5EF4-FFF2-40B4-BE49-F238E27FC236}">
                <a16:creationId xmlns:a16="http://schemas.microsoft.com/office/drawing/2014/main" id="{96473C6E-B9B4-423A-B49D-DC9A15949669}"/>
              </a:ext>
            </a:extLst>
          </p:cNvPr>
          <p:cNvCxnSpPr>
            <a:cxnSpLocks/>
          </p:cNvCxnSpPr>
          <p:nvPr/>
        </p:nvCxnSpPr>
        <p:spPr>
          <a:xfrm flipH="1" flipV="1">
            <a:off x="9428720" y="417574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3837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A4687C0-1C07-4B7E-95F0-54BAF5889C2D}"/>
              </a:ext>
            </a:extLst>
          </p:cNvPr>
          <p:cNvCxnSpPr>
            <a:cxnSpLocks/>
          </p:cNvCxnSpPr>
          <p:nvPr/>
        </p:nvCxnSpPr>
        <p:spPr>
          <a:xfrm>
            <a:off x="609600" y="5553287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34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r>
              <a:rPr lang="cs-CZ" dirty="0"/>
              <a:t> and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en-US" dirty="0"/>
              <a:t>[1][2]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Computer</a:t>
            </a:r>
            <a:r>
              <a:rPr lang="cs-CZ" dirty="0"/>
              <a:t> program </a:t>
            </a:r>
            <a:r>
              <a:rPr lang="cs-CZ" dirty="0" err="1"/>
              <a:t>stores</a:t>
            </a:r>
            <a:r>
              <a:rPr lang="cs-CZ" dirty="0"/>
              <a:t> data in </a:t>
            </a:r>
            <a:r>
              <a:rPr lang="cs-CZ" dirty="0" err="1"/>
              <a:t>computer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.</a:t>
            </a:r>
          </a:p>
          <a:p>
            <a:r>
              <a:rPr lang="cs-CZ" dirty="0" err="1"/>
              <a:t>The</a:t>
            </a:r>
            <a:r>
              <a:rPr lang="cs-CZ" dirty="0"/>
              <a:t> „</a:t>
            </a:r>
            <a:r>
              <a:rPr lang="cs-CZ" dirty="0" err="1"/>
              <a:t>places</a:t>
            </a:r>
            <a:r>
              <a:rPr lang="cs-CZ" dirty="0"/>
              <a:t>“ </a:t>
            </a:r>
            <a:r>
              <a:rPr lang="en-US" dirty="0"/>
              <a:t>in computer memory </a:t>
            </a:r>
            <a:r>
              <a:rPr lang="cs-CZ" dirty="0"/>
              <a:t>in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data are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b="1" dirty="0" err="1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An object has a specific type (such as </a:t>
            </a:r>
            <a:r>
              <a:rPr lang="en-US" i="1" dirty="0"/>
              <a:t>int</a:t>
            </a:r>
            <a:r>
              <a:rPr lang="en-US" dirty="0"/>
              <a:t> or string) that determines </a:t>
            </a:r>
            <a:r>
              <a:rPr lang="en-US" b="1" dirty="0"/>
              <a:t>what value </a:t>
            </a:r>
            <a:r>
              <a:rPr lang="en-US" dirty="0"/>
              <a:t>can be put into the object and </a:t>
            </a:r>
            <a:r>
              <a:rPr lang="en-US" b="1" dirty="0"/>
              <a:t>which operations</a:t>
            </a:r>
            <a:r>
              <a:rPr lang="en-US" dirty="0"/>
              <a:t> can be applied.</a:t>
            </a:r>
          </a:p>
          <a:p>
            <a:r>
              <a:rPr lang="en-US" dirty="0"/>
              <a:t>Variable is an object with a </a:t>
            </a:r>
            <a:r>
              <a:rPr lang="en-US" b="1" dirty="0"/>
              <a:t>name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1B6A408E-C877-4F64-AE42-9DEE60BCE0B8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5.0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6.0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422331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c: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3822442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1.0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3822441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D: 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06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F2780A79-09BD-4F15-86AB-1A23D801BCA8}"/>
              </a:ext>
            </a:extLst>
          </p:cNvPr>
          <p:cNvCxnSpPr>
            <a:cxnSpLocks/>
          </p:cNvCxnSpPr>
          <p:nvPr/>
        </p:nvCxnSpPr>
        <p:spPr>
          <a:xfrm>
            <a:off x="609600" y="6274425"/>
            <a:ext cx="51054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délník 2">
            <a:extLst>
              <a:ext uri="{FF2B5EF4-FFF2-40B4-BE49-F238E27FC236}">
                <a16:creationId xmlns:a16="http://schemas.microsoft.com/office/drawing/2014/main" id="{63624E7F-1F65-4CA9-AD9A-BB57364CBA53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 = 1.0;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 = 5.0;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c = 6.0;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D = (b * b) - (4 * a * c);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(D &gt; 0.0)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x1 = (-b +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x2 = (-b -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(D)) / (2 * a);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printf(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"x1: %f x2: %f\n"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x1, x2);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A31515"/>
                </a:solidFill>
                <a:latin typeface="Consolas" panose="020B0609020204030204" pitchFamily="49" charset="0"/>
              </a:rPr>
              <a:t>"D: %f"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, D);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256308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3B61B8-8E81-4088-9CB2-AD57CD115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and </a:t>
            </a:r>
            <a:r>
              <a:rPr lang="cs-CZ" dirty="0" err="1"/>
              <a:t>Functions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39587B-E803-4AFC-9352-1B7DA0C7D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Whenever the program calls a function, the program pushes the return address and the function</a:t>
            </a:r>
            <a:r>
              <a:rPr lang="cs-CZ" dirty="0"/>
              <a:t> </a:t>
            </a:r>
            <a:r>
              <a:rPr lang="cs-CZ" dirty="0" err="1"/>
              <a:t>parameters</a:t>
            </a:r>
            <a:r>
              <a:rPr lang="en-US" dirty="0"/>
              <a:t> to the Stack Storage</a:t>
            </a:r>
            <a:r>
              <a:rPr lang="cs-CZ" dirty="0"/>
              <a:t>.</a:t>
            </a:r>
          </a:p>
          <a:p>
            <a:r>
              <a:rPr lang="en-US" dirty="0"/>
              <a:t>If we call the function recursively, i.e. the function will call itself; then in time, the Stack Storage will be out of memory. We call this </a:t>
            </a:r>
            <a:r>
              <a:rPr lang="en-US" b="1" dirty="0"/>
              <a:t>Stack Overflow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41B4CBA-06B9-4582-8DCE-123BDD96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7894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4556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72987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a: 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3792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04475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281212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422332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012477" y="3422331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94EA25FD-81DF-4A65-9599-44D2E4ED2F4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088446" y="4168148"/>
            <a:ext cx="970842" cy="6973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8A1A5EB9-5F2B-490D-A9C6-8000A46AA452}"/>
              </a:ext>
            </a:extLst>
          </p:cNvPr>
          <p:cNvSpPr txBox="1"/>
          <p:nvPr/>
        </p:nvSpPr>
        <p:spPr>
          <a:xfrm>
            <a:off x="3059288" y="3906538"/>
            <a:ext cx="917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</a:rPr>
              <a:t>address</a:t>
            </a:r>
            <a:r>
              <a:rPr lang="cs-CZ" sz="1400" dirty="0">
                <a:solidFill>
                  <a:srgbClr val="FF0000"/>
                </a:solidFill>
              </a:rPr>
              <a:t>  3000</a:t>
            </a:r>
          </a:p>
        </p:txBody>
      </p:sp>
    </p:spTree>
    <p:extLst>
      <p:ext uri="{BB962C8B-B14F-4D97-AF65-F5344CB8AC3E}">
        <p14:creationId xmlns:p14="http://schemas.microsoft.com/office/powerpoint/2010/main" val="1796007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25363262-C583-47F6-9023-A593B5400461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628CBD72-E74E-43C8-BFD4-3042645DB326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TextovéPole 24">
            <a:extLst>
              <a:ext uri="{FF2B5EF4-FFF2-40B4-BE49-F238E27FC236}">
                <a16:creationId xmlns:a16="http://schemas.microsoft.com/office/drawing/2014/main" id="{62817222-27B7-41EE-B660-68B37EC904BB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12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Obdélník 25">
            <a:extLst>
              <a:ext uri="{FF2B5EF4-FFF2-40B4-BE49-F238E27FC236}">
                <a16:creationId xmlns:a16="http://schemas.microsoft.com/office/drawing/2014/main" id="{109F2B5A-339D-4F1B-A380-6BF2581466B0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3EC17D11-60F3-4865-9F83-B29586A92B70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Spojnice: zakřivená 6">
            <a:extLst>
              <a:ext uri="{FF2B5EF4-FFF2-40B4-BE49-F238E27FC236}">
                <a16:creationId xmlns:a16="http://schemas.microsoft.com/office/drawing/2014/main" id="{57F159E5-50F2-4D65-BAB1-0DD243EE744C}"/>
              </a:ext>
            </a:extLst>
          </p:cNvPr>
          <p:cNvCxnSpPr>
            <a:cxnSpLocks/>
            <a:stCxn id="9" idx="3"/>
            <a:endCxn id="24" idx="3"/>
          </p:cNvCxnSpPr>
          <p:nvPr/>
        </p:nvCxnSpPr>
        <p:spPr>
          <a:xfrm>
            <a:off x="11093779" y="2822168"/>
            <a:ext cx="12700" cy="12003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bdélník 20">
            <a:extLst>
              <a:ext uri="{FF2B5EF4-FFF2-40B4-BE49-F238E27FC236}">
                <a16:creationId xmlns:a16="http://schemas.microsoft.com/office/drawing/2014/main" id="{B6AE32B6-1D80-4666-AD14-20E62C70D79F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53EC4482-34BA-4318-B517-0C58A92B865B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Obdélník 23">
            <a:extLst>
              <a:ext uri="{FF2B5EF4-FFF2-40B4-BE49-F238E27FC236}">
                <a16:creationId xmlns:a16="http://schemas.microsoft.com/office/drawing/2014/main" id="{5929AB45-F8F5-4096-B1D4-C0B6C961A51B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078511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FF0000"/>
                </a:solidFill>
                <a:latin typeface="Consolas" panose="020B0609020204030204" pitchFamily="49" charset="0"/>
              </a:rPr>
              <a:t>int 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cs-CZ" sz="2000" dirty="0"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16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37" name="Spojnice: zakřivená 36">
            <a:extLst>
              <a:ext uri="{FF2B5EF4-FFF2-40B4-BE49-F238E27FC236}">
                <a16:creationId xmlns:a16="http://schemas.microsoft.com/office/drawing/2014/main" id="{DC6BDCE1-91A2-4DAC-BDA0-8A55AF3D19A3}"/>
              </a:ext>
            </a:extLst>
          </p:cNvPr>
          <p:cNvCxnSpPr>
            <a:cxnSpLocks/>
            <a:stCxn id="29" idx="3"/>
            <a:endCxn id="32" idx="3"/>
          </p:cNvCxnSpPr>
          <p:nvPr/>
        </p:nvCxnSpPr>
        <p:spPr>
          <a:xfrm>
            <a:off x="11093779" y="3222278"/>
            <a:ext cx="12700" cy="120032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0849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BF7EE-EB31-4797-958B-477C28A3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Block</a:t>
            </a:r>
            <a:r>
              <a:rPr lang="cs-CZ" dirty="0"/>
              <a:t> </a:t>
            </a:r>
            <a:r>
              <a:rPr lang="cs-CZ" dirty="0" err="1"/>
              <a:t>Scope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F583B8-2B9A-4E98-9B61-5CB9EDF3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runtime allocates them automatically at the beginning of the enclosing code block and deallocates them at the end of this block. [3]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7AE950-ECF3-4E1C-94D4-89E569A9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756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ovéPole 30">
            <a:extLst>
              <a:ext uri="{FF2B5EF4-FFF2-40B4-BE49-F238E27FC236}">
                <a16:creationId xmlns:a16="http://schemas.microsoft.com/office/drawing/2014/main" id="{7B4AC76E-5312-4DD9-B460-6C59F837FDD3}"/>
              </a:ext>
            </a:extLst>
          </p:cNvPr>
          <p:cNvSpPr txBox="1"/>
          <p:nvPr/>
        </p:nvSpPr>
        <p:spPr>
          <a:xfrm>
            <a:off x="7235301" y="3822437"/>
            <a:ext cx="2351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x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cs-CZ" sz="2000" dirty="0"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12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964FA157-5000-4FA8-8641-6548BAAC67EF}"/>
              </a:ext>
            </a:extLst>
          </p:cNvPr>
          <p:cNvSpPr txBox="1"/>
          <p:nvPr/>
        </p:nvSpPr>
        <p:spPr>
          <a:xfrm>
            <a:off x="7241009" y="4222547"/>
            <a:ext cx="234553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latin typeface="Consolas" panose="020B0609020204030204" pitchFamily="49" charset="0"/>
              </a:rPr>
              <a:t>y</a:t>
            </a:r>
            <a:r>
              <a:rPr lang="en-US" sz="2000" dirty="0"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address </a:t>
            </a:r>
            <a:r>
              <a:rPr lang="cs-CZ" sz="2000" dirty="0">
                <a:latin typeface="Consolas" panose="020B0609020204030204" pitchFamily="49" charset="0"/>
              </a:rPr>
              <a:t>10</a:t>
            </a:r>
            <a:r>
              <a:rPr lang="en-US" sz="2000" dirty="0">
                <a:latin typeface="Consolas" panose="020B0609020204030204" pitchFamily="49" charset="0"/>
              </a:rPr>
              <a:t>16</a:t>
            </a:r>
            <a:endParaRPr lang="cs-CZ" sz="2000" dirty="0"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Obdélník 35">
            <a:extLst>
              <a:ext uri="{FF2B5EF4-FFF2-40B4-BE49-F238E27FC236}">
                <a16:creationId xmlns:a16="http://schemas.microsoft.com/office/drawing/2014/main" id="{8E7F5A7A-4F83-4554-867E-8146CEE1C852}"/>
              </a:ext>
            </a:extLst>
          </p:cNvPr>
          <p:cNvSpPr/>
          <p:nvPr/>
        </p:nvSpPr>
        <p:spPr>
          <a:xfrm>
            <a:off x="9586543" y="382243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Obdélník 31">
            <a:extLst>
              <a:ext uri="{FF2B5EF4-FFF2-40B4-BE49-F238E27FC236}">
                <a16:creationId xmlns:a16="http://schemas.microsoft.com/office/drawing/2014/main" id="{4D4B9C61-1BB7-466D-AF52-7D6F22034092}"/>
              </a:ext>
            </a:extLst>
          </p:cNvPr>
          <p:cNvSpPr/>
          <p:nvPr/>
        </p:nvSpPr>
        <p:spPr>
          <a:xfrm>
            <a:off x="9586543" y="4222548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093DECA3-8945-4F06-A53F-F4FBE7CE55B5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nice 22">
            <a:extLst>
              <a:ext uri="{FF2B5EF4-FFF2-40B4-BE49-F238E27FC236}">
                <a16:creationId xmlns:a16="http://schemas.microsoft.com/office/drawing/2014/main" id="{5BDA454C-739A-4F27-BA54-83E3290AE1D4}"/>
              </a:ext>
            </a:extLst>
          </p:cNvPr>
          <p:cNvCxnSpPr>
            <a:cxnSpLocks/>
          </p:cNvCxnSpPr>
          <p:nvPr/>
        </p:nvCxnSpPr>
        <p:spPr>
          <a:xfrm flipV="1">
            <a:off x="9399393" y="3767667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23">
            <a:extLst>
              <a:ext uri="{FF2B5EF4-FFF2-40B4-BE49-F238E27FC236}">
                <a16:creationId xmlns:a16="http://schemas.microsoft.com/office/drawing/2014/main" id="{72248325-ABC6-4EA4-93F2-F04957314177}"/>
              </a:ext>
            </a:extLst>
          </p:cNvPr>
          <p:cNvCxnSpPr>
            <a:cxnSpLocks/>
          </p:cNvCxnSpPr>
          <p:nvPr/>
        </p:nvCxnSpPr>
        <p:spPr>
          <a:xfrm flipH="1" flipV="1">
            <a:off x="9425867" y="3778332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0481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3000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ret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7BFC5F2D-0602-4DE2-A305-763DFE946DDC}"/>
              </a:ext>
            </a:extLst>
          </p:cNvPr>
          <p:cNvCxnSpPr>
            <a:cxnSpLocks/>
          </p:cNvCxnSpPr>
          <p:nvPr/>
        </p:nvCxnSpPr>
        <p:spPr>
          <a:xfrm>
            <a:off x="776288" y="25288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4672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Přímá spojnice se šipkou 17">
            <a:extLst>
              <a:ext uri="{FF2B5EF4-FFF2-40B4-BE49-F238E27FC236}">
                <a16:creationId xmlns:a16="http://schemas.microsoft.com/office/drawing/2014/main" id="{CD5C02FF-1EDC-45A9-9222-C52395EB607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003177" y="4947081"/>
            <a:ext cx="2620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B6F2ABC5-BA26-4F63-89BC-0A2548D7006D}"/>
              </a:ext>
            </a:extLst>
          </p:cNvPr>
          <p:cNvSpPr txBox="1"/>
          <p:nvPr/>
        </p:nvSpPr>
        <p:spPr>
          <a:xfrm>
            <a:off x="221942" y="4685471"/>
            <a:ext cx="781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</a:rPr>
              <a:t>Address</a:t>
            </a:r>
            <a:r>
              <a:rPr lang="cs-CZ" sz="1400" dirty="0">
                <a:solidFill>
                  <a:srgbClr val="FF0000"/>
                </a:solidFill>
              </a:rPr>
              <a:t>  3000</a:t>
            </a:r>
          </a:p>
        </p:txBody>
      </p:sp>
    </p:spTree>
    <p:extLst>
      <p:ext uri="{BB962C8B-B14F-4D97-AF65-F5344CB8AC3E}">
        <p14:creationId xmlns:p14="http://schemas.microsoft.com/office/powerpoint/2010/main" val="27845376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 + 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22" name="Obdélník 21">
            <a:extLst>
              <a:ext uri="{FF2B5EF4-FFF2-40B4-BE49-F238E27FC236}">
                <a16:creationId xmlns:a16="http://schemas.microsoft.com/office/drawing/2014/main" id="{75352605-BA7E-4F6C-8219-8F5AAB19C010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8" name="TextovéPole 27">
            <a:extLst>
              <a:ext uri="{FF2B5EF4-FFF2-40B4-BE49-F238E27FC236}">
                <a16:creationId xmlns:a16="http://schemas.microsoft.com/office/drawing/2014/main" id="{2BADCF56-2378-4FC3-BA7D-68BED8C17686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29" name="Obdélník 28">
            <a:extLst>
              <a:ext uri="{FF2B5EF4-FFF2-40B4-BE49-F238E27FC236}">
                <a16:creationId xmlns:a16="http://schemas.microsoft.com/office/drawing/2014/main" id="{8CF85D37-42FC-4A82-B6F8-1C56B21F5DA7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" name="TextovéPole 29">
            <a:extLst>
              <a:ext uri="{FF2B5EF4-FFF2-40B4-BE49-F238E27FC236}">
                <a16:creationId xmlns:a16="http://schemas.microsoft.com/office/drawing/2014/main" id="{7D858140-E5A1-46FF-AE81-C1DACB3D2717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Obdélník 33">
            <a:extLst>
              <a:ext uri="{FF2B5EF4-FFF2-40B4-BE49-F238E27FC236}">
                <a16:creationId xmlns:a16="http://schemas.microsoft.com/office/drawing/2014/main" id="{11BDD77C-3189-4596-9D08-A5EFE82F8BB2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5" name="TextovéPole 34">
            <a:extLst>
              <a:ext uri="{FF2B5EF4-FFF2-40B4-BE49-F238E27FC236}">
                <a16:creationId xmlns:a16="http://schemas.microsoft.com/office/drawing/2014/main" id="{C94B7FC0-5652-44C8-A243-F00907071FFA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299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618E541-61B9-44BD-A84B-970B049F0D3D}"/>
              </a:ext>
            </a:extLst>
          </p:cNvPr>
          <p:cNvSpPr/>
          <p:nvPr/>
        </p:nvSpPr>
        <p:spPr>
          <a:xfrm>
            <a:off x="9592251" y="262211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F44A052-A01C-430C-BF68-F741BB4D2BD4}"/>
              </a:ext>
            </a:extLst>
          </p:cNvPr>
          <p:cNvSpPr txBox="1"/>
          <p:nvPr/>
        </p:nvSpPr>
        <p:spPr>
          <a:xfrm>
            <a:off x="7235301" y="262211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1000</a:t>
            </a:r>
          </a:p>
        </p:txBody>
      </p:sp>
      <p:sp>
        <p:nvSpPr>
          <p:cNvPr id="19" name="Obdélník 18">
            <a:extLst>
              <a:ext uri="{FF2B5EF4-FFF2-40B4-BE49-F238E27FC236}">
                <a16:creationId xmlns:a16="http://schemas.microsoft.com/office/drawing/2014/main" id="{413CEA41-A958-4EBF-8479-7864FD5819CA}"/>
              </a:ext>
            </a:extLst>
          </p:cNvPr>
          <p:cNvSpPr/>
          <p:nvPr/>
        </p:nvSpPr>
        <p:spPr>
          <a:xfrm>
            <a:off x="9592251" y="3022223"/>
            <a:ext cx="1501528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F327F2FB-8D62-4683-AEF5-97E37C18090F}"/>
              </a:ext>
            </a:extLst>
          </p:cNvPr>
          <p:cNvSpPr txBox="1"/>
          <p:nvPr/>
        </p:nvSpPr>
        <p:spPr>
          <a:xfrm>
            <a:off x="7235301" y="3022222"/>
            <a:ext cx="235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b: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44E24B01-2532-4A6E-AEC4-CAE927692F68}"/>
              </a:ext>
            </a:extLst>
          </p:cNvPr>
          <p:cNvSpPr/>
          <p:nvPr/>
        </p:nvSpPr>
        <p:spPr>
          <a:xfrm>
            <a:off x="9586543" y="3422331"/>
            <a:ext cx="1507236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89058372-9AF4-41EE-8316-03E075896B7E}"/>
              </a:ext>
            </a:extLst>
          </p:cNvPr>
          <p:cNvSpPr txBox="1"/>
          <p:nvPr/>
        </p:nvSpPr>
        <p:spPr>
          <a:xfrm>
            <a:off x="7012477" y="3422330"/>
            <a:ext cx="25740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address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3428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cs-CZ" dirty="0" err="1"/>
              <a:t>Storage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7B2DCB49-A53F-4704-AC40-0662B3E3866F}"/>
              </a:ext>
            </a:extLst>
          </p:cNvPr>
          <p:cNvSpPr/>
          <p:nvPr/>
        </p:nvSpPr>
        <p:spPr>
          <a:xfrm>
            <a:off x="609600" y="169469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sum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2;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 = sum(a, b);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s);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F2229DC-4503-459B-913D-597691981279}"/>
              </a:ext>
            </a:extLst>
          </p:cNvPr>
          <p:cNvCxnSpPr>
            <a:cxnSpLocks/>
          </p:cNvCxnSpPr>
          <p:nvPr/>
        </p:nvCxnSpPr>
        <p:spPr>
          <a:xfrm>
            <a:off x="705267" y="6186487"/>
            <a:ext cx="46196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37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discussed local variables, their definition and initialization.</a:t>
            </a:r>
          </a:p>
          <a:p>
            <a:r>
              <a:rPr lang="en-US" dirty="0"/>
              <a:t>We also addressed Stock Storage, where program storages return addresses, function arguments and local variables..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Variables - cppreference.com. [online]. </a:t>
            </a:r>
            <a:r>
              <a:rPr lang="en-US" dirty="0">
                <a:hlinkClick r:id="rId2"/>
              </a:rPr>
              <a:t>https://en.cppreference.com/book/intro/variables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STROUSTRUP, Bjarne. </a:t>
            </a:r>
            <a:r>
              <a:rPr lang="en-US" i="1" dirty="0"/>
              <a:t>Programming: principles and practice using C++</a:t>
            </a:r>
            <a:r>
              <a:rPr lang="en-US" dirty="0"/>
              <a:t>. 2nd ed. Upper Saddle River, NJ: Addison Wesley, c2014. ISBN 978-0321992789.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Storage class specifiers - cppreference.com. 301 Moved Permanently [online]. https://en.cppreference.com/w/cpp/language/storage_duration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F56D53-11FC-4550-BA71-A2E0844FB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B211093-DC4B-4071-B670-CF207244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4EAA607F-E500-4A58-93FD-5943CFA14F6C}"/>
              </a:ext>
            </a:extLst>
          </p:cNvPr>
          <p:cNvSpPr/>
          <p:nvPr/>
        </p:nvSpPr>
        <p:spPr>
          <a:xfrm>
            <a:off x="4771444" y="271167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sz="24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45529C72-9F99-4185-8A6E-9D432E540477}"/>
              </a:ext>
            </a:extLst>
          </p:cNvPr>
          <p:cNvSpPr txBox="1"/>
          <p:nvPr/>
        </p:nvSpPr>
        <p:spPr>
          <a:xfrm>
            <a:off x="2121209" y="3418994"/>
            <a:ext cx="861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</a:t>
            </a:r>
            <a:r>
              <a:rPr lang="cs-CZ" sz="2400" dirty="0" err="1"/>
              <a:t>ype</a:t>
            </a:r>
            <a:endParaRPr lang="cs-CZ" sz="2400" dirty="0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7E24C52-F496-4C9A-8AD3-1D7A88887FBB}"/>
              </a:ext>
            </a:extLst>
          </p:cNvPr>
          <p:cNvSpPr txBox="1"/>
          <p:nvPr/>
        </p:nvSpPr>
        <p:spPr>
          <a:xfrm>
            <a:off x="2781794" y="4138985"/>
            <a:ext cx="277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err="1"/>
              <a:t>Identifier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730D9836-0197-44FF-81C8-47FB8BA9A65B}"/>
              </a:ext>
            </a:extLst>
          </p:cNvPr>
          <p:cNvSpPr txBox="1"/>
          <p:nvPr/>
        </p:nvSpPr>
        <p:spPr>
          <a:xfrm>
            <a:off x="6217330" y="4138985"/>
            <a:ext cx="2622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 err="1"/>
              <a:t>Initial</a:t>
            </a:r>
            <a:r>
              <a:rPr lang="cs-CZ" sz="2400" dirty="0"/>
              <a:t> </a:t>
            </a:r>
            <a:r>
              <a:rPr lang="cs-CZ" sz="2400" dirty="0" err="1"/>
              <a:t>value</a:t>
            </a:r>
            <a:endParaRPr lang="cs-CZ" sz="2400" dirty="0"/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5CCC729C-3980-446C-A5CF-B42919806B9F}"/>
              </a:ext>
            </a:extLst>
          </p:cNvPr>
          <p:cNvSpPr txBox="1"/>
          <p:nvPr/>
        </p:nvSpPr>
        <p:spPr>
          <a:xfrm>
            <a:off x="7842560" y="2711673"/>
            <a:ext cx="3739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dirty="0"/>
              <a:t>S</a:t>
            </a:r>
            <a:r>
              <a:rPr lang="en-US" sz="2400" dirty="0" err="1"/>
              <a:t>emicolon</a:t>
            </a:r>
            <a:r>
              <a:rPr lang="cs-CZ" sz="2400" dirty="0"/>
              <a:t> </a:t>
            </a:r>
            <a:r>
              <a:rPr lang="en-US" sz="2400" dirty="0"/>
              <a:t>indicates an end of statement</a:t>
            </a:r>
            <a:endParaRPr lang="cs-CZ" sz="2400" dirty="0"/>
          </a:p>
        </p:txBody>
      </p:sp>
      <p:cxnSp>
        <p:nvCxnSpPr>
          <p:cNvPr id="17" name="Přímá spojnice se šipkou 16">
            <a:extLst>
              <a:ext uri="{FF2B5EF4-FFF2-40B4-BE49-F238E27FC236}">
                <a16:creationId xmlns:a16="http://schemas.microsoft.com/office/drawing/2014/main" id="{9C2AF603-96C0-474F-B3BF-0DF43BC35BB9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 flipV="1">
            <a:off x="6655293" y="2942507"/>
            <a:ext cx="1187267" cy="184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117C7CCC-E597-4AD8-AC00-CC93630AC8B2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2982897" y="2942507"/>
            <a:ext cx="1788547" cy="707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DB32317D-F0CA-45C7-A8AC-5CBA63E2B8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4169269" y="3113767"/>
            <a:ext cx="1448749" cy="1025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629121B3-C5BA-4082-9D36-2C3B187CDBEF}"/>
              </a:ext>
            </a:extLst>
          </p:cNvPr>
          <p:cNvCxnSpPr>
            <a:cxnSpLocks/>
          </p:cNvCxnSpPr>
          <p:nvPr/>
        </p:nvCxnSpPr>
        <p:spPr>
          <a:xfrm flipH="1" flipV="1">
            <a:off x="6312395" y="3113768"/>
            <a:ext cx="1047748" cy="1020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30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B118F5-E628-4097-B5B4-D93F9FF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cs-CZ" dirty="0"/>
              <a:t> are </a:t>
            </a:r>
            <a:r>
              <a:rPr lang="cs-CZ" dirty="0" err="1"/>
              <a:t>identifiers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632902-2C78-425F-8B89-155D9BCD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Identifiers</a:t>
            </a:r>
            <a:r>
              <a:rPr lang="cs-CZ" dirty="0"/>
              <a:t> are case sensitive,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and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  <a:r>
              <a:rPr lang="cs-CZ" dirty="0"/>
              <a:t> are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variables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/>
              <a:t>A</a:t>
            </a:r>
            <a:r>
              <a:rPr lang="en-US" dirty="0"/>
              <a:t>n identifier must consist of the characters a-z, A-Z, 0-9</a:t>
            </a:r>
            <a:r>
              <a:rPr lang="cs-CZ" dirty="0"/>
              <a:t> and _.</a:t>
            </a:r>
          </a:p>
          <a:p>
            <a:pPr marL="0" indent="0">
              <a:buNone/>
            </a:pPr>
            <a:r>
              <a:rPr lang="cs-CZ" dirty="0"/>
              <a:t>An </a:t>
            </a:r>
            <a:r>
              <a:rPr lang="en-US" dirty="0"/>
              <a:t>identifier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en-US" dirty="0"/>
              <a:t>not begin with a digit or _</a:t>
            </a:r>
            <a:r>
              <a:rPr lang="cs-CZ" dirty="0"/>
              <a:t>.</a:t>
            </a:r>
          </a:p>
          <a:p>
            <a:pPr marL="0" indent="0">
              <a:buNone/>
            </a:pPr>
            <a:r>
              <a:rPr lang="cs-CZ" dirty="0" err="1"/>
              <a:t>Usually</a:t>
            </a:r>
            <a:r>
              <a:rPr lang="cs-CZ" dirty="0"/>
              <a:t>, </a:t>
            </a:r>
            <a:r>
              <a:rPr lang="cs-CZ" dirty="0" err="1"/>
              <a:t>we</a:t>
            </a:r>
            <a:r>
              <a:rPr lang="cs-CZ" dirty="0"/>
              <a:t> use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English</a:t>
            </a:r>
            <a:r>
              <a:rPr lang="cs-CZ" dirty="0"/>
              <a:t> </a:t>
            </a:r>
            <a:r>
              <a:rPr lang="cs-CZ" dirty="0" err="1"/>
              <a:t>alphabet</a:t>
            </a:r>
            <a:r>
              <a:rPr lang="cs-CZ" dirty="0"/>
              <a:t>. </a:t>
            </a:r>
            <a:r>
              <a:rPr lang="cs-CZ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poloměr;</a:t>
            </a:r>
            <a:r>
              <a:rPr lang="cs-CZ" dirty="0"/>
              <a:t>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F92F526-66D4-4FE7-8005-C4D8269D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141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6BF4D5-8880-4115-910D-8F55460E7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names</a:t>
            </a:r>
            <a:r>
              <a:rPr lang="cs-CZ" dirty="0"/>
              <a:t> are </a:t>
            </a:r>
            <a:r>
              <a:rPr lang="cs-CZ" dirty="0" err="1"/>
              <a:t>identifiers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D99EB4-4DC3-48AC-9658-BAF2D9DF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An </a:t>
            </a:r>
            <a:r>
              <a:rPr lang="en-US" dirty="0"/>
              <a:t>identifier</a:t>
            </a:r>
            <a:r>
              <a:rPr lang="cs-CZ" dirty="0"/>
              <a:t> </a:t>
            </a:r>
            <a:r>
              <a:rPr lang="cs-CZ" dirty="0" err="1"/>
              <a:t>must</a:t>
            </a:r>
            <a:r>
              <a:rPr lang="cs-CZ" dirty="0"/>
              <a:t> </a:t>
            </a:r>
            <a:r>
              <a:rPr lang="en-US" dirty="0"/>
              <a:t>not </a:t>
            </a:r>
            <a:r>
              <a:rPr lang="cs-CZ" dirty="0"/>
              <a:t>be a </a:t>
            </a:r>
            <a:r>
              <a:rPr lang="cs-CZ" dirty="0" err="1"/>
              <a:t>keyword</a:t>
            </a:r>
            <a:r>
              <a:rPr lang="cs-CZ" dirty="0"/>
              <a:t>.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en-US" dirty="0"/>
              <a:t> </a:t>
            </a:r>
            <a:r>
              <a:rPr lang="cs-CZ" sz="2800" strike="sngStrike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2800" strike="sngStrike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2800" strike="sngStrike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 sz="2800" strike="sngStrike" dirty="0"/>
              <a:t> 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An identifier must be unique for a variable defined in the same scope.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2F8C75-CD53-4B0F-AACC-82B2C514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8799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5CD78A-A76A-4D73-8D96-6A29E528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Name </a:t>
            </a:r>
            <a:r>
              <a:rPr lang="cs-CZ" dirty="0" err="1"/>
              <a:t>conventions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9A5570-7A88-4EDD-9582-5DF9B502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Naming conventions are different and depend on the developer team internal rules</a:t>
            </a:r>
            <a:r>
              <a:rPr lang="cs-CZ" dirty="0"/>
              <a:t>. </a:t>
            </a:r>
            <a:r>
              <a:rPr lang="en-US" dirty="0"/>
              <a:t>We choose one naming convention and do not combine them. 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example</a:t>
            </a:r>
            <a:r>
              <a:rPr lang="cs-CZ" dirty="0"/>
              <a:t> :</a:t>
            </a:r>
          </a:p>
          <a:p>
            <a:pPr marL="400050" lvl="1" indent="0">
              <a:buNone/>
            </a:pPr>
            <a:r>
              <a:rPr lang="cs-CZ" dirty="0"/>
              <a:t>W</a:t>
            </a:r>
            <a:r>
              <a:rPr lang="en-US" dirty="0"/>
              <a:t>e separate individual words by an underscore</a:t>
            </a:r>
            <a:r>
              <a:rPr lang="cs-CZ" dirty="0"/>
              <a:t>:</a:t>
            </a:r>
          </a:p>
          <a:p>
            <a:pPr marL="400050" lvl="1" indent="0">
              <a:buNone/>
            </a:pP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circle_radius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cs-CZ" dirty="0"/>
              <a:t>Or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use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camel</a:t>
            </a:r>
            <a:r>
              <a:rPr lang="cs-CZ" dirty="0"/>
              <a:t> case </a:t>
            </a:r>
            <a:r>
              <a:rPr lang="cs-CZ" dirty="0" err="1"/>
              <a:t>notation</a:t>
            </a:r>
            <a:r>
              <a:rPr lang="cs-CZ" dirty="0"/>
              <a:t>:</a:t>
            </a:r>
          </a:p>
          <a:p>
            <a:pPr marL="400050" lvl="1" indent="0">
              <a:buNone/>
            </a:pPr>
            <a:r>
              <a:rPr lang="cs-CZ" dirty="0"/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circleRadius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E2F330B-4A9B-402D-8887-3BF30E25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6055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4783</TotalTime>
  <Words>4058</Words>
  <Application>Microsoft Office PowerPoint</Application>
  <PresentationFormat>Širokoúhlá obrazovka</PresentationFormat>
  <Paragraphs>926</Paragraphs>
  <Slides>58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58</vt:i4>
      </vt:variant>
    </vt:vector>
  </HeadingPairs>
  <TitlesOfParts>
    <vt:vector size="65" baseType="lpstr">
      <vt:lpstr>Source sans Pro</vt:lpstr>
      <vt:lpstr>Arial</vt:lpstr>
      <vt:lpstr>Source Sans Pro Bold</vt:lpstr>
      <vt:lpstr>Calibri</vt:lpstr>
      <vt:lpstr>Consolas</vt:lpstr>
      <vt:lpstr>Berlin CE</vt:lpstr>
      <vt:lpstr>Office Theme</vt:lpstr>
      <vt:lpstr>Local Variables</vt:lpstr>
      <vt:lpstr>Table of Contents</vt:lpstr>
      <vt:lpstr>Introduction</vt:lpstr>
      <vt:lpstr>Variable and Object [1][2]</vt:lpstr>
      <vt:lpstr>Variable Block Scope</vt:lpstr>
      <vt:lpstr>Variable definition</vt:lpstr>
      <vt:lpstr>Variable names are identifiers</vt:lpstr>
      <vt:lpstr>Variable names are identifiers</vt:lpstr>
      <vt:lpstr>Name conventions</vt:lpstr>
      <vt:lpstr>Variable Memory Allocation Example</vt:lpstr>
      <vt:lpstr>Variable Memory Allocation Example</vt:lpstr>
      <vt:lpstr>Variable Memory Allocation Example</vt:lpstr>
      <vt:lpstr>Variable Memory Allocation Example</vt:lpstr>
      <vt:lpstr>Variable Memory Allocation Example</vt:lpstr>
      <vt:lpstr>Variable Memory Allocation Example</vt:lpstr>
      <vt:lpstr>Variable Memory Allocation Example</vt:lpstr>
      <vt:lpstr>Assignment Operator</vt:lpstr>
      <vt:lpstr>Assignment Operator Example</vt:lpstr>
      <vt:lpstr>Assignment Operator Example</vt:lpstr>
      <vt:lpstr>Assignment Operator Example</vt:lpstr>
      <vt:lpstr>Assignment Operator Example</vt:lpstr>
      <vt:lpstr>Assignment Operator Example</vt:lpstr>
      <vt:lpstr>Assignment Operator Example</vt:lpstr>
      <vt:lpstr>Assignment Operator Example</vt:lpstr>
      <vt:lpstr>How much memory does a variable take?</vt:lpstr>
      <vt:lpstr>Sizeof Example</vt:lpstr>
      <vt:lpstr>Sizeof Example</vt:lpstr>
      <vt:lpstr>Stack (Automatic) Storage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and Functions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Stack Storage Example</vt:lpstr>
      <vt:lpstr>Summary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2020-08-07T12:54:24Z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