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99"/>
  </p:notesMasterIdLst>
  <p:handoutMasterIdLst>
    <p:handoutMasterId r:id="rId100"/>
  </p:handoutMasterIdLst>
  <p:sldIdLst>
    <p:sldId id="256" r:id="rId5"/>
    <p:sldId id="280" r:id="rId6"/>
    <p:sldId id="377" r:id="rId7"/>
    <p:sldId id="379" r:id="rId8"/>
    <p:sldId id="474" r:id="rId9"/>
    <p:sldId id="436" r:id="rId10"/>
    <p:sldId id="405" r:id="rId11"/>
    <p:sldId id="521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475" r:id="rId20"/>
    <p:sldId id="438" r:id="rId21"/>
    <p:sldId id="439" r:id="rId22"/>
    <p:sldId id="440" r:id="rId23"/>
    <p:sldId id="441" r:id="rId24"/>
    <p:sldId id="442" r:id="rId25"/>
    <p:sldId id="443" r:id="rId26"/>
    <p:sldId id="473" r:id="rId27"/>
    <p:sldId id="445" r:id="rId28"/>
    <p:sldId id="446" r:id="rId29"/>
    <p:sldId id="448" r:id="rId30"/>
    <p:sldId id="449" r:id="rId31"/>
    <p:sldId id="450" r:id="rId32"/>
    <p:sldId id="451" r:id="rId33"/>
    <p:sldId id="452" r:id="rId34"/>
    <p:sldId id="454" r:id="rId35"/>
    <p:sldId id="457" r:id="rId36"/>
    <p:sldId id="456" r:id="rId37"/>
    <p:sldId id="458" r:id="rId38"/>
    <p:sldId id="472" r:id="rId39"/>
    <p:sldId id="444" r:id="rId40"/>
    <p:sldId id="459" r:id="rId41"/>
    <p:sldId id="495" r:id="rId42"/>
    <p:sldId id="460" r:id="rId43"/>
    <p:sldId id="462" r:id="rId44"/>
    <p:sldId id="461" r:id="rId45"/>
    <p:sldId id="463" r:id="rId46"/>
    <p:sldId id="464" r:id="rId47"/>
    <p:sldId id="465" r:id="rId48"/>
    <p:sldId id="466" r:id="rId49"/>
    <p:sldId id="467" r:id="rId50"/>
    <p:sldId id="469" r:id="rId51"/>
    <p:sldId id="478" r:id="rId52"/>
    <p:sldId id="471" r:id="rId53"/>
    <p:sldId id="477" r:id="rId54"/>
    <p:sldId id="479" r:id="rId55"/>
    <p:sldId id="481" r:id="rId56"/>
    <p:sldId id="482" r:id="rId57"/>
    <p:sldId id="494" r:id="rId58"/>
    <p:sldId id="480" r:id="rId59"/>
    <p:sldId id="483" r:id="rId60"/>
    <p:sldId id="484" r:id="rId61"/>
    <p:sldId id="485" r:id="rId62"/>
    <p:sldId id="486" r:id="rId63"/>
    <p:sldId id="487" r:id="rId64"/>
    <p:sldId id="488" r:id="rId65"/>
    <p:sldId id="489" r:id="rId66"/>
    <p:sldId id="490" r:id="rId67"/>
    <p:sldId id="491" r:id="rId68"/>
    <p:sldId id="492" r:id="rId69"/>
    <p:sldId id="496" r:id="rId70"/>
    <p:sldId id="497" r:id="rId71"/>
    <p:sldId id="499" r:id="rId72"/>
    <p:sldId id="500" r:id="rId73"/>
    <p:sldId id="501" r:id="rId74"/>
    <p:sldId id="502" r:id="rId75"/>
    <p:sldId id="503" r:id="rId76"/>
    <p:sldId id="504" r:id="rId77"/>
    <p:sldId id="505" r:id="rId78"/>
    <p:sldId id="506" r:id="rId79"/>
    <p:sldId id="516" r:id="rId80"/>
    <p:sldId id="517" r:id="rId81"/>
    <p:sldId id="518" r:id="rId82"/>
    <p:sldId id="519" r:id="rId83"/>
    <p:sldId id="520" r:id="rId84"/>
    <p:sldId id="498" r:id="rId85"/>
    <p:sldId id="507" r:id="rId86"/>
    <p:sldId id="508" r:id="rId87"/>
    <p:sldId id="400" r:id="rId88"/>
    <p:sldId id="509" r:id="rId89"/>
    <p:sldId id="510" r:id="rId90"/>
    <p:sldId id="511" r:id="rId91"/>
    <p:sldId id="513" r:id="rId92"/>
    <p:sldId id="512" r:id="rId93"/>
    <p:sldId id="514" r:id="rId94"/>
    <p:sldId id="515" r:id="rId95"/>
    <p:sldId id="289" r:id="rId96"/>
    <p:sldId id="291" r:id="rId97"/>
    <p:sldId id="292" r:id="rId98"/>
  </p:sldIdLst>
  <p:sldSz cx="12192000" cy="6858000"/>
  <p:notesSz cx="6858000" cy="9144000"/>
  <p:embeddedFontLst>
    <p:embeddedFont>
      <p:font typeface="Berlin CE" panose="020B0604020202020204"/>
      <p:regular r:id="rId101"/>
      <p:bold r:id="rId102"/>
    </p:embeddedFont>
    <p:embeddedFont>
      <p:font typeface="Calibri" panose="020F0502020204030204" pitchFamily="34" charset="0"/>
      <p:regular r:id="rId103"/>
      <p:bold r:id="rId104"/>
      <p:italic r:id="rId105"/>
      <p:boldItalic r:id="rId106"/>
    </p:embeddedFont>
    <p:embeddedFont>
      <p:font typeface="Consolas" panose="020B0609020204030204" pitchFamily="49" charset="0"/>
      <p:regular r:id="rId107"/>
      <p:bold r:id="rId108"/>
      <p:italic r:id="rId109"/>
      <p:boldItalic r:id="rId110"/>
    </p:embeddedFont>
    <p:embeddedFont>
      <p:font typeface="Source sans Pro" panose="020B0503030403020204" pitchFamily="34" charset="0"/>
      <p:regular r:id="rId111"/>
      <p:bold r:id="rId112"/>
      <p:italic r:id="rId113"/>
      <p:boldItalic r:id="rId114"/>
    </p:embeddedFont>
    <p:embeddedFont>
      <p:font typeface="Source Sans Pro Bold" panose="020B0703030403020204" charset="-18"/>
      <p:bold r:id="rId115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51D6C2-50AD-49B5-AD62-8A3912809E57}" v="135" dt="2020-08-07T14:23:49.2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92" autoAdjust="0"/>
    <p:restoredTop sz="94660"/>
  </p:normalViewPr>
  <p:slideViewPr>
    <p:cSldViewPr snapToGrid="0">
      <p:cViewPr varScale="1">
        <p:scale>
          <a:sx n="49" d="100"/>
          <a:sy n="49" d="100"/>
        </p:scale>
        <p:origin x="36" y="13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117" Type="http://schemas.openxmlformats.org/officeDocument/2006/relationships/viewProps" Target="viewProps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12" Type="http://schemas.openxmlformats.org/officeDocument/2006/relationships/font" Target="fonts/font12.fntdata"/><Relationship Id="rId16" Type="http://schemas.openxmlformats.org/officeDocument/2006/relationships/slide" Target="slides/slide12.xml"/><Relationship Id="rId107" Type="http://schemas.openxmlformats.org/officeDocument/2006/relationships/font" Target="fonts/font7.fntdata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font" Target="fonts/font2.fntdata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113" Type="http://schemas.openxmlformats.org/officeDocument/2006/relationships/font" Target="fonts/font13.fntdata"/><Relationship Id="rId118" Type="http://schemas.openxmlformats.org/officeDocument/2006/relationships/theme" Target="theme/theme1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font" Target="fonts/font3.fntdata"/><Relationship Id="rId108" Type="http://schemas.openxmlformats.org/officeDocument/2006/relationships/font" Target="fonts/font8.fntdata"/><Relationship Id="rId54" Type="http://schemas.openxmlformats.org/officeDocument/2006/relationships/slide" Target="slides/slide50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49" Type="http://schemas.openxmlformats.org/officeDocument/2006/relationships/slide" Target="slides/slide45.xml"/><Relationship Id="rId114" Type="http://schemas.openxmlformats.org/officeDocument/2006/relationships/font" Target="fonts/font14.fntdata"/><Relationship Id="rId119" Type="http://schemas.openxmlformats.org/officeDocument/2006/relationships/tableStyles" Target="tableStyles.xml"/><Relationship Id="rId44" Type="http://schemas.openxmlformats.org/officeDocument/2006/relationships/slide" Target="slides/slide40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109" Type="http://schemas.openxmlformats.org/officeDocument/2006/relationships/font" Target="fonts/font9.fntdata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font" Target="fonts/font4.fntdata"/><Relationship Id="rId120" Type="http://schemas.microsoft.com/office/2016/11/relationships/changesInfo" Target="changesInfos/changesInfo1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110" Type="http://schemas.openxmlformats.org/officeDocument/2006/relationships/font" Target="fonts/font10.fntdata"/><Relationship Id="rId115" Type="http://schemas.openxmlformats.org/officeDocument/2006/relationships/font" Target="fonts/font15.fntdata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handoutMaster" Target="handoutMasters/handoutMaster1.xml"/><Relationship Id="rId105" Type="http://schemas.openxmlformats.org/officeDocument/2006/relationships/font" Target="fonts/font5.fntdata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121" Type="http://schemas.microsoft.com/office/2015/10/relationships/revisionInfo" Target="revisionInfo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Relationship Id="rId116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62" Type="http://schemas.openxmlformats.org/officeDocument/2006/relationships/slide" Target="slides/slide58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111" Type="http://schemas.openxmlformats.org/officeDocument/2006/relationships/font" Target="fonts/font11.fntdata"/><Relationship Id="rId15" Type="http://schemas.openxmlformats.org/officeDocument/2006/relationships/slide" Target="slides/slide11.xml"/><Relationship Id="rId36" Type="http://schemas.openxmlformats.org/officeDocument/2006/relationships/slide" Target="slides/slide32.xml"/><Relationship Id="rId57" Type="http://schemas.openxmlformats.org/officeDocument/2006/relationships/slide" Target="slides/slide53.xml"/><Relationship Id="rId106" Type="http://schemas.openxmlformats.org/officeDocument/2006/relationships/font" Target="fonts/font6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52" Type="http://schemas.openxmlformats.org/officeDocument/2006/relationships/slide" Target="slides/slide48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94" Type="http://schemas.openxmlformats.org/officeDocument/2006/relationships/slide" Target="slides/slide90.xml"/><Relationship Id="rId99" Type="http://schemas.openxmlformats.org/officeDocument/2006/relationships/notesMaster" Target="notesMasters/notesMaster1.xml"/><Relationship Id="rId101" Type="http://schemas.openxmlformats.org/officeDocument/2006/relationships/font" Target="fonts/font1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AF8120B5-F8EF-4579-8949-BF986FFBE48F}"/>
    <pc:docChg chg="undo custSel addSld delSld modSld">
      <pc:chgData name="Erik Král" userId="e92e8e71-05aa-4c44-9728-5ff1a0a20d65" providerId="ADAL" clId="{AF8120B5-F8EF-4579-8949-BF986FFBE48F}" dt="2020-08-07T14:25:18.538" v="2347" actId="114"/>
      <pc:docMkLst>
        <pc:docMk/>
      </pc:docMkLst>
      <pc:sldChg chg="modSp">
        <pc:chgData name="Erik Král" userId="e92e8e71-05aa-4c44-9728-5ff1a0a20d65" providerId="ADAL" clId="{AF8120B5-F8EF-4579-8949-BF986FFBE48F}" dt="2020-08-07T09:43:58.028" v="8"/>
        <pc:sldMkLst>
          <pc:docMk/>
          <pc:sldMk cId="2148507867" sldId="256"/>
        </pc:sldMkLst>
        <pc:spChg chg="mod">
          <ac:chgData name="Erik Král" userId="e92e8e71-05aa-4c44-9728-5ff1a0a20d65" providerId="ADAL" clId="{AF8120B5-F8EF-4579-8949-BF986FFBE48F}" dt="2020-08-07T09:43:46.707" v="7" actId="20577"/>
          <ac:spMkLst>
            <pc:docMk/>
            <pc:sldMk cId="2148507867" sldId="256"/>
            <ac:spMk id="2" creationId="{00000000-0000-0000-0000-000000000000}"/>
          </ac:spMkLst>
        </pc:spChg>
        <pc:spChg chg="mod">
          <ac:chgData name="Erik Král" userId="e92e8e71-05aa-4c44-9728-5ff1a0a20d65" providerId="ADAL" clId="{AF8120B5-F8EF-4579-8949-BF986FFBE48F}" dt="2020-08-07T09:43:58.028" v="8"/>
          <ac:spMkLst>
            <pc:docMk/>
            <pc:sldMk cId="2148507867" sldId="256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AF8120B5-F8EF-4579-8949-BF986FFBE48F}" dt="2020-08-07T10:37:24.072" v="124" actId="20577"/>
        <pc:sldMkLst>
          <pc:docMk/>
          <pc:sldMk cId="3410786804" sldId="280"/>
        </pc:sldMkLst>
        <pc:spChg chg="mod">
          <ac:chgData name="Erik Král" userId="e92e8e71-05aa-4c44-9728-5ff1a0a20d65" providerId="ADAL" clId="{AF8120B5-F8EF-4579-8949-BF986FFBE48F}" dt="2020-08-07T09:44:24.889" v="9"/>
          <ac:spMkLst>
            <pc:docMk/>
            <pc:sldMk cId="3410786804" sldId="280"/>
            <ac:spMk id="2" creationId="{00000000-0000-0000-0000-000000000000}"/>
          </ac:spMkLst>
        </pc:spChg>
        <pc:spChg chg="mod">
          <ac:chgData name="Erik Král" userId="e92e8e71-05aa-4c44-9728-5ff1a0a20d65" providerId="ADAL" clId="{AF8120B5-F8EF-4579-8949-BF986FFBE48F}" dt="2020-08-07T10:37:24.072" v="124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AF8120B5-F8EF-4579-8949-BF986FFBE48F}" dt="2020-08-07T14:24:19" v="2344" actId="20577"/>
        <pc:sldMkLst>
          <pc:docMk/>
          <pc:sldMk cId="3851863752" sldId="289"/>
        </pc:sldMkLst>
        <pc:spChg chg="mod">
          <ac:chgData name="Erik Král" userId="e92e8e71-05aa-4c44-9728-5ff1a0a20d65" providerId="ADAL" clId="{AF8120B5-F8EF-4579-8949-BF986FFBE48F}" dt="2020-08-07T09:45:28.301" v="19"/>
          <ac:spMkLst>
            <pc:docMk/>
            <pc:sldMk cId="3851863752" sldId="289"/>
            <ac:spMk id="2" creationId="{CD1D09A0-C8F1-4F98-A577-9E77B122886C}"/>
          </ac:spMkLst>
        </pc:spChg>
        <pc:spChg chg="mod">
          <ac:chgData name="Erik Král" userId="e92e8e71-05aa-4c44-9728-5ff1a0a20d65" providerId="ADAL" clId="{AF8120B5-F8EF-4579-8949-BF986FFBE48F}" dt="2020-08-07T14:24:19" v="2344" actId="20577"/>
          <ac:spMkLst>
            <pc:docMk/>
            <pc:sldMk cId="3851863752" sldId="289"/>
            <ac:spMk id="3" creationId="{BA794B51-B1AE-4AAA-B1B3-860C1642F7F5}"/>
          </ac:spMkLst>
        </pc:spChg>
      </pc:sldChg>
      <pc:sldChg chg="modSp">
        <pc:chgData name="Erik Král" userId="e92e8e71-05aa-4c44-9728-5ff1a0a20d65" providerId="ADAL" clId="{AF8120B5-F8EF-4579-8949-BF986FFBE48F}" dt="2020-08-07T09:45:42.942" v="21" actId="20577"/>
        <pc:sldMkLst>
          <pc:docMk/>
          <pc:sldMk cId="2076725490" sldId="291"/>
        </pc:sldMkLst>
        <pc:spChg chg="mod">
          <ac:chgData name="Erik Král" userId="e92e8e71-05aa-4c44-9728-5ff1a0a20d65" providerId="ADAL" clId="{AF8120B5-F8EF-4579-8949-BF986FFBE48F}" dt="2020-08-07T09:45:37.903" v="20"/>
          <ac:spMkLst>
            <pc:docMk/>
            <pc:sldMk cId="2076725490" sldId="291"/>
            <ac:spMk id="2" creationId="{3B76B146-382F-473E-A185-43DCDEFC24A8}"/>
          </ac:spMkLst>
        </pc:spChg>
        <pc:spChg chg="mod">
          <ac:chgData name="Erik Král" userId="e92e8e71-05aa-4c44-9728-5ff1a0a20d65" providerId="ADAL" clId="{AF8120B5-F8EF-4579-8949-BF986FFBE48F}" dt="2020-08-07T09:45:42.942" v="21" actId="20577"/>
          <ac:spMkLst>
            <pc:docMk/>
            <pc:sldMk cId="2076725490" sldId="291"/>
            <ac:spMk id="3" creationId="{B6C62CBC-4977-4BC1-AE25-4CBA0844D76D}"/>
          </ac:spMkLst>
        </pc:spChg>
      </pc:sldChg>
      <pc:sldChg chg="modSp">
        <pc:chgData name="Erik Král" userId="e92e8e71-05aa-4c44-9728-5ff1a0a20d65" providerId="ADAL" clId="{AF8120B5-F8EF-4579-8949-BF986FFBE48F}" dt="2020-08-07T09:45:53.622" v="22"/>
        <pc:sldMkLst>
          <pc:docMk/>
          <pc:sldMk cId="2179686236" sldId="292"/>
        </pc:sldMkLst>
        <pc:spChg chg="mod">
          <ac:chgData name="Erik Král" userId="e92e8e71-05aa-4c44-9728-5ff1a0a20d65" providerId="ADAL" clId="{AF8120B5-F8EF-4579-8949-BF986FFBE48F}" dt="2020-08-07T09:45:53.622" v="22"/>
          <ac:spMkLst>
            <pc:docMk/>
            <pc:sldMk cId="2179686236" sldId="292"/>
            <ac:spMk id="2" creationId="{00000000-0000-0000-0000-000000000000}"/>
          </ac:spMkLst>
        </pc:spChg>
      </pc:sldChg>
      <pc:sldChg chg="modSp">
        <pc:chgData name="Erik Král" userId="e92e8e71-05aa-4c44-9728-5ff1a0a20d65" providerId="ADAL" clId="{AF8120B5-F8EF-4579-8949-BF986FFBE48F}" dt="2020-08-07T12:43:32.610" v="161" actId="27636"/>
        <pc:sldMkLst>
          <pc:docMk/>
          <pc:sldMk cId="324605791" sldId="377"/>
        </pc:sldMkLst>
        <pc:spChg chg="mod">
          <ac:chgData name="Erik Král" userId="e92e8e71-05aa-4c44-9728-5ff1a0a20d65" providerId="ADAL" clId="{AF8120B5-F8EF-4579-8949-BF986FFBE48F}" dt="2020-08-07T09:44:34.773" v="11"/>
          <ac:spMkLst>
            <pc:docMk/>
            <pc:sldMk cId="324605791" sldId="377"/>
            <ac:spMk id="6" creationId="{9A71F9A6-1EBE-4FEC-8866-62B16B5CE180}"/>
          </ac:spMkLst>
        </pc:spChg>
        <pc:spChg chg="mod">
          <ac:chgData name="Erik Král" userId="e92e8e71-05aa-4c44-9728-5ff1a0a20d65" providerId="ADAL" clId="{AF8120B5-F8EF-4579-8949-BF986FFBE48F}" dt="2020-08-07T12:43:32.610" v="161" actId="27636"/>
          <ac:spMkLst>
            <pc:docMk/>
            <pc:sldMk cId="324605791" sldId="377"/>
            <ac:spMk id="7" creationId="{F104F025-3663-467D-916A-7B24CC0055FD}"/>
          </ac:spMkLst>
        </pc:spChg>
      </pc:sldChg>
      <pc:sldChg chg="modSp del">
        <pc:chgData name="Erik Král" userId="e92e8e71-05aa-4c44-9728-5ff1a0a20d65" providerId="ADAL" clId="{AF8120B5-F8EF-4579-8949-BF986FFBE48F}" dt="2020-08-07T12:54:30.897" v="326" actId="2696"/>
        <pc:sldMkLst>
          <pc:docMk/>
          <pc:sldMk cId="1820220807" sldId="378"/>
        </pc:sldMkLst>
        <pc:spChg chg="mod">
          <ac:chgData name="Erik Král" userId="e92e8e71-05aa-4c44-9728-5ff1a0a20d65" providerId="ADAL" clId="{AF8120B5-F8EF-4579-8949-BF986FFBE48F}" dt="2020-08-07T12:50:23.497" v="248"/>
          <ac:spMkLst>
            <pc:docMk/>
            <pc:sldMk cId="1820220807" sldId="378"/>
            <ac:spMk id="2" creationId="{700B771A-6E71-4E0F-B2BF-6358F03170E2}"/>
          </ac:spMkLst>
        </pc:spChg>
      </pc:sldChg>
      <pc:sldChg chg="modSp">
        <pc:chgData name="Erik Král" userId="e92e8e71-05aa-4c44-9728-5ff1a0a20d65" providerId="ADAL" clId="{AF8120B5-F8EF-4579-8949-BF986FFBE48F}" dt="2020-08-07T14:25:18.538" v="2347" actId="114"/>
        <pc:sldMkLst>
          <pc:docMk/>
          <pc:sldMk cId="499833969" sldId="379"/>
        </pc:sldMkLst>
        <pc:spChg chg="mod">
          <ac:chgData name="Erik Král" userId="e92e8e71-05aa-4c44-9728-5ff1a0a20d65" providerId="ADAL" clId="{AF8120B5-F8EF-4579-8949-BF986FFBE48F}" dt="2020-08-07T09:44:40.716" v="18" actId="20577"/>
          <ac:spMkLst>
            <pc:docMk/>
            <pc:sldMk cId="499833969" sldId="379"/>
            <ac:spMk id="2" creationId="{E0AA79EA-D2DF-4CF2-ACD8-AE895A7F692B}"/>
          </ac:spMkLst>
        </pc:spChg>
        <pc:spChg chg="mod">
          <ac:chgData name="Erik Král" userId="e92e8e71-05aa-4c44-9728-5ff1a0a20d65" providerId="ADAL" clId="{AF8120B5-F8EF-4579-8949-BF986FFBE48F}" dt="2020-08-07T14:25:18.538" v="2347" actId="114"/>
          <ac:spMkLst>
            <pc:docMk/>
            <pc:sldMk cId="499833969" sldId="379"/>
            <ac:spMk id="3" creationId="{35FC1C0B-5822-40C8-A1B5-585453D6CD9B}"/>
          </ac:spMkLst>
        </pc:spChg>
      </pc:sldChg>
      <pc:sldChg chg="modSp">
        <pc:chgData name="Erik Král" userId="e92e8e71-05aa-4c44-9728-5ff1a0a20d65" providerId="ADAL" clId="{AF8120B5-F8EF-4579-8949-BF986FFBE48F}" dt="2020-08-07T12:51:42.497" v="310"/>
        <pc:sldMkLst>
          <pc:docMk/>
          <pc:sldMk cId="1144900693" sldId="385"/>
        </pc:sldMkLst>
        <pc:spChg chg="mod">
          <ac:chgData name="Erik Král" userId="e92e8e71-05aa-4c44-9728-5ff1a0a20d65" providerId="ADAL" clId="{AF8120B5-F8EF-4579-8949-BF986FFBE48F}" dt="2020-08-07T12:51:42.497" v="310"/>
          <ac:spMkLst>
            <pc:docMk/>
            <pc:sldMk cId="1144900693" sldId="385"/>
            <ac:spMk id="2" creationId="{D2E2A087-5EFC-4188-B12D-AF544B408AE7}"/>
          </ac:spMkLst>
        </pc:spChg>
        <pc:spChg chg="mod">
          <ac:chgData name="Erik Král" userId="e92e8e71-05aa-4c44-9728-5ff1a0a20d65" providerId="ADAL" clId="{AF8120B5-F8EF-4579-8949-BF986FFBE48F}" dt="2020-08-07T12:51:20.576" v="269" actId="20577"/>
          <ac:spMkLst>
            <pc:docMk/>
            <pc:sldMk cId="1144900693" sldId="385"/>
            <ac:spMk id="3" creationId="{B64AD9A6-2DA1-40FB-B7A2-1FA9766088D4}"/>
          </ac:spMkLst>
        </pc:spChg>
      </pc:sldChg>
      <pc:sldChg chg="add del">
        <pc:chgData name="Erik Král" userId="e92e8e71-05aa-4c44-9728-5ff1a0a20d65" providerId="ADAL" clId="{AF8120B5-F8EF-4579-8949-BF986FFBE48F}" dt="2020-08-07T12:51:04.936" v="266"/>
        <pc:sldMkLst>
          <pc:docMk/>
          <pc:sldMk cId="1190688512" sldId="386"/>
        </pc:sldMkLst>
      </pc:sldChg>
      <pc:sldChg chg="add del">
        <pc:chgData name="Erik Král" userId="e92e8e71-05aa-4c44-9728-5ff1a0a20d65" providerId="ADAL" clId="{AF8120B5-F8EF-4579-8949-BF986FFBE48F}" dt="2020-08-07T12:51:04.936" v="266"/>
        <pc:sldMkLst>
          <pc:docMk/>
          <pc:sldMk cId="1968850463" sldId="387"/>
        </pc:sldMkLst>
      </pc:sldChg>
      <pc:sldChg chg="add del">
        <pc:chgData name="Erik Král" userId="e92e8e71-05aa-4c44-9728-5ff1a0a20d65" providerId="ADAL" clId="{AF8120B5-F8EF-4579-8949-BF986FFBE48F}" dt="2020-08-07T12:51:04.936" v="266"/>
        <pc:sldMkLst>
          <pc:docMk/>
          <pc:sldMk cId="602162950" sldId="388"/>
        </pc:sldMkLst>
      </pc:sldChg>
      <pc:sldChg chg="add del">
        <pc:chgData name="Erik Král" userId="e92e8e71-05aa-4c44-9728-5ff1a0a20d65" providerId="ADAL" clId="{AF8120B5-F8EF-4579-8949-BF986FFBE48F}" dt="2020-08-07T12:51:04.936" v="266"/>
        <pc:sldMkLst>
          <pc:docMk/>
          <pc:sldMk cId="3628009893" sldId="389"/>
        </pc:sldMkLst>
      </pc:sldChg>
      <pc:sldChg chg="add del">
        <pc:chgData name="Erik Král" userId="e92e8e71-05aa-4c44-9728-5ff1a0a20d65" providerId="ADAL" clId="{AF8120B5-F8EF-4579-8949-BF986FFBE48F}" dt="2020-08-07T12:51:04.936" v="266"/>
        <pc:sldMkLst>
          <pc:docMk/>
          <pc:sldMk cId="486283197" sldId="390"/>
        </pc:sldMkLst>
      </pc:sldChg>
      <pc:sldChg chg="add del">
        <pc:chgData name="Erik Král" userId="e92e8e71-05aa-4c44-9728-5ff1a0a20d65" providerId="ADAL" clId="{AF8120B5-F8EF-4579-8949-BF986FFBE48F}" dt="2020-08-07T12:51:04.936" v="266"/>
        <pc:sldMkLst>
          <pc:docMk/>
          <pc:sldMk cId="2510419312" sldId="391"/>
        </pc:sldMkLst>
      </pc:sldChg>
      <pc:sldChg chg="modSp">
        <pc:chgData name="Erik Král" userId="e92e8e71-05aa-4c44-9728-5ff1a0a20d65" providerId="ADAL" clId="{AF8120B5-F8EF-4579-8949-BF986FFBE48F}" dt="2020-08-07T14:22:48.869" v="2291" actId="313"/>
        <pc:sldMkLst>
          <pc:docMk/>
          <pc:sldMk cId="3463844869" sldId="400"/>
        </pc:sldMkLst>
        <pc:spChg chg="mod">
          <ac:chgData name="Erik Král" userId="e92e8e71-05aa-4c44-9728-5ff1a0a20d65" providerId="ADAL" clId="{AF8120B5-F8EF-4579-8949-BF986FFBE48F}" dt="2020-08-07T14:22:32.826" v="2289" actId="27636"/>
          <ac:spMkLst>
            <pc:docMk/>
            <pc:sldMk cId="3463844869" sldId="400"/>
            <ac:spMk id="2" creationId="{EEA7AB69-2049-4437-9039-09146C9AEAF2}"/>
          </ac:spMkLst>
        </pc:spChg>
        <pc:spChg chg="mod">
          <ac:chgData name="Erik Král" userId="e92e8e71-05aa-4c44-9728-5ff1a0a20d65" providerId="ADAL" clId="{AF8120B5-F8EF-4579-8949-BF986FFBE48F}" dt="2020-08-07T14:22:48.869" v="2291" actId="313"/>
          <ac:spMkLst>
            <pc:docMk/>
            <pc:sldMk cId="3463844869" sldId="400"/>
            <ac:spMk id="7" creationId="{EDE71F8D-78A4-4DF8-B31A-6073D6CECE30}"/>
          </ac:spMkLst>
        </pc:spChg>
        <pc:spChg chg="mod">
          <ac:chgData name="Erik Král" userId="e92e8e71-05aa-4c44-9728-5ff1a0a20d65" providerId="ADAL" clId="{AF8120B5-F8EF-4579-8949-BF986FFBE48F}" dt="2020-08-07T13:22:57.198" v="1433" actId="313"/>
          <ac:spMkLst>
            <pc:docMk/>
            <pc:sldMk cId="3463844869" sldId="400"/>
            <ac:spMk id="8" creationId="{64A4D747-F78C-46EF-8A2E-C63C2A2DDAC4}"/>
          </ac:spMkLst>
        </pc:spChg>
      </pc:sldChg>
      <pc:sldChg chg="addSp delSp modSp add">
        <pc:chgData name="Erik Král" userId="e92e8e71-05aa-4c44-9728-5ff1a0a20d65" providerId="ADAL" clId="{AF8120B5-F8EF-4579-8949-BF986FFBE48F}" dt="2020-08-07T12:54:41.056" v="332"/>
        <pc:sldMkLst>
          <pc:docMk/>
          <pc:sldMk cId="877248789" sldId="405"/>
        </pc:sldMkLst>
        <pc:spChg chg="mod">
          <ac:chgData name="Erik Král" userId="e92e8e71-05aa-4c44-9728-5ff1a0a20d65" providerId="ADAL" clId="{AF8120B5-F8EF-4579-8949-BF986FFBE48F}" dt="2020-08-07T12:52:53.516" v="325" actId="20577"/>
          <ac:spMkLst>
            <pc:docMk/>
            <pc:sldMk cId="877248789" sldId="405"/>
            <ac:spMk id="2" creationId="{C1836C3E-03D3-4C42-AAF0-D4176C484D9B}"/>
          </ac:spMkLst>
        </pc:spChg>
        <pc:spChg chg="add del">
          <ac:chgData name="Erik Král" userId="e92e8e71-05aa-4c44-9728-5ff1a0a20d65" providerId="ADAL" clId="{AF8120B5-F8EF-4579-8949-BF986FFBE48F}" dt="2020-08-07T12:54:34.127" v="328"/>
          <ac:spMkLst>
            <pc:docMk/>
            <pc:sldMk cId="877248789" sldId="405"/>
            <ac:spMk id="6" creationId="{A3CDD197-BC3B-4C60-A281-4FA1D822718F}"/>
          </ac:spMkLst>
        </pc:spChg>
        <pc:spChg chg="add del">
          <ac:chgData name="Erik Král" userId="e92e8e71-05aa-4c44-9728-5ff1a0a20d65" providerId="ADAL" clId="{AF8120B5-F8EF-4579-8949-BF986FFBE48F}" dt="2020-08-07T12:54:37.526" v="330"/>
          <ac:spMkLst>
            <pc:docMk/>
            <pc:sldMk cId="877248789" sldId="405"/>
            <ac:spMk id="7" creationId="{23B9D666-B295-42A2-91EE-0DD333085786}"/>
          </ac:spMkLst>
        </pc:spChg>
        <pc:spChg chg="add del">
          <ac:chgData name="Erik Král" userId="e92e8e71-05aa-4c44-9728-5ff1a0a20d65" providerId="ADAL" clId="{AF8120B5-F8EF-4579-8949-BF986FFBE48F}" dt="2020-08-07T12:54:41.056" v="332"/>
          <ac:spMkLst>
            <pc:docMk/>
            <pc:sldMk cId="877248789" sldId="405"/>
            <ac:spMk id="8" creationId="{864F2799-4146-4B62-A257-287AE05930D7}"/>
          </ac:spMkLst>
        </pc:spChg>
      </pc:sldChg>
      <pc:sldChg chg="modSp">
        <pc:chgData name="Erik Král" userId="e92e8e71-05aa-4c44-9728-5ff1a0a20d65" providerId="ADAL" clId="{AF8120B5-F8EF-4579-8949-BF986FFBE48F}" dt="2020-08-07T12:50:18.236" v="247" actId="20577"/>
        <pc:sldMkLst>
          <pc:docMk/>
          <pc:sldMk cId="1784457142" sldId="436"/>
        </pc:sldMkLst>
        <pc:spChg chg="mod">
          <ac:chgData name="Erik Král" userId="e92e8e71-05aa-4c44-9728-5ff1a0a20d65" providerId="ADAL" clId="{AF8120B5-F8EF-4579-8949-BF986FFBE48F}" dt="2020-08-07T12:50:18.236" v="247" actId="20577"/>
          <ac:spMkLst>
            <pc:docMk/>
            <pc:sldMk cId="1784457142" sldId="436"/>
            <ac:spMk id="2" creationId="{D9642D46-700F-4DD1-8F2D-B61912DAFB84}"/>
          </ac:spMkLst>
        </pc:spChg>
        <pc:spChg chg="mod">
          <ac:chgData name="Erik Král" userId="e92e8e71-05aa-4c44-9728-5ff1a0a20d65" providerId="ADAL" clId="{AF8120B5-F8EF-4579-8949-BF986FFBE48F}" dt="2020-08-07T12:48:37.875" v="210"/>
          <ac:spMkLst>
            <pc:docMk/>
            <pc:sldMk cId="1784457142" sldId="436"/>
            <ac:spMk id="7" creationId="{38E6A895-A81F-4851-8273-1B411BEF1BE2}"/>
          </ac:spMkLst>
        </pc:spChg>
      </pc:sldChg>
      <pc:sldChg chg="modSp del">
        <pc:chgData name="Erik Král" userId="e92e8e71-05aa-4c44-9728-5ff1a0a20d65" providerId="ADAL" clId="{AF8120B5-F8EF-4579-8949-BF986FFBE48F}" dt="2020-08-07T12:52:40.756" v="311" actId="2696"/>
        <pc:sldMkLst>
          <pc:docMk/>
          <pc:sldMk cId="2205271460" sldId="437"/>
        </pc:sldMkLst>
        <pc:spChg chg="mod">
          <ac:chgData name="Erik Král" userId="e92e8e71-05aa-4c44-9728-5ff1a0a20d65" providerId="ADAL" clId="{AF8120B5-F8EF-4579-8949-BF986FFBE48F}" dt="2020-08-07T12:50:26.147" v="249"/>
          <ac:spMkLst>
            <pc:docMk/>
            <pc:sldMk cId="2205271460" sldId="437"/>
            <ac:spMk id="2" creationId="{A0D1AE47-C0AD-4ADB-89E1-5DBC8D066526}"/>
          </ac:spMkLst>
        </pc:spChg>
      </pc:sldChg>
      <pc:sldChg chg="modSp">
        <pc:chgData name="Erik Král" userId="e92e8e71-05aa-4c44-9728-5ff1a0a20d65" providerId="ADAL" clId="{AF8120B5-F8EF-4579-8949-BF986FFBE48F}" dt="2020-08-07T12:58:38.876" v="569" actId="20577"/>
        <pc:sldMkLst>
          <pc:docMk/>
          <pc:sldMk cId="129559525" sldId="438"/>
        </pc:sldMkLst>
        <pc:spChg chg="mod">
          <ac:chgData name="Erik Král" userId="e92e8e71-05aa-4c44-9728-5ff1a0a20d65" providerId="ADAL" clId="{AF8120B5-F8EF-4579-8949-BF986FFBE48F}" dt="2020-08-07T12:55:55.847" v="390" actId="20577"/>
          <ac:spMkLst>
            <pc:docMk/>
            <pc:sldMk cId="129559525" sldId="438"/>
            <ac:spMk id="2" creationId="{BC7B14A2-229C-48EF-8C6A-D8924B952218}"/>
          </ac:spMkLst>
        </pc:spChg>
        <pc:spChg chg="mod">
          <ac:chgData name="Erik Král" userId="e92e8e71-05aa-4c44-9728-5ff1a0a20d65" providerId="ADAL" clId="{AF8120B5-F8EF-4579-8949-BF986FFBE48F}" dt="2020-08-07T12:58:38.876" v="569" actId="20577"/>
          <ac:spMkLst>
            <pc:docMk/>
            <pc:sldMk cId="129559525" sldId="438"/>
            <ac:spMk id="3" creationId="{2A13B025-045B-4D42-A454-3009573A226D}"/>
          </ac:spMkLst>
        </pc:spChg>
      </pc:sldChg>
      <pc:sldChg chg="modSp">
        <pc:chgData name="Erik Král" userId="e92e8e71-05aa-4c44-9728-5ff1a0a20d65" providerId="ADAL" clId="{AF8120B5-F8EF-4579-8949-BF986FFBE48F}" dt="2020-08-07T13:01:56.019" v="655"/>
        <pc:sldMkLst>
          <pc:docMk/>
          <pc:sldMk cId="321472678" sldId="439"/>
        </pc:sldMkLst>
        <pc:spChg chg="mod">
          <ac:chgData name="Erik Král" userId="e92e8e71-05aa-4c44-9728-5ff1a0a20d65" providerId="ADAL" clId="{AF8120B5-F8EF-4579-8949-BF986FFBE48F}" dt="2020-08-07T13:01:56.019" v="655"/>
          <ac:spMkLst>
            <pc:docMk/>
            <pc:sldMk cId="321472678" sldId="439"/>
            <ac:spMk id="2" creationId="{C211AED6-FC5D-49E6-BEF7-C7C230AEC7B8}"/>
          </ac:spMkLst>
        </pc:spChg>
        <pc:spChg chg="mod">
          <ac:chgData name="Erik Král" userId="e92e8e71-05aa-4c44-9728-5ff1a0a20d65" providerId="ADAL" clId="{AF8120B5-F8EF-4579-8949-BF986FFBE48F}" dt="2020-08-07T12:59:28.948" v="614" actId="20577"/>
          <ac:spMkLst>
            <pc:docMk/>
            <pc:sldMk cId="321472678" sldId="439"/>
            <ac:spMk id="3" creationId="{8F845CB8-355E-4231-B1DF-45ED6B9FA9B6}"/>
          </ac:spMkLst>
        </pc:spChg>
      </pc:sldChg>
      <pc:sldChg chg="modSp">
        <pc:chgData name="Erik Král" userId="e92e8e71-05aa-4c44-9728-5ff1a0a20d65" providerId="ADAL" clId="{AF8120B5-F8EF-4579-8949-BF986FFBE48F}" dt="2020-08-07T13:01:44.749" v="654" actId="20577"/>
        <pc:sldMkLst>
          <pc:docMk/>
          <pc:sldMk cId="4001228765" sldId="440"/>
        </pc:sldMkLst>
        <pc:spChg chg="mod">
          <ac:chgData name="Erik Král" userId="e92e8e71-05aa-4c44-9728-5ff1a0a20d65" providerId="ADAL" clId="{AF8120B5-F8EF-4579-8949-BF986FFBE48F}" dt="2020-08-07T13:01:44.749" v="654" actId="20577"/>
          <ac:spMkLst>
            <pc:docMk/>
            <pc:sldMk cId="4001228765" sldId="440"/>
            <ac:spMk id="2" creationId="{6104277D-15A6-4260-9472-E1D697B3DAC4}"/>
          </ac:spMkLst>
        </pc:spChg>
        <pc:spChg chg="mod">
          <ac:chgData name="Erik Král" userId="e92e8e71-05aa-4c44-9728-5ff1a0a20d65" providerId="ADAL" clId="{AF8120B5-F8EF-4579-8949-BF986FFBE48F}" dt="2020-08-07T13:01:15.922" v="626" actId="114"/>
          <ac:spMkLst>
            <pc:docMk/>
            <pc:sldMk cId="4001228765" sldId="440"/>
            <ac:spMk id="3" creationId="{E72C3201-FCE4-439B-A054-29BA826A1C46}"/>
          </ac:spMkLst>
        </pc:spChg>
      </pc:sldChg>
      <pc:sldChg chg="modSp">
        <pc:chgData name="Erik Král" userId="e92e8e71-05aa-4c44-9728-5ff1a0a20d65" providerId="ADAL" clId="{AF8120B5-F8EF-4579-8949-BF986FFBE48F}" dt="2020-08-07T13:06:53.883" v="844" actId="20577"/>
        <pc:sldMkLst>
          <pc:docMk/>
          <pc:sldMk cId="300175808" sldId="441"/>
        </pc:sldMkLst>
        <pc:spChg chg="mod">
          <ac:chgData name="Erik Král" userId="e92e8e71-05aa-4c44-9728-5ff1a0a20d65" providerId="ADAL" clId="{AF8120B5-F8EF-4579-8949-BF986FFBE48F}" dt="2020-08-07T13:01:26.576" v="644" actId="20577"/>
          <ac:spMkLst>
            <pc:docMk/>
            <pc:sldMk cId="300175808" sldId="441"/>
            <ac:spMk id="2" creationId="{B6E1B1CC-1773-430A-B822-FA9BA23ACD8E}"/>
          </ac:spMkLst>
        </pc:spChg>
        <pc:spChg chg="mod">
          <ac:chgData name="Erik Král" userId="e92e8e71-05aa-4c44-9728-5ff1a0a20d65" providerId="ADAL" clId="{AF8120B5-F8EF-4579-8949-BF986FFBE48F}" dt="2020-08-07T13:06:53.883" v="844" actId="20577"/>
          <ac:spMkLst>
            <pc:docMk/>
            <pc:sldMk cId="300175808" sldId="441"/>
            <ac:spMk id="3" creationId="{6D27C0C6-987C-4813-B88B-905675DA6E18}"/>
          </ac:spMkLst>
        </pc:spChg>
        <pc:spChg chg="mod">
          <ac:chgData name="Erik Král" userId="e92e8e71-05aa-4c44-9728-5ff1a0a20d65" providerId="ADAL" clId="{AF8120B5-F8EF-4579-8949-BF986FFBE48F}" dt="2020-08-07T13:04:52.777" v="795" actId="403"/>
          <ac:spMkLst>
            <pc:docMk/>
            <pc:sldMk cId="300175808" sldId="441"/>
            <ac:spMk id="6" creationId="{D0D9E19A-B3F2-4677-824F-B2BA4CBB4C15}"/>
          </ac:spMkLst>
        </pc:spChg>
        <pc:spChg chg="mod">
          <ac:chgData name="Erik Král" userId="e92e8e71-05aa-4c44-9728-5ff1a0a20d65" providerId="ADAL" clId="{AF8120B5-F8EF-4579-8949-BF986FFBE48F}" dt="2020-08-07T13:04:56.457" v="796" actId="403"/>
          <ac:spMkLst>
            <pc:docMk/>
            <pc:sldMk cId="300175808" sldId="441"/>
            <ac:spMk id="7" creationId="{3E2E24B2-6BE3-4067-9E14-75777807C00D}"/>
          </ac:spMkLst>
        </pc:spChg>
      </pc:sldChg>
      <pc:sldChg chg="modSp">
        <pc:chgData name="Erik Král" userId="e92e8e71-05aa-4c44-9728-5ff1a0a20d65" providerId="ADAL" clId="{AF8120B5-F8EF-4579-8949-BF986FFBE48F}" dt="2020-08-07T13:05:50.807" v="838" actId="20577"/>
        <pc:sldMkLst>
          <pc:docMk/>
          <pc:sldMk cId="2336053272" sldId="442"/>
        </pc:sldMkLst>
        <pc:spChg chg="mod">
          <ac:chgData name="Erik Král" userId="e92e8e71-05aa-4c44-9728-5ff1a0a20d65" providerId="ADAL" clId="{AF8120B5-F8EF-4579-8949-BF986FFBE48F}" dt="2020-08-07T13:05:13.077" v="797"/>
          <ac:spMkLst>
            <pc:docMk/>
            <pc:sldMk cId="2336053272" sldId="442"/>
            <ac:spMk id="2" creationId="{B0063A7F-D9C4-40F1-B4BE-5E8F85E67A15}"/>
          </ac:spMkLst>
        </pc:spChg>
        <pc:spChg chg="mod">
          <ac:chgData name="Erik Král" userId="e92e8e71-05aa-4c44-9728-5ff1a0a20d65" providerId="ADAL" clId="{AF8120B5-F8EF-4579-8949-BF986FFBE48F}" dt="2020-08-07T13:05:50.807" v="838" actId="20577"/>
          <ac:spMkLst>
            <pc:docMk/>
            <pc:sldMk cId="2336053272" sldId="442"/>
            <ac:spMk id="3" creationId="{48B5FD91-D085-42FF-A546-B4BBCF92E359}"/>
          </ac:spMkLst>
        </pc:spChg>
      </pc:sldChg>
      <pc:sldChg chg="modSp">
        <pc:chgData name="Erik Král" userId="e92e8e71-05aa-4c44-9728-5ff1a0a20d65" providerId="ADAL" clId="{AF8120B5-F8EF-4579-8949-BF986FFBE48F}" dt="2020-08-07T13:09:58.311" v="1089" actId="1076"/>
        <pc:sldMkLst>
          <pc:docMk/>
          <pc:sldMk cId="1315864640" sldId="443"/>
        </pc:sldMkLst>
        <pc:spChg chg="mod">
          <ac:chgData name="Erik Král" userId="e92e8e71-05aa-4c44-9728-5ff1a0a20d65" providerId="ADAL" clId="{AF8120B5-F8EF-4579-8949-BF986FFBE48F}" dt="2020-08-07T13:07:23.086" v="873" actId="20577"/>
          <ac:spMkLst>
            <pc:docMk/>
            <pc:sldMk cId="1315864640" sldId="443"/>
            <ac:spMk id="2" creationId="{DC94E3A1-7E4A-42FF-96A4-5AE6728A524E}"/>
          </ac:spMkLst>
        </pc:spChg>
        <pc:spChg chg="mod">
          <ac:chgData name="Erik Král" userId="e92e8e71-05aa-4c44-9728-5ff1a0a20d65" providerId="ADAL" clId="{AF8120B5-F8EF-4579-8949-BF986FFBE48F}" dt="2020-08-07T13:09:50.147" v="1087" actId="20577"/>
          <ac:spMkLst>
            <pc:docMk/>
            <pc:sldMk cId="1315864640" sldId="443"/>
            <ac:spMk id="3" creationId="{5CA267A5-9C79-4277-B5C4-C6DCAEE8AE95}"/>
          </ac:spMkLst>
        </pc:spChg>
        <pc:spChg chg="mod">
          <ac:chgData name="Erik Král" userId="e92e8e71-05aa-4c44-9728-5ff1a0a20d65" providerId="ADAL" clId="{AF8120B5-F8EF-4579-8949-BF986FFBE48F}" dt="2020-08-07T13:09:58.311" v="1089" actId="1076"/>
          <ac:spMkLst>
            <pc:docMk/>
            <pc:sldMk cId="1315864640" sldId="443"/>
            <ac:spMk id="6" creationId="{3089AE24-D011-460B-A45B-759C679A0D24}"/>
          </ac:spMkLst>
        </pc:spChg>
      </pc:sldChg>
      <pc:sldChg chg="modSp">
        <pc:chgData name="Erik Král" userId="e92e8e71-05aa-4c44-9728-5ff1a0a20d65" providerId="ADAL" clId="{AF8120B5-F8EF-4579-8949-BF986FFBE48F}" dt="2020-08-07T13:30:07.335" v="1595" actId="20577"/>
        <pc:sldMkLst>
          <pc:docMk/>
          <pc:sldMk cId="2530952968" sldId="444"/>
        </pc:sldMkLst>
        <pc:spChg chg="mod">
          <ac:chgData name="Erik Král" userId="e92e8e71-05aa-4c44-9728-5ff1a0a20d65" providerId="ADAL" clId="{AF8120B5-F8EF-4579-8949-BF986FFBE48F}" dt="2020-08-07T13:30:07.335" v="1595" actId="20577"/>
          <ac:spMkLst>
            <pc:docMk/>
            <pc:sldMk cId="2530952968" sldId="444"/>
            <ac:spMk id="2" creationId="{CA0E6D0D-1C09-4E54-8A83-D397C992E1D3}"/>
          </ac:spMkLst>
        </pc:spChg>
        <pc:spChg chg="mod">
          <ac:chgData name="Erik Král" userId="e92e8e71-05aa-4c44-9728-5ff1a0a20d65" providerId="ADAL" clId="{AF8120B5-F8EF-4579-8949-BF986FFBE48F}" dt="2020-08-07T13:29:48.133" v="1591" actId="20577"/>
          <ac:spMkLst>
            <pc:docMk/>
            <pc:sldMk cId="2530952968" sldId="444"/>
            <ac:spMk id="3" creationId="{D798355C-424D-428B-B7C9-9954040087A0}"/>
          </ac:spMkLst>
        </pc:spChg>
        <pc:spChg chg="mod">
          <ac:chgData name="Erik Král" userId="e92e8e71-05aa-4c44-9728-5ff1a0a20d65" providerId="ADAL" clId="{AF8120B5-F8EF-4579-8949-BF986FFBE48F}" dt="2020-08-07T13:29:59.162" v="1593" actId="1076"/>
          <ac:spMkLst>
            <pc:docMk/>
            <pc:sldMk cId="2530952968" sldId="444"/>
            <ac:spMk id="6" creationId="{50ED75F1-515F-4C7A-B932-265A39837646}"/>
          </ac:spMkLst>
        </pc:spChg>
      </pc:sldChg>
      <pc:sldChg chg="modSp">
        <pc:chgData name="Erik Král" userId="e92e8e71-05aa-4c44-9728-5ff1a0a20d65" providerId="ADAL" clId="{AF8120B5-F8EF-4579-8949-BF986FFBE48F}" dt="2020-08-07T13:17:20.014" v="1260" actId="1076"/>
        <pc:sldMkLst>
          <pc:docMk/>
          <pc:sldMk cId="1077455183" sldId="445"/>
        </pc:sldMkLst>
        <pc:spChg chg="mod">
          <ac:chgData name="Erik Král" userId="e92e8e71-05aa-4c44-9728-5ff1a0a20d65" providerId="ADAL" clId="{AF8120B5-F8EF-4579-8949-BF986FFBE48F}" dt="2020-08-07T13:17:07.901" v="1256" actId="14100"/>
          <ac:spMkLst>
            <pc:docMk/>
            <pc:sldMk cId="1077455183" sldId="445"/>
            <ac:spMk id="3" creationId="{1396B27C-0201-4DA7-83F0-72982EB94EE7}"/>
          </ac:spMkLst>
        </pc:spChg>
        <pc:spChg chg="mod">
          <ac:chgData name="Erik Král" userId="e92e8e71-05aa-4c44-9728-5ff1a0a20d65" providerId="ADAL" clId="{AF8120B5-F8EF-4579-8949-BF986FFBE48F}" dt="2020-08-07T13:17:20.014" v="1260" actId="1076"/>
          <ac:spMkLst>
            <pc:docMk/>
            <pc:sldMk cId="1077455183" sldId="445"/>
            <ac:spMk id="6" creationId="{BE8E11DC-907B-4EA8-BC02-BD79A5ECE97C}"/>
          </ac:spMkLst>
        </pc:spChg>
      </pc:sldChg>
      <pc:sldChg chg="modSp">
        <pc:chgData name="Erik Král" userId="e92e8e71-05aa-4c44-9728-5ff1a0a20d65" providerId="ADAL" clId="{AF8120B5-F8EF-4579-8949-BF986FFBE48F}" dt="2020-08-07T13:25:05.303" v="1522" actId="207"/>
        <pc:sldMkLst>
          <pc:docMk/>
          <pc:sldMk cId="1578805764" sldId="446"/>
        </pc:sldMkLst>
        <pc:spChg chg="mod">
          <ac:chgData name="Erik Král" userId="e92e8e71-05aa-4c44-9728-5ff1a0a20d65" providerId="ADAL" clId="{AF8120B5-F8EF-4579-8949-BF986FFBE48F}" dt="2020-08-07T13:19:33.554" v="1379" actId="20577"/>
          <ac:spMkLst>
            <pc:docMk/>
            <pc:sldMk cId="1578805764" sldId="446"/>
            <ac:spMk id="2" creationId="{51760F04-E68A-499B-BF6B-D6AB5835D582}"/>
          </ac:spMkLst>
        </pc:spChg>
        <pc:spChg chg="mod">
          <ac:chgData name="Erik Král" userId="e92e8e71-05aa-4c44-9728-5ff1a0a20d65" providerId="ADAL" clId="{AF8120B5-F8EF-4579-8949-BF986FFBE48F}" dt="2020-08-07T13:25:05.303" v="1522" actId="207"/>
          <ac:spMkLst>
            <pc:docMk/>
            <pc:sldMk cId="1578805764" sldId="446"/>
            <ac:spMk id="3" creationId="{662AB1AC-65F8-4FE0-A79B-9427C5BF2969}"/>
          </ac:spMkLst>
        </pc:spChg>
      </pc:sldChg>
      <pc:sldChg chg="modSp">
        <pc:chgData name="Erik Král" userId="e92e8e71-05aa-4c44-9728-5ff1a0a20d65" providerId="ADAL" clId="{AF8120B5-F8EF-4579-8949-BF986FFBE48F}" dt="2020-08-07T13:22:16.398" v="1390" actId="313"/>
        <pc:sldMkLst>
          <pc:docMk/>
          <pc:sldMk cId="3086947652" sldId="448"/>
        </pc:sldMkLst>
        <pc:spChg chg="mod">
          <ac:chgData name="Erik Král" userId="e92e8e71-05aa-4c44-9728-5ff1a0a20d65" providerId="ADAL" clId="{AF8120B5-F8EF-4579-8949-BF986FFBE48F}" dt="2020-08-07T13:20:08.963" v="1381"/>
          <ac:spMkLst>
            <pc:docMk/>
            <pc:sldMk cId="3086947652" sldId="448"/>
            <ac:spMk id="2" creationId="{EEA7AB69-2049-4437-9039-09146C9AEAF2}"/>
          </ac:spMkLst>
        </pc:spChg>
        <pc:spChg chg="mod">
          <ac:chgData name="Erik Král" userId="e92e8e71-05aa-4c44-9728-5ff1a0a20d65" providerId="ADAL" clId="{AF8120B5-F8EF-4579-8949-BF986FFBE48F}" dt="2020-08-07T13:22:16.398" v="1390" actId="313"/>
          <ac:spMkLst>
            <pc:docMk/>
            <pc:sldMk cId="3086947652" sldId="448"/>
            <ac:spMk id="8" creationId="{64A4D747-F78C-46EF-8A2E-C63C2A2DDAC4}"/>
          </ac:spMkLst>
        </pc:spChg>
      </pc:sldChg>
      <pc:sldChg chg="modSp">
        <pc:chgData name="Erik Král" userId="e92e8e71-05aa-4c44-9728-5ff1a0a20d65" providerId="ADAL" clId="{AF8120B5-F8EF-4579-8949-BF986FFBE48F}" dt="2020-08-07T13:23:35.130" v="1441" actId="313"/>
        <pc:sldMkLst>
          <pc:docMk/>
          <pc:sldMk cId="1665286227" sldId="449"/>
        </pc:sldMkLst>
        <pc:spChg chg="mod">
          <ac:chgData name="Erik Král" userId="e92e8e71-05aa-4c44-9728-5ff1a0a20d65" providerId="ADAL" clId="{AF8120B5-F8EF-4579-8949-BF986FFBE48F}" dt="2020-08-07T13:20:15.573" v="1382"/>
          <ac:spMkLst>
            <pc:docMk/>
            <pc:sldMk cId="1665286227" sldId="449"/>
            <ac:spMk id="2" creationId="{EEA7AB69-2049-4437-9039-09146C9AEAF2}"/>
          </ac:spMkLst>
        </pc:spChg>
        <pc:spChg chg="mod">
          <ac:chgData name="Erik Král" userId="e92e8e71-05aa-4c44-9728-5ff1a0a20d65" providerId="ADAL" clId="{AF8120B5-F8EF-4579-8949-BF986FFBE48F}" dt="2020-08-07T13:22:17.286" v="1391" actId="313"/>
          <ac:spMkLst>
            <pc:docMk/>
            <pc:sldMk cId="1665286227" sldId="449"/>
            <ac:spMk id="8" creationId="{64A4D747-F78C-46EF-8A2E-C63C2A2DDAC4}"/>
          </ac:spMkLst>
        </pc:spChg>
        <pc:spChg chg="mod">
          <ac:chgData name="Erik Král" userId="e92e8e71-05aa-4c44-9728-5ff1a0a20d65" providerId="ADAL" clId="{AF8120B5-F8EF-4579-8949-BF986FFBE48F}" dt="2020-08-07T13:23:35.130" v="1441" actId="313"/>
          <ac:spMkLst>
            <pc:docMk/>
            <pc:sldMk cId="1665286227" sldId="449"/>
            <ac:spMk id="10" creationId="{1D2D47C0-D201-4BBE-A5E5-0B3BD41A22F6}"/>
          </ac:spMkLst>
        </pc:spChg>
      </pc:sldChg>
      <pc:sldChg chg="modSp">
        <pc:chgData name="Erik Král" userId="e92e8e71-05aa-4c44-9728-5ff1a0a20d65" providerId="ADAL" clId="{AF8120B5-F8EF-4579-8949-BF986FFBE48F}" dt="2020-08-07T13:23:36.008" v="1442" actId="313"/>
        <pc:sldMkLst>
          <pc:docMk/>
          <pc:sldMk cId="1287326726" sldId="450"/>
        </pc:sldMkLst>
        <pc:spChg chg="mod">
          <ac:chgData name="Erik Král" userId="e92e8e71-05aa-4c44-9728-5ff1a0a20d65" providerId="ADAL" clId="{AF8120B5-F8EF-4579-8949-BF986FFBE48F}" dt="2020-08-07T13:20:25.372" v="1383"/>
          <ac:spMkLst>
            <pc:docMk/>
            <pc:sldMk cId="1287326726" sldId="450"/>
            <ac:spMk id="2" creationId="{EEA7AB69-2049-4437-9039-09146C9AEAF2}"/>
          </ac:spMkLst>
        </pc:spChg>
        <pc:spChg chg="mod">
          <ac:chgData name="Erik Král" userId="e92e8e71-05aa-4c44-9728-5ff1a0a20d65" providerId="ADAL" clId="{AF8120B5-F8EF-4579-8949-BF986FFBE48F}" dt="2020-08-07T13:22:18.383" v="1392" actId="313"/>
          <ac:spMkLst>
            <pc:docMk/>
            <pc:sldMk cId="1287326726" sldId="450"/>
            <ac:spMk id="8" creationId="{64A4D747-F78C-46EF-8A2E-C63C2A2DDAC4}"/>
          </ac:spMkLst>
        </pc:spChg>
        <pc:spChg chg="mod">
          <ac:chgData name="Erik Král" userId="e92e8e71-05aa-4c44-9728-5ff1a0a20d65" providerId="ADAL" clId="{AF8120B5-F8EF-4579-8949-BF986FFBE48F}" dt="2020-08-07T13:23:36.008" v="1442" actId="313"/>
          <ac:spMkLst>
            <pc:docMk/>
            <pc:sldMk cId="1287326726" sldId="450"/>
            <ac:spMk id="10" creationId="{1D2D47C0-D201-4BBE-A5E5-0B3BD41A22F6}"/>
          </ac:spMkLst>
        </pc:spChg>
      </pc:sldChg>
      <pc:sldChg chg="modSp">
        <pc:chgData name="Erik Král" userId="e92e8e71-05aa-4c44-9728-5ff1a0a20d65" providerId="ADAL" clId="{AF8120B5-F8EF-4579-8949-BF986FFBE48F}" dt="2020-08-07T13:23:36.802" v="1443" actId="313"/>
        <pc:sldMkLst>
          <pc:docMk/>
          <pc:sldMk cId="583730457" sldId="451"/>
        </pc:sldMkLst>
        <pc:spChg chg="mod">
          <ac:chgData name="Erik Král" userId="e92e8e71-05aa-4c44-9728-5ff1a0a20d65" providerId="ADAL" clId="{AF8120B5-F8EF-4579-8949-BF986FFBE48F}" dt="2020-08-07T13:20:30.185" v="1384"/>
          <ac:spMkLst>
            <pc:docMk/>
            <pc:sldMk cId="583730457" sldId="451"/>
            <ac:spMk id="2" creationId="{EEA7AB69-2049-4437-9039-09146C9AEAF2}"/>
          </ac:spMkLst>
        </pc:spChg>
        <pc:spChg chg="mod">
          <ac:chgData name="Erik Král" userId="e92e8e71-05aa-4c44-9728-5ff1a0a20d65" providerId="ADAL" clId="{AF8120B5-F8EF-4579-8949-BF986FFBE48F}" dt="2020-08-07T13:22:19.463" v="1393" actId="313"/>
          <ac:spMkLst>
            <pc:docMk/>
            <pc:sldMk cId="583730457" sldId="451"/>
            <ac:spMk id="8" creationId="{64A4D747-F78C-46EF-8A2E-C63C2A2DDAC4}"/>
          </ac:spMkLst>
        </pc:spChg>
        <pc:spChg chg="mod">
          <ac:chgData name="Erik Král" userId="e92e8e71-05aa-4c44-9728-5ff1a0a20d65" providerId="ADAL" clId="{AF8120B5-F8EF-4579-8949-BF986FFBE48F}" dt="2020-08-07T13:23:36.802" v="1443" actId="313"/>
          <ac:spMkLst>
            <pc:docMk/>
            <pc:sldMk cId="583730457" sldId="451"/>
            <ac:spMk id="10" creationId="{1D2D47C0-D201-4BBE-A5E5-0B3BD41A22F6}"/>
          </ac:spMkLst>
        </pc:spChg>
      </pc:sldChg>
      <pc:sldChg chg="modSp">
        <pc:chgData name="Erik Král" userId="e92e8e71-05aa-4c44-9728-5ff1a0a20d65" providerId="ADAL" clId="{AF8120B5-F8EF-4579-8949-BF986FFBE48F}" dt="2020-08-07T13:25:18.139" v="1523" actId="14100"/>
        <pc:sldMkLst>
          <pc:docMk/>
          <pc:sldMk cId="2876599815" sldId="452"/>
        </pc:sldMkLst>
        <pc:spChg chg="mod">
          <ac:chgData name="Erik Král" userId="e92e8e71-05aa-4c44-9728-5ff1a0a20d65" providerId="ADAL" clId="{AF8120B5-F8EF-4579-8949-BF986FFBE48F}" dt="2020-08-07T13:20:37.385" v="1385"/>
          <ac:spMkLst>
            <pc:docMk/>
            <pc:sldMk cId="2876599815" sldId="452"/>
            <ac:spMk id="2" creationId="{EEA7AB69-2049-4437-9039-09146C9AEAF2}"/>
          </ac:spMkLst>
        </pc:spChg>
        <pc:spChg chg="mod">
          <ac:chgData name="Erik Král" userId="e92e8e71-05aa-4c44-9728-5ff1a0a20d65" providerId="ADAL" clId="{AF8120B5-F8EF-4579-8949-BF986FFBE48F}" dt="2020-08-07T13:22:20.326" v="1394" actId="313"/>
          <ac:spMkLst>
            <pc:docMk/>
            <pc:sldMk cId="2876599815" sldId="452"/>
            <ac:spMk id="8" creationId="{64A4D747-F78C-46EF-8A2E-C63C2A2DDAC4}"/>
          </ac:spMkLst>
        </pc:spChg>
        <pc:spChg chg="mod">
          <ac:chgData name="Erik Král" userId="e92e8e71-05aa-4c44-9728-5ff1a0a20d65" providerId="ADAL" clId="{AF8120B5-F8EF-4579-8949-BF986FFBE48F}" dt="2020-08-07T13:23:37.997" v="1444" actId="313"/>
          <ac:spMkLst>
            <pc:docMk/>
            <pc:sldMk cId="2876599815" sldId="452"/>
            <ac:spMk id="10" creationId="{1D2D47C0-D201-4BBE-A5E5-0B3BD41A22F6}"/>
          </ac:spMkLst>
        </pc:spChg>
        <pc:spChg chg="mod">
          <ac:chgData name="Erik Král" userId="e92e8e71-05aa-4c44-9728-5ff1a0a20d65" providerId="ADAL" clId="{AF8120B5-F8EF-4579-8949-BF986FFBE48F}" dt="2020-08-07T13:25:18.139" v="1523" actId="14100"/>
          <ac:spMkLst>
            <pc:docMk/>
            <pc:sldMk cId="2876599815" sldId="452"/>
            <ac:spMk id="22" creationId="{B7E51456-5F44-45C8-91A1-06FF13F98914}"/>
          </ac:spMkLst>
        </pc:spChg>
      </pc:sldChg>
      <pc:sldChg chg="modSp">
        <pc:chgData name="Erik Král" userId="e92e8e71-05aa-4c44-9728-5ff1a0a20d65" providerId="ADAL" clId="{AF8120B5-F8EF-4579-8949-BF986FFBE48F}" dt="2020-08-07T13:25:24.188" v="1525" actId="14100"/>
        <pc:sldMkLst>
          <pc:docMk/>
          <pc:sldMk cId="1061219090" sldId="454"/>
        </pc:sldMkLst>
        <pc:spChg chg="mod">
          <ac:chgData name="Erik Král" userId="e92e8e71-05aa-4c44-9728-5ff1a0a20d65" providerId="ADAL" clId="{AF8120B5-F8EF-4579-8949-BF986FFBE48F}" dt="2020-08-07T13:20:43.196" v="1386"/>
          <ac:spMkLst>
            <pc:docMk/>
            <pc:sldMk cId="1061219090" sldId="454"/>
            <ac:spMk id="2" creationId="{EEA7AB69-2049-4437-9039-09146C9AEAF2}"/>
          </ac:spMkLst>
        </pc:spChg>
        <pc:spChg chg="mod">
          <ac:chgData name="Erik Král" userId="e92e8e71-05aa-4c44-9728-5ff1a0a20d65" providerId="ADAL" clId="{AF8120B5-F8EF-4579-8949-BF986FFBE48F}" dt="2020-08-07T13:22:21.111" v="1395" actId="313"/>
          <ac:spMkLst>
            <pc:docMk/>
            <pc:sldMk cId="1061219090" sldId="454"/>
            <ac:spMk id="8" creationId="{64A4D747-F78C-46EF-8A2E-C63C2A2DDAC4}"/>
          </ac:spMkLst>
        </pc:spChg>
        <pc:spChg chg="mod">
          <ac:chgData name="Erik Král" userId="e92e8e71-05aa-4c44-9728-5ff1a0a20d65" providerId="ADAL" clId="{AF8120B5-F8EF-4579-8949-BF986FFBE48F}" dt="2020-08-07T13:23:40.154" v="1446" actId="313"/>
          <ac:spMkLst>
            <pc:docMk/>
            <pc:sldMk cId="1061219090" sldId="454"/>
            <ac:spMk id="10" creationId="{1D2D47C0-D201-4BBE-A5E5-0B3BD41A22F6}"/>
          </ac:spMkLst>
        </pc:spChg>
        <pc:spChg chg="mod">
          <ac:chgData name="Erik Král" userId="e92e8e71-05aa-4c44-9728-5ff1a0a20d65" providerId="ADAL" clId="{AF8120B5-F8EF-4579-8949-BF986FFBE48F}" dt="2020-08-07T13:23:43.547" v="1448" actId="313"/>
          <ac:spMkLst>
            <pc:docMk/>
            <pc:sldMk cId="1061219090" sldId="454"/>
            <ac:spMk id="12" creationId="{EE27417F-87F6-49EA-8C21-A478F09C6417}"/>
          </ac:spMkLst>
        </pc:spChg>
        <pc:spChg chg="mod">
          <ac:chgData name="Erik Král" userId="e92e8e71-05aa-4c44-9728-5ff1a0a20d65" providerId="ADAL" clId="{AF8120B5-F8EF-4579-8949-BF986FFBE48F}" dt="2020-08-07T13:25:24.188" v="1525" actId="14100"/>
          <ac:spMkLst>
            <pc:docMk/>
            <pc:sldMk cId="1061219090" sldId="454"/>
            <ac:spMk id="22" creationId="{B7E51456-5F44-45C8-91A1-06FF13F98914}"/>
          </ac:spMkLst>
        </pc:spChg>
      </pc:sldChg>
      <pc:sldChg chg="modSp">
        <pc:chgData name="Erik Král" userId="e92e8e71-05aa-4c44-9728-5ff1a0a20d65" providerId="ADAL" clId="{AF8120B5-F8EF-4579-8949-BF986FFBE48F}" dt="2020-08-07T13:25:34.291" v="1527" actId="14100"/>
        <pc:sldMkLst>
          <pc:docMk/>
          <pc:sldMk cId="4255307963" sldId="456"/>
        </pc:sldMkLst>
        <pc:spChg chg="mod">
          <ac:chgData name="Erik Král" userId="e92e8e71-05aa-4c44-9728-5ff1a0a20d65" providerId="ADAL" clId="{AF8120B5-F8EF-4579-8949-BF986FFBE48F}" dt="2020-08-07T13:20:56.793" v="1388"/>
          <ac:spMkLst>
            <pc:docMk/>
            <pc:sldMk cId="4255307963" sldId="456"/>
            <ac:spMk id="2" creationId="{EEA7AB69-2049-4437-9039-09146C9AEAF2}"/>
          </ac:spMkLst>
        </pc:spChg>
        <pc:spChg chg="mod">
          <ac:chgData name="Erik Král" userId="e92e8e71-05aa-4c44-9728-5ff1a0a20d65" providerId="ADAL" clId="{AF8120B5-F8EF-4579-8949-BF986FFBE48F}" dt="2020-08-07T13:22:22.531" v="1397" actId="313"/>
          <ac:spMkLst>
            <pc:docMk/>
            <pc:sldMk cId="4255307963" sldId="456"/>
            <ac:spMk id="8" creationId="{64A4D747-F78C-46EF-8A2E-C63C2A2DDAC4}"/>
          </ac:spMkLst>
        </pc:spChg>
        <pc:spChg chg="mod">
          <ac:chgData name="Erik Král" userId="e92e8e71-05aa-4c44-9728-5ff1a0a20d65" providerId="ADAL" clId="{AF8120B5-F8EF-4579-8949-BF986FFBE48F}" dt="2020-08-07T13:23:47.951" v="1452" actId="313"/>
          <ac:spMkLst>
            <pc:docMk/>
            <pc:sldMk cId="4255307963" sldId="456"/>
            <ac:spMk id="10" creationId="{1D2D47C0-D201-4BBE-A5E5-0B3BD41A22F6}"/>
          </ac:spMkLst>
        </pc:spChg>
        <pc:spChg chg="mod">
          <ac:chgData name="Erik Král" userId="e92e8e71-05aa-4c44-9728-5ff1a0a20d65" providerId="ADAL" clId="{AF8120B5-F8EF-4579-8949-BF986FFBE48F}" dt="2020-08-07T13:23:49.782" v="1454" actId="313"/>
          <ac:spMkLst>
            <pc:docMk/>
            <pc:sldMk cId="4255307963" sldId="456"/>
            <ac:spMk id="12" creationId="{EE27417F-87F6-49EA-8C21-A478F09C6417}"/>
          </ac:spMkLst>
        </pc:spChg>
        <pc:spChg chg="mod">
          <ac:chgData name="Erik Král" userId="e92e8e71-05aa-4c44-9728-5ff1a0a20d65" providerId="ADAL" clId="{AF8120B5-F8EF-4579-8949-BF986FFBE48F}" dt="2020-08-07T13:25:34.291" v="1527" actId="14100"/>
          <ac:spMkLst>
            <pc:docMk/>
            <pc:sldMk cId="4255307963" sldId="456"/>
            <ac:spMk id="22" creationId="{B7E51456-5F44-45C8-91A1-06FF13F98914}"/>
          </ac:spMkLst>
        </pc:spChg>
      </pc:sldChg>
      <pc:sldChg chg="modSp">
        <pc:chgData name="Erik Král" userId="e92e8e71-05aa-4c44-9728-5ff1a0a20d65" providerId="ADAL" clId="{AF8120B5-F8EF-4579-8949-BF986FFBE48F}" dt="2020-08-07T13:25:31.019" v="1526" actId="14100"/>
        <pc:sldMkLst>
          <pc:docMk/>
          <pc:sldMk cId="3491327437" sldId="457"/>
        </pc:sldMkLst>
        <pc:spChg chg="mod">
          <ac:chgData name="Erik Král" userId="e92e8e71-05aa-4c44-9728-5ff1a0a20d65" providerId="ADAL" clId="{AF8120B5-F8EF-4579-8949-BF986FFBE48F}" dt="2020-08-07T13:20:50.546" v="1387"/>
          <ac:spMkLst>
            <pc:docMk/>
            <pc:sldMk cId="3491327437" sldId="457"/>
            <ac:spMk id="2" creationId="{EEA7AB69-2049-4437-9039-09146C9AEAF2}"/>
          </ac:spMkLst>
        </pc:spChg>
        <pc:spChg chg="mod">
          <ac:chgData name="Erik Král" userId="e92e8e71-05aa-4c44-9728-5ff1a0a20d65" providerId="ADAL" clId="{AF8120B5-F8EF-4579-8949-BF986FFBE48F}" dt="2020-08-07T13:22:21.822" v="1396" actId="313"/>
          <ac:spMkLst>
            <pc:docMk/>
            <pc:sldMk cId="3491327437" sldId="457"/>
            <ac:spMk id="8" creationId="{64A4D747-F78C-46EF-8A2E-C63C2A2DDAC4}"/>
          </ac:spMkLst>
        </pc:spChg>
        <pc:spChg chg="mod">
          <ac:chgData name="Erik Král" userId="e92e8e71-05aa-4c44-9728-5ff1a0a20d65" providerId="ADAL" clId="{AF8120B5-F8EF-4579-8949-BF986FFBE48F}" dt="2020-08-07T13:23:44.750" v="1449" actId="313"/>
          <ac:spMkLst>
            <pc:docMk/>
            <pc:sldMk cId="3491327437" sldId="457"/>
            <ac:spMk id="10" creationId="{1D2D47C0-D201-4BBE-A5E5-0B3BD41A22F6}"/>
          </ac:spMkLst>
        </pc:spChg>
        <pc:spChg chg="mod">
          <ac:chgData name="Erik Král" userId="e92e8e71-05aa-4c44-9728-5ff1a0a20d65" providerId="ADAL" clId="{AF8120B5-F8EF-4579-8949-BF986FFBE48F}" dt="2020-08-07T13:23:46.962" v="1451" actId="313"/>
          <ac:spMkLst>
            <pc:docMk/>
            <pc:sldMk cId="3491327437" sldId="457"/>
            <ac:spMk id="12" creationId="{EE27417F-87F6-49EA-8C21-A478F09C6417}"/>
          </ac:spMkLst>
        </pc:spChg>
        <pc:spChg chg="mod">
          <ac:chgData name="Erik Král" userId="e92e8e71-05aa-4c44-9728-5ff1a0a20d65" providerId="ADAL" clId="{AF8120B5-F8EF-4579-8949-BF986FFBE48F}" dt="2020-08-07T13:25:31.019" v="1526" actId="14100"/>
          <ac:spMkLst>
            <pc:docMk/>
            <pc:sldMk cId="3491327437" sldId="457"/>
            <ac:spMk id="22" creationId="{B7E51456-5F44-45C8-91A1-06FF13F98914}"/>
          </ac:spMkLst>
        </pc:spChg>
      </pc:sldChg>
      <pc:sldChg chg="modSp">
        <pc:chgData name="Erik Král" userId="e92e8e71-05aa-4c44-9728-5ff1a0a20d65" providerId="ADAL" clId="{AF8120B5-F8EF-4579-8949-BF986FFBE48F}" dt="2020-08-07T13:25:38.557" v="1528" actId="14100"/>
        <pc:sldMkLst>
          <pc:docMk/>
          <pc:sldMk cId="3166410898" sldId="458"/>
        </pc:sldMkLst>
        <pc:spChg chg="mod">
          <ac:chgData name="Erik Král" userId="e92e8e71-05aa-4c44-9728-5ff1a0a20d65" providerId="ADAL" clId="{AF8120B5-F8EF-4579-8949-BF986FFBE48F}" dt="2020-08-07T13:21:01.481" v="1389"/>
          <ac:spMkLst>
            <pc:docMk/>
            <pc:sldMk cId="3166410898" sldId="458"/>
            <ac:spMk id="2" creationId="{EEA7AB69-2049-4437-9039-09146C9AEAF2}"/>
          </ac:spMkLst>
        </pc:spChg>
        <pc:spChg chg="mod">
          <ac:chgData name="Erik Král" userId="e92e8e71-05aa-4c44-9728-5ff1a0a20d65" providerId="ADAL" clId="{AF8120B5-F8EF-4579-8949-BF986FFBE48F}" dt="2020-08-07T13:22:23.233" v="1398" actId="313"/>
          <ac:spMkLst>
            <pc:docMk/>
            <pc:sldMk cId="3166410898" sldId="458"/>
            <ac:spMk id="8" creationId="{64A4D747-F78C-46EF-8A2E-C63C2A2DDAC4}"/>
          </ac:spMkLst>
        </pc:spChg>
        <pc:spChg chg="mod">
          <ac:chgData name="Erik Král" userId="e92e8e71-05aa-4c44-9728-5ff1a0a20d65" providerId="ADAL" clId="{AF8120B5-F8EF-4579-8949-BF986FFBE48F}" dt="2020-08-07T13:23:50.618" v="1455" actId="313"/>
          <ac:spMkLst>
            <pc:docMk/>
            <pc:sldMk cId="3166410898" sldId="458"/>
            <ac:spMk id="10" creationId="{1D2D47C0-D201-4BBE-A5E5-0B3BD41A22F6}"/>
          </ac:spMkLst>
        </pc:spChg>
        <pc:spChg chg="mod">
          <ac:chgData name="Erik Král" userId="e92e8e71-05aa-4c44-9728-5ff1a0a20d65" providerId="ADAL" clId="{AF8120B5-F8EF-4579-8949-BF986FFBE48F}" dt="2020-08-07T13:23:52.097" v="1457" actId="313"/>
          <ac:spMkLst>
            <pc:docMk/>
            <pc:sldMk cId="3166410898" sldId="458"/>
            <ac:spMk id="12" creationId="{EE27417F-87F6-49EA-8C21-A478F09C6417}"/>
          </ac:spMkLst>
        </pc:spChg>
        <pc:spChg chg="mod">
          <ac:chgData name="Erik Král" userId="e92e8e71-05aa-4c44-9728-5ff1a0a20d65" providerId="ADAL" clId="{AF8120B5-F8EF-4579-8949-BF986FFBE48F}" dt="2020-08-07T13:25:38.557" v="1528" actId="14100"/>
          <ac:spMkLst>
            <pc:docMk/>
            <pc:sldMk cId="3166410898" sldId="458"/>
            <ac:spMk id="22" creationId="{B7E51456-5F44-45C8-91A1-06FF13F98914}"/>
          </ac:spMkLst>
        </pc:spChg>
      </pc:sldChg>
      <pc:sldChg chg="modSp">
        <pc:chgData name="Erik Král" userId="e92e8e71-05aa-4c44-9728-5ff1a0a20d65" providerId="ADAL" clId="{AF8120B5-F8EF-4579-8949-BF986FFBE48F}" dt="2020-08-07T13:32:18.675" v="1654" actId="20577"/>
        <pc:sldMkLst>
          <pc:docMk/>
          <pc:sldMk cId="3674623949" sldId="459"/>
        </pc:sldMkLst>
        <pc:spChg chg="mod">
          <ac:chgData name="Erik Král" userId="e92e8e71-05aa-4c44-9728-5ff1a0a20d65" providerId="ADAL" clId="{AF8120B5-F8EF-4579-8949-BF986FFBE48F}" dt="2020-08-07T13:30:15.257" v="1604" actId="20577"/>
          <ac:spMkLst>
            <pc:docMk/>
            <pc:sldMk cId="3674623949" sldId="459"/>
            <ac:spMk id="2" creationId="{12F30A5D-2C11-4701-B254-A8B9CF9FA48D}"/>
          </ac:spMkLst>
        </pc:spChg>
        <pc:spChg chg="mod">
          <ac:chgData name="Erik Král" userId="e92e8e71-05aa-4c44-9728-5ff1a0a20d65" providerId="ADAL" clId="{AF8120B5-F8EF-4579-8949-BF986FFBE48F}" dt="2020-08-07T13:32:18.675" v="1654" actId="20577"/>
          <ac:spMkLst>
            <pc:docMk/>
            <pc:sldMk cId="3674623949" sldId="459"/>
            <ac:spMk id="3" creationId="{FB099417-67C9-461F-AE65-6587A70DA247}"/>
          </ac:spMkLst>
        </pc:spChg>
      </pc:sldChg>
      <pc:sldChg chg="modSp">
        <pc:chgData name="Erik Král" userId="e92e8e71-05aa-4c44-9728-5ff1a0a20d65" providerId="ADAL" clId="{AF8120B5-F8EF-4579-8949-BF986FFBE48F}" dt="2020-08-07T13:30:28.886" v="1606"/>
        <pc:sldMkLst>
          <pc:docMk/>
          <pc:sldMk cId="748855128" sldId="460"/>
        </pc:sldMkLst>
        <pc:spChg chg="mod">
          <ac:chgData name="Erik Král" userId="e92e8e71-05aa-4c44-9728-5ff1a0a20d65" providerId="ADAL" clId="{AF8120B5-F8EF-4579-8949-BF986FFBE48F}" dt="2020-08-07T13:30:28.886" v="1606"/>
          <ac:spMkLst>
            <pc:docMk/>
            <pc:sldMk cId="748855128" sldId="460"/>
            <ac:spMk id="2" creationId="{EEA7AB69-2049-4437-9039-09146C9AEAF2}"/>
          </ac:spMkLst>
        </pc:spChg>
        <pc:spChg chg="mod">
          <ac:chgData name="Erik Král" userId="e92e8e71-05aa-4c44-9728-5ff1a0a20d65" providerId="ADAL" clId="{AF8120B5-F8EF-4579-8949-BF986FFBE48F}" dt="2020-08-07T13:22:25.312" v="1400" actId="313"/>
          <ac:spMkLst>
            <pc:docMk/>
            <pc:sldMk cId="748855128" sldId="460"/>
            <ac:spMk id="8" creationId="{64A4D747-F78C-46EF-8A2E-C63C2A2DDAC4}"/>
          </ac:spMkLst>
        </pc:spChg>
        <pc:spChg chg="mod">
          <ac:chgData name="Erik Král" userId="e92e8e71-05aa-4c44-9728-5ff1a0a20d65" providerId="ADAL" clId="{AF8120B5-F8EF-4579-8949-BF986FFBE48F}" dt="2020-08-07T13:23:52.902" v="1458" actId="313"/>
          <ac:spMkLst>
            <pc:docMk/>
            <pc:sldMk cId="748855128" sldId="460"/>
            <ac:spMk id="10" creationId="{1D2D47C0-D201-4BBE-A5E5-0B3BD41A22F6}"/>
          </ac:spMkLst>
        </pc:spChg>
      </pc:sldChg>
      <pc:sldChg chg="modSp">
        <pc:chgData name="Erik Král" userId="e92e8e71-05aa-4c44-9728-5ff1a0a20d65" providerId="ADAL" clId="{AF8120B5-F8EF-4579-8949-BF986FFBE48F}" dt="2020-08-07T13:30:35.866" v="1608"/>
        <pc:sldMkLst>
          <pc:docMk/>
          <pc:sldMk cId="1482763730" sldId="461"/>
        </pc:sldMkLst>
        <pc:spChg chg="mod">
          <ac:chgData name="Erik Král" userId="e92e8e71-05aa-4c44-9728-5ff1a0a20d65" providerId="ADAL" clId="{AF8120B5-F8EF-4579-8949-BF986FFBE48F}" dt="2020-08-07T13:30:35.866" v="1608"/>
          <ac:spMkLst>
            <pc:docMk/>
            <pc:sldMk cId="1482763730" sldId="461"/>
            <ac:spMk id="2" creationId="{EEA7AB69-2049-4437-9039-09146C9AEAF2}"/>
          </ac:spMkLst>
        </pc:spChg>
        <pc:spChg chg="mod">
          <ac:chgData name="Erik Král" userId="e92e8e71-05aa-4c44-9728-5ff1a0a20d65" providerId="ADAL" clId="{AF8120B5-F8EF-4579-8949-BF986FFBE48F}" dt="2020-08-07T13:22:26.587" v="1402" actId="313"/>
          <ac:spMkLst>
            <pc:docMk/>
            <pc:sldMk cId="1482763730" sldId="461"/>
            <ac:spMk id="8" creationId="{64A4D747-F78C-46EF-8A2E-C63C2A2DDAC4}"/>
          </ac:spMkLst>
        </pc:spChg>
        <pc:spChg chg="mod">
          <ac:chgData name="Erik Král" userId="e92e8e71-05aa-4c44-9728-5ff1a0a20d65" providerId="ADAL" clId="{AF8120B5-F8EF-4579-8949-BF986FFBE48F}" dt="2020-08-07T13:23:55.295" v="1461" actId="313"/>
          <ac:spMkLst>
            <pc:docMk/>
            <pc:sldMk cId="1482763730" sldId="461"/>
            <ac:spMk id="10" creationId="{1D2D47C0-D201-4BBE-A5E5-0B3BD41A22F6}"/>
          </ac:spMkLst>
        </pc:spChg>
        <pc:spChg chg="mod">
          <ac:chgData name="Erik Král" userId="e92e8e71-05aa-4c44-9728-5ff1a0a20d65" providerId="ADAL" clId="{AF8120B5-F8EF-4579-8949-BF986FFBE48F}" dt="2020-08-07T13:23:56.104" v="1462" actId="313"/>
          <ac:spMkLst>
            <pc:docMk/>
            <pc:sldMk cId="1482763730" sldId="461"/>
            <ac:spMk id="12" creationId="{EE27417F-87F6-49EA-8C21-A478F09C6417}"/>
          </ac:spMkLst>
        </pc:spChg>
      </pc:sldChg>
      <pc:sldChg chg="modSp">
        <pc:chgData name="Erik Král" userId="e92e8e71-05aa-4c44-9728-5ff1a0a20d65" providerId="ADAL" clId="{AF8120B5-F8EF-4579-8949-BF986FFBE48F}" dt="2020-08-07T13:30:32.456" v="1607"/>
        <pc:sldMkLst>
          <pc:docMk/>
          <pc:sldMk cId="398802179" sldId="462"/>
        </pc:sldMkLst>
        <pc:spChg chg="mod">
          <ac:chgData name="Erik Král" userId="e92e8e71-05aa-4c44-9728-5ff1a0a20d65" providerId="ADAL" clId="{AF8120B5-F8EF-4579-8949-BF986FFBE48F}" dt="2020-08-07T13:30:32.456" v="1607"/>
          <ac:spMkLst>
            <pc:docMk/>
            <pc:sldMk cId="398802179" sldId="462"/>
            <ac:spMk id="2" creationId="{EEA7AB69-2049-4437-9039-09146C9AEAF2}"/>
          </ac:spMkLst>
        </pc:spChg>
        <pc:spChg chg="mod">
          <ac:chgData name="Erik Král" userId="e92e8e71-05aa-4c44-9728-5ff1a0a20d65" providerId="ADAL" clId="{AF8120B5-F8EF-4579-8949-BF986FFBE48F}" dt="2020-08-07T13:22:25.969" v="1401" actId="313"/>
          <ac:spMkLst>
            <pc:docMk/>
            <pc:sldMk cId="398802179" sldId="462"/>
            <ac:spMk id="8" creationId="{64A4D747-F78C-46EF-8A2E-C63C2A2DDAC4}"/>
          </ac:spMkLst>
        </pc:spChg>
        <pc:spChg chg="mod">
          <ac:chgData name="Erik Král" userId="e92e8e71-05aa-4c44-9728-5ff1a0a20d65" providerId="ADAL" clId="{AF8120B5-F8EF-4579-8949-BF986FFBE48F}" dt="2020-08-07T13:23:53.790" v="1459" actId="313"/>
          <ac:spMkLst>
            <pc:docMk/>
            <pc:sldMk cId="398802179" sldId="462"/>
            <ac:spMk id="10" creationId="{1D2D47C0-D201-4BBE-A5E5-0B3BD41A22F6}"/>
          </ac:spMkLst>
        </pc:spChg>
        <pc:spChg chg="mod">
          <ac:chgData name="Erik Král" userId="e92e8e71-05aa-4c44-9728-5ff1a0a20d65" providerId="ADAL" clId="{AF8120B5-F8EF-4579-8949-BF986FFBE48F}" dt="2020-08-07T13:23:54.513" v="1460" actId="313"/>
          <ac:spMkLst>
            <pc:docMk/>
            <pc:sldMk cId="398802179" sldId="462"/>
            <ac:spMk id="12" creationId="{EE27417F-87F6-49EA-8C21-A478F09C6417}"/>
          </ac:spMkLst>
        </pc:spChg>
      </pc:sldChg>
      <pc:sldChg chg="modSp">
        <pc:chgData name="Erik Král" userId="e92e8e71-05aa-4c44-9728-5ff1a0a20d65" providerId="ADAL" clId="{AF8120B5-F8EF-4579-8949-BF986FFBE48F}" dt="2020-08-07T13:30:39.580" v="1609"/>
        <pc:sldMkLst>
          <pc:docMk/>
          <pc:sldMk cId="2735105833" sldId="463"/>
        </pc:sldMkLst>
        <pc:spChg chg="mod">
          <ac:chgData name="Erik Král" userId="e92e8e71-05aa-4c44-9728-5ff1a0a20d65" providerId="ADAL" clId="{AF8120B5-F8EF-4579-8949-BF986FFBE48F}" dt="2020-08-07T13:30:39.580" v="1609"/>
          <ac:spMkLst>
            <pc:docMk/>
            <pc:sldMk cId="2735105833" sldId="463"/>
            <ac:spMk id="2" creationId="{EEA7AB69-2049-4437-9039-09146C9AEAF2}"/>
          </ac:spMkLst>
        </pc:spChg>
        <pc:spChg chg="mod">
          <ac:chgData name="Erik Král" userId="e92e8e71-05aa-4c44-9728-5ff1a0a20d65" providerId="ADAL" clId="{AF8120B5-F8EF-4579-8949-BF986FFBE48F}" dt="2020-08-07T13:22:27.391" v="1403" actId="313"/>
          <ac:spMkLst>
            <pc:docMk/>
            <pc:sldMk cId="2735105833" sldId="463"/>
            <ac:spMk id="8" creationId="{64A4D747-F78C-46EF-8A2E-C63C2A2DDAC4}"/>
          </ac:spMkLst>
        </pc:spChg>
        <pc:spChg chg="mod">
          <ac:chgData name="Erik Král" userId="e92e8e71-05aa-4c44-9728-5ff1a0a20d65" providerId="ADAL" clId="{AF8120B5-F8EF-4579-8949-BF986FFBE48F}" dt="2020-08-07T13:23:56.854" v="1463" actId="313"/>
          <ac:spMkLst>
            <pc:docMk/>
            <pc:sldMk cId="2735105833" sldId="463"/>
            <ac:spMk id="10" creationId="{1D2D47C0-D201-4BBE-A5E5-0B3BD41A22F6}"/>
          </ac:spMkLst>
        </pc:spChg>
        <pc:spChg chg="mod">
          <ac:chgData name="Erik Král" userId="e92e8e71-05aa-4c44-9728-5ff1a0a20d65" providerId="ADAL" clId="{AF8120B5-F8EF-4579-8949-BF986FFBE48F}" dt="2020-08-07T13:23:57.539" v="1464" actId="313"/>
          <ac:spMkLst>
            <pc:docMk/>
            <pc:sldMk cId="2735105833" sldId="463"/>
            <ac:spMk id="12" creationId="{EE27417F-87F6-49EA-8C21-A478F09C6417}"/>
          </ac:spMkLst>
        </pc:spChg>
      </pc:sldChg>
      <pc:sldChg chg="modSp">
        <pc:chgData name="Erik Král" userId="e92e8e71-05aa-4c44-9728-5ff1a0a20d65" providerId="ADAL" clId="{AF8120B5-F8EF-4579-8949-BF986FFBE48F}" dt="2020-08-07T13:30:42.761" v="1610"/>
        <pc:sldMkLst>
          <pc:docMk/>
          <pc:sldMk cId="4015510694" sldId="464"/>
        </pc:sldMkLst>
        <pc:spChg chg="mod">
          <ac:chgData name="Erik Král" userId="e92e8e71-05aa-4c44-9728-5ff1a0a20d65" providerId="ADAL" clId="{AF8120B5-F8EF-4579-8949-BF986FFBE48F}" dt="2020-08-07T13:30:42.761" v="1610"/>
          <ac:spMkLst>
            <pc:docMk/>
            <pc:sldMk cId="4015510694" sldId="464"/>
            <ac:spMk id="2" creationId="{EEA7AB69-2049-4437-9039-09146C9AEAF2}"/>
          </ac:spMkLst>
        </pc:spChg>
        <pc:spChg chg="mod">
          <ac:chgData name="Erik Král" userId="e92e8e71-05aa-4c44-9728-5ff1a0a20d65" providerId="ADAL" clId="{AF8120B5-F8EF-4579-8949-BF986FFBE48F}" dt="2020-08-07T13:22:28.224" v="1404" actId="313"/>
          <ac:spMkLst>
            <pc:docMk/>
            <pc:sldMk cId="4015510694" sldId="464"/>
            <ac:spMk id="8" creationId="{64A4D747-F78C-46EF-8A2E-C63C2A2DDAC4}"/>
          </ac:spMkLst>
        </pc:spChg>
        <pc:spChg chg="mod">
          <ac:chgData name="Erik Král" userId="e92e8e71-05aa-4c44-9728-5ff1a0a20d65" providerId="ADAL" clId="{AF8120B5-F8EF-4579-8949-BF986FFBE48F}" dt="2020-08-07T13:23:58.281" v="1465" actId="313"/>
          <ac:spMkLst>
            <pc:docMk/>
            <pc:sldMk cId="4015510694" sldId="464"/>
            <ac:spMk id="10" creationId="{1D2D47C0-D201-4BBE-A5E5-0B3BD41A22F6}"/>
          </ac:spMkLst>
        </pc:spChg>
        <pc:spChg chg="mod">
          <ac:chgData name="Erik Král" userId="e92e8e71-05aa-4c44-9728-5ff1a0a20d65" providerId="ADAL" clId="{AF8120B5-F8EF-4579-8949-BF986FFBE48F}" dt="2020-08-07T13:23:58.927" v="1466" actId="313"/>
          <ac:spMkLst>
            <pc:docMk/>
            <pc:sldMk cId="4015510694" sldId="464"/>
            <ac:spMk id="12" creationId="{EE27417F-87F6-49EA-8C21-A478F09C6417}"/>
          </ac:spMkLst>
        </pc:spChg>
      </pc:sldChg>
      <pc:sldChg chg="modSp">
        <pc:chgData name="Erik Král" userId="e92e8e71-05aa-4c44-9728-5ff1a0a20d65" providerId="ADAL" clId="{AF8120B5-F8EF-4579-8949-BF986FFBE48F}" dt="2020-08-07T13:30:47.065" v="1611"/>
        <pc:sldMkLst>
          <pc:docMk/>
          <pc:sldMk cId="265857182" sldId="465"/>
        </pc:sldMkLst>
        <pc:spChg chg="mod">
          <ac:chgData name="Erik Král" userId="e92e8e71-05aa-4c44-9728-5ff1a0a20d65" providerId="ADAL" clId="{AF8120B5-F8EF-4579-8949-BF986FFBE48F}" dt="2020-08-07T13:30:47.065" v="1611"/>
          <ac:spMkLst>
            <pc:docMk/>
            <pc:sldMk cId="265857182" sldId="465"/>
            <ac:spMk id="2" creationId="{EEA7AB69-2049-4437-9039-09146C9AEAF2}"/>
          </ac:spMkLst>
        </pc:spChg>
        <pc:spChg chg="mod">
          <ac:chgData name="Erik Král" userId="e92e8e71-05aa-4c44-9728-5ff1a0a20d65" providerId="ADAL" clId="{AF8120B5-F8EF-4579-8949-BF986FFBE48F}" dt="2020-08-07T13:22:28.932" v="1405" actId="313"/>
          <ac:spMkLst>
            <pc:docMk/>
            <pc:sldMk cId="265857182" sldId="465"/>
            <ac:spMk id="8" creationId="{64A4D747-F78C-46EF-8A2E-C63C2A2DDAC4}"/>
          </ac:spMkLst>
        </pc:spChg>
        <pc:spChg chg="mod">
          <ac:chgData name="Erik Král" userId="e92e8e71-05aa-4c44-9728-5ff1a0a20d65" providerId="ADAL" clId="{AF8120B5-F8EF-4579-8949-BF986FFBE48F}" dt="2020-08-07T13:23:59.761" v="1467" actId="313"/>
          <ac:spMkLst>
            <pc:docMk/>
            <pc:sldMk cId="265857182" sldId="465"/>
            <ac:spMk id="10" creationId="{1D2D47C0-D201-4BBE-A5E5-0B3BD41A22F6}"/>
          </ac:spMkLst>
        </pc:spChg>
        <pc:spChg chg="mod">
          <ac:chgData name="Erik Král" userId="e92e8e71-05aa-4c44-9728-5ff1a0a20d65" providerId="ADAL" clId="{AF8120B5-F8EF-4579-8949-BF986FFBE48F}" dt="2020-08-07T13:24:00.422" v="1468" actId="313"/>
          <ac:spMkLst>
            <pc:docMk/>
            <pc:sldMk cId="265857182" sldId="465"/>
            <ac:spMk id="12" creationId="{EE27417F-87F6-49EA-8C21-A478F09C6417}"/>
          </ac:spMkLst>
        </pc:spChg>
      </pc:sldChg>
      <pc:sldChg chg="modSp">
        <pc:chgData name="Erik Král" userId="e92e8e71-05aa-4c44-9728-5ff1a0a20d65" providerId="ADAL" clId="{AF8120B5-F8EF-4579-8949-BF986FFBE48F}" dt="2020-08-07T13:30:49.794" v="1612"/>
        <pc:sldMkLst>
          <pc:docMk/>
          <pc:sldMk cId="3443189137" sldId="466"/>
        </pc:sldMkLst>
        <pc:spChg chg="mod">
          <ac:chgData name="Erik Král" userId="e92e8e71-05aa-4c44-9728-5ff1a0a20d65" providerId="ADAL" clId="{AF8120B5-F8EF-4579-8949-BF986FFBE48F}" dt="2020-08-07T13:30:49.794" v="1612"/>
          <ac:spMkLst>
            <pc:docMk/>
            <pc:sldMk cId="3443189137" sldId="466"/>
            <ac:spMk id="2" creationId="{EEA7AB69-2049-4437-9039-09146C9AEAF2}"/>
          </ac:spMkLst>
        </pc:spChg>
        <pc:spChg chg="mod">
          <ac:chgData name="Erik Král" userId="e92e8e71-05aa-4c44-9728-5ff1a0a20d65" providerId="ADAL" clId="{AF8120B5-F8EF-4579-8949-BF986FFBE48F}" dt="2020-08-07T13:22:31.218" v="1406" actId="313"/>
          <ac:spMkLst>
            <pc:docMk/>
            <pc:sldMk cId="3443189137" sldId="466"/>
            <ac:spMk id="8" creationId="{64A4D747-F78C-46EF-8A2E-C63C2A2DDAC4}"/>
          </ac:spMkLst>
        </pc:spChg>
        <pc:spChg chg="mod">
          <ac:chgData name="Erik Král" userId="e92e8e71-05aa-4c44-9728-5ff1a0a20d65" providerId="ADAL" clId="{AF8120B5-F8EF-4579-8949-BF986FFBE48F}" dt="2020-08-07T13:24:01.150" v="1469" actId="313"/>
          <ac:spMkLst>
            <pc:docMk/>
            <pc:sldMk cId="3443189137" sldId="466"/>
            <ac:spMk id="10" creationId="{1D2D47C0-D201-4BBE-A5E5-0B3BD41A22F6}"/>
          </ac:spMkLst>
        </pc:spChg>
        <pc:spChg chg="mod">
          <ac:chgData name="Erik Král" userId="e92e8e71-05aa-4c44-9728-5ff1a0a20d65" providerId="ADAL" clId="{AF8120B5-F8EF-4579-8949-BF986FFBE48F}" dt="2020-08-07T13:24:01.823" v="1470" actId="313"/>
          <ac:spMkLst>
            <pc:docMk/>
            <pc:sldMk cId="3443189137" sldId="466"/>
            <ac:spMk id="12" creationId="{EE27417F-87F6-49EA-8C21-A478F09C6417}"/>
          </ac:spMkLst>
        </pc:spChg>
      </pc:sldChg>
      <pc:sldChg chg="modSp">
        <pc:chgData name="Erik Král" userId="e92e8e71-05aa-4c44-9728-5ff1a0a20d65" providerId="ADAL" clId="{AF8120B5-F8EF-4579-8949-BF986FFBE48F}" dt="2020-08-07T13:30:53.206" v="1613"/>
        <pc:sldMkLst>
          <pc:docMk/>
          <pc:sldMk cId="4289929755" sldId="467"/>
        </pc:sldMkLst>
        <pc:spChg chg="mod">
          <ac:chgData name="Erik Král" userId="e92e8e71-05aa-4c44-9728-5ff1a0a20d65" providerId="ADAL" clId="{AF8120B5-F8EF-4579-8949-BF986FFBE48F}" dt="2020-08-07T13:30:53.206" v="1613"/>
          <ac:spMkLst>
            <pc:docMk/>
            <pc:sldMk cId="4289929755" sldId="467"/>
            <ac:spMk id="2" creationId="{EEA7AB69-2049-4437-9039-09146C9AEAF2}"/>
          </ac:spMkLst>
        </pc:spChg>
        <pc:spChg chg="mod">
          <ac:chgData name="Erik Král" userId="e92e8e71-05aa-4c44-9728-5ff1a0a20d65" providerId="ADAL" clId="{AF8120B5-F8EF-4579-8949-BF986FFBE48F}" dt="2020-08-07T13:22:32.367" v="1407" actId="313"/>
          <ac:spMkLst>
            <pc:docMk/>
            <pc:sldMk cId="4289929755" sldId="467"/>
            <ac:spMk id="8" creationId="{64A4D747-F78C-46EF-8A2E-C63C2A2DDAC4}"/>
          </ac:spMkLst>
        </pc:spChg>
        <pc:spChg chg="mod">
          <ac:chgData name="Erik Král" userId="e92e8e71-05aa-4c44-9728-5ff1a0a20d65" providerId="ADAL" clId="{AF8120B5-F8EF-4579-8949-BF986FFBE48F}" dt="2020-08-07T13:24:02.592" v="1471" actId="313"/>
          <ac:spMkLst>
            <pc:docMk/>
            <pc:sldMk cId="4289929755" sldId="467"/>
            <ac:spMk id="10" creationId="{1D2D47C0-D201-4BBE-A5E5-0B3BD41A22F6}"/>
          </ac:spMkLst>
        </pc:spChg>
        <pc:spChg chg="mod">
          <ac:chgData name="Erik Král" userId="e92e8e71-05aa-4c44-9728-5ff1a0a20d65" providerId="ADAL" clId="{AF8120B5-F8EF-4579-8949-BF986FFBE48F}" dt="2020-08-07T13:24:03.282" v="1472" actId="313"/>
          <ac:spMkLst>
            <pc:docMk/>
            <pc:sldMk cId="4289929755" sldId="467"/>
            <ac:spMk id="12" creationId="{EE27417F-87F6-49EA-8C21-A478F09C6417}"/>
          </ac:spMkLst>
        </pc:spChg>
      </pc:sldChg>
      <pc:sldChg chg="modSp">
        <pc:chgData name="Erik Král" userId="e92e8e71-05aa-4c44-9728-5ff1a0a20d65" providerId="ADAL" clId="{AF8120B5-F8EF-4579-8949-BF986FFBE48F}" dt="2020-08-07T13:30:56.537" v="1614"/>
        <pc:sldMkLst>
          <pc:docMk/>
          <pc:sldMk cId="3564701670" sldId="469"/>
        </pc:sldMkLst>
        <pc:spChg chg="mod">
          <ac:chgData name="Erik Král" userId="e92e8e71-05aa-4c44-9728-5ff1a0a20d65" providerId="ADAL" clId="{AF8120B5-F8EF-4579-8949-BF986FFBE48F}" dt="2020-08-07T13:30:56.537" v="1614"/>
          <ac:spMkLst>
            <pc:docMk/>
            <pc:sldMk cId="3564701670" sldId="469"/>
            <ac:spMk id="2" creationId="{EEA7AB69-2049-4437-9039-09146C9AEAF2}"/>
          </ac:spMkLst>
        </pc:spChg>
        <pc:spChg chg="mod">
          <ac:chgData name="Erik Král" userId="e92e8e71-05aa-4c44-9728-5ff1a0a20d65" providerId="ADAL" clId="{AF8120B5-F8EF-4579-8949-BF986FFBE48F}" dt="2020-08-07T13:22:33.469" v="1408" actId="313"/>
          <ac:spMkLst>
            <pc:docMk/>
            <pc:sldMk cId="3564701670" sldId="469"/>
            <ac:spMk id="8" creationId="{64A4D747-F78C-46EF-8A2E-C63C2A2DDAC4}"/>
          </ac:spMkLst>
        </pc:spChg>
        <pc:spChg chg="mod">
          <ac:chgData name="Erik Král" userId="e92e8e71-05aa-4c44-9728-5ff1a0a20d65" providerId="ADAL" clId="{AF8120B5-F8EF-4579-8949-BF986FFBE48F}" dt="2020-08-07T13:24:04.052" v="1473" actId="313"/>
          <ac:spMkLst>
            <pc:docMk/>
            <pc:sldMk cId="3564701670" sldId="469"/>
            <ac:spMk id="10" creationId="{1D2D47C0-D201-4BBE-A5E5-0B3BD41A22F6}"/>
          </ac:spMkLst>
        </pc:spChg>
        <pc:spChg chg="mod">
          <ac:chgData name="Erik Král" userId="e92e8e71-05aa-4c44-9728-5ff1a0a20d65" providerId="ADAL" clId="{AF8120B5-F8EF-4579-8949-BF986FFBE48F}" dt="2020-08-07T13:24:04.754" v="1474" actId="313"/>
          <ac:spMkLst>
            <pc:docMk/>
            <pc:sldMk cId="3564701670" sldId="469"/>
            <ac:spMk id="12" creationId="{EE27417F-87F6-49EA-8C21-A478F09C6417}"/>
          </ac:spMkLst>
        </pc:spChg>
      </pc:sldChg>
      <pc:sldChg chg="modSp">
        <pc:chgData name="Erik Král" userId="e92e8e71-05aa-4c44-9728-5ff1a0a20d65" providerId="ADAL" clId="{AF8120B5-F8EF-4579-8949-BF986FFBE48F}" dt="2020-08-07T13:31:03.218" v="1616"/>
        <pc:sldMkLst>
          <pc:docMk/>
          <pc:sldMk cId="1189611363" sldId="471"/>
        </pc:sldMkLst>
        <pc:spChg chg="mod">
          <ac:chgData name="Erik Král" userId="e92e8e71-05aa-4c44-9728-5ff1a0a20d65" providerId="ADAL" clId="{AF8120B5-F8EF-4579-8949-BF986FFBE48F}" dt="2020-08-07T13:31:03.218" v="1616"/>
          <ac:spMkLst>
            <pc:docMk/>
            <pc:sldMk cId="1189611363" sldId="471"/>
            <ac:spMk id="2" creationId="{EEA7AB69-2049-4437-9039-09146C9AEAF2}"/>
          </ac:spMkLst>
        </pc:spChg>
        <pc:spChg chg="mod">
          <ac:chgData name="Erik Král" userId="e92e8e71-05aa-4c44-9728-5ff1a0a20d65" providerId="ADAL" clId="{AF8120B5-F8EF-4579-8949-BF986FFBE48F}" dt="2020-08-07T13:22:35.199" v="1410" actId="313"/>
          <ac:spMkLst>
            <pc:docMk/>
            <pc:sldMk cId="1189611363" sldId="471"/>
            <ac:spMk id="8" creationId="{64A4D747-F78C-46EF-8A2E-C63C2A2DDAC4}"/>
          </ac:spMkLst>
        </pc:spChg>
        <pc:spChg chg="mod">
          <ac:chgData name="Erik Král" userId="e92e8e71-05aa-4c44-9728-5ff1a0a20d65" providerId="ADAL" clId="{AF8120B5-F8EF-4579-8949-BF986FFBE48F}" dt="2020-08-07T13:24:06.931" v="1477" actId="313"/>
          <ac:spMkLst>
            <pc:docMk/>
            <pc:sldMk cId="1189611363" sldId="471"/>
            <ac:spMk id="10" creationId="{1D2D47C0-D201-4BBE-A5E5-0B3BD41A22F6}"/>
          </ac:spMkLst>
        </pc:spChg>
        <pc:spChg chg="mod">
          <ac:chgData name="Erik Král" userId="e92e8e71-05aa-4c44-9728-5ff1a0a20d65" providerId="ADAL" clId="{AF8120B5-F8EF-4579-8949-BF986FFBE48F}" dt="2020-08-07T13:24:07.583" v="1478" actId="313"/>
          <ac:spMkLst>
            <pc:docMk/>
            <pc:sldMk cId="1189611363" sldId="471"/>
            <ac:spMk id="12" creationId="{EE27417F-87F6-49EA-8C21-A478F09C6417}"/>
          </ac:spMkLst>
        </pc:spChg>
      </pc:sldChg>
      <pc:sldChg chg="modSp">
        <pc:chgData name="Erik Král" userId="e92e8e71-05aa-4c44-9728-5ff1a0a20d65" providerId="ADAL" clId="{AF8120B5-F8EF-4579-8949-BF986FFBE48F}" dt="2020-08-07T13:26:19.121" v="1553" actId="20577"/>
        <pc:sldMkLst>
          <pc:docMk/>
          <pc:sldMk cId="1249485004" sldId="472"/>
        </pc:sldMkLst>
        <pc:spChg chg="mod">
          <ac:chgData name="Erik Král" userId="e92e8e71-05aa-4c44-9728-5ff1a0a20d65" providerId="ADAL" clId="{AF8120B5-F8EF-4579-8949-BF986FFBE48F}" dt="2020-08-07T13:25:59.854" v="1547" actId="20577"/>
          <ac:spMkLst>
            <pc:docMk/>
            <pc:sldMk cId="1249485004" sldId="472"/>
            <ac:spMk id="2" creationId="{97BAC599-F2B7-473C-9B03-04D3BDBA44EC}"/>
          </ac:spMkLst>
        </pc:spChg>
        <pc:spChg chg="mod">
          <ac:chgData name="Erik Král" userId="e92e8e71-05aa-4c44-9728-5ff1a0a20d65" providerId="ADAL" clId="{AF8120B5-F8EF-4579-8949-BF986FFBE48F}" dt="2020-08-07T13:26:19.121" v="1553" actId="20577"/>
          <ac:spMkLst>
            <pc:docMk/>
            <pc:sldMk cId="1249485004" sldId="472"/>
            <ac:spMk id="3" creationId="{3617CDB7-5E00-43EE-9626-CB807E147B75}"/>
          </ac:spMkLst>
        </pc:spChg>
      </pc:sldChg>
      <pc:sldChg chg="modSp">
        <pc:chgData name="Erik Král" userId="e92e8e71-05aa-4c44-9728-5ff1a0a20d65" providerId="ADAL" clId="{AF8120B5-F8EF-4579-8949-BF986FFBE48F}" dt="2020-08-07T13:10:59.658" v="1112"/>
        <pc:sldMkLst>
          <pc:docMk/>
          <pc:sldMk cId="2360890906" sldId="473"/>
        </pc:sldMkLst>
        <pc:spChg chg="mod">
          <ac:chgData name="Erik Král" userId="e92e8e71-05aa-4c44-9728-5ff1a0a20d65" providerId="ADAL" clId="{AF8120B5-F8EF-4579-8949-BF986FFBE48F}" dt="2020-08-07T13:10:10.307" v="1111" actId="20577"/>
          <ac:spMkLst>
            <pc:docMk/>
            <pc:sldMk cId="2360890906" sldId="473"/>
            <ac:spMk id="2" creationId="{97BAC599-F2B7-473C-9B03-04D3BDBA44EC}"/>
          </ac:spMkLst>
        </pc:spChg>
        <pc:spChg chg="mod">
          <ac:chgData name="Erik Král" userId="e92e8e71-05aa-4c44-9728-5ff1a0a20d65" providerId="ADAL" clId="{AF8120B5-F8EF-4579-8949-BF986FFBE48F}" dt="2020-08-07T13:10:59.658" v="1112"/>
          <ac:spMkLst>
            <pc:docMk/>
            <pc:sldMk cId="2360890906" sldId="473"/>
            <ac:spMk id="3" creationId="{3617CDB7-5E00-43EE-9626-CB807E147B75}"/>
          </ac:spMkLst>
        </pc:spChg>
      </pc:sldChg>
      <pc:sldChg chg="modSp">
        <pc:chgData name="Erik Král" userId="e92e8e71-05aa-4c44-9728-5ff1a0a20d65" providerId="ADAL" clId="{AF8120B5-F8EF-4579-8949-BF986FFBE48F}" dt="2020-08-07T12:46:19.006" v="209" actId="20577"/>
        <pc:sldMkLst>
          <pc:docMk/>
          <pc:sldMk cId="3397499689" sldId="474"/>
        </pc:sldMkLst>
        <pc:spChg chg="mod">
          <ac:chgData name="Erik Král" userId="e92e8e71-05aa-4c44-9728-5ff1a0a20d65" providerId="ADAL" clId="{AF8120B5-F8EF-4579-8949-BF986FFBE48F}" dt="2020-08-07T12:45:07.766" v="190" actId="20577"/>
          <ac:spMkLst>
            <pc:docMk/>
            <pc:sldMk cId="3397499689" sldId="474"/>
            <ac:spMk id="2" creationId="{97BAC599-F2B7-473C-9B03-04D3BDBA44EC}"/>
          </ac:spMkLst>
        </pc:spChg>
        <pc:spChg chg="mod">
          <ac:chgData name="Erik Král" userId="e92e8e71-05aa-4c44-9728-5ff1a0a20d65" providerId="ADAL" clId="{AF8120B5-F8EF-4579-8949-BF986FFBE48F}" dt="2020-08-07T12:46:19.006" v="209" actId="20577"/>
          <ac:spMkLst>
            <pc:docMk/>
            <pc:sldMk cId="3397499689" sldId="474"/>
            <ac:spMk id="3" creationId="{3617CDB7-5E00-43EE-9626-CB807E147B75}"/>
          </ac:spMkLst>
        </pc:spChg>
      </pc:sldChg>
      <pc:sldChg chg="modSp">
        <pc:chgData name="Erik Král" userId="e92e8e71-05aa-4c44-9728-5ff1a0a20d65" providerId="ADAL" clId="{AF8120B5-F8EF-4579-8949-BF986FFBE48F}" dt="2020-08-07T12:55:26.227" v="378" actId="20577"/>
        <pc:sldMkLst>
          <pc:docMk/>
          <pc:sldMk cId="2584201177" sldId="475"/>
        </pc:sldMkLst>
        <pc:spChg chg="mod">
          <ac:chgData name="Erik Král" userId="e92e8e71-05aa-4c44-9728-5ff1a0a20d65" providerId="ADAL" clId="{AF8120B5-F8EF-4579-8949-BF986FFBE48F}" dt="2020-08-07T12:54:59.495" v="358" actId="20577"/>
          <ac:spMkLst>
            <pc:docMk/>
            <pc:sldMk cId="2584201177" sldId="475"/>
            <ac:spMk id="2" creationId="{97BAC599-F2B7-473C-9B03-04D3BDBA44EC}"/>
          </ac:spMkLst>
        </pc:spChg>
        <pc:spChg chg="mod">
          <ac:chgData name="Erik Král" userId="e92e8e71-05aa-4c44-9728-5ff1a0a20d65" providerId="ADAL" clId="{AF8120B5-F8EF-4579-8949-BF986FFBE48F}" dt="2020-08-07T12:55:26.227" v="378" actId="20577"/>
          <ac:spMkLst>
            <pc:docMk/>
            <pc:sldMk cId="2584201177" sldId="475"/>
            <ac:spMk id="3" creationId="{3617CDB7-5E00-43EE-9626-CB807E147B75}"/>
          </ac:spMkLst>
        </pc:spChg>
      </pc:sldChg>
      <pc:sldChg chg="modSp">
        <pc:chgData name="Erik Král" userId="e92e8e71-05aa-4c44-9728-5ff1a0a20d65" providerId="ADAL" clId="{AF8120B5-F8EF-4579-8949-BF986FFBE48F}" dt="2020-08-07T13:31:06.576" v="1617"/>
        <pc:sldMkLst>
          <pc:docMk/>
          <pc:sldMk cId="3387537504" sldId="477"/>
        </pc:sldMkLst>
        <pc:spChg chg="mod">
          <ac:chgData name="Erik Král" userId="e92e8e71-05aa-4c44-9728-5ff1a0a20d65" providerId="ADAL" clId="{AF8120B5-F8EF-4579-8949-BF986FFBE48F}" dt="2020-08-07T13:31:06.576" v="1617"/>
          <ac:spMkLst>
            <pc:docMk/>
            <pc:sldMk cId="3387537504" sldId="477"/>
            <ac:spMk id="2" creationId="{EEA7AB69-2049-4437-9039-09146C9AEAF2}"/>
          </ac:spMkLst>
        </pc:spChg>
        <pc:spChg chg="mod">
          <ac:chgData name="Erik Král" userId="e92e8e71-05aa-4c44-9728-5ff1a0a20d65" providerId="ADAL" clId="{AF8120B5-F8EF-4579-8949-BF986FFBE48F}" dt="2020-08-07T13:22:35.932" v="1411" actId="313"/>
          <ac:spMkLst>
            <pc:docMk/>
            <pc:sldMk cId="3387537504" sldId="477"/>
            <ac:spMk id="8" creationId="{64A4D747-F78C-46EF-8A2E-C63C2A2DDAC4}"/>
          </ac:spMkLst>
        </pc:spChg>
        <pc:spChg chg="mod">
          <ac:chgData name="Erik Král" userId="e92e8e71-05aa-4c44-9728-5ff1a0a20d65" providerId="ADAL" clId="{AF8120B5-F8EF-4579-8949-BF986FFBE48F}" dt="2020-08-07T13:24:08.370" v="1479" actId="313"/>
          <ac:spMkLst>
            <pc:docMk/>
            <pc:sldMk cId="3387537504" sldId="477"/>
            <ac:spMk id="10" creationId="{1D2D47C0-D201-4BBE-A5E5-0B3BD41A22F6}"/>
          </ac:spMkLst>
        </pc:spChg>
        <pc:spChg chg="mod">
          <ac:chgData name="Erik Král" userId="e92e8e71-05aa-4c44-9728-5ff1a0a20d65" providerId="ADAL" clId="{AF8120B5-F8EF-4579-8949-BF986FFBE48F}" dt="2020-08-07T13:24:09.103" v="1480" actId="313"/>
          <ac:spMkLst>
            <pc:docMk/>
            <pc:sldMk cId="3387537504" sldId="477"/>
            <ac:spMk id="12" creationId="{EE27417F-87F6-49EA-8C21-A478F09C6417}"/>
          </ac:spMkLst>
        </pc:spChg>
      </pc:sldChg>
      <pc:sldChg chg="modSp">
        <pc:chgData name="Erik Král" userId="e92e8e71-05aa-4c44-9728-5ff1a0a20d65" providerId="ADAL" clId="{AF8120B5-F8EF-4579-8949-BF986FFBE48F}" dt="2020-08-07T13:30:59.737" v="1615"/>
        <pc:sldMkLst>
          <pc:docMk/>
          <pc:sldMk cId="4111525803" sldId="478"/>
        </pc:sldMkLst>
        <pc:spChg chg="mod">
          <ac:chgData name="Erik Král" userId="e92e8e71-05aa-4c44-9728-5ff1a0a20d65" providerId="ADAL" clId="{AF8120B5-F8EF-4579-8949-BF986FFBE48F}" dt="2020-08-07T13:30:59.737" v="1615"/>
          <ac:spMkLst>
            <pc:docMk/>
            <pc:sldMk cId="4111525803" sldId="478"/>
            <ac:spMk id="2" creationId="{EEA7AB69-2049-4437-9039-09146C9AEAF2}"/>
          </ac:spMkLst>
        </pc:spChg>
        <pc:spChg chg="mod">
          <ac:chgData name="Erik Král" userId="e92e8e71-05aa-4c44-9728-5ff1a0a20d65" providerId="ADAL" clId="{AF8120B5-F8EF-4579-8949-BF986FFBE48F}" dt="2020-08-07T13:22:34.382" v="1409" actId="313"/>
          <ac:spMkLst>
            <pc:docMk/>
            <pc:sldMk cId="4111525803" sldId="478"/>
            <ac:spMk id="8" creationId="{64A4D747-F78C-46EF-8A2E-C63C2A2DDAC4}"/>
          </ac:spMkLst>
        </pc:spChg>
        <pc:spChg chg="mod">
          <ac:chgData name="Erik Král" userId="e92e8e71-05aa-4c44-9728-5ff1a0a20d65" providerId="ADAL" clId="{AF8120B5-F8EF-4579-8949-BF986FFBE48F}" dt="2020-08-07T13:24:05.572" v="1475" actId="313"/>
          <ac:spMkLst>
            <pc:docMk/>
            <pc:sldMk cId="4111525803" sldId="478"/>
            <ac:spMk id="10" creationId="{1D2D47C0-D201-4BBE-A5E5-0B3BD41A22F6}"/>
          </ac:spMkLst>
        </pc:spChg>
        <pc:spChg chg="mod">
          <ac:chgData name="Erik Král" userId="e92e8e71-05aa-4c44-9728-5ff1a0a20d65" providerId="ADAL" clId="{AF8120B5-F8EF-4579-8949-BF986FFBE48F}" dt="2020-08-07T13:24:06.228" v="1476" actId="313"/>
          <ac:spMkLst>
            <pc:docMk/>
            <pc:sldMk cId="4111525803" sldId="478"/>
            <ac:spMk id="12" creationId="{EE27417F-87F6-49EA-8C21-A478F09C6417}"/>
          </ac:spMkLst>
        </pc:spChg>
      </pc:sldChg>
      <pc:sldChg chg="modSp">
        <pc:chgData name="Erik Král" userId="e92e8e71-05aa-4c44-9728-5ff1a0a20d65" providerId="ADAL" clId="{AF8120B5-F8EF-4579-8949-BF986FFBE48F}" dt="2020-08-07T13:34:15.471" v="1684"/>
        <pc:sldMkLst>
          <pc:docMk/>
          <pc:sldMk cId="305949515" sldId="479"/>
        </pc:sldMkLst>
        <pc:spChg chg="mod">
          <ac:chgData name="Erik Král" userId="e92e8e71-05aa-4c44-9728-5ff1a0a20d65" providerId="ADAL" clId="{AF8120B5-F8EF-4579-8949-BF986FFBE48F}" dt="2020-08-07T13:34:00.518" v="1683" actId="20577"/>
          <ac:spMkLst>
            <pc:docMk/>
            <pc:sldMk cId="305949515" sldId="479"/>
            <ac:spMk id="2" creationId="{97BAC599-F2B7-473C-9B03-04D3BDBA44EC}"/>
          </ac:spMkLst>
        </pc:spChg>
        <pc:spChg chg="mod">
          <ac:chgData name="Erik Král" userId="e92e8e71-05aa-4c44-9728-5ff1a0a20d65" providerId="ADAL" clId="{AF8120B5-F8EF-4579-8949-BF986FFBE48F}" dt="2020-08-07T13:34:15.471" v="1684"/>
          <ac:spMkLst>
            <pc:docMk/>
            <pc:sldMk cId="305949515" sldId="479"/>
            <ac:spMk id="3" creationId="{3617CDB7-5E00-43EE-9626-CB807E147B75}"/>
          </ac:spMkLst>
        </pc:spChg>
      </pc:sldChg>
      <pc:sldChg chg="modSp">
        <pc:chgData name="Erik Král" userId="e92e8e71-05aa-4c44-9728-5ff1a0a20d65" providerId="ADAL" clId="{AF8120B5-F8EF-4579-8949-BF986FFBE48F}" dt="2020-08-07T13:40:01.509" v="1870" actId="27636"/>
        <pc:sldMkLst>
          <pc:docMk/>
          <pc:sldMk cId="1305581400" sldId="480"/>
        </pc:sldMkLst>
        <pc:spChg chg="mod">
          <ac:chgData name="Erik Král" userId="e92e8e71-05aa-4c44-9728-5ff1a0a20d65" providerId="ADAL" clId="{AF8120B5-F8EF-4579-8949-BF986FFBE48F}" dt="2020-08-07T13:40:01.509" v="1870" actId="27636"/>
          <ac:spMkLst>
            <pc:docMk/>
            <pc:sldMk cId="1305581400" sldId="480"/>
            <ac:spMk id="2" creationId="{EEA7AB69-2049-4437-9039-09146C9AEAF2}"/>
          </ac:spMkLst>
        </pc:spChg>
        <pc:spChg chg="mod">
          <ac:chgData name="Erik Král" userId="e92e8e71-05aa-4c44-9728-5ff1a0a20d65" providerId="ADAL" clId="{AF8120B5-F8EF-4579-8949-BF986FFBE48F}" dt="2020-08-07T13:38:09.584" v="1763" actId="313"/>
          <ac:spMkLst>
            <pc:docMk/>
            <pc:sldMk cId="1305581400" sldId="480"/>
            <ac:spMk id="4" creationId="{381389E2-CCD1-4C00-9851-CD360B14D163}"/>
          </ac:spMkLst>
        </pc:spChg>
        <pc:spChg chg="mod">
          <ac:chgData name="Erik Král" userId="e92e8e71-05aa-4c44-9728-5ff1a0a20d65" providerId="ADAL" clId="{AF8120B5-F8EF-4579-8949-BF986FFBE48F}" dt="2020-08-07T13:22:37.951" v="1413" actId="313"/>
          <ac:spMkLst>
            <pc:docMk/>
            <pc:sldMk cId="1305581400" sldId="480"/>
            <ac:spMk id="8" creationId="{64A4D747-F78C-46EF-8A2E-C63C2A2DDAC4}"/>
          </ac:spMkLst>
        </pc:spChg>
        <pc:spChg chg="mod">
          <ac:chgData name="Erik Král" userId="e92e8e71-05aa-4c44-9728-5ff1a0a20d65" providerId="ADAL" clId="{AF8120B5-F8EF-4579-8949-BF986FFBE48F}" dt="2020-08-07T13:24:11.528" v="1481" actId="313"/>
          <ac:spMkLst>
            <pc:docMk/>
            <pc:sldMk cId="1305581400" sldId="480"/>
            <ac:spMk id="10" creationId="{1D2D47C0-D201-4BBE-A5E5-0B3BD41A22F6}"/>
          </ac:spMkLst>
        </pc:spChg>
      </pc:sldChg>
      <pc:sldChg chg="modSp">
        <pc:chgData name="Erik Král" userId="e92e8e71-05aa-4c44-9728-5ff1a0a20d65" providerId="ADAL" clId="{AF8120B5-F8EF-4579-8949-BF986FFBE48F}" dt="2020-08-07T13:35:46.449" v="1709"/>
        <pc:sldMkLst>
          <pc:docMk/>
          <pc:sldMk cId="2515349397" sldId="481"/>
        </pc:sldMkLst>
        <pc:spChg chg="mod">
          <ac:chgData name="Erik Král" userId="e92e8e71-05aa-4c44-9728-5ff1a0a20d65" providerId="ADAL" clId="{AF8120B5-F8EF-4579-8949-BF986FFBE48F}" dt="2020-08-07T13:35:46.449" v="1709"/>
          <ac:spMkLst>
            <pc:docMk/>
            <pc:sldMk cId="2515349397" sldId="481"/>
            <ac:spMk id="6" creationId="{A0C4D29A-F9F7-489F-87DF-905935A14C95}"/>
          </ac:spMkLst>
        </pc:spChg>
        <pc:spChg chg="mod">
          <ac:chgData name="Erik Král" userId="e92e8e71-05aa-4c44-9728-5ff1a0a20d65" providerId="ADAL" clId="{AF8120B5-F8EF-4579-8949-BF986FFBE48F}" dt="2020-08-07T13:34:57.588" v="1708" actId="20577"/>
          <ac:spMkLst>
            <pc:docMk/>
            <pc:sldMk cId="2515349397" sldId="481"/>
            <ac:spMk id="7" creationId="{7FD183E2-DC29-473C-A52A-2F41E3E7D219}"/>
          </ac:spMkLst>
        </pc:spChg>
      </pc:sldChg>
      <pc:sldChg chg="modSp">
        <pc:chgData name="Erik Král" userId="e92e8e71-05aa-4c44-9728-5ff1a0a20d65" providerId="ADAL" clId="{AF8120B5-F8EF-4579-8949-BF986FFBE48F}" dt="2020-08-07T13:37:50.632" v="1759" actId="20577"/>
        <pc:sldMkLst>
          <pc:docMk/>
          <pc:sldMk cId="4239380077" sldId="482"/>
        </pc:sldMkLst>
        <pc:spChg chg="mod">
          <ac:chgData name="Erik Král" userId="e92e8e71-05aa-4c44-9728-5ff1a0a20d65" providerId="ADAL" clId="{AF8120B5-F8EF-4579-8949-BF986FFBE48F}" dt="2020-08-07T13:35:51.239" v="1711" actId="27636"/>
          <ac:spMkLst>
            <pc:docMk/>
            <pc:sldMk cId="4239380077" sldId="482"/>
            <ac:spMk id="2" creationId="{DF5651C4-D3C8-40B6-93AC-7C6538F02FAE}"/>
          </ac:spMkLst>
        </pc:spChg>
        <pc:spChg chg="mod">
          <ac:chgData name="Erik Král" userId="e92e8e71-05aa-4c44-9728-5ff1a0a20d65" providerId="ADAL" clId="{AF8120B5-F8EF-4579-8949-BF986FFBE48F}" dt="2020-08-07T13:37:50.632" v="1759" actId="20577"/>
          <ac:spMkLst>
            <pc:docMk/>
            <pc:sldMk cId="4239380077" sldId="482"/>
            <ac:spMk id="3" creationId="{0B727E0B-C4B6-4A01-BB37-B18106504C28}"/>
          </ac:spMkLst>
        </pc:spChg>
      </pc:sldChg>
      <pc:sldChg chg="modSp">
        <pc:chgData name="Erik Král" userId="e92e8e71-05aa-4c44-9728-5ff1a0a20d65" providerId="ADAL" clId="{AF8120B5-F8EF-4579-8949-BF986FFBE48F}" dt="2020-08-07T13:40:03.798" v="1872" actId="27636"/>
        <pc:sldMkLst>
          <pc:docMk/>
          <pc:sldMk cId="3771021155" sldId="483"/>
        </pc:sldMkLst>
        <pc:spChg chg="mod">
          <ac:chgData name="Erik Král" userId="e92e8e71-05aa-4c44-9728-5ff1a0a20d65" providerId="ADAL" clId="{AF8120B5-F8EF-4579-8949-BF986FFBE48F}" dt="2020-08-07T13:40:03.798" v="1872" actId="27636"/>
          <ac:spMkLst>
            <pc:docMk/>
            <pc:sldMk cId="3771021155" sldId="483"/>
            <ac:spMk id="2" creationId="{EEA7AB69-2049-4437-9039-09146C9AEAF2}"/>
          </ac:spMkLst>
        </pc:spChg>
        <pc:spChg chg="mod">
          <ac:chgData name="Erik Král" userId="e92e8e71-05aa-4c44-9728-5ff1a0a20d65" providerId="ADAL" clId="{AF8120B5-F8EF-4579-8949-BF986FFBE48F}" dt="2020-08-07T13:38:10.668" v="1765" actId="313"/>
          <ac:spMkLst>
            <pc:docMk/>
            <pc:sldMk cId="3771021155" sldId="483"/>
            <ac:spMk id="4" creationId="{381389E2-CCD1-4C00-9851-CD360B14D163}"/>
          </ac:spMkLst>
        </pc:spChg>
        <pc:spChg chg="mod">
          <ac:chgData name="Erik Král" userId="e92e8e71-05aa-4c44-9728-5ff1a0a20d65" providerId="ADAL" clId="{AF8120B5-F8EF-4579-8949-BF986FFBE48F}" dt="2020-08-07T13:22:38.674" v="1414" actId="313"/>
          <ac:spMkLst>
            <pc:docMk/>
            <pc:sldMk cId="3771021155" sldId="483"/>
            <ac:spMk id="8" creationId="{64A4D747-F78C-46EF-8A2E-C63C2A2DDAC4}"/>
          </ac:spMkLst>
        </pc:spChg>
        <pc:spChg chg="mod">
          <ac:chgData name="Erik Král" userId="e92e8e71-05aa-4c44-9728-5ff1a0a20d65" providerId="ADAL" clId="{AF8120B5-F8EF-4579-8949-BF986FFBE48F}" dt="2020-08-07T13:24:12.034" v="1482" actId="313"/>
          <ac:spMkLst>
            <pc:docMk/>
            <pc:sldMk cId="3771021155" sldId="483"/>
            <ac:spMk id="10" creationId="{1D2D47C0-D201-4BBE-A5E5-0B3BD41A22F6}"/>
          </ac:spMkLst>
        </pc:spChg>
      </pc:sldChg>
      <pc:sldChg chg="modSp">
        <pc:chgData name="Erik Král" userId="e92e8e71-05aa-4c44-9728-5ff1a0a20d65" providerId="ADAL" clId="{AF8120B5-F8EF-4579-8949-BF986FFBE48F}" dt="2020-08-07T13:40:07.359" v="1874" actId="27636"/>
        <pc:sldMkLst>
          <pc:docMk/>
          <pc:sldMk cId="3475099608" sldId="484"/>
        </pc:sldMkLst>
        <pc:spChg chg="mod">
          <ac:chgData name="Erik Král" userId="e92e8e71-05aa-4c44-9728-5ff1a0a20d65" providerId="ADAL" clId="{AF8120B5-F8EF-4579-8949-BF986FFBE48F}" dt="2020-08-07T13:40:07.359" v="1874" actId="27636"/>
          <ac:spMkLst>
            <pc:docMk/>
            <pc:sldMk cId="3475099608" sldId="484"/>
            <ac:spMk id="2" creationId="{EEA7AB69-2049-4437-9039-09146C9AEAF2}"/>
          </ac:spMkLst>
        </pc:spChg>
        <pc:spChg chg="mod">
          <ac:chgData name="Erik Král" userId="e92e8e71-05aa-4c44-9728-5ff1a0a20d65" providerId="ADAL" clId="{AF8120B5-F8EF-4579-8949-BF986FFBE48F}" dt="2020-08-07T13:38:11.768" v="1767" actId="313"/>
          <ac:spMkLst>
            <pc:docMk/>
            <pc:sldMk cId="3475099608" sldId="484"/>
            <ac:spMk id="4" creationId="{381389E2-CCD1-4C00-9851-CD360B14D163}"/>
          </ac:spMkLst>
        </pc:spChg>
        <pc:spChg chg="mod">
          <ac:chgData name="Erik Král" userId="e92e8e71-05aa-4c44-9728-5ff1a0a20d65" providerId="ADAL" clId="{AF8120B5-F8EF-4579-8949-BF986FFBE48F}" dt="2020-08-07T13:22:39.472" v="1415" actId="313"/>
          <ac:spMkLst>
            <pc:docMk/>
            <pc:sldMk cId="3475099608" sldId="484"/>
            <ac:spMk id="8" creationId="{64A4D747-F78C-46EF-8A2E-C63C2A2DDAC4}"/>
          </ac:spMkLst>
        </pc:spChg>
        <pc:spChg chg="mod">
          <ac:chgData name="Erik Král" userId="e92e8e71-05aa-4c44-9728-5ff1a0a20d65" providerId="ADAL" clId="{AF8120B5-F8EF-4579-8949-BF986FFBE48F}" dt="2020-08-07T13:24:12.609" v="1483" actId="313"/>
          <ac:spMkLst>
            <pc:docMk/>
            <pc:sldMk cId="3475099608" sldId="484"/>
            <ac:spMk id="10" creationId="{1D2D47C0-D201-4BBE-A5E5-0B3BD41A22F6}"/>
          </ac:spMkLst>
        </pc:spChg>
        <pc:spChg chg="mod">
          <ac:chgData name="Erik Král" userId="e92e8e71-05aa-4c44-9728-5ff1a0a20d65" providerId="ADAL" clId="{AF8120B5-F8EF-4579-8949-BF986FFBE48F}" dt="2020-08-07T13:24:13.049" v="1484" actId="313"/>
          <ac:spMkLst>
            <pc:docMk/>
            <pc:sldMk cId="3475099608" sldId="484"/>
            <ac:spMk id="12" creationId="{EE27417F-87F6-49EA-8C21-A478F09C6417}"/>
          </ac:spMkLst>
        </pc:spChg>
      </pc:sldChg>
      <pc:sldChg chg="modSp">
        <pc:chgData name="Erik Král" userId="e92e8e71-05aa-4c44-9728-5ff1a0a20d65" providerId="ADAL" clId="{AF8120B5-F8EF-4579-8949-BF986FFBE48F}" dt="2020-08-07T13:40:10.495" v="1876" actId="27636"/>
        <pc:sldMkLst>
          <pc:docMk/>
          <pc:sldMk cId="2102871099" sldId="485"/>
        </pc:sldMkLst>
        <pc:spChg chg="mod">
          <ac:chgData name="Erik Král" userId="e92e8e71-05aa-4c44-9728-5ff1a0a20d65" providerId="ADAL" clId="{AF8120B5-F8EF-4579-8949-BF986FFBE48F}" dt="2020-08-07T13:40:10.495" v="1876" actId="27636"/>
          <ac:spMkLst>
            <pc:docMk/>
            <pc:sldMk cId="2102871099" sldId="485"/>
            <ac:spMk id="2" creationId="{EEA7AB69-2049-4437-9039-09146C9AEAF2}"/>
          </ac:spMkLst>
        </pc:spChg>
        <pc:spChg chg="mod">
          <ac:chgData name="Erik Král" userId="e92e8e71-05aa-4c44-9728-5ff1a0a20d65" providerId="ADAL" clId="{AF8120B5-F8EF-4579-8949-BF986FFBE48F}" dt="2020-08-07T13:38:12.840" v="1769" actId="313"/>
          <ac:spMkLst>
            <pc:docMk/>
            <pc:sldMk cId="2102871099" sldId="485"/>
            <ac:spMk id="4" creationId="{381389E2-CCD1-4C00-9851-CD360B14D163}"/>
          </ac:spMkLst>
        </pc:spChg>
        <pc:spChg chg="mod">
          <ac:chgData name="Erik Král" userId="e92e8e71-05aa-4c44-9728-5ff1a0a20d65" providerId="ADAL" clId="{AF8120B5-F8EF-4579-8949-BF986FFBE48F}" dt="2020-08-07T13:22:40.190" v="1416" actId="313"/>
          <ac:spMkLst>
            <pc:docMk/>
            <pc:sldMk cId="2102871099" sldId="485"/>
            <ac:spMk id="8" creationId="{64A4D747-F78C-46EF-8A2E-C63C2A2DDAC4}"/>
          </ac:spMkLst>
        </pc:spChg>
        <pc:spChg chg="mod">
          <ac:chgData name="Erik Král" userId="e92e8e71-05aa-4c44-9728-5ff1a0a20d65" providerId="ADAL" clId="{AF8120B5-F8EF-4579-8949-BF986FFBE48F}" dt="2020-08-07T13:24:13.566" v="1485" actId="313"/>
          <ac:spMkLst>
            <pc:docMk/>
            <pc:sldMk cId="2102871099" sldId="485"/>
            <ac:spMk id="10" creationId="{1D2D47C0-D201-4BBE-A5E5-0B3BD41A22F6}"/>
          </ac:spMkLst>
        </pc:spChg>
        <pc:spChg chg="mod">
          <ac:chgData name="Erik Král" userId="e92e8e71-05aa-4c44-9728-5ff1a0a20d65" providerId="ADAL" clId="{AF8120B5-F8EF-4579-8949-BF986FFBE48F}" dt="2020-08-07T13:24:13.967" v="1486" actId="313"/>
          <ac:spMkLst>
            <pc:docMk/>
            <pc:sldMk cId="2102871099" sldId="485"/>
            <ac:spMk id="12" creationId="{EE27417F-87F6-49EA-8C21-A478F09C6417}"/>
          </ac:spMkLst>
        </pc:spChg>
      </pc:sldChg>
      <pc:sldChg chg="modSp">
        <pc:chgData name="Erik Král" userId="e92e8e71-05aa-4c44-9728-5ff1a0a20d65" providerId="ADAL" clId="{AF8120B5-F8EF-4579-8949-BF986FFBE48F}" dt="2020-08-07T13:40:13.996" v="1878" actId="27636"/>
        <pc:sldMkLst>
          <pc:docMk/>
          <pc:sldMk cId="28928232" sldId="486"/>
        </pc:sldMkLst>
        <pc:spChg chg="mod">
          <ac:chgData name="Erik Král" userId="e92e8e71-05aa-4c44-9728-5ff1a0a20d65" providerId="ADAL" clId="{AF8120B5-F8EF-4579-8949-BF986FFBE48F}" dt="2020-08-07T13:40:13.996" v="1878" actId="27636"/>
          <ac:spMkLst>
            <pc:docMk/>
            <pc:sldMk cId="28928232" sldId="486"/>
            <ac:spMk id="2" creationId="{EEA7AB69-2049-4437-9039-09146C9AEAF2}"/>
          </ac:spMkLst>
        </pc:spChg>
        <pc:spChg chg="mod">
          <ac:chgData name="Erik Král" userId="e92e8e71-05aa-4c44-9728-5ff1a0a20d65" providerId="ADAL" clId="{AF8120B5-F8EF-4579-8949-BF986FFBE48F}" dt="2020-08-07T13:38:13.946" v="1771" actId="313"/>
          <ac:spMkLst>
            <pc:docMk/>
            <pc:sldMk cId="28928232" sldId="486"/>
            <ac:spMk id="4" creationId="{381389E2-CCD1-4C00-9851-CD360B14D163}"/>
          </ac:spMkLst>
        </pc:spChg>
        <pc:spChg chg="mod">
          <ac:chgData name="Erik Král" userId="e92e8e71-05aa-4c44-9728-5ff1a0a20d65" providerId="ADAL" clId="{AF8120B5-F8EF-4579-8949-BF986FFBE48F}" dt="2020-08-07T13:22:40.898" v="1417" actId="313"/>
          <ac:spMkLst>
            <pc:docMk/>
            <pc:sldMk cId="28928232" sldId="486"/>
            <ac:spMk id="8" creationId="{64A4D747-F78C-46EF-8A2E-C63C2A2DDAC4}"/>
          </ac:spMkLst>
        </pc:spChg>
        <pc:spChg chg="mod">
          <ac:chgData name="Erik Král" userId="e92e8e71-05aa-4c44-9728-5ff1a0a20d65" providerId="ADAL" clId="{AF8120B5-F8EF-4579-8949-BF986FFBE48F}" dt="2020-08-07T13:24:14.468" v="1487" actId="313"/>
          <ac:spMkLst>
            <pc:docMk/>
            <pc:sldMk cId="28928232" sldId="486"/>
            <ac:spMk id="10" creationId="{1D2D47C0-D201-4BBE-A5E5-0B3BD41A22F6}"/>
          </ac:spMkLst>
        </pc:spChg>
        <pc:spChg chg="mod">
          <ac:chgData name="Erik Král" userId="e92e8e71-05aa-4c44-9728-5ff1a0a20d65" providerId="ADAL" clId="{AF8120B5-F8EF-4579-8949-BF986FFBE48F}" dt="2020-08-07T13:24:14.907" v="1488" actId="313"/>
          <ac:spMkLst>
            <pc:docMk/>
            <pc:sldMk cId="28928232" sldId="486"/>
            <ac:spMk id="12" creationId="{EE27417F-87F6-49EA-8C21-A478F09C6417}"/>
          </ac:spMkLst>
        </pc:spChg>
      </pc:sldChg>
      <pc:sldChg chg="modSp">
        <pc:chgData name="Erik Král" userId="e92e8e71-05aa-4c44-9728-5ff1a0a20d65" providerId="ADAL" clId="{AF8120B5-F8EF-4579-8949-BF986FFBE48F}" dt="2020-08-07T13:40:17.272" v="1880" actId="27636"/>
        <pc:sldMkLst>
          <pc:docMk/>
          <pc:sldMk cId="678093606" sldId="487"/>
        </pc:sldMkLst>
        <pc:spChg chg="mod">
          <ac:chgData name="Erik Král" userId="e92e8e71-05aa-4c44-9728-5ff1a0a20d65" providerId="ADAL" clId="{AF8120B5-F8EF-4579-8949-BF986FFBE48F}" dt="2020-08-07T13:40:17.272" v="1880" actId="27636"/>
          <ac:spMkLst>
            <pc:docMk/>
            <pc:sldMk cId="678093606" sldId="487"/>
            <ac:spMk id="2" creationId="{EEA7AB69-2049-4437-9039-09146C9AEAF2}"/>
          </ac:spMkLst>
        </pc:spChg>
        <pc:spChg chg="mod">
          <ac:chgData name="Erik Král" userId="e92e8e71-05aa-4c44-9728-5ff1a0a20d65" providerId="ADAL" clId="{AF8120B5-F8EF-4579-8949-BF986FFBE48F}" dt="2020-08-07T13:38:15.072" v="1773" actId="313"/>
          <ac:spMkLst>
            <pc:docMk/>
            <pc:sldMk cId="678093606" sldId="487"/>
            <ac:spMk id="4" creationId="{381389E2-CCD1-4C00-9851-CD360B14D163}"/>
          </ac:spMkLst>
        </pc:spChg>
        <pc:spChg chg="mod">
          <ac:chgData name="Erik Král" userId="e92e8e71-05aa-4c44-9728-5ff1a0a20d65" providerId="ADAL" clId="{AF8120B5-F8EF-4579-8949-BF986FFBE48F}" dt="2020-08-07T13:22:41.605" v="1418" actId="313"/>
          <ac:spMkLst>
            <pc:docMk/>
            <pc:sldMk cId="678093606" sldId="487"/>
            <ac:spMk id="8" creationId="{64A4D747-F78C-46EF-8A2E-C63C2A2DDAC4}"/>
          </ac:spMkLst>
        </pc:spChg>
        <pc:spChg chg="mod">
          <ac:chgData name="Erik Král" userId="e92e8e71-05aa-4c44-9728-5ff1a0a20d65" providerId="ADAL" clId="{AF8120B5-F8EF-4579-8949-BF986FFBE48F}" dt="2020-08-07T13:24:15.371" v="1489" actId="313"/>
          <ac:spMkLst>
            <pc:docMk/>
            <pc:sldMk cId="678093606" sldId="487"/>
            <ac:spMk id="10" creationId="{1D2D47C0-D201-4BBE-A5E5-0B3BD41A22F6}"/>
          </ac:spMkLst>
        </pc:spChg>
        <pc:spChg chg="mod">
          <ac:chgData name="Erik Král" userId="e92e8e71-05aa-4c44-9728-5ff1a0a20d65" providerId="ADAL" clId="{AF8120B5-F8EF-4579-8949-BF986FFBE48F}" dt="2020-08-07T13:24:15.827" v="1490" actId="313"/>
          <ac:spMkLst>
            <pc:docMk/>
            <pc:sldMk cId="678093606" sldId="487"/>
            <ac:spMk id="12" creationId="{EE27417F-87F6-49EA-8C21-A478F09C6417}"/>
          </ac:spMkLst>
        </pc:spChg>
      </pc:sldChg>
      <pc:sldChg chg="modSp">
        <pc:chgData name="Erik Král" userId="e92e8e71-05aa-4c44-9728-5ff1a0a20d65" providerId="ADAL" clId="{AF8120B5-F8EF-4579-8949-BF986FFBE48F}" dt="2020-08-07T13:40:20.600" v="1882" actId="27636"/>
        <pc:sldMkLst>
          <pc:docMk/>
          <pc:sldMk cId="1821679553" sldId="488"/>
        </pc:sldMkLst>
        <pc:spChg chg="mod">
          <ac:chgData name="Erik Král" userId="e92e8e71-05aa-4c44-9728-5ff1a0a20d65" providerId="ADAL" clId="{AF8120B5-F8EF-4579-8949-BF986FFBE48F}" dt="2020-08-07T13:40:20.600" v="1882" actId="27636"/>
          <ac:spMkLst>
            <pc:docMk/>
            <pc:sldMk cId="1821679553" sldId="488"/>
            <ac:spMk id="2" creationId="{EEA7AB69-2049-4437-9039-09146C9AEAF2}"/>
          </ac:spMkLst>
        </pc:spChg>
        <pc:spChg chg="mod">
          <ac:chgData name="Erik Král" userId="e92e8e71-05aa-4c44-9728-5ff1a0a20d65" providerId="ADAL" clId="{AF8120B5-F8EF-4579-8949-BF986FFBE48F}" dt="2020-08-07T13:38:16.333" v="1775" actId="313"/>
          <ac:spMkLst>
            <pc:docMk/>
            <pc:sldMk cId="1821679553" sldId="488"/>
            <ac:spMk id="4" creationId="{381389E2-CCD1-4C00-9851-CD360B14D163}"/>
          </ac:spMkLst>
        </pc:spChg>
        <pc:spChg chg="mod">
          <ac:chgData name="Erik Král" userId="e92e8e71-05aa-4c44-9728-5ff1a0a20d65" providerId="ADAL" clId="{AF8120B5-F8EF-4579-8949-BF986FFBE48F}" dt="2020-08-07T13:22:42.331" v="1419" actId="313"/>
          <ac:spMkLst>
            <pc:docMk/>
            <pc:sldMk cId="1821679553" sldId="488"/>
            <ac:spMk id="8" creationId="{64A4D747-F78C-46EF-8A2E-C63C2A2DDAC4}"/>
          </ac:spMkLst>
        </pc:spChg>
        <pc:spChg chg="mod">
          <ac:chgData name="Erik Král" userId="e92e8e71-05aa-4c44-9728-5ff1a0a20d65" providerId="ADAL" clId="{AF8120B5-F8EF-4579-8949-BF986FFBE48F}" dt="2020-08-07T13:24:16.577" v="1491" actId="313"/>
          <ac:spMkLst>
            <pc:docMk/>
            <pc:sldMk cId="1821679553" sldId="488"/>
            <ac:spMk id="10" creationId="{1D2D47C0-D201-4BBE-A5E5-0B3BD41A22F6}"/>
          </ac:spMkLst>
        </pc:spChg>
      </pc:sldChg>
      <pc:sldChg chg="modSp">
        <pc:chgData name="Erik Král" userId="e92e8e71-05aa-4c44-9728-5ff1a0a20d65" providerId="ADAL" clId="{AF8120B5-F8EF-4579-8949-BF986FFBE48F}" dt="2020-08-07T13:40:23.737" v="1884" actId="27636"/>
        <pc:sldMkLst>
          <pc:docMk/>
          <pc:sldMk cId="2507488380" sldId="489"/>
        </pc:sldMkLst>
        <pc:spChg chg="mod">
          <ac:chgData name="Erik Král" userId="e92e8e71-05aa-4c44-9728-5ff1a0a20d65" providerId="ADAL" clId="{AF8120B5-F8EF-4579-8949-BF986FFBE48F}" dt="2020-08-07T13:40:23.737" v="1884" actId="27636"/>
          <ac:spMkLst>
            <pc:docMk/>
            <pc:sldMk cId="2507488380" sldId="489"/>
            <ac:spMk id="2" creationId="{EEA7AB69-2049-4437-9039-09146C9AEAF2}"/>
          </ac:spMkLst>
        </pc:spChg>
        <pc:spChg chg="mod">
          <ac:chgData name="Erik Král" userId="e92e8e71-05aa-4c44-9728-5ff1a0a20d65" providerId="ADAL" clId="{AF8120B5-F8EF-4579-8949-BF986FFBE48F}" dt="2020-08-07T13:38:17.654" v="1777" actId="313"/>
          <ac:spMkLst>
            <pc:docMk/>
            <pc:sldMk cId="2507488380" sldId="489"/>
            <ac:spMk id="4" creationId="{381389E2-CCD1-4C00-9851-CD360B14D163}"/>
          </ac:spMkLst>
        </pc:spChg>
        <pc:spChg chg="mod">
          <ac:chgData name="Erik Král" userId="e92e8e71-05aa-4c44-9728-5ff1a0a20d65" providerId="ADAL" clId="{AF8120B5-F8EF-4579-8949-BF986FFBE48F}" dt="2020-08-07T13:22:43.123" v="1420" actId="313"/>
          <ac:spMkLst>
            <pc:docMk/>
            <pc:sldMk cId="2507488380" sldId="489"/>
            <ac:spMk id="8" creationId="{64A4D747-F78C-46EF-8A2E-C63C2A2DDAC4}"/>
          </ac:spMkLst>
        </pc:spChg>
        <pc:spChg chg="mod">
          <ac:chgData name="Erik Král" userId="e92e8e71-05aa-4c44-9728-5ff1a0a20d65" providerId="ADAL" clId="{AF8120B5-F8EF-4579-8949-BF986FFBE48F}" dt="2020-08-07T13:24:17.046" v="1492" actId="313"/>
          <ac:spMkLst>
            <pc:docMk/>
            <pc:sldMk cId="2507488380" sldId="489"/>
            <ac:spMk id="10" creationId="{1D2D47C0-D201-4BBE-A5E5-0B3BD41A22F6}"/>
          </ac:spMkLst>
        </pc:spChg>
      </pc:sldChg>
      <pc:sldChg chg="modSp">
        <pc:chgData name="Erik Král" userId="e92e8e71-05aa-4c44-9728-5ff1a0a20d65" providerId="ADAL" clId="{AF8120B5-F8EF-4579-8949-BF986FFBE48F}" dt="2020-08-07T13:43:31.386" v="2017"/>
        <pc:sldMkLst>
          <pc:docMk/>
          <pc:sldMk cId="2214265674" sldId="490"/>
        </pc:sldMkLst>
        <pc:spChg chg="mod">
          <ac:chgData name="Erik Král" userId="e92e8e71-05aa-4c44-9728-5ff1a0a20d65" providerId="ADAL" clId="{AF8120B5-F8EF-4579-8949-BF986FFBE48F}" dt="2020-08-07T13:43:31.386" v="2017"/>
          <ac:spMkLst>
            <pc:docMk/>
            <pc:sldMk cId="2214265674" sldId="490"/>
            <ac:spMk id="2" creationId="{EEA7AB69-2049-4437-9039-09146C9AEAF2}"/>
          </ac:spMkLst>
        </pc:spChg>
        <pc:spChg chg="mod">
          <ac:chgData name="Erik Král" userId="e92e8e71-05aa-4c44-9728-5ff1a0a20d65" providerId="ADAL" clId="{AF8120B5-F8EF-4579-8949-BF986FFBE48F}" dt="2020-08-07T13:38:19.009" v="1779" actId="313"/>
          <ac:spMkLst>
            <pc:docMk/>
            <pc:sldMk cId="2214265674" sldId="490"/>
            <ac:spMk id="4" creationId="{381389E2-CCD1-4C00-9851-CD360B14D163}"/>
          </ac:spMkLst>
        </pc:spChg>
        <pc:spChg chg="mod">
          <ac:chgData name="Erik Král" userId="e92e8e71-05aa-4c44-9728-5ff1a0a20d65" providerId="ADAL" clId="{AF8120B5-F8EF-4579-8949-BF986FFBE48F}" dt="2020-08-07T13:22:43.910" v="1421" actId="313"/>
          <ac:spMkLst>
            <pc:docMk/>
            <pc:sldMk cId="2214265674" sldId="490"/>
            <ac:spMk id="8" creationId="{64A4D747-F78C-46EF-8A2E-C63C2A2DDAC4}"/>
          </ac:spMkLst>
        </pc:spChg>
        <pc:spChg chg="mod">
          <ac:chgData name="Erik Král" userId="e92e8e71-05aa-4c44-9728-5ff1a0a20d65" providerId="ADAL" clId="{AF8120B5-F8EF-4579-8949-BF986FFBE48F}" dt="2020-08-07T13:24:17.918" v="1493" actId="313"/>
          <ac:spMkLst>
            <pc:docMk/>
            <pc:sldMk cId="2214265674" sldId="490"/>
            <ac:spMk id="10" creationId="{1D2D47C0-D201-4BBE-A5E5-0B3BD41A22F6}"/>
          </ac:spMkLst>
        </pc:spChg>
      </pc:sldChg>
      <pc:sldChg chg="modSp">
        <pc:chgData name="Erik Král" userId="e92e8e71-05aa-4c44-9728-5ff1a0a20d65" providerId="ADAL" clId="{AF8120B5-F8EF-4579-8949-BF986FFBE48F}" dt="2020-08-07T13:43:39.806" v="2018"/>
        <pc:sldMkLst>
          <pc:docMk/>
          <pc:sldMk cId="310056542" sldId="491"/>
        </pc:sldMkLst>
        <pc:spChg chg="mod">
          <ac:chgData name="Erik Král" userId="e92e8e71-05aa-4c44-9728-5ff1a0a20d65" providerId="ADAL" clId="{AF8120B5-F8EF-4579-8949-BF986FFBE48F}" dt="2020-08-07T13:43:39.806" v="2018"/>
          <ac:spMkLst>
            <pc:docMk/>
            <pc:sldMk cId="310056542" sldId="491"/>
            <ac:spMk id="2" creationId="{DF5651C4-D3C8-40B6-93AC-7C6538F02FAE}"/>
          </ac:spMkLst>
        </pc:spChg>
        <pc:spChg chg="mod">
          <ac:chgData name="Erik Král" userId="e92e8e71-05aa-4c44-9728-5ff1a0a20d65" providerId="ADAL" clId="{AF8120B5-F8EF-4579-8949-BF986FFBE48F}" dt="2020-08-07T13:42:55.862" v="2016" actId="20577"/>
          <ac:spMkLst>
            <pc:docMk/>
            <pc:sldMk cId="310056542" sldId="491"/>
            <ac:spMk id="3" creationId="{0B727E0B-C4B6-4A01-BB37-B18106504C28}"/>
          </ac:spMkLst>
        </pc:spChg>
      </pc:sldChg>
      <pc:sldChg chg="modSp">
        <pc:chgData name="Erik Král" userId="e92e8e71-05aa-4c44-9728-5ff1a0a20d65" providerId="ADAL" clId="{AF8120B5-F8EF-4579-8949-BF986FFBE48F}" dt="2020-08-07T13:43:43.211" v="2019"/>
        <pc:sldMkLst>
          <pc:docMk/>
          <pc:sldMk cId="3343898265" sldId="492"/>
        </pc:sldMkLst>
        <pc:spChg chg="mod">
          <ac:chgData name="Erik Král" userId="e92e8e71-05aa-4c44-9728-5ff1a0a20d65" providerId="ADAL" clId="{AF8120B5-F8EF-4579-8949-BF986FFBE48F}" dt="2020-08-07T13:43:43.211" v="2019"/>
          <ac:spMkLst>
            <pc:docMk/>
            <pc:sldMk cId="3343898265" sldId="492"/>
            <ac:spMk id="2" creationId="{EEA7AB69-2049-4437-9039-09146C9AEAF2}"/>
          </ac:spMkLst>
        </pc:spChg>
        <pc:spChg chg="mod">
          <ac:chgData name="Erik Král" userId="e92e8e71-05aa-4c44-9728-5ff1a0a20d65" providerId="ADAL" clId="{AF8120B5-F8EF-4579-8949-BF986FFBE48F}" dt="2020-08-07T13:38:22.416" v="1781" actId="313"/>
          <ac:spMkLst>
            <pc:docMk/>
            <pc:sldMk cId="3343898265" sldId="492"/>
            <ac:spMk id="3" creationId="{A563BFA9-E720-4AA4-A332-17C228E2BF1A}"/>
          </ac:spMkLst>
        </pc:spChg>
        <pc:spChg chg="mod">
          <ac:chgData name="Erik Král" userId="e92e8e71-05aa-4c44-9728-5ff1a0a20d65" providerId="ADAL" clId="{AF8120B5-F8EF-4579-8949-BF986FFBE48F}" dt="2020-08-07T13:22:45.934" v="1422" actId="313"/>
          <ac:spMkLst>
            <pc:docMk/>
            <pc:sldMk cId="3343898265" sldId="492"/>
            <ac:spMk id="8" creationId="{64A4D747-F78C-46EF-8A2E-C63C2A2DDAC4}"/>
          </ac:spMkLst>
        </pc:spChg>
      </pc:sldChg>
      <pc:sldChg chg="modSp">
        <pc:chgData name="Erik Král" userId="e92e8e71-05aa-4c44-9728-5ff1a0a20d65" providerId="ADAL" clId="{AF8120B5-F8EF-4579-8949-BF986FFBE48F}" dt="2020-08-07T13:39:55.479" v="1868" actId="20577"/>
        <pc:sldMkLst>
          <pc:docMk/>
          <pc:sldMk cId="2898894947" sldId="494"/>
        </pc:sldMkLst>
        <pc:spChg chg="mod">
          <ac:chgData name="Erik Král" userId="e92e8e71-05aa-4c44-9728-5ff1a0a20d65" providerId="ADAL" clId="{AF8120B5-F8EF-4579-8949-BF986FFBE48F}" dt="2020-08-07T13:39:55.479" v="1868" actId="20577"/>
          <ac:spMkLst>
            <pc:docMk/>
            <pc:sldMk cId="2898894947" sldId="494"/>
            <ac:spMk id="2" creationId="{EEA7AB69-2049-4437-9039-09146C9AEAF2}"/>
          </ac:spMkLst>
        </pc:spChg>
        <pc:spChg chg="mod">
          <ac:chgData name="Erik Král" userId="e92e8e71-05aa-4c44-9728-5ff1a0a20d65" providerId="ADAL" clId="{AF8120B5-F8EF-4579-8949-BF986FFBE48F}" dt="2020-08-07T13:38:08.268" v="1761" actId="313"/>
          <ac:spMkLst>
            <pc:docMk/>
            <pc:sldMk cId="2898894947" sldId="494"/>
            <ac:spMk id="4" creationId="{381389E2-CCD1-4C00-9851-CD360B14D163}"/>
          </ac:spMkLst>
        </pc:spChg>
        <pc:spChg chg="mod">
          <ac:chgData name="Erik Král" userId="e92e8e71-05aa-4c44-9728-5ff1a0a20d65" providerId="ADAL" clId="{AF8120B5-F8EF-4579-8949-BF986FFBE48F}" dt="2020-08-07T13:22:37.147" v="1412" actId="313"/>
          <ac:spMkLst>
            <pc:docMk/>
            <pc:sldMk cId="2898894947" sldId="494"/>
            <ac:spMk id="8" creationId="{64A4D747-F78C-46EF-8A2E-C63C2A2DDAC4}"/>
          </ac:spMkLst>
        </pc:spChg>
      </pc:sldChg>
      <pc:sldChg chg="modSp">
        <pc:chgData name="Erik Král" userId="e92e8e71-05aa-4c44-9728-5ff1a0a20d65" providerId="ADAL" clId="{AF8120B5-F8EF-4579-8949-BF986FFBE48F}" dt="2020-08-07T13:30:26.062" v="1605"/>
        <pc:sldMkLst>
          <pc:docMk/>
          <pc:sldMk cId="1627139852" sldId="495"/>
        </pc:sldMkLst>
        <pc:spChg chg="mod">
          <ac:chgData name="Erik Král" userId="e92e8e71-05aa-4c44-9728-5ff1a0a20d65" providerId="ADAL" clId="{AF8120B5-F8EF-4579-8949-BF986FFBE48F}" dt="2020-08-07T13:30:26.062" v="1605"/>
          <ac:spMkLst>
            <pc:docMk/>
            <pc:sldMk cId="1627139852" sldId="495"/>
            <ac:spMk id="2" creationId="{EEA7AB69-2049-4437-9039-09146C9AEAF2}"/>
          </ac:spMkLst>
        </pc:spChg>
        <pc:spChg chg="mod">
          <ac:chgData name="Erik Král" userId="e92e8e71-05aa-4c44-9728-5ff1a0a20d65" providerId="ADAL" clId="{AF8120B5-F8EF-4579-8949-BF986FFBE48F}" dt="2020-08-07T13:22:24.578" v="1399" actId="313"/>
          <ac:spMkLst>
            <pc:docMk/>
            <pc:sldMk cId="1627139852" sldId="495"/>
            <ac:spMk id="8" creationId="{64A4D747-F78C-46EF-8A2E-C63C2A2DDAC4}"/>
          </ac:spMkLst>
        </pc:spChg>
      </pc:sldChg>
      <pc:sldChg chg="modSp">
        <pc:chgData name="Erik Král" userId="e92e8e71-05aa-4c44-9728-5ff1a0a20d65" providerId="ADAL" clId="{AF8120B5-F8EF-4579-8949-BF986FFBE48F}" dt="2020-08-07T13:43:45.634" v="2020"/>
        <pc:sldMkLst>
          <pc:docMk/>
          <pc:sldMk cId="1226831748" sldId="496"/>
        </pc:sldMkLst>
        <pc:spChg chg="mod">
          <ac:chgData name="Erik Král" userId="e92e8e71-05aa-4c44-9728-5ff1a0a20d65" providerId="ADAL" clId="{AF8120B5-F8EF-4579-8949-BF986FFBE48F}" dt="2020-08-07T13:43:45.634" v="2020"/>
          <ac:spMkLst>
            <pc:docMk/>
            <pc:sldMk cId="1226831748" sldId="496"/>
            <ac:spMk id="2" creationId="{EEA7AB69-2049-4437-9039-09146C9AEAF2}"/>
          </ac:spMkLst>
        </pc:spChg>
        <pc:spChg chg="mod">
          <ac:chgData name="Erik Král" userId="e92e8e71-05aa-4c44-9728-5ff1a0a20d65" providerId="ADAL" clId="{AF8120B5-F8EF-4579-8949-BF986FFBE48F}" dt="2020-08-07T13:38:23.560" v="1783" actId="313"/>
          <ac:spMkLst>
            <pc:docMk/>
            <pc:sldMk cId="1226831748" sldId="496"/>
            <ac:spMk id="3" creationId="{A563BFA9-E720-4AA4-A332-17C228E2BF1A}"/>
          </ac:spMkLst>
        </pc:spChg>
        <pc:spChg chg="mod">
          <ac:chgData name="Erik Král" userId="e92e8e71-05aa-4c44-9728-5ff1a0a20d65" providerId="ADAL" clId="{AF8120B5-F8EF-4579-8949-BF986FFBE48F}" dt="2020-08-07T13:22:46.787" v="1423" actId="313"/>
          <ac:spMkLst>
            <pc:docMk/>
            <pc:sldMk cId="1226831748" sldId="496"/>
            <ac:spMk id="8" creationId="{64A4D747-F78C-46EF-8A2E-C63C2A2DDAC4}"/>
          </ac:spMkLst>
        </pc:spChg>
        <pc:spChg chg="mod">
          <ac:chgData name="Erik Král" userId="e92e8e71-05aa-4c44-9728-5ff1a0a20d65" providerId="ADAL" clId="{AF8120B5-F8EF-4579-8949-BF986FFBE48F}" dt="2020-08-07T13:24:19.082" v="1494" actId="313"/>
          <ac:spMkLst>
            <pc:docMk/>
            <pc:sldMk cId="1226831748" sldId="496"/>
            <ac:spMk id="10" creationId="{1D2D47C0-D201-4BBE-A5E5-0B3BD41A22F6}"/>
          </ac:spMkLst>
        </pc:spChg>
      </pc:sldChg>
      <pc:sldChg chg="modSp">
        <pc:chgData name="Erik Král" userId="e92e8e71-05aa-4c44-9728-5ff1a0a20d65" providerId="ADAL" clId="{AF8120B5-F8EF-4579-8949-BF986FFBE48F}" dt="2020-08-07T13:43:49.093" v="2021"/>
        <pc:sldMkLst>
          <pc:docMk/>
          <pc:sldMk cId="2694428047" sldId="497"/>
        </pc:sldMkLst>
        <pc:spChg chg="mod">
          <ac:chgData name="Erik Král" userId="e92e8e71-05aa-4c44-9728-5ff1a0a20d65" providerId="ADAL" clId="{AF8120B5-F8EF-4579-8949-BF986FFBE48F}" dt="2020-08-07T13:43:49.093" v="2021"/>
          <ac:spMkLst>
            <pc:docMk/>
            <pc:sldMk cId="2694428047" sldId="497"/>
            <ac:spMk id="2" creationId="{EEA7AB69-2049-4437-9039-09146C9AEAF2}"/>
          </ac:spMkLst>
        </pc:spChg>
        <pc:spChg chg="mod">
          <ac:chgData name="Erik Král" userId="e92e8e71-05aa-4c44-9728-5ff1a0a20d65" providerId="ADAL" clId="{AF8120B5-F8EF-4579-8949-BF986FFBE48F}" dt="2020-08-07T13:38:24.705" v="1785" actId="313"/>
          <ac:spMkLst>
            <pc:docMk/>
            <pc:sldMk cId="2694428047" sldId="497"/>
            <ac:spMk id="3" creationId="{A563BFA9-E720-4AA4-A332-17C228E2BF1A}"/>
          </ac:spMkLst>
        </pc:spChg>
        <pc:spChg chg="mod">
          <ac:chgData name="Erik Král" userId="e92e8e71-05aa-4c44-9728-5ff1a0a20d65" providerId="ADAL" clId="{AF8120B5-F8EF-4579-8949-BF986FFBE48F}" dt="2020-08-07T13:22:47.515" v="1424" actId="313"/>
          <ac:spMkLst>
            <pc:docMk/>
            <pc:sldMk cId="2694428047" sldId="497"/>
            <ac:spMk id="8" creationId="{64A4D747-F78C-46EF-8A2E-C63C2A2DDAC4}"/>
          </ac:spMkLst>
        </pc:spChg>
        <pc:spChg chg="mod">
          <ac:chgData name="Erik Král" userId="e92e8e71-05aa-4c44-9728-5ff1a0a20d65" providerId="ADAL" clId="{AF8120B5-F8EF-4579-8949-BF986FFBE48F}" dt="2020-08-07T13:24:19.638" v="1495" actId="313"/>
          <ac:spMkLst>
            <pc:docMk/>
            <pc:sldMk cId="2694428047" sldId="497"/>
            <ac:spMk id="10" creationId="{1D2D47C0-D201-4BBE-A5E5-0B3BD41A22F6}"/>
          </ac:spMkLst>
        </pc:spChg>
      </pc:sldChg>
      <pc:sldChg chg="modSp">
        <pc:chgData name="Erik Král" userId="e92e8e71-05aa-4c44-9728-5ff1a0a20d65" providerId="ADAL" clId="{AF8120B5-F8EF-4579-8949-BF986FFBE48F}" dt="2020-08-07T14:18:44.926" v="2225" actId="20577"/>
        <pc:sldMkLst>
          <pc:docMk/>
          <pc:sldMk cId="3193962412" sldId="498"/>
        </pc:sldMkLst>
        <pc:spChg chg="mod">
          <ac:chgData name="Erik Král" userId="e92e8e71-05aa-4c44-9728-5ff1a0a20d65" providerId="ADAL" clId="{AF8120B5-F8EF-4579-8949-BF986FFBE48F}" dt="2020-08-07T14:18:24.488" v="2205" actId="20577"/>
          <ac:spMkLst>
            <pc:docMk/>
            <pc:sldMk cId="3193962412" sldId="498"/>
            <ac:spMk id="2" creationId="{7ED638ED-4509-4493-B9D3-F94E33401EE0}"/>
          </ac:spMkLst>
        </pc:spChg>
        <pc:spChg chg="mod">
          <ac:chgData name="Erik Král" userId="e92e8e71-05aa-4c44-9728-5ff1a0a20d65" providerId="ADAL" clId="{AF8120B5-F8EF-4579-8949-BF986FFBE48F}" dt="2020-08-07T14:18:44.926" v="2225" actId="20577"/>
          <ac:spMkLst>
            <pc:docMk/>
            <pc:sldMk cId="3193962412" sldId="498"/>
            <ac:spMk id="3" creationId="{78F41C16-F83D-4EB5-8AE0-41EBD641759D}"/>
          </ac:spMkLst>
        </pc:spChg>
      </pc:sldChg>
      <pc:sldChg chg="modSp">
        <pc:chgData name="Erik Král" userId="e92e8e71-05aa-4c44-9728-5ff1a0a20d65" providerId="ADAL" clId="{AF8120B5-F8EF-4579-8949-BF986FFBE48F}" dt="2020-08-07T13:43:52.201" v="2022"/>
        <pc:sldMkLst>
          <pc:docMk/>
          <pc:sldMk cId="2286986257" sldId="499"/>
        </pc:sldMkLst>
        <pc:spChg chg="mod">
          <ac:chgData name="Erik Král" userId="e92e8e71-05aa-4c44-9728-5ff1a0a20d65" providerId="ADAL" clId="{AF8120B5-F8EF-4579-8949-BF986FFBE48F}" dt="2020-08-07T13:43:52.201" v="2022"/>
          <ac:spMkLst>
            <pc:docMk/>
            <pc:sldMk cId="2286986257" sldId="499"/>
            <ac:spMk id="2" creationId="{EEA7AB69-2049-4437-9039-09146C9AEAF2}"/>
          </ac:spMkLst>
        </pc:spChg>
        <pc:spChg chg="mod">
          <ac:chgData name="Erik Král" userId="e92e8e71-05aa-4c44-9728-5ff1a0a20d65" providerId="ADAL" clId="{AF8120B5-F8EF-4579-8949-BF986FFBE48F}" dt="2020-08-07T13:38:26.063" v="1787" actId="313"/>
          <ac:spMkLst>
            <pc:docMk/>
            <pc:sldMk cId="2286986257" sldId="499"/>
            <ac:spMk id="3" creationId="{A563BFA9-E720-4AA4-A332-17C228E2BF1A}"/>
          </ac:spMkLst>
        </pc:spChg>
        <pc:spChg chg="mod">
          <ac:chgData name="Erik Král" userId="e92e8e71-05aa-4c44-9728-5ff1a0a20d65" providerId="ADAL" clId="{AF8120B5-F8EF-4579-8949-BF986FFBE48F}" dt="2020-08-07T13:22:48.250" v="1425" actId="313"/>
          <ac:spMkLst>
            <pc:docMk/>
            <pc:sldMk cId="2286986257" sldId="499"/>
            <ac:spMk id="8" creationId="{64A4D747-F78C-46EF-8A2E-C63C2A2DDAC4}"/>
          </ac:spMkLst>
        </pc:spChg>
        <pc:spChg chg="mod">
          <ac:chgData name="Erik Král" userId="e92e8e71-05aa-4c44-9728-5ff1a0a20d65" providerId="ADAL" clId="{AF8120B5-F8EF-4579-8949-BF986FFBE48F}" dt="2020-08-07T13:24:20.322" v="1496" actId="313"/>
          <ac:spMkLst>
            <pc:docMk/>
            <pc:sldMk cId="2286986257" sldId="499"/>
            <ac:spMk id="10" creationId="{1D2D47C0-D201-4BBE-A5E5-0B3BD41A22F6}"/>
          </ac:spMkLst>
        </pc:spChg>
        <pc:spChg chg="mod">
          <ac:chgData name="Erik Král" userId="e92e8e71-05aa-4c44-9728-5ff1a0a20d65" providerId="ADAL" clId="{AF8120B5-F8EF-4579-8949-BF986FFBE48F}" dt="2020-08-07T13:24:20.776" v="1497" actId="313"/>
          <ac:spMkLst>
            <pc:docMk/>
            <pc:sldMk cId="2286986257" sldId="499"/>
            <ac:spMk id="12" creationId="{A0C4E7DC-2111-443D-922C-57A10A75B747}"/>
          </ac:spMkLst>
        </pc:spChg>
      </pc:sldChg>
      <pc:sldChg chg="modSp">
        <pc:chgData name="Erik Král" userId="e92e8e71-05aa-4c44-9728-5ff1a0a20d65" providerId="ADAL" clId="{AF8120B5-F8EF-4579-8949-BF986FFBE48F}" dt="2020-08-07T13:43:55.402" v="2023"/>
        <pc:sldMkLst>
          <pc:docMk/>
          <pc:sldMk cId="3379812758" sldId="500"/>
        </pc:sldMkLst>
        <pc:spChg chg="mod">
          <ac:chgData name="Erik Král" userId="e92e8e71-05aa-4c44-9728-5ff1a0a20d65" providerId="ADAL" clId="{AF8120B5-F8EF-4579-8949-BF986FFBE48F}" dt="2020-08-07T13:43:55.402" v="2023"/>
          <ac:spMkLst>
            <pc:docMk/>
            <pc:sldMk cId="3379812758" sldId="500"/>
            <ac:spMk id="2" creationId="{EEA7AB69-2049-4437-9039-09146C9AEAF2}"/>
          </ac:spMkLst>
        </pc:spChg>
        <pc:spChg chg="mod">
          <ac:chgData name="Erik Král" userId="e92e8e71-05aa-4c44-9728-5ff1a0a20d65" providerId="ADAL" clId="{AF8120B5-F8EF-4579-8949-BF986FFBE48F}" dt="2020-08-07T13:38:27.266" v="1789" actId="313"/>
          <ac:spMkLst>
            <pc:docMk/>
            <pc:sldMk cId="3379812758" sldId="500"/>
            <ac:spMk id="3" creationId="{A563BFA9-E720-4AA4-A332-17C228E2BF1A}"/>
          </ac:spMkLst>
        </pc:spChg>
        <pc:spChg chg="mod">
          <ac:chgData name="Erik Král" userId="e92e8e71-05aa-4c44-9728-5ff1a0a20d65" providerId="ADAL" clId="{AF8120B5-F8EF-4579-8949-BF986FFBE48F}" dt="2020-08-07T13:22:48.968" v="1426" actId="313"/>
          <ac:spMkLst>
            <pc:docMk/>
            <pc:sldMk cId="3379812758" sldId="500"/>
            <ac:spMk id="8" creationId="{64A4D747-F78C-46EF-8A2E-C63C2A2DDAC4}"/>
          </ac:spMkLst>
        </pc:spChg>
        <pc:spChg chg="mod">
          <ac:chgData name="Erik Král" userId="e92e8e71-05aa-4c44-9728-5ff1a0a20d65" providerId="ADAL" clId="{AF8120B5-F8EF-4579-8949-BF986FFBE48F}" dt="2020-08-07T13:24:21.309" v="1498" actId="313"/>
          <ac:spMkLst>
            <pc:docMk/>
            <pc:sldMk cId="3379812758" sldId="500"/>
            <ac:spMk id="10" creationId="{1D2D47C0-D201-4BBE-A5E5-0B3BD41A22F6}"/>
          </ac:spMkLst>
        </pc:spChg>
        <pc:spChg chg="mod">
          <ac:chgData name="Erik Král" userId="e92e8e71-05aa-4c44-9728-5ff1a0a20d65" providerId="ADAL" clId="{AF8120B5-F8EF-4579-8949-BF986FFBE48F}" dt="2020-08-07T13:24:21.782" v="1499" actId="313"/>
          <ac:spMkLst>
            <pc:docMk/>
            <pc:sldMk cId="3379812758" sldId="500"/>
            <ac:spMk id="12" creationId="{A0C4E7DC-2111-443D-922C-57A10A75B747}"/>
          </ac:spMkLst>
        </pc:spChg>
      </pc:sldChg>
      <pc:sldChg chg="modSp">
        <pc:chgData name="Erik Král" userId="e92e8e71-05aa-4c44-9728-5ff1a0a20d65" providerId="ADAL" clId="{AF8120B5-F8EF-4579-8949-BF986FFBE48F}" dt="2020-08-07T13:43:59.979" v="2024"/>
        <pc:sldMkLst>
          <pc:docMk/>
          <pc:sldMk cId="2115474868" sldId="501"/>
        </pc:sldMkLst>
        <pc:spChg chg="mod">
          <ac:chgData name="Erik Král" userId="e92e8e71-05aa-4c44-9728-5ff1a0a20d65" providerId="ADAL" clId="{AF8120B5-F8EF-4579-8949-BF986FFBE48F}" dt="2020-08-07T13:43:59.979" v="2024"/>
          <ac:spMkLst>
            <pc:docMk/>
            <pc:sldMk cId="2115474868" sldId="501"/>
            <ac:spMk id="2" creationId="{EEA7AB69-2049-4437-9039-09146C9AEAF2}"/>
          </ac:spMkLst>
        </pc:spChg>
        <pc:spChg chg="mod">
          <ac:chgData name="Erik Král" userId="e92e8e71-05aa-4c44-9728-5ff1a0a20d65" providerId="ADAL" clId="{AF8120B5-F8EF-4579-8949-BF986FFBE48F}" dt="2020-08-07T13:38:28.382" v="1791" actId="313"/>
          <ac:spMkLst>
            <pc:docMk/>
            <pc:sldMk cId="2115474868" sldId="501"/>
            <ac:spMk id="3" creationId="{A563BFA9-E720-4AA4-A332-17C228E2BF1A}"/>
          </ac:spMkLst>
        </pc:spChg>
        <pc:spChg chg="mod">
          <ac:chgData name="Erik Král" userId="e92e8e71-05aa-4c44-9728-5ff1a0a20d65" providerId="ADAL" clId="{AF8120B5-F8EF-4579-8949-BF986FFBE48F}" dt="2020-08-07T13:22:49.705" v="1427" actId="313"/>
          <ac:spMkLst>
            <pc:docMk/>
            <pc:sldMk cId="2115474868" sldId="501"/>
            <ac:spMk id="8" creationId="{64A4D747-F78C-46EF-8A2E-C63C2A2DDAC4}"/>
          </ac:spMkLst>
        </pc:spChg>
        <pc:spChg chg="mod">
          <ac:chgData name="Erik Král" userId="e92e8e71-05aa-4c44-9728-5ff1a0a20d65" providerId="ADAL" clId="{AF8120B5-F8EF-4579-8949-BF986FFBE48F}" dt="2020-08-07T13:24:22.284" v="1500" actId="313"/>
          <ac:spMkLst>
            <pc:docMk/>
            <pc:sldMk cId="2115474868" sldId="501"/>
            <ac:spMk id="10" creationId="{1D2D47C0-D201-4BBE-A5E5-0B3BD41A22F6}"/>
          </ac:spMkLst>
        </pc:spChg>
        <pc:spChg chg="mod">
          <ac:chgData name="Erik Král" userId="e92e8e71-05aa-4c44-9728-5ff1a0a20d65" providerId="ADAL" clId="{AF8120B5-F8EF-4579-8949-BF986FFBE48F}" dt="2020-08-07T13:24:22.753" v="1501" actId="313"/>
          <ac:spMkLst>
            <pc:docMk/>
            <pc:sldMk cId="2115474868" sldId="501"/>
            <ac:spMk id="12" creationId="{A0C4E7DC-2111-443D-922C-57A10A75B747}"/>
          </ac:spMkLst>
        </pc:spChg>
      </pc:sldChg>
      <pc:sldChg chg="modSp">
        <pc:chgData name="Erik Král" userId="e92e8e71-05aa-4c44-9728-5ff1a0a20d65" providerId="ADAL" clId="{AF8120B5-F8EF-4579-8949-BF986FFBE48F}" dt="2020-08-07T13:44:02.802" v="2025"/>
        <pc:sldMkLst>
          <pc:docMk/>
          <pc:sldMk cId="4244579360" sldId="502"/>
        </pc:sldMkLst>
        <pc:spChg chg="mod">
          <ac:chgData name="Erik Král" userId="e92e8e71-05aa-4c44-9728-5ff1a0a20d65" providerId="ADAL" clId="{AF8120B5-F8EF-4579-8949-BF986FFBE48F}" dt="2020-08-07T13:44:02.802" v="2025"/>
          <ac:spMkLst>
            <pc:docMk/>
            <pc:sldMk cId="4244579360" sldId="502"/>
            <ac:spMk id="2" creationId="{EEA7AB69-2049-4437-9039-09146C9AEAF2}"/>
          </ac:spMkLst>
        </pc:spChg>
        <pc:spChg chg="mod">
          <ac:chgData name="Erik Král" userId="e92e8e71-05aa-4c44-9728-5ff1a0a20d65" providerId="ADAL" clId="{AF8120B5-F8EF-4579-8949-BF986FFBE48F}" dt="2020-08-07T13:38:29.438" v="1793" actId="313"/>
          <ac:spMkLst>
            <pc:docMk/>
            <pc:sldMk cId="4244579360" sldId="502"/>
            <ac:spMk id="3" creationId="{A563BFA9-E720-4AA4-A332-17C228E2BF1A}"/>
          </ac:spMkLst>
        </pc:spChg>
        <pc:spChg chg="mod">
          <ac:chgData name="Erik Král" userId="e92e8e71-05aa-4c44-9728-5ff1a0a20d65" providerId="ADAL" clId="{AF8120B5-F8EF-4579-8949-BF986FFBE48F}" dt="2020-08-07T13:22:50.488" v="1428" actId="313"/>
          <ac:spMkLst>
            <pc:docMk/>
            <pc:sldMk cId="4244579360" sldId="502"/>
            <ac:spMk id="8" creationId="{64A4D747-F78C-46EF-8A2E-C63C2A2DDAC4}"/>
          </ac:spMkLst>
        </pc:spChg>
        <pc:spChg chg="mod">
          <ac:chgData name="Erik Král" userId="e92e8e71-05aa-4c44-9728-5ff1a0a20d65" providerId="ADAL" clId="{AF8120B5-F8EF-4579-8949-BF986FFBE48F}" dt="2020-08-07T13:24:23.232" v="1502" actId="313"/>
          <ac:spMkLst>
            <pc:docMk/>
            <pc:sldMk cId="4244579360" sldId="502"/>
            <ac:spMk id="10" creationId="{1D2D47C0-D201-4BBE-A5E5-0B3BD41A22F6}"/>
          </ac:spMkLst>
        </pc:spChg>
        <pc:spChg chg="mod">
          <ac:chgData name="Erik Král" userId="e92e8e71-05aa-4c44-9728-5ff1a0a20d65" providerId="ADAL" clId="{AF8120B5-F8EF-4579-8949-BF986FFBE48F}" dt="2020-08-07T13:24:23.690" v="1503" actId="313"/>
          <ac:spMkLst>
            <pc:docMk/>
            <pc:sldMk cId="4244579360" sldId="502"/>
            <ac:spMk id="12" creationId="{A0C4E7DC-2111-443D-922C-57A10A75B747}"/>
          </ac:spMkLst>
        </pc:spChg>
      </pc:sldChg>
      <pc:sldChg chg="modSp">
        <pc:chgData name="Erik Král" userId="e92e8e71-05aa-4c44-9728-5ff1a0a20d65" providerId="ADAL" clId="{AF8120B5-F8EF-4579-8949-BF986FFBE48F}" dt="2020-08-07T13:44:05.885" v="2026"/>
        <pc:sldMkLst>
          <pc:docMk/>
          <pc:sldMk cId="3681078514" sldId="503"/>
        </pc:sldMkLst>
        <pc:spChg chg="mod">
          <ac:chgData name="Erik Král" userId="e92e8e71-05aa-4c44-9728-5ff1a0a20d65" providerId="ADAL" clId="{AF8120B5-F8EF-4579-8949-BF986FFBE48F}" dt="2020-08-07T13:44:05.885" v="2026"/>
          <ac:spMkLst>
            <pc:docMk/>
            <pc:sldMk cId="3681078514" sldId="503"/>
            <ac:spMk id="2" creationId="{EEA7AB69-2049-4437-9039-09146C9AEAF2}"/>
          </ac:spMkLst>
        </pc:spChg>
        <pc:spChg chg="mod">
          <ac:chgData name="Erik Král" userId="e92e8e71-05aa-4c44-9728-5ff1a0a20d65" providerId="ADAL" clId="{AF8120B5-F8EF-4579-8949-BF986FFBE48F}" dt="2020-08-07T13:38:30.472" v="1795" actId="313"/>
          <ac:spMkLst>
            <pc:docMk/>
            <pc:sldMk cId="3681078514" sldId="503"/>
            <ac:spMk id="3" creationId="{A563BFA9-E720-4AA4-A332-17C228E2BF1A}"/>
          </ac:spMkLst>
        </pc:spChg>
        <pc:spChg chg="mod">
          <ac:chgData name="Erik Král" userId="e92e8e71-05aa-4c44-9728-5ff1a0a20d65" providerId="ADAL" clId="{AF8120B5-F8EF-4579-8949-BF986FFBE48F}" dt="2020-08-07T13:22:51.521" v="1429" actId="313"/>
          <ac:spMkLst>
            <pc:docMk/>
            <pc:sldMk cId="3681078514" sldId="503"/>
            <ac:spMk id="8" creationId="{64A4D747-F78C-46EF-8A2E-C63C2A2DDAC4}"/>
          </ac:spMkLst>
        </pc:spChg>
        <pc:spChg chg="mod">
          <ac:chgData name="Erik Král" userId="e92e8e71-05aa-4c44-9728-5ff1a0a20d65" providerId="ADAL" clId="{AF8120B5-F8EF-4579-8949-BF986FFBE48F}" dt="2020-08-07T13:24:24.200" v="1504" actId="313"/>
          <ac:spMkLst>
            <pc:docMk/>
            <pc:sldMk cId="3681078514" sldId="503"/>
            <ac:spMk id="10" creationId="{1D2D47C0-D201-4BBE-A5E5-0B3BD41A22F6}"/>
          </ac:spMkLst>
        </pc:spChg>
        <pc:spChg chg="mod">
          <ac:chgData name="Erik Král" userId="e92e8e71-05aa-4c44-9728-5ff1a0a20d65" providerId="ADAL" clId="{AF8120B5-F8EF-4579-8949-BF986FFBE48F}" dt="2020-08-07T13:24:24.705" v="1505" actId="313"/>
          <ac:spMkLst>
            <pc:docMk/>
            <pc:sldMk cId="3681078514" sldId="503"/>
            <ac:spMk id="12" creationId="{A0C4E7DC-2111-443D-922C-57A10A75B747}"/>
          </ac:spMkLst>
        </pc:spChg>
      </pc:sldChg>
      <pc:sldChg chg="modSp">
        <pc:chgData name="Erik Král" userId="e92e8e71-05aa-4c44-9728-5ff1a0a20d65" providerId="ADAL" clId="{AF8120B5-F8EF-4579-8949-BF986FFBE48F}" dt="2020-08-07T13:44:08.714" v="2027"/>
        <pc:sldMkLst>
          <pc:docMk/>
          <pc:sldMk cId="2550848934" sldId="504"/>
        </pc:sldMkLst>
        <pc:spChg chg="mod">
          <ac:chgData name="Erik Král" userId="e92e8e71-05aa-4c44-9728-5ff1a0a20d65" providerId="ADAL" clId="{AF8120B5-F8EF-4579-8949-BF986FFBE48F}" dt="2020-08-07T13:44:08.714" v="2027"/>
          <ac:spMkLst>
            <pc:docMk/>
            <pc:sldMk cId="2550848934" sldId="504"/>
            <ac:spMk id="2" creationId="{EEA7AB69-2049-4437-9039-09146C9AEAF2}"/>
          </ac:spMkLst>
        </pc:spChg>
        <pc:spChg chg="mod">
          <ac:chgData name="Erik Král" userId="e92e8e71-05aa-4c44-9728-5ff1a0a20d65" providerId="ADAL" clId="{AF8120B5-F8EF-4579-8949-BF986FFBE48F}" dt="2020-08-07T13:38:31.674" v="1797" actId="313"/>
          <ac:spMkLst>
            <pc:docMk/>
            <pc:sldMk cId="2550848934" sldId="504"/>
            <ac:spMk id="3" creationId="{A563BFA9-E720-4AA4-A332-17C228E2BF1A}"/>
          </ac:spMkLst>
        </pc:spChg>
        <pc:spChg chg="mod">
          <ac:chgData name="Erik Král" userId="e92e8e71-05aa-4c44-9728-5ff1a0a20d65" providerId="ADAL" clId="{AF8120B5-F8EF-4579-8949-BF986FFBE48F}" dt="2020-08-07T13:22:52.736" v="1430" actId="313"/>
          <ac:spMkLst>
            <pc:docMk/>
            <pc:sldMk cId="2550848934" sldId="504"/>
            <ac:spMk id="8" creationId="{64A4D747-F78C-46EF-8A2E-C63C2A2DDAC4}"/>
          </ac:spMkLst>
        </pc:spChg>
        <pc:spChg chg="mod">
          <ac:chgData name="Erik Král" userId="e92e8e71-05aa-4c44-9728-5ff1a0a20d65" providerId="ADAL" clId="{AF8120B5-F8EF-4579-8949-BF986FFBE48F}" dt="2020-08-07T13:24:25.346" v="1506" actId="313"/>
          <ac:spMkLst>
            <pc:docMk/>
            <pc:sldMk cId="2550848934" sldId="504"/>
            <ac:spMk id="10" creationId="{1D2D47C0-D201-4BBE-A5E5-0B3BD41A22F6}"/>
          </ac:spMkLst>
        </pc:spChg>
      </pc:sldChg>
      <pc:sldChg chg="modSp">
        <pc:chgData name="Erik Král" userId="e92e8e71-05aa-4c44-9728-5ff1a0a20d65" providerId="ADAL" clId="{AF8120B5-F8EF-4579-8949-BF986FFBE48F}" dt="2020-08-07T13:44:12.015" v="2028"/>
        <pc:sldMkLst>
          <pc:docMk/>
          <pc:sldMk cId="1772914682" sldId="505"/>
        </pc:sldMkLst>
        <pc:spChg chg="mod">
          <ac:chgData name="Erik Král" userId="e92e8e71-05aa-4c44-9728-5ff1a0a20d65" providerId="ADAL" clId="{AF8120B5-F8EF-4579-8949-BF986FFBE48F}" dt="2020-08-07T13:44:12.015" v="2028"/>
          <ac:spMkLst>
            <pc:docMk/>
            <pc:sldMk cId="1772914682" sldId="505"/>
            <ac:spMk id="2" creationId="{EEA7AB69-2049-4437-9039-09146C9AEAF2}"/>
          </ac:spMkLst>
        </pc:spChg>
        <pc:spChg chg="mod">
          <ac:chgData name="Erik Král" userId="e92e8e71-05aa-4c44-9728-5ff1a0a20d65" providerId="ADAL" clId="{AF8120B5-F8EF-4579-8949-BF986FFBE48F}" dt="2020-08-07T13:38:32.598" v="1799" actId="313"/>
          <ac:spMkLst>
            <pc:docMk/>
            <pc:sldMk cId="1772914682" sldId="505"/>
            <ac:spMk id="3" creationId="{A563BFA9-E720-4AA4-A332-17C228E2BF1A}"/>
          </ac:spMkLst>
        </pc:spChg>
        <pc:spChg chg="mod">
          <ac:chgData name="Erik Král" userId="e92e8e71-05aa-4c44-9728-5ff1a0a20d65" providerId="ADAL" clId="{AF8120B5-F8EF-4579-8949-BF986FFBE48F}" dt="2020-08-07T13:22:54.450" v="1431" actId="313"/>
          <ac:spMkLst>
            <pc:docMk/>
            <pc:sldMk cId="1772914682" sldId="505"/>
            <ac:spMk id="8" creationId="{64A4D747-F78C-46EF-8A2E-C63C2A2DDAC4}"/>
          </ac:spMkLst>
        </pc:spChg>
        <pc:spChg chg="mod">
          <ac:chgData name="Erik Král" userId="e92e8e71-05aa-4c44-9728-5ff1a0a20d65" providerId="ADAL" clId="{AF8120B5-F8EF-4579-8949-BF986FFBE48F}" dt="2020-08-07T13:24:26.281" v="1507" actId="313"/>
          <ac:spMkLst>
            <pc:docMk/>
            <pc:sldMk cId="1772914682" sldId="505"/>
            <ac:spMk id="10" creationId="{1D2D47C0-D201-4BBE-A5E5-0B3BD41A22F6}"/>
          </ac:spMkLst>
        </pc:spChg>
      </pc:sldChg>
      <pc:sldChg chg="modSp">
        <pc:chgData name="Erik Král" userId="e92e8e71-05aa-4c44-9728-5ff1a0a20d65" providerId="ADAL" clId="{AF8120B5-F8EF-4579-8949-BF986FFBE48F}" dt="2020-08-07T13:44:14.460" v="2029"/>
        <pc:sldMkLst>
          <pc:docMk/>
          <pc:sldMk cId="4246980848" sldId="506"/>
        </pc:sldMkLst>
        <pc:spChg chg="mod">
          <ac:chgData name="Erik Král" userId="e92e8e71-05aa-4c44-9728-5ff1a0a20d65" providerId="ADAL" clId="{AF8120B5-F8EF-4579-8949-BF986FFBE48F}" dt="2020-08-07T13:44:14.460" v="2029"/>
          <ac:spMkLst>
            <pc:docMk/>
            <pc:sldMk cId="4246980848" sldId="506"/>
            <ac:spMk id="2" creationId="{EEA7AB69-2049-4437-9039-09146C9AEAF2}"/>
          </ac:spMkLst>
        </pc:spChg>
        <pc:spChg chg="mod">
          <ac:chgData name="Erik Král" userId="e92e8e71-05aa-4c44-9728-5ff1a0a20d65" providerId="ADAL" clId="{AF8120B5-F8EF-4579-8949-BF986FFBE48F}" dt="2020-08-07T13:38:33.638" v="1801" actId="313"/>
          <ac:spMkLst>
            <pc:docMk/>
            <pc:sldMk cId="4246980848" sldId="506"/>
            <ac:spMk id="3" creationId="{A563BFA9-E720-4AA4-A332-17C228E2BF1A}"/>
          </ac:spMkLst>
        </pc:spChg>
        <pc:spChg chg="mod">
          <ac:chgData name="Erik Král" userId="e92e8e71-05aa-4c44-9728-5ff1a0a20d65" providerId="ADAL" clId="{AF8120B5-F8EF-4579-8949-BF986FFBE48F}" dt="2020-08-07T13:22:55.298" v="1432" actId="313"/>
          <ac:spMkLst>
            <pc:docMk/>
            <pc:sldMk cId="4246980848" sldId="506"/>
            <ac:spMk id="8" creationId="{64A4D747-F78C-46EF-8A2E-C63C2A2DDAC4}"/>
          </ac:spMkLst>
        </pc:spChg>
        <pc:spChg chg="mod">
          <ac:chgData name="Erik Král" userId="e92e8e71-05aa-4c44-9728-5ff1a0a20d65" providerId="ADAL" clId="{AF8120B5-F8EF-4579-8949-BF986FFBE48F}" dt="2020-08-07T13:24:26.884" v="1508" actId="313"/>
          <ac:spMkLst>
            <pc:docMk/>
            <pc:sldMk cId="4246980848" sldId="506"/>
            <ac:spMk id="10" creationId="{1D2D47C0-D201-4BBE-A5E5-0B3BD41A22F6}"/>
          </ac:spMkLst>
        </pc:spChg>
      </pc:sldChg>
      <pc:sldChg chg="modSp">
        <pc:chgData name="Erik Král" userId="e92e8e71-05aa-4c44-9728-5ff1a0a20d65" providerId="ADAL" clId="{AF8120B5-F8EF-4579-8949-BF986FFBE48F}" dt="2020-08-07T14:20:53.762" v="2269"/>
        <pc:sldMkLst>
          <pc:docMk/>
          <pc:sldMk cId="4279733146" sldId="507"/>
        </pc:sldMkLst>
        <pc:spChg chg="mod">
          <ac:chgData name="Erik Král" userId="e92e8e71-05aa-4c44-9728-5ff1a0a20d65" providerId="ADAL" clId="{AF8120B5-F8EF-4579-8949-BF986FFBE48F}" dt="2020-08-07T14:20:53.762" v="2269"/>
          <ac:spMkLst>
            <pc:docMk/>
            <pc:sldMk cId="4279733146" sldId="507"/>
            <ac:spMk id="6" creationId="{5F101B16-7C7B-4CD1-AFD5-88E3A86A6D79}"/>
          </ac:spMkLst>
        </pc:spChg>
        <pc:spChg chg="mod">
          <ac:chgData name="Erik Král" userId="e92e8e71-05aa-4c44-9728-5ff1a0a20d65" providerId="ADAL" clId="{AF8120B5-F8EF-4579-8949-BF986FFBE48F}" dt="2020-08-07T14:20:41.768" v="2268" actId="20577"/>
          <ac:spMkLst>
            <pc:docMk/>
            <pc:sldMk cId="4279733146" sldId="507"/>
            <ac:spMk id="7" creationId="{9E075296-49C3-46AE-9858-C607F47D2CCE}"/>
          </ac:spMkLst>
        </pc:spChg>
      </pc:sldChg>
      <pc:sldChg chg="modSp">
        <pc:chgData name="Erik Král" userId="e92e8e71-05aa-4c44-9728-5ff1a0a20d65" providerId="ADAL" clId="{AF8120B5-F8EF-4579-8949-BF986FFBE48F}" dt="2020-08-07T14:22:24.582" v="2287" actId="20577"/>
        <pc:sldMkLst>
          <pc:docMk/>
          <pc:sldMk cId="1618789620" sldId="508"/>
        </pc:sldMkLst>
        <pc:spChg chg="mod">
          <ac:chgData name="Erik Král" userId="e92e8e71-05aa-4c44-9728-5ff1a0a20d65" providerId="ADAL" clId="{AF8120B5-F8EF-4579-8949-BF986FFBE48F}" dt="2020-08-07T14:21:03.193" v="2279" actId="20577"/>
          <ac:spMkLst>
            <pc:docMk/>
            <pc:sldMk cId="1618789620" sldId="508"/>
            <ac:spMk id="2" creationId="{7DC58838-C2A3-417B-9952-82BD0892B678}"/>
          </ac:spMkLst>
        </pc:spChg>
        <pc:spChg chg="mod">
          <ac:chgData name="Erik Král" userId="e92e8e71-05aa-4c44-9728-5ff1a0a20d65" providerId="ADAL" clId="{AF8120B5-F8EF-4579-8949-BF986FFBE48F}" dt="2020-08-07T14:22:24.582" v="2287" actId="20577"/>
          <ac:spMkLst>
            <pc:docMk/>
            <pc:sldMk cId="1618789620" sldId="508"/>
            <ac:spMk id="3" creationId="{E02487A0-C3A0-4681-B590-3CDAD1390806}"/>
          </ac:spMkLst>
        </pc:spChg>
      </pc:sldChg>
      <pc:sldChg chg="modSp">
        <pc:chgData name="Erik Král" userId="e92e8e71-05aa-4c44-9728-5ff1a0a20d65" providerId="ADAL" clId="{AF8120B5-F8EF-4579-8949-BF986FFBE48F}" dt="2020-08-07T14:23:08.005" v="2307" actId="27636"/>
        <pc:sldMkLst>
          <pc:docMk/>
          <pc:sldMk cId="941885448" sldId="509"/>
        </pc:sldMkLst>
        <pc:spChg chg="mod">
          <ac:chgData name="Erik Král" userId="e92e8e71-05aa-4c44-9728-5ff1a0a20d65" providerId="ADAL" clId="{AF8120B5-F8EF-4579-8949-BF986FFBE48F}" dt="2020-08-07T14:23:08.005" v="2307" actId="27636"/>
          <ac:spMkLst>
            <pc:docMk/>
            <pc:sldMk cId="941885448" sldId="509"/>
            <ac:spMk id="2" creationId="{EEA7AB69-2049-4437-9039-09146C9AEAF2}"/>
          </ac:spMkLst>
        </pc:spChg>
        <pc:spChg chg="mod">
          <ac:chgData name="Erik Král" userId="e92e8e71-05aa-4c44-9728-5ff1a0a20d65" providerId="ADAL" clId="{AF8120B5-F8EF-4579-8949-BF986FFBE48F}" dt="2020-08-07T14:22:50.164" v="2293" actId="313"/>
          <ac:spMkLst>
            <pc:docMk/>
            <pc:sldMk cId="941885448" sldId="509"/>
            <ac:spMk id="7" creationId="{EDE71F8D-78A4-4DF8-B31A-6073D6CECE30}"/>
          </ac:spMkLst>
        </pc:spChg>
        <pc:spChg chg="mod">
          <ac:chgData name="Erik Král" userId="e92e8e71-05aa-4c44-9728-5ff1a0a20d65" providerId="ADAL" clId="{AF8120B5-F8EF-4579-8949-BF986FFBE48F}" dt="2020-08-07T13:22:58.064" v="1434" actId="313"/>
          <ac:spMkLst>
            <pc:docMk/>
            <pc:sldMk cId="941885448" sldId="509"/>
            <ac:spMk id="8" creationId="{64A4D747-F78C-46EF-8A2E-C63C2A2DDAC4}"/>
          </ac:spMkLst>
        </pc:spChg>
        <pc:spChg chg="mod">
          <ac:chgData name="Erik Král" userId="e92e8e71-05aa-4c44-9728-5ff1a0a20d65" providerId="ADAL" clId="{AF8120B5-F8EF-4579-8949-BF986FFBE48F}" dt="2020-08-07T13:24:32.931" v="1509" actId="313"/>
          <ac:spMkLst>
            <pc:docMk/>
            <pc:sldMk cId="941885448" sldId="509"/>
            <ac:spMk id="10" creationId="{1D2D47C0-D201-4BBE-A5E5-0B3BD41A22F6}"/>
          </ac:spMkLst>
        </pc:spChg>
      </pc:sldChg>
      <pc:sldChg chg="modSp">
        <pc:chgData name="Erik Král" userId="e92e8e71-05aa-4c44-9728-5ff1a0a20d65" providerId="ADAL" clId="{AF8120B5-F8EF-4579-8949-BF986FFBE48F}" dt="2020-08-07T14:23:11.004" v="2309" actId="27636"/>
        <pc:sldMkLst>
          <pc:docMk/>
          <pc:sldMk cId="1521583554" sldId="510"/>
        </pc:sldMkLst>
        <pc:spChg chg="mod">
          <ac:chgData name="Erik Král" userId="e92e8e71-05aa-4c44-9728-5ff1a0a20d65" providerId="ADAL" clId="{AF8120B5-F8EF-4579-8949-BF986FFBE48F}" dt="2020-08-07T14:23:11.004" v="2309" actId="27636"/>
          <ac:spMkLst>
            <pc:docMk/>
            <pc:sldMk cId="1521583554" sldId="510"/>
            <ac:spMk id="2" creationId="{EEA7AB69-2049-4437-9039-09146C9AEAF2}"/>
          </ac:spMkLst>
        </pc:spChg>
        <pc:spChg chg="mod">
          <ac:chgData name="Erik Král" userId="e92e8e71-05aa-4c44-9728-5ff1a0a20d65" providerId="ADAL" clId="{AF8120B5-F8EF-4579-8949-BF986FFBE48F}" dt="2020-08-07T14:22:51.283" v="2295" actId="313"/>
          <ac:spMkLst>
            <pc:docMk/>
            <pc:sldMk cId="1521583554" sldId="510"/>
            <ac:spMk id="7" creationId="{EDE71F8D-78A4-4DF8-B31A-6073D6CECE30}"/>
          </ac:spMkLst>
        </pc:spChg>
        <pc:spChg chg="mod">
          <ac:chgData name="Erik Král" userId="e92e8e71-05aa-4c44-9728-5ff1a0a20d65" providerId="ADAL" clId="{AF8120B5-F8EF-4579-8949-BF986FFBE48F}" dt="2020-08-07T13:22:58.823" v="1435" actId="313"/>
          <ac:spMkLst>
            <pc:docMk/>
            <pc:sldMk cId="1521583554" sldId="510"/>
            <ac:spMk id="8" creationId="{64A4D747-F78C-46EF-8A2E-C63C2A2DDAC4}"/>
          </ac:spMkLst>
        </pc:spChg>
        <pc:spChg chg="mod">
          <ac:chgData name="Erik Král" userId="e92e8e71-05aa-4c44-9728-5ff1a0a20d65" providerId="ADAL" clId="{AF8120B5-F8EF-4579-8949-BF986FFBE48F}" dt="2020-08-07T13:24:33.578" v="1510" actId="313"/>
          <ac:spMkLst>
            <pc:docMk/>
            <pc:sldMk cId="1521583554" sldId="510"/>
            <ac:spMk id="10" creationId="{1D2D47C0-D201-4BBE-A5E5-0B3BD41A22F6}"/>
          </ac:spMkLst>
        </pc:spChg>
      </pc:sldChg>
      <pc:sldChg chg="modSp">
        <pc:chgData name="Erik Král" userId="e92e8e71-05aa-4c44-9728-5ff1a0a20d65" providerId="ADAL" clId="{AF8120B5-F8EF-4579-8949-BF986FFBE48F}" dt="2020-08-07T14:23:14.436" v="2311" actId="27636"/>
        <pc:sldMkLst>
          <pc:docMk/>
          <pc:sldMk cId="3444819686" sldId="511"/>
        </pc:sldMkLst>
        <pc:spChg chg="mod">
          <ac:chgData name="Erik Král" userId="e92e8e71-05aa-4c44-9728-5ff1a0a20d65" providerId="ADAL" clId="{AF8120B5-F8EF-4579-8949-BF986FFBE48F}" dt="2020-08-07T14:23:14.436" v="2311" actId="27636"/>
          <ac:spMkLst>
            <pc:docMk/>
            <pc:sldMk cId="3444819686" sldId="511"/>
            <ac:spMk id="2" creationId="{EEA7AB69-2049-4437-9039-09146C9AEAF2}"/>
          </ac:spMkLst>
        </pc:spChg>
        <pc:spChg chg="mod">
          <ac:chgData name="Erik Král" userId="e92e8e71-05aa-4c44-9728-5ff1a0a20d65" providerId="ADAL" clId="{AF8120B5-F8EF-4579-8949-BF986FFBE48F}" dt="2020-08-07T14:22:52.828" v="2297" actId="313"/>
          <ac:spMkLst>
            <pc:docMk/>
            <pc:sldMk cId="3444819686" sldId="511"/>
            <ac:spMk id="7" creationId="{EDE71F8D-78A4-4DF8-B31A-6073D6CECE30}"/>
          </ac:spMkLst>
        </pc:spChg>
        <pc:spChg chg="mod">
          <ac:chgData name="Erik Král" userId="e92e8e71-05aa-4c44-9728-5ff1a0a20d65" providerId="ADAL" clId="{AF8120B5-F8EF-4579-8949-BF986FFBE48F}" dt="2020-08-07T13:22:59.573" v="1436" actId="313"/>
          <ac:spMkLst>
            <pc:docMk/>
            <pc:sldMk cId="3444819686" sldId="511"/>
            <ac:spMk id="8" creationId="{64A4D747-F78C-46EF-8A2E-C63C2A2DDAC4}"/>
          </ac:spMkLst>
        </pc:spChg>
        <pc:spChg chg="mod">
          <ac:chgData name="Erik Král" userId="e92e8e71-05aa-4c44-9728-5ff1a0a20d65" providerId="ADAL" clId="{AF8120B5-F8EF-4579-8949-BF986FFBE48F}" dt="2020-08-07T13:24:34.205" v="1511" actId="313"/>
          <ac:spMkLst>
            <pc:docMk/>
            <pc:sldMk cId="3444819686" sldId="511"/>
            <ac:spMk id="10" creationId="{1D2D47C0-D201-4BBE-A5E5-0B3BD41A22F6}"/>
          </ac:spMkLst>
        </pc:spChg>
        <pc:spChg chg="mod">
          <ac:chgData name="Erik Král" userId="e92e8e71-05aa-4c44-9728-5ff1a0a20d65" providerId="ADAL" clId="{AF8120B5-F8EF-4579-8949-BF986FFBE48F}" dt="2020-08-07T13:24:34.674" v="1512" actId="313"/>
          <ac:spMkLst>
            <pc:docMk/>
            <pc:sldMk cId="3444819686" sldId="511"/>
            <ac:spMk id="22" creationId="{B7E51456-5F44-45C8-91A1-06FF13F98914}"/>
          </ac:spMkLst>
        </pc:spChg>
      </pc:sldChg>
      <pc:sldChg chg="modSp">
        <pc:chgData name="Erik Král" userId="e92e8e71-05aa-4c44-9728-5ff1a0a20d65" providerId="ADAL" clId="{AF8120B5-F8EF-4579-8949-BF986FFBE48F}" dt="2020-08-07T14:23:21.672" v="2315" actId="27636"/>
        <pc:sldMkLst>
          <pc:docMk/>
          <pc:sldMk cId="754632777" sldId="512"/>
        </pc:sldMkLst>
        <pc:spChg chg="mod">
          <ac:chgData name="Erik Král" userId="e92e8e71-05aa-4c44-9728-5ff1a0a20d65" providerId="ADAL" clId="{AF8120B5-F8EF-4579-8949-BF986FFBE48F}" dt="2020-08-07T14:23:21.672" v="2315" actId="27636"/>
          <ac:spMkLst>
            <pc:docMk/>
            <pc:sldMk cId="754632777" sldId="512"/>
            <ac:spMk id="2" creationId="{EEA7AB69-2049-4437-9039-09146C9AEAF2}"/>
          </ac:spMkLst>
        </pc:spChg>
        <pc:spChg chg="mod">
          <ac:chgData name="Erik Král" userId="e92e8e71-05aa-4c44-9728-5ff1a0a20d65" providerId="ADAL" clId="{AF8120B5-F8EF-4579-8949-BF986FFBE48F}" dt="2020-08-07T14:22:54.836" v="2301" actId="313"/>
          <ac:spMkLst>
            <pc:docMk/>
            <pc:sldMk cId="754632777" sldId="512"/>
            <ac:spMk id="7" creationId="{EDE71F8D-78A4-4DF8-B31A-6073D6CECE30}"/>
          </ac:spMkLst>
        </pc:spChg>
        <pc:spChg chg="mod">
          <ac:chgData name="Erik Král" userId="e92e8e71-05aa-4c44-9728-5ff1a0a20d65" providerId="ADAL" clId="{AF8120B5-F8EF-4579-8949-BF986FFBE48F}" dt="2020-08-07T13:23:01.082" v="1438" actId="313"/>
          <ac:spMkLst>
            <pc:docMk/>
            <pc:sldMk cId="754632777" sldId="512"/>
            <ac:spMk id="8" creationId="{64A4D747-F78C-46EF-8A2E-C63C2A2DDAC4}"/>
          </ac:spMkLst>
        </pc:spChg>
        <pc:spChg chg="mod">
          <ac:chgData name="Erik Král" userId="e92e8e71-05aa-4c44-9728-5ff1a0a20d65" providerId="ADAL" clId="{AF8120B5-F8EF-4579-8949-BF986FFBE48F}" dt="2020-08-07T13:24:36.133" v="1515" actId="313"/>
          <ac:spMkLst>
            <pc:docMk/>
            <pc:sldMk cId="754632777" sldId="512"/>
            <ac:spMk id="10" creationId="{1D2D47C0-D201-4BBE-A5E5-0B3BD41A22F6}"/>
          </ac:spMkLst>
        </pc:spChg>
        <pc:spChg chg="mod">
          <ac:chgData name="Erik Král" userId="e92e8e71-05aa-4c44-9728-5ff1a0a20d65" providerId="ADAL" clId="{AF8120B5-F8EF-4579-8949-BF986FFBE48F}" dt="2020-08-07T13:24:36.566" v="1516" actId="313"/>
          <ac:spMkLst>
            <pc:docMk/>
            <pc:sldMk cId="754632777" sldId="512"/>
            <ac:spMk id="22" creationId="{B7E51456-5F44-45C8-91A1-06FF13F98914}"/>
          </ac:spMkLst>
        </pc:spChg>
      </pc:sldChg>
      <pc:sldChg chg="modSp">
        <pc:chgData name="Erik Král" userId="e92e8e71-05aa-4c44-9728-5ff1a0a20d65" providerId="ADAL" clId="{AF8120B5-F8EF-4579-8949-BF986FFBE48F}" dt="2020-08-07T14:23:18.141" v="2313" actId="27636"/>
        <pc:sldMkLst>
          <pc:docMk/>
          <pc:sldMk cId="971577285" sldId="513"/>
        </pc:sldMkLst>
        <pc:spChg chg="mod">
          <ac:chgData name="Erik Král" userId="e92e8e71-05aa-4c44-9728-5ff1a0a20d65" providerId="ADAL" clId="{AF8120B5-F8EF-4579-8949-BF986FFBE48F}" dt="2020-08-07T14:23:18.141" v="2313" actId="27636"/>
          <ac:spMkLst>
            <pc:docMk/>
            <pc:sldMk cId="971577285" sldId="513"/>
            <ac:spMk id="2" creationId="{EEA7AB69-2049-4437-9039-09146C9AEAF2}"/>
          </ac:spMkLst>
        </pc:spChg>
        <pc:spChg chg="mod">
          <ac:chgData name="Erik Král" userId="e92e8e71-05aa-4c44-9728-5ff1a0a20d65" providerId="ADAL" clId="{AF8120B5-F8EF-4579-8949-BF986FFBE48F}" dt="2020-08-07T14:22:53.836" v="2299" actId="313"/>
          <ac:spMkLst>
            <pc:docMk/>
            <pc:sldMk cId="971577285" sldId="513"/>
            <ac:spMk id="7" creationId="{EDE71F8D-78A4-4DF8-B31A-6073D6CECE30}"/>
          </ac:spMkLst>
        </pc:spChg>
        <pc:spChg chg="mod">
          <ac:chgData name="Erik Král" userId="e92e8e71-05aa-4c44-9728-5ff1a0a20d65" providerId="ADAL" clId="{AF8120B5-F8EF-4579-8949-BF986FFBE48F}" dt="2020-08-07T13:23:00.317" v="1437" actId="313"/>
          <ac:spMkLst>
            <pc:docMk/>
            <pc:sldMk cId="971577285" sldId="513"/>
            <ac:spMk id="8" creationId="{64A4D747-F78C-46EF-8A2E-C63C2A2DDAC4}"/>
          </ac:spMkLst>
        </pc:spChg>
        <pc:spChg chg="mod">
          <ac:chgData name="Erik Král" userId="e92e8e71-05aa-4c44-9728-5ff1a0a20d65" providerId="ADAL" clId="{AF8120B5-F8EF-4579-8949-BF986FFBE48F}" dt="2020-08-07T13:24:35.195" v="1513" actId="313"/>
          <ac:spMkLst>
            <pc:docMk/>
            <pc:sldMk cId="971577285" sldId="513"/>
            <ac:spMk id="10" creationId="{1D2D47C0-D201-4BBE-A5E5-0B3BD41A22F6}"/>
          </ac:spMkLst>
        </pc:spChg>
        <pc:spChg chg="mod">
          <ac:chgData name="Erik Král" userId="e92e8e71-05aa-4c44-9728-5ff1a0a20d65" providerId="ADAL" clId="{AF8120B5-F8EF-4579-8949-BF986FFBE48F}" dt="2020-08-07T13:24:35.649" v="1514" actId="313"/>
          <ac:spMkLst>
            <pc:docMk/>
            <pc:sldMk cId="971577285" sldId="513"/>
            <ac:spMk id="22" creationId="{B7E51456-5F44-45C8-91A1-06FF13F98914}"/>
          </ac:spMkLst>
        </pc:spChg>
      </pc:sldChg>
      <pc:sldChg chg="modSp">
        <pc:chgData name="Erik Král" userId="e92e8e71-05aa-4c44-9728-5ff1a0a20d65" providerId="ADAL" clId="{AF8120B5-F8EF-4579-8949-BF986FFBE48F}" dt="2020-08-07T14:23:25.277" v="2317" actId="27636"/>
        <pc:sldMkLst>
          <pc:docMk/>
          <pc:sldMk cId="363518735" sldId="514"/>
        </pc:sldMkLst>
        <pc:spChg chg="mod">
          <ac:chgData name="Erik Král" userId="e92e8e71-05aa-4c44-9728-5ff1a0a20d65" providerId="ADAL" clId="{AF8120B5-F8EF-4579-8949-BF986FFBE48F}" dt="2020-08-07T14:23:25.277" v="2317" actId="27636"/>
          <ac:spMkLst>
            <pc:docMk/>
            <pc:sldMk cId="363518735" sldId="514"/>
            <ac:spMk id="2" creationId="{EEA7AB69-2049-4437-9039-09146C9AEAF2}"/>
          </ac:spMkLst>
        </pc:spChg>
        <pc:spChg chg="mod">
          <ac:chgData name="Erik Král" userId="e92e8e71-05aa-4c44-9728-5ff1a0a20d65" providerId="ADAL" clId="{AF8120B5-F8EF-4579-8949-BF986FFBE48F}" dt="2020-08-07T14:22:56.045" v="2303" actId="313"/>
          <ac:spMkLst>
            <pc:docMk/>
            <pc:sldMk cId="363518735" sldId="514"/>
            <ac:spMk id="7" creationId="{EDE71F8D-78A4-4DF8-B31A-6073D6CECE30}"/>
          </ac:spMkLst>
        </pc:spChg>
        <pc:spChg chg="mod">
          <ac:chgData name="Erik Král" userId="e92e8e71-05aa-4c44-9728-5ff1a0a20d65" providerId="ADAL" clId="{AF8120B5-F8EF-4579-8949-BF986FFBE48F}" dt="2020-08-07T13:23:01.806" v="1439" actId="313"/>
          <ac:spMkLst>
            <pc:docMk/>
            <pc:sldMk cId="363518735" sldId="514"/>
            <ac:spMk id="8" creationId="{64A4D747-F78C-46EF-8A2E-C63C2A2DDAC4}"/>
          </ac:spMkLst>
        </pc:spChg>
        <pc:spChg chg="mod">
          <ac:chgData name="Erik Král" userId="e92e8e71-05aa-4c44-9728-5ff1a0a20d65" providerId="ADAL" clId="{AF8120B5-F8EF-4579-8949-BF986FFBE48F}" dt="2020-08-07T13:24:37.105" v="1517" actId="313"/>
          <ac:spMkLst>
            <pc:docMk/>
            <pc:sldMk cId="363518735" sldId="514"/>
            <ac:spMk id="10" creationId="{1D2D47C0-D201-4BBE-A5E5-0B3BD41A22F6}"/>
          </ac:spMkLst>
        </pc:spChg>
        <pc:spChg chg="mod">
          <ac:chgData name="Erik Král" userId="e92e8e71-05aa-4c44-9728-5ff1a0a20d65" providerId="ADAL" clId="{AF8120B5-F8EF-4579-8949-BF986FFBE48F}" dt="2020-08-07T13:24:37.553" v="1518" actId="313"/>
          <ac:spMkLst>
            <pc:docMk/>
            <pc:sldMk cId="363518735" sldId="514"/>
            <ac:spMk id="22" creationId="{B7E51456-5F44-45C8-91A1-06FF13F98914}"/>
          </ac:spMkLst>
        </pc:spChg>
      </pc:sldChg>
      <pc:sldChg chg="modSp">
        <pc:chgData name="Erik Král" userId="e92e8e71-05aa-4c44-9728-5ff1a0a20d65" providerId="ADAL" clId="{AF8120B5-F8EF-4579-8949-BF986FFBE48F}" dt="2020-08-07T14:23:33.772" v="2319" actId="27636"/>
        <pc:sldMkLst>
          <pc:docMk/>
          <pc:sldMk cId="3772645332" sldId="515"/>
        </pc:sldMkLst>
        <pc:spChg chg="mod">
          <ac:chgData name="Erik Král" userId="e92e8e71-05aa-4c44-9728-5ff1a0a20d65" providerId="ADAL" clId="{AF8120B5-F8EF-4579-8949-BF986FFBE48F}" dt="2020-08-07T14:23:33.772" v="2319" actId="27636"/>
          <ac:spMkLst>
            <pc:docMk/>
            <pc:sldMk cId="3772645332" sldId="515"/>
            <ac:spMk id="2" creationId="{EEA7AB69-2049-4437-9039-09146C9AEAF2}"/>
          </ac:spMkLst>
        </pc:spChg>
        <pc:spChg chg="mod">
          <ac:chgData name="Erik Král" userId="e92e8e71-05aa-4c44-9728-5ff1a0a20d65" providerId="ADAL" clId="{AF8120B5-F8EF-4579-8949-BF986FFBE48F}" dt="2020-08-07T14:22:57.229" v="2305" actId="313"/>
          <ac:spMkLst>
            <pc:docMk/>
            <pc:sldMk cId="3772645332" sldId="515"/>
            <ac:spMk id="7" creationId="{EDE71F8D-78A4-4DF8-B31A-6073D6CECE30}"/>
          </ac:spMkLst>
        </pc:spChg>
        <pc:spChg chg="mod">
          <ac:chgData name="Erik Král" userId="e92e8e71-05aa-4c44-9728-5ff1a0a20d65" providerId="ADAL" clId="{AF8120B5-F8EF-4579-8949-BF986FFBE48F}" dt="2020-08-07T13:23:02.538" v="1440" actId="313"/>
          <ac:spMkLst>
            <pc:docMk/>
            <pc:sldMk cId="3772645332" sldId="515"/>
            <ac:spMk id="8" creationId="{64A4D747-F78C-46EF-8A2E-C63C2A2DDAC4}"/>
          </ac:spMkLst>
        </pc:spChg>
        <pc:spChg chg="mod">
          <ac:chgData name="Erik Král" userId="e92e8e71-05aa-4c44-9728-5ff1a0a20d65" providerId="ADAL" clId="{AF8120B5-F8EF-4579-8949-BF986FFBE48F}" dt="2020-08-07T13:24:38.206" v="1519" actId="313"/>
          <ac:spMkLst>
            <pc:docMk/>
            <pc:sldMk cId="3772645332" sldId="515"/>
            <ac:spMk id="10" creationId="{1D2D47C0-D201-4BBE-A5E5-0B3BD41A22F6}"/>
          </ac:spMkLst>
        </pc:spChg>
        <pc:spChg chg="mod">
          <ac:chgData name="Erik Král" userId="e92e8e71-05aa-4c44-9728-5ff1a0a20d65" providerId="ADAL" clId="{AF8120B5-F8EF-4579-8949-BF986FFBE48F}" dt="2020-08-07T13:24:46.103" v="1521" actId="790"/>
          <ac:spMkLst>
            <pc:docMk/>
            <pc:sldMk cId="3772645332" sldId="515"/>
            <ac:spMk id="22" creationId="{B7E51456-5F44-45C8-91A1-06FF13F98914}"/>
          </ac:spMkLst>
        </pc:spChg>
      </pc:sldChg>
      <pc:sldChg chg="modSp">
        <pc:chgData name="Erik Král" userId="e92e8e71-05aa-4c44-9728-5ff1a0a20d65" providerId="ADAL" clId="{AF8120B5-F8EF-4579-8949-BF986FFBE48F}" dt="2020-08-07T13:44:46.334" v="2051" actId="20577"/>
        <pc:sldMkLst>
          <pc:docMk/>
          <pc:sldMk cId="2766031041" sldId="516"/>
        </pc:sldMkLst>
        <pc:spChg chg="mod">
          <ac:chgData name="Erik Král" userId="e92e8e71-05aa-4c44-9728-5ff1a0a20d65" providerId="ADAL" clId="{AF8120B5-F8EF-4579-8949-BF986FFBE48F}" dt="2020-08-07T13:44:26.365" v="2046" actId="20577"/>
          <ac:spMkLst>
            <pc:docMk/>
            <pc:sldMk cId="2766031041" sldId="516"/>
            <ac:spMk id="2" creationId="{04FEC1F5-69F8-4B99-A023-9FB0BC7E7969}"/>
          </ac:spMkLst>
        </pc:spChg>
        <pc:spChg chg="mod">
          <ac:chgData name="Erik Král" userId="e92e8e71-05aa-4c44-9728-5ff1a0a20d65" providerId="ADAL" clId="{AF8120B5-F8EF-4579-8949-BF986FFBE48F}" dt="2020-08-07T13:44:46.334" v="2051" actId="20577"/>
          <ac:spMkLst>
            <pc:docMk/>
            <pc:sldMk cId="2766031041" sldId="516"/>
            <ac:spMk id="3" creationId="{2179108C-9991-444B-80F4-D3803C0D2300}"/>
          </ac:spMkLst>
        </pc:spChg>
      </pc:sldChg>
      <pc:sldChg chg="modSp">
        <pc:chgData name="Erik Král" userId="e92e8e71-05aa-4c44-9728-5ff1a0a20d65" providerId="ADAL" clId="{AF8120B5-F8EF-4579-8949-BF986FFBE48F}" dt="2020-08-07T14:14:26.862" v="2129" actId="33524"/>
        <pc:sldMkLst>
          <pc:docMk/>
          <pc:sldMk cId="3148744887" sldId="517"/>
        </pc:sldMkLst>
        <pc:spChg chg="mod">
          <ac:chgData name="Erik Král" userId="e92e8e71-05aa-4c44-9728-5ff1a0a20d65" providerId="ADAL" clId="{AF8120B5-F8EF-4579-8949-BF986FFBE48F}" dt="2020-08-07T13:47:11.187" v="2052"/>
          <ac:spMkLst>
            <pc:docMk/>
            <pc:sldMk cId="3148744887" sldId="517"/>
            <ac:spMk id="6" creationId="{E18911F4-6415-493F-8557-906BB0DAEFB6}"/>
          </ac:spMkLst>
        </pc:spChg>
        <pc:spChg chg="mod">
          <ac:chgData name="Erik Král" userId="e92e8e71-05aa-4c44-9728-5ff1a0a20d65" providerId="ADAL" clId="{AF8120B5-F8EF-4579-8949-BF986FFBE48F}" dt="2020-08-07T14:14:26.862" v="2129" actId="33524"/>
          <ac:spMkLst>
            <pc:docMk/>
            <pc:sldMk cId="3148744887" sldId="517"/>
            <ac:spMk id="7" creationId="{CE0E1C2A-F8E4-4378-9E71-E9BF916385FA}"/>
          </ac:spMkLst>
        </pc:spChg>
      </pc:sldChg>
      <pc:sldChg chg="modSp">
        <pc:chgData name="Erik Král" userId="e92e8e71-05aa-4c44-9728-5ff1a0a20d65" providerId="ADAL" clId="{AF8120B5-F8EF-4579-8949-BF986FFBE48F}" dt="2020-08-07T14:15:38.174" v="2131"/>
        <pc:sldMkLst>
          <pc:docMk/>
          <pc:sldMk cId="316200325" sldId="518"/>
        </pc:sldMkLst>
        <pc:spChg chg="mod">
          <ac:chgData name="Erik Král" userId="e92e8e71-05aa-4c44-9728-5ff1a0a20d65" providerId="ADAL" clId="{AF8120B5-F8EF-4579-8949-BF986FFBE48F}" dt="2020-08-07T13:47:17.876" v="2065" actId="20577"/>
          <ac:spMkLst>
            <pc:docMk/>
            <pc:sldMk cId="316200325" sldId="518"/>
            <ac:spMk id="6" creationId="{E18911F4-6415-493F-8557-906BB0DAEFB6}"/>
          </ac:spMkLst>
        </pc:spChg>
        <pc:spChg chg="mod">
          <ac:chgData name="Erik Král" userId="e92e8e71-05aa-4c44-9728-5ff1a0a20d65" providerId="ADAL" clId="{AF8120B5-F8EF-4579-8949-BF986FFBE48F}" dt="2020-08-07T14:15:38.174" v="2131"/>
          <ac:spMkLst>
            <pc:docMk/>
            <pc:sldMk cId="316200325" sldId="518"/>
            <ac:spMk id="7" creationId="{CE0E1C2A-F8E4-4378-9E71-E9BF916385FA}"/>
          </ac:spMkLst>
        </pc:spChg>
      </pc:sldChg>
      <pc:sldChg chg="modSp">
        <pc:chgData name="Erik Král" userId="e92e8e71-05aa-4c44-9728-5ff1a0a20d65" providerId="ADAL" clId="{AF8120B5-F8EF-4579-8949-BF986FFBE48F}" dt="2020-08-07T14:16:57.121" v="2181" actId="20577"/>
        <pc:sldMkLst>
          <pc:docMk/>
          <pc:sldMk cId="1841249936" sldId="519"/>
        </pc:sldMkLst>
        <pc:spChg chg="mod">
          <ac:chgData name="Erik Král" userId="e92e8e71-05aa-4c44-9728-5ff1a0a20d65" providerId="ADAL" clId="{AF8120B5-F8EF-4579-8949-BF986FFBE48F}" dt="2020-08-07T13:47:29.558" v="2088" actId="20577"/>
          <ac:spMkLst>
            <pc:docMk/>
            <pc:sldMk cId="1841249936" sldId="519"/>
            <ac:spMk id="6" creationId="{E18911F4-6415-493F-8557-906BB0DAEFB6}"/>
          </ac:spMkLst>
        </pc:spChg>
        <pc:spChg chg="mod">
          <ac:chgData name="Erik Král" userId="e92e8e71-05aa-4c44-9728-5ff1a0a20d65" providerId="ADAL" clId="{AF8120B5-F8EF-4579-8949-BF986FFBE48F}" dt="2020-08-07T14:16:57.121" v="2181" actId="20577"/>
          <ac:spMkLst>
            <pc:docMk/>
            <pc:sldMk cId="1841249936" sldId="519"/>
            <ac:spMk id="7" creationId="{CE0E1C2A-F8E4-4378-9E71-E9BF916385FA}"/>
          </ac:spMkLst>
        </pc:spChg>
      </pc:sldChg>
      <pc:sldChg chg="modSp">
        <pc:chgData name="Erik Král" userId="e92e8e71-05aa-4c44-9728-5ff1a0a20d65" providerId="ADAL" clId="{AF8120B5-F8EF-4579-8949-BF986FFBE48F}" dt="2020-08-07T14:17:44.482" v="2188" actId="20577"/>
        <pc:sldMkLst>
          <pc:docMk/>
          <pc:sldMk cId="58076840" sldId="520"/>
        </pc:sldMkLst>
        <pc:spChg chg="mod">
          <ac:chgData name="Erik Král" userId="e92e8e71-05aa-4c44-9728-5ff1a0a20d65" providerId="ADAL" clId="{AF8120B5-F8EF-4579-8949-BF986FFBE48F}" dt="2020-08-07T13:47:41.764" v="2121" actId="20577"/>
          <ac:spMkLst>
            <pc:docMk/>
            <pc:sldMk cId="58076840" sldId="520"/>
            <ac:spMk id="6" creationId="{E18911F4-6415-493F-8557-906BB0DAEFB6}"/>
          </ac:spMkLst>
        </pc:spChg>
        <pc:spChg chg="mod">
          <ac:chgData name="Erik Král" userId="e92e8e71-05aa-4c44-9728-5ff1a0a20d65" providerId="ADAL" clId="{AF8120B5-F8EF-4579-8949-BF986FFBE48F}" dt="2020-08-07T14:17:44.482" v="2188" actId="20577"/>
          <ac:spMkLst>
            <pc:docMk/>
            <pc:sldMk cId="58076840" sldId="520"/>
            <ac:spMk id="7" creationId="{CE0E1C2A-F8E4-4378-9E71-E9BF916385FA}"/>
          </ac:spMkLst>
        </pc:spChg>
      </pc:sldChg>
      <pc:sldChg chg="modSp add">
        <pc:chgData name="Erik Král" userId="e92e8e71-05aa-4c44-9728-5ff1a0a20d65" providerId="ADAL" clId="{AF8120B5-F8EF-4579-8949-BF986FFBE48F}" dt="2020-08-07T12:54:50.766" v="346" actId="20577"/>
        <pc:sldMkLst>
          <pc:docMk/>
          <pc:sldMk cId="4157756306" sldId="521"/>
        </pc:sldMkLst>
        <pc:spChg chg="mod">
          <ac:chgData name="Erik Král" userId="e92e8e71-05aa-4c44-9728-5ff1a0a20d65" providerId="ADAL" clId="{AF8120B5-F8EF-4579-8949-BF986FFBE48F}" dt="2020-08-07T12:54:50.766" v="346" actId="20577"/>
          <ac:spMkLst>
            <pc:docMk/>
            <pc:sldMk cId="4157756306" sldId="521"/>
            <ac:spMk id="2" creationId="{001BF7EE-EB31-4797-958B-477C28A3705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07.08.2020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07.08.2020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331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07.08.2020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07.08.2020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07.08.2020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07.08.2020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07.08.2020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07.08.2020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07.08.2020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07.08.2020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07.08.2020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07.08.2020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07.08.2020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07.08.2020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Pointers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 err="1">
                <a:solidFill>
                  <a:schemeClr val="tx1"/>
                </a:solidFill>
              </a:rPr>
              <a:t>Object-oriented</a:t>
            </a:r>
            <a:r>
              <a:rPr lang="cs-CZ" sz="2800" i="1" dirty="0">
                <a:solidFill>
                  <a:schemeClr val="tx1"/>
                </a:solidFill>
              </a:rPr>
              <a:t> </a:t>
            </a:r>
            <a:r>
              <a:rPr lang="cs-CZ" sz="2800" i="1" dirty="0" err="1">
                <a:solidFill>
                  <a:schemeClr val="tx1"/>
                </a:solidFill>
              </a:rPr>
              <a:t>programming</a:t>
            </a:r>
            <a:endParaRPr lang="cs-CZ" sz="2800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</a:t>
            </a:r>
            <a:r>
              <a:rPr lang="en-US" dirty="0" err="1"/>
              <a:t>ariable</a:t>
            </a:r>
            <a:r>
              <a:rPr lang="en-US" dirty="0"/>
              <a:t> </a:t>
            </a:r>
            <a:r>
              <a:rPr lang="cs-CZ" dirty="0"/>
              <a:t>M</a:t>
            </a:r>
            <a:r>
              <a:rPr lang="en-US" dirty="0" err="1"/>
              <a:t>emory</a:t>
            </a:r>
            <a:r>
              <a:rPr lang="en-US" dirty="0"/>
              <a:t> </a:t>
            </a:r>
            <a:r>
              <a:rPr lang="cs-CZ" dirty="0"/>
              <a:t>A</a:t>
            </a:r>
            <a:r>
              <a:rPr lang="en-US" dirty="0" err="1"/>
              <a:t>llocation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F9849EC-1D9A-4154-B22B-9A7A2DF68D14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y = 4;</a:t>
            </a:r>
            <a:endParaRPr lang="cs-CZ" sz="2400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</p:spTree>
    <p:extLst>
      <p:ext uri="{BB962C8B-B14F-4D97-AF65-F5344CB8AC3E}">
        <p14:creationId xmlns:p14="http://schemas.microsoft.com/office/powerpoint/2010/main" val="1190688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</a:t>
            </a:r>
            <a:r>
              <a:rPr lang="en-US" dirty="0" err="1"/>
              <a:t>ariable</a:t>
            </a:r>
            <a:r>
              <a:rPr lang="en-US" dirty="0"/>
              <a:t> </a:t>
            </a:r>
            <a:r>
              <a:rPr lang="cs-CZ" dirty="0"/>
              <a:t>M</a:t>
            </a:r>
            <a:r>
              <a:rPr lang="en-US" dirty="0" err="1"/>
              <a:t>emory</a:t>
            </a:r>
            <a:r>
              <a:rPr lang="en-US" dirty="0"/>
              <a:t> </a:t>
            </a:r>
            <a:r>
              <a:rPr lang="cs-CZ" dirty="0"/>
              <a:t>A</a:t>
            </a:r>
            <a:r>
              <a:rPr lang="en-US" dirty="0" err="1"/>
              <a:t>llocation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x: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2013D88C-EDA2-4A33-A39A-78B31395278C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y = 4;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968850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</a:t>
            </a:r>
            <a:r>
              <a:rPr lang="en-US" dirty="0" err="1"/>
              <a:t>ariable</a:t>
            </a:r>
            <a:r>
              <a:rPr lang="en-US" dirty="0"/>
              <a:t> </a:t>
            </a:r>
            <a:r>
              <a:rPr lang="cs-CZ" dirty="0"/>
              <a:t>M</a:t>
            </a:r>
            <a:r>
              <a:rPr lang="en-US" dirty="0" err="1"/>
              <a:t>emory</a:t>
            </a:r>
            <a:r>
              <a:rPr lang="en-US" dirty="0"/>
              <a:t> </a:t>
            </a:r>
            <a:r>
              <a:rPr lang="cs-CZ" dirty="0"/>
              <a:t>A</a:t>
            </a:r>
            <a:r>
              <a:rPr lang="en-US" dirty="0" err="1"/>
              <a:t>llocation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EC776A4A-DAE9-47C1-9694-7669790CC307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y = 4;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602162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</a:t>
            </a:r>
            <a:r>
              <a:rPr lang="en-US" dirty="0" err="1"/>
              <a:t>ariable</a:t>
            </a:r>
            <a:r>
              <a:rPr lang="en-US" dirty="0"/>
              <a:t> </a:t>
            </a:r>
            <a:r>
              <a:rPr lang="cs-CZ" dirty="0"/>
              <a:t>M</a:t>
            </a:r>
            <a:r>
              <a:rPr lang="en-US" dirty="0" err="1"/>
              <a:t>emory</a:t>
            </a:r>
            <a:r>
              <a:rPr lang="en-US" dirty="0"/>
              <a:t> </a:t>
            </a:r>
            <a:r>
              <a:rPr lang="cs-CZ" dirty="0"/>
              <a:t>A</a:t>
            </a:r>
            <a:r>
              <a:rPr lang="en-US" dirty="0" err="1"/>
              <a:t>llocation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7540" y="3798722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4161" y="376794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1004</a:t>
            </a: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y: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2ECA32DA-DC11-4FB6-AEA1-18D4480B2B12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y = 4;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628009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</a:t>
            </a:r>
            <a:r>
              <a:rPr lang="en-US" dirty="0" err="1"/>
              <a:t>ariable</a:t>
            </a:r>
            <a:r>
              <a:rPr lang="en-US" dirty="0"/>
              <a:t> </a:t>
            </a:r>
            <a:r>
              <a:rPr lang="cs-CZ" dirty="0"/>
              <a:t>M</a:t>
            </a:r>
            <a:r>
              <a:rPr lang="en-US" dirty="0" err="1"/>
              <a:t>emory</a:t>
            </a:r>
            <a:r>
              <a:rPr lang="en-US" dirty="0"/>
              <a:t> </a:t>
            </a:r>
            <a:r>
              <a:rPr lang="cs-CZ" dirty="0"/>
              <a:t>A</a:t>
            </a:r>
            <a:r>
              <a:rPr lang="en-US" dirty="0" err="1"/>
              <a:t>llocation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F9849EC-1D9A-4154-B22B-9A7A2DF68D14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y = 4;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7540" y="379872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4161" y="376794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1004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y: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86283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</a:t>
            </a:r>
            <a:r>
              <a:rPr lang="en-US" dirty="0" err="1"/>
              <a:t>ariable</a:t>
            </a:r>
            <a:r>
              <a:rPr lang="en-US" dirty="0"/>
              <a:t> </a:t>
            </a:r>
            <a:r>
              <a:rPr lang="cs-CZ" dirty="0"/>
              <a:t>M</a:t>
            </a:r>
            <a:r>
              <a:rPr lang="en-US" dirty="0" err="1"/>
              <a:t>emory</a:t>
            </a:r>
            <a:r>
              <a:rPr lang="en-US" dirty="0"/>
              <a:t> </a:t>
            </a:r>
            <a:r>
              <a:rPr lang="cs-CZ" dirty="0"/>
              <a:t>A</a:t>
            </a:r>
            <a:r>
              <a:rPr lang="en-US" dirty="0" err="1"/>
              <a:t>llocation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F9849EC-1D9A-4154-B22B-9A7A2DF68D14}"/>
              </a:ext>
            </a:extLst>
          </p:cNvPr>
          <p:cNvSpPr/>
          <p:nvPr/>
        </p:nvSpPr>
        <p:spPr>
          <a:xfrm>
            <a:off x="609599" y="1786970"/>
            <a:ext cx="5285173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 = 0;</a:t>
            </a:r>
          </a:p>
          <a:p>
            <a:r>
              <a:rPr lang="cs-CZ" sz="2400" dirty="0">
                <a:latin typeface="Consolas" panose="020B0609020204030204" pitchFamily="49" charset="0"/>
              </a:rPr>
              <a:t>y = 4;</a:t>
            </a:r>
            <a:endParaRPr lang="cs-CZ" sz="2400" dirty="0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3033464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3002685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7540" y="379872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14161" y="376794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1004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y: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5104193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BAC599-F2B7-473C-9B03-04D3BDBA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Pointer type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617CDB7-5E00-43EE-9626-CB807E147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I</a:t>
            </a:r>
            <a:r>
              <a:rPr lang="en-US" dirty="0"/>
              <a:t>n this section, we will discuss the </a:t>
            </a:r>
            <a:r>
              <a:rPr lang="cs-CZ" dirty="0"/>
              <a:t>pointer </a:t>
            </a:r>
            <a:r>
              <a:rPr lang="cs-CZ" dirty="0" err="1"/>
              <a:t>definition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CF060EF-1C84-44B7-8D25-A68C7462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842011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7B14A2-229C-48EF-8C6A-D8924B952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Pointer Type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A13B025-045B-4D42-A454-3009573A2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Pointer </a:t>
            </a:r>
            <a:r>
              <a:rPr lang="cs-CZ" dirty="0" err="1"/>
              <a:t>is</a:t>
            </a:r>
            <a:r>
              <a:rPr lang="cs-CZ" dirty="0"/>
              <a:t> a </a:t>
            </a:r>
            <a:r>
              <a:rPr lang="cs-CZ" dirty="0" err="1"/>
              <a:t>derived</a:t>
            </a:r>
            <a:r>
              <a:rPr lang="cs-CZ" dirty="0"/>
              <a:t> data type.</a:t>
            </a:r>
          </a:p>
          <a:p>
            <a:r>
              <a:rPr lang="en-US" dirty="0"/>
              <a:t>A pointer is declared just like a variable but with * after the type</a:t>
            </a:r>
            <a:r>
              <a:rPr lang="cs-CZ" dirty="0"/>
              <a:t> </a:t>
            </a:r>
            <a:r>
              <a:rPr lang="en-US" dirty="0"/>
              <a:t>[1]</a:t>
            </a:r>
            <a:r>
              <a:rPr lang="cs-CZ" dirty="0"/>
              <a:t>.</a:t>
            </a:r>
          </a:p>
          <a:p>
            <a:r>
              <a:rPr lang="en-US" dirty="0"/>
              <a:t>For example</a:t>
            </a:r>
            <a:r>
              <a:rPr lang="cs-CZ" dirty="0"/>
              <a:t> </a:t>
            </a:r>
            <a:r>
              <a:rPr lang="cs-CZ" i="1" dirty="0" err="1"/>
              <a:t>int</a:t>
            </a:r>
            <a:r>
              <a:rPr lang="cs-CZ" i="1" dirty="0"/>
              <a:t>* </a:t>
            </a:r>
            <a:r>
              <a:rPr lang="en-US" dirty="0"/>
              <a:t>is a pointer which can point to an integer</a:t>
            </a:r>
            <a:r>
              <a:rPr lang="cs-CZ" dirty="0"/>
              <a:t>, </a:t>
            </a:r>
            <a:r>
              <a:rPr lang="cs-CZ" i="1" dirty="0" err="1"/>
              <a:t>char</a:t>
            </a:r>
            <a:r>
              <a:rPr lang="cs-CZ" i="1" dirty="0"/>
              <a:t>* </a:t>
            </a:r>
            <a:r>
              <a:rPr lang="en-US" dirty="0"/>
              <a:t>is a pointer which can point to a character</a:t>
            </a:r>
            <a:r>
              <a:rPr lang="cs-CZ" dirty="0"/>
              <a:t>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A5485DC-65E7-4F16-8784-40379A2D3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559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211AED6-FC5D-49E6-BEF7-C7C230AEC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Definition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F845CB8-355E-4231-B1DF-45ED6B9FA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182879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position of the * character after the fundamental type at the can be different.</a:t>
            </a:r>
          </a:p>
          <a:p>
            <a:r>
              <a:rPr lang="en-US" dirty="0"/>
              <a:t>The following statements are equivalent, in practice only the first two are used.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E3D3E79-F4BF-4A60-AAF3-8310940D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18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F2DB2127-008B-40FB-9CCA-63D2769678FE}"/>
              </a:ext>
            </a:extLst>
          </p:cNvPr>
          <p:cNvSpPr/>
          <p:nvPr/>
        </p:nvSpPr>
        <p:spPr>
          <a:xfrm>
            <a:off x="5371322" y="3881735"/>
            <a:ext cx="259702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pa</a:t>
            </a: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cs-CZ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pb</a:t>
            </a: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3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 * </a:t>
            </a:r>
            <a:r>
              <a:rPr lang="cs-CZ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pc</a:t>
            </a:r>
            <a:r>
              <a:rPr lang="cs-CZ" sz="3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3200" dirty="0"/>
          </a:p>
        </p:txBody>
      </p:sp>
    </p:spTree>
    <p:extLst>
      <p:ext uri="{BB962C8B-B14F-4D97-AF65-F5344CB8AC3E}">
        <p14:creationId xmlns:p14="http://schemas.microsoft.com/office/powerpoint/2010/main" val="321472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04277D-15A6-4260-9472-E1D697B3D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Definition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72C3201-FCE4-439B-A054-29BA826A1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278085"/>
          </a:xfrm>
        </p:spPr>
        <p:txBody>
          <a:bodyPr>
            <a:normAutofit/>
          </a:bodyPr>
          <a:lstStyle/>
          <a:p>
            <a:r>
              <a:rPr lang="en-US" dirty="0"/>
              <a:t>The original intention of the syntax and position </a:t>
            </a:r>
            <a:r>
              <a:rPr lang="en-US" i="1" dirty="0"/>
              <a:t>*</a:t>
            </a:r>
            <a:r>
              <a:rPr lang="en-US" dirty="0"/>
              <a:t> was based on the situation where we define more variables on one line and should suggest that, for example, the expression </a:t>
            </a:r>
            <a:r>
              <a:rPr lang="en-US" i="1" dirty="0"/>
              <a:t>*int</a:t>
            </a:r>
            <a:r>
              <a:rPr lang="en-US" dirty="0"/>
              <a:t> returns the type int.</a:t>
            </a:r>
          </a:p>
          <a:p>
            <a:r>
              <a:rPr lang="en-US" dirty="0"/>
              <a:t>In </a:t>
            </a:r>
            <a:r>
              <a:rPr lang="en-US" i="1" dirty="0"/>
              <a:t>C</a:t>
            </a:r>
            <a:r>
              <a:rPr lang="en-US" dirty="0"/>
              <a:t>, it is more common to write </a:t>
            </a:r>
            <a:r>
              <a:rPr lang="en-US" i="1" dirty="0"/>
              <a:t>int * px;</a:t>
            </a:r>
          </a:p>
          <a:p>
            <a:r>
              <a:rPr lang="en-US" dirty="0"/>
              <a:t>In </a:t>
            </a:r>
            <a:r>
              <a:rPr lang="en-US" i="1" dirty="0"/>
              <a:t>C++</a:t>
            </a:r>
            <a:r>
              <a:rPr lang="en-US" dirty="0"/>
              <a:t>, you may come across the notation </a:t>
            </a:r>
            <a:r>
              <a:rPr lang="en-US" i="1" dirty="0"/>
              <a:t>int * px;</a:t>
            </a:r>
            <a:endParaRPr lang="cs-CZ" i="1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BAD59F5-314B-4E6E-8E6B-281157F7C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0122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Table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Contents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 err="1"/>
              <a:t>Introduction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Pointer type</a:t>
            </a:r>
          </a:p>
          <a:p>
            <a:pPr marL="0" indent="0">
              <a:buNone/>
            </a:pPr>
            <a:r>
              <a:rPr lang="cs-CZ" dirty="0" err="1"/>
              <a:t>Indirection</a:t>
            </a:r>
            <a:r>
              <a:rPr lang="cs-CZ" dirty="0"/>
              <a:t> </a:t>
            </a:r>
            <a:r>
              <a:rPr lang="cs-CZ" dirty="0" err="1"/>
              <a:t>operator</a:t>
            </a:r>
            <a:endParaRPr lang="cs-CZ" dirty="0"/>
          </a:p>
          <a:p>
            <a:pPr marL="0" indent="0">
              <a:buNone/>
            </a:pPr>
            <a:r>
              <a:rPr lang="cs-CZ" dirty="0" err="1"/>
              <a:t>Address-of</a:t>
            </a:r>
            <a:r>
              <a:rPr lang="cs-CZ" dirty="0"/>
              <a:t> </a:t>
            </a:r>
            <a:r>
              <a:rPr lang="cs-CZ" dirty="0" err="1"/>
              <a:t>operator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Pointer and </a:t>
            </a:r>
            <a:r>
              <a:rPr lang="cs-CZ" dirty="0" err="1"/>
              <a:t>cost</a:t>
            </a:r>
            <a:r>
              <a:rPr lang="cs-CZ" dirty="0"/>
              <a:t> </a:t>
            </a:r>
            <a:r>
              <a:rPr lang="cs-CZ" dirty="0" err="1"/>
              <a:t>keyword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Pointers </a:t>
            </a:r>
            <a:r>
              <a:rPr lang="cs-CZ" dirty="0" err="1"/>
              <a:t>pitfalls</a:t>
            </a:r>
            <a:endParaRPr lang="en-US" dirty="0"/>
          </a:p>
          <a:p>
            <a:pPr marL="0" indent="0">
              <a:buNone/>
            </a:pPr>
            <a:r>
              <a:rPr lang="cs-CZ" dirty="0"/>
              <a:t>Závěr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6E1B1CC-1773-430A-B822-FA9BA23A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Definition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27C0C6-987C-4813-B88B-905675DA6E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following example shows how to define multiple variables in one statement. The variable </a:t>
            </a:r>
            <a:r>
              <a:rPr lang="en-US" i="1" dirty="0"/>
              <a:t>x</a:t>
            </a:r>
            <a:r>
              <a:rPr lang="en-US" dirty="0"/>
              <a:t> is an integer, the </a:t>
            </a:r>
            <a:r>
              <a:rPr lang="en-US" i="1" dirty="0"/>
              <a:t>px</a:t>
            </a:r>
            <a:r>
              <a:rPr lang="en-US" dirty="0"/>
              <a:t> pointer, and the buffer is an array</a:t>
            </a:r>
            <a:r>
              <a:rPr lang="cs-CZ" dirty="0"/>
              <a:t>.</a:t>
            </a:r>
            <a:endParaRPr lang="en-US" dirty="0"/>
          </a:p>
          <a:p>
            <a:endParaRPr lang="cs-CZ" dirty="0"/>
          </a:p>
          <a:p>
            <a:endParaRPr lang="en-US" dirty="0"/>
          </a:p>
          <a:p>
            <a:r>
              <a:rPr lang="en-US" dirty="0"/>
              <a:t>In the following statement, however, the pointer will be </a:t>
            </a:r>
            <a:r>
              <a:rPr lang="en-US" b="1" dirty="0"/>
              <a:t>only the variable </a:t>
            </a:r>
            <a:r>
              <a:rPr lang="en-US" b="1" i="1" dirty="0" err="1"/>
              <a:t>py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i="1" dirty="0"/>
              <a:t>y</a:t>
            </a:r>
            <a:r>
              <a:rPr lang="en-US" dirty="0"/>
              <a:t> will be an integer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1DF37FF-94D5-46DB-A24D-784C36B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D0D9E19A-B3F2-4677-824F-B2BA4CBB4C15}"/>
              </a:ext>
            </a:extLst>
          </p:cNvPr>
          <p:cNvSpPr/>
          <p:nvPr/>
        </p:nvSpPr>
        <p:spPr>
          <a:xfrm>
            <a:off x="3758589" y="3401517"/>
            <a:ext cx="45223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fr-FR" sz="2800" dirty="0">
                <a:solidFill>
                  <a:srgbClr val="000000"/>
                </a:solidFill>
                <a:latin typeface="Consolas" panose="020B0609020204030204" pitchFamily="49" charset="0"/>
              </a:rPr>
              <a:t> x, *px, buffer[2];</a:t>
            </a:r>
            <a:endParaRPr lang="cs-CZ" sz="28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3E2E24B2-6BE3-4067-9E14-75777807C00D}"/>
              </a:ext>
            </a:extLst>
          </p:cNvPr>
          <p:cNvSpPr/>
          <p:nvPr/>
        </p:nvSpPr>
        <p:spPr>
          <a:xfrm>
            <a:off x="4693139" y="5664498"/>
            <a:ext cx="23535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py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, y;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300175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063A7F-D9C4-40F1-B4BE-5E8F85E67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Definition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8B5FD91-D085-42FF-A546-B4BBCF92E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1460240"/>
          </a:xfrm>
        </p:spPr>
        <p:txBody>
          <a:bodyPr/>
          <a:lstStyle/>
          <a:p>
            <a:r>
              <a:rPr lang="en-US" dirty="0"/>
              <a:t>Therefore, in order not to avoid mistakes, it is advisable to define only one variable in one statement.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2228C49-FD10-45FD-8749-ECB9D3997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0E14A6B1-E3DE-48CB-AEA7-B7BC9659BDFE}"/>
              </a:ext>
            </a:extLst>
          </p:cNvPr>
          <p:cNvSpPr/>
          <p:nvPr/>
        </p:nvSpPr>
        <p:spPr>
          <a:xfrm>
            <a:off x="4951445" y="3243006"/>
            <a:ext cx="228911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pole[2];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py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y;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336053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C94E3A1-7E4A-42FF-96A4-5AE6728A5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Null Pointer Value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A267A5-9C79-4277-B5C4-C6DCAEE8A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69942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Then </a:t>
            </a:r>
            <a:r>
              <a:rPr lang="en-US" i="1" dirty="0" err="1"/>
              <a:t>nullptr</a:t>
            </a:r>
            <a:r>
              <a:rPr lang="en-US" dirty="0"/>
              <a:t> keyword represents 0 address.</a:t>
            </a:r>
          </a:p>
          <a:p>
            <a:r>
              <a:rPr lang="en-US" dirty="0"/>
              <a:t>In C language, on the other hand, we use the symbolic constant NULL.</a:t>
            </a:r>
          </a:p>
          <a:p>
            <a:r>
              <a:rPr lang="en-US" i="1" dirty="0" err="1"/>
              <a:t>n</a:t>
            </a:r>
            <a:r>
              <a:rPr lang="en-US" dirty="0" err="1"/>
              <a:t>ullptr</a:t>
            </a:r>
            <a:r>
              <a:rPr lang="en-US" dirty="0"/>
              <a:t> is a value that suggests that pointer yet point nowhere and we must not use it.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C4899AF-7066-4DF7-8C5D-97E656EED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3089AE24-D011-460B-A45B-759C679A0D24}"/>
              </a:ext>
            </a:extLst>
          </p:cNvPr>
          <p:cNvSpPr/>
          <p:nvPr/>
        </p:nvSpPr>
        <p:spPr>
          <a:xfrm>
            <a:off x="4327727" y="4996188"/>
            <a:ext cx="35365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13158646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BAC599-F2B7-473C-9B03-04D3BDBA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Indirection operator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617CDB7-5E00-43EE-9626-CB807E147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section we will discuss the indirection operator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CF060EF-1C84-44B7-8D25-A68C7462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08909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68ADF8-77F3-418D-887E-6E3417E54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Operátor </a:t>
            </a:r>
            <a:r>
              <a:rPr lang="cs-CZ" dirty="0" err="1"/>
              <a:t>indirekce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1396B27C-0201-4DA7-83F0-72982EB94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275305"/>
          </a:xfrm>
        </p:spPr>
        <p:txBody>
          <a:bodyPr/>
          <a:lstStyle/>
          <a:p>
            <a:r>
              <a:rPr lang="en-US" i="1" dirty="0"/>
              <a:t>Indirection</a:t>
            </a:r>
            <a:r>
              <a:rPr lang="en-US" dirty="0"/>
              <a:t> operator provides access to an object or function pointed-to by the pointer operand [1].</a:t>
            </a:r>
            <a:endParaRPr lang="cs-CZ" dirty="0"/>
          </a:p>
          <a:p>
            <a:r>
              <a:rPr lang="cs-CZ" dirty="0"/>
              <a:t>Operátoru </a:t>
            </a:r>
            <a:r>
              <a:rPr lang="cs-CZ" dirty="0" err="1"/>
              <a:t>indirekce</a:t>
            </a:r>
            <a:r>
              <a:rPr lang="cs-CZ" dirty="0"/>
              <a:t> také říkáme operátor dereference.</a:t>
            </a:r>
          </a:p>
          <a:p>
            <a:r>
              <a:rPr lang="en-US" dirty="0"/>
              <a:t>The indirection operator is also called the dereference operator.</a:t>
            </a:r>
          </a:p>
          <a:p>
            <a:r>
              <a:rPr lang="en-US" dirty="0"/>
              <a:t>We write the induction operator using the character * before the object of the pointer type.</a:t>
            </a:r>
            <a:endParaRPr lang="cs-CZ" i="1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EE3737C-C394-491C-AA8B-49D4F50FA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BE8E11DC-907B-4EA8-BC02-BD79A5ECE97C}"/>
              </a:ext>
            </a:extLst>
          </p:cNvPr>
          <p:cNvSpPr/>
          <p:nvPr/>
        </p:nvSpPr>
        <p:spPr>
          <a:xfrm>
            <a:off x="4911988" y="5875506"/>
            <a:ext cx="23680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8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cs-C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p;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10774551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760F04-E68A-499B-BF6B-D6AB5835D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Indirection Operator Example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62AB1AC-65F8-4FE0-A79B-9427C5BF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following example, we define a variable of pointer type, assign it to a randomly selected address, and write a value to that address.</a:t>
            </a:r>
          </a:p>
          <a:p>
            <a:r>
              <a:rPr lang="en-US" dirty="0"/>
              <a:t>In real program, we do not randomly choose addresses, because we must be sure that we can write to memory and there is no data that we must not overwrite.</a:t>
            </a:r>
          </a:p>
          <a:p>
            <a:r>
              <a:rPr lang="en-US" dirty="0">
                <a:solidFill>
                  <a:srgbClr val="FF0000"/>
                </a:solidFill>
              </a:rPr>
              <a:t>Therefore, the following example is very likely to cause a program to crash when trying to write data to memory.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3D679C4-3ABC-41B3-96F6-6AC5E9D3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88057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Indirection Operator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*p;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0869476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Indirection Operator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 p 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*p;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665286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Indirection Operator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= </a:t>
            </a:r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*p;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2873267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Indirection Operator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300</a:t>
            </a:r>
            <a:r>
              <a:rPr lang="cs-CZ" sz="24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*p;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583730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9A71F9A6-1EBE-4FEC-8866-62B16B5C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Introduction</a:t>
            </a:r>
            <a:endParaRPr lang="cs-CZ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104F025-3663-467D-916A-7B24CC005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this presentation, we will discuss </a:t>
            </a:r>
            <a:r>
              <a:rPr lang="cs-CZ" dirty="0"/>
              <a:t>pointers</a:t>
            </a:r>
            <a:r>
              <a:rPr lang="en-US" dirty="0"/>
              <a:t>, their definition and use, and related operators.</a:t>
            </a:r>
          </a:p>
          <a:p>
            <a:r>
              <a:rPr lang="en-US" dirty="0"/>
              <a:t>We will show the use of pointers as parameters of functions.</a:t>
            </a:r>
          </a:p>
          <a:p>
            <a:r>
              <a:rPr lang="en-US" dirty="0"/>
              <a:t>We will discuss the use of the const keyword for pointers.</a:t>
            </a:r>
          </a:p>
          <a:p>
            <a:r>
              <a:rPr lang="en-US" dirty="0"/>
              <a:t>Finally, we will discuss </a:t>
            </a:r>
            <a:r>
              <a:rPr lang="cs-CZ" dirty="0"/>
              <a:t>pointers </a:t>
            </a:r>
            <a:r>
              <a:rPr lang="en-US" dirty="0"/>
              <a:t>pitfalls.</a:t>
            </a:r>
            <a:endParaRPr lang="cs-CZ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4249DF8-47CA-43CD-8374-F361020B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605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Indirection Operator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8579" y="5203938"/>
            <a:ext cx="1670858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012477" y="5327047"/>
            <a:ext cx="220506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0: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*p;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876599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Indirection Operator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8579" y="5203938"/>
            <a:ext cx="1670858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012477" y="5327047"/>
            <a:ext cx="220506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0: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x 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= *p;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12190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Indirection Operator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8579" y="5203938"/>
            <a:ext cx="1670858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012477" y="5327047"/>
            <a:ext cx="220506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0: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*p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4913274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Indirection Operator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8579" y="5203938"/>
            <a:ext cx="1670858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012477" y="5327047"/>
            <a:ext cx="220506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0: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=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*p;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2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255307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Indirection Operator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18579" y="5203938"/>
            <a:ext cx="1670858" cy="646331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012477" y="5327047"/>
            <a:ext cx="220506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0: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00429C3F-58E5-4D0A-8289-0E3222B93553}"/>
              </a:ext>
            </a:extLst>
          </p:cNvPr>
          <p:cNvSpPr/>
          <p:nvPr/>
        </p:nvSpPr>
        <p:spPr>
          <a:xfrm>
            <a:off x="609600" y="1602304"/>
            <a:ext cx="57099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*)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000;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2;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*p;</a:t>
            </a:r>
            <a:endParaRPr lang="cs-CZ" sz="24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166410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BAC599-F2B7-473C-9B03-04D3BDBA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Address-of</a:t>
            </a:r>
            <a:r>
              <a:rPr lang="cs-CZ" dirty="0"/>
              <a:t> </a:t>
            </a:r>
            <a:r>
              <a:rPr lang="cs-CZ" dirty="0" err="1"/>
              <a:t>operator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617CDB7-5E00-43EE-9626-CB807E147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section we will discuss the address</a:t>
            </a:r>
            <a:r>
              <a:rPr lang="cs-CZ" dirty="0"/>
              <a:t>-</a:t>
            </a:r>
            <a:r>
              <a:rPr lang="cs-CZ" dirty="0" err="1"/>
              <a:t>of</a:t>
            </a:r>
            <a:r>
              <a:rPr lang="en-US" dirty="0"/>
              <a:t> operator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CF060EF-1C84-44B7-8D25-A68C7462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948500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A0E6D0D-1C09-4E54-8A83-D397C992E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Address-of</a:t>
            </a:r>
            <a:r>
              <a:rPr lang="cs-CZ" dirty="0"/>
              <a:t> </a:t>
            </a:r>
            <a:r>
              <a:rPr lang="cs-CZ" dirty="0" err="1"/>
              <a:t>Operator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798355C-424D-428B-B7C9-9954040087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428999"/>
          </a:xfrm>
        </p:spPr>
        <p:txBody>
          <a:bodyPr>
            <a:normAutofit fontScale="92500" lnSpcReduction="10000"/>
          </a:bodyPr>
          <a:lstStyle/>
          <a:p>
            <a:r>
              <a:rPr lang="cs-CZ" i="1" dirty="0"/>
              <a:t>A</a:t>
            </a:r>
            <a:r>
              <a:rPr lang="en-US" i="1" dirty="0" err="1"/>
              <a:t>ddress</a:t>
            </a:r>
            <a:r>
              <a:rPr lang="en-US" i="1" dirty="0"/>
              <a:t>-of</a:t>
            </a:r>
            <a:r>
              <a:rPr lang="en-US" dirty="0"/>
              <a:t> operator creates a pointer pointing to the object or function operand</a:t>
            </a:r>
            <a:endParaRPr lang="cs-CZ" dirty="0"/>
          </a:p>
          <a:p>
            <a:r>
              <a:rPr lang="en-US" dirty="0"/>
              <a:t>Simply put, it returns the address of an object in memory</a:t>
            </a:r>
            <a:endParaRPr lang="cs-CZ" dirty="0"/>
          </a:p>
          <a:p>
            <a:r>
              <a:rPr lang="en-US" dirty="0"/>
              <a:t>We also call the address operator the reference operator - be careful not to confuse it with the reference type in C ++.</a:t>
            </a:r>
            <a:endParaRPr lang="cs-CZ" dirty="0"/>
          </a:p>
          <a:p>
            <a:r>
              <a:rPr lang="en-US" dirty="0"/>
              <a:t>We write the address operator using the &amp; character before the variable name.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0EEB79A-E23C-47D0-B29F-FA246C097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0ED75F1-515F-4C7A-B932-265A39837646}"/>
              </a:ext>
            </a:extLst>
          </p:cNvPr>
          <p:cNvSpPr/>
          <p:nvPr/>
        </p:nvSpPr>
        <p:spPr>
          <a:xfrm>
            <a:off x="5313574" y="5431165"/>
            <a:ext cx="156485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800" b="1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a;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25309529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2F30A5D-2C11-4701-B254-A8B9CF9F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Address-of</a:t>
            </a:r>
            <a:r>
              <a:rPr lang="cs-CZ" dirty="0"/>
              <a:t> </a:t>
            </a:r>
            <a:r>
              <a:rPr lang="cs-CZ" dirty="0" err="1"/>
              <a:t>Operator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B099417-67C9-461F-AE65-6587A70DA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following example, we first define an integer type variable and then a pointer</a:t>
            </a:r>
            <a:r>
              <a:rPr lang="cs-CZ" dirty="0"/>
              <a:t> to </a:t>
            </a:r>
            <a:r>
              <a:rPr lang="cs-CZ" dirty="0" err="1"/>
              <a:t>an</a:t>
            </a:r>
            <a:r>
              <a:rPr lang="cs-CZ" dirty="0"/>
              <a:t> </a:t>
            </a:r>
            <a:r>
              <a:rPr lang="cs-CZ" dirty="0" err="1"/>
              <a:t>integer</a:t>
            </a:r>
            <a:r>
              <a:rPr lang="en-US" dirty="0"/>
              <a:t>.</a:t>
            </a:r>
          </a:p>
          <a:p>
            <a:r>
              <a:rPr lang="en-US" dirty="0"/>
              <a:t>We then assign the integer</a:t>
            </a:r>
            <a:r>
              <a:rPr lang="cs-CZ" dirty="0"/>
              <a:t> </a:t>
            </a:r>
            <a:r>
              <a:rPr lang="cs-CZ" dirty="0" err="1"/>
              <a:t>object</a:t>
            </a:r>
            <a:r>
              <a:rPr lang="en-US" dirty="0"/>
              <a:t> address in memory to the integer pointer as </a:t>
            </a:r>
            <a:r>
              <a:rPr lang="cs-CZ" dirty="0" err="1"/>
              <a:t>its</a:t>
            </a:r>
            <a:r>
              <a:rPr lang="en-US" dirty="0"/>
              <a:t> value.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D7B3F48-4412-4011-AEF5-0748F0D3A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746239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Address-of</a:t>
            </a:r>
            <a:r>
              <a:rPr lang="cs-CZ" dirty="0"/>
              <a:t> </a:t>
            </a:r>
            <a:r>
              <a:rPr lang="cs-CZ" dirty="0" err="1"/>
              <a:t>Operator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400" dirty="0">
                <a:latin typeface="Consolas" panose="020B0609020204030204" pitchFamily="49" charset="0"/>
              </a:rPr>
              <a:t>*p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62713985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Address-of</a:t>
            </a:r>
            <a:r>
              <a:rPr lang="cs-CZ" dirty="0"/>
              <a:t> </a:t>
            </a:r>
            <a:r>
              <a:rPr lang="cs-CZ" dirty="0" err="1"/>
              <a:t>Operator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748855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0AA79EA-D2DF-4CF2-ACD8-AE895A7F6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Pointer </a:t>
            </a:r>
            <a:r>
              <a:rPr lang="en-US" dirty="0"/>
              <a:t>[1]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5FC1C0B-5822-40C8-A1B5-585453D6C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pointer in </a:t>
            </a:r>
            <a:r>
              <a:rPr lang="en-US" i="1" dirty="0"/>
              <a:t>C</a:t>
            </a:r>
            <a:r>
              <a:rPr lang="en-US" dirty="0"/>
              <a:t> and </a:t>
            </a:r>
            <a:r>
              <a:rPr lang="en-US" i="1" dirty="0"/>
              <a:t>C++ </a:t>
            </a:r>
            <a:r>
              <a:rPr lang="en-US" dirty="0"/>
              <a:t>is a type of variable that references an address to another object in </a:t>
            </a:r>
            <a:r>
              <a:rPr lang="cs-CZ" dirty="0" err="1"/>
              <a:t>memory</a:t>
            </a:r>
            <a:r>
              <a:rPr lang="en-US" dirty="0"/>
              <a:t>.</a:t>
            </a:r>
          </a:p>
          <a:p>
            <a:r>
              <a:rPr lang="en-US" dirty="0"/>
              <a:t>A program can </a:t>
            </a:r>
            <a:r>
              <a:rPr lang="cs-CZ" dirty="0" err="1"/>
              <a:t>have</a:t>
            </a:r>
            <a:r>
              <a:rPr lang="cs-CZ" dirty="0"/>
              <a:t> reference</a:t>
            </a:r>
            <a:r>
              <a:rPr lang="en-US" dirty="0"/>
              <a:t> to a single object in memory in multiple places in the source code using pointers.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1F5963C-9AFB-47C9-A710-C746689DD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998339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Address-of</a:t>
            </a:r>
            <a:r>
              <a:rPr lang="cs-CZ" dirty="0"/>
              <a:t> </a:t>
            </a:r>
            <a:r>
              <a:rPr lang="cs-CZ" dirty="0" err="1"/>
              <a:t>Operator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9880217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Address-of</a:t>
            </a:r>
            <a:r>
              <a:rPr lang="cs-CZ" dirty="0"/>
              <a:t> </a:t>
            </a:r>
            <a:r>
              <a:rPr lang="cs-CZ" dirty="0" err="1"/>
              <a:t>Operator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3000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100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&amp;a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4827637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Address-of</a:t>
            </a:r>
            <a:r>
              <a:rPr lang="cs-CZ" dirty="0"/>
              <a:t> </a:t>
            </a:r>
            <a:r>
              <a:rPr lang="cs-CZ" dirty="0" err="1"/>
              <a:t>Operator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7351058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Address-of</a:t>
            </a:r>
            <a:r>
              <a:rPr lang="cs-CZ" dirty="0"/>
              <a:t> </a:t>
            </a:r>
            <a:r>
              <a:rPr lang="cs-CZ" dirty="0" err="1"/>
              <a:t>Operator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*p 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40155106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Address-of</a:t>
            </a:r>
            <a:r>
              <a:rPr lang="cs-CZ" dirty="0"/>
              <a:t> </a:t>
            </a:r>
            <a:r>
              <a:rPr lang="cs-CZ" dirty="0" err="1"/>
              <a:t>Operator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= 1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658571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Address-of</a:t>
            </a:r>
            <a:r>
              <a:rPr lang="cs-CZ" dirty="0"/>
              <a:t> </a:t>
            </a:r>
            <a:r>
              <a:rPr lang="cs-CZ" dirty="0" err="1"/>
              <a:t>Operator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529B17E1-D511-4A48-865B-BD6717F90A51}"/>
              </a:ext>
            </a:extLst>
          </p:cNvPr>
          <p:cNvCxnSpPr/>
          <p:nvPr/>
        </p:nvCxnSpPr>
        <p:spPr>
          <a:xfrm>
            <a:off x="522514" y="3797559"/>
            <a:ext cx="71845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1891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Address-of</a:t>
            </a:r>
            <a:r>
              <a:rPr lang="cs-CZ" dirty="0"/>
              <a:t> </a:t>
            </a:r>
            <a:r>
              <a:rPr lang="cs-CZ" dirty="0" err="1"/>
              <a:t>Operator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*p);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AAD6C003-5CB1-4095-819E-819F01D80DAB}"/>
              </a:ext>
            </a:extLst>
          </p:cNvPr>
          <p:cNvCxnSpPr/>
          <p:nvPr/>
        </p:nvCxnSpPr>
        <p:spPr>
          <a:xfrm flipV="1">
            <a:off x="3433665" y="3228392"/>
            <a:ext cx="6410131" cy="89573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99297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Address-of</a:t>
            </a:r>
            <a:r>
              <a:rPr lang="cs-CZ" dirty="0"/>
              <a:t> </a:t>
            </a:r>
            <a:r>
              <a:rPr lang="cs-CZ" dirty="0" err="1"/>
              <a:t>Operator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400" dirty="0">
                <a:latin typeface="Consolas" panose="020B0609020204030204" pitchFamily="49" charset="0"/>
              </a:rPr>
              <a:t>*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p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F933D5C0-3098-4A76-A123-4C644F28A5EB}"/>
              </a:ext>
            </a:extLst>
          </p:cNvPr>
          <p:cNvCxnSpPr>
            <a:cxnSpLocks/>
          </p:cNvCxnSpPr>
          <p:nvPr/>
        </p:nvCxnSpPr>
        <p:spPr>
          <a:xfrm flipV="1">
            <a:off x="3554963" y="2565918"/>
            <a:ext cx="6130213" cy="195009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47016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Address-of</a:t>
            </a:r>
            <a:r>
              <a:rPr lang="cs-CZ" dirty="0"/>
              <a:t> </a:t>
            </a:r>
            <a:r>
              <a:rPr lang="cs-CZ" dirty="0" err="1"/>
              <a:t>Operator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*p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F933D5C0-3098-4A76-A123-4C644F28A5EB}"/>
              </a:ext>
            </a:extLst>
          </p:cNvPr>
          <p:cNvCxnSpPr>
            <a:cxnSpLocks/>
          </p:cNvCxnSpPr>
          <p:nvPr/>
        </p:nvCxnSpPr>
        <p:spPr>
          <a:xfrm flipV="1">
            <a:off x="3554963" y="2565918"/>
            <a:ext cx="6130213" cy="195009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4D3B6D47-9BE4-4502-A3A8-A2F2D68B8BF7}"/>
              </a:ext>
            </a:extLst>
          </p:cNvPr>
          <p:cNvCxnSpPr>
            <a:cxnSpLocks/>
          </p:cNvCxnSpPr>
          <p:nvPr/>
        </p:nvCxnSpPr>
        <p:spPr>
          <a:xfrm>
            <a:off x="10052969" y="2729078"/>
            <a:ext cx="0" cy="303371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5258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Address-of</a:t>
            </a:r>
            <a:r>
              <a:rPr lang="cs-CZ" dirty="0"/>
              <a:t> </a:t>
            </a:r>
            <a:r>
              <a:rPr lang="cs-CZ" dirty="0" err="1"/>
              <a:t>Operator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400" dirty="0">
                <a:latin typeface="Consolas" panose="020B0609020204030204" pitchFamily="49" charset="0"/>
              </a:rPr>
              <a:t>*p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9611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BAC599-F2B7-473C-9B03-04D3BDBA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Variable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617CDB7-5E00-43EE-9626-CB807E147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section we will repeat what a variable is in terms of </a:t>
            </a:r>
            <a:r>
              <a:rPr lang="cs-CZ" dirty="0" err="1"/>
              <a:t>memory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CF060EF-1C84-44B7-8D25-A68C7462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974996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Address-of</a:t>
            </a:r>
            <a:r>
              <a:rPr lang="cs-CZ" dirty="0"/>
              <a:t> </a:t>
            </a:r>
            <a:r>
              <a:rPr lang="cs-CZ" dirty="0" err="1"/>
              <a:t>Operator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8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a: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2872B925-1260-42F5-BFBF-0D331B306BCD}"/>
              </a:ext>
            </a:extLst>
          </p:cNvPr>
          <p:cNvSpPr/>
          <p:nvPr/>
        </p:nvSpPr>
        <p:spPr>
          <a:xfrm>
            <a:off x="609599" y="1694693"/>
            <a:ext cx="4130351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a = 3;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&amp;a;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1;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"%d\n"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400" dirty="0">
                <a:latin typeface="Consolas" panose="020B0609020204030204" pitchFamily="49" charset="0"/>
              </a:rPr>
              <a:t>*p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3875375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7BAC599-F2B7-473C-9B03-04D3BDBA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Pointer as </a:t>
            </a:r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Parameter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617CDB7-5E00-43EE-9626-CB807E147B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section, we will discuss the use of a pointer as a function parameter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CF060EF-1C84-44B7-8D25-A68C74627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59495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A0C4D29A-F9F7-489F-87DF-905935A14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Pointer as </a:t>
            </a:r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Parameter</a:t>
            </a:r>
            <a:endParaRPr lang="cs-CZ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7FD183E2-DC29-473C-A52A-2F41E3E7D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the pointer as a parameter of the function.</a:t>
            </a:r>
          </a:p>
          <a:p>
            <a:r>
              <a:rPr lang="en-US" dirty="0"/>
              <a:t>The parameter value is always assigned </a:t>
            </a:r>
            <a:r>
              <a:rPr lang="cs-CZ" dirty="0" err="1"/>
              <a:t>an</a:t>
            </a:r>
            <a:r>
              <a:rPr lang="cs-CZ" dirty="0"/>
              <a:t> argument </a:t>
            </a:r>
            <a:r>
              <a:rPr lang="cs-CZ" dirty="0" err="1"/>
              <a:t>value</a:t>
            </a:r>
            <a:r>
              <a:rPr lang="en-US" dirty="0"/>
              <a:t>.</a:t>
            </a:r>
          </a:p>
          <a:p>
            <a:r>
              <a:rPr lang="en-US" dirty="0"/>
              <a:t>The argument and parameter are independent and pass only a value.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2E18D0F-079C-4B79-AA9F-D115ED326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5153493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5651C4-D3C8-40B6-93AC-7C6538F0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Pointer as </a:t>
            </a:r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Parameter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727E0B-C4B6-4A01-BB37-B18106504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First, we</a:t>
            </a:r>
            <a:r>
              <a:rPr lang="cs-CZ" dirty="0"/>
              <a:t> </a:t>
            </a:r>
            <a:r>
              <a:rPr lang="en-US" dirty="0"/>
              <a:t>will</a:t>
            </a:r>
            <a:r>
              <a:rPr lang="cs-CZ" dirty="0"/>
              <a:t> </a:t>
            </a:r>
            <a:r>
              <a:rPr lang="en-US" dirty="0"/>
              <a:t>look at an example without a pointer.</a:t>
            </a:r>
          </a:p>
          <a:p>
            <a:r>
              <a:rPr lang="en-US" dirty="0"/>
              <a:t>In the following example, we have the function </a:t>
            </a:r>
            <a:r>
              <a:rPr lang="en-US" i="1" dirty="0"/>
              <a:t>increase</a:t>
            </a:r>
            <a:r>
              <a:rPr lang="en-US" dirty="0"/>
              <a:t>, which has an integer parameter.</a:t>
            </a:r>
          </a:p>
          <a:p>
            <a:r>
              <a:rPr lang="en-US" dirty="0"/>
              <a:t>The value is passed and is an independent variable.</a:t>
            </a:r>
          </a:p>
          <a:p>
            <a:r>
              <a:rPr lang="en-US" dirty="0"/>
              <a:t> Changing the value of the</a:t>
            </a:r>
            <a:r>
              <a:rPr lang="en-US" b="1" i="1" dirty="0"/>
              <a:t> x </a:t>
            </a:r>
            <a:r>
              <a:rPr lang="en-US" dirty="0"/>
              <a:t>parameter does not affect the value of the variable </a:t>
            </a:r>
            <a:r>
              <a:rPr lang="en-US" b="1" i="1" dirty="0"/>
              <a:t>a</a:t>
            </a:r>
            <a:r>
              <a:rPr lang="en-US" dirty="0"/>
              <a:t>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29002C4-B984-4C14-8168-1712597E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393800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Pointer as </a:t>
            </a:r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Parameter</a:t>
            </a:r>
            <a:r>
              <a:rPr lang="en-US" dirty="0"/>
              <a:t> Example</a:t>
            </a:r>
            <a:br>
              <a:rPr lang="en-US" dirty="0"/>
            </a:br>
            <a:r>
              <a:rPr lang="en-US" dirty="0"/>
              <a:t>Without Pointer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89889494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Pointer as </a:t>
            </a:r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Parameter</a:t>
            </a:r>
            <a:r>
              <a:rPr lang="en-US" dirty="0"/>
              <a:t> Example</a:t>
            </a:r>
            <a:br>
              <a:rPr lang="en-US" dirty="0"/>
            </a:br>
            <a:r>
              <a:rPr lang="en-US" dirty="0"/>
              <a:t>Without Pointer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cs-CZ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558140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Pointer as </a:t>
            </a:r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Parameter</a:t>
            </a:r>
            <a:r>
              <a:rPr lang="en-US" dirty="0"/>
              <a:t> Example</a:t>
            </a:r>
            <a:br>
              <a:rPr lang="en-US" dirty="0"/>
            </a:br>
            <a:r>
              <a:rPr lang="en-US" dirty="0"/>
              <a:t>Without Pointer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77102115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Pointer as </a:t>
            </a:r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Parameter</a:t>
            </a:r>
            <a:r>
              <a:rPr lang="en-US" dirty="0"/>
              <a:t> Example</a:t>
            </a:r>
            <a:br>
              <a:rPr lang="en-US" dirty="0"/>
            </a:br>
            <a:r>
              <a:rPr lang="en-US" dirty="0"/>
              <a:t>Without Pointer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BC960FC5-9D33-4300-8EBA-14CCB1F02035}"/>
              </a:ext>
            </a:extLst>
          </p:cNvPr>
          <p:cNvCxnSpPr>
            <a:cxnSpLocks/>
          </p:cNvCxnSpPr>
          <p:nvPr/>
        </p:nvCxnSpPr>
        <p:spPr>
          <a:xfrm>
            <a:off x="10052969" y="2729078"/>
            <a:ext cx="0" cy="303371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0996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Pointer as </a:t>
            </a:r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Parameter</a:t>
            </a:r>
            <a:r>
              <a:rPr lang="en-US" dirty="0"/>
              <a:t> Example</a:t>
            </a:r>
            <a:br>
              <a:rPr lang="en-US" dirty="0"/>
            </a:br>
            <a:r>
              <a:rPr lang="en-US" dirty="0"/>
              <a:t>Without Pointer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10287109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Pointer as </a:t>
            </a:r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Parameter</a:t>
            </a:r>
            <a:r>
              <a:rPr lang="en-US" dirty="0"/>
              <a:t> Example</a:t>
            </a:r>
            <a:br>
              <a:rPr lang="en-US" dirty="0"/>
            </a:br>
            <a:r>
              <a:rPr lang="en-US" dirty="0"/>
              <a:t>Without Pointer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++x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8928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9642D46-700F-4DD1-8F2D-B61912DA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Variable</a:t>
            </a:r>
            <a:r>
              <a:rPr lang="cs-CZ" dirty="0"/>
              <a:t>  (</a:t>
            </a:r>
            <a:r>
              <a:rPr lang="cs-CZ" dirty="0" err="1"/>
              <a:t>repetiton</a:t>
            </a:r>
            <a:r>
              <a:rPr lang="cs-CZ" dirty="0"/>
              <a:t>)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38E6A895-A81F-4851-8273-1B411BEF1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Computer</a:t>
            </a:r>
            <a:r>
              <a:rPr lang="cs-CZ" dirty="0"/>
              <a:t> program </a:t>
            </a:r>
            <a:r>
              <a:rPr lang="cs-CZ" dirty="0" err="1"/>
              <a:t>stores</a:t>
            </a:r>
            <a:r>
              <a:rPr lang="cs-CZ" dirty="0"/>
              <a:t> data in </a:t>
            </a:r>
            <a:r>
              <a:rPr lang="cs-CZ" dirty="0" err="1"/>
              <a:t>computer</a:t>
            </a:r>
            <a:r>
              <a:rPr lang="cs-CZ" dirty="0"/>
              <a:t> </a:t>
            </a:r>
            <a:r>
              <a:rPr lang="cs-CZ" dirty="0" err="1"/>
              <a:t>memory</a:t>
            </a:r>
            <a:r>
              <a:rPr lang="cs-CZ" dirty="0"/>
              <a:t>.</a:t>
            </a:r>
          </a:p>
          <a:p>
            <a:r>
              <a:rPr lang="cs-CZ" dirty="0" err="1"/>
              <a:t>The</a:t>
            </a:r>
            <a:r>
              <a:rPr lang="cs-CZ" dirty="0"/>
              <a:t> „</a:t>
            </a:r>
            <a:r>
              <a:rPr lang="cs-CZ" dirty="0" err="1"/>
              <a:t>places</a:t>
            </a:r>
            <a:r>
              <a:rPr lang="cs-CZ" dirty="0"/>
              <a:t>“ </a:t>
            </a:r>
            <a:r>
              <a:rPr lang="en-US" dirty="0"/>
              <a:t>in computer memory </a:t>
            </a:r>
            <a:r>
              <a:rPr lang="cs-CZ" dirty="0"/>
              <a:t>in </a:t>
            </a:r>
            <a:r>
              <a:rPr lang="cs-CZ" dirty="0" err="1"/>
              <a:t>which</a:t>
            </a:r>
            <a:r>
              <a:rPr lang="cs-CZ" dirty="0"/>
              <a:t> </a:t>
            </a:r>
            <a:r>
              <a:rPr lang="cs-CZ" dirty="0" err="1"/>
              <a:t>we</a:t>
            </a:r>
            <a:r>
              <a:rPr lang="cs-CZ" dirty="0"/>
              <a:t> </a:t>
            </a:r>
            <a:r>
              <a:rPr lang="cs-CZ" dirty="0" err="1"/>
              <a:t>store</a:t>
            </a:r>
            <a:r>
              <a:rPr lang="cs-CZ" dirty="0"/>
              <a:t> data are </a:t>
            </a:r>
            <a:r>
              <a:rPr lang="cs-CZ" dirty="0" err="1"/>
              <a:t>called</a:t>
            </a:r>
            <a:r>
              <a:rPr lang="cs-CZ" dirty="0"/>
              <a:t> </a:t>
            </a:r>
            <a:r>
              <a:rPr lang="cs-CZ" b="1" dirty="0" err="1"/>
              <a:t>objects</a:t>
            </a:r>
            <a:r>
              <a:rPr lang="en-US" dirty="0"/>
              <a:t>.</a:t>
            </a:r>
          </a:p>
          <a:p>
            <a:r>
              <a:rPr lang="en-US" dirty="0"/>
              <a:t>An object has a specific type (such as </a:t>
            </a:r>
            <a:r>
              <a:rPr lang="en-US" i="1" dirty="0"/>
              <a:t>int</a:t>
            </a:r>
            <a:r>
              <a:rPr lang="en-US" dirty="0"/>
              <a:t> or string) that determines </a:t>
            </a:r>
            <a:r>
              <a:rPr lang="en-US" b="1" dirty="0"/>
              <a:t>what value </a:t>
            </a:r>
            <a:r>
              <a:rPr lang="en-US" dirty="0"/>
              <a:t>can be put into the object and </a:t>
            </a:r>
            <a:r>
              <a:rPr lang="en-US" b="1" dirty="0"/>
              <a:t>which operations</a:t>
            </a:r>
            <a:r>
              <a:rPr lang="en-US" dirty="0"/>
              <a:t> can be applied.</a:t>
            </a:r>
          </a:p>
          <a:p>
            <a:r>
              <a:rPr lang="en-US" dirty="0"/>
              <a:t>Variable is an object with a </a:t>
            </a:r>
            <a:r>
              <a:rPr lang="en-US" b="1" dirty="0"/>
              <a:t>name</a:t>
            </a:r>
            <a:r>
              <a:rPr lang="en-US" dirty="0"/>
              <a:t>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A06F3B5-77EE-43C2-8E92-116A03807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44571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Pointer as </a:t>
            </a:r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Parameter</a:t>
            </a:r>
            <a:r>
              <a:rPr lang="en-US" dirty="0"/>
              <a:t> Example</a:t>
            </a:r>
            <a:br>
              <a:rPr lang="en-US" dirty="0"/>
            </a:br>
            <a:r>
              <a:rPr lang="en-US" dirty="0"/>
              <a:t>Without Pointer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41BE2496-834E-4A87-BF25-BE8B7EAAD8DE}"/>
              </a:ext>
            </a:extLst>
          </p:cNvPr>
          <p:cNvSpPr/>
          <p:nvPr/>
        </p:nvSpPr>
        <p:spPr>
          <a:xfrm>
            <a:off x="9217540" y="2879899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EE27417F-87F6-49EA-8C21-A478F09C6417}"/>
              </a:ext>
            </a:extLst>
          </p:cNvPr>
          <p:cNvSpPr txBox="1"/>
          <p:nvPr/>
        </p:nvSpPr>
        <p:spPr>
          <a:xfrm>
            <a:off x="7314161" y="2849120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7" name="Přímá spojnice se šipkou 6">
            <a:extLst>
              <a:ext uri="{FF2B5EF4-FFF2-40B4-BE49-F238E27FC236}">
                <a16:creationId xmlns:a16="http://schemas.microsoft.com/office/drawing/2014/main" id="{83933578-F699-44B0-80E2-65294CFA4FB4}"/>
              </a:ext>
            </a:extLst>
          </p:cNvPr>
          <p:cNvCxnSpPr/>
          <p:nvPr/>
        </p:nvCxnSpPr>
        <p:spPr>
          <a:xfrm>
            <a:off x="233265" y="2849120"/>
            <a:ext cx="4665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>
            <a:extLst>
              <a:ext uri="{FF2B5EF4-FFF2-40B4-BE49-F238E27FC236}">
                <a16:creationId xmlns:a16="http://schemas.microsoft.com/office/drawing/2014/main" id="{4E74DFF3-CF14-4403-BA1F-7E6204764250}"/>
              </a:ext>
            </a:extLst>
          </p:cNvPr>
          <p:cNvCxnSpPr>
            <a:cxnSpLocks/>
          </p:cNvCxnSpPr>
          <p:nvPr/>
        </p:nvCxnSpPr>
        <p:spPr>
          <a:xfrm flipV="1">
            <a:off x="9084688" y="2778214"/>
            <a:ext cx="1881537" cy="915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A3EC93E1-C30F-4882-A665-4956C7852AAC}"/>
              </a:ext>
            </a:extLst>
          </p:cNvPr>
          <p:cNvCxnSpPr>
            <a:cxnSpLocks/>
          </p:cNvCxnSpPr>
          <p:nvPr/>
        </p:nvCxnSpPr>
        <p:spPr>
          <a:xfrm flipH="1" flipV="1">
            <a:off x="9111162" y="2788879"/>
            <a:ext cx="1855063" cy="9044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09360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Pointer as </a:t>
            </a:r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Parameter</a:t>
            </a:r>
            <a:r>
              <a:rPr lang="en-US" dirty="0"/>
              <a:t> Example</a:t>
            </a:r>
            <a:br>
              <a:rPr lang="en-US" dirty="0"/>
            </a:br>
            <a:r>
              <a:rPr lang="en-US" dirty="0"/>
              <a:t>Without Pointer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71BE12FE-9737-4141-B75B-989C7A3E1B83}"/>
              </a:ext>
            </a:extLst>
          </p:cNvPr>
          <p:cNvCxnSpPr/>
          <p:nvPr/>
        </p:nvCxnSpPr>
        <p:spPr>
          <a:xfrm>
            <a:off x="270587" y="4976500"/>
            <a:ext cx="4665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167955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Pointer as </a:t>
            </a:r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Parameter</a:t>
            </a:r>
            <a:r>
              <a:rPr lang="en-US" dirty="0"/>
              <a:t> Example</a:t>
            </a:r>
            <a:br>
              <a:rPr lang="en-US" dirty="0"/>
            </a:br>
            <a:r>
              <a:rPr lang="en-US" dirty="0"/>
              <a:t>Without Pointer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5074883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Pointer as </a:t>
            </a:r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Parameter</a:t>
            </a:r>
            <a:r>
              <a:rPr lang="en-US" dirty="0"/>
              <a:t> Example</a:t>
            </a:r>
            <a:br>
              <a:rPr lang="en-US" dirty="0"/>
            </a:br>
            <a:r>
              <a:rPr lang="en-US" dirty="0"/>
              <a:t>Without Pointer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381389E2-CCD1-4C00-9851-CD360B14D163}"/>
              </a:ext>
            </a:extLst>
          </p:cNvPr>
          <p:cNvSpPr/>
          <p:nvPr/>
        </p:nvSpPr>
        <p:spPr>
          <a:xfrm>
            <a:off x="609600" y="1694693"/>
            <a:ext cx="54864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21426567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F5651C4-D3C8-40B6-93AC-7C6538F02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Pointer as </a:t>
            </a:r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Parameter</a:t>
            </a:r>
            <a:r>
              <a:rPr lang="en-US" dirty="0"/>
              <a:t> Example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B727E0B-C4B6-4A01-BB37-B18106504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Now, we will use a pointer.</a:t>
            </a:r>
          </a:p>
          <a:p>
            <a:r>
              <a:rPr lang="en-US" dirty="0"/>
              <a:t>In the following example, we have the </a:t>
            </a:r>
            <a:r>
              <a:rPr lang="en-US" i="1" dirty="0"/>
              <a:t>increase</a:t>
            </a:r>
            <a:r>
              <a:rPr lang="en-US" dirty="0"/>
              <a:t> function, which has a pointer to an integer as a parameter.</a:t>
            </a:r>
          </a:p>
          <a:p>
            <a:r>
              <a:rPr lang="en-US" dirty="0"/>
              <a:t>As a value, we pass the address of the variable obtained using the </a:t>
            </a:r>
            <a:r>
              <a:rPr lang="en-US" i="1" dirty="0"/>
              <a:t>address-of</a:t>
            </a:r>
            <a:r>
              <a:rPr lang="en-US" dirty="0"/>
              <a:t> operator.</a:t>
            </a:r>
          </a:p>
          <a:p>
            <a:r>
              <a:rPr lang="en-US" dirty="0"/>
              <a:t>The </a:t>
            </a:r>
            <a:r>
              <a:rPr lang="en-US" b="1" i="1" dirty="0"/>
              <a:t>px</a:t>
            </a:r>
            <a:r>
              <a:rPr lang="en-US" dirty="0"/>
              <a:t> pointer then points to a memory location where the variable </a:t>
            </a:r>
            <a:r>
              <a:rPr lang="en-US" b="1" i="1" dirty="0"/>
              <a:t>a</a:t>
            </a:r>
            <a:r>
              <a:rPr lang="en-US" dirty="0"/>
              <a:t> is.</a:t>
            </a:r>
          </a:p>
          <a:p>
            <a:r>
              <a:rPr lang="en-US" dirty="0"/>
              <a:t>We change the value where the px pointer points using the indirection operator and increment operator.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29002C4-B984-4C14-8168-1712597E6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0565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Pointer as </a:t>
            </a:r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Parameter</a:t>
            </a:r>
            <a:r>
              <a:rPr lang="en-US" dirty="0"/>
              <a:t>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3438982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Pointer as </a:t>
            </a:r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Parameter</a:t>
            </a:r>
            <a:r>
              <a:rPr lang="en-US" dirty="0"/>
              <a:t>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22683174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Pointer as </a:t>
            </a:r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Parameter</a:t>
            </a:r>
            <a:r>
              <a:rPr lang="en-US" dirty="0"/>
              <a:t>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6944280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Pointer as </a:t>
            </a:r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Parameter</a:t>
            </a:r>
            <a:r>
              <a:rPr lang="en-US" dirty="0"/>
              <a:t>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0344CDFA-9468-4BA7-A526-1621F945AB3D}"/>
              </a:ext>
            </a:extLst>
          </p:cNvPr>
          <p:cNvSpPr/>
          <p:nvPr/>
        </p:nvSpPr>
        <p:spPr>
          <a:xfrm>
            <a:off x="9218579" y="2883803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A0C4E7DC-2111-443D-922C-57A10A75B747}"/>
              </a:ext>
            </a:extLst>
          </p:cNvPr>
          <p:cNvSpPr txBox="1"/>
          <p:nvPr/>
        </p:nvSpPr>
        <p:spPr>
          <a:xfrm>
            <a:off x="7315200" y="285302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1004</a:t>
            </a:r>
          </a:p>
          <a:p>
            <a:pPr lvl="1" algn="r"/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624E550B-2529-4792-BFB3-0B995C717388}"/>
              </a:ext>
            </a:extLst>
          </p:cNvPr>
          <p:cNvCxnSpPr>
            <a:cxnSpLocks/>
          </p:cNvCxnSpPr>
          <p:nvPr/>
        </p:nvCxnSpPr>
        <p:spPr>
          <a:xfrm>
            <a:off x="8948057" y="2547257"/>
            <a:ext cx="1104912" cy="485192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98625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Pointer as </a:t>
            </a:r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Parameter</a:t>
            </a:r>
            <a:r>
              <a:rPr lang="en-US" dirty="0"/>
              <a:t>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0344CDFA-9468-4BA7-A526-1621F945AB3D}"/>
              </a:ext>
            </a:extLst>
          </p:cNvPr>
          <p:cNvSpPr/>
          <p:nvPr/>
        </p:nvSpPr>
        <p:spPr>
          <a:xfrm>
            <a:off x="9218579" y="288380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1000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A0C4E7DC-2111-443D-922C-57A10A75B747}"/>
              </a:ext>
            </a:extLst>
          </p:cNvPr>
          <p:cNvSpPr txBox="1"/>
          <p:nvPr/>
        </p:nvSpPr>
        <p:spPr>
          <a:xfrm>
            <a:off x="7315200" y="285302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1004</a:t>
            </a:r>
          </a:p>
          <a:p>
            <a:pPr lvl="1"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50BB0991-A5EE-4246-91F4-A3E35EF5BA70}"/>
              </a:ext>
            </a:extLst>
          </p:cNvPr>
          <p:cNvCxnSpPr>
            <a:cxnSpLocks/>
          </p:cNvCxnSpPr>
          <p:nvPr/>
        </p:nvCxnSpPr>
        <p:spPr>
          <a:xfrm>
            <a:off x="1955800" y="2524125"/>
            <a:ext cx="7764463" cy="67627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81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836C3E-03D3-4C42-AAF0-D4176C48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Stack</a:t>
            </a:r>
            <a:r>
              <a:rPr lang="cs-CZ" dirty="0"/>
              <a:t> </a:t>
            </a:r>
            <a:r>
              <a:rPr lang="en-US" dirty="0"/>
              <a:t>(Automatic) Storage</a:t>
            </a:r>
            <a:r>
              <a:rPr lang="cs-CZ" dirty="0"/>
              <a:t> (</a:t>
            </a:r>
            <a:r>
              <a:rPr lang="cs-CZ" dirty="0" err="1"/>
              <a:t>repetition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D0D28A2-D267-454F-B135-3F54F2F52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program starts, the compiler sets aside memory to be used when you call functions and space for return addresses, their arguments and </a:t>
            </a:r>
            <a:r>
              <a:rPr lang="en-US" b="1" dirty="0"/>
              <a:t>local variables</a:t>
            </a:r>
            <a:r>
              <a:rPr lang="en-US" dirty="0"/>
              <a:t>.</a:t>
            </a:r>
            <a:endParaRPr lang="cs-CZ" dirty="0"/>
          </a:p>
          <a:p>
            <a:r>
              <a:rPr lang="en-US" dirty="0"/>
              <a:t>This memory is called </a:t>
            </a:r>
            <a:r>
              <a:rPr lang="cs-CZ" b="1" dirty="0"/>
              <a:t>S</a:t>
            </a:r>
            <a:r>
              <a:rPr lang="en-US" b="1" dirty="0"/>
              <a:t>tack </a:t>
            </a:r>
            <a:r>
              <a:rPr lang="en-US" dirty="0"/>
              <a:t>or </a:t>
            </a:r>
            <a:r>
              <a:rPr lang="cs-CZ" dirty="0"/>
              <a:t>A</a:t>
            </a:r>
            <a:r>
              <a:rPr lang="en-US" dirty="0" err="1"/>
              <a:t>utomatic</a:t>
            </a:r>
            <a:r>
              <a:rPr lang="en-US" dirty="0"/>
              <a:t> </a:t>
            </a:r>
            <a:r>
              <a:rPr lang="cs-CZ" b="1" dirty="0"/>
              <a:t>S</a:t>
            </a:r>
            <a:r>
              <a:rPr lang="en-US" b="1" dirty="0" err="1"/>
              <a:t>torage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DF310C0-10CE-4054-BF4D-6B5329788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7724878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Pointer as </a:t>
            </a:r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Parameter</a:t>
            </a:r>
            <a:r>
              <a:rPr lang="en-US" dirty="0"/>
              <a:t>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1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0344CDFA-9468-4BA7-A526-1621F945AB3D}"/>
              </a:ext>
            </a:extLst>
          </p:cNvPr>
          <p:cNvSpPr/>
          <p:nvPr/>
        </p:nvSpPr>
        <p:spPr>
          <a:xfrm>
            <a:off x="9218579" y="288380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A0C4E7DC-2111-443D-922C-57A10A75B747}"/>
              </a:ext>
            </a:extLst>
          </p:cNvPr>
          <p:cNvSpPr txBox="1"/>
          <p:nvPr/>
        </p:nvSpPr>
        <p:spPr>
          <a:xfrm>
            <a:off x="7315200" y="285302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1004</a:t>
            </a:r>
          </a:p>
          <a:p>
            <a:pPr lvl="1"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*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4021C2E7-A325-4BCD-BC33-E7E77DEC2B93}"/>
              </a:ext>
            </a:extLst>
          </p:cNvPr>
          <p:cNvCxnSpPr>
            <a:cxnSpLocks/>
          </p:cNvCxnSpPr>
          <p:nvPr/>
        </p:nvCxnSpPr>
        <p:spPr>
          <a:xfrm>
            <a:off x="1955800" y="2524125"/>
            <a:ext cx="7764463" cy="67627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1BD1C447-5091-4D0F-8C81-2AA6FC415D11}"/>
              </a:ext>
            </a:extLst>
          </p:cNvPr>
          <p:cNvCxnSpPr>
            <a:cxnSpLocks/>
          </p:cNvCxnSpPr>
          <p:nvPr/>
        </p:nvCxnSpPr>
        <p:spPr>
          <a:xfrm flipV="1">
            <a:off x="10058400" y="2739178"/>
            <a:ext cx="0" cy="28924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547486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Pointer as </a:t>
            </a:r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Parameter</a:t>
            </a:r>
            <a:r>
              <a:rPr lang="en-US" dirty="0"/>
              <a:t>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0344CDFA-9468-4BA7-A526-1621F945AB3D}"/>
              </a:ext>
            </a:extLst>
          </p:cNvPr>
          <p:cNvSpPr/>
          <p:nvPr/>
        </p:nvSpPr>
        <p:spPr>
          <a:xfrm>
            <a:off x="9218579" y="288380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A0C4E7DC-2111-443D-922C-57A10A75B747}"/>
              </a:ext>
            </a:extLst>
          </p:cNvPr>
          <p:cNvSpPr txBox="1"/>
          <p:nvPr/>
        </p:nvSpPr>
        <p:spPr>
          <a:xfrm>
            <a:off x="7315200" y="285302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1004</a:t>
            </a:r>
          </a:p>
          <a:p>
            <a:pPr lvl="1"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++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13" name="Obdélník 12">
            <a:extLst>
              <a:ext uri="{FF2B5EF4-FFF2-40B4-BE49-F238E27FC236}">
                <a16:creationId xmlns:a16="http://schemas.microsoft.com/office/drawing/2014/main" id="{2961CB45-8C22-4E0F-9591-65FC65A73AB4}"/>
              </a:ext>
            </a:extLst>
          </p:cNvPr>
          <p:cNvSpPr/>
          <p:nvPr/>
        </p:nvSpPr>
        <p:spPr>
          <a:xfrm>
            <a:off x="9218579" y="288380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1000</a:t>
            </a:r>
          </a:p>
        </p:txBody>
      </p: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3F1B675D-5096-4711-A42D-64912C920E12}"/>
              </a:ext>
            </a:extLst>
          </p:cNvPr>
          <p:cNvCxnSpPr>
            <a:cxnSpLocks/>
          </p:cNvCxnSpPr>
          <p:nvPr/>
        </p:nvCxnSpPr>
        <p:spPr>
          <a:xfrm>
            <a:off x="1955800" y="2524125"/>
            <a:ext cx="7764463" cy="676275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6EAE94B0-FDD2-46B8-948B-97ADB26C961F}"/>
              </a:ext>
            </a:extLst>
          </p:cNvPr>
          <p:cNvCxnSpPr>
            <a:cxnSpLocks/>
          </p:cNvCxnSpPr>
          <p:nvPr/>
        </p:nvCxnSpPr>
        <p:spPr>
          <a:xfrm flipV="1">
            <a:off x="10058400" y="2739178"/>
            <a:ext cx="0" cy="289249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5793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Pointer as </a:t>
            </a:r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Parameter</a:t>
            </a:r>
            <a:r>
              <a:rPr lang="en-US" dirty="0"/>
              <a:t>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72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2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11" name="Obdélník 10">
            <a:extLst>
              <a:ext uri="{FF2B5EF4-FFF2-40B4-BE49-F238E27FC236}">
                <a16:creationId xmlns:a16="http://schemas.microsoft.com/office/drawing/2014/main" id="{0344CDFA-9468-4BA7-A526-1621F945AB3D}"/>
              </a:ext>
            </a:extLst>
          </p:cNvPr>
          <p:cNvSpPr/>
          <p:nvPr/>
        </p:nvSpPr>
        <p:spPr>
          <a:xfrm>
            <a:off x="9218579" y="2883803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A0C4E7DC-2111-443D-922C-57A10A75B747}"/>
              </a:ext>
            </a:extLst>
          </p:cNvPr>
          <p:cNvSpPr txBox="1"/>
          <p:nvPr/>
        </p:nvSpPr>
        <p:spPr>
          <a:xfrm>
            <a:off x="7315200" y="2853024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1004</a:t>
            </a:r>
          </a:p>
          <a:p>
            <a:pPr lvl="1"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A7171BC8-B42B-4329-9DED-BB920E8F6A15}"/>
              </a:ext>
            </a:extLst>
          </p:cNvPr>
          <p:cNvCxnSpPr/>
          <p:nvPr/>
        </p:nvCxnSpPr>
        <p:spPr>
          <a:xfrm>
            <a:off x="233265" y="2849120"/>
            <a:ext cx="4665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13">
            <a:extLst>
              <a:ext uri="{FF2B5EF4-FFF2-40B4-BE49-F238E27FC236}">
                <a16:creationId xmlns:a16="http://schemas.microsoft.com/office/drawing/2014/main" id="{AA5B029B-D1DB-499B-8DEA-544372017468}"/>
              </a:ext>
            </a:extLst>
          </p:cNvPr>
          <p:cNvCxnSpPr>
            <a:cxnSpLocks/>
          </p:cNvCxnSpPr>
          <p:nvPr/>
        </p:nvCxnSpPr>
        <p:spPr>
          <a:xfrm flipV="1">
            <a:off x="9084688" y="2778214"/>
            <a:ext cx="1881537" cy="915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14">
            <a:extLst>
              <a:ext uri="{FF2B5EF4-FFF2-40B4-BE49-F238E27FC236}">
                <a16:creationId xmlns:a16="http://schemas.microsoft.com/office/drawing/2014/main" id="{4A125639-B7F8-4C4D-B681-812CF0C825CE}"/>
              </a:ext>
            </a:extLst>
          </p:cNvPr>
          <p:cNvCxnSpPr>
            <a:cxnSpLocks/>
          </p:cNvCxnSpPr>
          <p:nvPr/>
        </p:nvCxnSpPr>
        <p:spPr>
          <a:xfrm flipH="1" flipV="1">
            <a:off x="9111162" y="2788879"/>
            <a:ext cx="1855063" cy="9044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107851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Pointer as </a:t>
            </a:r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Parameter</a:t>
            </a:r>
            <a:r>
              <a:rPr lang="en-US" dirty="0"/>
              <a:t>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10618403-35EF-4AA8-AC05-07A1B4FC96AA}"/>
              </a:ext>
            </a:extLst>
          </p:cNvPr>
          <p:cNvCxnSpPr/>
          <p:nvPr/>
        </p:nvCxnSpPr>
        <p:spPr>
          <a:xfrm>
            <a:off x="270587" y="4976500"/>
            <a:ext cx="46653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08489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Pointer as </a:t>
            </a:r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Parameter</a:t>
            </a:r>
            <a:r>
              <a:rPr lang="en-US" dirty="0"/>
              <a:t>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17729146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Pointer as </a:t>
            </a:r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Parameter</a:t>
            </a:r>
            <a:r>
              <a:rPr lang="en-US" dirty="0"/>
              <a:t>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18579" y="2237472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15200" y="2206693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000" dirty="0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563BFA9-E720-4AA4-A332-17C228E2BF1A}"/>
              </a:ext>
            </a:extLst>
          </p:cNvPr>
          <p:cNvSpPr/>
          <p:nvPr/>
        </p:nvSpPr>
        <p:spPr>
          <a:xfrm>
            <a:off x="609600" y="1694693"/>
            <a:ext cx="45678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++*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1;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increase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(&amp;a);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printf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"%d"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a);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24698084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FEC1F5-69F8-4B99-A023-9FB0BC7E7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and Const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179108C-9991-444B-80F4-D3803C0D2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section, we will discuss the use of the const keyword with a pointer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D1C83A6-5403-4265-9314-AB275E316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603104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E18911F4-6415-493F-8557-906BB0DA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and Const</a:t>
            </a:r>
            <a:endParaRPr lang="cs-CZ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CE0E1C2A-F8E4-4378-9E71-E9BF91638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the keyword const with a pointer.</a:t>
            </a:r>
          </a:p>
          <a:p>
            <a:r>
              <a:rPr lang="en-US" dirty="0"/>
              <a:t>Depending on the position of the const keyword, we then say whether the pointer address should be constant or the </a:t>
            </a:r>
            <a:r>
              <a:rPr lang="cs-CZ" dirty="0" err="1"/>
              <a:t>object</a:t>
            </a:r>
            <a:r>
              <a:rPr lang="en-US" dirty="0"/>
              <a:t> the pointer points to.</a:t>
            </a:r>
          </a:p>
          <a:p>
            <a:r>
              <a:rPr lang="en-US" dirty="0"/>
              <a:t>We can also have a combination of both.</a:t>
            </a:r>
          </a:p>
          <a:p>
            <a:r>
              <a:rPr lang="en-US" dirty="0"/>
              <a:t>The use of the const keyword is primarily for developers, who then know how the pointer will behave in the code and whether it can overwrite the data.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A10EAC4-7D3B-4B09-9525-BB1F4D2E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874488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E18911F4-6415-493F-8557-906BB0DA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Pointer</a:t>
            </a:r>
            <a:endParaRPr lang="cs-CZ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CE0E1C2A-F8E4-4378-9E71-E9BF91638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88027"/>
          </a:xfrm>
        </p:spPr>
        <p:txBody>
          <a:bodyPr>
            <a:normAutofit/>
          </a:bodyPr>
          <a:lstStyle/>
          <a:p>
            <a:r>
              <a:rPr lang="en-US" dirty="0"/>
              <a:t>If we mark the pointer itself is const, then we cannot change its value, i.e. the address it points to.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A10EAC4-7D3B-4B09-9525-BB1F4D2E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78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F30D6D40-5D87-4F0C-BC3D-384C43B37BE4}"/>
              </a:ext>
            </a:extLst>
          </p:cNvPr>
          <p:cNvSpPr/>
          <p:nvPr/>
        </p:nvSpPr>
        <p:spPr>
          <a:xfrm>
            <a:off x="3823200" y="4183200"/>
            <a:ext cx="3446107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p = &amp;x;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++p;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*p = 0;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162003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E18911F4-6415-493F-8557-906BB0DA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to Const Object</a:t>
            </a:r>
            <a:endParaRPr lang="cs-CZ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CE0E1C2A-F8E4-4378-9E71-E9BF91638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88027"/>
          </a:xfrm>
        </p:spPr>
        <p:txBody>
          <a:bodyPr>
            <a:normAutofit/>
          </a:bodyPr>
          <a:lstStyle/>
          <a:p>
            <a:r>
              <a:rPr lang="en-US" dirty="0"/>
              <a:t>Using const, we can also declare</a:t>
            </a:r>
            <a:r>
              <a:rPr lang="cs-CZ" dirty="0"/>
              <a:t> </a:t>
            </a:r>
            <a:r>
              <a:rPr lang="en-US" dirty="0"/>
              <a:t>const</a:t>
            </a:r>
            <a:r>
              <a:rPr lang="cs-CZ" dirty="0"/>
              <a:t> </a:t>
            </a:r>
            <a:r>
              <a:rPr lang="en-US" dirty="0"/>
              <a:t>object to which the pointer points.</a:t>
            </a:r>
          </a:p>
          <a:p>
            <a:r>
              <a:rPr lang="en-US" dirty="0"/>
              <a:t>Then we cannot use the indirection operator to change the object that the pointer points to.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A10EAC4-7D3B-4B09-9525-BB1F4D2E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79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690F3C7-6DA1-4DB7-990D-D3FBF0068E31}"/>
              </a:ext>
            </a:extLst>
          </p:cNvPr>
          <p:cNvSpPr/>
          <p:nvPr/>
        </p:nvSpPr>
        <p:spPr>
          <a:xfrm>
            <a:off x="3823200" y="4183200"/>
            <a:ext cx="353941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p = &amp;x;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++p;</a:t>
            </a:r>
          </a:p>
          <a:p>
            <a:r>
              <a:rPr lang="cs-CZ" sz="2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*p = 0;</a:t>
            </a:r>
            <a:endParaRPr lang="cs-CZ" sz="2400" strike="sngStrike" dirty="0"/>
          </a:p>
        </p:txBody>
      </p:sp>
    </p:spTree>
    <p:extLst>
      <p:ext uri="{BB962C8B-B14F-4D97-AF65-F5344CB8AC3E}">
        <p14:creationId xmlns:p14="http://schemas.microsoft.com/office/powerpoint/2010/main" val="1841249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01BF7EE-EB31-4797-958B-477C28A37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Variable</a:t>
            </a:r>
            <a:r>
              <a:rPr lang="cs-CZ" dirty="0"/>
              <a:t> </a:t>
            </a:r>
            <a:r>
              <a:rPr lang="cs-CZ" dirty="0" err="1"/>
              <a:t>Block</a:t>
            </a:r>
            <a:r>
              <a:rPr lang="cs-CZ" dirty="0"/>
              <a:t> </a:t>
            </a:r>
            <a:r>
              <a:rPr lang="cs-CZ" dirty="0" err="1"/>
              <a:t>Scope</a:t>
            </a:r>
            <a:r>
              <a:rPr lang="cs-CZ" dirty="0"/>
              <a:t> (</a:t>
            </a:r>
            <a:r>
              <a:rPr lang="cs-CZ" dirty="0" err="1"/>
              <a:t>repetition</a:t>
            </a:r>
            <a:r>
              <a:rPr lang="cs-CZ" dirty="0"/>
              <a:t>)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9F583B8-2B9A-4E98-9B61-5CB9EDF33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language runtime allocates them automatically at the beginning of the enclosing code block and deallocates them at the end of this block. [3]</a:t>
            </a:r>
            <a:endParaRPr lang="cs-CZ" dirty="0"/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C7AE950-ECF3-4E1C-94D4-89E569A92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5775630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E18911F4-6415-493F-8557-906BB0DAE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Pointer to Const Object</a:t>
            </a:r>
            <a:endParaRPr lang="cs-CZ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CE0E1C2A-F8E4-4378-9E71-E9BF916385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188027"/>
          </a:xfrm>
        </p:spPr>
        <p:txBody>
          <a:bodyPr>
            <a:normAutofit/>
          </a:bodyPr>
          <a:lstStyle/>
          <a:p>
            <a:r>
              <a:rPr lang="en-US" dirty="0"/>
              <a:t>We can also have both a constant pointer and a constant object to which it points.</a:t>
            </a:r>
          </a:p>
          <a:p>
            <a:r>
              <a:rPr lang="en-US" dirty="0"/>
              <a:t>Then we cannot change the value of the pointer or the value of the object it is pointing to.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A10EAC4-7D3B-4B09-9525-BB1F4D2E6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80</a:t>
            </a:fld>
            <a:endParaRPr lang="cs-CZ"/>
          </a:p>
        </p:txBody>
      </p:sp>
      <p:sp>
        <p:nvSpPr>
          <p:cNvPr id="2" name="Obdélník 1">
            <a:extLst>
              <a:ext uri="{FF2B5EF4-FFF2-40B4-BE49-F238E27FC236}">
                <a16:creationId xmlns:a16="http://schemas.microsoft.com/office/drawing/2014/main" id="{8B52D2A8-9566-4CD0-91F4-F527244BFD37}"/>
              </a:ext>
            </a:extLst>
          </p:cNvPr>
          <p:cNvSpPr/>
          <p:nvPr/>
        </p:nvSpPr>
        <p:spPr>
          <a:xfrm>
            <a:off x="3822441" y="4183200"/>
            <a:ext cx="454711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x = 3;</a:t>
            </a: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p = &amp;x;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++p;</a:t>
            </a:r>
          </a:p>
          <a:p>
            <a:r>
              <a:rPr lang="cs-CZ" sz="2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*p = 0;</a:t>
            </a:r>
            <a:endParaRPr lang="cs-CZ" sz="2400" strike="sngStrike" dirty="0"/>
          </a:p>
        </p:txBody>
      </p:sp>
    </p:spTree>
    <p:extLst>
      <p:ext uri="{BB962C8B-B14F-4D97-AF65-F5344CB8AC3E}">
        <p14:creationId xmlns:p14="http://schemas.microsoft.com/office/powerpoint/2010/main" val="5807684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ED638ED-4509-4493-B9D3-F94E33401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pitfalls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8F41C16-F83D-4EB5-8AE0-41EBD64175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section, we will discuss possible pointers pitfalls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19175B1-8E18-4806-A557-3D77AF9D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396241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5F101B16-7C7B-4CD1-AFD5-88E3A86A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pitfalls</a:t>
            </a:r>
            <a:endParaRPr lang="cs-CZ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9E075296-49C3-46AE-9858-C607F47D2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Throughout the presentation, we dealt with the "raw pointer", i.e. pointers and not smart pointers.</a:t>
            </a:r>
          </a:p>
          <a:p>
            <a:r>
              <a:rPr lang="en-US" dirty="0"/>
              <a:t>Most common pitfalls are [1]</a:t>
            </a:r>
            <a:r>
              <a:rPr lang="cs-CZ" dirty="0"/>
              <a:t>:</a:t>
            </a:r>
          </a:p>
          <a:p>
            <a:pPr lvl="1"/>
            <a:r>
              <a:rPr lang="cs-CZ" dirty="0" err="1"/>
              <a:t>Accessing</a:t>
            </a:r>
            <a:r>
              <a:rPr lang="cs-CZ" dirty="0"/>
              <a:t> </a:t>
            </a:r>
            <a:r>
              <a:rPr lang="cs-CZ" dirty="0" err="1"/>
              <a:t>uninitialized</a:t>
            </a:r>
            <a:r>
              <a:rPr lang="cs-CZ" dirty="0"/>
              <a:t> pointers.</a:t>
            </a:r>
          </a:p>
          <a:p>
            <a:pPr lvl="1"/>
            <a:r>
              <a:rPr lang="en-US" dirty="0"/>
              <a:t>A Different lifetime of memory and pointer</a:t>
            </a:r>
            <a:r>
              <a:rPr lang="cs-CZ" dirty="0"/>
              <a:t>.</a:t>
            </a:r>
            <a:endParaRPr lang="en-US" dirty="0"/>
          </a:p>
          <a:p>
            <a:pPr marL="457200" lvl="1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9B03930-D003-4B94-BB4E-6C21D0F93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973314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DC58838-C2A3-417B-9952-82BD0892B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Pointers pitfalls Example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02487A0-C3A0-4681-B590-3CDAD1390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the following example, we will have a function that returns the address of a local variable.</a:t>
            </a:r>
          </a:p>
          <a:p>
            <a:r>
              <a:rPr lang="en-US" dirty="0"/>
              <a:t>However, this local variable stop to exist with the end of the function in which it was defined.</a:t>
            </a:r>
          </a:p>
          <a:p>
            <a:r>
              <a:rPr lang="en-US" dirty="0"/>
              <a:t>Therefore, we return the address to the memory where this variable no longer exists, and we must no longer access this memory.</a:t>
            </a:r>
          </a:p>
          <a:p>
            <a:r>
              <a:rPr lang="en-US" dirty="0"/>
              <a:t>In the example, we will not state the return address of the function for simplicity.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92F2937-558D-4586-A59A-71455A364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878962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Pointers pitfalls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DE71F8D-78A4-4DF8-B31A-6073D6CECE30}"/>
              </a:ext>
            </a:extLst>
          </p:cNvPr>
          <p:cNvSpPr/>
          <p:nvPr/>
        </p:nvSpPr>
        <p:spPr>
          <a:xfrm>
            <a:off x="609600" y="1687730"/>
            <a:ext cx="36405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*p;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46384486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Pointers pitfalls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98478" y="3242001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0</a:t>
            </a:r>
            <a:endParaRPr lang="cs-CZ" sz="2400" dirty="0">
              <a:solidFill>
                <a:srgbClr val="FF0000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95099" y="321122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p: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DE71F8D-78A4-4DF8-B31A-6073D6CECE30}"/>
              </a:ext>
            </a:extLst>
          </p:cNvPr>
          <p:cNvSpPr/>
          <p:nvPr/>
        </p:nvSpPr>
        <p:spPr>
          <a:xfrm>
            <a:off x="609600" y="1687730"/>
            <a:ext cx="36405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* p =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nullptr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*p;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94188544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Pointers pitfalls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98478" y="324200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95099" y="321122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p:</a:t>
            </a:r>
            <a:endParaRPr lang="cs-CZ" sz="20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DE71F8D-78A4-4DF8-B31A-6073D6CECE30}"/>
              </a:ext>
            </a:extLst>
          </p:cNvPr>
          <p:cNvSpPr/>
          <p:nvPr/>
        </p:nvSpPr>
        <p:spPr>
          <a:xfrm>
            <a:off x="609600" y="1687730"/>
            <a:ext cx="36405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function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*p;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4" name="Přímá spojnice se šipkou 3">
            <a:extLst>
              <a:ext uri="{FF2B5EF4-FFF2-40B4-BE49-F238E27FC236}">
                <a16:creationId xmlns:a16="http://schemas.microsoft.com/office/drawing/2014/main" id="{7009C674-E81F-4603-9A6F-BDF9DBB3DC5F}"/>
              </a:ext>
            </a:extLst>
          </p:cNvPr>
          <p:cNvCxnSpPr>
            <a:cxnSpLocks/>
          </p:cNvCxnSpPr>
          <p:nvPr/>
        </p:nvCxnSpPr>
        <p:spPr>
          <a:xfrm>
            <a:off x="768220" y="2360645"/>
            <a:ext cx="4447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5835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Pointers pitfalls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98478" y="324200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95099" y="321122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98478" y="3872997"/>
            <a:ext cx="1670858" cy="646331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95099" y="3842218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1008</a:t>
            </a: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x: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DE71F8D-78A4-4DF8-B31A-6073D6CECE30}"/>
              </a:ext>
            </a:extLst>
          </p:cNvPr>
          <p:cNvSpPr/>
          <p:nvPr/>
        </p:nvSpPr>
        <p:spPr>
          <a:xfrm>
            <a:off x="609600" y="1687730"/>
            <a:ext cx="36405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x = 5;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000" dirty="0" err="1">
                <a:latin typeface="Consolas" panose="020B0609020204030204" pitchFamily="49" charset="0"/>
              </a:rPr>
              <a:t>function</a:t>
            </a:r>
            <a:r>
              <a:rPr lang="cs-CZ" sz="2000" dirty="0">
                <a:latin typeface="Consolas" panose="020B0609020204030204" pitchFamily="49" charset="0"/>
              </a:rPr>
              <a:t>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*p;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44481968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Pointers pitfalls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98478" y="324200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95099" y="321122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98478" y="3872997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95099" y="3842218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1008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DE71F8D-78A4-4DF8-B31A-6073D6CECE30}"/>
              </a:ext>
            </a:extLst>
          </p:cNvPr>
          <p:cNvSpPr/>
          <p:nvPr/>
        </p:nvSpPr>
        <p:spPr>
          <a:xfrm>
            <a:off x="609600" y="1687730"/>
            <a:ext cx="36405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&amp;x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000" dirty="0" err="1">
                <a:latin typeface="Consolas" panose="020B0609020204030204" pitchFamily="49" charset="0"/>
              </a:rPr>
              <a:t>function</a:t>
            </a:r>
            <a:r>
              <a:rPr lang="cs-CZ" sz="2000" dirty="0">
                <a:latin typeface="Consolas" panose="020B0609020204030204" pitchFamily="49" charset="0"/>
              </a:rPr>
              <a:t>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*p;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97157728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Pointers pitfalls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98478" y="324200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95099" y="321122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98478" y="3872997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  <a:endParaRPr lang="cs-CZ" sz="2400" dirty="0">
              <a:solidFill>
                <a:schemeClr val="tx1"/>
              </a:solidFill>
            </a:endParaRP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95099" y="3842218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1008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x:</a:t>
            </a:r>
            <a:endParaRPr lang="cs-CZ" sz="20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DE71F8D-78A4-4DF8-B31A-6073D6CECE30}"/>
              </a:ext>
            </a:extLst>
          </p:cNvPr>
          <p:cNvSpPr/>
          <p:nvPr/>
        </p:nvSpPr>
        <p:spPr>
          <a:xfrm>
            <a:off x="609600" y="1687730"/>
            <a:ext cx="36405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000" dirty="0" err="1">
                <a:latin typeface="Consolas" panose="020B0609020204030204" pitchFamily="49" charset="0"/>
              </a:rPr>
              <a:t>function</a:t>
            </a:r>
            <a:r>
              <a:rPr lang="cs-CZ" sz="2000" dirty="0">
                <a:latin typeface="Consolas" panose="020B0609020204030204" pitchFamily="49" charset="0"/>
              </a:rPr>
              <a:t>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*p;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cxnSp>
        <p:nvCxnSpPr>
          <p:cNvPr id="11" name="Přímá spojnice 10">
            <a:extLst>
              <a:ext uri="{FF2B5EF4-FFF2-40B4-BE49-F238E27FC236}">
                <a16:creationId xmlns:a16="http://schemas.microsoft.com/office/drawing/2014/main" id="{9749D948-91B6-4C24-86DA-96EAAB6D6F43}"/>
              </a:ext>
            </a:extLst>
          </p:cNvPr>
          <p:cNvCxnSpPr>
            <a:cxnSpLocks/>
          </p:cNvCxnSpPr>
          <p:nvPr/>
        </p:nvCxnSpPr>
        <p:spPr>
          <a:xfrm flipV="1">
            <a:off x="9187324" y="3759870"/>
            <a:ext cx="1881537" cy="9151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Přímá spojnice 11">
            <a:extLst>
              <a:ext uri="{FF2B5EF4-FFF2-40B4-BE49-F238E27FC236}">
                <a16:creationId xmlns:a16="http://schemas.microsoft.com/office/drawing/2014/main" id="{3BC92B5D-39C6-41B4-A36B-541BEEC7C40C}"/>
              </a:ext>
            </a:extLst>
          </p:cNvPr>
          <p:cNvCxnSpPr>
            <a:cxnSpLocks/>
          </p:cNvCxnSpPr>
          <p:nvPr/>
        </p:nvCxnSpPr>
        <p:spPr>
          <a:xfrm flipH="1" flipV="1">
            <a:off x="9213798" y="3770535"/>
            <a:ext cx="1855063" cy="90449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43071B1E-3B53-4EDF-AF49-A683023E29BC}"/>
              </a:ext>
            </a:extLst>
          </p:cNvPr>
          <p:cNvCxnSpPr>
            <a:cxnSpLocks/>
          </p:cNvCxnSpPr>
          <p:nvPr/>
        </p:nvCxnSpPr>
        <p:spPr>
          <a:xfrm>
            <a:off x="721567" y="2967135"/>
            <a:ext cx="44475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632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2E2A087-5EFC-4188-B12D-AF544B408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V</a:t>
            </a:r>
            <a:r>
              <a:rPr lang="en-US" dirty="0" err="1"/>
              <a:t>ariable</a:t>
            </a:r>
            <a:r>
              <a:rPr lang="en-US" dirty="0"/>
              <a:t> </a:t>
            </a:r>
            <a:r>
              <a:rPr lang="cs-CZ" dirty="0"/>
              <a:t>M</a:t>
            </a:r>
            <a:r>
              <a:rPr lang="en-US" dirty="0" err="1"/>
              <a:t>emory</a:t>
            </a:r>
            <a:r>
              <a:rPr lang="en-US" dirty="0"/>
              <a:t> </a:t>
            </a:r>
            <a:r>
              <a:rPr lang="cs-CZ" dirty="0"/>
              <a:t>A</a:t>
            </a:r>
            <a:r>
              <a:rPr lang="en-US" dirty="0" err="1"/>
              <a:t>llocation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4AD9A6-2DA1-40FB-B7A2-1FA9766088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following slides, we will discuss the variable memory allocation.</a:t>
            </a:r>
            <a:endParaRPr lang="cs-CZ" dirty="0"/>
          </a:p>
          <a:p>
            <a:pPr marL="0" indent="0">
              <a:buNone/>
            </a:pPr>
            <a:r>
              <a:rPr lang="en-US" dirty="0"/>
              <a:t>Variables x and y </a:t>
            </a:r>
            <a:r>
              <a:rPr lang="cs-CZ" dirty="0"/>
              <a:t>are </a:t>
            </a:r>
            <a:r>
              <a:rPr lang="en-US" dirty="0"/>
              <a:t>local</a:t>
            </a:r>
            <a:r>
              <a:rPr lang="cs-CZ" dirty="0"/>
              <a:t> </a:t>
            </a:r>
            <a:r>
              <a:rPr lang="en-US" dirty="0"/>
              <a:t>objects</a:t>
            </a:r>
            <a:r>
              <a:rPr lang="cs-CZ" dirty="0"/>
              <a:t> and </a:t>
            </a:r>
            <a:r>
              <a:rPr lang="en-US" dirty="0"/>
              <a:t>have </a:t>
            </a:r>
            <a:r>
              <a:rPr lang="en-US" b="1" i="1" dirty="0"/>
              <a:t>automatic</a:t>
            </a:r>
            <a:r>
              <a:rPr lang="en-US" dirty="0"/>
              <a:t> storage duration.</a:t>
            </a:r>
            <a:r>
              <a:rPr lang="cs-CZ" dirty="0"/>
              <a:t> 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E12FBF1-C6DA-4BC4-A0C5-5DBAB42AA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44900693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Pointers pitfalls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98478" y="324200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95099" y="321122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p:</a:t>
            </a:r>
            <a:endParaRPr lang="cs-CZ" sz="2000" dirty="0"/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95099" y="3842218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1008</a:t>
            </a:r>
          </a:p>
          <a:p>
            <a:pPr lvl="1" algn="r"/>
            <a:endParaRPr lang="cs-CZ" sz="20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DE71F8D-78A4-4DF8-B31A-6073D6CECE30}"/>
              </a:ext>
            </a:extLst>
          </p:cNvPr>
          <p:cNvSpPr/>
          <p:nvPr/>
        </p:nvSpPr>
        <p:spPr>
          <a:xfrm>
            <a:off x="609600" y="1687730"/>
            <a:ext cx="36405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p =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latin typeface="Consolas" panose="020B0609020204030204" pitchFamily="49" charset="0"/>
              </a:rPr>
              <a:t>function</a:t>
            </a:r>
            <a:r>
              <a:rPr lang="cs-CZ" sz="2000" dirty="0">
                <a:latin typeface="Consolas" panose="020B0609020204030204" pitchFamily="49" charset="0"/>
              </a:rPr>
              <a:t>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= *p;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6351873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A7AB69-2049-4437-9039-09146C9AE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Pointers pitfalls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6BE6F35-A490-4C69-B7DC-4F475D0D8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C413DFC-1812-4627-973D-A7937722D961}"/>
              </a:ext>
            </a:extLst>
          </p:cNvPr>
          <p:cNvSpPr/>
          <p:nvPr/>
        </p:nvSpPr>
        <p:spPr>
          <a:xfrm>
            <a:off x="7014556" y="1694693"/>
            <a:ext cx="4567844" cy="45551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8" name="TextovéPole 7">
            <a:extLst>
              <a:ext uri="{FF2B5EF4-FFF2-40B4-BE49-F238E27FC236}">
                <a16:creationId xmlns:a16="http://schemas.microsoft.com/office/drawing/2014/main" id="{64A4D747-F78C-46EF-8A2E-C63C2A2DDAC4}"/>
              </a:ext>
            </a:extLst>
          </p:cNvPr>
          <p:cNvSpPr txBox="1"/>
          <p:nvPr/>
        </p:nvSpPr>
        <p:spPr>
          <a:xfrm>
            <a:off x="7012477" y="1417638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RAM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C670A61-036B-44F4-AE9C-10FC6D63E78D}"/>
              </a:ext>
            </a:extLst>
          </p:cNvPr>
          <p:cNvSpPr/>
          <p:nvPr/>
        </p:nvSpPr>
        <p:spPr>
          <a:xfrm>
            <a:off x="9298478" y="3242001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chemeClr val="tx1"/>
                </a:solidFill>
              </a:rPr>
              <a:t>1008</a:t>
            </a:r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1D2D47C0-D201-4BBE-A5E5-0B3BD41A22F6}"/>
              </a:ext>
            </a:extLst>
          </p:cNvPr>
          <p:cNvSpPr txBox="1"/>
          <p:nvPr/>
        </p:nvSpPr>
        <p:spPr>
          <a:xfrm>
            <a:off x="7395099" y="3211222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1000</a:t>
            </a:r>
          </a:p>
          <a:p>
            <a:pPr lvl="1" algn="r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p:</a:t>
            </a:r>
            <a:endParaRPr lang="cs-CZ" sz="2000" dirty="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E61A8C46-6056-423B-9947-94120B074273}"/>
              </a:ext>
            </a:extLst>
          </p:cNvPr>
          <p:cNvSpPr/>
          <p:nvPr/>
        </p:nvSpPr>
        <p:spPr>
          <a:xfrm>
            <a:off x="9298478" y="3872997"/>
            <a:ext cx="1670858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2400" dirty="0">
                <a:solidFill>
                  <a:srgbClr val="FF0000"/>
                </a:solidFill>
              </a:rPr>
              <a:t>???</a:t>
            </a:r>
          </a:p>
        </p:txBody>
      </p:sp>
      <p:sp>
        <p:nvSpPr>
          <p:cNvPr id="22" name="TextovéPole 21">
            <a:extLst>
              <a:ext uri="{FF2B5EF4-FFF2-40B4-BE49-F238E27FC236}">
                <a16:creationId xmlns:a16="http://schemas.microsoft.com/office/drawing/2014/main" id="{B7E51456-5F44-45C8-91A1-06FF13F98914}"/>
              </a:ext>
            </a:extLst>
          </p:cNvPr>
          <p:cNvSpPr txBox="1"/>
          <p:nvPr/>
        </p:nvSpPr>
        <p:spPr>
          <a:xfrm>
            <a:off x="7395099" y="3842218"/>
            <a:ext cx="1902340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Address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1008</a:t>
            </a:r>
          </a:p>
          <a:p>
            <a:pPr lvl="1" algn="r"/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a:</a:t>
            </a:r>
            <a:endParaRPr lang="cs-CZ" sz="2000" dirty="0">
              <a:solidFill>
                <a:srgbClr val="FF0000"/>
              </a:solidFill>
            </a:endParaRP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EDE71F8D-78A4-4DF8-B31A-6073D6CECE30}"/>
              </a:ext>
            </a:extLst>
          </p:cNvPr>
          <p:cNvSpPr/>
          <p:nvPr/>
        </p:nvSpPr>
        <p:spPr>
          <a:xfrm>
            <a:off x="609600" y="1687730"/>
            <a:ext cx="364057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function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x = 5;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&amp;x;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p =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 = </a:t>
            </a:r>
            <a:r>
              <a:rPr lang="cs-CZ" sz="2000" dirty="0" err="1">
                <a:latin typeface="Consolas" panose="020B0609020204030204" pitchFamily="49" charset="0"/>
              </a:rPr>
              <a:t>function</a:t>
            </a:r>
            <a:r>
              <a:rPr lang="cs-CZ" sz="2000" dirty="0">
                <a:latin typeface="Consolas" panose="020B0609020204030204" pitchFamily="49" charset="0"/>
              </a:rPr>
              <a:t>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 a = *p;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77264533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1D09A0-C8F1-4F98-A577-9E77B122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Summary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794B51-B1AE-4AAA-B1B3-860C1642F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this presentation, we discussed pointers, their definition, related operators and keywords.</a:t>
            </a:r>
          </a:p>
          <a:p>
            <a:r>
              <a:rPr lang="en-US" dirty="0"/>
              <a:t>We also discussed the use of pointers as function parameters and the use of the const keyword with pointers.</a:t>
            </a:r>
          </a:p>
          <a:p>
            <a:r>
              <a:rPr lang="en-US" dirty="0"/>
              <a:t>Finally, we discussed possible pitfalls of pointers.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F545CD-3ECD-4185-B376-88A86CC5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186375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76B146-382F-473E-A185-43DCDEFC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References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C62CBC-4977-4BC1-AE25-4CBA0844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[1] Pointers - cppreference.com. [online]. https://en.cppreference.com/book/pointers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E9D9943-6FCE-478E-89B1-1F43CC3C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72549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en-US" dirty="0"/>
              <a:t>Thank you for your attention</a:t>
            </a:r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94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7968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6964712-E031-4247-B138-A4A0B04A41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1E61477-7505-47B1-BCBA-76AAD6F1E177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4762</TotalTime>
  <Words>4550</Words>
  <Application>Microsoft Office PowerPoint</Application>
  <PresentationFormat>Širokoúhlá obrazovka</PresentationFormat>
  <Paragraphs>1245</Paragraphs>
  <Slides>94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94</vt:i4>
      </vt:variant>
    </vt:vector>
  </HeadingPairs>
  <TitlesOfParts>
    <vt:vector size="101" baseType="lpstr">
      <vt:lpstr>Source sans Pro</vt:lpstr>
      <vt:lpstr>Arial</vt:lpstr>
      <vt:lpstr>Source Sans Pro Bold</vt:lpstr>
      <vt:lpstr>Calibri</vt:lpstr>
      <vt:lpstr>Consolas</vt:lpstr>
      <vt:lpstr>Berlin CE</vt:lpstr>
      <vt:lpstr>Office Theme</vt:lpstr>
      <vt:lpstr>Pointers</vt:lpstr>
      <vt:lpstr>Table of Contents</vt:lpstr>
      <vt:lpstr>Introduction</vt:lpstr>
      <vt:lpstr>Pointer [1]</vt:lpstr>
      <vt:lpstr>Variable</vt:lpstr>
      <vt:lpstr>Variable  (repetiton)</vt:lpstr>
      <vt:lpstr>Stack (Automatic) Storage (repetition)</vt:lpstr>
      <vt:lpstr>Variable Block Scope (repetition)</vt:lpstr>
      <vt:lpstr>Variable Memory Allocation Example</vt:lpstr>
      <vt:lpstr>Variable Memory Allocation Example</vt:lpstr>
      <vt:lpstr>Variable Memory Allocation Example</vt:lpstr>
      <vt:lpstr>Variable Memory Allocation Example</vt:lpstr>
      <vt:lpstr>Variable Memory Allocation Example</vt:lpstr>
      <vt:lpstr>Variable Memory Allocation Example</vt:lpstr>
      <vt:lpstr>Variable Memory Allocation Example</vt:lpstr>
      <vt:lpstr>Pointer type</vt:lpstr>
      <vt:lpstr>Pointer Type</vt:lpstr>
      <vt:lpstr>Pointer Definition</vt:lpstr>
      <vt:lpstr>Pointer Definition</vt:lpstr>
      <vt:lpstr>Pointer Definition</vt:lpstr>
      <vt:lpstr>Pointer Definition</vt:lpstr>
      <vt:lpstr>Null Pointer Value</vt:lpstr>
      <vt:lpstr>Indirection operator</vt:lpstr>
      <vt:lpstr>Operátor indirekce</vt:lpstr>
      <vt:lpstr>Indirection Operator Example</vt:lpstr>
      <vt:lpstr>Indirection Operator Example</vt:lpstr>
      <vt:lpstr>Indirection Operator Example</vt:lpstr>
      <vt:lpstr>Indirection Operator Example</vt:lpstr>
      <vt:lpstr>Indirection Operator Example</vt:lpstr>
      <vt:lpstr>Indirection Operator Example</vt:lpstr>
      <vt:lpstr>Indirection Operator Example</vt:lpstr>
      <vt:lpstr>Indirection Operator Example</vt:lpstr>
      <vt:lpstr>Indirection Operator Example</vt:lpstr>
      <vt:lpstr>Indirection Operator Example</vt:lpstr>
      <vt:lpstr>Address-of operator</vt:lpstr>
      <vt:lpstr>Address-of Operator</vt:lpstr>
      <vt:lpstr>Address-of Operator Example</vt:lpstr>
      <vt:lpstr>Address-of Operator Example</vt:lpstr>
      <vt:lpstr>Address-of Operator Example</vt:lpstr>
      <vt:lpstr>Address-of Operator Example</vt:lpstr>
      <vt:lpstr>Address-of Operator Example</vt:lpstr>
      <vt:lpstr>Address-of Operator Example</vt:lpstr>
      <vt:lpstr>Address-of Operator Example</vt:lpstr>
      <vt:lpstr>Address-of Operator Example</vt:lpstr>
      <vt:lpstr>Address-of Operator Example</vt:lpstr>
      <vt:lpstr>Address-of Operator Example</vt:lpstr>
      <vt:lpstr>Address-of Operator Example</vt:lpstr>
      <vt:lpstr>Address-of Operator Example</vt:lpstr>
      <vt:lpstr>Address-of Operator Example</vt:lpstr>
      <vt:lpstr>Address-of Operator Example</vt:lpstr>
      <vt:lpstr>Pointer as Function Parameter</vt:lpstr>
      <vt:lpstr>Pointer as Function Parameter</vt:lpstr>
      <vt:lpstr>Pointer as Function Parameter</vt:lpstr>
      <vt:lpstr>Pointer as Function Parameter Example Without Pointer</vt:lpstr>
      <vt:lpstr>Pointer as Function Parameter Example Without Pointer</vt:lpstr>
      <vt:lpstr>Pointer as Function Parameter Example Without Pointer</vt:lpstr>
      <vt:lpstr>Pointer as Function Parameter Example Without Pointer</vt:lpstr>
      <vt:lpstr>Pointer as Function Parameter Example Without Pointer</vt:lpstr>
      <vt:lpstr>Pointer as Function Parameter Example Without Pointer</vt:lpstr>
      <vt:lpstr>Pointer as Function Parameter Example Without Pointer</vt:lpstr>
      <vt:lpstr>Pointer as Function Parameter Example Without Pointer</vt:lpstr>
      <vt:lpstr>Pointer as Function Parameter Example Without Pointer</vt:lpstr>
      <vt:lpstr>Pointer as Function Parameter Example Without Pointer</vt:lpstr>
      <vt:lpstr>Pointer as Function Parameter Example</vt:lpstr>
      <vt:lpstr>Pointer as Function Parameter Example</vt:lpstr>
      <vt:lpstr>Pointer as Function Parameter Example</vt:lpstr>
      <vt:lpstr>Pointer as Function Parameter Example</vt:lpstr>
      <vt:lpstr>Pointer as Function Parameter Example</vt:lpstr>
      <vt:lpstr>Pointer as Function Parameter Example</vt:lpstr>
      <vt:lpstr>Pointer as Function Parameter Example</vt:lpstr>
      <vt:lpstr>Pointer as Function Parameter Example</vt:lpstr>
      <vt:lpstr>Pointer as Function Parameter Example</vt:lpstr>
      <vt:lpstr>Pointer as Function Parameter Example</vt:lpstr>
      <vt:lpstr>Pointer as Function Parameter Example</vt:lpstr>
      <vt:lpstr>Pointer as Function Parameter Example</vt:lpstr>
      <vt:lpstr>Pointer and Const</vt:lpstr>
      <vt:lpstr>Pointer and Const</vt:lpstr>
      <vt:lpstr>Const Pointer</vt:lpstr>
      <vt:lpstr>Pointer to Const Object</vt:lpstr>
      <vt:lpstr>Const Pointer to Const Object</vt:lpstr>
      <vt:lpstr>Pointers pitfalls</vt:lpstr>
      <vt:lpstr>Pointers pitfalls</vt:lpstr>
      <vt:lpstr>Pointers pitfalls Example</vt:lpstr>
      <vt:lpstr>Pointers pitfalls Example</vt:lpstr>
      <vt:lpstr>Pointers pitfalls Example</vt:lpstr>
      <vt:lpstr>Pointers pitfalls Example</vt:lpstr>
      <vt:lpstr>Pointers pitfalls Example</vt:lpstr>
      <vt:lpstr>Pointers pitfalls Example</vt:lpstr>
      <vt:lpstr>Pointers pitfalls Example</vt:lpstr>
      <vt:lpstr>Pointers pitfalls Example</vt:lpstr>
      <vt:lpstr>Pointers pitfalls Example</vt:lpstr>
      <vt:lpstr>Summary</vt:lpstr>
      <vt:lpstr>References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5</cp:revision>
  <dcterms:modified xsi:type="dcterms:W3CDTF">2020-08-07T14:25:20Z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