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8"/>
  </p:notesMasterIdLst>
  <p:handoutMasterIdLst>
    <p:handoutMasterId r:id="rId49"/>
  </p:handoutMasterIdLst>
  <p:sldIdLst>
    <p:sldId id="256" r:id="rId5"/>
    <p:sldId id="280" r:id="rId6"/>
    <p:sldId id="377" r:id="rId7"/>
    <p:sldId id="395" r:id="rId8"/>
    <p:sldId id="378" r:id="rId9"/>
    <p:sldId id="380" r:id="rId10"/>
    <p:sldId id="385" r:id="rId11"/>
    <p:sldId id="388" r:id="rId12"/>
    <p:sldId id="386" r:id="rId13"/>
    <p:sldId id="390" r:id="rId14"/>
    <p:sldId id="382" r:id="rId15"/>
    <p:sldId id="383" r:id="rId16"/>
    <p:sldId id="389" r:id="rId17"/>
    <p:sldId id="412" r:id="rId18"/>
    <p:sldId id="413" r:id="rId19"/>
    <p:sldId id="414" r:id="rId20"/>
    <p:sldId id="415" r:id="rId21"/>
    <p:sldId id="394" r:id="rId22"/>
    <p:sldId id="391" r:id="rId23"/>
    <p:sldId id="392" r:id="rId24"/>
    <p:sldId id="393" r:id="rId25"/>
    <p:sldId id="396" r:id="rId26"/>
    <p:sldId id="416" r:id="rId27"/>
    <p:sldId id="417" r:id="rId28"/>
    <p:sldId id="418" r:id="rId29"/>
    <p:sldId id="397" r:id="rId30"/>
    <p:sldId id="398" r:id="rId31"/>
    <p:sldId id="399" r:id="rId32"/>
    <p:sldId id="400" r:id="rId33"/>
    <p:sldId id="401" r:id="rId34"/>
    <p:sldId id="403" r:id="rId35"/>
    <p:sldId id="404" r:id="rId36"/>
    <p:sldId id="408" r:id="rId37"/>
    <p:sldId id="407" r:id="rId38"/>
    <p:sldId id="406" r:id="rId39"/>
    <p:sldId id="402" r:id="rId40"/>
    <p:sldId id="405" r:id="rId41"/>
    <p:sldId id="410" r:id="rId42"/>
    <p:sldId id="411" r:id="rId43"/>
    <p:sldId id="419" r:id="rId44"/>
    <p:sldId id="289" r:id="rId45"/>
    <p:sldId id="291" r:id="rId46"/>
    <p:sldId id="292" r:id="rId47"/>
  </p:sldIdLst>
  <p:sldSz cx="12192000" cy="6858000"/>
  <p:notesSz cx="6858000" cy="9144000"/>
  <p:embeddedFontLst>
    <p:embeddedFont>
      <p:font typeface="Berlin CE" panose="020B0604020202020204"/>
      <p:regular r:id="rId50"/>
      <p:bold r:id="rId51"/>
    </p:embeddedFont>
    <p:embeddedFont>
      <p:font typeface="Calibri" panose="020F0502020204030204" pitchFamily="34" charset="0"/>
      <p:regular r:id="rId52"/>
      <p:bold r:id="rId53"/>
      <p:italic r:id="rId54"/>
      <p:boldItalic r:id="rId55"/>
    </p:embeddedFont>
    <p:embeddedFont>
      <p:font typeface="Consolas" panose="020B0609020204030204" pitchFamily="49" charset="0"/>
      <p:regular r:id="rId56"/>
      <p:bold r:id="rId57"/>
      <p:italic r:id="rId58"/>
      <p:boldItalic r:id="rId59"/>
    </p:embeddedFont>
    <p:embeddedFont>
      <p:font typeface="Source sans Pro" panose="020B0503030403020204" pitchFamily="34" charset="0"/>
      <p:regular r:id="rId60"/>
      <p:bold r:id="rId61"/>
      <p:italic r:id="rId62"/>
      <p:boldItalic r:id="rId63"/>
    </p:embeddedFont>
    <p:embeddedFont>
      <p:font typeface="Source Sans Pro Bold" panose="020B0703030403020204" charset="-18"/>
      <p:bold r:id="rId64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5D8827-9053-4EEA-A222-DBDB4DC45FFF}" v="86" dt="2020-08-06T14:22:28.2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13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font" Target="fonts/font14.fntdata"/><Relationship Id="rId68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4.fntdata"/><Relationship Id="rId58" Type="http://schemas.openxmlformats.org/officeDocument/2006/relationships/font" Target="fonts/font9.fntdata"/><Relationship Id="rId66" Type="http://schemas.openxmlformats.org/officeDocument/2006/relationships/viewProps" Target="viewProps.xml"/><Relationship Id="rId5" Type="http://schemas.openxmlformats.org/officeDocument/2006/relationships/slide" Target="slides/slide1.xml"/><Relationship Id="rId61" Type="http://schemas.openxmlformats.org/officeDocument/2006/relationships/font" Target="fonts/font12.fntdata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56" Type="http://schemas.openxmlformats.org/officeDocument/2006/relationships/font" Target="fonts/font7.fntdata"/><Relationship Id="rId64" Type="http://schemas.openxmlformats.org/officeDocument/2006/relationships/font" Target="fonts/font15.fntdata"/><Relationship Id="rId69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font" Target="fonts/font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font" Target="fonts/font10.fntdata"/><Relationship Id="rId67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5.fntdata"/><Relationship Id="rId62" Type="http://schemas.openxmlformats.org/officeDocument/2006/relationships/font" Target="fonts/font13.fntdata"/><Relationship Id="rId7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Relationship Id="rId57" Type="http://schemas.openxmlformats.org/officeDocument/2006/relationships/font" Target="fonts/font8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3.fntdata"/><Relationship Id="rId60" Type="http://schemas.openxmlformats.org/officeDocument/2006/relationships/font" Target="fonts/font11.fntdata"/><Relationship Id="rId65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font" Target="fonts/font1.fntdata"/><Relationship Id="rId55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714DBCBE-46B5-4D17-A743-62E0DF297647}"/>
    <pc:docChg chg="undo custSel modSld">
      <pc:chgData name="Erik Král" userId="e92e8e71-05aa-4c44-9728-5ff1a0a20d65" providerId="ADAL" clId="{714DBCBE-46B5-4D17-A743-62E0DF297647}" dt="2020-08-06T14:28:59.782" v="2305" actId="20577"/>
      <pc:docMkLst>
        <pc:docMk/>
      </pc:docMkLst>
      <pc:sldChg chg="modSp">
        <pc:chgData name="Erik Král" userId="e92e8e71-05aa-4c44-9728-5ff1a0a20d65" providerId="ADAL" clId="{714DBCBE-46B5-4D17-A743-62E0DF297647}" dt="2020-08-06T10:23:08.656" v="19"/>
        <pc:sldMkLst>
          <pc:docMk/>
          <pc:sldMk cId="2148507867" sldId="256"/>
        </pc:sldMkLst>
        <pc:spChg chg="mod">
          <ac:chgData name="Erik Král" userId="e92e8e71-05aa-4c44-9728-5ff1a0a20d65" providerId="ADAL" clId="{714DBCBE-46B5-4D17-A743-62E0DF297647}" dt="2020-08-06T10:22:50.406" v="18" actId="20577"/>
          <ac:spMkLst>
            <pc:docMk/>
            <pc:sldMk cId="2148507867" sldId="256"/>
            <ac:spMk id="2" creationId="{00000000-0000-0000-0000-000000000000}"/>
          </ac:spMkLst>
        </pc:spChg>
        <pc:spChg chg="mod">
          <ac:chgData name="Erik Král" userId="e92e8e71-05aa-4c44-9728-5ff1a0a20d65" providerId="ADAL" clId="{714DBCBE-46B5-4D17-A743-62E0DF297647}" dt="2020-08-06T10:23:08.656" v="19"/>
          <ac:spMkLst>
            <pc:docMk/>
            <pc:sldMk cId="2148507867" sldId="256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714DBCBE-46B5-4D17-A743-62E0DF297647}" dt="2020-08-06T12:39:44.513" v="164" actId="20577"/>
        <pc:sldMkLst>
          <pc:docMk/>
          <pc:sldMk cId="3410786804" sldId="280"/>
        </pc:sldMkLst>
        <pc:spChg chg="mod">
          <ac:chgData name="Erik Král" userId="e92e8e71-05aa-4c44-9728-5ff1a0a20d65" providerId="ADAL" clId="{714DBCBE-46B5-4D17-A743-62E0DF297647}" dt="2020-08-06T10:23:17.597" v="20"/>
          <ac:spMkLst>
            <pc:docMk/>
            <pc:sldMk cId="3410786804" sldId="280"/>
            <ac:spMk id="2" creationId="{00000000-0000-0000-0000-000000000000}"/>
          </ac:spMkLst>
        </pc:spChg>
        <pc:spChg chg="mod">
          <ac:chgData name="Erik Král" userId="e92e8e71-05aa-4c44-9728-5ff1a0a20d65" providerId="ADAL" clId="{714DBCBE-46B5-4D17-A743-62E0DF297647}" dt="2020-08-06T12:39:44.513" v="164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714DBCBE-46B5-4D17-A743-62E0DF297647}" dt="2020-08-06T14:22:52.041" v="2242" actId="20577"/>
        <pc:sldMkLst>
          <pc:docMk/>
          <pc:sldMk cId="3851863752" sldId="289"/>
        </pc:sldMkLst>
        <pc:spChg chg="mod">
          <ac:chgData name="Erik Král" userId="e92e8e71-05aa-4c44-9728-5ff1a0a20d65" providerId="ADAL" clId="{714DBCBE-46B5-4D17-A743-62E0DF297647}" dt="2020-08-06T10:23:48.643" v="26"/>
          <ac:spMkLst>
            <pc:docMk/>
            <pc:sldMk cId="3851863752" sldId="289"/>
            <ac:spMk id="2" creationId="{CD1D09A0-C8F1-4F98-A577-9E77B122886C}"/>
          </ac:spMkLst>
        </pc:spChg>
        <pc:spChg chg="mod">
          <ac:chgData name="Erik Král" userId="e92e8e71-05aa-4c44-9728-5ff1a0a20d65" providerId="ADAL" clId="{714DBCBE-46B5-4D17-A743-62E0DF297647}" dt="2020-08-06T14:22:52.041" v="2242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714DBCBE-46B5-4D17-A743-62E0DF297647}" dt="2020-08-06T14:23:16.130" v="2277" actId="20577"/>
        <pc:sldMkLst>
          <pc:docMk/>
          <pc:sldMk cId="2076725490" sldId="291"/>
        </pc:sldMkLst>
        <pc:spChg chg="mod">
          <ac:chgData name="Erik Král" userId="e92e8e71-05aa-4c44-9728-5ff1a0a20d65" providerId="ADAL" clId="{714DBCBE-46B5-4D17-A743-62E0DF297647}" dt="2020-08-06T10:23:57.206" v="27"/>
          <ac:spMkLst>
            <pc:docMk/>
            <pc:sldMk cId="2076725490" sldId="291"/>
            <ac:spMk id="2" creationId="{3B76B146-382F-473E-A185-43DCDEFC24A8}"/>
          </ac:spMkLst>
        </pc:spChg>
        <pc:spChg chg="mod">
          <ac:chgData name="Erik Král" userId="e92e8e71-05aa-4c44-9728-5ff1a0a20d65" providerId="ADAL" clId="{714DBCBE-46B5-4D17-A743-62E0DF297647}" dt="2020-08-06T14:23:16.130" v="2277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714DBCBE-46B5-4D17-A743-62E0DF297647}" dt="2020-08-06T10:24:05.734" v="28"/>
        <pc:sldMkLst>
          <pc:docMk/>
          <pc:sldMk cId="2179686236" sldId="292"/>
        </pc:sldMkLst>
        <pc:spChg chg="mod">
          <ac:chgData name="Erik Král" userId="e92e8e71-05aa-4c44-9728-5ff1a0a20d65" providerId="ADAL" clId="{714DBCBE-46B5-4D17-A743-62E0DF297647}" dt="2020-08-06T10:24:05.734" v="28"/>
          <ac:spMkLst>
            <pc:docMk/>
            <pc:sldMk cId="2179686236" sldId="292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714DBCBE-46B5-4D17-A743-62E0DF297647}" dt="2020-08-06T12:40:57.765" v="197" actId="20577"/>
        <pc:sldMkLst>
          <pc:docMk/>
          <pc:sldMk cId="324605791" sldId="377"/>
        </pc:sldMkLst>
        <pc:spChg chg="mod">
          <ac:chgData name="Erik Král" userId="e92e8e71-05aa-4c44-9728-5ff1a0a20d65" providerId="ADAL" clId="{714DBCBE-46B5-4D17-A743-62E0DF297647}" dt="2020-08-06T10:23:32.789" v="25"/>
          <ac:spMkLst>
            <pc:docMk/>
            <pc:sldMk cId="324605791" sldId="377"/>
            <ac:spMk id="6" creationId="{9A71F9A6-1EBE-4FEC-8866-62B16B5CE180}"/>
          </ac:spMkLst>
        </pc:spChg>
        <pc:spChg chg="mod">
          <ac:chgData name="Erik Král" userId="e92e8e71-05aa-4c44-9728-5ff1a0a20d65" providerId="ADAL" clId="{714DBCBE-46B5-4D17-A743-62E0DF297647}" dt="2020-08-06T12:40:57.765" v="197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714DBCBE-46B5-4D17-A743-62E0DF297647}" dt="2020-08-06T12:45:18.271" v="302" actId="20577"/>
        <pc:sldMkLst>
          <pc:docMk/>
          <pc:sldMk cId="1278787259" sldId="378"/>
        </pc:sldMkLst>
        <pc:spChg chg="mod">
          <ac:chgData name="Erik Král" userId="e92e8e71-05aa-4c44-9728-5ff1a0a20d65" providerId="ADAL" clId="{714DBCBE-46B5-4D17-A743-62E0DF297647}" dt="2020-08-06T12:42:20.944" v="254" actId="20577"/>
          <ac:spMkLst>
            <pc:docMk/>
            <pc:sldMk cId="1278787259" sldId="378"/>
            <ac:spMk id="2" creationId="{1740D91C-9268-4643-A044-0E1DAC70B6CA}"/>
          </ac:spMkLst>
        </pc:spChg>
        <pc:spChg chg="mod">
          <ac:chgData name="Erik Král" userId="e92e8e71-05aa-4c44-9728-5ff1a0a20d65" providerId="ADAL" clId="{714DBCBE-46B5-4D17-A743-62E0DF297647}" dt="2020-08-06T12:45:18.271" v="302" actId="20577"/>
          <ac:spMkLst>
            <pc:docMk/>
            <pc:sldMk cId="1278787259" sldId="378"/>
            <ac:spMk id="3" creationId="{08952599-2A51-4D8F-B436-25C2099A5330}"/>
          </ac:spMkLst>
        </pc:spChg>
      </pc:sldChg>
      <pc:sldChg chg="modSp">
        <pc:chgData name="Erik Král" userId="e92e8e71-05aa-4c44-9728-5ff1a0a20d65" providerId="ADAL" clId="{714DBCBE-46B5-4D17-A743-62E0DF297647}" dt="2020-08-06T14:24:12.880" v="2280" actId="20577"/>
        <pc:sldMkLst>
          <pc:docMk/>
          <pc:sldMk cId="2456650707" sldId="380"/>
        </pc:sldMkLst>
        <pc:spChg chg="mod">
          <ac:chgData name="Erik Král" userId="e92e8e71-05aa-4c44-9728-5ff1a0a20d65" providerId="ADAL" clId="{714DBCBE-46B5-4D17-A743-62E0DF297647}" dt="2020-08-06T12:46:19.541" v="322" actId="20577"/>
          <ac:spMkLst>
            <pc:docMk/>
            <pc:sldMk cId="2456650707" sldId="380"/>
            <ac:spMk id="2" creationId="{0CDE37C1-16A8-49D4-856D-17DB90A7433B}"/>
          </ac:spMkLst>
        </pc:spChg>
        <pc:spChg chg="mod">
          <ac:chgData name="Erik Král" userId="e92e8e71-05aa-4c44-9728-5ff1a0a20d65" providerId="ADAL" clId="{714DBCBE-46B5-4D17-A743-62E0DF297647}" dt="2020-08-06T14:24:12.880" v="2280" actId="20577"/>
          <ac:spMkLst>
            <pc:docMk/>
            <pc:sldMk cId="2456650707" sldId="380"/>
            <ac:spMk id="3" creationId="{B3C7F259-AD3E-4CC6-A85E-355C191ADB71}"/>
          </ac:spMkLst>
        </pc:spChg>
      </pc:sldChg>
      <pc:sldChg chg="modSp">
        <pc:chgData name="Erik Král" userId="e92e8e71-05aa-4c44-9728-5ff1a0a20d65" providerId="ADAL" clId="{714DBCBE-46B5-4D17-A743-62E0DF297647}" dt="2020-08-06T13:30:49.811" v="1061" actId="20577"/>
        <pc:sldMkLst>
          <pc:docMk/>
          <pc:sldMk cId="1569072351" sldId="382"/>
        </pc:sldMkLst>
        <pc:spChg chg="mod">
          <ac:chgData name="Erik Král" userId="e92e8e71-05aa-4c44-9728-5ff1a0a20d65" providerId="ADAL" clId="{714DBCBE-46B5-4D17-A743-62E0DF297647}" dt="2020-08-06T13:30:49.811" v="1061" actId="20577"/>
          <ac:spMkLst>
            <pc:docMk/>
            <pc:sldMk cId="1569072351" sldId="382"/>
            <ac:spMk id="2" creationId="{5F489F92-6053-4B4D-B61F-E39E6262704E}"/>
          </ac:spMkLst>
        </pc:spChg>
        <pc:spChg chg="mod">
          <ac:chgData name="Erik Král" userId="e92e8e71-05aa-4c44-9728-5ff1a0a20d65" providerId="ADAL" clId="{714DBCBE-46B5-4D17-A743-62E0DF297647}" dt="2020-08-06T13:30:01.203" v="1036" actId="20577"/>
          <ac:spMkLst>
            <pc:docMk/>
            <pc:sldMk cId="1569072351" sldId="382"/>
            <ac:spMk id="3" creationId="{B998AFA4-8EBA-4A37-BEF7-EFCB19D754AE}"/>
          </ac:spMkLst>
        </pc:spChg>
      </pc:sldChg>
      <pc:sldChg chg="modSp">
        <pc:chgData name="Erik Král" userId="e92e8e71-05aa-4c44-9728-5ff1a0a20d65" providerId="ADAL" clId="{714DBCBE-46B5-4D17-A743-62E0DF297647}" dt="2020-08-06T13:30:57.266" v="1070" actId="20577"/>
        <pc:sldMkLst>
          <pc:docMk/>
          <pc:sldMk cId="2856833000" sldId="383"/>
        </pc:sldMkLst>
        <pc:spChg chg="mod">
          <ac:chgData name="Erik Král" userId="e92e8e71-05aa-4c44-9728-5ff1a0a20d65" providerId="ADAL" clId="{714DBCBE-46B5-4D17-A743-62E0DF297647}" dt="2020-08-06T13:30:57.266" v="1070" actId="20577"/>
          <ac:spMkLst>
            <pc:docMk/>
            <pc:sldMk cId="2856833000" sldId="383"/>
            <ac:spMk id="2" creationId="{FFABB057-C298-4150-A541-6279AC798B79}"/>
          </ac:spMkLst>
        </pc:spChg>
        <pc:spChg chg="mod">
          <ac:chgData name="Erik Král" userId="e92e8e71-05aa-4c44-9728-5ff1a0a20d65" providerId="ADAL" clId="{714DBCBE-46B5-4D17-A743-62E0DF297647}" dt="2020-08-06T13:01:47.508" v="612" actId="313"/>
          <ac:spMkLst>
            <pc:docMk/>
            <pc:sldMk cId="2856833000" sldId="383"/>
            <ac:spMk id="7" creationId="{B7DA0DF4-C4C2-4989-8E96-6A1B2549F77E}"/>
          </ac:spMkLst>
        </pc:spChg>
      </pc:sldChg>
      <pc:sldChg chg="modSp">
        <pc:chgData name="Erik Král" userId="e92e8e71-05aa-4c44-9728-5ff1a0a20d65" providerId="ADAL" clId="{714DBCBE-46B5-4D17-A743-62E0DF297647}" dt="2020-08-06T13:01:44.995" v="609" actId="313"/>
        <pc:sldMkLst>
          <pc:docMk/>
          <pc:sldMk cId="73546588" sldId="385"/>
        </pc:sldMkLst>
        <pc:spChg chg="mod">
          <ac:chgData name="Erik Král" userId="e92e8e71-05aa-4c44-9728-5ff1a0a20d65" providerId="ADAL" clId="{714DBCBE-46B5-4D17-A743-62E0DF297647}" dt="2020-08-06T12:58:34.951" v="506" actId="20577"/>
          <ac:spMkLst>
            <pc:docMk/>
            <pc:sldMk cId="73546588" sldId="385"/>
            <ac:spMk id="2" creationId="{FFABB057-C298-4150-A541-6279AC798B79}"/>
          </ac:spMkLst>
        </pc:spChg>
        <pc:spChg chg="mod">
          <ac:chgData name="Erik Král" userId="e92e8e71-05aa-4c44-9728-5ff1a0a20d65" providerId="ADAL" clId="{714DBCBE-46B5-4D17-A743-62E0DF297647}" dt="2020-08-06T12:58:42.283" v="522" actId="20577"/>
          <ac:spMkLst>
            <pc:docMk/>
            <pc:sldMk cId="73546588" sldId="385"/>
            <ac:spMk id="4" creationId="{0709BF43-AA06-4C30-9D24-E482C69B9456}"/>
          </ac:spMkLst>
        </pc:spChg>
        <pc:spChg chg="mod">
          <ac:chgData name="Erik Král" userId="e92e8e71-05aa-4c44-9728-5ff1a0a20d65" providerId="ADAL" clId="{714DBCBE-46B5-4D17-A743-62E0DF297647}" dt="2020-08-06T13:01:44.995" v="609" actId="313"/>
          <ac:spMkLst>
            <pc:docMk/>
            <pc:sldMk cId="73546588" sldId="385"/>
            <ac:spMk id="7" creationId="{B7DA0DF4-C4C2-4989-8E96-6A1B2549F77E}"/>
          </ac:spMkLst>
        </pc:spChg>
        <pc:spChg chg="mod">
          <ac:chgData name="Erik Král" userId="e92e8e71-05aa-4c44-9728-5ff1a0a20d65" providerId="ADAL" clId="{714DBCBE-46B5-4D17-A743-62E0DF297647}" dt="2020-08-06T12:58:48.590" v="538" actId="20577"/>
          <ac:spMkLst>
            <pc:docMk/>
            <pc:sldMk cId="73546588" sldId="385"/>
            <ac:spMk id="10" creationId="{6202E0D0-2CD6-4569-8F1F-4D7489F7E11C}"/>
          </ac:spMkLst>
        </pc:spChg>
      </pc:sldChg>
      <pc:sldChg chg="modSp">
        <pc:chgData name="Erik Král" userId="e92e8e71-05aa-4c44-9728-5ff1a0a20d65" providerId="ADAL" clId="{714DBCBE-46B5-4D17-A743-62E0DF297647}" dt="2020-08-06T13:22:40.092" v="922" actId="20577"/>
        <pc:sldMkLst>
          <pc:docMk/>
          <pc:sldMk cId="380818070" sldId="386"/>
        </pc:sldMkLst>
        <pc:spChg chg="mod">
          <ac:chgData name="Erik Král" userId="e92e8e71-05aa-4c44-9728-5ff1a0a20d65" providerId="ADAL" clId="{714DBCBE-46B5-4D17-A743-62E0DF297647}" dt="2020-08-06T13:22:23.042" v="920" actId="20577"/>
          <ac:spMkLst>
            <pc:docMk/>
            <pc:sldMk cId="380818070" sldId="386"/>
            <ac:spMk id="2" creationId="{FFABB057-C298-4150-A541-6279AC798B79}"/>
          </ac:spMkLst>
        </pc:spChg>
        <pc:spChg chg="mod">
          <ac:chgData name="Erik Král" userId="e92e8e71-05aa-4c44-9728-5ff1a0a20d65" providerId="ADAL" clId="{714DBCBE-46B5-4D17-A743-62E0DF297647}" dt="2020-08-06T13:22:40.092" v="922" actId="20577"/>
          <ac:spMkLst>
            <pc:docMk/>
            <pc:sldMk cId="380818070" sldId="386"/>
            <ac:spMk id="8" creationId="{36A814FF-AC34-47AE-9CD7-7F9E60DE32E6}"/>
          </ac:spMkLst>
        </pc:spChg>
      </pc:sldChg>
      <pc:sldChg chg="modSp">
        <pc:chgData name="Erik Král" userId="e92e8e71-05aa-4c44-9728-5ff1a0a20d65" providerId="ADAL" clId="{714DBCBE-46B5-4D17-A743-62E0DF297647}" dt="2020-08-06T14:24:59.249" v="2284" actId="20577"/>
        <pc:sldMkLst>
          <pc:docMk/>
          <pc:sldMk cId="730462348" sldId="388"/>
        </pc:sldMkLst>
        <pc:spChg chg="mod">
          <ac:chgData name="Erik Král" userId="e92e8e71-05aa-4c44-9728-5ff1a0a20d65" providerId="ADAL" clId="{714DBCBE-46B5-4D17-A743-62E0DF297647}" dt="2020-08-06T13:18:08.297" v="771" actId="20577"/>
          <ac:spMkLst>
            <pc:docMk/>
            <pc:sldMk cId="730462348" sldId="388"/>
            <ac:spMk id="2" creationId="{0CDE37C1-16A8-49D4-856D-17DB90A7433B}"/>
          </ac:spMkLst>
        </pc:spChg>
        <pc:spChg chg="mod">
          <ac:chgData name="Erik Král" userId="e92e8e71-05aa-4c44-9728-5ff1a0a20d65" providerId="ADAL" clId="{714DBCBE-46B5-4D17-A743-62E0DF297647}" dt="2020-08-06T14:24:59.249" v="2284" actId="20577"/>
          <ac:spMkLst>
            <pc:docMk/>
            <pc:sldMk cId="730462348" sldId="388"/>
            <ac:spMk id="3" creationId="{B3C7F259-AD3E-4CC6-A85E-355C191ADB71}"/>
          </ac:spMkLst>
        </pc:spChg>
      </pc:sldChg>
      <pc:sldChg chg="modSp">
        <pc:chgData name="Erik Král" userId="e92e8e71-05aa-4c44-9728-5ff1a0a20d65" providerId="ADAL" clId="{714DBCBE-46B5-4D17-A743-62E0DF297647}" dt="2020-08-06T13:31:18.888" v="1095"/>
        <pc:sldMkLst>
          <pc:docMk/>
          <pc:sldMk cId="1762835209" sldId="389"/>
        </pc:sldMkLst>
        <pc:spChg chg="mod">
          <ac:chgData name="Erik Král" userId="e92e8e71-05aa-4c44-9728-5ff1a0a20d65" providerId="ADAL" clId="{714DBCBE-46B5-4D17-A743-62E0DF297647}" dt="2020-08-06T13:31:18.888" v="1095"/>
          <ac:spMkLst>
            <pc:docMk/>
            <pc:sldMk cId="1762835209" sldId="389"/>
            <ac:spMk id="2" creationId="{FFABB057-C298-4150-A541-6279AC798B79}"/>
          </ac:spMkLst>
        </pc:spChg>
        <pc:spChg chg="mod">
          <ac:chgData name="Erik Král" userId="e92e8e71-05aa-4c44-9728-5ff1a0a20d65" providerId="ADAL" clId="{714DBCBE-46B5-4D17-A743-62E0DF297647}" dt="2020-08-06T13:01:48.156" v="613" actId="313"/>
          <ac:spMkLst>
            <pc:docMk/>
            <pc:sldMk cId="1762835209" sldId="389"/>
            <ac:spMk id="7" creationId="{B7DA0DF4-C4C2-4989-8E96-6A1B2549F77E}"/>
          </ac:spMkLst>
        </pc:spChg>
      </pc:sldChg>
      <pc:sldChg chg="modSp">
        <pc:chgData name="Erik Král" userId="e92e8e71-05aa-4c44-9728-5ff1a0a20d65" providerId="ADAL" clId="{714DBCBE-46B5-4D17-A743-62E0DF297647}" dt="2020-08-06T13:23:01.474" v="950" actId="20577"/>
        <pc:sldMkLst>
          <pc:docMk/>
          <pc:sldMk cId="1804352752" sldId="390"/>
        </pc:sldMkLst>
        <pc:spChg chg="mod">
          <ac:chgData name="Erik Král" userId="e92e8e71-05aa-4c44-9728-5ff1a0a20d65" providerId="ADAL" clId="{714DBCBE-46B5-4D17-A743-62E0DF297647}" dt="2020-08-06T13:23:01.474" v="950" actId="20577"/>
          <ac:spMkLst>
            <pc:docMk/>
            <pc:sldMk cId="1804352752" sldId="390"/>
            <ac:spMk id="2" creationId="{FFABB057-C298-4150-A541-6279AC798B79}"/>
          </ac:spMkLst>
        </pc:spChg>
        <pc:spChg chg="mod">
          <ac:chgData name="Erik Král" userId="e92e8e71-05aa-4c44-9728-5ff1a0a20d65" providerId="ADAL" clId="{714DBCBE-46B5-4D17-A743-62E0DF297647}" dt="2020-08-06T13:22:47.784" v="924"/>
          <ac:spMkLst>
            <pc:docMk/>
            <pc:sldMk cId="1804352752" sldId="390"/>
            <ac:spMk id="3" creationId="{973D8ECA-8D39-4221-A18E-0C7E21DF3841}"/>
          </ac:spMkLst>
        </pc:spChg>
      </pc:sldChg>
      <pc:sldChg chg="modSp">
        <pc:chgData name="Erik Král" userId="e92e8e71-05aa-4c44-9728-5ff1a0a20d65" providerId="ADAL" clId="{714DBCBE-46B5-4D17-A743-62E0DF297647}" dt="2020-08-06T13:41:58.793" v="1404" actId="313"/>
        <pc:sldMkLst>
          <pc:docMk/>
          <pc:sldMk cId="1044887975" sldId="391"/>
        </pc:sldMkLst>
        <pc:spChg chg="mod">
          <ac:chgData name="Erik Král" userId="e92e8e71-05aa-4c44-9728-5ff1a0a20d65" providerId="ADAL" clId="{714DBCBE-46B5-4D17-A743-62E0DF297647}" dt="2020-08-06T13:40:18.716" v="1338" actId="20577"/>
          <ac:spMkLst>
            <pc:docMk/>
            <pc:sldMk cId="1044887975" sldId="391"/>
            <ac:spMk id="2" creationId="{B735A2E2-8DB8-493C-B9EE-1DF6F187349B}"/>
          </ac:spMkLst>
        </pc:spChg>
        <pc:spChg chg="mod">
          <ac:chgData name="Erik Král" userId="e92e8e71-05aa-4c44-9728-5ff1a0a20d65" providerId="ADAL" clId="{714DBCBE-46B5-4D17-A743-62E0DF297647}" dt="2020-08-06T13:41:58.793" v="1404" actId="313"/>
          <ac:spMkLst>
            <pc:docMk/>
            <pc:sldMk cId="1044887975" sldId="391"/>
            <ac:spMk id="3" creationId="{6DCB84B3-D136-4349-BAF6-93B64AB1B9E5}"/>
          </ac:spMkLst>
        </pc:spChg>
      </pc:sldChg>
      <pc:sldChg chg="modSp">
        <pc:chgData name="Erik Král" userId="e92e8e71-05aa-4c44-9728-5ff1a0a20d65" providerId="ADAL" clId="{714DBCBE-46B5-4D17-A743-62E0DF297647}" dt="2020-08-06T14:28:59.782" v="2305" actId="20577"/>
        <pc:sldMkLst>
          <pc:docMk/>
          <pc:sldMk cId="2442955663" sldId="392"/>
        </pc:sldMkLst>
        <pc:spChg chg="mod">
          <ac:chgData name="Erik Král" userId="e92e8e71-05aa-4c44-9728-5ff1a0a20d65" providerId="ADAL" clId="{714DBCBE-46B5-4D17-A743-62E0DF297647}" dt="2020-08-06T13:42:55.188" v="1410" actId="27636"/>
          <ac:spMkLst>
            <pc:docMk/>
            <pc:sldMk cId="2442955663" sldId="392"/>
            <ac:spMk id="2" creationId="{F67C1A32-1F6B-41B2-9374-75A4ACC64700}"/>
          </ac:spMkLst>
        </pc:spChg>
        <pc:spChg chg="mod">
          <ac:chgData name="Erik Král" userId="e92e8e71-05aa-4c44-9728-5ff1a0a20d65" providerId="ADAL" clId="{714DBCBE-46B5-4D17-A743-62E0DF297647}" dt="2020-08-06T14:28:59.782" v="2305" actId="20577"/>
          <ac:spMkLst>
            <pc:docMk/>
            <pc:sldMk cId="2442955663" sldId="392"/>
            <ac:spMk id="3" creationId="{9C31F726-B50B-46CB-ADB4-C975B5F3D0B5}"/>
          </ac:spMkLst>
        </pc:spChg>
      </pc:sldChg>
      <pc:sldChg chg="modSp">
        <pc:chgData name="Erik Král" userId="e92e8e71-05aa-4c44-9728-5ff1a0a20d65" providerId="ADAL" clId="{714DBCBE-46B5-4D17-A743-62E0DF297647}" dt="2020-08-06T13:46:54.398" v="1501"/>
        <pc:sldMkLst>
          <pc:docMk/>
          <pc:sldMk cId="1329572453" sldId="393"/>
        </pc:sldMkLst>
        <pc:spChg chg="mod">
          <ac:chgData name="Erik Král" userId="e92e8e71-05aa-4c44-9728-5ff1a0a20d65" providerId="ADAL" clId="{714DBCBE-46B5-4D17-A743-62E0DF297647}" dt="2020-08-06T13:46:48.606" v="1499" actId="20577"/>
          <ac:spMkLst>
            <pc:docMk/>
            <pc:sldMk cId="1329572453" sldId="393"/>
            <ac:spMk id="2" creationId="{D55AEEC9-26EB-46F9-A7F8-D89ACA0D7209}"/>
          </ac:spMkLst>
        </pc:spChg>
        <pc:spChg chg="mod">
          <ac:chgData name="Erik Král" userId="e92e8e71-05aa-4c44-9728-5ff1a0a20d65" providerId="ADAL" clId="{714DBCBE-46B5-4D17-A743-62E0DF297647}" dt="2020-08-06T13:46:54.398" v="1501"/>
          <ac:spMkLst>
            <pc:docMk/>
            <pc:sldMk cId="1329572453" sldId="393"/>
            <ac:spMk id="7" creationId="{423151BF-3DBD-42DE-BC68-FD0B20DF0E3D}"/>
          </ac:spMkLst>
        </pc:spChg>
        <pc:spChg chg="mod">
          <ac:chgData name="Erik Král" userId="e92e8e71-05aa-4c44-9728-5ff1a0a20d65" providerId="ADAL" clId="{714DBCBE-46B5-4D17-A743-62E0DF297647}" dt="2020-08-06T13:01:50.492" v="615" actId="313"/>
          <ac:spMkLst>
            <pc:docMk/>
            <pc:sldMk cId="1329572453" sldId="393"/>
            <ac:spMk id="8" creationId="{FF8C0459-845A-4CC2-80EC-1ACA72AF1F20}"/>
          </ac:spMkLst>
        </pc:spChg>
      </pc:sldChg>
      <pc:sldChg chg="modSp">
        <pc:chgData name="Erik Král" userId="e92e8e71-05aa-4c44-9728-5ff1a0a20d65" providerId="ADAL" clId="{714DBCBE-46B5-4D17-A743-62E0DF297647}" dt="2020-08-06T13:40:08.665" v="1309" actId="20577"/>
        <pc:sldMkLst>
          <pc:docMk/>
          <pc:sldMk cId="2740491338" sldId="394"/>
        </pc:sldMkLst>
        <pc:spChg chg="mod">
          <ac:chgData name="Erik Král" userId="e92e8e71-05aa-4c44-9728-5ff1a0a20d65" providerId="ADAL" clId="{714DBCBE-46B5-4D17-A743-62E0DF297647}" dt="2020-08-06T13:39:12.701" v="1273" actId="20577"/>
          <ac:spMkLst>
            <pc:docMk/>
            <pc:sldMk cId="2740491338" sldId="394"/>
            <ac:spMk id="6" creationId="{5EEB9DE7-F244-4DA3-9847-F47231652F27}"/>
          </ac:spMkLst>
        </pc:spChg>
        <pc:spChg chg="mod">
          <ac:chgData name="Erik Král" userId="e92e8e71-05aa-4c44-9728-5ff1a0a20d65" providerId="ADAL" clId="{714DBCBE-46B5-4D17-A743-62E0DF297647}" dt="2020-08-06T13:40:08.665" v="1309" actId="20577"/>
          <ac:spMkLst>
            <pc:docMk/>
            <pc:sldMk cId="2740491338" sldId="394"/>
            <ac:spMk id="7" creationId="{66CFA267-8E74-4EC0-9AF9-A235CE3E2A22}"/>
          </ac:spMkLst>
        </pc:spChg>
      </pc:sldChg>
      <pc:sldChg chg="modSp">
        <pc:chgData name="Erik Král" userId="e92e8e71-05aa-4c44-9728-5ff1a0a20d65" providerId="ADAL" clId="{714DBCBE-46B5-4D17-A743-62E0DF297647}" dt="2020-08-06T12:42:11.452" v="241" actId="20577"/>
        <pc:sldMkLst>
          <pc:docMk/>
          <pc:sldMk cId="274311788" sldId="395"/>
        </pc:sldMkLst>
        <pc:spChg chg="mod">
          <ac:chgData name="Erik Král" userId="e92e8e71-05aa-4c44-9728-5ff1a0a20d65" providerId="ADAL" clId="{714DBCBE-46B5-4D17-A743-62E0DF297647}" dt="2020-08-06T12:41:32.789" v="213" actId="20577"/>
          <ac:spMkLst>
            <pc:docMk/>
            <pc:sldMk cId="274311788" sldId="395"/>
            <ac:spMk id="2" creationId="{E6C9A42F-4A7A-4101-92B0-F54401D2D59C}"/>
          </ac:spMkLst>
        </pc:spChg>
        <pc:spChg chg="mod">
          <ac:chgData name="Erik Král" userId="e92e8e71-05aa-4c44-9728-5ff1a0a20d65" providerId="ADAL" clId="{714DBCBE-46B5-4D17-A743-62E0DF297647}" dt="2020-08-06T12:42:11.452" v="241" actId="20577"/>
          <ac:spMkLst>
            <pc:docMk/>
            <pc:sldMk cId="274311788" sldId="395"/>
            <ac:spMk id="3" creationId="{6FE21B19-3450-4B40-95ED-AB0FEF28B21C}"/>
          </ac:spMkLst>
        </pc:spChg>
      </pc:sldChg>
      <pc:sldChg chg="modSp">
        <pc:chgData name="Erik Král" userId="e92e8e71-05aa-4c44-9728-5ff1a0a20d65" providerId="ADAL" clId="{714DBCBE-46B5-4D17-A743-62E0DF297647}" dt="2020-08-06T13:47:10.709" v="1505"/>
        <pc:sldMkLst>
          <pc:docMk/>
          <pc:sldMk cId="3098471462" sldId="396"/>
        </pc:sldMkLst>
        <pc:spChg chg="mod">
          <ac:chgData name="Erik Král" userId="e92e8e71-05aa-4c44-9728-5ff1a0a20d65" providerId="ADAL" clId="{714DBCBE-46B5-4D17-A743-62E0DF297647}" dt="2020-08-06T13:47:03.976" v="1503" actId="20577"/>
          <ac:spMkLst>
            <pc:docMk/>
            <pc:sldMk cId="3098471462" sldId="396"/>
            <ac:spMk id="2" creationId="{D55AEEC9-26EB-46F9-A7F8-D89ACA0D7209}"/>
          </ac:spMkLst>
        </pc:spChg>
        <pc:spChg chg="mod">
          <ac:chgData name="Erik Král" userId="e92e8e71-05aa-4c44-9728-5ff1a0a20d65" providerId="ADAL" clId="{714DBCBE-46B5-4D17-A743-62E0DF297647}" dt="2020-08-06T13:47:10.709" v="1505"/>
          <ac:spMkLst>
            <pc:docMk/>
            <pc:sldMk cId="3098471462" sldId="396"/>
            <ac:spMk id="7" creationId="{423151BF-3DBD-42DE-BC68-FD0B20DF0E3D}"/>
          </ac:spMkLst>
        </pc:spChg>
        <pc:spChg chg="mod">
          <ac:chgData name="Erik Král" userId="e92e8e71-05aa-4c44-9728-5ff1a0a20d65" providerId="ADAL" clId="{714DBCBE-46B5-4D17-A743-62E0DF297647}" dt="2020-08-06T13:01:53.627" v="617" actId="313"/>
          <ac:spMkLst>
            <pc:docMk/>
            <pc:sldMk cId="3098471462" sldId="396"/>
            <ac:spMk id="8" creationId="{FF8C0459-845A-4CC2-80EC-1ACA72AF1F20}"/>
          </ac:spMkLst>
        </pc:spChg>
      </pc:sldChg>
      <pc:sldChg chg="modSp">
        <pc:chgData name="Erik Král" userId="e92e8e71-05aa-4c44-9728-5ff1a0a20d65" providerId="ADAL" clId="{714DBCBE-46B5-4D17-A743-62E0DF297647}" dt="2020-08-06T13:52:24.176" v="1680" actId="20577"/>
        <pc:sldMkLst>
          <pc:docMk/>
          <pc:sldMk cId="2006088749" sldId="397"/>
        </pc:sldMkLst>
        <pc:spChg chg="mod">
          <ac:chgData name="Erik Král" userId="e92e8e71-05aa-4c44-9728-5ff1a0a20d65" providerId="ADAL" clId="{714DBCBE-46B5-4D17-A743-62E0DF297647}" dt="2020-08-06T13:50:16.054" v="1590" actId="20577"/>
          <ac:spMkLst>
            <pc:docMk/>
            <pc:sldMk cId="2006088749" sldId="397"/>
            <ac:spMk id="2" creationId="{93359A36-AB88-43AC-9146-50F945BA3AAF}"/>
          </ac:spMkLst>
        </pc:spChg>
        <pc:spChg chg="mod">
          <ac:chgData name="Erik Král" userId="e92e8e71-05aa-4c44-9728-5ff1a0a20d65" providerId="ADAL" clId="{714DBCBE-46B5-4D17-A743-62E0DF297647}" dt="2020-08-06T13:52:24.176" v="1680" actId="20577"/>
          <ac:spMkLst>
            <pc:docMk/>
            <pc:sldMk cId="2006088749" sldId="397"/>
            <ac:spMk id="3" creationId="{D6258F01-3C14-4ACF-AAC3-A3A87569F41C}"/>
          </ac:spMkLst>
        </pc:spChg>
      </pc:sldChg>
      <pc:sldChg chg="modSp">
        <pc:chgData name="Erik Král" userId="e92e8e71-05aa-4c44-9728-5ff1a0a20d65" providerId="ADAL" clId="{714DBCBE-46B5-4D17-A743-62E0DF297647}" dt="2020-08-06T13:53:17.807" v="1717" actId="20577"/>
        <pc:sldMkLst>
          <pc:docMk/>
          <pc:sldMk cId="2589082170" sldId="398"/>
        </pc:sldMkLst>
        <pc:spChg chg="mod">
          <ac:chgData name="Erik Král" userId="e92e8e71-05aa-4c44-9728-5ff1a0a20d65" providerId="ADAL" clId="{714DBCBE-46B5-4D17-A743-62E0DF297647}" dt="2020-08-06T13:52:49.253" v="1689" actId="20577"/>
          <ac:spMkLst>
            <pc:docMk/>
            <pc:sldMk cId="2589082170" sldId="398"/>
            <ac:spMk id="2" creationId="{8A0F7568-93D0-47B1-B90E-5F45D863D3FE}"/>
          </ac:spMkLst>
        </pc:spChg>
        <pc:spChg chg="mod">
          <ac:chgData name="Erik Král" userId="e92e8e71-05aa-4c44-9728-5ff1a0a20d65" providerId="ADAL" clId="{714DBCBE-46B5-4D17-A743-62E0DF297647}" dt="2020-08-06T13:53:06.177" v="1705" actId="20577"/>
          <ac:spMkLst>
            <pc:docMk/>
            <pc:sldMk cId="2589082170" sldId="398"/>
            <ac:spMk id="6" creationId="{10DEAB35-0FED-4003-AE39-0646B72324B7}"/>
          </ac:spMkLst>
        </pc:spChg>
        <pc:spChg chg="mod">
          <ac:chgData name="Erik Král" userId="e92e8e71-05aa-4c44-9728-5ff1a0a20d65" providerId="ADAL" clId="{714DBCBE-46B5-4D17-A743-62E0DF297647}" dt="2020-08-06T13:53:17.807" v="1717" actId="20577"/>
          <ac:spMkLst>
            <pc:docMk/>
            <pc:sldMk cId="2589082170" sldId="398"/>
            <ac:spMk id="7" creationId="{06B9EDE5-5233-47C6-BC8E-59BB18E43077}"/>
          </ac:spMkLst>
        </pc:spChg>
      </pc:sldChg>
      <pc:sldChg chg="modSp">
        <pc:chgData name="Erik Král" userId="e92e8e71-05aa-4c44-9728-5ff1a0a20d65" providerId="ADAL" clId="{714DBCBE-46B5-4D17-A743-62E0DF297647}" dt="2020-08-06T13:53:53.025" v="1729"/>
        <pc:sldMkLst>
          <pc:docMk/>
          <pc:sldMk cId="594919378" sldId="399"/>
        </pc:sldMkLst>
        <pc:spChg chg="mod">
          <ac:chgData name="Erik Král" userId="e92e8e71-05aa-4c44-9728-5ff1a0a20d65" providerId="ADAL" clId="{714DBCBE-46B5-4D17-A743-62E0DF297647}" dt="2020-08-06T13:53:37.956" v="1728" actId="20577"/>
          <ac:spMkLst>
            <pc:docMk/>
            <pc:sldMk cId="594919378" sldId="399"/>
            <ac:spMk id="6" creationId="{D5067F3B-6F1A-4847-9AF8-B528C8BB4C94}"/>
          </ac:spMkLst>
        </pc:spChg>
        <pc:spChg chg="mod">
          <ac:chgData name="Erik Král" userId="e92e8e71-05aa-4c44-9728-5ff1a0a20d65" providerId="ADAL" clId="{714DBCBE-46B5-4D17-A743-62E0DF297647}" dt="2020-08-06T13:53:53.025" v="1729"/>
          <ac:spMkLst>
            <pc:docMk/>
            <pc:sldMk cId="594919378" sldId="399"/>
            <ac:spMk id="7" creationId="{8668695E-3B7B-4741-A443-827DE83FEE67}"/>
          </ac:spMkLst>
        </pc:spChg>
      </pc:sldChg>
      <pc:sldChg chg="modSp">
        <pc:chgData name="Erik Král" userId="e92e8e71-05aa-4c44-9728-5ff1a0a20d65" providerId="ADAL" clId="{714DBCBE-46B5-4D17-A743-62E0DF297647}" dt="2020-08-06T13:55:44.052" v="1785" actId="20577"/>
        <pc:sldMkLst>
          <pc:docMk/>
          <pc:sldMk cId="603166004" sldId="400"/>
        </pc:sldMkLst>
        <pc:spChg chg="mod">
          <ac:chgData name="Erik Král" userId="e92e8e71-05aa-4c44-9728-5ff1a0a20d65" providerId="ADAL" clId="{714DBCBE-46B5-4D17-A743-62E0DF297647}" dt="2020-08-06T13:53:59.570" v="1740" actId="20577"/>
          <ac:spMkLst>
            <pc:docMk/>
            <pc:sldMk cId="603166004" sldId="400"/>
            <ac:spMk id="6" creationId="{3B4CF9A3-38B6-4B64-B662-7BC087C90515}"/>
          </ac:spMkLst>
        </pc:spChg>
        <pc:spChg chg="mod">
          <ac:chgData name="Erik Král" userId="e92e8e71-05aa-4c44-9728-5ff1a0a20d65" providerId="ADAL" clId="{714DBCBE-46B5-4D17-A743-62E0DF297647}" dt="2020-08-06T13:55:44.052" v="1785" actId="20577"/>
          <ac:spMkLst>
            <pc:docMk/>
            <pc:sldMk cId="603166004" sldId="400"/>
            <ac:spMk id="7" creationId="{9D7ABAA5-A421-47CD-AB2A-B158048C5264}"/>
          </ac:spMkLst>
        </pc:spChg>
      </pc:sldChg>
      <pc:sldChg chg="modSp">
        <pc:chgData name="Erik Král" userId="e92e8e71-05aa-4c44-9728-5ff1a0a20d65" providerId="ADAL" clId="{714DBCBE-46B5-4D17-A743-62E0DF297647}" dt="2020-08-06T14:01:41.977" v="1903" actId="20577"/>
        <pc:sldMkLst>
          <pc:docMk/>
          <pc:sldMk cId="3644532619" sldId="401"/>
        </pc:sldMkLst>
        <pc:spChg chg="mod">
          <ac:chgData name="Erik Král" userId="e92e8e71-05aa-4c44-9728-5ff1a0a20d65" providerId="ADAL" clId="{714DBCBE-46B5-4D17-A743-62E0DF297647}" dt="2020-08-06T13:55:54.332" v="1807" actId="20577"/>
          <ac:spMkLst>
            <pc:docMk/>
            <pc:sldMk cId="3644532619" sldId="401"/>
            <ac:spMk id="6" creationId="{3B4CF9A3-38B6-4B64-B662-7BC087C90515}"/>
          </ac:spMkLst>
        </pc:spChg>
        <pc:spChg chg="mod">
          <ac:chgData name="Erik Král" userId="e92e8e71-05aa-4c44-9728-5ff1a0a20d65" providerId="ADAL" clId="{714DBCBE-46B5-4D17-A743-62E0DF297647}" dt="2020-08-06T14:01:41.977" v="1903" actId="20577"/>
          <ac:spMkLst>
            <pc:docMk/>
            <pc:sldMk cId="3644532619" sldId="401"/>
            <ac:spMk id="7" creationId="{9D7ABAA5-A421-47CD-AB2A-B158048C5264}"/>
          </ac:spMkLst>
        </pc:spChg>
      </pc:sldChg>
      <pc:sldChg chg="modSp">
        <pc:chgData name="Erik Král" userId="e92e8e71-05aa-4c44-9728-5ff1a0a20d65" providerId="ADAL" clId="{714DBCBE-46B5-4D17-A743-62E0DF297647}" dt="2020-08-06T14:20:21.612" v="2190"/>
        <pc:sldMkLst>
          <pc:docMk/>
          <pc:sldMk cId="4021874712" sldId="402"/>
        </pc:sldMkLst>
        <pc:spChg chg="mod">
          <ac:chgData name="Erik Král" userId="e92e8e71-05aa-4c44-9728-5ff1a0a20d65" providerId="ADAL" clId="{714DBCBE-46B5-4D17-A743-62E0DF297647}" dt="2020-08-06T14:19:45.247" v="2165" actId="20577"/>
          <ac:spMkLst>
            <pc:docMk/>
            <pc:sldMk cId="4021874712" sldId="402"/>
            <ac:spMk id="2" creationId="{02291505-C857-4683-A0A5-6460821206CE}"/>
          </ac:spMkLst>
        </pc:spChg>
        <pc:spChg chg="mod">
          <ac:chgData name="Erik Král" userId="e92e8e71-05aa-4c44-9728-5ff1a0a20d65" providerId="ADAL" clId="{714DBCBE-46B5-4D17-A743-62E0DF297647}" dt="2020-08-06T14:20:21.612" v="2190"/>
          <ac:spMkLst>
            <pc:docMk/>
            <pc:sldMk cId="4021874712" sldId="402"/>
            <ac:spMk id="6" creationId="{94FDD599-DA3D-4850-95A0-5CF578BE7FB7}"/>
          </ac:spMkLst>
        </pc:spChg>
      </pc:sldChg>
      <pc:sldChg chg="modSp">
        <pc:chgData name="Erik Král" userId="e92e8e71-05aa-4c44-9728-5ff1a0a20d65" providerId="ADAL" clId="{714DBCBE-46B5-4D17-A743-62E0DF297647}" dt="2020-08-06T14:17:03.824" v="1996" actId="20577"/>
        <pc:sldMkLst>
          <pc:docMk/>
          <pc:sldMk cId="1221199004" sldId="403"/>
        </pc:sldMkLst>
        <pc:spChg chg="mod">
          <ac:chgData name="Erik Král" userId="e92e8e71-05aa-4c44-9728-5ff1a0a20d65" providerId="ADAL" clId="{714DBCBE-46B5-4D17-A743-62E0DF297647}" dt="2020-08-06T14:13:35.712" v="1908" actId="20577"/>
          <ac:spMkLst>
            <pc:docMk/>
            <pc:sldMk cId="1221199004" sldId="403"/>
            <ac:spMk id="2" creationId="{8633733B-F677-42E9-ADAB-718DBDD13362}"/>
          </ac:spMkLst>
        </pc:spChg>
        <pc:spChg chg="mod">
          <ac:chgData name="Erik Král" userId="e92e8e71-05aa-4c44-9728-5ff1a0a20d65" providerId="ADAL" clId="{714DBCBE-46B5-4D17-A743-62E0DF297647}" dt="2020-08-06T14:17:03.824" v="1996" actId="20577"/>
          <ac:spMkLst>
            <pc:docMk/>
            <pc:sldMk cId="1221199004" sldId="403"/>
            <ac:spMk id="3" creationId="{AEFAE7CC-862D-4020-A6C1-C01989C08673}"/>
          </ac:spMkLst>
        </pc:spChg>
      </pc:sldChg>
      <pc:sldChg chg="modSp">
        <pc:chgData name="Erik Král" userId="e92e8e71-05aa-4c44-9728-5ff1a0a20d65" providerId="ADAL" clId="{714DBCBE-46B5-4D17-A743-62E0DF297647}" dt="2020-08-06T14:19:08.709" v="2117" actId="20578"/>
        <pc:sldMkLst>
          <pc:docMk/>
          <pc:sldMk cId="2978717309" sldId="404"/>
        </pc:sldMkLst>
        <pc:spChg chg="mod">
          <ac:chgData name="Erik Král" userId="e92e8e71-05aa-4c44-9728-5ff1a0a20d65" providerId="ADAL" clId="{714DBCBE-46B5-4D17-A743-62E0DF297647}" dt="2020-08-06T14:19:08.709" v="2117" actId="20578"/>
          <ac:spMkLst>
            <pc:docMk/>
            <pc:sldMk cId="2978717309" sldId="404"/>
            <ac:spMk id="2" creationId="{049E2956-2499-4023-BDCC-706451A4C349}"/>
          </ac:spMkLst>
        </pc:spChg>
        <pc:spChg chg="mod">
          <ac:chgData name="Erik Král" userId="e92e8e71-05aa-4c44-9728-5ff1a0a20d65" providerId="ADAL" clId="{714DBCBE-46B5-4D17-A743-62E0DF297647}" dt="2020-08-06T13:01:55.060" v="618" actId="313"/>
          <ac:spMkLst>
            <pc:docMk/>
            <pc:sldMk cId="2978717309" sldId="404"/>
            <ac:spMk id="7" creationId="{A7A8E425-71C1-4205-B1EB-608F01F75B22}"/>
          </ac:spMkLst>
        </pc:spChg>
      </pc:sldChg>
      <pc:sldChg chg="modSp">
        <pc:chgData name="Erik Král" userId="e92e8e71-05aa-4c44-9728-5ff1a0a20d65" providerId="ADAL" clId="{714DBCBE-46B5-4D17-A743-62E0DF297647}" dt="2020-08-06T14:20:00.285" v="2186"/>
        <pc:sldMkLst>
          <pc:docMk/>
          <pc:sldMk cId="1945373702" sldId="405"/>
        </pc:sldMkLst>
        <pc:spChg chg="mod">
          <ac:chgData name="Erik Král" userId="e92e8e71-05aa-4c44-9728-5ff1a0a20d65" providerId="ADAL" clId="{714DBCBE-46B5-4D17-A743-62E0DF297647}" dt="2020-08-06T14:20:00.285" v="2186"/>
          <ac:spMkLst>
            <pc:docMk/>
            <pc:sldMk cId="1945373702" sldId="405"/>
            <ac:spMk id="6" creationId="{738141C9-FBCC-456D-B00C-B3205D63207D}"/>
          </ac:spMkLst>
        </pc:spChg>
        <pc:spChg chg="mod">
          <ac:chgData name="Erik Král" userId="e92e8e71-05aa-4c44-9728-5ff1a0a20d65" providerId="ADAL" clId="{714DBCBE-46B5-4D17-A743-62E0DF297647}" dt="2020-08-06T14:19:52.884" v="2182" actId="20577"/>
          <ac:spMkLst>
            <pc:docMk/>
            <pc:sldMk cId="1945373702" sldId="405"/>
            <ac:spMk id="7" creationId="{4F831A40-E5B1-44D5-AF67-6073A872A57F}"/>
          </ac:spMkLst>
        </pc:spChg>
      </pc:sldChg>
      <pc:sldChg chg="modSp">
        <pc:chgData name="Erik Král" userId="e92e8e71-05aa-4c44-9728-5ff1a0a20d65" providerId="ADAL" clId="{714DBCBE-46B5-4D17-A743-62E0DF297647}" dt="2020-08-06T14:19:35.815" v="2147" actId="20577"/>
        <pc:sldMkLst>
          <pc:docMk/>
          <pc:sldMk cId="417221297" sldId="406"/>
        </pc:sldMkLst>
        <pc:spChg chg="mod">
          <ac:chgData name="Erik Král" userId="e92e8e71-05aa-4c44-9728-5ff1a0a20d65" providerId="ADAL" clId="{714DBCBE-46B5-4D17-A743-62E0DF297647}" dt="2020-08-06T14:19:35.815" v="2147" actId="20577"/>
          <ac:spMkLst>
            <pc:docMk/>
            <pc:sldMk cId="417221297" sldId="406"/>
            <ac:spMk id="2" creationId="{049E2956-2499-4023-BDCC-706451A4C349}"/>
          </ac:spMkLst>
        </pc:spChg>
        <pc:spChg chg="mod">
          <ac:chgData name="Erik Král" userId="e92e8e71-05aa-4c44-9728-5ff1a0a20d65" providerId="ADAL" clId="{714DBCBE-46B5-4D17-A743-62E0DF297647}" dt="2020-08-06T13:01:59.692" v="623" actId="313"/>
          <ac:spMkLst>
            <pc:docMk/>
            <pc:sldMk cId="417221297" sldId="406"/>
            <ac:spMk id="6" creationId="{2C4161B1-15E1-4409-8998-72505565F1B6}"/>
          </ac:spMkLst>
        </pc:spChg>
      </pc:sldChg>
      <pc:sldChg chg="modSp">
        <pc:chgData name="Erik Král" userId="e92e8e71-05aa-4c44-9728-5ff1a0a20d65" providerId="ADAL" clId="{714DBCBE-46B5-4D17-A743-62E0DF297647}" dt="2020-08-06T14:19:20.381" v="2119"/>
        <pc:sldMkLst>
          <pc:docMk/>
          <pc:sldMk cId="849940353" sldId="407"/>
        </pc:sldMkLst>
        <pc:spChg chg="mod">
          <ac:chgData name="Erik Král" userId="e92e8e71-05aa-4c44-9728-5ff1a0a20d65" providerId="ADAL" clId="{714DBCBE-46B5-4D17-A743-62E0DF297647}" dt="2020-08-06T14:19:20.381" v="2119"/>
          <ac:spMkLst>
            <pc:docMk/>
            <pc:sldMk cId="849940353" sldId="407"/>
            <ac:spMk id="2" creationId="{049E2956-2499-4023-BDCC-706451A4C349}"/>
          </ac:spMkLst>
        </pc:spChg>
        <pc:spChg chg="mod">
          <ac:chgData name="Erik Král" userId="e92e8e71-05aa-4c44-9728-5ff1a0a20d65" providerId="ADAL" clId="{714DBCBE-46B5-4D17-A743-62E0DF297647}" dt="2020-08-06T13:03:08.318" v="647" actId="20577"/>
          <ac:spMkLst>
            <pc:docMk/>
            <pc:sldMk cId="849940353" sldId="407"/>
            <ac:spMk id="3" creationId="{CDACC2C9-2096-4879-A83A-911769C428FE}"/>
          </ac:spMkLst>
        </pc:spChg>
      </pc:sldChg>
      <pc:sldChg chg="modSp">
        <pc:chgData name="Erik Král" userId="e92e8e71-05aa-4c44-9728-5ff1a0a20d65" providerId="ADAL" clId="{714DBCBE-46B5-4D17-A743-62E0DF297647}" dt="2020-08-06T14:19:17.127" v="2118"/>
        <pc:sldMkLst>
          <pc:docMk/>
          <pc:sldMk cId="2763990975" sldId="408"/>
        </pc:sldMkLst>
        <pc:spChg chg="mod">
          <ac:chgData name="Erik Král" userId="e92e8e71-05aa-4c44-9728-5ff1a0a20d65" providerId="ADAL" clId="{714DBCBE-46B5-4D17-A743-62E0DF297647}" dt="2020-08-06T14:19:17.127" v="2118"/>
          <ac:spMkLst>
            <pc:docMk/>
            <pc:sldMk cId="2763990975" sldId="408"/>
            <ac:spMk id="2" creationId="{049E2956-2499-4023-BDCC-706451A4C349}"/>
          </ac:spMkLst>
        </pc:spChg>
        <pc:spChg chg="mod">
          <ac:chgData name="Erik Král" userId="e92e8e71-05aa-4c44-9728-5ff1a0a20d65" providerId="ADAL" clId="{714DBCBE-46B5-4D17-A743-62E0DF297647}" dt="2020-08-06T13:03:12.040" v="649" actId="20577"/>
          <ac:spMkLst>
            <pc:docMk/>
            <pc:sldMk cId="2763990975" sldId="408"/>
            <ac:spMk id="4" creationId="{E41BDF7D-959A-4E20-8A1E-06B37A9C5411}"/>
          </ac:spMkLst>
        </pc:spChg>
      </pc:sldChg>
      <pc:sldChg chg="modSp">
        <pc:chgData name="Erik Král" userId="e92e8e71-05aa-4c44-9728-5ff1a0a20d65" providerId="ADAL" clId="{714DBCBE-46B5-4D17-A743-62E0DF297647}" dt="2020-08-06T14:21:33.873" v="2202" actId="27636"/>
        <pc:sldMkLst>
          <pc:docMk/>
          <pc:sldMk cId="3988188847" sldId="410"/>
        </pc:sldMkLst>
        <pc:spChg chg="mod">
          <ac:chgData name="Erik Král" userId="e92e8e71-05aa-4c44-9728-5ff1a0a20d65" providerId="ADAL" clId="{714DBCBE-46B5-4D17-A743-62E0DF297647}" dt="2020-08-06T14:21:33.873" v="2202" actId="27636"/>
          <ac:spMkLst>
            <pc:docMk/>
            <pc:sldMk cId="3988188847" sldId="410"/>
            <ac:spMk id="3" creationId="{AB5F6722-50D8-48AD-91B4-5CDFFFA39B32}"/>
          </ac:spMkLst>
        </pc:spChg>
      </pc:sldChg>
      <pc:sldChg chg="modSp">
        <pc:chgData name="Erik Král" userId="e92e8e71-05aa-4c44-9728-5ff1a0a20d65" providerId="ADAL" clId="{714DBCBE-46B5-4D17-A743-62E0DF297647}" dt="2020-08-06T14:22:09.136" v="2217" actId="20577"/>
        <pc:sldMkLst>
          <pc:docMk/>
          <pc:sldMk cId="1917860835" sldId="411"/>
        </pc:sldMkLst>
        <pc:spChg chg="mod">
          <ac:chgData name="Erik Král" userId="e92e8e71-05aa-4c44-9728-5ff1a0a20d65" providerId="ADAL" clId="{714DBCBE-46B5-4D17-A743-62E0DF297647}" dt="2020-08-06T14:22:09.136" v="2217" actId="20577"/>
          <ac:spMkLst>
            <pc:docMk/>
            <pc:sldMk cId="1917860835" sldId="411"/>
            <ac:spMk id="2" creationId="{E698845B-9866-473A-A364-F474AD8FD510}"/>
          </ac:spMkLst>
        </pc:spChg>
        <pc:spChg chg="mod">
          <ac:chgData name="Erik Král" userId="e92e8e71-05aa-4c44-9728-5ff1a0a20d65" providerId="ADAL" clId="{714DBCBE-46B5-4D17-A743-62E0DF297647}" dt="2020-08-06T13:02:03.811" v="628" actId="313"/>
          <ac:spMkLst>
            <pc:docMk/>
            <pc:sldMk cId="1917860835" sldId="411"/>
            <ac:spMk id="7" creationId="{22943C96-5F5D-433D-B3B7-22A2975EF36C}"/>
          </ac:spMkLst>
        </pc:spChg>
      </pc:sldChg>
      <pc:sldChg chg="modSp">
        <pc:chgData name="Erik Král" userId="e92e8e71-05aa-4c44-9728-5ff1a0a20d65" providerId="ADAL" clId="{714DBCBE-46B5-4D17-A743-62E0DF297647}" dt="2020-08-06T13:32:49.794" v="1138" actId="20577"/>
        <pc:sldMkLst>
          <pc:docMk/>
          <pc:sldMk cId="1649610843" sldId="412"/>
        </pc:sldMkLst>
        <pc:spChg chg="mod">
          <ac:chgData name="Erik Král" userId="e92e8e71-05aa-4c44-9728-5ff1a0a20d65" providerId="ADAL" clId="{714DBCBE-46B5-4D17-A743-62E0DF297647}" dt="2020-08-06T13:31:28.151" v="1098" actId="27636"/>
          <ac:spMkLst>
            <pc:docMk/>
            <pc:sldMk cId="1649610843" sldId="412"/>
            <ac:spMk id="2" creationId="{5A7D33D8-6641-47D1-92E6-A1BAAB3ACB7E}"/>
          </ac:spMkLst>
        </pc:spChg>
        <pc:spChg chg="mod">
          <ac:chgData name="Erik Král" userId="e92e8e71-05aa-4c44-9728-5ff1a0a20d65" providerId="ADAL" clId="{714DBCBE-46B5-4D17-A743-62E0DF297647}" dt="2020-08-06T13:32:49.794" v="1138" actId="20577"/>
          <ac:spMkLst>
            <pc:docMk/>
            <pc:sldMk cId="1649610843" sldId="412"/>
            <ac:spMk id="3" creationId="{4EEA4584-7F22-42AF-AA73-C0DF8A5BA566}"/>
          </ac:spMkLst>
        </pc:spChg>
      </pc:sldChg>
      <pc:sldChg chg="modSp">
        <pc:chgData name="Erik Král" userId="e92e8e71-05aa-4c44-9728-5ff1a0a20d65" providerId="ADAL" clId="{714DBCBE-46B5-4D17-A743-62E0DF297647}" dt="2020-08-06T13:37:46.164" v="1256" actId="20577"/>
        <pc:sldMkLst>
          <pc:docMk/>
          <pc:sldMk cId="3829339484" sldId="413"/>
        </pc:sldMkLst>
        <pc:spChg chg="mod">
          <ac:chgData name="Erik Král" userId="e92e8e71-05aa-4c44-9728-5ff1a0a20d65" providerId="ADAL" clId="{714DBCBE-46B5-4D17-A743-62E0DF297647}" dt="2020-08-06T13:37:46.164" v="1256" actId="20577"/>
          <ac:spMkLst>
            <pc:docMk/>
            <pc:sldMk cId="3829339484" sldId="413"/>
            <ac:spMk id="2" creationId="{5A7D33D8-6641-47D1-92E6-A1BAAB3ACB7E}"/>
          </ac:spMkLst>
        </pc:spChg>
        <pc:spChg chg="mod">
          <ac:chgData name="Erik Král" userId="e92e8e71-05aa-4c44-9728-5ff1a0a20d65" providerId="ADAL" clId="{714DBCBE-46B5-4D17-A743-62E0DF297647}" dt="2020-08-06T13:37:34.225" v="1254" actId="20577"/>
          <ac:spMkLst>
            <pc:docMk/>
            <pc:sldMk cId="3829339484" sldId="413"/>
            <ac:spMk id="3" creationId="{4EEA4584-7F22-42AF-AA73-C0DF8A5BA566}"/>
          </ac:spMkLst>
        </pc:spChg>
      </pc:sldChg>
      <pc:sldChg chg="modSp">
        <pc:chgData name="Erik Král" userId="e92e8e71-05aa-4c44-9728-5ff1a0a20d65" providerId="ADAL" clId="{714DBCBE-46B5-4D17-A743-62E0DF297647}" dt="2020-08-06T13:38:21.034" v="1258" actId="27636"/>
        <pc:sldMkLst>
          <pc:docMk/>
          <pc:sldMk cId="501409824" sldId="414"/>
        </pc:sldMkLst>
        <pc:spChg chg="mod">
          <ac:chgData name="Erik Král" userId="e92e8e71-05aa-4c44-9728-5ff1a0a20d65" providerId="ADAL" clId="{714DBCBE-46B5-4D17-A743-62E0DF297647}" dt="2020-08-06T13:38:21.034" v="1258" actId="27636"/>
          <ac:spMkLst>
            <pc:docMk/>
            <pc:sldMk cId="501409824" sldId="414"/>
            <ac:spMk id="2" creationId="{5A7D33D8-6641-47D1-92E6-A1BAAB3ACB7E}"/>
          </ac:spMkLst>
        </pc:spChg>
        <pc:spChg chg="mod">
          <ac:chgData name="Erik Král" userId="e92e8e71-05aa-4c44-9728-5ff1a0a20d65" providerId="ADAL" clId="{714DBCBE-46B5-4D17-A743-62E0DF297647}" dt="2020-08-06T13:04:19.741" v="652" actId="313"/>
          <ac:spMkLst>
            <pc:docMk/>
            <pc:sldMk cId="501409824" sldId="414"/>
            <ac:spMk id="7" creationId="{9CCDBD87-B46F-49C4-9FE7-98B2D1DDB1C8}"/>
          </ac:spMkLst>
        </pc:spChg>
      </pc:sldChg>
      <pc:sldChg chg="modSp">
        <pc:chgData name="Erik Král" userId="e92e8e71-05aa-4c44-9728-5ff1a0a20d65" providerId="ADAL" clId="{714DBCBE-46B5-4D17-A743-62E0DF297647}" dt="2020-08-06T13:38:28.231" v="1260" actId="27636"/>
        <pc:sldMkLst>
          <pc:docMk/>
          <pc:sldMk cId="4179017748" sldId="415"/>
        </pc:sldMkLst>
        <pc:spChg chg="mod">
          <ac:chgData name="Erik Král" userId="e92e8e71-05aa-4c44-9728-5ff1a0a20d65" providerId="ADAL" clId="{714DBCBE-46B5-4D17-A743-62E0DF297647}" dt="2020-08-06T13:38:28.231" v="1260" actId="27636"/>
          <ac:spMkLst>
            <pc:docMk/>
            <pc:sldMk cId="4179017748" sldId="415"/>
            <ac:spMk id="2" creationId="{5A7D33D8-6641-47D1-92E6-A1BAAB3ACB7E}"/>
          </ac:spMkLst>
        </pc:spChg>
        <pc:spChg chg="mod">
          <ac:chgData name="Erik Král" userId="e92e8e71-05aa-4c44-9728-5ff1a0a20d65" providerId="ADAL" clId="{714DBCBE-46B5-4D17-A743-62E0DF297647}" dt="2020-08-06T13:05:45.839" v="681" actId="20577"/>
          <ac:spMkLst>
            <pc:docMk/>
            <pc:sldMk cId="4179017748" sldId="415"/>
            <ac:spMk id="3" creationId="{404AC34F-B81F-4BDF-AB74-DA612F824E52}"/>
          </ac:spMkLst>
        </pc:spChg>
      </pc:sldChg>
      <pc:sldChg chg="modSp">
        <pc:chgData name="Erik Král" userId="e92e8e71-05aa-4c44-9728-5ff1a0a20d65" providerId="ADAL" clId="{714DBCBE-46B5-4D17-A743-62E0DF297647}" dt="2020-08-06T13:49:05.014" v="1545" actId="20577"/>
        <pc:sldMkLst>
          <pc:docMk/>
          <pc:sldMk cId="421289034" sldId="416"/>
        </pc:sldMkLst>
        <pc:spChg chg="mod">
          <ac:chgData name="Erik Král" userId="e92e8e71-05aa-4c44-9728-5ff1a0a20d65" providerId="ADAL" clId="{714DBCBE-46B5-4D17-A743-62E0DF297647}" dt="2020-08-06T13:47:20.895" v="1521" actId="20577"/>
          <ac:spMkLst>
            <pc:docMk/>
            <pc:sldMk cId="421289034" sldId="416"/>
            <ac:spMk id="2" creationId="{8663DBFD-E51E-4B95-90E3-A719EB10B994}"/>
          </ac:spMkLst>
        </pc:spChg>
        <pc:spChg chg="mod">
          <ac:chgData name="Erik Král" userId="e92e8e71-05aa-4c44-9728-5ff1a0a20d65" providerId="ADAL" clId="{714DBCBE-46B5-4D17-A743-62E0DF297647}" dt="2020-08-06T13:49:05.014" v="1545" actId="20577"/>
          <ac:spMkLst>
            <pc:docMk/>
            <pc:sldMk cId="421289034" sldId="416"/>
            <ac:spMk id="3" creationId="{6A1666FE-F9C2-4652-BD09-4524573E7079}"/>
          </ac:spMkLst>
        </pc:spChg>
      </pc:sldChg>
      <pc:sldChg chg="modSp">
        <pc:chgData name="Erik Král" userId="e92e8e71-05aa-4c44-9728-5ff1a0a20d65" providerId="ADAL" clId="{714DBCBE-46B5-4D17-A743-62E0DF297647}" dt="2020-08-06T13:49:59.880" v="1583" actId="20577"/>
        <pc:sldMkLst>
          <pc:docMk/>
          <pc:sldMk cId="3168619246" sldId="417"/>
        </pc:sldMkLst>
        <pc:spChg chg="mod">
          <ac:chgData name="Erik Král" userId="e92e8e71-05aa-4c44-9728-5ff1a0a20d65" providerId="ADAL" clId="{714DBCBE-46B5-4D17-A743-62E0DF297647}" dt="2020-08-06T13:49:59.880" v="1583" actId="20577"/>
          <ac:spMkLst>
            <pc:docMk/>
            <pc:sldMk cId="3168619246" sldId="417"/>
            <ac:spMk id="2" creationId="{1C7F9B44-9BFA-413D-A946-A6988F7D08E4}"/>
          </ac:spMkLst>
        </pc:spChg>
        <pc:spChg chg="mod">
          <ac:chgData name="Erik Král" userId="e92e8e71-05aa-4c44-9728-5ff1a0a20d65" providerId="ADAL" clId="{714DBCBE-46B5-4D17-A743-62E0DF297647}" dt="2020-08-06T13:10:30.005" v="715" actId="313"/>
          <ac:spMkLst>
            <pc:docMk/>
            <pc:sldMk cId="3168619246" sldId="417"/>
            <ac:spMk id="6" creationId="{735CB800-0D2D-41E9-BEE6-E1454B1575F4}"/>
          </ac:spMkLst>
        </pc:spChg>
        <pc:spChg chg="mod">
          <ac:chgData name="Erik Král" userId="e92e8e71-05aa-4c44-9728-5ff1a0a20d65" providerId="ADAL" clId="{714DBCBE-46B5-4D17-A743-62E0DF297647}" dt="2020-08-06T13:11:24.205" v="719" actId="313"/>
          <ac:spMkLst>
            <pc:docMk/>
            <pc:sldMk cId="3168619246" sldId="417"/>
            <ac:spMk id="7" creationId="{33FFAB40-9EA5-4368-82A7-E3A2ABBE9F54}"/>
          </ac:spMkLst>
        </pc:spChg>
      </pc:sldChg>
      <pc:sldChg chg="modSp">
        <pc:chgData name="Erik Král" userId="e92e8e71-05aa-4c44-9728-5ff1a0a20d65" providerId="ADAL" clId="{714DBCBE-46B5-4D17-A743-62E0DF297647}" dt="2020-08-06T13:50:05.261" v="1584"/>
        <pc:sldMkLst>
          <pc:docMk/>
          <pc:sldMk cId="2691858293" sldId="418"/>
        </pc:sldMkLst>
        <pc:spChg chg="mod">
          <ac:chgData name="Erik Král" userId="e92e8e71-05aa-4c44-9728-5ff1a0a20d65" providerId="ADAL" clId="{714DBCBE-46B5-4D17-A743-62E0DF297647}" dt="2020-08-06T13:50:05.261" v="1584"/>
          <ac:spMkLst>
            <pc:docMk/>
            <pc:sldMk cId="2691858293" sldId="418"/>
            <ac:spMk id="2" creationId="{1C7F9B44-9BFA-413D-A946-A6988F7D08E4}"/>
          </ac:spMkLst>
        </pc:spChg>
        <pc:spChg chg="mod">
          <ac:chgData name="Erik Král" userId="e92e8e71-05aa-4c44-9728-5ff1a0a20d65" providerId="ADAL" clId="{714DBCBE-46B5-4D17-A743-62E0DF297647}" dt="2020-08-06T13:10:32.140" v="717" actId="313"/>
          <ac:spMkLst>
            <pc:docMk/>
            <pc:sldMk cId="2691858293" sldId="418"/>
            <ac:spMk id="6" creationId="{735CB800-0D2D-41E9-BEE6-E1454B1575F4}"/>
          </ac:spMkLst>
        </pc:spChg>
        <pc:spChg chg="mod">
          <ac:chgData name="Erik Král" userId="e92e8e71-05aa-4c44-9728-5ff1a0a20d65" providerId="ADAL" clId="{714DBCBE-46B5-4D17-A743-62E0DF297647}" dt="2020-08-06T13:11:25.013" v="720" actId="313"/>
          <ac:spMkLst>
            <pc:docMk/>
            <pc:sldMk cId="2691858293" sldId="418"/>
            <ac:spMk id="7" creationId="{33FFAB40-9EA5-4368-82A7-E3A2ABBE9F54}"/>
          </ac:spMkLst>
        </pc:spChg>
      </pc:sldChg>
      <pc:sldChg chg="modSp">
        <pc:chgData name="Erik Král" userId="e92e8e71-05aa-4c44-9728-5ff1a0a20d65" providerId="ADAL" clId="{714DBCBE-46B5-4D17-A743-62E0DF297647}" dt="2020-08-06T14:22:14.273" v="2218"/>
        <pc:sldMkLst>
          <pc:docMk/>
          <pc:sldMk cId="645510698" sldId="419"/>
        </pc:sldMkLst>
        <pc:spChg chg="mod">
          <ac:chgData name="Erik Král" userId="e92e8e71-05aa-4c44-9728-5ff1a0a20d65" providerId="ADAL" clId="{714DBCBE-46B5-4D17-A743-62E0DF297647}" dt="2020-08-06T14:22:14.273" v="2218"/>
          <ac:spMkLst>
            <pc:docMk/>
            <pc:sldMk cId="645510698" sldId="419"/>
            <ac:spMk id="2" creationId="{E698845B-9866-473A-A364-F474AD8FD510}"/>
          </ac:spMkLst>
        </pc:spChg>
        <pc:spChg chg="mod">
          <ac:chgData name="Erik Král" userId="e92e8e71-05aa-4c44-9728-5ff1a0a20d65" providerId="ADAL" clId="{714DBCBE-46B5-4D17-A743-62E0DF297647}" dt="2020-08-06T13:02:04.772" v="629" actId="313"/>
          <ac:spMkLst>
            <pc:docMk/>
            <pc:sldMk cId="645510698" sldId="419"/>
            <ac:spMk id="6" creationId="{00257AED-FC20-4CC8-BD33-B70AA248D08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06.08.2020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06.08.2020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7323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545268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06.08.2020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06.08.2020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06.08.2020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06.08.2020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06.08.2020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06.08.2020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06.08.2020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initializer_list" TargetMode="External"/><Relationship Id="rId2" Type="http://schemas.openxmlformats.org/officeDocument/2006/relationships/hyperlink" Target="https://en.cppreference.com/w/cpp/language/clas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learncpp.com/cpp-tutorial/8-5a-constructor-member-initializer-lists/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en-US" dirty="0"/>
              <a:t>Class</a:t>
            </a:r>
            <a:r>
              <a:rPr lang="cs-CZ" dirty="0"/>
              <a:t> a</a:t>
            </a:r>
            <a:r>
              <a:rPr lang="en-US" dirty="0" err="1"/>
              <a:t>nd</a:t>
            </a:r>
            <a:r>
              <a:rPr lang="cs-CZ" dirty="0"/>
              <a:t> </a:t>
            </a:r>
            <a:r>
              <a:rPr lang="en-US" dirty="0"/>
              <a:t>Struct</a:t>
            </a:r>
            <a:endParaRPr lang="cs-CZ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 err="1">
                <a:solidFill>
                  <a:schemeClr val="tx1"/>
                </a:solidFill>
              </a:rPr>
              <a:t>Object-oriented</a:t>
            </a:r>
            <a:r>
              <a:rPr lang="cs-CZ" sz="2800" i="1" dirty="0">
                <a:solidFill>
                  <a:schemeClr val="tx1"/>
                </a:solidFill>
              </a:rPr>
              <a:t> </a:t>
            </a:r>
            <a:r>
              <a:rPr lang="cs-CZ" sz="2800" i="1" dirty="0" err="1">
                <a:solidFill>
                  <a:schemeClr val="tx1"/>
                </a:solidFill>
              </a:rPr>
              <a:t>programming</a:t>
            </a:r>
            <a:endParaRPr lang="cs-CZ" sz="2800" i="1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BB057-C298-4150-A541-6279AC7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Instance on Free Store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454605-47E6-4C06-9BB6-AC8CC3C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973D8ECA-8D39-4221-A18E-0C7E21DF3841}"/>
              </a:ext>
            </a:extLst>
          </p:cNvPr>
          <p:cNvSpPr/>
          <p:nvPr/>
        </p:nvSpPr>
        <p:spPr>
          <a:xfrm>
            <a:off x="609600" y="141763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s1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s1-&gt;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John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s1-&gt;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100;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s1-&gt;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804352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F489F92-6053-4B4D-B61F-E39E62627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This</a:t>
            </a:r>
            <a:r>
              <a:rPr lang="cs-CZ" dirty="0"/>
              <a:t> K</a:t>
            </a:r>
            <a:r>
              <a:rPr lang="en-US" dirty="0" err="1"/>
              <a:t>eyword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998AFA4-8EBA-4A37-BEF7-EFCB19D75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2"/>
            <a:ext cx="10972800" cy="2337618"/>
          </a:xfrm>
        </p:spPr>
        <p:txBody>
          <a:bodyPr>
            <a:normAutofit/>
          </a:bodyPr>
          <a:lstStyle/>
          <a:p>
            <a:r>
              <a:rPr lang="en-US" dirty="0"/>
              <a:t>Member function can access object member variables using this pointer[1]. </a:t>
            </a:r>
            <a:endParaRPr lang="cs-CZ" dirty="0"/>
          </a:p>
          <a:p>
            <a:r>
              <a:rPr lang="en-US" dirty="0"/>
              <a:t>In most cases, this keyword can be omitted.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CFDF26A-EEDB-495A-9F4B-D2706030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69072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BB057-C298-4150-A541-6279AC7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This</a:t>
            </a:r>
            <a:r>
              <a:rPr lang="cs-CZ" dirty="0"/>
              <a:t> K</a:t>
            </a:r>
            <a:r>
              <a:rPr lang="en-US" dirty="0" err="1"/>
              <a:t>eyword</a:t>
            </a:r>
            <a:r>
              <a:rPr lang="cs-CZ" dirty="0"/>
              <a:t> </a:t>
            </a:r>
            <a:r>
              <a:rPr lang="cs-CZ" dirty="0" err="1"/>
              <a:t>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454605-47E6-4C06-9BB6-AC8CC3C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7DA0DF4-C4C2-4989-8E96-6A1B2549F77E}"/>
              </a:ext>
            </a:extLst>
          </p:cNvPr>
          <p:cNvSpPr/>
          <p:nvPr/>
        </p:nvSpPr>
        <p:spPr>
          <a:xfrm>
            <a:off x="609600" y="1417638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90;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8568330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BB057-C298-4150-A541-6279AC7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cs-CZ" dirty="0" err="1"/>
              <a:t>This</a:t>
            </a:r>
            <a:r>
              <a:rPr lang="cs-CZ" dirty="0"/>
              <a:t> K</a:t>
            </a:r>
            <a:r>
              <a:rPr lang="en-US" dirty="0" err="1"/>
              <a:t>eyword</a:t>
            </a:r>
            <a:r>
              <a:rPr lang="cs-CZ" dirty="0"/>
              <a:t> </a:t>
            </a:r>
            <a:r>
              <a:rPr lang="cs-CZ" dirty="0" err="1"/>
              <a:t>Example</a:t>
            </a:r>
            <a:br>
              <a:rPr lang="cs-CZ" dirty="0"/>
            </a:br>
            <a:r>
              <a:rPr lang="cs-CZ" dirty="0" err="1"/>
              <a:t>keyword</a:t>
            </a:r>
            <a:r>
              <a:rPr lang="cs-CZ" dirty="0"/>
              <a:t> </a:t>
            </a:r>
            <a:r>
              <a:rPr lang="cs-CZ" dirty="0" err="1"/>
              <a:t>is</a:t>
            </a:r>
            <a:r>
              <a:rPr lang="cs-CZ" dirty="0"/>
              <a:t> </a:t>
            </a:r>
            <a:r>
              <a:rPr lang="en-US" dirty="0"/>
              <a:t>omitted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454605-47E6-4C06-9BB6-AC8CC3C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7DA0DF4-C4C2-4989-8E96-6A1B2549F77E}"/>
              </a:ext>
            </a:extLst>
          </p:cNvPr>
          <p:cNvSpPr/>
          <p:nvPr/>
        </p:nvSpPr>
        <p:spPr>
          <a:xfrm>
            <a:off x="609600" y="1417638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90;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7628352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7D33D8-6641-47D1-92E6-A1BAAB3A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Func</a:t>
            </a:r>
            <a:r>
              <a:rPr lang="en-US" dirty="0"/>
              <a:t>t</a:t>
            </a:r>
            <a:r>
              <a:rPr lang="cs-CZ" dirty="0"/>
              <a:t>ion </a:t>
            </a:r>
            <a:r>
              <a:rPr lang="cs-CZ" dirty="0" err="1"/>
              <a:t>overloading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EA4584-7F22-42AF-AA73-C0DF8A5B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functions in C++</a:t>
            </a:r>
            <a:r>
              <a:rPr lang="cs-CZ" dirty="0"/>
              <a:t> </a:t>
            </a:r>
            <a:r>
              <a:rPr lang="cs-CZ" dirty="0" err="1"/>
              <a:t>langu</a:t>
            </a:r>
            <a:r>
              <a:rPr lang="en-US" dirty="0"/>
              <a:t>a</a:t>
            </a:r>
            <a:r>
              <a:rPr lang="cs-CZ" dirty="0" err="1"/>
              <a:t>ge</a:t>
            </a:r>
            <a:r>
              <a:rPr lang="en-US" dirty="0"/>
              <a:t>, including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en-US" dirty="0"/>
              <a:t>member functions, can be overloaded.</a:t>
            </a:r>
          </a:p>
          <a:p>
            <a:r>
              <a:rPr lang="en-US" dirty="0"/>
              <a:t>This means that they can have the same name but must differ in the number or type of function parameters.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09559D-7F55-4701-B327-CAACFE22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496108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7D33D8-6641-47D1-92E6-A1BAAB3A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Func</a:t>
            </a:r>
            <a:r>
              <a:rPr lang="en-US" dirty="0"/>
              <a:t>t</a:t>
            </a:r>
            <a:r>
              <a:rPr lang="cs-CZ" dirty="0"/>
              <a:t>ion </a:t>
            </a:r>
            <a:r>
              <a:rPr lang="en-US" dirty="0"/>
              <a:t>O</a:t>
            </a:r>
            <a:r>
              <a:rPr lang="cs-CZ" dirty="0" err="1"/>
              <a:t>verloading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EEA4584-7F22-42AF-AA73-C0DF8A5BA5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following example, we have two functions with the same name </a:t>
            </a:r>
            <a:r>
              <a:rPr lang="en-US" i="1" dirty="0"/>
              <a:t>Set</a:t>
            </a:r>
            <a:r>
              <a:rPr lang="en-US" dirty="0"/>
              <a:t>.</a:t>
            </a:r>
          </a:p>
          <a:p>
            <a:r>
              <a:rPr lang="en-US" dirty="0"/>
              <a:t>Each function has a different type of parameter, so they are overloaded.</a:t>
            </a:r>
          </a:p>
          <a:p>
            <a:r>
              <a:rPr lang="en-US" dirty="0"/>
              <a:t>When calling a function, the compiler decides according to the function argument type which of the overloaded functions will be called.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09559D-7F55-4701-B327-CAACFE22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9339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7D33D8-6641-47D1-92E6-A1BAAB3A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Func</a:t>
            </a:r>
            <a:r>
              <a:rPr lang="en-US" dirty="0"/>
              <a:t>t</a:t>
            </a:r>
            <a:r>
              <a:rPr lang="cs-CZ" dirty="0"/>
              <a:t>ion </a:t>
            </a:r>
            <a:r>
              <a:rPr lang="en-US" dirty="0"/>
              <a:t>O</a:t>
            </a:r>
            <a:r>
              <a:rPr lang="cs-CZ" dirty="0" err="1"/>
              <a:t>verloading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09559D-7F55-4701-B327-CAACFE22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9CCDBD87-B46F-49C4-9FE7-98B2D1DDB1C8}"/>
              </a:ext>
            </a:extLst>
          </p:cNvPr>
          <p:cNvSpPr/>
          <p:nvPr/>
        </p:nvSpPr>
        <p:spPr>
          <a:xfrm>
            <a:off x="609600" y="1417638"/>
            <a:ext cx="109728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Set(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5014098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A7D33D8-6641-47D1-92E6-A1BAAB3A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 err="1"/>
              <a:t>Func</a:t>
            </a:r>
            <a:r>
              <a:rPr lang="en-US" dirty="0"/>
              <a:t>t</a:t>
            </a:r>
            <a:r>
              <a:rPr lang="cs-CZ" dirty="0"/>
              <a:t>ion </a:t>
            </a:r>
            <a:r>
              <a:rPr lang="en-US" dirty="0"/>
              <a:t>O</a:t>
            </a:r>
            <a:r>
              <a:rPr lang="cs-CZ" dirty="0" err="1"/>
              <a:t>verloading</a:t>
            </a:r>
            <a:r>
              <a:rPr lang="en-US" dirty="0"/>
              <a:t>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C09559D-7F55-4701-B327-CAACFE221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404AC34F-B81F-4BDF-AB74-DA612F824E52}"/>
              </a:ext>
            </a:extLst>
          </p:cNvPr>
          <p:cNvSpPr/>
          <p:nvPr/>
        </p:nvSpPr>
        <p:spPr>
          <a:xfrm>
            <a:off x="609600" y="141763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s1.Set(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“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John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s1.Set(90.0);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179017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5EEB9DE7-F244-4DA3-9847-F47231652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  <a:endParaRPr lang="cs-CZ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66CFA267-8E74-4EC0-9AF9-A235CE3E2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discuss encapsulating and data hiding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AD38AE3-B5AF-4A27-94EB-5F6A7D5A5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04913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35A2E2-8DB8-493C-B9EE-1DF6F1873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and Data Hiding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DCB84B3-D136-4349-BAF6-93B64AB1B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term encapsulation is used in two meanings.</a:t>
            </a:r>
          </a:p>
          <a:p>
            <a:r>
              <a:rPr lang="en-US" dirty="0"/>
              <a:t>The first meaning is that we have data and functions encapsulated in the same class.</a:t>
            </a:r>
          </a:p>
          <a:p>
            <a:r>
              <a:rPr lang="en-US" dirty="0"/>
              <a:t>The second and more common meaning is data hiding.</a:t>
            </a:r>
          </a:p>
          <a:p>
            <a:r>
              <a:rPr lang="en-US" dirty="0"/>
              <a:t>We hide data (class members) using the keyword private and protected.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9634E0-1018-4C2A-9341-9897E9BA1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44887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Table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Contents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 err="1"/>
              <a:t>Introduction</a:t>
            </a:r>
            <a:endParaRPr lang="en-US" dirty="0"/>
          </a:p>
          <a:p>
            <a:pPr marL="0" indent="0">
              <a:buNone/>
            </a:pP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definition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variables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Function</a:t>
            </a:r>
            <a:r>
              <a:rPr lang="cs-CZ" dirty="0"/>
              <a:t> </a:t>
            </a:r>
            <a:r>
              <a:rPr lang="cs-CZ" dirty="0" err="1"/>
              <a:t>overloading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Constructor</a:t>
            </a:r>
            <a:endParaRPr lang="cs-CZ" dirty="0"/>
          </a:p>
          <a:p>
            <a:pPr marL="0" indent="0">
              <a:buNone/>
            </a:pP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initializer</a:t>
            </a:r>
            <a:r>
              <a:rPr lang="cs-CZ" dirty="0"/>
              <a:t> list</a:t>
            </a:r>
          </a:p>
          <a:p>
            <a:pPr marL="0" indent="0">
              <a:buNone/>
            </a:pPr>
            <a:r>
              <a:rPr lang="cs-CZ" dirty="0" err="1"/>
              <a:t>Summary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67C1A32-1F6B-41B2-9374-75A4ACC64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do we hide membership elements from?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C31F726-B50B-46CB-ADB4-C975B5F3D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hide class member from </a:t>
            </a:r>
            <a:r>
              <a:rPr lang="en-US" b="1" dirty="0"/>
              <a:t>other</a:t>
            </a:r>
            <a:r>
              <a:rPr lang="cs-CZ" b="1" dirty="0"/>
              <a:t> </a:t>
            </a:r>
            <a:r>
              <a:rPr lang="en-US" b="1" dirty="0"/>
              <a:t>developers </a:t>
            </a:r>
            <a:r>
              <a:rPr lang="en-US" dirty="0"/>
              <a:t>and </a:t>
            </a:r>
            <a:r>
              <a:rPr lang="en-US" b="1" dirty="0"/>
              <a:t>ourselves</a:t>
            </a:r>
            <a:r>
              <a:rPr lang="en-US" dirty="0"/>
              <a:t>.</a:t>
            </a:r>
          </a:p>
          <a:p>
            <a:r>
              <a:rPr lang="en-US" dirty="0"/>
              <a:t>In practice, we make notes in the code </a:t>
            </a:r>
            <a:r>
              <a:rPr lang="en-US" b="1" dirty="0"/>
              <a:t>which class members can developer call</a:t>
            </a:r>
            <a:r>
              <a:rPr lang="en-US" dirty="0"/>
              <a:t> from </a:t>
            </a:r>
            <a:r>
              <a:rPr lang="en-US" b="1" dirty="0"/>
              <a:t>client code </a:t>
            </a:r>
            <a:r>
              <a:rPr lang="en-US" dirty="0"/>
              <a:t>and which are not.</a:t>
            </a:r>
          </a:p>
          <a:p>
            <a:r>
              <a:rPr lang="en-US" dirty="0"/>
              <a:t>This gives the developer a better overview of what to work within the source code.</a:t>
            </a:r>
          </a:p>
          <a:p>
            <a:r>
              <a:rPr lang="en-US" dirty="0"/>
              <a:t>The compiler notifies</a:t>
            </a:r>
            <a:r>
              <a:rPr lang="cs-CZ"/>
              <a:t> developer </a:t>
            </a:r>
            <a:r>
              <a:rPr lang="en-US"/>
              <a:t>if </a:t>
            </a:r>
            <a:r>
              <a:rPr lang="en-US" dirty="0"/>
              <a:t>he accidentally writes code that calls hidden class members.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CE56213-7005-484F-939F-D69A87CC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29556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5AEEC9-26EB-46F9-A7F8-D89ACA0D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Hiding Example</a:t>
            </a:r>
            <a:br>
              <a:rPr lang="en-US" dirty="0"/>
            </a:br>
            <a:r>
              <a:rPr lang="en-US" dirty="0"/>
              <a:t>public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39BF74-7019-4655-AAED-56D49C60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23151BF-3DBD-42DE-BC68-FD0B20DF0E3D}"/>
              </a:ext>
            </a:extLst>
          </p:cNvPr>
          <p:cNvSpPr/>
          <p:nvPr/>
        </p:nvSpPr>
        <p:spPr>
          <a:xfrm>
            <a:off x="6096000" y="1417638"/>
            <a:ext cx="56451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s1.name </a:t>
            </a:r>
            <a:r>
              <a:rPr lang="cs-CZ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John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s1.points = 100;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s1.Pass();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FF8C0459-845A-4CC2-80EC-1ACA72AF1F20}"/>
              </a:ext>
            </a:extLst>
          </p:cNvPr>
          <p:cNvSpPr/>
          <p:nvPr/>
        </p:nvSpPr>
        <p:spPr>
          <a:xfrm>
            <a:off x="609600" y="1556137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90;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3295724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5AEEC9-26EB-46F9-A7F8-D89ACA0D7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Data Hiding Example</a:t>
            </a:r>
            <a:br>
              <a:rPr lang="cs-CZ" dirty="0"/>
            </a:br>
            <a:r>
              <a:rPr lang="en-US" dirty="0"/>
              <a:t>private</a:t>
            </a:r>
            <a:r>
              <a:rPr lang="cs-CZ" dirty="0"/>
              <a:t>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F39BF74-7019-4655-AAED-56D49C60B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423151BF-3DBD-42DE-BC68-FD0B20DF0E3D}"/>
              </a:ext>
            </a:extLst>
          </p:cNvPr>
          <p:cNvSpPr/>
          <p:nvPr/>
        </p:nvSpPr>
        <p:spPr>
          <a:xfrm>
            <a:off x="6096000" y="1417638"/>
            <a:ext cx="564515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s1.name </a:t>
            </a:r>
            <a:r>
              <a:rPr lang="cs-CZ" sz="2400" strike="sngStrike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strike="sngStrik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strike="sngStrike" dirty="0">
                <a:solidFill>
                  <a:srgbClr val="A31515"/>
                </a:solidFill>
                <a:latin typeface="Consolas" panose="020B0609020204030204" pitchFamily="49" charset="0"/>
              </a:rPr>
              <a:t>John</a:t>
            </a:r>
            <a:r>
              <a:rPr lang="cs-CZ" sz="2400" strike="sngStrik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s1.points = 100;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s1.Pass();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FF8C0459-845A-4CC2-80EC-1ACA72AF1F20}"/>
              </a:ext>
            </a:extLst>
          </p:cNvPr>
          <p:cNvSpPr/>
          <p:nvPr/>
        </p:nvSpPr>
        <p:spPr>
          <a:xfrm>
            <a:off x="609600" y="1556137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90;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098471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63DBFD-E51E-4B95-90E3-A719EB10B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A1666FE-F9C2-4652-BD09-4524573E70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structure and class differ by the default encapsulation.</a:t>
            </a:r>
          </a:p>
          <a:p>
            <a:r>
              <a:rPr lang="en-US" dirty="0"/>
              <a:t>The class has </a:t>
            </a:r>
            <a:r>
              <a:rPr lang="en-US" b="1" dirty="0"/>
              <a:t>private members </a:t>
            </a:r>
            <a:r>
              <a:rPr lang="en-US" dirty="0"/>
              <a:t>as</a:t>
            </a:r>
            <a:r>
              <a:rPr lang="en-US" b="1" dirty="0"/>
              <a:t> default</a:t>
            </a:r>
          </a:p>
          <a:p>
            <a:r>
              <a:rPr lang="en-US" dirty="0"/>
              <a:t>By default, the </a:t>
            </a:r>
            <a:r>
              <a:rPr lang="en-US" b="1" dirty="0"/>
              <a:t>structure</a:t>
            </a:r>
            <a:r>
              <a:rPr lang="en-US" dirty="0"/>
              <a:t> has all members </a:t>
            </a:r>
            <a:r>
              <a:rPr lang="en-US" b="1" dirty="0"/>
              <a:t>public</a:t>
            </a:r>
            <a:r>
              <a:rPr lang="en-US" dirty="0"/>
              <a:t>.</a:t>
            </a:r>
          </a:p>
          <a:p>
            <a:r>
              <a:rPr lang="en-US" dirty="0"/>
              <a:t>The default means that we do not explicitly state whether they are public or private.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6A62792-9C0D-42EA-8922-B8344F73F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1289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F9B44-9BFA-413D-A946-A6988F7D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227E42C-3BD4-4663-88F9-691023C5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35CB800-0D2D-41E9-BEE6-E1454B1575F4}"/>
              </a:ext>
            </a:extLst>
          </p:cNvPr>
          <p:cNvSpPr/>
          <p:nvPr/>
        </p:nvSpPr>
        <p:spPr>
          <a:xfrm>
            <a:off x="506437" y="1305342"/>
            <a:ext cx="5589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Perimeter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2 * (a + b);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Area()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 b;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3FFAB40-9EA5-4368-82A7-E3A2ABBE9F54}"/>
              </a:ext>
            </a:extLst>
          </p:cNvPr>
          <p:cNvSpPr/>
          <p:nvPr/>
        </p:nvSpPr>
        <p:spPr>
          <a:xfrm>
            <a:off x="6096000" y="1305342"/>
            <a:ext cx="5486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o1.a = 2;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o1.b = 3;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perimeter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 = o1.Perimeter ();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area = o1.Area();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686192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7F9B44-9BFA-413D-A946-A6988F7D0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227E42C-3BD4-4663-88F9-691023C5C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35CB800-0D2D-41E9-BEE6-E1454B1575F4}"/>
              </a:ext>
            </a:extLst>
          </p:cNvPr>
          <p:cNvSpPr/>
          <p:nvPr/>
        </p:nvSpPr>
        <p:spPr>
          <a:xfrm>
            <a:off x="506437" y="1305342"/>
            <a:ext cx="5589563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b;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Perimeter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2 * (a + b);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Area()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 *  b;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33FFAB40-9EA5-4368-82A7-E3A2ABBE9F54}"/>
              </a:ext>
            </a:extLst>
          </p:cNvPr>
          <p:cNvSpPr/>
          <p:nvPr/>
        </p:nvSpPr>
        <p:spPr>
          <a:xfrm>
            <a:off x="6096000" y="1305342"/>
            <a:ext cx="54864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Rectangle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o1;</a:t>
            </a:r>
          </a:p>
          <a:p>
            <a:pPr lvl="1"/>
            <a:r>
              <a:rPr lang="cs-CZ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o1.a = 2;</a:t>
            </a:r>
          </a:p>
          <a:p>
            <a:pPr lvl="1"/>
            <a:r>
              <a:rPr lang="cs-CZ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o1.b = 3;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perimeter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cs-CZ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o1.Perimeter 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area = </a:t>
            </a:r>
            <a:r>
              <a:rPr lang="cs-CZ" sz="2000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o1.Area()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6918582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359A36-AB88-43AC-9146-50F945BA3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and Setter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6258F01-3C14-4ACF-AAC3-A3A87569F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Getter</a:t>
            </a:r>
            <a:r>
              <a:rPr lang="en-US" dirty="0"/>
              <a:t> is a class member function that we use to get the value of a hidden (private or protected) member variable.</a:t>
            </a:r>
          </a:p>
          <a:p>
            <a:r>
              <a:rPr lang="en-US" b="1" dirty="0"/>
              <a:t>Setter</a:t>
            </a:r>
            <a:r>
              <a:rPr lang="en-US" dirty="0"/>
              <a:t> is a class member function that we use to change a hidden (private or protected) member variable.</a:t>
            </a:r>
          </a:p>
          <a:p>
            <a:r>
              <a:rPr lang="en-US" dirty="0"/>
              <a:t>These class member functions usually begin with the prefix </a:t>
            </a:r>
            <a:r>
              <a:rPr lang="en-US" i="1" dirty="0"/>
              <a:t>Get</a:t>
            </a:r>
            <a:r>
              <a:rPr lang="en-US" dirty="0"/>
              <a:t> or </a:t>
            </a:r>
            <a:r>
              <a:rPr lang="en-US" i="1" dirty="0"/>
              <a:t>Set</a:t>
            </a:r>
            <a:r>
              <a:rPr lang="en-US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6FAA4E2-41FC-4BD1-95FB-8ED87E8EF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060887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0F7568-93D0-47B1-B90E-5F45D863D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 and Setter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E654E98-B171-4C36-84E6-D1B5384BE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0DEAB35-0FED-4003-AE39-0646B72324B7}"/>
              </a:ext>
            </a:extLst>
          </p:cNvPr>
          <p:cNvSpPr/>
          <p:nvPr/>
        </p:nvSpPr>
        <p:spPr>
          <a:xfrm>
            <a:off x="609600" y="1417638"/>
            <a:ext cx="54864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06B9EDE5-5233-47C6-BC8E-59BB18E43077}"/>
              </a:ext>
            </a:extLst>
          </p:cNvPr>
          <p:cNvSpPr/>
          <p:nvPr/>
        </p:nvSpPr>
        <p:spPr>
          <a:xfrm>
            <a:off x="6096000" y="1417638"/>
            <a:ext cx="54864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Set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(100);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s1.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589082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D5067F3B-6F1A-4847-9AF8-B528C8BB4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cs-CZ" dirty="0"/>
          </a:p>
        </p:txBody>
      </p:sp>
      <p:sp>
        <p:nvSpPr>
          <p:cNvPr id="7" name="Zástupný text 6">
            <a:extLst>
              <a:ext uri="{FF2B5EF4-FFF2-40B4-BE49-F238E27FC236}">
                <a16:creationId xmlns:a16="http://schemas.microsoft.com/office/drawing/2014/main" id="{8668695E-3B7B-4741-A443-827DE83FEE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discuss initializing class instances using constructors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CC6266-51AD-4370-BA3B-332511C0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919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3B4CF9A3-38B6-4B64-B662-7BC087C9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D7ABAA5-A421-47CD-AB2A-B158048C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constructor is a special case of a member function that is used to </a:t>
            </a:r>
            <a:r>
              <a:rPr lang="en-US" b="1" dirty="0"/>
              <a:t>initialize </a:t>
            </a:r>
            <a:r>
              <a:rPr lang="en-US" dirty="0"/>
              <a:t>a </a:t>
            </a:r>
            <a:r>
              <a:rPr lang="en-US" b="1" dirty="0"/>
              <a:t>class instance</a:t>
            </a:r>
            <a:r>
              <a:rPr lang="en-US" dirty="0"/>
              <a:t>.</a:t>
            </a:r>
          </a:p>
          <a:p>
            <a:r>
              <a:rPr lang="en-US" dirty="0"/>
              <a:t>If we have only a constructor with parameters defined; then the compiler forces us to use it.</a:t>
            </a:r>
          </a:p>
          <a:p>
            <a:r>
              <a:rPr lang="en-US" dirty="0"/>
              <a:t>This ensures that the developer always initializes the given instance of the class correctly in his source code.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7ED2BB1-405D-4FE0-9C30-D38C287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031660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Introduction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 we will discuss classes and structures, their definition.</a:t>
            </a:r>
          </a:p>
          <a:p>
            <a:r>
              <a:rPr lang="en-US" dirty="0"/>
              <a:t>Next, we discuss the member</a:t>
            </a:r>
            <a:r>
              <a:rPr lang="cs-CZ" dirty="0"/>
              <a:t>s </a:t>
            </a:r>
            <a:r>
              <a:rPr lang="en-US" dirty="0"/>
              <a:t>of the structure, such as member variables, member functions</a:t>
            </a:r>
            <a:r>
              <a:rPr lang="cs-CZ" dirty="0"/>
              <a:t>, </a:t>
            </a:r>
            <a:r>
              <a:rPr lang="en-US" dirty="0"/>
              <a:t>constructor and destructor.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3B4CF9A3-38B6-4B64-B662-7BC087C90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Definition</a:t>
            </a:r>
            <a:endParaRPr lang="cs-CZ" dirty="0"/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9D7ABAA5-A421-47CD-AB2A-B158048C52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constructor has the </a:t>
            </a:r>
            <a:r>
              <a:rPr lang="en-US" b="1" dirty="0"/>
              <a:t>same </a:t>
            </a:r>
            <a:r>
              <a:rPr lang="en-US" dirty="0"/>
              <a:t>name as the class.</a:t>
            </a:r>
          </a:p>
          <a:p>
            <a:r>
              <a:rPr lang="en-US" dirty="0"/>
              <a:t>The constructor has </a:t>
            </a:r>
            <a:r>
              <a:rPr lang="en-US" b="1" dirty="0"/>
              <a:t>no return type </a:t>
            </a:r>
            <a:r>
              <a:rPr lang="en-US" dirty="0"/>
              <a:t>(either void).</a:t>
            </a:r>
          </a:p>
          <a:p>
            <a:r>
              <a:rPr lang="en-US" dirty="0"/>
              <a:t>The constructor can be public, protected or private.</a:t>
            </a:r>
          </a:p>
          <a:p>
            <a:r>
              <a:rPr lang="en-US" dirty="0"/>
              <a:t>If the constructor is private only the class public static member function can instantiate the class.</a:t>
            </a:r>
          </a:p>
          <a:p>
            <a:r>
              <a:rPr lang="en-US" dirty="0"/>
              <a:t>The constructor can be overloaded just like all member functions.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7ED2BB1-405D-4FE0-9C30-D38C287D6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44532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633733B-F677-42E9-ADAB-718DBDD13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 Usage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EFAE7CC-862D-4020-A6C1-C01989C08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specify the constructor arguments when creating the instance.</a:t>
            </a:r>
          </a:p>
          <a:p>
            <a:r>
              <a:rPr lang="en-US" dirty="0"/>
              <a:t>Arguments can be given either in round brackets or from the language C++ 11 standard in curly braces.</a:t>
            </a:r>
          </a:p>
          <a:p>
            <a:r>
              <a:rPr lang="en-US" dirty="0"/>
              <a:t>If we have a constructor without parameters, we do not use bracket when we create a class instance, but we can use curly braces.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6736AF6-6534-42ED-BA45-384062A3E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211990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E2956-2499-4023-BDCC-706451A4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Parameterless</a:t>
            </a:r>
            <a:r>
              <a:rPr lang="en-US" dirty="0"/>
              <a:t> Constructor Example</a:t>
            </a:r>
            <a:br>
              <a:rPr lang="en-US" dirty="0"/>
            </a:br>
            <a:r>
              <a:rPr lang="en-US" dirty="0"/>
              <a:t>Definition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7559C5-CE71-4F6F-9DC9-629C7D91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A7A8E425-71C1-4205-B1EB-608F01F75B22}"/>
              </a:ext>
            </a:extLst>
          </p:cNvPr>
          <p:cNvSpPr/>
          <p:nvPr/>
        </p:nvSpPr>
        <p:spPr>
          <a:xfrm>
            <a:off x="609601" y="1417638"/>
            <a:ext cx="109727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Student()</a:t>
            </a:r>
          </a:p>
          <a:p>
            <a:pPr lvl="1"/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90;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9787173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E2956-2499-4023-BDCC-706451A4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Parameterless</a:t>
            </a:r>
            <a:r>
              <a:rPr lang="en-US" dirty="0"/>
              <a:t> Constructor Example</a:t>
            </a:r>
            <a:br>
              <a:rPr lang="en-US" dirty="0"/>
            </a:br>
            <a:r>
              <a:rPr lang="en-US" dirty="0"/>
              <a:t>Instance on Stack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7559C5-CE71-4F6F-9DC9-629C7D91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  <p:sp>
        <p:nvSpPr>
          <p:cNvPr id="4" name="Obdélník 3">
            <a:extLst>
              <a:ext uri="{FF2B5EF4-FFF2-40B4-BE49-F238E27FC236}">
                <a16:creationId xmlns:a16="http://schemas.microsoft.com/office/drawing/2014/main" id="{E41BDF7D-959A-4E20-8A1E-06B37A9C5411}"/>
              </a:ext>
            </a:extLst>
          </p:cNvPr>
          <p:cNvSpPr/>
          <p:nvPr/>
        </p:nvSpPr>
        <p:spPr>
          <a:xfrm>
            <a:off x="609600" y="1417638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s1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s1.Pass();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s2{}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s2.Pass();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7639909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E2956-2499-4023-BDCC-706451A4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Parameterless</a:t>
            </a:r>
            <a:r>
              <a:rPr lang="en-US" dirty="0"/>
              <a:t> Constructor Example</a:t>
            </a:r>
            <a:br>
              <a:rPr lang="en-US" dirty="0"/>
            </a:br>
            <a:r>
              <a:rPr lang="en-US" dirty="0"/>
              <a:t>Instance on Free Store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7559C5-CE71-4F6F-9DC9-629C7D91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CDACC2C9-2096-4879-A83A-911769C428FE}"/>
              </a:ext>
            </a:extLst>
          </p:cNvPr>
          <p:cNvSpPr/>
          <p:nvPr/>
        </p:nvSpPr>
        <p:spPr>
          <a:xfrm>
            <a:off x="609600" y="1417638"/>
            <a:ext cx="109728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s1 =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s1-&gt;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s2 =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{}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s2-&gt;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849940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49E2956-2499-4023-BDCC-706451A4C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 with Parameters Example</a:t>
            </a:r>
            <a:br>
              <a:rPr lang="en-US" dirty="0"/>
            </a:br>
            <a:r>
              <a:rPr lang="en-US" dirty="0"/>
              <a:t>Definition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87559C5-CE71-4F6F-9DC9-629C7D91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C4161B1-15E1-4409-8998-72505565F1B6}"/>
              </a:ext>
            </a:extLst>
          </p:cNvPr>
          <p:cNvSpPr/>
          <p:nvPr/>
        </p:nvSpPr>
        <p:spPr>
          <a:xfrm>
            <a:off x="609599" y="1417638"/>
            <a:ext cx="1086963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&gt; 90;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172212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291505-C857-4683-A0A5-646082120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Constructor with Parameters Example</a:t>
            </a:r>
            <a:br>
              <a:rPr lang="en-US" dirty="0"/>
            </a:br>
            <a:r>
              <a:rPr lang="en-US" dirty="0"/>
              <a:t>Instance on Stack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BDD86F1-637A-40EB-8804-7A16A852F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94FDD599-DA3D-4850-95A0-5CF578BE7FB7}"/>
              </a:ext>
            </a:extLst>
          </p:cNvPr>
          <p:cNvSpPr/>
          <p:nvPr/>
        </p:nvSpPr>
        <p:spPr>
          <a:xfrm>
            <a:off x="609600" y="1417638"/>
            <a:ext cx="54864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s1(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John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100)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s1.Pass();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s2{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Tom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150 }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s2.Pass();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218747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E4B6A7E-9EE8-427A-9334-331C225E0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738141C9-FBCC-456D-B00C-B3205D63207D}"/>
              </a:ext>
            </a:extLst>
          </p:cNvPr>
          <p:cNvSpPr/>
          <p:nvPr/>
        </p:nvSpPr>
        <p:spPr>
          <a:xfrm>
            <a:off x="609600" y="1417638"/>
            <a:ext cx="81280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s1 =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John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100)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s1-&gt;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* s2 =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Tom</a:t>
            </a:r>
            <a:r>
              <a:rPr lang="cs-CZ" sz="2000" b="1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, 150 }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s2-&gt;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4F831A40-E5B1-44D5-AF67-6073A872A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Constructor with Parameters Example</a:t>
            </a:r>
            <a:br>
              <a:rPr lang="en-US" dirty="0"/>
            </a:br>
            <a:r>
              <a:rPr lang="en-US" dirty="0"/>
              <a:t>Instance on Heap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53737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EF8219A-CDA7-47D4-9A94-66922A68E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initializer list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B5F6722-50D8-48AD-91B4-5CDFFFA39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constructor can contain a member initializer list.</a:t>
            </a:r>
          </a:p>
          <a:p>
            <a:r>
              <a:rPr lang="en-US" dirty="0"/>
              <a:t>Using the member </a:t>
            </a:r>
            <a:r>
              <a:rPr lang="en-US" dirty="0" err="1"/>
              <a:t>intializer</a:t>
            </a:r>
            <a:r>
              <a:rPr lang="en-US" dirty="0"/>
              <a:t> list, we can initialize the values of member variables even before the body of the constructor is executed.</a:t>
            </a:r>
          </a:p>
          <a:p>
            <a:r>
              <a:rPr lang="en-US" dirty="0"/>
              <a:t>Initialization using a member initializer list uses direct initialization and can be faster than initialization in the constructor body using an assignment operator that makes a copy of the value [1].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3488398F-10F2-49E9-8D53-1E9AAEC31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8818884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98845B-9866-473A-A364-F474AD8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initializer list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3124D3-C9A1-480B-A941-B1B7EA56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22943C96-5F5D-433D-B3B7-22A2975EF36C}"/>
              </a:ext>
            </a:extLst>
          </p:cNvPr>
          <p:cNvSpPr/>
          <p:nvPr/>
        </p:nvSpPr>
        <p:spPr>
          <a:xfrm>
            <a:off x="609601" y="1417638"/>
            <a:ext cx="10972799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90;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17860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definition</a:t>
            </a:r>
            <a:endParaRPr lang="cs-CZ" dirty="0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section, we will discuss</a:t>
            </a:r>
            <a:r>
              <a:rPr lang="cs-CZ" dirty="0"/>
              <a:t> </a:t>
            </a:r>
            <a:r>
              <a:rPr lang="cs-CZ" dirty="0" err="1"/>
              <a:t>the</a:t>
            </a:r>
            <a:r>
              <a:rPr lang="en-US" dirty="0"/>
              <a:t> </a:t>
            </a:r>
            <a:r>
              <a:rPr lang="cs-CZ" dirty="0" err="1"/>
              <a:t>class</a:t>
            </a:r>
            <a:r>
              <a:rPr lang="cs-CZ" dirty="0"/>
              <a:t> </a:t>
            </a:r>
            <a:r>
              <a:rPr lang="en-US" dirty="0"/>
              <a:t>definition and the basic concepts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11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98845B-9866-473A-A364-F474AD8FD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Member initializer list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3124D3-C9A1-480B-A941-B1B7EA561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0257AED-FC20-4CC8-BD33-B70AA248D081}"/>
              </a:ext>
            </a:extLst>
          </p:cNvPr>
          <p:cNvSpPr/>
          <p:nvPr/>
        </p:nvSpPr>
        <p:spPr>
          <a:xfrm>
            <a:off x="609599" y="1417638"/>
            <a:ext cx="1097279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: name(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), points(</a:t>
            </a:r>
            <a:r>
              <a:rPr lang="en-US" b="1" dirty="0">
                <a:solidFill>
                  <a:srgbClr val="808080"/>
                </a:solidFill>
                <a:latin typeface="Consolas" panose="020B0609020204030204" pitchFamily="49" charset="0"/>
              </a:rPr>
              <a:t>points</a:t>
            </a:r>
            <a:r>
              <a:rPr lang="en-US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&gt; 90;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6455106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Summary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presentation, we dealt with classes, their definition, initialization and use.</a:t>
            </a:r>
          </a:p>
          <a:p>
            <a:r>
              <a:rPr lang="en-US" dirty="0"/>
              <a:t>We discussed encapsulation, member variables, member functions and constructors.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References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[1]</a:t>
            </a:r>
            <a:r>
              <a:rPr lang="cs-CZ" dirty="0"/>
              <a:t> </a:t>
            </a:r>
            <a:r>
              <a:rPr lang="en-US" dirty="0"/>
              <a:t>Class declaration - cppreference.com</a:t>
            </a:r>
            <a:r>
              <a:rPr lang="cs-CZ" dirty="0"/>
              <a:t> </a:t>
            </a:r>
            <a:r>
              <a:rPr lang="en-US" dirty="0"/>
              <a:t>[online]. </a:t>
            </a:r>
            <a:r>
              <a:rPr lang="en-US" dirty="0">
                <a:hlinkClick r:id="rId2"/>
              </a:rPr>
              <a:t>https://en.cppreference.com/w/cpp/language/class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Constructors and member initializer lists [online]. </a:t>
            </a:r>
            <a:r>
              <a:rPr lang="en-US" dirty="0">
                <a:hlinkClick r:id="rId3"/>
              </a:rPr>
              <a:t>https://en.cppreference.com/w/cpp/language/initializer_list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[3] 8.5a — Constructor member initializer lists | Learn C++. </a:t>
            </a:r>
            <a:r>
              <a:rPr lang="en-US" i="1" dirty="0"/>
              <a:t>Learn C++</a:t>
            </a:r>
            <a:r>
              <a:rPr lang="en-US" dirty="0"/>
              <a:t> [online]. Copyright © 2020 [cit. 22.03.2020].  </a:t>
            </a:r>
            <a:r>
              <a:rPr lang="en-US" dirty="0">
                <a:hlinkClick r:id="rId4"/>
              </a:rPr>
              <a:t>https://www.learncpp.com/cpp-tutorial/8-5a-constructor-member-initializer-lists/</a:t>
            </a: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en-US" dirty="0"/>
              <a:t>Thank you for your attention</a:t>
            </a:r>
            <a:endParaRPr lang="cs-CZ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43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class in object-oriented programming aims to help developers </a:t>
            </a:r>
            <a:r>
              <a:rPr lang="en-US" b="1" dirty="0"/>
              <a:t>organize code better</a:t>
            </a:r>
            <a:r>
              <a:rPr lang="en-US" dirty="0"/>
              <a:t> and more </a:t>
            </a:r>
            <a:r>
              <a:rPr lang="en-US" b="1" dirty="0"/>
              <a:t>clearly</a:t>
            </a:r>
            <a:r>
              <a:rPr lang="en-US" dirty="0"/>
              <a:t>.</a:t>
            </a:r>
            <a:endParaRPr lang="cs-CZ" dirty="0"/>
          </a:p>
          <a:p>
            <a:r>
              <a:rPr lang="en-US" dirty="0"/>
              <a:t>It focuses on </a:t>
            </a:r>
            <a:r>
              <a:rPr lang="cs-CZ" dirty="0"/>
              <a:t>team </a:t>
            </a:r>
            <a:r>
              <a:rPr lang="en-US" dirty="0"/>
              <a:t>collaboration, </a:t>
            </a:r>
            <a:r>
              <a:rPr lang="en-US" b="1" dirty="0"/>
              <a:t>preventing</a:t>
            </a:r>
            <a:r>
              <a:rPr lang="en-US" dirty="0"/>
              <a:t> unnecessary code </a:t>
            </a:r>
            <a:r>
              <a:rPr lang="en-US" b="1" dirty="0"/>
              <a:t>errors</a:t>
            </a:r>
            <a:r>
              <a:rPr lang="en-US" dirty="0"/>
              <a:t>, and creating </a:t>
            </a:r>
            <a:r>
              <a:rPr lang="en-US" b="1" dirty="0"/>
              <a:t>reusable</a:t>
            </a:r>
            <a:r>
              <a:rPr lang="en-US" dirty="0"/>
              <a:t> libraries.</a:t>
            </a:r>
            <a:endParaRPr lang="cs-CZ" dirty="0"/>
          </a:p>
          <a:p>
            <a:r>
              <a:rPr lang="en-US" dirty="0"/>
              <a:t>Most </a:t>
            </a:r>
            <a:r>
              <a:rPr lang="cs-CZ" dirty="0"/>
              <a:t>OOP</a:t>
            </a:r>
            <a:r>
              <a:rPr lang="en-US" dirty="0"/>
              <a:t> features are designed to help developers help software tools detect potential bugs during development.</a:t>
            </a: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7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DE37C1-16A8-49D4-856D-17DB90A7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</a:t>
            </a:r>
            <a:r>
              <a:rPr lang="cs-CZ" dirty="0" err="1"/>
              <a:t>Definition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C7F259-AD3E-4CC6-A85E-355C191A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consist mainly of </a:t>
            </a:r>
            <a:r>
              <a:rPr lang="cs-CZ" dirty="0"/>
              <a:t>:</a:t>
            </a:r>
          </a:p>
          <a:p>
            <a:pPr lvl="1"/>
            <a:r>
              <a:rPr lang="en-US" dirty="0"/>
              <a:t>Member variables</a:t>
            </a:r>
            <a:endParaRPr lang="cs-CZ" dirty="0"/>
          </a:p>
          <a:p>
            <a:pPr lvl="1"/>
            <a:r>
              <a:rPr lang="en-US" dirty="0"/>
              <a:t>Member functions</a:t>
            </a:r>
            <a:endParaRPr lang="cs-CZ" dirty="0"/>
          </a:p>
          <a:p>
            <a:r>
              <a:rPr lang="en-US" dirty="0"/>
              <a:t>The class definition must end with a semicolon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DBE0FE-6805-4CB0-9A81-4C43F07F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56650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BB057-C298-4150-A541-6279AC7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Definition Example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454605-47E6-4C06-9BB6-AC8CC3C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B7DA0DF4-C4C2-4989-8E96-6A1B2549F77E}"/>
              </a:ext>
            </a:extLst>
          </p:cNvPr>
          <p:cNvSpPr/>
          <p:nvPr/>
        </p:nvSpPr>
        <p:spPr>
          <a:xfrm>
            <a:off x="609600" y="1417638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-&gt;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points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90;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3" name="Pravá složená závorka 2">
            <a:extLst>
              <a:ext uri="{FF2B5EF4-FFF2-40B4-BE49-F238E27FC236}">
                <a16:creationId xmlns:a16="http://schemas.microsoft.com/office/drawing/2014/main" id="{287DFF1E-C39B-4A5F-85E5-25DBDE03B3DE}"/>
              </a:ext>
            </a:extLst>
          </p:cNvPr>
          <p:cNvSpPr/>
          <p:nvPr/>
        </p:nvSpPr>
        <p:spPr>
          <a:xfrm>
            <a:off x="6096000" y="2560638"/>
            <a:ext cx="495300" cy="73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9" name="Pravá složená závorka 8">
            <a:extLst>
              <a:ext uri="{FF2B5EF4-FFF2-40B4-BE49-F238E27FC236}">
                <a16:creationId xmlns:a16="http://schemas.microsoft.com/office/drawing/2014/main" id="{64F3EC95-0641-4E07-B0C9-C702B305FA78}"/>
              </a:ext>
            </a:extLst>
          </p:cNvPr>
          <p:cNvSpPr/>
          <p:nvPr/>
        </p:nvSpPr>
        <p:spPr>
          <a:xfrm>
            <a:off x="6096000" y="4237038"/>
            <a:ext cx="495300" cy="736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4" name="TextovéPole 3">
            <a:extLst>
              <a:ext uri="{FF2B5EF4-FFF2-40B4-BE49-F238E27FC236}">
                <a16:creationId xmlns:a16="http://schemas.microsoft.com/office/drawing/2014/main" id="{0709BF43-AA06-4C30-9D24-E482C69B9456}"/>
              </a:ext>
            </a:extLst>
          </p:cNvPr>
          <p:cNvSpPr txBox="1"/>
          <p:nvPr/>
        </p:nvSpPr>
        <p:spPr>
          <a:xfrm>
            <a:off x="6591300" y="2698105"/>
            <a:ext cx="24737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Member variables</a:t>
            </a:r>
            <a:endParaRPr lang="cs-CZ" sz="2400" dirty="0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6202E0D0-2CD6-4569-8F1F-4D7489F7E11C}"/>
              </a:ext>
            </a:extLst>
          </p:cNvPr>
          <p:cNvSpPr txBox="1"/>
          <p:nvPr/>
        </p:nvSpPr>
        <p:spPr>
          <a:xfrm>
            <a:off x="6591300" y="4374505"/>
            <a:ext cx="2515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Member functions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73546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CDE37C1-16A8-49D4-856D-17DB90A7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Class</a:t>
            </a:r>
            <a:r>
              <a:rPr lang="cs-CZ" dirty="0"/>
              <a:t> instance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3C7F259-AD3E-4CC6-A85E-355C191AD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call objects</a:t>
            </a:r>
            <a:r>
              <a:rPr lang="cs-CZ" dirty="0"/>
              <a:t> </a:t>
            </a:r>
            <a:r>
              <a:rPr lang="cs-CZ" dirty="0" err="1"/>
              <a:t>of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 type</a:t>
            </a:r>
            <a:r>
              <a:rPr lang="en-US" dirty="0"/>
              <a:t> an instance of a class</a:t>
            </a:r>
            <a:r>
              <a:rPr lang="cs-CZ" dirty="0"/>
              <a:t>.</a:t>
            </a:r>
          </a:p>
          <a:p>
            <a:r>
              <a:rPr lang="en-US" dirty="0"/>
              <a:t>In C++ language, class instances can be allocated both the stack and one the free store (heap)</a:t>
            </a:r>
            <a:r>
              <a:rPr lang="cs-CZ" dirty="0"/>
              <a:t>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DBE0FE-6805-4CB0-9A81-4C43F07F7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30462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ABB057-C298-4150-A541-6279AC79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Instance on Stack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9E454605-47E6-4C06-9BB6-AC8CC3CFD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36A814FF-AC34-47AE-9CD7-7F9E60DE32E6}"/>
              </a:ext>
            </a:extLst>
          </p:cNvPr>
          <p:cNvSpPr/>
          <p:nvPr/>
        </p:nvSpPr>
        <p:spPr>
          <a:xfrm>
            <a:off x="609600" y="1417638"/>
            <a:ext cx="54864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s1.name </a:t>
            </a:r>
            <a:r>
              <a:rPr lang="cs-CZ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John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s1.points = 100;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s1.Pass();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8081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1E61477-7505-47B1-BCBA-76AAD6F1E17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5878</TotalTime>
  <Words>2011</Words>
  <Application>Microsoft Office PowerPoint</Application>
  <PresentationFormat>Širokoúhlá obrazovka</PresentationFormat>
  <Paragraphs>457</Paragraphs>
  <Slides>43</Slides>
  <Notes>4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43</vt:i4>
      </vt:variant>
    </vt:vector>
  </HeadingPairs>
  <TitlesOfParts>
    <vt:vector size="50" baseType="lpstr">
      <vt:lpstr>Berlin CE</vt:lpstr>
      <vt:lpstr>Source sans Pro</vt:lpstr>
      <vt:lpstr>Arial</vt:lpstr>
      <vt:lpstr>Source Sans Pro Bold</vt:lpstr>
      <vt:lpstr>Calibri</vt:lpstr>
      <vt:lpstr>Consolas</vt:lpstr>
      <vt:lpstr>Office Theme</vt:lpstr>
      <vt:lpstr>Class and Struct</vt:lpstr>
      <vt:lpstr>Table of Contents</vt:lpstr>
      <vt:lpstr>Introduction</vt:lpstr>
      <vt:lpstr>Class definition</vt:lpstr>
      <vt:lpstr>Class</vt:lpstr>
      <vt:lpstr>Class Definition</vt:lpstr>
      <vt:lpstr>Class Definition Example</vt:lpstr>
      <vt:lpstr>Class instance</vt:lpstr>
      <vt:lpstr>Class Instance on Stack</vt:lpstr>
      <vt:lpstr>Class Instance on Free Store</vt:lpstr>
      <vt:lpstr>This Keyword</vt:lpstr>
      <vt:lpstr>This Keyword Example</vt:lpstr>
      <vt:lpstr>This Keyword Example keyword is omitted</vt:lpstr>
      <vt:lpstr>Function overloading</vt:lpstr>
      <vt:lpstr>Function Overloading Example</vt:lpstr>
      <vt:lpstr>Function Overloading Example</vt:lpstr>
      <vt:lpstr>Function Overloading Example</vt:lpstr>
      <vt:lpstr>Encapsulation</vt:lpstr>
      <vt:lpstr>Encapsulation and Data Hiding</vt:lpstr>
      <vt:lpstr>Who do we hide membership elements from?</vt:lpstr>
      <vt:lpstr>Data Hiding Example public</vt:lpstr>
      <vt:lpstr>Data Hiding Example private </vt:lpstr>
      <vt:lpstr>Struct</vt:lpstr>
      <vt:lpstr>Struct Example</vt:lpstr>
      <vt:lpstr>Struct Example</vt:lpstr>
      <vt:lpstr>Getter and Setter</vt:lpstr>
      <vt:lpstr>Getter and Setter Example</vt:lpstr>
      <vt:lpstr>Constructor</vt:lpstr>
      <vt:lpstr>Constructor</vt:lpstr>
      <vt:lpstr>Constructor Definition</vt:lpstr>
      <vt:lpstr>Constructor Usage</vt:lpstr>
      <vt:lpstr>Parameterless Constructor Example Definition</vt:lpstr>
      <vt:lpstr>Parameterless Constructor Example Instance on Stack</vt:lpstr>
      <vt:lpstr>Parameterless Constructor Example Instance on Free Store</vt:lpstr>
      <vt:lpstr>Constructor with Parameters Example Definition</vt:lpstr>
      <vt:lpstr>Constructor with Parameters Example Instance on Stack</vt:lpstr>
      <vt:lpstr>Constructor with Parameters Example Instance on Heap</vt:lpstr>
      <vt:lpstr>Member initializer list</vt:lpstr>
      <vt:lpstr>Member initializer list Example</vt:lpstr>
      <vt:lpstr>Member initializer list Example</vt:lpstr>
      <vt:lpstr>Summary</vt:lpstr>
      <vt:lpstr>References</vt:lpstr>
      <vt:lpstr>Thank you for your attention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8</cp:revision>
  <dcterms:modified xsi:type="dcterms:W3CDTF">2020-08-06T14:29:02Z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