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84" r:id="rId4"/>
  </p:sldMasterIdLst>
  <p:notesMasterIdLst>
    <p:notesMasterId r:id="rId54"/>
  </p:notesMasterIdLst>
  <p:handoutMasterIdLst>
    <p:handoutMasterId r:id="rId55"/>
  </p:handoutMasterIdLst>
  <p:sldIdLst>
    <p:sldId id="256" r:id="rId5"/>
    <p:sldId id="280" r:id="rId6"/>
    <p:sldId id="377" r:id="rId7"/>
    <p:sldId id="378" r:id="rId8"/>
    <p:sldId id="382" r:id="rId9"/>
    <p:sldId id="380" r:id="rId10"/>
    <p:sldId id="385" r:id="rId11"/>
    <p:sldId id="384" r:id="rId12"/>
    <p:sldId id="383" r:id="rId13"/>
    <p:sldId id="391" r:id="rId14"/>
    <p:sldId id="393" r:id="rId15"/>
    <p:sldId id="394" r:id="rId16"/>
    <p:sldId id="395" r:id="rId17"/>
    <p:sldId id="396" r:id="rId18"/>
    <p:sldId id="397" r:id="rId19"/>
    <p:sldId id="398" r:id="rId20"/>
    <p:sldId id="399" r:id="rId21"/>
    <p:sldId id="401" r:id="rId22"/>
    <p:sldId id="400" r:id="rId23"/>
    <p:sldId id="402" r:id="rId24"/>
    <p:sldId id="403" r:id="rId25"/>
    <p:sldId id="404" r:id="rId26"/>
    <p:sldId id="379" r:id="rId27"/>
    <p:sldId id="405" r:id="rId28"/>
    <p:sldId id="406" r:id="rId29"/>
    <p:sldId id="408" r:id="rId30"/>
    <p:sldId id="407" r:id="rId31"/>
    <p:sldId id="410" r:id="rId32"/>
    <p:sldId id="409" r:id="rId33"/>
    <p:sldId id="413" r:id="rId34"/>
    <p:sldId id="414" r:id="rId35"/>
    <p:sldId id="415" r:id="rId36"/>
    <p:sldId id="416" r:id="rId37"/>
    <p:sldId id="417" r:id="rId38"/>
    <p:sldId id="411" r:id="rId39"/>
    <p:sldId id="418" r:id="rId40"/>
    <p:sldId id="419" r:id="rId41"/>
    <p:sldId id="421" r:id="rId42"/>
    <p:sldId id="422" r:id="rId43"/>
    <p:sldId id="424" r:id="rId44"/>
    <p:sldId id="425" r:id="rId45"/>
    <p:sldId id="426" r:id="rId46"/>
    <p:sldId id="427" r:id="rId47"/>
    <p:sldId id="429" r:id="rId48"/>
    <p:sldId id="428" r:id="rId49"/>
    <p:sldId id="430" r:id="rId50"/>
    <p:sldId id="289" r:id="rId51"/>
    <p:sldId id="291" r:id="rId52"/>
    <p:sldId id="292" r:id="rId53"/>
  </p:sldIdLst>
  <p:sldSz cx="12192000" cy="6858000"/>
  <p:notesSz cx="6858000" cy="9144000"/>
  <p:embeddedFontLst>
    <p:embeddedFont>
      <p:font typeface="Berlin CE" panose="020B0604020202020204"/>
      <p:regular r:id="rId56"/>
      <p:bold r:id="rId57"/>
    </p:embeddedFont>
    <p:embeddedFont>
      <p:font typeface="Calibri" panose="020F0502020204030204" pitchFamily="34" charset="0"/>
      <p:regular r:id="rId58"/>
      <p:bold r:id="rId59"/>
      <p:italic r:id="rId60"/>
      <p:boldItalic r:id="rId61"/>
    </p:embeddedFont>
    <p:embeddedFont>
      <p:font typeface="Consolas" panose="020B0609020204030204" pitchFamily="49" charset="0"/>
      <p:regular r:id="rId62"/>
      <p:bold r:id="rId63"/>
      <p:italic r:id="rId64"/>
      <p:boldItalic r:id="rId65"/>
    </p:embeddedFont>
    <p:embeddedFont>
      <p:font typeface="Source sans Pro" panose="020B0503030403020204" pitchFamily="34" charset="0"/>
      <p:regular r:id="rId66"/>
      <p:bold r:id="rId67"/>
      <p:italic r:id="rId68"/>
      <p:boldItalic r:id="rId69"/>
    </p:embeddedFont>
    <p:embeddedFont>
      <p:font typeface="Source Sans Pro Bold" panose="020B0703030403020204" charset="-18"/>
      <p:bold r:id="rId70"/>
    </p:embeddedFont>
  </p:embeddedFontLst>
  <p:defaultTextStyle>
    <a:defPPr>
      <a:defRPr lang="cs-C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5C28"/>
    <a:srgbClr val="6427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32CB4B1-1482-471A-8760-C4B838920568}" v="75" dt="2020-08-10T15:43:09.659"/>
  </p1510:revLst>
</p1510:revInfo>
</file>

<file path=ppt/tableStyles.xml><?xml version="1.0" encoding="utf-8"?>
<a:tblStyleLst xmlns:a="http://schemas.openxmlformats.org/drawingml/2006/main" def="{5C22544A-7EE6-4342-B048-85BDC9FD1C3A}">
  <a:tblStyle styleId="{5C22544A-7EE6-4342-B048-85BDC9FD1C3A}" styleName="Střední styl 2 – zvýraznění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092" autoAdjust="0"/>
    <p:restoredTop sz="94660"/>
  </p:normalViewPr>
  <p:slideViewPr>
    <p:cSldViewPr snapToGrid="0">
      <p:cViewPr varScale="1">
        <p:scale>
          <a:sx n="49" d="100"/>
          <a:sy n="49" d="100"/>
        </p:scale>
        <p:origin x="36" y="135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font" Target="fonts/font8.fntdata"/><Relationship Id="rId68" Type="http://schemas.openxmlformats.org/officeDocument/2006/relationships/font" Target="fonts/font13.fntdata"/><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font" Target="fonts/font3.fntdata"/><Relationship Id="rId66" Type="http://schemas.openxmlformats.org/officeDocument/2006/relationships/font" Target="fonts/font11.fntdata"/><Relationship Id="rId74" Type="http://schemas.openxmlformats.org/officeDocument/2006/relationships/tableStyles" Target="tableStyles.xml"/><Relationship Id="rId5" Type="http://schemas.openxmlformats.org/officeDocument/2006/relationships/slide" Target="slides/slide1.xml"/><Relationship Id="rId61" Type="http://schemas.openxmlformats.org/officeDocument/2006/relationships/font" Target="fonts/font6.fntdata"/><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font" Target="fonts/font1.fntdata"/><Relationship Id="rId64" Type="http://schemas.openxmlformats.org/officeDocument/2006/relationships/font" Target="fonts/font9.fntdata"/><Relationship Id="rId69" Type="http://schemas.openxmlformats.org/officeDocument/2006/relationships/font" Target="fonts/font14.fntdata"/><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font" Target="fonts/font4.fntdata"/><Relationship Id="rId67" Type="http://schemas.openxmlformats.org/officeDocument/2006/relationships/font" Target="fonts/font12.fntdata"/><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notesMaster" Target="notesMasters/notesMaster1.xml"/><Relationship Id="rId62" Type="http://schemas.openxmlformats.org/officeDocument/2006/relationships/font" Target="fonts/font7.fntdata"/><Relationship Id="rId70" Type="http://schemas.openxmlformats.org/officeDocument/2006/relationships/font" Target="fonts/font15.fntdata"/><Relationship Id="rId75"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font" Target="fonts/font2.fntdata"/><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font" Target="fonts/font5.fntdata"/><Relationship Id="rId65" Type="http://schemas.openxmlformats.org/officeDocument/2006/relationships/font" Target="fonts/font10.fntdata"/><Relationship Id="rId73"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handoutMaster" Target="handoutMasters/handoutMaster1.xml"/><Relationship Id="rId76" Type="http://schemas.microsoft.com/office/2015/10/relationships/revisionInfo" Target="revisionInfo.xml"/><Relationship Id="rId7" Type="http://schemas.openxmlformats.org/officeDocument/2006/relationships/slide" Target="slides/slide3.xml"/><Relationship Id="rId7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rik Král" userId="e92e8e71-05aa-4c44-9728-5ff1a0a20d65" providerId="ADAL" clId="{274A9E3C-D1F1-4608-884F-1FE3E7BC0A04}"/>
    <pc:docChg chg="undo custSel modSld">
      <pc:chgData name="Erik Král" userId="e92e8e71-05aa-4c44-9728-5ff1a0a20d65" providerId="ADAL" clId="{274A9E3C-D1F1-4608-884F-1FE3E7BC0A04}" dt="2020-08-10T15:43:09.659" v="1955"/>
      <pc:docMkLst>
        <pc:docMk/>
      </pc:docMkLst>
      <pc:sldChg chg="modSp">
        <pc:chgData name="Erik Král" userId="e92e8e71-05aa-4c44-9728-5ff1a0a20d65" providerId="ADAL" clId="{274A9E3C-D1F1-4608-884F-1FE3E7BC0A04}" dt="2020-08-10T08:22:03.064" v="21"/>
        <pc:sldMkLst>
          <pc:docMk/>
          <pc:sldMk cId="2148507867" sldId="256"/>
        </pc:sldMkLst>
        <pc:spChg chg="mod">
          <ac:chgData name="Erik Král" userId="e92e8e71-05aa-4c44-9728-5ff1a0a20d65" providerId="ADAL" clId="{274A9E3C-D1F1-4608-884F-1FE3E7BC0A04}" dt="2020-08-10T08:21:44.252" v="20" actId="20577"/>
          <ac:spMkLst>
            <pc:docMk/>
            <pc:sldMk cId="2148507867" sldId="256"/>
            <ac:spMk id="2" creationId="{00000000-0000-0000-0000-000000000000}"/>
          </ac:spMkLst>
        </pc:spChg>
        <pc:spChg chg="mod">
          <ac:chgData name="Erik Král" userId="e92e8e71-05aa-4c44-9728-5ff1a0a20d65" providerId="ADAL" clId="{274A9E3C-D1F1-4608-884F-1FE3E7BC0A04}" dt="2020-08-10T08:22:03.064" v="21"/>
          <ac:spMkLst>
            <pc:docMk/>
            <pc:sldMk cId="2148507867" sldId="256"/>
            <ac:spMk id="3" creationId="{00000000-0000-0000-0000-000000000000}"/>
          </ac:spMkLst>
        </pc:spChg>
      </pc:sldChg>
      <pc:sldChg chg="modSp">
        <pc:chgData name="Erik Král" userId="e92e8e71-05aa-4c44-9728-5ff1a0a20d65" providerId="ADAL" clId="{274A9E3C-D1F1-4608-884F-1FE3E7BC0A04}" dt="2020-08-10T15:36:07.719" v="1778" actId="790"/>
        <pc:sldMkLst>
          <pc:docMk/>
          <pc:sldMk cId="3410786804" sldId="280"/>
        </pc:sldMkLst>
        <pc:spChg chg="mod">
          <ac:chgData name="Erik Král" userId="e92e8e71-05aa-4c44-9728-5ff1a0a20d65" providerId="ADAL" clId="{274A9E3C-D1F1-4608-884F-1FE3E7BC0A04}" dt="2020-08-10T08:22:12.018" v="22"/>
          <ac:spMkLst>
            <pc:docMk/>
            <pc:sldMk cId="3410786804" sldId="280"/>
            <ac:spMk id="2" creationId="{00000000-0000-0000-0000-000000000000}"/>
          </ac:spMkLst>
        </pc:spChg>
        <pc:spChg chg="mod">
          <ac:chgData name="Erik Král" userId="e92e8e71-05aa-4c44-9728-5ff1a0a20d65" providerId="ADAL" clId="{274A9E3C-D1F1-4608-884F-1FE3E7BC0A04}" dt="2020-08-10T15:36:07.719" v="1778" actId="790"/>
          <ac:spMkLst>
            <pc:docMk/>
            <pc:sldMk cId="3410786804" sldId="280"/>
            <ac:spMk id="3" creationId="{00000000-0000-0000-0000-000000000000}"/>
          </ac:spMkLst>
        </pc:spChg>
      </pc:sldChg>
      <pc:sldChg chg="modSp">
        <pc:chgData name="Erik Král" userId="e92e8e71-05aa-4c44-9728-5ff1a0a20d65" providerId="ADAL" clId="{274A9E3C-D1F1-4608-884F-1FE3E7BC0A04}" dt="2020-08-10T15:34:20.934" v="1741" actId="20577"/>
        <pc:sldMkLst>
          <pc:docMk/>
          <pc:sldMk cId="3851863752" sldId="289"/>
        </pc:sldMkLst>
        <pc:spChg chg="mod">
          <ac:chgData name="Erik Král" userId="e92e8e71-05aa-4c44-9728-5ff1a0a20d65" providerId="ADAL" clId="{274A9E3C-D1F1-4608-884F-1FE3E7BC0A04}" dt="2020-08-10T08:22:55.637" v="48"/>
          <ac:spMkLst>
            <pc:docMk/>
            <pc:sldMk cId="3851863752" sldId="289"/>
            <ac:spMk id="2" creationId="{CD1D09A0-C8F1-4F98-A577-9E77B122886C}"/>
          </ac:spMkLst>
        </pc:spChg>
        <pc:spChg chg="mod">
          <ac:chgData name="Erik Král" userId="e92e8e71-05aa-4c44-9728-5ff1a0a20d65" providerId="ADAL" clId="{274A9E3C-D1F1-4608-884F-1FE3E7BC0A04}" dt="2020-08-10T15:34:20.934" v="1741" actId="20577"/>
          <ac:spMkLst>
            <pc:docMk/>
            <pc:sldMk cId="3851863752" sldId="289"/>
            <ac:spMk id="3" creationId="{BA794B51-B1AE-4AAA-B1B3-860C1642F7F5}"/>
          </ac:spMkLst>
        </pc:spChg>
      </pc:sldChg>
      <pc:sldChg chg="modSp">
        <pc:chgData name="Erik Král" userId="e92e8e71-05aa-4c44-9728-5ff1a0a20d65" providerId="ADAL" clId="{274A9E3C-D1F1-4608-884F-1FE3E7BC0A04}" dt="2020-08-10T15:34:34.504" v="1757" actId="20577"/>
        <pc:sldMkLst>
          <pc:docMk/>
          <pc:sldMk cId="2076725490" sldId="291"/>
        </pc:sldMkLst>
        <pc:spChg chg="mod">
          <ac:chgData name="Erik Král" userId="e92e8e71-05aa-4c44-9728-5ff1a0a20d65" providerId="ADAL" clId="{274A9E3C-D1F1-4608-884F-1FE3E7BC0A04}" dt="2020-08-10T08:23:04.993" v="49"/>
          <ac:spMkLst>
            <pc:docMk/>
            <pc:sldMk cId="2076725490" sldId="291"/>
            <ac:spMk id="2" creationId="{3B76B146-382F-473E-A185-43DCDEFC24A8}"/>
          </ac:spMkLst>
        </pc:spChg>
        <pc:spChg chg="mod">
          <ac:chgData name="Erik Král" userId="e92e8e71-05aa-4c44-9728-5ff1a0a20d65" providerId="ADAL" clId="{274A9E3C-D1F1-4608-884F-1FE3E7BC0A04}" dt="2020-08-10T15:34:34.504" v="1757" actId="20577"/>
          <ac:spMkLst>
            <pc:docMk/>
            <pc:sldMk cId="2076725490" sldId="291"/>
            <ac:spMk id="3" creationId="{B6C62CBC-4977-4BC1-AE25-4CBA0844D76D}"/>
          </ac:spMkLst>
        </pc:spChg>
      </pc:sldChg>
      <pc:sldChg chg="modSp">
        <pc:chgData name="Erik Král" userId="e92e8e71-05aa-4c44-9728-5ff1a0a20d65" providerId="ADAL" clId="{274A9E3C-D1F1-4608-884F-1FE3E7BC0A04}" dt="2020-08-10T08:23:17.452" v="50"/>
        <pc:sldMkLst>
          <pc:docMk/>
          <pc:sldMk cId="2179686236" sldId="292"/>
        </pc:sldMkLst>
        <pc:spChg chg="mod">
          <ac:chgData name="Erik Král" userId="e92e8e71-05aa-4c44-9728-5ff1a0a20d65" providerId="ADAL" clId="{274A9E3C-D1F1-4608-884F-1FE3E7BC0A04}" dt="2020-08-10T08:23:17.452" v="50"/>
          <ac:spMkLst>
            <pc:docMk/>
            <pc:sldMk cId="2179686236" sldId="292"/>
            <ac:spMk id="2" creationId="{00000000-0000-0000-0000-000000000000}"/>
          </ac:spMkLst>
        </pc:spChg>
      </pc:sldChg>
      <pc:sldChg chg="modSp">
        <pc:chgData name="Erik Král" userId="e92e8e71-05aa-4c44-9728-5ff1a0a20d65" providerId="ADAL" clId="{274A9E3C-D1F1-4608-884F-1FE3E7BC0A04}" dt="2020-08-10T15:36:31.970" v="1782" actId="20577"/>
        <pc:sldMkLst>
          <pc:docMk/>
          <pc:sldMk cId="324605791" sldId="377"/>
        </pc:sldMkLst>
        <pc:spChg chg="mod">
          <ac:chgData name="Erik Král" userId="e92e8e71-05aa-4c44-9728-5ff1a0a20d65" providerId="ADAL" clId="{274A9E3C-D1F1-4608-884F-1FE3E7BC0A04}" dt="2020-08-10T08:22:23.981" v="25"/>
          <ac:spMkLst>
            <pc:docMk/>
            <pc:sldMk cId="324605791" sldId="377"/>
            <ac:spMk id="6" creationId="{9A71F9A6-1EBE-4FEC-8866-62B16B5CE180}"/>
          </ac:spMkLst>
        </pc:spChg>
        <pc:spChg chg="mod">
          <ac:chgData name="Erik Král" userId="e92e8e71-05aa-4c44-9728-5ff1a0a20d65" providerId="ADAL" clId="{274A9E3C-D1F1-4608-884F-1FE3E7BC0A04}" dt="2020-08-10T15:36:31.970" v="1782" actId="20577"/>
          <ac:spMkLst>
            <pc:docMk/>
            <pc:sldMk cId="324605791" sldId="377"/>
            <ac:spMk id="7" creationId="{F104F025-3663-467D-916A-7B24CC0055FD}"/>
          </ac:spMkLst>
        </pc:spChg>
      </pc:sldChg>
      <pc:sldChg chg="modSp">
        <pc:chgData name="Erik Král" userId="e92e8e71-05aa-4c44-9728-5ff1a0a20d65" providerId="ADAL" clId="{274A9E3C-D1F1-4608-884F-1FE3E7BC0A04}" dt="2020-08-10T14:56:38.371" v="265" actId="33524"/>
        <pc:sldMkLst>
          <pc:docMk/>
          <pc:sldMk cId="1255548635" sldId="378"/>
        </pc:sldMkLst>
        <pc:spChg chg="mod">
          <ac:chgData name="Erik Král" userId="e92e8e71-05aa-4c44-9728-5ff1a0a20d65" providerId="ADAL" clId="{274A9E3C-D1F1-4608-884F-1FE3E7BC0A04}" dt="2020-08-10T14:54:33.417" v="173" actId="20577"/>
          <ac:spMkLst>
            <pc:docMk/>
            <pc:sldMk cId="1255548635" sldId="378"/>
            <ac:spMk id="2" creationId="{2F54040E-BFD3-4318-A06C-2582056F869C}"/>
          </ac:spMkLst>
        </pc:spChg>
        <pc:spChg chg="mod">
          <ac:chgData name="Erik Král" userId="e92e8e71-05aa-4c44-9728-5ff1a0a20d65" providerId="ADAL" clId="{274A9E3C-D1F1-4608-884F-1FE3E7BC0A04}" dt="2020-08-10T14:56:38.371" v="265" actId="33524"/>
          <ac:spMkLst>
            <pc:docMk/>
            <pc:sldMk cId="1255548635" sldId="378"/>
            <ac:spMk id="3" creationId="{19AC6652-8372-4D70-A189-D642A0F26E0E}"/>
          </ac:spMkLst>
        </pc:spChg>
      </pc:sldChg>
      <pc:sldChg chg="modSp">
        <pc:chgData name="Erik Král" userId="e92e8e71-05aa-4c44-9728-5ff1a0a20d65" providerId="ADAL" clId="{274A9E3C-D1F1-4608-884F-1FE3E7BC0A04}" dt="2020-08-10T15:39:47.500" v="1829" actId="114"/>
        <pc:sldMkLst>
          <pc:docMk/>
          <pc:sldMk cId="3877926806" sldId="379"/>
        </pc:sldMkLst>
        <pc:spChg chg="mod">
          <ac:chgData name="Erik Král" userId="e92e8e71-05aa-4c44-9728-5ff1a0a20d65" providerId="ADAL" clId="{274A9E3C-D1F1-4608-884F-1FE3E7BC0A04}" dt="2020-08-10T15:20:35.616" v="1337"/>
          <ac:spMkLst>
            <pc:docMk/>
            <pc:sldMk cId="3877926806" sldId="379"/>
            <ac:spMk id="2" creationId="{8C5AEA8B-806E-42EA-AD8A-55AE91A6E764}"/>
          </ac:spMkLst>
        </pc:spChg>
        <pc:spChg chg="mod">
          <ac:chgData name="Erik Král" userId="e92e8e71-05aa-4c44-9728-5ff1a0a20d65" providerId="ADAL" clId="{274A9E3C-D1F1-4608-884F-1FE3E7BC0A04}" dt="2020-08-10T15:39:47.500" v="1829" actId="114"/>
          <ac:spMkLst>
            <pc:docMk/>
            <pc:sldMk cId="3877926806" sldId="379"/>
            <ac:spMk id="3" creationId="{FD8E41C2-1EE8-453F-80FC-5A442537797F}"/>
          </ac:spMkLst>
        </pc:spChg>
      </pc:sldChg>
      <pc:sldChg chg="modSp">
        <pc:chgData name="Erik Král" userId="e92e8e71-05aa-4c44-9728-5ff1a0a20d65" providerId="ADAL" clId="{274A9E3C-D1F1-4608-884F-1FE3E7BC0A04}" dt="2020-08-10T14:59:47.944" v="345"/>
        <pc:sldMkLst>
          <pc:docMk/>
          <pc:sldMk cId="66877502" sldId="380"/>
        </pc:sldMkLst>
        <pc:spChg chg="mod">
          <ac:chgData name="Erik Král" userId="e92e8e71-05aa-4c44-9728-5ff1a0a20d65" providerId="ADAL" clId="{274A9E3C-D1F1-4608-884F-1FE3E7BC0A04}" dt="2020-08-10T14:59:47.944" v="345"/>
          <ac:spMkLst>
            <pc:docMk/>
            <pc:sldMk cId="66877502" sldId="380"/>
            <ac:spMk id="2" creationId="{CF9ACADE-07E8-40F5-9D8C-4D4A7B35B699}"/>
          </ac:spMkLst>
        </pc:spChg>
        <pc:spChg chg="mod">
          <ac:chgData name="Erik Král" userId="e92e8e71-05aa-4c44-9728-5ff1a0a20d65" providerId="ADAL" clId="{274A9E3C-D1F1-4608-884F-1FE3E7BC0A04}" dt="2020-08-10T14:59:38.588" v="344" actId="20577"/>
          <ac:spMkLst>
            <pc:docMk/>
            <pc:sldMk cId="66877502" sldId="380"/>
            <ac:spMk id="3" creationId="{356FE689-593F-4FF6-B018-3997D364AA0E}"/>
          </ac:spMkLst>
        </pc:spChg>
      </pc:sldChg>
      <pc:sldChg chg="modSp">
        <pc:chgData name="Erik Král" userId="e92e8e71-05aa-4c44-9728-5ff1a0a20d65" providerId="ADAL" clId="{274A9E3C-D1F1-4608-884F-1FE3E7BC0A04}" dt="2020-08-10T14:57:59.811" v="339" actId="20577"/>
        <pc:sldMkLst>
          <pc:docMk/>
          <pc:sldMk cId="937106643" sldId="382"/>
        </pc:sldMkLst>
        <pc:spChg chg="mod">
          <ac:chgData name="Erik Král" userId="e92e8e71-05aa-4c44-9728-5ff1a0a20d65" providerId="ADAL" clId="{274A9E3C-D1F1-4608-884F-1FE3E7BC0A04}" dt="2020-08-10T14:57:31.438" v="287" actId="20577"/>
          <ac:spMkLst>
            <pc:docMk/>
            <pc:sldMk cId="937106643" sldId="382"/>
            <ac:spMk id="6" creationId="{C3ACEB3F-1A11-4ECB-9EDF-70DD286CE245}"/>
          </ac:spMkLst>
        </pc:spChg>
        <pc:spChg chg="mod">
          <ac:chgData name="Erik Král" userId="e92e8e71-05aa-4c44-9728-5ff1a0a20d65" providerId="ADAL" clId="{274A9E3C-D1F1-4608-884F-1FE3E7BC0A04}" dt="2020-08-10T14:57:59.811" v="339" actId="20577"/>
          <ac:spMkLst>
            <pc:docMk/>
            <pc:sldMk cId="937106643" sldId="382"/>
            <ac:spMk id="7" creationId="{2390B0B6-A711-413D-A9F9-D693CEE9CE2E}"/>
          </ac:spMkLst>
        </pc:spChg>
      </pc:sldChg>
      <pc:sldChg chg="modSp">
        <pc:chgData name="Erik Král" userId="e92e8e71-05aa-4c44-9728-5ff1a0a20d65" providerId="ADAL" clId="{274A9E3C-D1F1-4608-884F-1FE3E7BC0A04}" dt="2020-08-10T15:16:30.872" v="1164" actId="20577"/>
        <pc:sldMkLst>
          <pc:docMk/>
          <pc:sldMk cId="1824015706" sldId="383"/>
        </pc:sldMkLst>
        <pc:spChg chg="mod">
          <ac:chgData name="Erik Král" userId="e92e8e71-05aa-4c44-9728-5ff1a0a20d65" providerId="ADAL" clId="{274A9E3C-D1F1-4608-884F-1FE3E7BC0A04}" dt="2020-08-10T15:14:18.617" v="1082" actId="20577"/>
          <ac:spMkLst>
            <pc:docMk/>
            <pc:sldMk cId="1824015706" sldId="383"/>
            <ac:spMk id="2" creationId="{13FB18E1-F8F4-4C13-A66A-A310922C4538}"/>
          </ac:spMkLst>
        </pc:spChg>
        <pc:spChg chg="mod">
          <ac:chgData name="Erik Král" userId="e92e8e71-05aa-4c44-9728-5ff1a0a20d65" providerId="ADAL" clId="{274A9E3C-D1F1-4608-884F-1FE3E7BC0A04}" dt="2020-08-10T15:16:30.872" v="1164" actId="20577"/>
          <ac:spMkLst>
            <pc:docMk/>
            <pc:sldMk cId="1824015706" sldId="383"/>
            <ac:spMk id="3" creationId="{5370990B-57DC-47F4-9EDA-1FCB184BA8CF}"/>
          </ac:spMkLst>
        </pc:spChg>
      </pc:sldChg>
      <pc:sldChg chg="modSp">
        <pc:chgData name="Erik Král" userId="e92e8e71-05aa-4c44-9728-5ff1a0a20d65" providerId="ADAL" clId="{274A9E3C-D1F1-4608-884F-1FE3E7BC0A04}" dt="2020-08-10T15:04:24.898" v="513" actId="313"/>
        <pc:sldMkLst>
          <pc:docMk/>
          <pc:sldMk cId="3206366372" sldId="384"/>
        </pc:sldMkLst>
        <pc:spChg chg="mod">
          <ac:chgData name="Erik Král" userId="e92e8e71-05aa-4c44-9728-5ff1a0a20d65" providerId="ADAL" clId="{274A9E3C-D1F1-4608-884F-1FE3E7BC0A04}" dt="2020-08-10T15:03:51.588" v="495" actId="20577"/>
          <ac:spMkLst>
            <pc:docMk/>
            <pc:sldMk cId="3206366372" sldId="384"/>
            <ac:spMk id="3" creationId="{624061C6-90E0-48BF-A4CE-3DC13BFE115F}"/>
          </ac:spMkLst>
        </pc:spChg>
        <pc:spChg chg="mod">
          <ac:chgData name="Erik Král" userId="e92e8e71-05aa-4c44-9728-5ff1a0a20d65" providerId="ADAL" clId="{274A9E3C-D1F1-4608-884F-1FE3E7BC0A04}" dt="2020-08-10T15:04:24.898" v="513" actId="313"/>
          <ac:spMkLst>
            <pc:docMk/>
            <pc:sldMk cId="3206366372" sldId="384"/>
            <ac:spMk id="7" creationId="{3036B863-2CAC-46FC-94A5-5E888A45A1A9}"/>
          </ac:spMkLst>
        </pc:spChg>
      </pc:sldChg>
      <pc:sldChg chg="modSp">
        <pc:chgData name="Erik Král" userId="e92e8e71-05aa-4c44-9728-5ff1a0a20d65" providerId="ADAL" clId="{274A9E3C-D1F1-4608-884F-1FE3E7BC0A04}" dt="2020-08-10T15:37:11.229" v="1785" actId="1076"/>
        <pc:sldMkLst>
          <pc:docMk/>
          <pc:sldMk cId="1331038334" sldId="385"/>
        </pc:sldMkLst>
        <pc:spChg chg="mod">
          <ac:chgData name="Erik Král" userId="e92e8e71-05aa-4c44-9728-5ff1a0a20d65" providerId="ADAL" clId="{274A9E3C-D1F1-4608-884F-1FE3E7BC0A04}" dt="2020-08-10T14:59:50.633" v="346"/>
          <ac:spMkLst>
            <pc:docMk/>
            <pc:sldMk cId="1331038334" sldId="385"/>
            <ac:spMk id="2" creationId="{EF59BA2A-0807-49CB-BA5B-3ED41DE0AE9F}"/>
          </ac:spMkLst>
        </pc:spChg>
        <pc:spChg chg="mod">
          <ac:chgData name="Erik Král" userId="e92e8e71-05aa-4c44-9728-5ff1a0a20d65" providerId="ADAL" clId="{274A9E3C-D1F1-4608-884F-1FE3E7BC0A04}" dt="2020-08-10T15:17:12.780" v="1168" actId="20577"/>
          <ac:spMkLst>
            <pc:docMk/>
            <pc:sldMk cId="1331038334" sldId="385"/>
            <ac:spMk id="3" creationId="{6FF51D9D-4B63-462F-86CE-C1724D57AD03}"/>
          </ac:spMkLst>
        </pc:spChg>
        <pc:spChg chg="mod">
          <ac:chgData name="Erik Král" userId="e92e8e71-05aa-4c44-9728-5ff1a0a20d65" providerId="ADAL" clId="{274A9E3C-D1F1-4608-884F-1FE3E7BC0A04}" dt="2020-08-10T15:37:11.229" v="1785" actId="1076"/>
          <ac:spMkLst>
            <pc:docMk/>
            <pc:sldMk cId="1331038334" sldId="385"/>
            <ac:spMk id="6" creationId="{02B50BF3-9E3C-4D86-B6F1-E3577E4F57B3}"/>
          </ac:spMkLst>
        </pc:spChg>
      </pc:sldChg>
      <pc:sldChg chg="modSp">
        <pc:chgData name="Erik Král" userId="e92e8e71-05aa-4c44-9728-5ff1a0a20d65" providerId="ADAL" clId="{274A9E3C-D1F1-4608-884F-1FE3E7BC0A04}" dt="2020-08-10T15:15:18.566" v="1093" actId="313"/>
        <pc:sldMkLst>
          <pc:docMk/>
          <pc:sldMk cId="2510419312" sldId="391"/>
        </pc:sldMkLst>
        <pc:spChg chg="mod">
          <ac:chgData name="Erik Král" userId="e92e8e71-05aa-4c44-9728-5ff1a0a20d65" providerId="ADAL" clId="{274A9E3C-D1F1-4608-884F-1FE3E7BC0A04}" dt="2020-08-10T15:14:25.754" v="1083"/>
          <ac:spMkLst>
            <pc:docMk/>
            <pc:sldMk cId="2510419312" sldId="391"/>
            <ac:spMk id="2" creationId="{EEA7AB69-2049-4437-9039-09146C9AEAF2}"/>
          </ac:spMkLst>
        </pc:spChg>
        <pc:spChg chg="mod">
          <ac:chgData name="Erik Král" userId="e92e8e71-05aa-4c44-9728-5ff1a0a20d65" providerId="ADAL" clId="{274A9E3C-D1F1-4608-884F-1FE3E7BC0A04}" dt="2020-08-10T15:06:13.557" v="590" actId="313"/>
          <ac:spMkLst>
            <pc:docMk/>
            <pc:sldMk cId="2510419312" sldId="391"/>
            <ac:spMk id="3" creationId="{1CDCC051-0A3F-433E-BAB9-1A4D22478041}"/>
          </ac:spMkLst>
        </pc:spChg>
        <pc:spChg chg="mod">
          <ac:chgData name="Erik Král" userId="e92e8e71-05aa-4c44-9728-5ff1a0a20d65" providerId="ADAL" clId="{274A9E3C-D1F1-4608-884F-1FE3E7BC0A04}" dt="2020-08-10T15:15:18.566" v="1093" actId="313"/>
          <ac:spMkLst>
            <pc:docMk/>
            <pc:sldMk cId="2510419312" sldId="391"/>
            <ac:spMk id="8" creationId="{64A4D747-F78C-46EF-8A2E-C63C2A2DDAC4}"/>
          </ac:spMkLst>
        </pc:spChg>
      </pc:sldChg>
      <pc:sldChg chg="modSp">
        <pc:chgData name="Erik Král" userId="e92e8e71-05aa-4c44-9728-5ff1a0a20d65" providerId="ADAL" clId="{274A9E3C-D1F1-4608-884F-1FE3E7BC0A04}" dt="2020-08-10T15:39:13.668" v="1828" actId="14100"/>
        <pc:sldMkLst>
          <pc:docMk/>
          <pc:sldMk cId="968812556" sldId="393"/>
        </pc:sldMkLst>
        <pc:spChg chg="mod">
          <ac:chgData name="Erik Král" userId="e92e8e71-05aa-4c44-9728-5ff1a0a20d65" providerId="ADAL" clId="{274A9E3C-D1F1-4608-884F-1FE3E7BC0A04}" dt="2020-08-10T15:14:29.687" v="1084"/>
          <ac:spMkLst>
            <pc:docMk/>
            <pc:sldMk cId="968812556" sldId="393"/>
            <ac:spMk id="2" creationId="{EEA7AB69-2049-4437-9039-09146C9AEAF2}"/>
          </ac:spMkLst>
        </pc:spChg>
        <pc:spChg chg="mod">
          <ac:chgData name="Erik Král" userId="e92e8e71-05aa-4c44-9728-5ff1a0a20d65" providerId="ADAL" clId="{274A9E3C-D1F1-4608-884F-1FE3E7BC0A04}" dt="2020-08-10T15:15:21.435" v="1094" actId="313"/>
          <ac:spMkLst>
            <pc:docMk/>
            <pc:sldMk cId="968812556" sldId="393"/>
            <ac:spMk id="8" creationId="{64A4D747-F78C-46EF-8A2E-C63C2A2DDAC4}"/>
          </ac:spMkLst>
        </pc:spChg>
        <pc:spChg chg="mod">
          <ac:chgData name="Erik Král" userId="e92e8e71-05aa-4c44-9728-5ff1a0a20d65" providerId="ADAL" clId="{274A9E3C-D1F1-4608-884F-1FE3E7BC0A04}" dt="2020-08-10T15:39:08.663" v="1825" actId="14100"/>
          <ac:spMkLst>
            <pc:docMk/>
            <pc:sldMk cId="968812556" sldId="393"/>
            <ac:spMk id="10" creationId="{1D2D47C0-D201-4BBE-A5E5-0B3BD41A22F6}"/>
          </ac:spMkLst>
        </pc:spChg>
        <pc:spChg chg="mod">
          <ac:chgData name="Erik Král" userId="e92e8e71-05aa-4c44-9728-5ff1a0a20d65" providerId="ADAL" clId="{274A9E3C-D1F1-4608-884F-1FE3E7BC0A04}" dt="2020-08-10T15:39:11.933" v="1827" actId="14100"/>
          <ac:spMkLst>
            <pc:docMk/>
            <pc:sldMk cId="968812556" sldId="393"/>
            <ac:spMk id="13" creationId="{FA75918C-3E7B-4A11-B290-A1242D7EEC55}"/>
          </ac:spMkLst>
        </pc:spChg>
        <pc:spChg chg="mod">
          <ac:chgData name="Erik Král" userId="e92e8e71-05aa-4c44-9728-5ff1a0a20d65" providerId="ADAL" clId="{274A9E3C-D1F1-4608-884F-1FE3E7BC0A04}" dt="2020-08-10T15:39:13.668" v="1828" actId="14100"/>
          <ac:spMkLst>
            <pc:docMk/>
            <pc:sldMk cId="968812556" sldId="393"/>
            <ac:spMk id="15" creationId="{154E8E40-4353-44BB-9F90-DF46C42A1000}"/>
          </ac:spMkLst>
        </pc:spChg>
        <pc:spChg chg="mod">
          <ac:chgData name="Erik Král" userId="e92e8e71-05aa-4c44-9728-5ff1a0a20d65" providerId="ADAL" clId="{274A9E3C-D1F1-4608-884F-1FE3E7BC0A04}" dt="2020-08-10T15:06:18.497" v="596" actId="313"/>
          <ac:spMkLst>
            <pc:docMk/>
            <pc:sldMk cId="968812556" sldId="393"/>
            <ac:spMk id="18" creationId="{9DDA090F-01B2-465E-940B-5F2D8FFC1D51}"/>
          </ac:spMkLst>
        </pc:spChg>
        <pc:spChg chg="mod">
          <ac:chgData name="Erik Král" userId="e92e8e71-05aa-4c44-9728-5ff1a0a20d65" providerId="ADAL" clId="{274A9E3C-D1F1-4608-884F-1FE3E7BC0A04}" dt="2020-08-10T15:39:10.232" v="1826" actId="14100"/>
          <ac:spMkLst>
            <pc:docMk/>
            <pc:sldMk cId="968812556" sldId="393"/>
            <ac:spMk id="22" creationId="{B7E51456-5F44-45C8-91A1-06FF13F98914}"/>
          </ac:spMkLst>
        </pc:spChg>
      </pc:sldChg>
      <pc:sldChg chg="modSp">
        <pc:chgData name="Erik Král" userId="e92e8e71-05aa-4c44-9728-5ff1a0a20d65" providerId="ADAL" clId="{274A9E3C-D1F1-4608-884F-1FE3E7BC0A04}" dt="2020-08-10T15:39:04.702" v="1824" actId="14100"/>
        <pc:sldMkLst>
          <pc:docMk/>
          <pc:sldMk cId="4245153736" sldId="394"/>
        </pc:sldMkLst>
        <pc:spChg chg="mod">
          <ac:chgData name="Erik Král" userId="e92e8e71-05aa-4c44-9728-5ff1a0a20d65" providerId="ADAL" clId="{274A9E3C-D1F1-4608-884F-1FE3E7BC0A04}" dt="2020-08-10T15:14:32.663" v="1085"/>
          <ac:spMkLst>
            <pc:docMk/>
            <pc:sldMk cId="4245153736" sldId="394"/>
            <ac:spMk id="2" creationId="{EEA7AB69-2049-4437-9039-09146C9AEAF2}"/>
          </ac:spMkLst>
        </pc:spChg>
        <pc:spChg chg="mod">
          <ac:chgData name="Erik Král" userId="e92e8e71-05aa-4c44-9728-5ff1a0a20d65" providerId="ADAL" clId="{274A9E3C-D1F1-4608-884F-1FE3E7BC0A04}" dt="2020-08-10T15:15:22.255" v="1095" actId="313"/>
          <ac:spMkLst>
            <pc:docMk/>
            <pc:sldMk cId="4245153736" sldId="394"/>
            <ac:spMk id="8" creationId="{64A4D747-F78C-46EF-8A2E-C63C2A2DDAC4}"/>
          </ac:spMkLst>
        </pc:spChg>
        <pc:spChg chg="mod">
          <ac:chgData name="Erik Král" userId="e92e8e71-05aa-4c44-9728-5ff1a0a20d65" providerId="ADAL" clId="{274A9E3C-D1F1-4608-884F-1FE3E7BC0A04}" dt="2020-08-10T15:38:58.597" v="1820" actId="14100"/>
          <ac:spMkLst>
            <pc:docMk/>
            <pc:sldMk cId="4245153736" sldId="394"/>
            <ac:spMk id="10" creationId="{1D2D47C0-D201-4BBE-A5E5-0B3BD41A22F6}"/>
          </ac:spMkLst>
        </pc:spChg>
        <pc:spChg chg="mod">
          <ac:chgData name="Erik Král" userId="e92e8e71-05aa-4c44-9728-5ff1a0a20d65" providerId="ADAL" clId="{274A9E3C-D1F1-4608-884F-1FE3E7BC0A04}" dt="2020-08-10T15:39:01.702" v="1822" actId="14100"/>
          <ac:spMkLst>
            <pc:docMk/>
            <pc:sldMk cId="4245153736" sldId="394"/>
            <ac:spMk id="13" creationId="{FA75918C-3E7B-4A11-B290-A1242D7EEC55}"/>
          </ac:spMkLst>
        </pc:spChg>
        <pc:spChg chg="mod">
          <ac:chgData name="Erik Král" userId="e92e8e71-05aa-4c44-9728-5ff1a0a20d65" providerId="ADAL" clId="{274A9E3C-D1F1-4608-884F-1FE3E7BC0A04}" dt="2020-08-10T15:39:03.208" v="1823" actId="14100"/>
          <ac:spMkLst>
            <pc:docMk/>
            <pc:sldMk cId="4245153736" sldId="394"/>
            <ac:spMk id="15" creationId="{154E8E40-4353-44BB-9F90-DF46C42A1000}"/>
          </ac:spMkLst>
        </pc:spChg>
        <pc:spChg chg="mod">
          <ac:chgData name="Erik Král" userId="e92e8e71-05aa-4c44-9728-5ff1a0a20d65" providerId="ADAL" clId="{274A9E3C-D1F1-4608-884F-1FE3E7BC0A04}" dt="2020-08-10T15:39:04.702" v="1824" actId="14100"/>
          <ac:spMkLst>
            <pc:docMk/>
            <pc:sldMk cId="4245153736" sldId="394"/>
            <ac:spMk id="17" creationId="{B48209AA-A8F2-44E4-91B8-37F03DD3D5AB}"/>
          </ac:spMkLst>
        </pc:spChg>
        <pc:spChg chg="mod">
          <ac:chgData name="Erik Král" userId="e92e8e71-05aa-4c44-9728-5ff1a0a20d65" providerId="ADAL" clId="{274A9E3C-D1F1-4608-884F-1FE3E7BC0A04}" dt="2020-08-10T15:06:26.790" v="603" actId="313"/>
          <ac:spMkLst>
            <pc:docMk/>
            <pc:sldMk cId="4245153736" sldId="394"/>
            <ac:spMk id="18" creationId="{0BFA0459-DFA3-443F-9976-E7534DC34C85}"/>
          </ac:spMkLst>
        </pc:spChg>
        <pc:spChg chg="mod">
          <ac:chgData name="Erik Král" userId="e92e8e71-05aa-4c44-9728-5ff1a0a20d65" providerId="ADAL" clId="{274A9E3C-D1F1-4608-884F-1FE3E7BC0A04}" dt="2020-08-10T15:39:00.333" v="1821" actId="14100"/>
          <ac:spMkLst>
            <pc:docMk/>
            <pc:sldMk cId="4245153736" sldId="394"/>
            <ac:spMk id="22" creationId="{B7E51456-5F44-45C8-91A1-06FF13F98914}"/>
          </ac:spMkLst>
        </pc:spChg>
      </pc:sldChg>
      <pc:sldChg chg="modSp">
        <pc:chgData name="Erik Král" userId="e92e8e71-05aa-4c44-9728-5ff1a0a20d65" providerId="ADAL" clId="{274A9E3C-D1F1-4608-884F-1FE3E7BC0A04}" dt="2020-08-10T15:38:55.392" v="1819" actId="14100"/>
        <pc:sldMkLst>
          <pc:docMk/>
          <pc:sldMk cId="3275450993" sldId="395"/>
        </pc:sldMkLst>
        <pc:spChg chg="mod">
          <ac:chgData name="Erik Král" userId="e92e8e71-05aa-4c44-9728-5ff1a0a20d65" providerId="ADAL" clId="{274A9E3C-D1F1-4608-884F-1FE3E7BC0A04}" dt="2020-08-10T15:14:35.916" v="1086"/>
          <ac:spMkLst>
            <pc:docMk/>
            <pc:sldMk cId="3275450993" sldId="395"/>
            <ac:spMk id="2" creationId="{EEA7AB69-2049-4437-9039-09146C9AEAF2}"/>
          </ac:spMkLst>
        </pc:spChg>
        <pc:spChg chg="mod">
          <ac:chgData name="Erik Král" userId="e92e8e71-05aa-4c44-9728-5ff1a0a20d65" providerId="ADAL" clId="{274A9E3C-D1F1-4608-884F-1FE3E7BC0A04}" dt="2020-08-10T15:15:22.840" v="1096" actId="313"/>
          <ac:spMkLst>
            <pc:docMk/>
            <pc:sldMk cId="3275450993" sldId="395"/>
            <ac:spMk id="8" creationId="{64A4D747-F78C-46EF-8A2E-C63C2A2DDAC4}"/>
          </ac:spMkLst>
        </pc:spChg>
        <pc:spChg chg="mod">
          <ac:chgData name="Erik Král" userId="e92e8e71-05aa-4c44-9728-5ff1a0a20d65" providerId="ADAL" clId="{274A9E3C-D1F1-4608-884F-1FE3E7BC0A04}" dt="2020-08-10T15:38:48.519" v="1815" actId="14100"/>
          <ac:spMkLst>
            <pc:docMk/>
            <pc:sldMk cId="3275450993" sldId="395"/>
            <ac:spMk id="10" creationId="{1D2D47C0-D201-4BBE-A5E5-0B3BD41A22F6}"/>
          </ac:spMkLst>
        </pc:spChg>
        <pc:spChg chg="mod">
          <ac:chgData name="Erik Král" userId="e92e8e71-05aa-4c44-9728-5ff1a0a20d65" providerId="ADAL" clId="{274A9E3C-D1F1-4608-884F-1FE3E7BC0A04}" dt="2020-08-10T15:38:51.765" v="1817" actId="14100"/>
          <ac:spMkLst>
            <pc:docMk/>
            <pc:sldMk cId="3275450993" sldId="395"/>
            <ac:spMk id="13" creationId="{FA75918C-3E7B-4A11-B290-A1242D7EEC55}"/>
          </ac:spMkLst>
        </pc:spChg>
        <pc:spChg chg="mod">
          <ac:chgData name="Erik Král" userId="e92e8e71-05aa-4c44-9728-5ff1a0a20d65" providerId="ADAL" clId="{274A9E3C-D1F1-4608-884F-1FE3E7BC0A04}" dt="2020-08-10T15:38:53.209" v="1818" actId="14100"/>
          <ac:spMkLst>
            <pc:docMk/>
            <pc:sldMk cId="3275450993" sldId="395"/>
            <ac:spMk id="15" creationId="{154E8E40-4353-44BB-9F90-DF46C42A1000}"/>
          </ac:spMkLst>
        </pc:spChg>
        <pc:spChg chg="mod">
          <ac:chgData name="Erik Král" userId="e92e8e71-05aa-4c44-9728-5ff1a0a20d65" providerId="ADAL" clId="{274A9E3C-D1F1-4608-884F-1FE3E7BC0A04}" dt="2020-08-10T15:38:55.392" v="1819" actId="14100"/>
          <ac:spMkLst>
            <pc:docMk/>
            <pc:sldMk cId="3275450993" sldId="395"/>
            <ac:spMk id="17" creationId="{B48209AA-A8F2-44E4-91B8-37F03DD3D5AB}"/>
          </ac:spMkLst>
        </pc:spChg>
        <pc:spChg chg="mod">
          <ac:chgData name="Erik Král" userId="e92e8e71-05aa-4c44-9728-5ff1a0a20d65" providerId="ADAL" clId="{274A9E3C-D1F1-4608-884F-1FE3E7BC0A04}" dt="2020-08-10T15:06:33.192" v="610" actId="313"/>
          <ac:spMkLst>
            <pc:docMk/>
            <pc:sldMk cId="3275450993" sldId="395"/>
            <ac:spMk id="18" creationId="{AA76A1B5-37B6-49C2-A025-9445CC6C76FD}"/>
          </ac:spMkLst>
        </pc:spChg>
        <pc:spChg chg="mod">
          <ac:chgData name="Erik Král" userId="e92e8e71-05aa-4c44-9728-5ff1a0a20d65" providerId="ADAL" clId="{274A9E3C-D1F1-4608-884F-1FE3E7BC0A04}" dt="2020-08-10T15:38:50.242" v="1816" actId="14100"/>
          <ac:spMkLst>
            <pc:docMk/>
            <pc:sldMk cId="3275450993" sldId="395"/>
            <ac:spMk id="22" creationId="{B7E51456-5F44-45C8-91A1-06FF13F98914}"/>
          </ac:spMkLst>
        </pc:spChg>
      </pc:sldChg>
      <pc:sldChg chg="modSp">
        <pc:chgData name="Erik Král" userId="e92e8e71-05aa-4c44-9728-5ff1a0a20d65" providerId="ADAL" clId="{274A9E3C-D1F1-4608-884F-1FE3E7BC0A04}" dt="2020-08-10T15:38:44.574" v="1814" actId="14100"/>
        <pc:sldMkLst>
          <pc:docMk/>
          <pc:sldMk cId="2010371001" sldId="396"/>
        </pc:sldMkLst>
        <pc:spChg chg="mod">
          <ac:chgData name="Erik Král" userId="e92e8e71-05aa-4c44-9728-5ff1a0a20d65" providerId="ADAL" clId="{274A9E3C-D1F1-4608-884F-1FE3E7BC0A04}" dt="2020-08-10T15:14:39.274" v="1087"/>
          <ac:spMkLst>
            <pc:docMk/>
            <pc:sldMk cId="2010371001" sldId="396"/>
            <ac:spMk id="2" creationId="{EEA7AB69-2049-4437-9039-09146C9AEAF2}"/>
          </ac:spMkLst>
        </pc:spChg>
        <pc:spChg chg="mod">
          <ac:chgData name="Erik Král" userId="e92e8e71-05aa-4c44-9728-5ff1a0a20d65" providerId="ADAL" clId="{274A9E3C-D1F1-4608-884F-1FE3E7BC0A04}" dt="2020-08-10T15:15:23.330" v="1097" actId="313"/>
          <ac:spMkLst>
            <pc:docMk/>
            <pc:sldMk cId="2010371001" sldId="396"/>
            <ac:spMk id="8" creationId="{64A4D747-F78C-46EF-8A2E-C63C2A2DDAC4}"/>
          </ac:spMkLst>
        </pc:spChg>
        <pc:spChg chg="mod">
          <ac:chgData name="Erik Král" userId="e92e8e71-05aa-4c44-9728-5ff1a0a20d65" providerId="ADAL" clId="{274A9E3C-D1F1-4608-884F-1FE3E7BC0A04}" dt="2020-08-10T15:38:38.775" v="1810" actId="14100"/>
          <ac:spMkLst>
            <pc:docMk/>
            <pc:sldMk cId="2010371001" sldId="396"/>
            <ac:spMk id="10" creationId="{1D2D47C0-D201-4BBE-A5E5-0B3BD41A22F6}"/>
          </ac:spMkLst>
        </pc:spChg>
        <pc:spChg chg="mod">
          <ac:chgData name="Erik Král" userId="e92e8e71-05aa-4c44-9728-5ff1a0a20d65" providerId="ADAL" clId="{274A9E3C-D1F1-4608-884F-1FE3E7BC0A04}" dt="2020-08-10T15:38:41.680" v="1812" actId="14100"/>
          <ac:spMkLst>
            <pc:docMk/>
            <pc:sldMk cId="2010371001" sldId="396"/>
            <ac:spMk id="13" creationId="{FA75918C-3E7B-4A11-B290-A1242D7EEC55}"/>
          </ac:spMkLst>
        </pc:spChg>
        <pc:spChg chg="mod">
          <ac:chgData name="Erik Král" userId="e92e8e71-05aa-4c44-9728-5ff1a0a20d65" providerId="ADAL" clId="{274A9E3C-D1F1-4608-884F-1FE3E7BC0A04}" dt="2020-08-10T15:38:43.039" v="1813" actId="14100"/>
          <ac:spMkLst>
            <pc:docMk/>
            <pc:sldMk cId="2010371001" sldId="396"/>
            <ac:spMk id="15" creationId="{154E8E40-4353-44BB-9F90-DF46C42A1000}"/>
          </ac:spMkLst>
        </pc:spChg>
        <pc:spChg chg="mod">
          <ac:chgData name="Erik Král" userId="e92e8e71-05aa-4c44-9728-5ff1a0a20d65" providerId="ADAL" clId="{274A9E3C-D1F1-4608-884F-1FE3E7BC0A04}" dt="2020-08-10T15:38:44.574" v="1814" actId="14100"/>
          <ac:spMkLst>
            <pc:docMk/>
            <pc:sldMk cId="2010371001" sldId="396"/>
            <ac:spMk id="17" creationId="{B48209AA-A8F2-44E4-91B8-37F03DD3D5AB}"/>
          </ac:spMkLst>
        </pc:spChg>
        <pc:spChg chg="mod">
          <ac:chgData name="Erik Král" userId="e92e8e71-05aa-4c44-9728-5ff1a0a20d65" providerId="ADAL" clId="{274A9E3C-D1F1-4608-884F-1FE3E7BC0A04}" dt="2020-08-10T15:06:39.492" v="617" actId="313"/>
          <ac:spMkLst>
            <pc:docMk/>
            <pc:sldMk cId="2010371001" sldId="396"/>
            <ac:spMk id="18" creationId="{AA76A1B5-37B6-49C2-A025-9445CC6C76FD}"/>
          </ac:spMkLst>
        </pc:spChg>
        <pc:spChg chg="mod">
          <ac:chgData name="Erik Král" userId="e92e8e71-05aa-4c44-9728-5ff1a0a20d65" providerId="ADAL" clId="{274A9E3C-D1F1-4608-884F-1FE3E7BC0A04}" dt="2020-08-10T15:38:40.208" v="1811" actId="14100"/>
          <ac:spMkLst>
            <pc:docMk/>
            <pc:sldMk cId="2010371001" sldId="396"/>
            <ac:spMk id="22" creationId="{B7E51456-5F44-45C8-91A1-06FF13F98914}"/>
          </ac:spMkLst>
        </pc:spChg>
      </pc:sldChg>
      <pc:sldChg chg="modSp">
        <pc:chgData name="Erik Král" userId="e92e8e71-05aa-4c44-9728-5ff1a0a20d65" providerId="ADAL" clId="{274A9E3C-D1F1-4608-884F-1FE3E7BC0A04}" dt="2020-08-10T15:38:34.257" v="1809" actId="14100"/>
        <pc:sldMkLst>
          <pc:docMk/>
          <pc:sldMk cId="1618395881" sldId="397"/>
        </pc:sldMkLst>
        <pc:spChg chg="mod">
          <ac:chgData name="Erik Král" userId="e92e8e71-05aa-4c44-9728-5ff1a0a20d65" providerId="ADAL" clId="{274A9E3C-D1F1-4608-884F-1FE3E7BC0A04}" dt="2020-08-10T15:14:42.347" v="1088"/>
          <ac:spMkLst>
            <pc:docMk/>
            <pc:sldMk cId="1618395881" sldId="397"/>
            <ac:spMk id="2" creationId="{EEA7AB69-2049-4437-9039-09146C9AEAF2}"/>
          </ac:spMkLst>
        </pc:spChg>
        <pc:spChg chg="mod">
          <ac:chgData name="Erik Král" userId="e92e8e71-05aa-4c44-9728-5ff1a0a20d65" providerId="ADAL" clId="{274A9E3C-D1F1-4608-884F-1FE3E7BC0A04}" dt="2020-08-10T15:15:23.790" v="1098" actId="313"/>
          <ac:spMkLst>
            <pc:docMk/>
            <pc:sldMk cId="1618395881" sldId="397"/>
            <ac:spMk id="8" creationId="{64A4D747-F78C-46EF-8A2E-C63C2A2DDAC4}"/>
          </ac:spMkLst>
        </pc:spChg>
        <pc:spChg chg="mod">
          <ac:chgData name="Erik Král" userId="e92e8e71-05aa-4c44-9728-5ff1a0a20d65" providerId="ADAL" clId="{274A9E3C-D1F1-4608-884F-1FE3E7BC0A04}" dt="2020-08-10T15:38:27.979" v="1805" actId="14100"/>
          <ac:spMkLst>
            <pc:docMk/>
            <pc:sldMk cId="1618395881" sldId="397"/>
            <ac:spMk id="10" creationId="{1D2D47C0-D201-4BBE-A5E5-0B3BD41A22F6}"/>
          </ac:spMkLst>
        </pc:spChg>
        <pc:spChg chg="mod">
          <ac:chgData name="Erik Král" userId="e92e8e71-05aa-4c44-9728-5ff1a0a20d65" providerId="ADAL" clId="{274A9E3C-D1F1-4608-884F-1FE3E7BC0A04}" dt="2020-08-10T15:38:31.249" v="1807" actId="14100"/>
          <ac:spMkLst>
            <pc:docMk/>
            <pc:sldMk cId="1618395881" sldId="397"/>
            <ac:spMk id="13" creationId="{FA75918C-3E7B-4A11-B290-A1242D7EEC55}"/>
          </ac:spMkLst>
        </pc:spChg>
        <pc:spChg chg="mod">
          <ac:chgData name="Erik Král" userId="e92e8e71-05aa-4c44-9728-5ff1a0a20d65" providerId="ADAL" clId="{274A9E3C-D1F1-4608-884F-1FE3E7BC0A04}" dt="2020-08-10T15:38:32.798" v="1808" actId="14100"/>
          <ac:spMkLst>
            <pc:docMk/>
            <pc:sldMk cId="1618395881" sldId="397"/>
            <ac:spMk id="15" creationId="{154E8E40-4353-44BB-9F90-DF46C42A1000}"/>
          </ac:spMkLst>
        </pc:spChg>
        <pc:spChg chg="mod">
          <ac:chgData name="Erik Král" userId="e92e8e71-05aa-4c44-9728-5ff1a0a20d65" providerId="ADAL" clId="{274A9E3C-D1F1-4608-884F-1FE3E7BC0A04}" dt="2020-08-10T15:38:34.257" v="1809" actId="14100"/>
          <ac:spMkLst>
            <pc:docMk/>
            <pc:sldMk cId="1618395881" sldId="397"/>
            <ac:spMk id="17" creationId="{B48209AA-A8F2-44E4-91B8-37F03DD3D5AB}"/>
          </ac:spMkLst>
        </pc:spChg>
        <pc:spChg chg="mod">
          <ac:chgData name="Erik Král" userId="e92e8e71-05aa-4c44-9728-5ff1a0a20d65" providerId="ADAL" clId="{274A9E3C-D1F1-4608-884F-1FE3E7BC0A04}" dt="2020-08-10T15:06:45.352" v="624" actId="313"/>
          <ac:spMkLst>
            <pc:docMk/>
            <pc:sldMk cId="1618395881" sldId="397"/>
            <ac:spMk id="18" creationId="{AA76A1B5-37B6-49C2-A025-9445CC6C76FD}"/>
          </ac:spMkLst>
        </pc:spChg>
        <pc:spChg chg="mod">
          <ac:chgData name="Erik Král" userId="e92e8e71-05aa-4c44-9728-5ff1a0a20d65" providerId="ADAL" clId="{274A9E3C-D1F1-4608-884F-1FE3E7BC0A04}" dt="2020-08-10T15:38:29.693" v="1806" actId="14100"/>
          <ac:spMkLst>
            <pc:docMk/>
            <pc:sldMk cId="1618395881" sldId="397"/>
            <ac:spMk id="22" creationId="{B7E51456-5F44-45C8-91A1-06FF13F98914}"/>
          </ac:spMkLst>
        </pc:spChg>
      </pc:sldChg>
      <pc:sldChg chg="modSp">
        <pc:chgData name="Erik Král" userId="e92e8e71-05aa-4c44-9728-5ff1a0a20d65" providerId="ADAL" clId="{274A9E3C-D1F1-4608-884F-1FE3E7BC0A04}" dt="2020-08-10T15:38:24.907" v="1804" actId="14100"/>
        <pc:sldMkLst>
          <pc:docMk/>
          <pc:sldMk cId="3564690380" sldId="398"/>
        </pc:sldMkLst>
        <pc:spChg chg="mod">
          <ac:chgData name="Erik Král" userId="e92e8e71-05aa-4c44-9728-5ff1a0a20d65" providerId="ADAL" clId="{274A9E3C-D1F1-4608-884F-1FE3E7BC0A04}" dt="2020-08-10T15:14:46.687" v="1089"/>
          <ac:spMkLst>
            <pc:docMk/>
            <pc:sldMk cId="3564690380" sldId="398"/>
            <ac:spMk id="2" creationId="{EEA7AB69-2049-4437-9039-09146C9AEAF2}"/>
          </ac:spMkLst>
        </pc:spChg>
        <pc:spChg chg="mod">
          <ac:chgData name="Erik Král" userId="e92e8e71-05aa-4c44-9728-5ff1a0a20d65" providerId="ADAL" clId="{274A9E3C-D1F1-4608-884F-1FE3E7BC0A04}" dt="2020-08-10T15:15:24.284" v="1099" actId="313"/>
          <ac:spMkLst>
            <pc:docMk/>
            <pc:sldMk cId="3564690380" sldId="398"/>
            <ac:spMk id="8" creationId="{64A4D747-F78C-46EF-8A2E-C63C2A2DDAC4}"/>
          </ac:spMkLst>
        </pc:spChg>
        <pc:spChg chg="mod">
          <ac:chgData name="Erik Král" userId="e92e8e71-05aa-4c44-9728-5ff1a0a20d65" providerId="ADAL" clId="{274A9E3C-D1F1-4608-884F-1FE3E7BC0A04}" dt="2020-08-10T15:38:17.966" v="1800" actId="14100"/>
          <ac:spMkLst>
            <pc:docMk/>
            <pc:sldMk cId="3564690380" sldId="398"/>
            <ac:spMk id="10" creationId="{1D2D47C0-D201-4BBE-A5E5-0B3BD41A22F6}"/>
          </ac:spMkLst>
        </pc:spChg>
        <pc:spChg chg="mod">
          <ac:chgData name="Erik Král" userId="e92e8e71-05aa-4c44-9728-5ff1a0a20d65" providerId="ADAL" clId="{274A9E3C-D1F1-4608-884F-1FE3E7BC0A04}" dt="2020-08-10T15:38:21.733" v="1802" actId="14100"/>
          <ac:spMkLst>
            <pc:docMk/>
            <pc:sldMk cId="3564690380" sldId="398"/>
            <ac:spMk id="13" creationId="{FA75918C-3E7B-4A11-B290-A1242D7EEC55}"/>
          </ac:spMkLst>
        </pc:spChg>
        <pc:spChg chg="mod">
          <ac:chgData name="Erik Král" userId="e92e8e71-05aa-4c44-9728-5ff1a0a20d65" providerId="ADAL" clId="{274A9E3C-D1F1-4608-884F-1FE3E7BC0A04}" dt="2020-08-10T15:38:23.206" v="1803" actId="14100"/>
          <ac:spMkLst>
            <pc:docMk/>
            <pc:sldMk cId="3564690380" sldId="398"/>
            <ac:spMk id="15" creationId="{154E8E40-4353-44BB-9F90-DF46C42A1000}"/>
          </ac:spMkLst>
        </pc:spChg>
        <pc:spChg chg="mod">
          <ac:chgData name="Erik Král" userId="e92e8e71-05aa-4c44-9728-5ff1a0a20d65" providerId="ADAL" clId="{274A9E3C-D1F1-4608-884F-1FE3E7BC0A04}" dt="2020-08-10T15:38:24.907" v="1804" actId="14100"/>
          <ac:spMkLst>
            <pc:docMk/>
            <pc:sldMk cId="3564690380" sldId="398"/>
            <ac:spMk id="17" creationId="{B48209AA-A8F2-44E4-91B8-37F03DD3D5AB}"/>
          </ac:spMkLst>
        </pc:spChg>
        <pc:spChg chg="mod">
          <ac:chgData name="Erik Král" userId="e92e8e71-05aa-4c44-9728-5ff1a0a20d65" providerId="ADAL" clId="{274A9E3C-D1F1-4608-884F-1FE3E7BC0A04}" dt="2020-08-10T15:06:49.821" v="631" actId="313"/>
          <ac:spMkLst>
            <pc:docMk/>
            <pc:sldMk cId="3564690380" sldId="398"/>
            <ac:spMk id="18" creationId="{AA76A1B5-37B6-49C2-A025-9445CC6C76FD}"/>
          </ac:spMkLst>
        </pc:spChg>
        <pc:spChg chg="mod">
          <ac:chgData name="Erik Král" userId="e92e8e71-05aa-4c44-9728-5ff1a0a20d65" providerId="ADAL" clId="{274A9E3C-D1F1-4608-884F-1FE3E7BC0A04}" dt="2020-08-10T15:38:19.661" v="1801" actId="14100"/>
          <ac:spMkLst>
            <pc:docMk/>
            <pc:sldMk cId="3564690380" sldId="398"/>
            <ac:spMk id="22" creationId="{B7E51456-5F44-45C8-91A1-06FF13F98914}"/>
          </ac:spMkLst>
        </pc:spChg>
      </pc:sldChg>
      <pc:sldChg chg="modSp">
        <pc:chgData name="Erik Král" userId="e92e8e71-05aa-4c44-9728-5ff1a0a20d65" providerId="ADAL" clId="{274A9E3C-D1F1-4608-884F-1FE3E7BC0A04}" dt="2020-08-10T15:38:14.127" v="1799" actId="14100"/>
        <pc:sldMkLst>
          <pc:docMk/>
          <pc:sldMk cId="1229500501" sldId="399"/>
        </pc:sldMkLst>
        <pc:spChg chg="mod">
          <ac:chgData name="Erik Král" userId="e92e8e71-05aa-4c44-9728-5ff1a0a20d65" providerId="ADAL" clId="{274A9E3C-D1F1-4608-884F-1FE3E7BC0A04}" dt="2020-08-10T15:14:49.157" v="1090"/>
          <ac:spMkLst>
            <pc:docMk/>
            <pc:sldMk cId="1229500501" sldId="399"/>
            <ac:spMk id="2" creationId="{EEA7AB69-2049-4437-9039-09146C9AEAF2}"/>
          </ac:spMkLst>
        </pc:spChg>
        <pc:spChg chg="mod">
          <ac:chgData name="Erik Král" userId="e92e8e71-05aa-4c44-9728-5ff1a0a20d65" providerId="ADAL" clId="{274A9E3C-D1F1-4608-884F-1FE3E7BC0A04}" dt="2020-08-10T15:15:24.782" v="1100" actId="313"/>
          <ac:spMkLst>
            <pc:docMk/>
            <pc:sldMk cId="1229500501" sldId="399"/>
            <ac:spMk id="8" creationId="{64A4D747-F78C-46EF-8A2E-C63C2A2DDAC4}"/>
          </ac:spMkLst>
        </pc:spChg>
        <pc:spChg chg="mod">
          <ac:chgData name="Erik Král" userId="e92e8e71-05aa-4c44-9728-5ff1a0a20d65" providerId="ADAL" clId="{274A9E3C-D1F1-4608-884F-1FE3E7BC0A04}" dt="2020-08-10T15:38:07.201" v="1795" actId="14100"/>
          <ac:spMkLst>
            <pc:docMk/>
            <pc:sldMk cId="1229500501" sldId="399"/>
            <ac:spMk id="10" creationId="{1D2D47C0-D201-4BBE-A5E5-0B3BD41A22F6}"/>
          </ac:spMkLst>
        </pc:spChg>
        <pc:spChg chg="mod">
          <ac:chgData name="Erik Král" userId="e92e8e71-05aa-4c44-9728-5ff1a0a20d65" providerId="ADAL" clId="{274A9E3C-D1F1-4608-884F-1FE3E7BC0A04}" dt="2020-08-10T15:38:10.646" v="1797" actId="14100"/>
          <ac:spMkLst>
            <pc:docMk/>
            <pc:sldMk cId="1229500501" sldId="399"/>
            <ac:spMk id="13" creationId="{FA75918C-3E7B-4A11-B290-A1242D7EEC55}"/>
          </ac:spMkLst>
        </pc:spChg>
        <pc:spChg chg="mod">
          <ac:chgData name="Erik Král" userId="e92e8e71-05aa-4c44-9728-5ff1a0a20d65" providerId="ADAL" clId="{274A9E3C-D1F1-4608-884F-1FE3E7BC0A04}" dt="2020-08-10T15:38:12.446" v="1798" actId="14100"/>
          <ac:spMkLst>
            <pc:docMk/>
            <pc:sldMk cId="1229500501" sldId="399"/>
            <ac:spMk id="15" creationId="{154E8E40-4353-44BB-9F90-DF46C42A1000}"/>
          </ac:spMkLst>
        </pc:spChg>
        <pc:spChg chg="mod">
          <ac:chgData name="Erik Král" userId="e92e8e71-05aa-4c44-9728-5ff1a0a20d65" providerId="ADAL" clId="{274A9E3C-D1F1-4608-884F-1FE3E7BC0A04}" dt="2020-08-10T15:38:14.127" v="1799" actId="14100"/>
          <ac:spMkLst>
            <pc:docMk/>
            <pc:sldMk cId="1229500501" sldId="399"/>
            <ac:spMk id="17" creationId="{B48209AA-A8F2-44E4-91B8-37F03DD3D5AB}"/>
          </ac:spMkLst>
        </pc:spChg>
        <pc:spChg chg="mod">
          <ac:chgData name="Erik Král" userId="e92e8e71-05aa-4c44-9728-5ff1a0a20d65" providerId="ADAL" clId="{274A9E3C-D1F1-4608-884F-1FE3E7BC0A04}" dt="2020-08-10T15:06:53.889" v="638" actId="313"/>
          <ac:spMkLst>
            <pc:docMk/>
            <pc:sldMk cId="1229500501" sldId="399"/>
            <ac:spMk id="18" creationId="{AA76A1B5-37B6-49C2-A025-9445CC6C76FD}"/>
          </ac:spMkLst>
        </pc:spChg>
        <pc:spChg chg="mod">
          <ac:chgData name="Erik Král" userId="e92e8e71-05aa-4c44-9728-5ff1a0a20d65" providerId="ADAL" clId="{274A9E3C-D1F1-4608-884F-1FE3E7BC0A04}" dt="2020-08-10T15:38:08.936" v="1796" actId="14100"/>
          <ac:spMkLst>
            <pc:docMk/>
            <pc:sldMk cId="1229500501" sldId="399"/>
            <ac:spMk id="22" creationId="{B7E51456-5F44-45C8-91A1-06FF13F98914}"/>
          </ac:spMkLst>
        </pc:spChg>
      </pc:sldChg>
      <pc:sldChg chg="modSp">
        <pc:chgData name="Erik Král" userId="e92e8e71-05aa-4c44-9728-5ff1a0a20d65" providerId="ADAL" clId="{274A9E3C-D1F1-4608-884F-1FE3E7BC0A04}" dt="2020-08-10T15:37:49.786" v="1789" actId="14100"/>
        <pc:sldMkLst>
          <pc:docMk/>
          <pc:sldMk cId="3463844869" sldId="400"/>
        </pc:sldMkLst>
        <pc:spChg chg="mod">
          <ac:chgData name="Erik Král" userId="e92e8e71-05aa-4c44-9728-5ff1a0a20d65" providerId="ADAL" clId="{274A9E3C-D1F1-4608-884F-1FE3E7BC0A04}" dt="2020-08-10T15:14:55.867" v="1092"/>
          <ac:spMkLst>
            <pc:docMk/>
            <pc:sldMk cId="3463844869" sldId="400"/>
            <ac:spMk id="2" creationId="{EEA7AB69-2049-4437-9039-09146C9AEAF2}"/>
          </ac:spMkLst>
        </pc:spChg>
        <pc:spChg chg="mod">
          <ac:chgData name="Erik Král" userId="e92e8e71-05aa-4c44-9728-5ff1a0a20d65" providerId="ADAL" clId="{274A9E3C-D1F1-4608-884F-1FE3E7BC0A04}" dt="2020-08-10T15:15:25.691" v="1102" actId="313"/>
          <ac:spMkLst>
            <pc:docMk/>
            <pc:sldMk cId="3463844869" sldId="400"/>
            <ac:spMk id="8" creationId="{64A4D747-F78C-46EF-8A2E-C63C2A2DDAC4}"/>
          </ac:spMkLst>
        </pc:spChg>
        <pc:spChg chg="mod">
          <ac:chgData name="Erik Král" userId="e92e8e71-05aa-4c44-9728-5ff1a0a20d65" providerId="ADAL" clId="{274A9E3C-D1F1-4608-884F-1FE3E7BC0A04}" dt="2020-08-10T15:37:49.786" v="1789" actId="14100"/>
          <ac:spMkLst>
            <pc:docMk/>
            <pc:sldMk cId="3463844869" sldId="400"/>
            <ac:spMk id="10" creationId="{1D2D47C0-D201-4BBE-A5E5-0B3BD41A22F6}"/>
          </ac:spMkLst>
        </pc:spChg>
        <pc:spChg chg="mod">
          <ac:chgData name="Erik Král" userId="e92e8e71-05aa-4c44-9728-5ff1a0a20d65" providerId="ADAL" clId="{274A9E3C-D1F1-4608-884F-1FE3E7BC0A04}" dt="2020-08-10T15:37:45.646" v="1787" actId="14100"/>
          <ac:spMkLst>
            <pc:docMk/>
            <pc:sldMk cId="3463844869" sldId="400"/>
            <ac:spMk id="13" creationId="{FA75918C-3E7B-4A11-B290-A1242D7EEC55}"/>
          </ac:spMkLst>
        </pc:spChg>
        <pc:spChg chg="mod">
          <ac:chgData name="Erik Král" userId="e92e8e71-05aa-4c44-9728-5ff1a0a20d65" providerId="ADAL" clId="{274A9E3C-D1F1-4608-884F-1FE3E7BC0A04}" dt="2020-08-10T15:37:43.040" v="1786" actId="14100"/>
          <ac:spMkLst>
            <pc:docMk/>
            <pc:sldMk cId="3463844869" sldId="400"/>
            <ac:spMk id="15" creationId="{154E8E40-4353-44BB-9F90-DF46C42A1000}"/>
          </ac:spMkLst>
        </pc:spChg>
        <pc:spChg chg="mod">
          <ac:chgData name="Erik Král" userId="e92e8e71-05aa-4c44-9728-5ff1a0a20d65" providerId="ADAL" clId="{274A9E3C-D1F1-4608-884F-1FE3E7BC0A04}" dt="2020-08-10T15:10:39.805" v="920" actId="313"/>
          <ac:spMkLst>
            <pc:docMk/>
            <pc:sldMk cId="3463844869" sldId="400"/>
            <ac:spMk id="17" creationId="{B48209AA-A8F2-44E4-91B8-37F03DD3D5AB}"/>
          </ac:spMkLst>
        </pc:spChg>
        <pc:spChg chg="mod">
          <ac:chgData name="Erik Král" userId="e92e8e71-05aa-4c44-9728-5ff1a0a20d65" providerId="ADAL" clId="{274A9E3C-D1F1-4608-884F-1FE3E7BC0A04}" dt="2020-08-10T15:07:01.687" v="652" actId="313"/>
          <ac:spMkLst>
            <pc:docMk/>
            <pc:sldMk cId="3463844869" sldId="400"/>
            <ac:spMk id="18" creationId="{AA76A1B5-37B6-49C2-A025-9445CC6C76FD}"/>
          </ac:spMkLst>
        </pc:spChg>
        <pc:spChg chg="mod">
          <ac:chgData name="Erik Král" userId="e92e8e71-05aa-4c44-9728-5ff1a0a20d65" providerId="ADAL" clId="{274A9E3C-D1F1-4608-884F-1FE3E7BC0A04}" dt="2020-08-10T15:37:47.801" v="1788" actId="14100"/>
          <ac:spMkLst>
            <pc:docMk/>
            <pc:sldMk cId="3463844869" sldId="400"/>
            <ac:spMk id="22" creationId="{B7E51456-5F44-45C8-91A1-06FF13F98914}"/>
          </ac:spMkLst>
        </pc:spChg>
      </pc:sldChg>
      <pc:sldChg chg="modSp">
        <pc:chgData name="Erik Král" userId="e92e8e71-05aa-4c44-9728-5ff1a0a20d65" providerId="ADAL" clId="{274A9E3C-D1F1-4608-884F-1FE3E7BC0A04}" dt="2020-08-10T15:38:03.624" v="1794" actId="14100"/>
        <pc:sldMkLst>
          <pc:docMk/>
          <pc:sldMk cId="3350780353" sldId="401"/>
        </pc:sldMkLst>
        <pc:spChg chg="mod">
          <ac:chgData name="Erik Král" userId="e92e8e71-05aa-4c44-9728-5ff1a0a20d65" providerId="ADAL" clId="{274A9E3C-D1F1-4608-884F-1FE3E7BC0A04}" dt="2020-08-10T15:14:52.856" v="1091"/>
          <ac:spMkLst>
            <pc:docMk/>
            <pc:sldMk cId="3350780353" sldId="401"/>
            <ac:spMk id="2" creationId="{EEA7AB69-2049-4437-9039-09146C9AEAF2}"/>
          </ac:spMkLst>
        </pc:spChg>
        <pc:spChg chg="mod">
          <ac:chgData name="Erik Král" userId="e92e8e71-05aa-4c44-9728-5ff1a0a20d65" providerId="ADAL" clId="{274A9E3C-D1F1-4608-884F-1FE3E7BC0A04}" dt="2020-08-10T15:15:25.267" v="1101" actId="313"/>
          <ac:spMkLst>
            <pc:docMk/>
            <pc:sldMk cId="3350780353" sldId="401"/>
            <ac:spMk id="8" creationId="{64A4D747-F78C-46EF-8A2E-C63C2A2DDAC4}"/>
          </ac:spMkLst>
        </pc:spChg>
        <pc:spChg chg="mod">
          <ac:chgData name="Erik Král" userId="e92e8e71-05aa-4c44-9728-5ff1a0a20d65" providerId="ADAL" clId="{274A9E3C-D1F1-4608-884F-1FE3E7BC0A04}" dt="2020-08-10T15:37:56.418" v="1790" actId="14100"/>
          <ac:spMkLst>
            <pc:docMk/>
            <pc:sldMk cId="3350780353" sldId="401"/>
            <ac:spMk id="10" creationId="{1D2D47C0-D201-4BBE-A5E5-0B3BD41A22F6}"/>
          </ac:spMkLst>
        </pc:spChg>
        <pc:spChg chg="mod">
          <ac:chgData name="Erik Král" userId="e92e8e71-05aa-4c44-9728-5ff1a0a20d65" providerId="ADAL" clId="{274A9E3C-D1F1-4608-884F-1FE3E7BC0A04}" dt="2020-08-10T15:37:59.927" v="1792" actId="14100"/>
          <ac:spMkLst>
            <pc:docMk/>
            <pc:sldMk cId="3350780353" sldId="401"/>
            <ac:spMk id="13" creationId="{FA75918C-3E7B-4A11-B290-A1242D7EEC55}"/>
          </ac:spMkLst>
        </pc:spChg>
        <pc:spChg chg="mod">
          <ac:chgData name="Erik Král" userId="e92e8e71-05aa-4c44-9728-5ff1a0a20d65" providerId="ADAL" clId="{274A9E3C-D1F1-4608-884F-1FE3E7BC0A04}" dt="2020-08-10T15:38:01.895" v="1793" actId="14100"/>
          <ac:spMkLst>
            <pc:docMk/>
            <pc:sldMk cId="3350780353" sldId="401"/>
            <ac:spMk id="15" creationId="{154E8E40-4353-44BB-9F90-DF46C42A1000}"/>
          </ac:spMkLst>
        </pc:spChg>
        <pc:spChg chg="mod">
          <ac:chgData name="Erik Král" userId="e92e8e71-05aa-4c44-9728-5ff1a0a20d65" providerId="ADAL" clId="{274A9E3C-D1F1-4608-884F-1FE3E7BC0A04}" dt="2020-08-10T15:38:03.624" v="1794" actId="14100"/>
          <ac:spMkLst>
            <pc:docMk/>
            <pc:sldMk cId="3350780353" sldId="401"/>
            <ac:spMk id="17" creationId="{B48209AA-A8F2-44E4-91B8-37F03DD3D5AB}"/>
          </ac:spMkLst>
        </pc:spChg>
        <pc:spChg chg="mod">
          <ac:chgData name="Erik Král" userId="e92e8e71-05aa-4c44-9728-5ff1a0a20d65" providerId="ADAL" clId="{274A9E3C-D1F1-4608-884F-1FE3E7BC0A04}" dt="2020-08-10T15:06:57.810" v="645" actId="313"/>
          <ac:spMkLst>
            <pc:docMk/>
            <pc:sldMk cId="3350780353" sldId="401"/>
            <ac:spMk id="18" creationId="{AA76A1B5-37B6-49C2-A025-9445CC6C76FD}"/>
          </ac:spMkLst>
        </pc:spChg>
        <pc:spChg chg="mod">
          <ac:chgData name="Erik Král" userId="e92e8e71-05aa-4c44-9728-5ff1a0a20d65" providerId="ADAL" clId="{274A9E3C-D1F1-4608-884F-1FE3E7BC0A04}" dt="2020-08-10T15:37:58.256" v="1791" actId="14100"/>
          <ac:spMkLst>
            <pc:docMk/>
            <pc:sldMk cId="3350780353" sldId="401"/>
            <ac:spMk id="22" creationId="{B7E51456-5F44-45C8-91A1-06FF13F98914}"/>
          </ac:spMkLst>
        </pc:spChg>
      </pc:sldChg>
      <pc:sldChg chg="modSp">
        <pc:chgData name="Erik Král" userId="e92e8e71-05aa-4c44-9728-5ff1a0a20d65" providerId="ADAL" clId="{274A9E3C-D1F1-4608-884F-1FE3E7BC0A04}" dt="2020-08-10T15:19:34.526" v="1283"/>
        <pc:sldMkLst>
          <pc:docMk/>
          <pc:sldMk cId="778107063" sldId="402"/>
        </pc:sldMkLst>
        <pc:spChg chg="mod">
          <ac:chgData name="Erik Král" userId="e92e8e71-05aa-4c44-9728-5ff1a0a20d65" providerId="ADAL" clId="{274A9E3C-D1F1-4608-884F-1FE3E7BC0A04}" dt="2020-08-10T15:19:34.526" v="1283"/>
          <ac:spMkLst>
            <pc:docMk/>
            <pc:sldMk cId="778107063" sldId="402"/>
            <ac:spMk id="2" creationId="{D6D599E6-2D11-40E0-8F75-971C290D535F}"/>
          </ac:spMkLst>
        </pc:spChg>
        <pc:spChg chg="mod">
          <ac:chgData name="Erik Král" userId="e92e8e71-05aa-4c44-9728-5ff1a0a20d65" providerId="ADAL" clId="{274A9E3C-D1F1-4608-884F-1FE3E7BC0A04}" dt="2020-08-10T15:19:17.557" v="1282" actId="20577"/>
          <ac:spMkLst>
            <pc:docMk/>
            <pc:sldMk cId="778107063" sldId="402"/>
            <ac:spMk id="3" creationId="{D2C5DB36-165E-43CA-B48F-40142F7A7D66}"/>
          </ac:spMkLst>
        </pc:spChg>
      </pc:sldChg>
      <pc:sldChg chg="modSp">
        <pc:chgData name="Erik Král" userId="e92e8e71-05aa-4c44-9728-5ff1a0a20d65" providerId="ADAL" clId="{274A9E3C-D1F1-4608-884F-1FE3E7BC0A04}" dt="2020-08-10T15:19:46.481" v="1294" actId="14100"/>
        <pc:sldMkLst>
          <pc:docMk/>
          <pc:sldMk cId="785641157" sldId="403"/>
        </pc:sldMkLst>
        <pc:spChg chg="mod">
          <ac:chgData name="Erik Král" userId="e92e8e71-05aa-4c44-9728-5ff1a0a20d65" providerId="ADAL" clId="{274A9E3C-D1F1-4608-884F-1FE3E7BC0A04}" dt="2020-08-10T15:19:39.813" v="1292" actId="20577"/>
          <ac:spMkLst>
            <pc:docMk/>
            <pc:sldMk cId="785641157" sldId="403"/>
            <ac:spMk id="2" creationId="{CC536FD7-5BDB-4950-9991-0630B94F83C1}"/>
          </ac:spMkLst>
        </pc:spChg>
        <pc:spChg chg="mod">
          <ac:chgData name="Erik Král" userId="e92e8e71-05aa-4c44-9728-5ff1a0a20d65" providerId="ADAL" clId="{274A9E3C-D1F1-4608-884F-1FE3E7BC0A04}" dt="2020-08-10T15:19:42.832" v="1293" actId="14100"/>
          <ac:spMkLst>
            <pc:docMk/>
            <pc:sldMk cId="785641157" sldId="403"/>
            <ac:spMk id="6" creationId="{44A2033C-08EF-47B4-BDF9-899B3C35413F}"/>
          </ac:spMkLst>
        </pc:spChg>
        <pc:spChg chg="mod">
          <ac:chgData name="Erik Král" userId="e92e8e71-05aa-4c44-9728-5ff1a0a20d65" providerId="ADAL" clId="{274A9E3C-D1F1-4608-884F-1FE3E7BC0A04}" dt="2020-08-10T15:19:46.481" v="1294" actId="14100"/>
          <ac:spMkLst>
            <pc:docMk/>
            <pc:sldMk cId="785641157" sldId="403"/>
            <ac:spMk id="7" creationId="{D9E92968-F7DE-4866-A168-3E4125F53589}"/>
          </ac:spMkLst>
        </pc:spChg>
      </pc:sldChg>
      <pc:sldChg chg="modSp">
        <pc:chgData name="Erik Král" userId="e92e8e71-05aa-4c44-9728-5ff1a0a20d65" providerId="ADAL" clId="{274A9E3C-D1F1-4608-884F-1FE3E7BC0A04}" dt="2020-08-10T15:20:24.828" v="1336" actId="20577"/>
        <pc:sldMkLst>
          <pc:docMk/>
          <pc:sldMk cId="3989476132" sldId="404"/>
        </pc:sldMkLst>
        <pc:spChg chg="mod">
          <ac:chgData name="Erik Král" userId="e92e8e71-05aa-4c44-9728-5ff1a0a20d65" providerId="ADAL" clId="{274A9E3C-D1F1-4608-884F-1FE3E7BC0A04}" dt="2020-08-10T15:19:58.838" v="1314" actId="20577"/>
          <ac:spMkLst>
            <pc:docMk/>
            <pc:sldMk cId="3989476132" sldId="404"/>
            <ac:spMk id="6" creationId="{C3ACEB3F-1A11-4ECB-9EDF-70DD286CE245}"/>
          </ac:spMkLst>
        </pc:spChg>
        <pc:spChg chg="mod">
          <ac:chgData name="Erik Král" userId="e92e8e71-05aa-4c44-9728-5ff1a0a20d65" providerId="ADAL" clId="{274A9E3C-D1F1-4608-884F-1FE3E7BC0A04}" dt="2020-08-10T15:20:24.828" v="1336" actId="20577"/>
          <ac:spMkLst>
            <pc:docMk/>
            <pc:sldMk cId="3989476132" sldId="404"/>
            <ac:spMk id="7" creationId="{2390B0B6-A711-413D-A9F9-D693CEE9CE2E}"/>
          </ac:spMkLst>
        </pc:spChg>
      </pc:sldChg>
      <pc:sldChg chg="modSp">
        <pc:chgData name="Erik Král" userId="e92e8e71-05aa-4c44-9728-5ff1a0a20d65" providerId="ADAL" clId="{274A9E3C-D1F1-4608-884F-1FE3E7BC0A04}" dt="2020-08-10T15:26:46.263" v="1586" actId="20577"/>
        <pc:sldMkLst>
          <pc:docMk/>
          <pc:sldMk cId="4209366391" sldId="405"/>
        </pc:sldMkLst>
        <pc:spChg chg="mod">
          <ac:chgData name="Erik Král" userId="e92e8e71-05aa-4c44-9728-5ff1a0a20d65" providerId="ADAL" clId="{274A9E3C-D1F1-4608-884F-1FE3E7BC0A04}" dt="2020-08-10T15:20:40.603" v="1346" actId="20577"/>
          <ac:spMkLst>
            <pc:docMk/>
            <pc:sldMk cId="4209366391" sldId="405"/>
            <ac:spMk id="2" creationId="{38DF49B1-2201-413C-9C38-F8F709F67582}"/>
          </ac:spMkLst>
        </pc:spChg>
        <pc:spChg chg="mod">
          <ac:chgData name="Erik Král" userId="e92e8e71-05aa-4c44-9728-5ff1a0a20d65" providerId="ADAL" clId="{274A9E3C-D1F1-4608-884F-1FE3E7BC0A04}" dt="2020-08-10T15:26:46.263" v="1586" actId="20577"/>
          <ac:spMkLst>
            <pc:docMk/>
            <pc:sldMk cId="4209366391" sldId="405"/>
            <ac:spMk id="3" creationId="{6048ECF5-24A4-4F75-900C-DEEEE015E93F}"/>
          </ac:spMkLst>
        </pc:spChg>
      </pc:sldChg>
      <pc:sldChg chg="modSp">
        <pc:chgData name="Erik Král" userId="e92e8e71-05aa-4c44-9728-5ff1a0a20d65" providerId="ADAL" clId="{274A9E3C-D1F1-4608-884F-1FE3E7BC0A04}" dt="2020-08-10T15:20:46.706" v="1347"/>
        <pc:sldMkLst>
          <pc:docMk/>
          <pc:sldMk cId="126586958" sldId="406"/>
        </pc:sldMkLst>
        <pc:spChg chg="mod">
          <ac:chgData name="Erik Král" userId="e92e8e71-05aa-4c44-9728-5ff1a0a20d65" providerId="ADAL" clId="{274A9E3C-D1F1-4608-884F-1FE3E7BC0A04}" dt="2020-08-10T15:20:46.706" v="1347"/>
          <ac:spMkLst>
            <pc:docMk/>
            <pc:sldMk cId="126586958" sldId="406"/>
            <ac:spMk id="2" creationId="{EEA7AB69-2049-4437-9039-09146C9AEAF2}"/>
          </ac:spMkLst>
        </pc:spChg>
        <pc:spChg chg="mod">
          <ac:chgData name="Erik Král" userId="e92e8e71-05aa-4c44-9728-5ff1a0a20d65" providerId="ADAL" clId="{274A9E3C-D1F1-4608-884F-1FE3E7BC0A04}" dt="2020-08-10T15:07:27.338" v="673" actId="313"/>
          <ac:spMkLst>
            <pc:docMk/>
            <pc:sldMk cId="126586958" sldId="406"/>
            <ac:spMk id="3" creationId="{FC736D06-D309-42FB-8AC4-51B87F8DF503}"/>
          </ac:spMkLst>
        </pc:spChg>
        <pc:spChg chg="mod">
          <ac:chgData name="Erik Král" userId="e92e8e71-05aa-4c44-9728-5ff1a0a20d65" providerId="ADAL" clId="{274A9E3C-D1F1-4608-884F-1FE3E7BC0A04}" dt="2020-08-10T15:15:26.453" v="1103" actId="313"/>
          <ac:spMkLst>
            <pc:docMk/>
            <pc:sldMk cId="126586958" sldId="406"/>
            <ac:spMk id="8" creationId="{64A4D747-F78C-46EF-8A2E-C63C2A2DDAC4}"/>
          </ac:spMkLst>
        </pc:spChg>
      </pc:sldChg>
      <pc:sldChg chg="modSp">
        <pc:chgData name="Erik Král" userId="e92e8e71-05aa-4c44-9728-5ff1a0a20d65" providerId="ADAL" clId="{274A9E3C-D1F1-4608-884F-1FE3E7BC0A04}" dt="2020-08-10T15:40:13.565" v="1838" actId="14100"/>
        <pc:sldMkLst>
          <pc:docMk/>
          <pc:sldMk cId="3784972107" sldId="407"/>
        </pc:sldMkLst>
        <pc:spChg chg="mod">
          <ac:chgData name="Erik Král" userId="e92e8e71-05aa-4c44-9728-5ff1a0a20d65" providerId="ADAL" clId="{274A9E3C-D1F1-4608-884F-1FE3E7BC0A04}" dt="2020-08-10T15:20:51.718" v="1349"/>
          <ac:spMkLst>
            <pc:docMk/>
            <pc:sldMk cId="3784972107" sldId="407"/>
            <ac:spMk id="2" creationId="{EEA7AB69-2049-4437-9039-09146C9AEAF2}"/>
          </ac:spMkLst>
        </pc:spChg>
        <pc:spChg chg="mod">
          <ac:chgData name="Erik Král" userId="e92e8e71-05aa-4c44-9728-5ff1a0a20d65" providerId="ADAL" clId="{274A9E3C-D1F1-4608-884F-1FE3E7BC0A04}" dt="2020-08-10T15:07:41.703" v="692" actId="313"/>
          <ac:spMkLst>
            <pc:docMk/>
            <pc:sldMk cId="3784972107" sldId="407"/>
            <ac:spMk id="3" creationId="{FC736D06-D309-42FB-8AC4-51B87F8DF503}"/>
          </ac:spMkLst>
        </pc:spChg>
        <pc:spChg chg="mod">
          <ac:chgData name="Erik Král" userId="e92e8e71-05aa-4c44-9728-5ff1a0a20d65" providerId="ADAL" clId="{274A9E3C-D1F1-4608-884F-1FE3E7BC0A04}" dt="2020-08-10T15:15:27.415" v="1105" actId="313"/>
          <ac:spMkLst>
            <pc:docMk/>
            <pc:sldMk cId="3784972107" sldId="407"/>
            <ac:spMk id="8" creationId="{64A4D747-F78C-46EF-8A2E-C63C2A2DDAC4}"/>
          </ac:spMkLst>
        </pc:spChg>
        <pc:spChg chg="mod">
          <ac:chgData name="Erik Král" userId="e92e8e71-05aa-4c44-9728-5ff1a0a20d65" providerId="ADAL" clId="{274A9E3C-D1F1-4608-884F-1FE3E7BC0A04}" dt="2020-08-10T15:40:07.876" v="1834" actId="14100"/>
          <ac:spMkLst>
            <pc:docMk/>
            <pc:sldMk cId="3784972107" sldId="407"/>
            <ac:spMk id="10" creationId="{1D2D47C0-D201-4BBE-A5E5-0B3BD41A22F6}"/>
          </ac:spMkLst>
        </pc:spChg>
        <pc:spChg chg="mod">
          <ac:chgData name="Erik Král" userId="e92e8e71-05aa-4c44-9728-5ff1a0a20d65" providerId="ADAL" clId="{274A9E3C-D1F1-4608-884F-1FE3E7BC0A04}" dt="2020-08-10T15:40:10.766" v="1836" actId="14100"/>
          <ac:spMkLst>
            <pc:docMk/>
            <pc:sldMk cId="3784972107" sldId="407"/>
            <ac:spMk id="13" creationId="{FA75918C-3E7B-4A11-B290-A1242D7EEC55}"/>
          </ac:spMkLst>
        </pc:spChg>
        <pc:spChg chg="mod">
          <ac:chgData name="Erik Král" userId="e92e8e71-05aa-4c44-9728-5ff1a0a20d65" providerId="ADAL" clId="{274A9E3C-D1F1-4608-884F-1FE3E7BC0A04}" dt="2020-08-10T15:40:12.177" v="1837" actId="14100"/>
          <ac:spMkLst>
            <pc:docMk/>
            <pc:sldMk cId="3784972107" sldId="407"/>
            <ac:spMk id="15" creationId="{154E8E40-4353-44BB-9F90-DF46C42A1000}"/>
          </ac:spMkLst>
        </pc:spChg>
        <pc:spChg chg="mod">
          <ac:chgData name="Erik Král" userId="e92e8e71-05aa-4c44-9728-5ff1a0a20d65" providerId="ADAL" clId="{274A9E3C-D1F1-4608-884F-1FE3E7BC0A04}" dt="2020-08-10T15:40:13.565" v="1838" actId="14100"/>
          <ac:spMkLst>
            <pc:docMk/>
            <pc:sldMk cId="3784972107" sldId="407"/>
            <ac:spMk id="17" creationId="{B48209AA-A8F2-44E4-91B8-37F03DD3D5AB}"/>
          </ac:spMkLst>
        </pc:spChg>
        <pc:spChg chg="mod">
          <ac:chgData name="Erik Král" userId="e92e8e71-05aa-4c44-9728-5ff1a0a20d65" providerId="ADAL" clId="{274A9E3C-D1F1-4608-884F-1FE3E7BC0A04}" dt="2020-08-10T15:40:09.278" v="1835" actId="14100"/>
          <ac:spMkLst>
            <pc:docMk/>
            <pc:sldMk cId="3784972107" sldId="407"/>
            <ac:spMk id="22" creationId="{B7E51456-5F44-45C8-91A1-06FF13F98914}"/>
          </ac:spMkLst>
        </pc:spChg>
      </pc:sldChg>
      <pc:sldChg chg="modSp">
        <pc:chgData name="Erik Král" userId="e92e8e71-05aa-4c44-9728-5ff1a0a20d65" providerId="ADAL" clId="{274A9E3C-D1F1-4608-884F-1FE3E7BC0A04}" dt="2020-08-10T15:40:04.426" v="1833" actId="14100"/>
        <pc:sldMkLst>
          <pc:docMk/>
          <pc:sldMk cId="279030063" sldId="408"/>
        </pc:sldMkLst>
        <pc:spChg chg="mod">
          <ac:chgData name="Erik Král" userId="e92e8e71-05aa-4c44-9728-5ff1a0a20d65" providerId="ADAL" clId="{274A9E3C-D1F1-4608-884F-1FE3E7BC0A04}" dt="2020-08-10T15:20:48.878" v="1348"/>
          <ac:spMkLst>
            <pc:docMk/>
            <pc:sldMk cId="279030063" sldId="408"/>
            <ac:spMk id="2" creationId="{EEA7AB69-2049-4437-9039-09146C9AEAF2}"/>
          </ac:spMkLst>
        </pc:spChg>
        <pc:spChg chg="mod">
          <ac:chgData name="Erik Král" userId="e92e8e71-05aa-4c44-9728-5ff1a0a20d65" providerId="ADAL" clId="{274A9E3C-D1F1-4608-884F-1FE3E7BC0A04}" dt="2020-08-10T15:07:33.200" v="682" actId="313"/>
          <ac:spMkLst>
            <pc:docMk/>
            <pc:sldMk cId="279030063" sldId="408"/>
            <ac:spMk id="3" creationId="{FC736D06-D309-42FB-8AC4-51B87F8DF503}"/>
          </ac:spMkLst>
        </pc:spChg>
        <pc:spChg chg="mod">
          <ac:chgData name="Erik Král" userId="e92e8e71-05aa-4c44-9728-5ff1a0a20d65" providerId="ADAL" clId="{274A9E3C-D1F1-4608-884F-1FE3E7BC0A04}" dt="2020-08-10T15:15:26.956" v="1104" actId="313"/>
          <ac:spMkLst>
            <pc:docMk/>
            <pc:sldMk cId="279030063" sldId="408"/>
            <ac:spMk id="8" creationId="{64A4D747-F78C-46EF-8A2E-C63C2A2DDAC4}"/>
          </ac:spMkLst>
        </pc:spChg>
        <pc:spChg chg="mod">
          <ac:chgData name="Erik Král" userId="e92e8e71-05aa-4c44-9728-5ff1a0a20d65" providerId="ADAL" clId="{274A9E3C-D1F1-4608-884F-1FE3E7BC0A04}" dt="2020-08-10T15:40:00.290" v="1830" actId="14100"/>
          <ac:spMkLst>
            <pc:docMk/>
            <pc:sldMk cId="279030063" sldId="408"/>
            <ac:spMk id="10" creationId="{1D2D47C0-D201-4BBE-A5E5-0B3BD41A22F6}"/>
          </ac:spMkLst>
        </pc:spChg>
        <pc:spChg chg="mod">
          <ac:chgData name="Erik Král" userId="e92e8e71-05aa-4c44-9728-5ff1a0a20d65" providerId="ADAL" clId="{274A9E3C-D1F1-4608-884F-1FE3E7BC0A04}" dt="2020-08-10T15:40:02.949" v="1832" actId="14100"/>
          <ac:spMkLst>
            <pc:docMk/>
            <pc:sldMk cId="279030063" sldId="408"/>
            <ac:spMk id="13" creationId="{FA75918C-3E7B-4A11-B290-A1242D7EEC55}"/>
          </ac:spMkLst>
        </pc:spChg>
        <pc:spChg chg="mod">
          <ac:chgData name="Erik Král" userId="e92e8e71-05aa-4c44-9728-5ff1a0a20d65" providerId="ADAL" clId="{274A9E3C-D1F1-4608-884F-1FE3E7BC0A04}" dt="2020-08-10T15:40:04.426" v="1833" actId="14100"/>
          <ac:spMkLst>
            <pc:docMk/>
            <pc:sldMk cId="279030063" sldId="408"/>
            <ac:spMk id="15" creationId="{154E8E40-4353-44BB-9F90-DF46C42A1000}"/>
          </ac:spMkLst>
        </pc:spChg>
        <pc:spChg chg="mod">
          <ac:chgData name="Erik Král" userId="e92e8e71-05aa-4c44-9728-5ff1a0a20d65" providerId="ADAL" clId="{274A9E3C-D1F1-4608-884F-1FE3E7BC0A04}" dt="2020-08-10T15:40:01.621" v="1831" actId="14100"/>
          <ac:spMkLst>
            <pc:docMk/>
            <pc:sldMk cId="279030063" sldId="408"/>
            <ac:spMk id="22" creationId="{B7E51456-5F44-45C8-91A1-06FF13F98914}"/>
          </ac:spMkLst>
        </pc:spChg>
      </pc:sldChg>
      <pc:sldChg chg="modSp">
        <pc:chgData name="Erik Král" userId="e92e8e71-05aa-4c44-9728-5ff1a0a20d65" providerId="ADAL" clId="{274A9E3C-D1F1-4608-884F-1FE3E7BC0A04}" dt="2020-08-10T15:40:32.326" v="1848" actId="14100"/>
        <pc:sldMkLst>
          <pc:docMk/>
          <pc:sldMk cId="1720180692" sldId="409"/>
        </pc:sldMkLst>
        <pc:spChg chg="mod">
          <ac:chgData name="Erik Král" userId="e92e8e71-05aa-4c44-9728-5ff1a0a20d65" providerId="ADAL" clId="{274A9E3C-D1F1-4608-884F-1FE3E7BC0A04}" dt="2020-08-10T15:20:58.099" v="1351"/>
          <ac:spMkLst>
            <pc:docMk/>
            <pc:sldMk cId="1720180692" sldId="409"/>
            <ac:spMk id="2" creationId="{EEA7AB69-2049-4437-9039-09146C9AEAF2}"/>
          </ac:spMkLst>
        </pc:spChg>
        <pc:spChg chg="mod">
          <ac:chgData name="Erik Král" userId="e92e8e71-05aa-4c44-9728-5ff1a0a20d65" providerId="ADAL" clId="{274A9E3C-D1F1-4608-884F-1FE3E7BC0A04}" dt="2020-08-10T15:07:53.044" v="712" actId="313"/>
          <ac:spMkLst>
            <pc:docMk/>
            <pc:sldMk cId="1720180692" sldId="409"/>
            <ac:spMk id="3" creationId="{FC736D06-D309-42FB-8AC4-51B87F8DF503}"/>
          </ac:spMkLst>
        </pc:spChg>
        <pc:spChg chg="mod">
          <ac:chgData name="Erik Král" userId="e92e8e71-05aa-4c44-9728-5ff1a0a20d65" providerId="ADAL" clId="{274A9E3C-D1F1-4608-884F-1FE3E7BC0A04}" dt="2020-08-10T15:15:28.396" v="1107" actId="313"/>
          <ac:spMkLst>
            <pc:docMk/>
            <pc:sldMk cId="1720180692" sldId="409"/>
            <ac:spMk id="8" creationId="{64A4D747-F78C-46EF-8A2E-C63C2A2DDAC4}"/>
          </ac:spMkLst>
        </pc:spChg>
        <pc:spChg chg="mod">
          <ac:chgData name="Erik Král" userId="e92e8e71-05aa-4c44-9728-5ff1a0a20d65" providerId="ADAL" clId="{274A9E3C-D1F1-4608-884F-1FE3E7BC0A04}" dt="2020-08-10T15:40:26.282" v="1844" actId="14100"/>
          <ac:spMkLst>
            <pc:docMk/>
            <pc:sldMk cId="1720180692" sldId="409"/>
            <ac:spMk id="10" creationId="{1D2D47C0-D201-4BBE-A5E5-0B3BD41A22F6}"/>
          </ac:spMkLst>
        </pc:spChg>
        <pc:spChg chg="mod">
          <ac:chgData name="Erik Král" userId="e92e8e71-05aa-4c44-9728-5ff1a0a20d65" providerId="ADAL" clId="{274A9E3C-D1F1-4608-884F-1FE3E7BC0A04}" dt="2020-08-10T15:40:29.275" v="1846" actId="14100"/>
          <ac:spMkLst>
            <pc:docMk/>
            <pc:sldMk cId="1720180692" sldId="409"/>
            <ac:spMk id="13" creationId="{FA75918C-3E7B-4A11-B290-A1242D7EEC55}"/>
          </ac:spMkLst>
        </pc:spChg>
        <pc:spChg chg="mod">
          <ac:chgData name="Erik Král" userId="e92e8e71-05aa-4c44-9728-5ff1a0a20d65" providerId="ADAL" clId="{274A9E3C-D1F1-4608-884F-1FE3E7BC0A04}" dt="2020-08-10T15:40:30.978" v="1847" actId="14100"/>
          <ac:spMkLst>
            <pc:docMk/>
            <pc:sldMk cId="1720180692" sldId="409"/>
            <ac:spMk id="15" creationId="{154E8E40-4353-44BB-9F90-DF46C42A1000}"/>
          </ac:spMkLst>
        </pc:spChg>
        <pc:spChg chg="mod">
          <ac:chgData name="Erik Král" userId="e92e8e71-05aa-4c44-9728-5ff1a0a20d65" providerId="ADAL" clId="{274A9E3C-D1F1-4608-884F-1FE3E7BC0A04}" dt="2020-08-10T15:40:32.326" v="1848" actId="14100"/>
          <ac:spMkLst>
            <pc:docMk/>
            <pc:sldMk cId="1720180692" sldId="409"/>
            <ac:spMk id="17" creationId="{B48209AA-A8F2-44E4-91B8-37F03DD3D5AB}"/>
          </ac:spMkLst>
        </pc:spChg>
        <pc:spChg chg="mod">
          <ac:chgData name="Erik Král" userId="e92e8e71-05aa-4c44-9728-5ff1a0a20d65" providerId="ADAL" clId="{274A9E3C-D1F1-4608-884F-1FE3E7BC0A04}" dt="2020-08-10T15:40:27.816" v="1845" actId="14100"/>
          <ac:spMkLst>
            <pc:docMk/>
            <pc:sldMk cId="1720180692" sldId="409"/>
            <ac:spMk id="22" creationId="{B7E51456-5F44-45C8-91A1-06FF13F98914}"/>
          </ac:spMkLst>
        </pc:spChg>
      </pc:sldChg>
      <pc:sldChg chg="modSp">
        <pc:chgData name="Erik Král" userId="e92e8e71-05aa-4c44-9728-5ff1a0a20d65" providerId="ADAL" clId="{274A9E3C-D1F1-4608-884F-1FE3E7BC0A04}" dt="2020-08-10T15:40:23.050" v="1843" actId="14100"/>
        <pc:sldMkLst>
          <pc:docMk/>
          <pc:sldMk cId="182828537" sldId="410"/>
        </pc:sldMkLst>
        <pc:spChg chg="mod">
          <ac:chgData name="Erik Král" userId="e92e8e71-05aa-4c44-9728-5ff1a0a20d65" providerId="ADAL" clId="{274A9E3C-D1F1-4608-884F-1FE3E7BC0A04}" dt="2020-08-10T15:20:54.921" v="1350"/>
          <ac:spMkLst>
            <pc:docMk/>
            <pc:sldMk cId="182828537" sldId="410"/>
            <ac:spMk id="2" creationId="{EEA7AB69-2049-4437-9039-09146C9AEAF2}"/>
          </ac:spMkLst>
        </pc:spChg>
        <pc:spChg chg="mod">
          <ac:chgData name="Erik Král" userId="e92e8e71-05aa-4c44-9728-5ff1a0a20d65" providerId="ADAL" clId="{274A9E3C-D1F1-4608-884F-1FE3E7BC0A04}" dt="2020-08-10T15:07:48.447" v="702" actId="313"/>
          <ac:spMkLst>
            <pc:docMk/>
            <pc:sldMk cId="182828537" sldId="410"/>
            <ac:spMk id="3" creationId="{FC736D06-D309-42FB-8AC4-51B87F8DF503}"/>
          </ac:spMkLst>
        </pc:spChg>
        <pc:spChg chg="mod">
          <ac:chgData name="Erik Král" userId="e92e8e71-05aa-4c44-9728-5ff1a0a20d65" providerId="ADAL" clId="{274A9E3C-D1F1-4608-884F-1FE3E7BC0A04}" dt="2020-08-10T15:15:27.895" v="1106" actId="313"/>
          <ac:spMkLst>
            <pc:docMk/>
            <pc:sldMk cId="182828537" sldId="410"/>
            <ac:spMk id="8" creationId="{64A4D747-F78C-46EF-8A2E-C63C2A2DDAC4}"/>
          </ac:spMkLst>
        </pc:spChg>
        <pc:spChg chg="mod">
          <ac:chgData name="Erik Král" userId="e92e8e71-05aa-4c44-9728-5ff1a0a20d65" providerId="ADAL" clId="{274A9E3C-D1F1-4608-884F-1FE3E7BC0A04}" dt="2020-08-10T15:40:16.806" v="1839" actId="14100"/>
          <ac:spMkLst>
            <pc:docMk/>
            <pc:sldMk cId="182828537" sldId="410"/>
            <ac:spMk id="10" creationId="{1D2D47C0-D201-4BBE-A5E5-0B3BD41A22F6}"/>
          </ac:spMkLst>
        </pc:spChg>
        <pc:spChg chg="mod">
          <ac:chgData name="Erik Král" userId="e92e8e71-05aa-4c44-9728-5ff1a0a20d65" providerId="ADAL" clId="{274A9E3C-D1F1-4608-884F-1FE3E7BC0A04}" dt="2020-08-10T15:40:19.989" v="1841" actId="14100"/>
          <ac:spMkLst>
            <pc:docMk/>
            <pc:sldMk cId="182828537" sldId="410"/>
            <ac:spMk id="13" creationId="{FA75918C-3E7B-4A11-B290-A1242D7EEC55}"/>
          </ac:spMkLst>
        </pc:spChg>
        <pc:spChg chg="mod">
          <ac:chgData name="Erik Král" userId="e92e8e71-05aa-4c44-9728-5ff1a0a20d65" providerId="ADAL" clId="{274A9E3C-D1F1-4608-884F-1FE3E7BC0A04}" dt="2020-08-10T15:40:21.462" v="1842" actId="14100"/>
          <ac:spMkLst>
            <pc:docMk/>
            <pc:sldMk cId="182828537" sldId="410"/>
            <ac:spMk id="15" creationId="{154E8E40-4353-44BB-9F90-DF46C42A1000}"/>
          </ac:spMkLst>
        </pc:spChg>
        <pc:spChg chg="mod">
          <ac:chgData name="Erik Král" userId="e92e8e71-05aa-4c44-9728-5ff1a0a20d65" providerId="ADAL" clId="{274A9E3C-D1F1-4608-884F-1FE3E7BC0A04}" dt="2020-08-10T15:40:23.050" v="1843" actId="14100"/>
          <ac:spMkLst>
            <pc:docMk/>
            <pc:sldMk cId="182828537" sldId="410"/>
            <ac:spMk id="17" creationId="{B48209AA-A8F2-44E4-91B8-37F03DD3D5AB}"/>
          </ac:spMkLst>
        </pc:spChg>
        <pc:spChg chg="mod">
          <ac:chgData name="Erik Král" userId="e92e8e71-05aa-4c44-9728-5ff1a0a20d65" providerId="ADAL" clId="{274A9E3C-D1F1-4608-884F-1FE3E7BC0A04}" dt="2020-08-10T15:40:18.471" v="1840" actId="14100"/>
          <ac:spMkLst>
            <pc:docMk/>
            <pc:sldMk cId="182828537" sldId="410"/>
            <ac:spMk id="22" creationId="{B7E51456-5F44-45C8-91A1-06FF13F98914}"/>
          </ac:spMkLst>
        </pc:spChg>
      </pc:sldChg>
      <pc:sldChg chg="modSp">
        <pc:chgData name="Erik Král" userId="e92e8e71-05aa-4c44-9728-5ff1a0a20d65" providerId="ADAL" clId="{274A9E3C-D1F1-4608-884F-1FE3E7BC0A04}" dt="2020-08-10T15:41:41.319" v="1878" actId="14100"/>
        <pc:sldMkLst>
          <pc:docMk/>
          <pc:sldMk cId="3171257233" sldId="411"/>
        </pc:sldMkLst>
        <pc:spChg chg="mod">
          <ac:chgData name="Erik Král" userId="e92e8e71-05aa-4c44-9728-5ff1a0a20d65" providerId="ADAL" clId="{274A9E3C-D1F1-4608-884F-1FE3E7BC0A04}" dt="2020-08-10T15:21:14.481" v="1357"/>
          <ac:spMkLst>
            <pc:docMk/>
            <pc:sldMk cId="3171257233" sldId="411"/>
            <ac:spMk id="2" creationId="{EEA7AB69-2049-4437-9039-09146C9AEAF2}"/>
          </ac:spMkLst>
        </pc:spChg>
        <pc:spChg chg="mod">
          <ac:chgData name="Erik Král" userId="e92e8e71-05aa-4c44-9728-5ff1a0a20d65" providerId="ADAL" clId="{274A9E3C-D1F1-4608-884F-1FE3E7BC0A04}" dt="2020-08-10T15:08:24.733" v="771" actId="313"/>
          <ac:spMkLst>
            <pc:docMk/>
            <pc:sldMk cId="3171257233" sldId="411"/>
            <ac:spMk id="3" creationId="{FC736D06-D309-42FB-8AC4-51B87F8DF503}"/>
          </ac:spMkLst>
        </pc:spChg>
        <pc:spChg chg="mod">
          <ac:chgData name="Erik Král" userId="e92e8e71-05aa-4c44-9728-5ff1a0a20d65" providerId="ADAL" clId="{274A9E3C-D1F1-4608-884F-1FE3E7BC0A04}" dt="2020-08-10T15:15:31.336" v="1113" actId="313"/>
          <ac:spMkLst>
            <pc:docMk/>
            <pc:sldMk cId="3171257233" sldId="411"/>
            <ac:spMk id="8" creationId="{64A4D747-F78C-46EF-8A2E-C63C2A2DDAC4}"/>
          </ac:spMkLst>
        </pc:spChg>
        <pc:spChg chg="mod">
          <ac:chgData name="Erik Král" userId="e92e8e71-05aa-4c44-9728-5ff1a0a20d65" providerId="ADAL" clId="{274A9E3C-D1F1-4608-884F-1FE3E7BC0A04}" dt="2020-08-10T15:41:33.954" v="1874" actId="14100"/>
          <ac:spMkLst>
            <pc:docMk/>
            <pc:sldMk cId="3171257233" sldId="411"/>
            <ac:spMk id="10" creationId="{1D2D47C0-D201-4BBE-A5E5-0B3BD41A22F6}"/>
          </ac:spMkLst>
        </pc:spChg>
        <pc:spChg chg="mod">
          <ac:chgData name="Erik Král" userId="e92e8e71-05aa-4c44-9728-5ff1a0a20d65" providerId="ADAL" clId="{274A9E3C-D1F1-4608-884F-1FE3E7BC0A04}" dt="2020-08-10T15:41:37.556" v="1876" actId="14100"/>
          <ac:spMkLst>
            <pc:docMk/>
            <pc:sldMk cId="3171257233" sldId="411"/>
            <ac:spMk id="13" creationId="{FA75918C-3E7B-4A11-B290-A1242D7EEC55}"/>
          </ac:spMkLst>
        </pc:spChg>
        <pc:spChg chg="mod">
          <ac:chgData name="Erik Král" userId="e92e8e71-05aa-4c44-9728-5ff1a0a20d65" providerId="ADAL" clId="{274A9E3C-D1F1-4608-884F-1FE3E7BC0A04}" dt="2020-08-10T15:41:39.550" v="1877" actId="14100"/>
          <ac:spMkLst>
            <pc:docMk/>
            <pc:sldMk cId="3171257233" sldId="411"/>
            <ac:spMk id="15" creationId="{154E8E40-4353-44BB-9F90-DF46C42A1000}"/>
          </ac:spMkLst>
        </pc:spChg>
        <pc:spChg chg="mod">
          <ac:chgData name="Erik Král" userId="e92e8e71-05aa-4c44-9728-5ff1a0a20d65" providerId="ADAL" clId="{274A9E3C-D1F1-4608-884F-1FE3E7BC0A04}" dt="2020-08-10T15:41:41.319" v="1878" actId="14100"/>
          <ac:spMkLst>
            <pc:docMk/>
            <pc:sldMk cId="3171257233" sldId="411"/>
            <ac:spMk id="17" creationId="{B48209AA-A8F2-44E4-91B8-37F03DD3D5AB}"/>
          </ac:spMkLst>
        </pc:spChg>
        <pc:spChg chg="mod">
          <ac:chgData name="Erik Král" userId="e92e8e71-05aa-4c44-9728-5ff1a0a20d65" providerId="ADAL" clId="{274A9E3C-D1F1-4608-884F-1FE3E7BC0A04}" dt="2020-08-10T15:41:35.866" v="1875" actId="14100"/>
          <ac:spMkLst>
            <pc:docMk/>
            <pc:sldMk cId="3171257233" sldId="411"/>
            <ac:spMk id="22" creationId="{B7E51456-5F44-45C8-91A1-06FF13F98914}"/>
          </ac:spMkLst>
        </pc:spChg>
      </pc:sldChg>
      <pc:sldChg chg="modSp">
        <pc:chgData name="Erik Král" userId="e92e8e71-05aa-4c44-9728-5ff1a0a20d65" providerId="ADAL" clId="{274A9E3C-D1F1-4608-884F-1FE3E7BC0A04}" dt="2020-08-10T15:40:43.186" v="1853" actId="14100"/>
        <pc:sldMkLst>
          <pc:docMk/>
          <pc:sldMk cId="1410848387" sldId="413"/>
        </pc:sldMkLst>
        <pc:spChg chg="mod">
          <ac:chgData name="Erik Král" userId="e92e8e71-05aa-4c44-9728-5ff1a0a20d65" providerId="ADAL" clId="{274A9E3C-D1F1-4608-884F-1FE3E7BC0A04}" dt="2020-08-10T15:21:01.234" v="1352"/>
          <ac:spMkLst>
            <pc:docMk/>
            <pc:sldMk cId="1410848387" sldId="413"/>
            <ac:spMk id="2" creationId="{EEA7AB69-2049-4437-9039-09146C9AEAF2}"/>
          </ac:spMkLst>
        </pc:spChg>
        <pc:spChg chg="mod">
          <ac:chgData name="Erik Král" userId="e92e8e71-05aa-4c44-9728-5ff1a0a20d65" providerId="ADAL" clId="{274A9E3C-D1F1-4608-884F-1FE3E7BC0A04}" dt="2020-08-10T15:07:58.176" v="722" actId="313"/>
          <ac:spMkLst>
            <pc:docMk/>
            <pc:sldMk cId="1410848387" sldId="413"/>
            <ac:spMk id="3" creationId="{FC736D06-D309-42FB-8AC4-51B87F8DF503}"/>
          </ac:spMkLst>
        </pc:spChg>
        <pc:spChg chg="mod">
          <ac:chgData name="Erik Král" userId="e92e8e71-05aa-4c44-9728-5ff1a0a20d65" providerId="ADAL" clId="{274A9E3C-D1F1-4608-884F-1FE3E7BC0A04}" dt="2020-08-10T15:15:28.819" v="1108" actId="313"/>
          <ac:spMkLst>
            <pc:docMk/>
            <pc:sldMk cId="1410848387" sldId="413"/>
            <ac:spMk id="8" creationId="{64A4D747-F78C-46EF-8A2E-C63C2A2DDAC4}"/>
          </ac:spMkLst>
        </pc:spChg>
        <pc:spChg chg="mod">
          <ac:chgData name="Erik Král" userId="e92e8e71-05aa-4c44-9728-5ff1a0a20d65" providerId="ADAL" clId="{274A9E3C-D1F1-4608-884F-1FE3E7BC0A04}" dt="2020-08-10T15:40:35.426" v="1849" actId="14100"/>
          <ac:spMkLst>
            <pc:docMk/>
            <pc:sldMk cId="1410848387" sldId="413"/>
            <ac:spMk id="10" creationId="{1D2D47C0-D201-4BBE-A5E5-0B3BD41A22F6}"/>
          </ac:spMkLst>
        </pc:spChg>
        <pc:spChg chg="mod">
          <ac:chgData name="Erik Král" userId="e92e8e71-05aa-4c44-9728-5ff1a0a20d65" providerId="ADAL" clId="{274A9E3C-D1F1-4608-884F-1FE3E7BC0A04}" dt="2020-08-10T15:40:38.391" v="1851" actId="14100"/>
          <ac:spMkLst>
            <pc:docMk/>
            <pc:sldMk cId="1410848387" sldId="413"/>
            <ac:spMk id="13" creationId="{FA75918C-3E7B-4A11-B290-A1242D7EEC55}"/>
          </ac:spMkLst>
        </pc:spChg>
        <pc:spChg chg="mod">
          <ac:chgData name="Erik Král" userId="e92e8e71-05aa-4c44-9728-5ff1a0a20d65" providerId="ADAL" clId="{274A9E3C-D1F1-4608-884F-1FE3E7BC0A04}" dt="2020-08-10T15:40:40.080" v="1852" actId="14100"/>
          <ac:spMkLst>
            <pc:docMk/>
            <pc:sldMk cId="1410848387" sldId="413"/>
            <ac:spMk id="15" creationId="{154E8E40-4353-44BB-9F90-DF46C42A1000}"/>
          </ac:spMkLst>
        </pc:spChg>
        <pc:spChg chg="mod">
          <ac:chgData name="Erik Král" userId="e92e8e71-05aa-4c44-9728-5ff1a0a20d65" providerId="ADAL" clId="{274A9E3C-D1F1-4608-884F-1FE3E7BC0A04}" dt="2020-08-10T15:40:43.186" v="1853" actId="14100"/>
          <ac:spMkLst>
            <pc:docMk/>
            <pc:sldMk cId="1410848387" sldId="413"/>
            <ac:spMk id="17" creationId="{B48209AA-A8F2-44E4-91B8-37F03DD3D5AB}"/>
          </ac:spMkLst>
        </pc:spChg>
        <pc:spChg chg="mod">
          <ac:chgData name="Erik Král" userId="e92e8e71-05aa-4c44-9728-5ff1a0a20d65" providerId="ADAL" clId="{274A9E3C-D1F1-4608-884F-1FE3E7BC0A04}" dt="2020-08-10T15:40:36.859" v="1850" actId="14100"/>
          <ac:spMkLst>
            <pc:docMk/>
            <pc:sldMk cId="1410848387" sldId="413"/>
            <ac:spMk id="22" creationId="{B7E51456-5F44-45C8-91A1-06FF13F98914}"/>
          </ac:spMkLst>
        </pc:spChg>
      </pc:sldChg>
      <pc:sldChg chg="modSp">
        <pc:chgData name="Erik Král" userId="e92e8e71-05aa-4c44-9728-5ff1a0a20d65" providerId="ADAL" clId="{274A9E3C-D1F1-4608-884F-1FE3E7BC0A04}" dt="2020-08-10T15:40:55.807" v="1858" actId="14100"/>
        <pc:sldMkLst>
          <pc:docMk/>
          <pc:sldMk cId="1775899058" sldId="414"/>
        </pc:sldMkLst>
        <pc:spChg chg="mod">
          <ac:chgData name="Erik Král" userId="e92e8e71-05aa-4c44-9728-5ff1a0a20d65" providerId="ADAL" clId="{274A9E3C-D1F1-4608-884F-1FE3E7BC0A04}" dt="2020-08-10T15:21:04.076" v="1353"/>
          <ac:spMkLst>
            <pc:docMk/>
            <pc:sldMk cId="1775899058" sldId="414"/>
            <ac:spMk id="2" creationId="{EEA7AB69-2049-4437-9039-09146C9AEAF2}"/>
          </ac:spMkLst>
        </pc:spChg>
        <pc:spChg chg="mod">
          <ac:chgData name="Erik Král" userId="e92e8e71-05aa-4c44-9728-5ff1a0a20d65" providerId="ADAL" clId="{274A9E3C-D1F1-4608-884F-1FE3E7BC0A04}" dt="2020-08-10T15:08:02.825" v="732" actId="313"/>
          <ac:spMkLst>
            <pc:docMk/>
            <pc:sldMk cId="1775899058" sldId="414"/>
            <ac:spMk id="3" creationId="{FC736D06-D309-42FB-8AC4-51B87F8DF503}"/>
          </ac:spMkLst>
        </pc:spChg>
        <pc:spChg chg="mod">
          <ac:chgData name="Erik Král" userId="e92e8e71-05aa-4c44-9728-5ff1a0a20d65" providerId="ADAL" clId="{274A9E3C-D1F1-4608-884F-1FE3E7BC0A04}" dt="2020-08-10T15:15:29.320" v="1109" actId="313"/>
          <ac:spMkLst>
            <pc:docMk/>
            <pc:sldMk cId="1775899058" sldId="414"/>
            <ac:spMk id="8" creationId="{64A4D747-F78C-46EF-8A2E-C63C2A2DDAC4}"/>
          </ac:spMkLst>
        </pc:spChg>
        <pc:spChg chg="mod">
          <ac:chgData name="Erik Král" userId="e92e8e71-05aa-4c44-9728-5ff1a0a20d65" providerId="ADAL" clId="{274A9E3C-D1F1-4608-884F-1FE3E7BC0A04}" dt="2020-08-10T15:40:47.461" v="1854" actId="14100"/>
          <ac:spMkLst>
            <pc:docMk/>
            <pc:sldMk cId="1775899058" sldId="414"/>
            <ac:spMk id="10" creationId="{1D2D47C0-D201-4BBE-A5E5-0B3BD41A22F6}"/>
          </ac:spMkLst>
        </pc:spChg>
        <pc:spChg chg="mod">
          <ac:chgData name="Erik Král" userId="e92e8e71-05aa-4c44-9728-5ff1a0a20d65" providerId="ADAL" clId="{274A9E3C-D1F1-4608-884F-1FE3E7BC0A04}" dt="2020-08-10T15:40:52.342" v="1856" actId="14100"/>
          <ac:spMkLst>
            <pc:docMk/>
            <pc:sldMk cId="1775899058" sldId="414"/>
            <ac:spMk id="13" creationId="{FA75918C-3E7B-4A11-B290-A1242D7EEC55}"/>
          </ac:spMkLst>
        </pc:spChg>
        <pc:spChg chg="mod">
          <ac:chgData name="Erik Král" userId="e92e8e71-05aa-4c44-9728-5ff1a0a20d65" providerId="ADAL" clId="{274A9E3C-D1F1-4608-884F-1FE3E7BC0A04}" dt="2020-08-10T15:40:54.046" v="1857" actId="14100"/>
          <ac:spMkLst>
            <pc:docMk/>
            <pc:sldMk cId="1775899058" sldId="414"/>
            <ac:spMk id="15" creationId="{154E8E40-4353-44BB-9F90-DF46C42A1000}"/>
          </ac:spMkLst>
        </pc:spChg>
        <pc:spChg chg="mod">
          <ac:chgData name="Erik Král" userId="e92e8e71-05aa-4c44-9728-5ff1a0a20d65" providerId="ADAL" clId="{274A9E3C-D1F1-4608-884F-1FE3E7BC0A04}" dt="2020-08-10T15:40:55.807" v="1858" actId="14100"/>
          <ac:spMkLst>
            <pc:docMk/>
            <pc:sldMk cId="1775899058" sldId="414"/>
            <ac:spMk id="17" creationId="{B48209AA-A8F2-44E4-91B8-37F03DD3D5AB}"/>
          </ac:spMkLst>
        </pc:spChg>
        <pc:spChg chg="mod">
          <ac:chgData name="Erik Král" userId="e92e8e71-05aa-4c44-9728-5ff1a0a20d65" providerId="ADAL" clId="{274A9E3C-D1F1-4608-884F-1FE3E7BC0A04}" dt="2020-08-10T15:40:50.386" v="1855" actId="14100"/>
          <ac:spMkLst>
            <pc:docMk/>
            <pc:sldMk cId="1775899058" sldId="414"/>
            <ac:spMk id="22" creationId="{B7E51456-5F44-45C8-91A1-06FF13F98914}"/>
          </ac:spMkLst>
        </pc:spChg>
      </pc:sldChg>
      <pc:sldChg chg="modSp">
        <pc:chgData name="Erik Král" userId="e92e8e71-05aa-4c44-9728-5ff1a0a20d65" providerId="ADAL" clId="{274A9E3C-D1F1-4608-884F-1FE3E7BC0A04}" dt="2020-08-10T15:41:06.558" v="1863" actId="14100"/>
        <pc:sldMkLst>
          <pc:docMk/>
          <pc:sldMk cId="1675776356" sldId="415"/>
        </pc:sldMkLst>
        <pc:spChg chg="mod">
          <ac:chgData name="Erik Král" userId="e92e8e71-05aa-4c44-9728-5ff1a0a20d65" providerId="ADAL" clId="{274A9E3C-D1F1-4608-884F-1FE3E7BC0A04}" dt="2020-08-10T15:21:06.140" v="1354"/>
          <ac:spMkLst>
            <pc:docMk/>
            <pc:sldMk cId="1675776356" sldId="415"/>
            <ac:spMk id="2" creationId="{EEA7AB69-2049-4437-9039-09146C9AEAF2}"/>
          </ac:spMkLst>
        </pc:spChg>
        <pc:spChg chg="mod">
          <ac:chgData name="Erik Král" userId="e92e8e71-05aa-4c44-9728-5ff1a0a20d65" providerId="ADAL" clId="{274A9E3C-D1F1-4608-884F-1FE3E7BC0A04}" dt="2020-08-10T15:08:06.957" v="742" actId="313"/>
          <ac:spMkLst>
            <pc:docMk/>
            <pc:sldMk cId="1675776356" sldId="415"/>
            <ac:spMk id="3" creationId="{FC736D06-D309-42FB-8AC4-51B87F8DF503}"/>
          </ac:spMkLst>
        </pc:spChg>
        <pc:spChg chg="mod">
          <ac:chgData name="Erik Král" userId="e92e8e71-05aa-4c44-9728-5ff1a0a20d65" providerId="ADAL" clId="{274A9E3C-D1F1-4608-884F-1FE3E7BC0A04}" dt="2020-08-10T15:15:29.800" v="1110" actId="313"/>
          <ac:spMkLst>
            <pc:docMk/>
            <pc:sldMk cId="1675776356" sldId="415"/>
            <ac:spMk id="8" creationId="{64A4D747-F78C-46EF-8A2E-C63C2A2DDAC4}"/>
          </ac:spMkLst>
        </pc:spChg>
        <pc:spChg chg="mod">
          <ac:chgData name="Erik Král" userId="e92e8e71-05aa-4c44-9728-5ff1a0a20d65" providerId="ADAL" clId="{274A9E3C-D1F1-4608-884F-1FE3E7BC0A04}" dt="2020-08-10T15:40:58.918" v="1859" actId="14100"/>
          <ac:spMkLst>
            <pc:docMk/>
            <pc:sldMk cId="1675776356" sldId="415"/>
            <ac:spMk id="10" creationId="{1D2D47C0-D201-4BBE-A5E5-0B3BD41A22F6}"/>
          </ac:spMkLst>
        </pc:spChg>
        <pc:spChg chg="mod">
          <ac:chgData name="Erik Král" userId="e92e8e71-05aa-4c44-9728-5ff1a0a20d65" providerId="ADAL" clId="{274A9E3C-D1F1-4608-884F-1FE3E7BC0A04}" dt="2020-08-10T15:41:03.013" v="1861" actId="14100"/>
          <ac:spMkLst>
            <pc:docMk/>
            <pc:sldMk cId="1675776356" sldId="415"/>
            <ac:spMk id="13" creationId="{FA75918C-3E7B-4A11-B290-A1242D7EEC55}"/>
          </ac:spMkLst>
        </pc:spChg>
        <pc:spChg chg="mod">
          <ac:chgData name="Erik Král" userId="e92e8e71-05aa-4c44-9728-5ff1a0a20d65" providerId="ADAL" clId="{274A9E3C-D1F1-4608-884F-1FE3E7BC0A04}" dt="2020-08-10T15:41:04.879" v="1862" actId="14100"/>
          <ac:spMkLst>
            <pc:docMk/>
            <pc:sldMk cId="1675776356" sldId="415"/>
            <ac:spMk id="15" creationId="{154E8E40-4353-44BB-9F90-DF46C42A1000}"/>
          </ac:spMkLst>
        </pc:spChg>
        <pc:spChg chg="mod">
          <ac:chgData name="Erik Král" userId="e92e8e71-05aa-4c44-9728-5ff1a0a20d65" providerId="ADAL" clId="{274A9E3C-D1F1-4608-884F-1FE3E7BC0A04}" dt="2020-08-10T15:41:06.558" v="1863" actId="14100"/>
          <ac:spMkLst>
            <pc:docMk/>
            <pc:sldMk cId="1675776356" sldId="415"/>
            <ac:spMk id="17" creationId="{B48209AA-A8F2-44E4-91B8-37F03DD3D5AB}"/>
          </ac:spMkLst>
        </pc:spChg>
        <pc:spChg chg="mod">
          <ac:chgData name="Erik Král" userId="e92e8e71-05aa-4c44-9728-5ff1a0a20d65" providerId="ADAL" clId="{274A9E3C-D1F1-4608-884F-1FE3E7BC0A04}" dt="2020-08-10T15:41:01.302" v="1860" actId="14100"/>
          <ac:spMkLst>
            <pc:docMk/>
            <pc:sldMk cId="1675776356" sldId="415"/>
            <ac:spMk id="22" creationId="{B7E51456-5F44-45C8-91A1-06FF13F98914}"/>
          </ac:spMkLst>
        </pc:spChg>
      </pc:sldChg>
      <pc:sldChg chg="modSp">
        <pc:chgData name="Erik Král" userId="e92e8e71-05aa-4c44-9728-5ff1a0a20d65" providerId="ADAL" clId="{274A9E3C-D1F1-4608-884F-1FE3E7BC0A04}" dt="2020-08-10T15:41:17.305" v="1868" actId="14100"/>
        <pc:sldMkLst>
          <pc:docMk/>
          <pc:sldMk cId="2473024042" sldId="416"/>
        </pc:sldMkLst>
        <pc:spChg chg="mod">
          <ac:chgData name="Erik Král" userId="e92e8e71-05aa-4c44-9728-5ff1a0a20d65" providerId="ADAL" clId="{274A9E3C-D1F1-4608-884F-1FE3E7BC0A04}" dt="2020-08-10T15:21:10.024" v="1355"/>
          <ac:spMkLst>
            <pc:docMk/>
            <pc:sldMk cId="2473024042" sldId="416"/>
            <ac:spMk id="2" creationId="{EEA7AB69-2049-4437-9039-09146C9AEAF2}"/>
          </ac:spMkLst>
        </pc:spChg>
        <pc:spChg chg="mod">
          <ac:chgData name="Erik Král" userId="e92e8e71-05aa-4c44-9728-5ff1a0a20d65" providerId="ADAL" clId="{274A9E3C-D1F1-4608-884F-1FE3E7BC0A04}" dt="2020-08-10T15:08:11.274" v="752" actId="313"/>
          <ac:spMkLst>
            <pc:docMk/>
            <pc:sldMk cId="2473024042" sldId="416"/>
            <ac:spMk id="3" creationId="{FC736D06-D309-42FB-8AC4-51B87F8DF503}"/>
          </ac:spMkLst>
        </pc:spChg>
        <pc:spChg chg="mod">
          <ac:chgData name="Erik Král" userId="e92e8e71-05aa-4c44-9728-5ff1a0a20d65" providerId="ADAL" clId="{274A9E3C-D1F1-4608-884F-1FE3E7BC0A04}" dt="2020-08-10T15:15:30.276" v="1111" actId="313"/>
          <ac:spMkLst>
            <pc:docMk/>
            <pc:sldMk cId="2473024042" sldId="416"/>
            <ac:spMk id="8" creationId="{64A4D747-F78C-46EF-8A2E-C63C2A2DDAC4}"/>
          </ac:spMkLst>
        </pc:spChg>
        <pc:spChg chg="mod">
          <ac:chgData name="Erik Král" userId="e92e8e71-05aa-4c44-9728-5ff1a0a20d65" providerId="ADAL" clId="{274A9E3C-D1F1-4608-884F-1FE3E7BC0A04}" dt="2020-08-10T15:41:10.011" v="1864" actId="14100"/>
          <ac:spMkLst>
            <pc:docMk/>
            <pc:sldMk cId="2473024042" sldId="416"/>
            <ac:spMk id="10" creationId="{1D2D47C0-D201-4BBE-A5E5-0B3BD41A22F6}"/>
          </ac:spMkLst>
        </pc:spChg>
        <pc:spChg chg="mod">
          <ac:chgData name="Erik Král" userId="e92e8e71-05aa-4c44-9728-5ff1a0a20d65" providerId="ADAL" clId="{274A9E3C-D1F1-4608-884F-1FE3E7BC0A04}" dt="2020-08-10T15:41:13.836" v="1866" actId="14100"/>
          <ac:spMkLst>
            <pc:docMk/>
            <pc:sldMk cId="2473024042" sldId="416"/>
            <ac:spMk id="13" creationId="{FA75918C-3E7B-4A11-B290-A1242D7EEC55}"/>
          </ac:spMkLst>
        </pc:spChg>
        <pc:spChg chg="mod">
          <ac:chgData name="Erik Král" userId="e92e8e71-05aa-4c44-9728-5ff1a0a20d65" providerId="ADAL" clId="{274A9E3C-D1F1-4608-884F-1FE3E7BC0A04}" dt="2020-08-10T15:41:15.722" v="1867" actId="14100"/>
          <ac:spMkLst>
            <pc:docMk/>
            <pc:sldMk cId="2473024042" sldId="416"/>
            <ac:spMk id="15" creationId="{154E8E40-4353-44BB-9F90-DF46C42A1000}"/>
          </ac:spMkLst>
        </pc:spChg>
        <pc:spChg chg="mod">
          <ac:chgData name="Erik Král" userId="e92e8e71-05aa-4c44-9728-5ff1a0a20d65" providerId="ADAL" clId="{274A9E3C-D1F1-4608-884F-1FE3E7BC0A04}" dt="2020-08-10T15:41:17.305" v="1868" actId="14100"/>
          <ac:spMkLst>
            <pc:docMk/>
            <pc:sldMk cId="2473024042" sldId="416"/>
            <ac:spMk id="17" creationId="{B48209AA-A8F2-44E4-91B8-37F03DD3D5AB}"/>
          </ac:spMkLst>
        </pc:spChg>
        <pc:spChg chg="mod">
          <ac:chgData name="Erik Král" userId="e92e8e71-05aa-4c44-9728-5ff1a0a20d65" providerId="ADAL" clId="{274A9E3C-D1F1-4608-884F-1FE3E7BC0A04}" dt="2020-08-10T15:41:11.945" v="1865" actId="14100"/>
          <ac:spMkLst>
            <pc:docMk/>
            <pc:sldMk cId="2473024042" sldId="416"/>
            <ac:spMk id="22" creationId="{B7E51456-5F44-45C8-91A1-06FF13F98914}"/>
          </ac:spMkLst>
        </pc:spChg>
      </pc:sldChg>
      <pc:sldChg chg="modSp">
        <pc:chgData name="Erik Král" userId="e92e8e71-05aa-4c44-9728-5ff1a0a20d65" providerId="ADAL" clId="{274A9E3C-D1F1-4608-884F-1FE3E7BC0A04}" dt="2020-08-10T15:41:30.955" v="1873" actId="14100"/>
        <pc:sldMkLst>
          <pc:docMk/>
          <pc:sldMk cId="4230456173" sldId="417"/>
        </pc:sldMkLst>
        <pc:spChg chg="mod">
          <ac:chgData name="Erik Král" userId="e92e8e71-05aa-4c44-9728-5ff1a0a20d65" providerId="ADAL" clId="{274A9E3C-D1F1-4608-884F-1FE3E7BC0A04}" dt="2020-08-10T15:21:12.340" v="1356"/>
          <ac:spMkLst>
            <pc:docMk/>
            <pc:sldMk cId="4230456173" sldId="417"/>
            <ac:spMk id="2" creationId="{EEA7AB69-2049-4437-9039-09146C9AEAF2}"/>
          </ac:spMkLst>
        </pc:spChg>
        <pc:spChg chg="mod">
          <ac:chgData name="Erik Král" userId="e92e8e71-05aa-4c44-9728-5ff1a0a20d65" providerId="ADAL" clId="{274A9E3C-D1F1-4608-884F-1FE3E7BC0A04}" dt="2020-08-10T15:08:15.384" v="762" actId="313"/>
          <ac:spMkLst>
            <pc:docMk/>
            <pc:sldMk cId="4230456173" sldId="417"/>
            <ac:spMk id="3" creationId="{FC736D06-D309-42FB-8AC4-51B87F8DF503}"/>
          </ac:spMkLst>
        </pc:spChg>
        <pc:spChg chg="mod">
          <ac:chgData name="Erik Král" userId="e92e8e71-05aa-4c44-9728-5ff1a0a20d65" providerId="ADAL" clId="{274A9E3C-D1F1-4608-884F-1FE3E7BC0A04}" dt="2020-08-10T15:15:30.779" v="1112" actId="313"/>
          <ac:spMkLst>
            <pc:docMk/>
            <pc:sldMk cId="4230456173" sldId="417"/>
            <ac:spMk id="8" creationId="{64A4D747-F78C-46EF-8A2E-C63C2A2DDAC4}"/>
          </ac:spMkLst>
        </pc:spChg>
        <pc:spChg chg="mod">
          <ac:chgData name="Erik Král" userId="e92e8e71-05aa-4c44-9728-5ff1a0a20d65" providerId="ADAL" clId="{274A9E3C-D1F1-4608-884F-1FE3E7BC0A04}" dt="2020-08-10T15:41:23.828" v="1869" actId="14100"/>
          <ac:spMkLst>
            <pc:docMk/>
            <pc:sldMk cId="4230456173" sldId="417"/>
            <ac:spMk id="10" creationId="{1D2D47C0-D201-4BBE-A5E5-0B3BD41A22F6}"/>
          </ac:spMkLst>
        </pc:spChg>
        <pc:spChg chg="mod">
          <ac:chgData name="Erik Král" userId="e92e8e71-05aa-4c44-9728-5ff1a0a20d65" providerId="ADAL" clId="{274A9E3C-D1F1-4608-884F-1FE3E7BC0A04}" dt="2020-08-10T15:41:27.566" v="1871" actId="14100"/>
          <ac:spMkLst>
            <pc:docMk/>
            <pc:sldMk cId="4230456173" sldId="417"/>
            <ac:spMk id="13" creationId="{FA75918C-3E7B-4A11-B290-A1242D7EEC55}"/>
          </ac:spMkLst>
        </pc:spChg>
        <pc:spChg chg="mod">
          <ac:chgData name="Erik Král" userId="e92e8e71-05aa-4c44-9728-5ff1a0a20d65" providerId="ADAL" clId="{274A9E3C-D1F1-4608-884F-1FE3E7BC0A04}" dt="2020-08-10T15:41:29.390" v="1872" actId="14100"/>
          <ac:spMkLst>
            <pc:docMk/>
            <pc:sldMk cId="4230456173" sldId="417"/>
            <ac:spMk id="15" creationId="{154E8E40-4353-44BB-9F90-DF46C42A1000}"/>
          </ac:spMkLst>
        </pc:spChg>
        <pc:spChg chg="mod">
          <ac:chgData name="Erik Král" userId="e92e8e71-05aa-4c44-9728-5ff1a0a20d65" providerId="ADAL" clId="{274A9E3C-D1F1-4608-884F-1FE3E7BC0A04}" dt="2020-08-10T15:41:30.955" v="1873" actId="14100"/>
          <ac:spMkLst>
            <pc:docMk/>
            <pc:sldMk cId="4230456173" sldId="417"/>
            <ac:spMk id="17" creationId="{B48209AA-A8F2-44E4-91B8-37F03DD3D5AB}"/>
          </ac:spMkLst>
        </pc:spChg>
        <pc:spChg chg="mod">
          <ac:chgData name="Erik Král" userId="e92e8e71-05aa-4c44-9728-5ff1a0a20d65" providerId="ADAL" clId="{274A9E3C-D1F1-4608-884F-1FE3E7BC0A04}" dt="2020-08-10T15:41:25.456" v="1870" actId="14100"/>
          <ac:spMkLst>
            <pc:docMk/>
            <pc:sldMk cId="4230456173" sldId="417"/>
            <ac:spMk id="22" creationId="{B7E51456-5F44-45C8-91A1-06FF13F98914}"/>
          </ac:spMkLst>
        </pc:spChg>
      </pc:sldChg>
      <pc:sldChg chg="modSp">
        <pc:chgData name="Erik Král" userId="e92e8e71-05aa-4c44-9728-5ff1a0a20d65" providerId="ADAL" clId="{274A9E3C-D1F1-4608-884F-1FE3E7BC0A04}" dt="2020-08-10T15:42:22.652" v="1944" actId="20577"/>
        <pc:sldMkLst>
          <pc:docMk/>
          <pc:sldMk cId="144797229" sldId="418"/>
        </pc:sldMkLst>
        <pc:spChg chg="mod">
          <ac:chgData name="Erik Král" userId="e92e8e71-05aa-4c44-9728-5ff1a0a20d65" providerId="ADAL" clId="{274A9E3C-D1F1-4608-884F-1FE3E7BC0A04}" dt="2020-08-10T15:42:16.166" v="1920" actId="20577"/>
          <ac:spMkLst>
            <pc:docMk/>
            <pc:sldMk cId="144797229" sldId="418"/>
            <ac:spMk id="6" creationId="{A0F75EB4-78F8-4E66-8606-88E1DDCA4A89}"/>
          </ac:spMkLst>
        </pc:spChg>
        <pc:spChg chg="mod">
          <ac:chgData name="Erik Král" userId="e92e8e71-05aa-4c44-9728-5ff1a0a20d65" providerId="ADAL" clId="{274A9E3C-D1F1-4608-884F-1FE3E7BC0A04}" dt="2020-08-10T15:42:22.652" v="1944" actId="20577"/>
          <ac:spMkLst>
            <pc:docMk/>
            <pc:sldMk cId="144797229" sldId="418"/>
            <ac:spMk id="7" creationId="{DD1C366B-9F51-4D18-8C95-7F180C4A4C94}"/>
          </ac:spMkLst>
        </pc:spChg>
      </pc:sldChg>
      <pc:sldChg chg="modSp">
        <pc:chgData name="Erik Král" userId="e92e8e71-05aa-4c44-9728-5ff1a0a20d65" providerId="ADAL" clId="{274A9E3C-D1F1-4608-884F-1FE3E7BC0A04}" dt="2020-08-10T15:42:36.233" v="1945" actId="20577"/>
        <pc:sldMkLst>
          <pc:docMk/>
          <pc:sldMk cId="2770803295" sldId="419"/>
        </pc:sldMkLst>
        <pc:spChg chg="mod">
          <ac:chgData name="Erik Král" userId="e92e8e71-05aa-4c44-9728-5ff1a0a20d65" providerId="ADAL" clId="{274A9E3C-D1F1-4608-884F-1FE3E7BC0A04}" dt="2020-08-10T15:42:36.233" v="1945" actId="20577"/>
          <ac:spMkLst>
            <pc:docMk/>
            <pc:sldMk cId="2770803295" sldId="419"/>
            <ac:spMk id="6" creationId="{13F1FFF2-8B19-4853-8918-B05F5AAAE5F6}"/>
          </ac:spMkLst>
        </pc:spChg>
        <pc:spChg chg="mod">
          <ac:chgData name="Erik Král" userId="e92e8e71-05aa-4c44-9728-5ff1a0a20d65" providerId="ADAL" clId="{274A9E3C-D1F1-4608-884F-1FE3E7BC0A04}" dt="2020-08-10T15:30:59.340" v="1666" actId="113"/>
          <ac:spMkLst>
            <pc:docMk/>
            <pc:sldMk cId="2770803295" sldId="419"/>
            <ac:spMk id="7" creationId="{723F676A-83D6-4997-956D-CD3719F32459}"/>
          </ac:spMkLst>
        </pc:spChg>
      </pc:sldChg>
      <pc:sldChg chg="modSp">
        <pc:chgData name="Erik Král" userId="e92e8e71-05aa-4c44-9728-5ff1a0a20d65" providerId="ADAL" clId="{274A9E3C-D1F1-4608-884F-1FE3E7BC0A04}" dt="2020-08-10T15:42:43.755" v="1947" actId="20577"/>
        <pc:sldMkLst>
          <pc:docMk/>
          <pc:sldMk cId="2891909401" sldId="421"/>
        </pc:sldMkLst>
        <pc:spChg chg="mod">
          <ac:chgData name="Erik Král" userId="e92e8e71-05aa-4c44-9728-5ff1a0a20d65" providerId="ADAL" clId="{274A9E3C-D1F1-4608-884F-1FE3E7BC0A04}" dt="2020-08-10T15:42:43.755" v="1947" actId="20577"/>
          <ac:spMkLst>
            <pc:docMk/>
            <pc:sldMk cId="2891909401" sldId="421"/>
            <ac:spMk id="2" creationId="{75656144-F30B-4C47-AF91-68AF99C5966B}"/>
          </ac:spMkLst>
        </pc:spChg>
        <pc:spChg chg="mod">
          <ac:chgData name="Erik Král" userId="e92e8e71-05aa-4c44-9728-5ff1a0a20d65" providerId="ADAL" clId="{274A9E3C-D1F1-4608-884F-1FE3E7BC0A04}" dt="2020-08-10T15:32:39.629" v="1705" actId="20577"/>
          <ac:spMkLst>
            <pc:docMk/>
            <pc:sldMk cId="2891909401" sldId="421"/>
            <ac:spMk id="3" creationId="{805A82DF-2C72-4E54-B1F5-3A584D13851F}"/>
          </ac:spMkLst>
        </pc:spChg>
      </pc:sldChg>
      <pc:sldChg chg="modSp">
        <pc:chgData name="Erik Král" userId="e92e8e71-05aa-4c44-9728-5ff1a0a20d65" providerId="ADAL" clId="{274A9E3C-D1F1-4608-884F-1FE3E7BC0A04}" dt="2020-08-10T15:42:48.134" v="1948"/>
        <pc:sldMkLst>
          <pc:docMk/>
          <pc:sldMk cId="2810711227" sldId="422"/>
        </pc:sldMkLst>
        <pc:spChg chg="mod">
          <ac:chgData name="Erik Král" userId="e92e8e71-05aa-4c44-9728-5ff1a0a20d65" providerId="ADAL" clId="{274A9E3C-D1F1-4608-884F-1FE3E7BC0A04}" dt="2020-08-10T15:42:48.134" v="1948"/>
          <ac:spMkLst>
            <pc:docMk/>
            <pc:sldMk cId="2810711227" sldId="422"/>
            <ac:spMk id="2" creationId="{EEA7AB69-2049-4437-9039-09146C9AEAF2}"/>
          </ac:spMkLst>
        </pc:spChg>
        <pc:spChg chg="mod">
          <ac:chgData name="Erik Král" userId="e92e8e71-05aa-4c44-9728-5ff1a0a20d65" providerId="ADAL" clId="{274A9E3C-D1F1-4608-884F-1FE3E7BC0A04}" dt="2020-08-10T15:05:35.972" v="563" actId="313"/>
          <ac:spMkLst>
            <pc:docMk/>
            <pc:sldMk cId="2810711227" sldId="422"/>
            <ac:spMk id="4" creationId="{CEC0D4D6-913C-4A89-A632-6C2B411BB56A}"/>
          </ac:spMkLst>
        </pc:spChg>
        <pc:spChg chg="mod">
          <ac:chgData name="Erik Král" userId="e92e8e71-05aa-4c44-9728-5ff1a0a20d65" providerId="ADAL" clId="{274A9E3C-D1F1-4608-884F-1FE3E7BC0A04}" dt="2020-08-10T15:15:31.939" v="1114" actId="313"/>
          <ac:spMkLst>
            <pc:docMk/>
            <pc:sldMk cId="2810711227" sldId="422"/>
            <ac:spMk id="8" creationId="{64A4D747-F78C-46EF-8A2E-C63C2A2DDAC4}"/>
          </ac:spMkLst>
        </pc:spChg>
      </pc:sldChg>
      <pc:sldChg chg="modSp">
        <pc:chgData name="Erik Král" userId="e92e8e71-05aa-4c44-9728-5ff1a0a20d65" providerId="ADAL" clId="{274A9E3C-D1F1-4608-884F-1FE3E7BC0A04}" dt="2020-08-10T15:42:52.350" v="1949"/>
        <pc:sldMkLst>
          <pc:docMk/>
          <pc:sldMk cId="3597574756" sldId="424"/>
        </pc:sldMkLst>
        <pc:spChg chg="mod">
          <ac:chgData name="Erik Král" userId="e92e8e71-05aa-4c44-9728-5ff1a0a20d65" providerId="ADAL" clId="{274A9E3C-D1F1-4608-884F-1FE3E7BC0A04}" dt="2020-08-10T15:42:52.350" v="1949"/>
          <ac:spMkLst>
            <pc:docMk/>
            <pc:sldMk cId="3597574756" sldId="424"/>
            <ac:spMk id="2" creationId="{EEA7AB69-2049-4437-9039-09146C9AEAF2}"/>
          </ac:spMkLst>
        </pc:spChg>
        <pc:spChg chg="mod">
          <ac:chgData name="Erik Král" userId="e92e8e71-05aa-4c44-9728-5ff1a0a20d65" providerId="ADAL" clId="{274A9E3C-D1F1-4608-884F-1FE3E7BC0A04}" dt="2020-08-10T15:05:37.699" v="566" actId="313"/>
          <ac:spMkLst>
            <pc:docMk/>
            <pc:sldMk cId="3597574756" sldId="424"/>
            <ac:spMk id="4" creationId="{CEC0D4D6-913C-4A89-A632-6C2B411BB56A}"/>
          </ac:spMkLst>
        </pc:spChg>
        <pc:spChg chg="mod">
          <ac:chgData name="Erik Král" userId="e92e8e71-05aa-4c44-9728-5ff1a0a20d65" providerId="ADAL" clId="{274A9E3C-D1F1-4608-884F-1FE3E7BC0A04}" dt="2020-08-10T15:15:32.467" v="1115" actId="313"/>
          <ac:spMkLst>
            <pc:docMk/>
            <pc:sldMk cId="3597574756" sldId="424"/>
            <ac:spMk id="8" creationId="{64A4D747-F78C-46EF-8A2E-C63C2A2DDAC4}"/>
          </ac:spMkLst>
        </pc:spChg>
        <pc:spChg chg="mod">
          <ac:chgData name="Erik Král" userId="e92e8e71-05aa-4c44-9728-5ff1a0a20d65" providerId="ADAL" clId="{274A9E3C-D1F1-4608-884F-1FE3E7BC0A04}" dt="2020-08-10T15:11:14.024" v="975" actId="14100"/>
          <ac:spMkLst>
            <pc:docMk/>
            <pc:sldMk cId="3597574756" sldId="424"/>
            <ac:spMk id="10" creationId="{1D2D47C0-D201-4BBE-A5E5-0B3BD41A22F6}"/>
          </ac:spMkLst>
        </pc:spChg>
        <pc:spChg chg="mod">
          <ac:chgData name="Erik Král" userId="e92e8e71-05aa-4c44-9728-5ff1a0a20d65" providerId="ADAL" clId="{274A9E3C-D1F1-4608-884F-1FE3E7BC0A04}" dt="2020-08-10T15:11:10.852" v="974" actId="14100"/>
          <ac:spMkLst>
            <pc:docMk/>
            <pc:sldMk cId="3597574756" sldId="424"/>
            <ac:spMk id="13" creationId="{FA75918C-3E7B-4A11-B290-A1242D7EEC55}"/>
          </ac:spMkLst>
        </pc:spChg>
        <pc:spChg chg="mod">
          <ac:chgData name="Erik Král" userId="e92e8e71-05aa-4c44-9728-5ff1a0a20d65" providerId="ADAL" clId="{274A9E3C-D1F1-4608-884F-1FE3E7BC0A04}" dt="2020-08-10T15:11:19.242" v="977" actId="14100"/>
          <ac:spMkLst>
            <pc:docMk/>
            <pc:sldMk cId="3597574756" sldId="424"/>
            <ac:spMk id="15" creationId="{154E8E40-4353-44BB-9F90-DF46C42A1000}"/>
          </ac:spMkLst>
        </pc:spChg>
        <pc:spChg chg="mod">
          <ac:chgData name="Erik Král" userId="e92e8e71-05aa-4c44-9728-5ff1a0a20d65" providerId="ADAL" clId="{274A9E3C-D1F1-4608-884F-1FE3E7BC0A04}" dt="2020-08-10T15:11:16.511" v="976" actId="14100"/>
          <ac:spMkLst>
            <pc:docMk/>
            <pc:sldMk cId="3597574756" sldId="424"/>
            <ac:spMk id="22" creationId="{B7E51456-5F44-45C8-91A1-06FF13F98914}"/>
          </ac:spMkLst>
        </pc:spChg>
      </pc:sldChg>
      <pc:sldChg chg="modSp">
        <pc:chgData name="Erik Král" userId="e92e8e71-05aa-4c44-9728-5ff1a0a20d65" providerId="ADAL" clId="{274A9E3C-D1F1-4608-884F-1FE3E7BC0A04}" dt="2020-08-10T15:42:54.557" v="1950"/>
        <pc:sldMkLst>
          <pc:docMk/>
          <pc:sldMk cId="2230914095" sldId="425"/>
        </pc:sldMkLst>
        <pc:spChg chg="mod">
          <ac:chgData name="Erik Král" userId="e92e8e71-05aa-4c44-9728-5ff1a0a20d65" providerId="ADAL" clId="{274A9E3C-D1F1-4608-884F-1FE3E7BC0A04}" dt="2020-08-10T15:42:54.557" v="1950"/>
          <ac:spMkLst>
            <pc:docMk/>
            <pc:sldMk cId="2230914095" sldId="425"/>
            <ac:spMk id="2" creationId="{EEA7AB69-2049-4437-9039-09146C9AEAF2}"/>
          </ac:spMkLst>
        </pc:spChg>
        <pc:spChg chg="mod">
          <ac:chgData name="Erik Král" userId="e92e8e71-05aa-4c44-9728-5ff1a0a20d65" providerId="ADAL" clId="{274A9E3C-D1F1-4608-884F-1FE3E7BC0A04}" dt="2020-08-10T15:05:39.246" v="569" actId="313"/>
          <ac:spMkLst>
            <pc:docMk/>
            <pc:sldMk cId="2230914095" sldId="425"/>
            <ac:spMk id="4" creationId="{CEC0D4D6-913C-4A89-A632-6C2B411BB56A}"/>
          </ac:spMkLst>
        </pc:spChg>
        <pc:spChg chg="mod">
          <ac:chgData name="Erik Král" userId="e92e8e71-05aa-4c44-9728-5ff1a0a20d65" providerId="ADAL" clId="{274A9E3C-D1F1-4608-884F-1FE3E7BC0A04}" dt="2020-08-10T15:15:32.954" v="1116" actId="313"/>
          <ac:spMkLst>
            <pc:docMk/>
            <pc:sldMk cId="2230914095" sldId="425"/>
            <ac:spMk id="8" creationId="{64A4D747-F78C-46EF-8A2E-C63C2A2DDAC4}"/>
          </ac:spMkLst>
        </pc:spChg>
        <pc:spChg chg="mod">
          <ac:chgData name="Erik Král" userId="e92e8e71-05aa-4c44-9728-5ff1a0a20d65" providerId="ADAL" clId="{274A9E3C-D1F1-4608-884F-1FE3E7BC0A04}" dt="2020-08-10T15:11:37.620" v="983" actId="313"/>
          <ac:spMkLst>
            <pc:docMk/>
            <pc:sldMk cId="2230914095" sldId="425"/>
            <ac:spMk id="10" creationId="{1D2D47C0-D201-4BBE-A5E5-0B3BD41A22F6}"/>
          </ac:spMkLst>
        </pc:spChg>
        <pc:spChg chg="mod">
          <ac:chgData name="Erik Král" userId="e92e8e71-05aa-4c44-9728-5ff1a0a20d65" providerId="ADAL" clId="{274A9E3C-D1F1-4608-884F-1FE3E7BC0A04}" dt="2020-08-10T15:11:38.632" v="985" actId="313"/>
          <ac:spMkLst>
            <pc:docMk/>
            <pc:sldMk cId="2230914095" sldId="425"/>
            <ac:spMk id="13" creationId="{FA75918C-3E7B-4A11-B290-A1242D7EEC55}"/>
          </ac:spMkLst>
        </pc:spChg>
        <pc:spChg chg="mod">
          <ac:chgData name="Erik Král" userId="e92e8e71-05aa-4c44-9728-5ff1a0a20d65" providerId="ADAL" clId="{274A9E3C-D1F1-4608-884F-1FE3E7BC0A04}" dt="2020-08-10T15:11:39.100" v="986" actId="313"/>
          <ac:spMkLst>
            <pc:docMk/>
            <pc:sldMk cId="2230914095" sldId="425"/>
            <ac:spMk id="15" creationId="{154E8E40-4353-44BB-9F90-DF46C42A1000}"/>
          </ac:spMkLst>
        </pc:spChg>
        <pc:spChg chg="mod">
          <ac:chgData name="Erik Král" userId="e92e8e71-05aa-4c44-9728-5ff1a0a20d65" providerId="ADAL" clId="{274A9E3C-D1F1-4608-884F-1FE3E7BC0A04}" dt="2020-08-10T15:11:39.759" v="987" actId="313"/>
          <ac:spMkLst>
            <pc:docMk/>
            <pc:sldMk cId="2230914095" sldId="425"/>
            <ac:spMk id="17" creationId="{B48209AA-A8F2-44E4-91B8-37F03DD3D5AB}"/>
          </ac:spMkLst>
        </pc:spChg>
        <pc:spChg chg="mod">
          <ac:chgData name="Erik Král" userId="e92e8e71-05aa-4c44-9728-5ff1a0a20d65" providerId="ADAL" clId="{274A9E3C-D1F1-4608-884F-1FE3E7BC0A04}" dt="2020-08-10T15:11:38.152" v="984" actId="313"/>
          <ac:spMkLst>
            <pc:docMk/>
            <pc:sldMk cId="2230914095" sldId="425"/>
            <ac:spMk id="22" creationId="{B7E51456-5F44-45C8-91A1-06FF13F98914}"/>
          </ac:spMkLst>
        </pc:spChg>
      </pc:sldChg>
      <pc:sldChg chg="modSp">
        <pc:chgData name="Erik Král" userId="e92e8e71-05aa-4c44-9728-5ff1a0a20d65" providerId="ADAL" clId="{274A9E3C-D1F1-4608-884F-1FE3E7BC0A04}" dt="2020-08-10T15:42:57.502" v="1951"/>
        <pc:sldMkLst>
          <pc:docMk/>
          <pc:sldMk cId="830338680" sldId="426"/>
        </pc:sldMkLst>
        <pc:spChg chg="mod">
          <ac:chgData name="Erik Král" userId="e92e8e71-05aa-4c44-9728-5ff1a0a20d65" providerId="ADAL" clId="{274A9E3C-D1F1-4608-884F-1FE3E7BC0A04}" dt="2020-08-10T15:42:57.502" v="1951"/>
          <ac:spMkLst>
            <pc:docMk/>
            <pc:sldMk cId="830338680" sldId="426"/>
            <ac:spMk id="2" creationId="{EEA7AB69-2049-4437-9039-09146C9AEAF2}"/>
          </ac:spMkLst>
        </pc:spChg>
        <pc:spChg chg="mod">
          <ac:chgData name="Erik Král" userId="e92e8e71-05aa-4c44-9728-5ff1a0a20d65" providerId="ADAL" clId="{274A9E3C-D1F1-4608-884F-1FE3E7BC0A04}" dt="2020-08-10T15:05:40.743" v="572" actId="313"/>
          <ac:spMkLst>
            <pc:docMk/>
            <pc:sldMk cId="830338680" sldId="426"/>
            <ac:spMk id="4" creationId="{CEC0D4D6-913C-4A89-A632-6C2B411BB56A}"/>
          </ac:spMkLst>
        </pc:spChg>
        <pc:spChg chg="mod">
          <ac:chgData name="Erik Král" userId="e92e8e71-05aa-4c44-9728-5ff1a0a20d65" providerId="ADAL" clId="{274A9E3C-D1F1-4608-884F-1FE3E7BC0A04}" dt="2020-08-10T15:15:33.459" v="1117" actId="313"/>
          <ac:spMkLst>
            <pc:docMk/>
            <pc:sldMk cId="830338680" sldId="426"/>
            <ac:spMk id="8" creationId="{64A4D747-F78C-46EF-8A2E-C63C2A2DDAC4}"/>
          </ac:spMkLst>
        </pc:spChg>
        <pc:spChg chg="mod">
          <ac:chgData name="Erik Král" userId="e92e8e71-05aa-4c44-9728-5ff1a0a20d65" providerId="ADAL" clId="{274A9E3C-D1F1-4608-884F-1FE3E7BC0A04}" dt="2020-08-10T15:11:48.011" v="994" actId="14100"/>
          <ac:spMkLst>
            <pc:docMk/>
            <pc:sldMk cId="830338680" sldId="426"/>
            <ac:spMk id="10" creationId="{1D2D47C0-D201-4BBE-A5E5-0B3BD41A22F6}"/>
          </ac:spMkLst>
        </pc:spChg>
        <pc:spChg chg="mod">
          <ac:chgData name="Erik Král" userId="e92e8e71-05aa-4c44-9728-5ff1a0a20d65" providerId="ADAL" clId="{274A9E3C-D1F1-4608-884F-1FE3E7BC0A04}" dt="2020-08-10T15:11:50.542" v="995" actId="14100"/>
          <ac:spMkLst>
            <pc:docMk/>
            <pc:sldMk cId="830338680" sldId="426"/>
            <ac:spMk id="13" creationId="{FA75918C-3E7B-4A11-B290-A1242D7EEC55}"/>
          </ac:spMkLst>
        </pc:spChg>
        <pc:spChg chg="mod">
          <ac:chgData name="Erik Král" userId="e92e8e71-05aa-4c44-9728-5ff1a0a20d65" providerId="ADAL" clId="{274A9E3C-D1F1-4608-884F-1FE3E7BC0A04}" dt="2020-08-10T15:11:57.467" v="998" actId="14100"/>
          <ac:spMkLst>
            <pc:docMk/>
            <pc:sldMk cId="830338680" sldId="426"/>
            <ac:spMk id="15" creationId="{154E8E40-4353-44BB-9F90-DF46C42A1000}"/>
          </ac:spMkLst>
        </pc:spChg>
        <pc:spChg chg="mod">
          <ac:chgData name="Erik Král" userId="e92e8e71-05aa-4c44-9728-5ff1a0a20d65" providerId="ADAL" clId="{274A9E3C-D1F1-4608-884F-1FE3E7BC0A04}" dt="2020-08-10T15:11:55.308" v="997" actId="14100"/>
          <ac:spMkLst>
            <pc:docMk/>
            <pc:sldMk cId="830338680" sldId="426"/>
            <ac:spMk id="17" creationId="{B48209AA-A8F2-44E4-91B8-37F03DD3D5AB}"/>
          </ac:spMkLst>
        </pc:spChg>
        <pc:spChg chg="mod">
          <ac:chgData name="Erik Král" userId="e92e8e71-05aa-4c44-9728-5ff1a0a20d65" providerId="ADAL" clId="{274A9E3C-D1F1-4608-884F-1FE3E7BC0A04}" dt="2020-08-10T15:12:00.228" v="999" actId="14100"/>
          <ac:spMkLst>
            <pc:docMk/>
            <pc:sldMk cId="830338680" sldId="426"/>
            <ac:spMk id="19" creationId="{5991664A-27DE-49E2-9DC6-750FE8022B91}"/>
          </ac:spMkLst>
        </pc:spChg>
        <pc:spChg chg="mod">
          <ac:chgData name="Erik Král" userId="e92e8e71-05aa-4c44-9728-5ff1a0a20d65" providerId="ADAL" clId="{274A9E3C-D1F1-4608-884F-1FE3E7BC0A04}" dt="2020-08-10T15:11:52.817" v="996" actId="14100"/>
          <ac:spMkLst>
            <pc:docMk/>
            <pc:sldMk cId="830338680" sldId="426"/>
            <ac:spMk id="22" creationId="{B7E51456-5F44-45C8-91A1-06FF13F98914}"/>
          </ac:spMkLst>
        </pc:spChg>
      </pc:sldChg>
      <pc:sldChg chg="modSp">
        <pc:chgData name="Erik Král" userId="e92e8e71-05aa-4c44-9728-5ff1a0a20d65" providerId="ADAL" clId="{274A9E3C-D1F1-4608-884F-1FE3E7BC0A04}" dt="2020-08-10T15:43:00.718" v="1952"/>
        <pc:sldMkLst>
          <pc:docMk/>
          <pc:sldMk cId="617571108" sldId="427"/>
        </pc:sldMkLst>
        <pc:spChg chg="mod">
          <ac:chgData name="Erik Král" userId="e92e8e71-05aa-4c44-9728-5ff1a0a20d65" providerId="ADAL" clId="{274A9E3C-D1F1-4608-884F-1FE3E7BC0A04}" dt="2020-08-10T15:43:00.718" v="1952"/>
          <ac:spMkLst>
            <pc:docMk/>
            <pc:sldMk cId="617571108" sldId="427"/>
            <ac:spMk id="2" creationId="{EEA7AB69-2049-4437-9039-09146C9AEAF2}"/>
          </ac:spMkLst>
        </pc:spChg>
        <pc:spChg chg="mod">
          <ac:chgData name="Erik Král" userId="e92e8e71-05aa-4c44-9728-5ff1a0a20d65" providerId="ADAL" clId="{274A9E3C-D1F1-4608-884F-1FE3E7BC0A04}" dt="2020-08-10T15:05:42.249" v="575" actId="313"/>
          <ac:spMkLst>
            <pc:docMk/>
            <pc:sldMk cId="617571108" sldId="427"/>
            <ac:spMk id="4" creationId="{CEC0D4D6-913C-4A89-A632-6C2B411BB56A}"/>
          </ac:spMkLst>
        </pc:spChg>
        <pc:spChg chg="mod">
          <ac:chgData name="Erik Král" userId="e92e8e71-05aa-4c44-9728-5ff1a0a20d65" providerId="ADAL" clId="{274A9E3C-D1F1-4608-884F-1FE3E7BC0A04}" dt="2020-08-10T15:15:33.928" v="1118" actId="313"/>
          <ac:spMkLst>
            <pc:docMk/>
            <pc:sldMk cId="617571108" sldId="427"/>
            <ac:spMk id="8" creationId="{64A4D747-F78C-46EF-8A2E-C63C2A2DDAC4}"/>
          </ac:spMkLst>
        </pc:spChg>
        <pc:spChg chg="mod">
          <ac:chgData name="Erik Král" userId="e92e8e71-05aa-4c44-9728-5ff1a0a20d65" providerId="ADAL" clId="{274A9E3C-D1F1-4608-884F-1FE3E7BC0A04}" dt="2020-08-10T15:12:16.481" v="1006" actId="14100"/>
          <ac:spMkLst>
            <pc:docMk/>
            <pc:sldMk cId="617571108" sldId="427"/>
            <ac:spMk id="10" creationId="{1D2D47C0-D201-4BBE-A5E5-0B3BD41A22F6}"/>
          </ac:spMkLst>
        </pc:spChg>
        <pc:spChg chg="mod">
          <ac:chgData name="Erik Král" userId="e92e8e71-05aa-4c44-9728-5ff1a0a20d65" providerId="ADAL" clId="{274A9E3C-D1F1-4608-884F-1FE3E7BC0A04}" dt="2020-08-10T15:12:18.589" v="1007" actId="14100"/>
          <ac:spMkLst>
            <pc:docMk/>
            <pc:sldMk cId="617571108" sldId="427"/>
            <ac:spMk id="13" creationId="{FA75918C-3E7B-4A11-B290-A1242D7EEC55}"/>
          </ac:spMkLst>
        </pc:spChg>
        <pc:spChg chg="mod">
          <ac:chgData name="Erik Král" userId="e92e8e71-05aa-4c44-9728-5ff1a0a20d65" providerId="ADAL" clId="{274A9E3C-D1F1-4608-884F-1FE3E7BC0A04}" dt="2020-08-10T15:12:30.060" v="1011" actId="14100"/>
          <ac:spMkLst>
            <pc:docMk/>
            <pc:sldMk cId="617571108" sldId="427"/>
            <ac:spMk id="15" creationId="{154E8E40-4353-44BB-9F90-DF46C42A1000}"/>
          </ac:spMkLst>
        </pc:spChg>
        <pc:spChg chg="mod">
          <ac:chgData name="Erik Král" userId="e92e8e71-05aa-4c44-9728-5ff1a0a20d65" providerId="ADAL" clId="{274A9E3C-D1F1-4608-884F-1FE3E7BC0A04}" dt="2020-08-10T15:12:20.284" v="1008" actId="14100"/>
          <ac:spMkLst>
            <pc:docMk/>
            <pc:sldMk cId="617571108" sldId="427"/>
            <ac:spMk id="17" creationId="{B48209AA-A8F2-44E4-91B8-37F03DD3D5AB}"/>
          </ac:spMkLst>
        </pc:spChg>
        <pc:spChg chg="mod">
          <ac:chgData name="Erik Král" userId="e92e8e71-05aa-4c44-9728-5ff1a0a20d65" providerId="ADAL" clId="{274A9E3C-D1F1-4608-884F-1FE3E7BC0A04}" dt="2020-08-10T15:12:22.301" v="1009" actId="14100"/>
          <ac:spMkLst>
            <pc:docMk/>
            <pc:sldMk cId="617571108" sldId="427"/>
            <ac:spMk id="19" creationId="{5991664A-27DE-49E2-9DC6-750FE8022B91}"/>
          </ac:spMkLst>
        </pc:spChg>
        <pc:spChg chg="mod">
          <ac:chgData name="Erik Král" userId="e92e8e71-05aa-4c44-9728-5ff1a0a20d65" providerId="ADAL" clId="{274A9E3C-D1F1-4608-884F-1FE3E7BC0A04}" dt="2020-08-10T15:12:25.861" v="1010" actId="14100"/>
          <ac:spMkLst>
            <pc:docMk/>
            <pc:sldMk cId="617571108" sldId="427"/>
            <ac:spMk id="22" creationId="{B7E51456-5F44-45C8-91A1-06FF13F98914}"/>
          </ac:spMkLst>
        </pc:spChg>
      </pc:sldChg>
      <pc:sldChg chg="modSp">
        <pc:chgData name="Erik Král" userId="e92e8e71-05aa-4c44-9728-5ff1a0a20d65" providerId="ADAL" clId="{274A9E3C-D1F1-4608-884F-1FE3E7BC0A04}" dt="2020-08-10T15:43:07.062" v="1954"/>
        <pc:sldMkLst>
          <pc:docMk/>
          <pc:sldMk cId="1289424326" sldId="428"/>
        </pc:sldMkLst>
        <pc:spChg chg="mod">
          <ac:chgData name="Erik Král" userId="e92e8e71-05aa-4c44-9728-5ff1a0a20d65" providerId="ADAL" clId="{274A9E3C-D1F1-4608-884F-1FE3E7BC0A04}" dt="2020-08-10T15:43:07.062" v="1954"/>
          <ac:spMkLst>
            <pc:docMk/>
            <pc:sldMk cId="1289424326" sldId="428"/>
            <ac:spMk id="2" creationId="{EEA7AB69-2049-4437-9039-09146C9AEAF2}"/>
          </ac:spMkLst>
        </pc:spChg>
        <pc:spChg chg="mod">
          <ac:chgData name="Erik Král" userId="e92e8e71-05aa-4c44-9728-5ff1a0a20d65" providerId="ADAL" clId="{274A9E3C-D1F1-4608-884F-1FE3E7BC0A04}" dt="2020-08-10T15:05:44.992" v="581" actId="313"/>
          <ac:spMkLst>
            <pc:docMk/>
            <pc:sldMk cId="1289424326" sldId="428"/>
            <ac:spMk id="4" creationId="{CEC0D4D6-913C-4A89-A632-6C2B411BB56A}"/>
          </ac:spMkLst>
        </pc:spChg>
        <pc:spChg chg="mod">
          <ac:chgData name="Erik Král" userId="e92e8e71-05aa-4c44-9728-5ff1a0a20d65" providerId="ADAL" clId="{274A9E3C-D1F1-4608-884F-1FE3E7BC0A04}" dt="2020-08-10T15:15:34.917" v="1120" actId="313"/>
          <ac:spMkLst>
            <pc:docMk/>
            <pc:sldMk cId="1289424326" sldId="428"/>
            <ac:spMk id="8" creationId="{64A4D747-F78C-46EF-8A2E-C63C2A2DDAC4}"/>
          </ac:spMkLst>
        </pc:spChg>
        <pc:spChg chg="mod">
          <ac:chgData name="Erik Král" userId="e92e8e71-05aa-4c44-9728-5ff1a0a20d65" providerId="ADAL" clId="{274A9E3C-D1F1-4608-884F-1FE3E7BC0A04}" dt="2020-08-10T15:13:00.686" v="1033" actId="14100"/>
          <ac:spMkLst>
            <pc:docMk/>
            <pc:sldMk cId="1289424326" sldId="428"/>
            <ac:spMk id="10" creationId="{1D2D47C0-D201-4BBE-A5E5-0B3BD41A22F6}"/>
          </ac:spMkLst>
        </pc:spChg>
        <pc:spChg chg="mod">
          <ac:chgData name="Erik Král" userId="e92e8e71-05aa-4c44-9728-5ff1a0a20d65" providerId="ADAL" clId="{274A9E3C-D1F1-4608-884F-1FE3E7BC0A04}" dt="2020-08-10T15:13:04.689" v="1035" actId="14100"/>
          <ac:spMkLst>
            <pc:docMk/>
            <pc:sldMk cId="1289424326" sldId="428"/>
            <ac:spMk id="13" creationId="{FA75918C-3E7B-4A11-B290-A1242D7EEC55}"/>
          </ac:spMkLst>
        </pc:spChg>
        <pc:spChg chg="mod">
          <ac:chgData name="Erik Král" userId="e92e8e71-05aa-4c44-9728-5ff1a0a20d65" providerId="ADAL" clId="{274A9E3C-D1F1-4608-884F-1FE3E7BC0A04}" dt="2020-08-10T15:13:08.702" v="1037" actId="14100"/>
          <ac:spMkLst>
            <pc:docMk/>
            <pc:sldMk cId="1289424326" sldId="428"/>
            <ac:spMk id="15" creationId="{154E8E40-4353-44BB-9F90-DF46C42A1000}"/>
          </ac:spMkLst>
        </pc:spChg>
        <pc:spChg chg="mod">
          <ac:chgData name="Erik Král" userId="e92e8e71-05aa-4c44-9728-5ff1a0a20d65" providerId="ADAL" clId="{274A9E3C-D1F1-4608-884F-1FE3E7BC0A04}" dt="2020-08-10T15:13:06.749" v="1036" actId="14100"/>
          <ac:spMkLst>
            <pc:docMk/>
            <pc:sldMk cId="1289424326" sldId="428"/>
            <ac:spMk id="17" creationId="{B48209AA-A8F2-44E4-91B8-37F03DD3D5AB}"/>
          </ac:spMkLst>
        </pc:spChg>
        <pc:spChg chg="mod">
          <ac:chgData name="Erik Král" userId="e92e8e71-05aa-4c44-9728-5ff1a0a20d65" providerId="ADAL" clId="{274A9E3C-D1F1-4608-884F-1FE3E7BC0A04}" dt="2020-08-10T15:13:10.677" v="1038" actId="14100"/>
          <ac:spMkLst>
            <pc:docMk/>
            <pc:sldMk cId="1289424326" sldId="428"/>
            <ac:spMk id="19" creationId="{5991664A-27DE-49E2-9DC6-750FE8022B91}"/>
          </ac:spMkLst>
        </pc:spChg>
        <pc:spChg chg="mod">
          <ac:chgData name="Erik Král" userId="e92e8e71-05aa-4c44-9728-5ff1a0a20d65" providerId="ADAL" clId="{274A9E3C-D1F1-4608-884F-1FE3E7BC0A04}" dt="2020-08-10T15:13:02.635" v="1034" actId="14100"/>
          <ac:spMkLst>
            <pc:docMk/>
            <pc:sldMk cId="1289424326" sldId="428"/>
            <ac:spMk id="22" creationId="{B7E51456-5F44-45C8-91A1-06FF13F98914}"/>
          </ac:spMkLst>
        </pc:spChg>
        <pc:spChg chg="mod">
          <ac:chgData name="Erik Král" userId="e92e8e71-05aa-4c44-9728-5ff1a0a20d65" providerId="ADAL" clId="{274A9E3C-D1F1-4608-884F-1FE3E7BC0A04}" dt="2020-08-10T15:13:12.731" v="1039" actId="14100"/>
          <ac:spMkLst>
            <pc:docMk/>
            <pc:sldMk cId="1289424326" sldId="428"/>
            <ac:spMk id="23" creationId="{5BE9C815-B2B0-4B11-8959-293CDD75CFCD}"/>
          </ac:spMkLst>
        </pc:spChg>
      </pc:sldChg>
      <pc:sldChg chg="modSp">
        <pc:chgData name="Erik Král" userId="e92e8e71-05aa-4c44-9728-5ff1a0a20d65" providerId="ADAL" clId="{274A9E3C-D1F1-4608-884F-1FE3E7BC0A04}" dt="2020-08-10T15:43:03.014" v="1953"/>
        <pc:sldMkLst>
          <pc:docMk/>
          <pc:sldMk cId="443732945" sldId="429"/>
        </pc:sldMkLst>
        <pc:spChg chg="mod">
          <ac:chgData name="Erik Král" userId="e92e8e71-05aa-4c44-9728-5ff1a0a20d65" providerId="ADAL" clId="{274A9E3C-D1F1-4608-884F-1FE3E7BC0A04}" dt="2020-08-10T15:43:03.014" v="1953"/>
          <ac:spMkLst>
            <pc:docMk/>
            <pc:sldMk cId="443732945" sldId="429"/>
            <ac:spMk id="2" creationId="{EEA7AB69-2049-4437-9039-09146C9AEAF2}"/>
          </ac:spMkLst>
        </pc:spChg>
        <pc:spChg chg="mod">
          <ac:chgData name="Erik Král" userId="e92e8e71-05aa-4c44-9728-5ff1a0a20d65" providerId="ADAL" clId="{274A9E3C-D1F1-4608-884F-1FE3E7BC0A04}" dt="2020-08-10T15:05:43.666" v="578" actId="313"/>
          <ac:spMkLst>
            <pc:docMk/>
            <pc:sldMk cId="443732945" sldId="429"/>
            <ac:spMk id="4" creationId="{CEC0D4D6-913C-4A89-A632-6C2B411BB56A}"/>
          </ac:spMkLst>
        </pc:spChg>
        <pc:spChg chg="mod">
          <ac:chgData name="Erik Král" userId="e92e8e71-05aa-4c44-9728-5ff1a0a20d65" providerId="ADAL" clId="{274A9E3C-D1F1-4608-884F-1FE3E7BC0A04}" dt="2020-08-10T15:15:34.432" v="1119" actId="313"/>
          <ac:spMkLst>
            <pc:docMk/>
            <pc:sldMk cId="443732945" sldId="429"/>
            <ac:spMk id="8" creationId="{64A4D747-F78C-46EF-8A2E-C63C2A2DDAC4}"/>
          </ac:spMkLst>
        </pc:spChg>
        <pc:spChg chg="mod">
          <ac:chgData name="Erik Král" userId="e92e8e71-05aa-4c44-9728-5ff1a0a20d65" providerId="ADAL" clId="{274A9E3C-D1F1-4608-884F-1FE3E7BC0A04}" dt="2020-08-10T15:12:39.135" v="1019" actId="14100"/>
          <ac:spMkLst>
            <pc:docMk/>
            <pc:sldMk cId="443732945" sldId="429"/>
            <ac:spMk id="10" creationId="{1D2D47C0-D201-4BBE-A5E5-0B3BD41A22F6}"/>
          </ac:spMkLst>
        </pc:spChg>
        <pc:spChg chg="mod">
          <ac:chgData name="Erik Král" userId="e92e8e71-05aa-4c44-9728-5ff1a0a20d65" providerId="ADAL" clId="{274A9E3C-D1F1-4608-884F-1FE3E7BC0A04}" dt="2020-08-10T15:12:45.185" v="1022" actId="14100"/>
          <ac:spMkLst>
            <pc:docMk/>
            <pc:sldMk cId="443732945" sldId="429"/>
            <ac:spMk id="13" creationId="{FA75918C-3E7B-4A11-B290-A1242D7EEC55}"/>
          </ac:spMkLst>
        </pc:spChg>
        <pc:spChg chg="mod">
          <ac:chgData name="Erik Král" userId="e92e8e71-05aa-4c44-9728-5ff1a0a20d65" providerId="ADAL" clId="{274A9E3C-D1F1-4608-884F-1FE3E7BC0A04}" dt="2020-08-10T15:12:43.307" v="1021" actId="14100"/>
          <ac:spMkLst>
            <pc:docMk/>
            <pc:sldMk cId="443732945" sldId="429"/>
            <ac:spMk id="15" creationId="{154E8E40-4353-44BB-9F90-DF46C42A1000}"/>
          </ac:spMkLst>
        </pc:spChg>
        <pc:spChg chg="mod">
          <ac:chgData name="Erik Král" userId="e92e8e71-05aa-4c44-9728-5ff1a0a20d65" providerId="ADAL" clId="{274A9E3C-D1F1-4608-884F-1FE3E7BC0A04}" dt="2020-08-10T15:12:46.994" v="1023" actId="14100"/>
          <ac:spMkLst>
            <pc:docMk/>
            <pc:sldMk cId="443732945" sldId="429"/>
            <ac:spMk id="17" creationId="{B48209AA-A8F2-44E4-91B8-37F03DD3D5AB}"/>
          </ac:spMkLst>
        </pc:spChg>
        <pc:spChg chg="mod">
          <ac:chgData name="Erik Král" userId="e92e8e71-05aa-4c44-9728-5ff1a0a20d65" providerId="ADAL" clId="{274A9E3C-D1F1-4608-884F-1FE3E7BC0A04}" dt="2020-08-10T15:12:48.874" v="1024" actId="14100"/>
          <ac:spMkLst>
            <pc:docMk/>
            <pc:sldMk cId="443732945" sldId="429"/>
            <ac:spMk id="19" creationId="{5991664A-27DE-49E2-9DC6-750FE8022B91}"/>
          </ac:spMkLst>
        </pc:spChg>
        <pc:spChg chg="mod">
          <ac:chgData name="Erik Král" userId="e92e8e71-05aa-4c44-9728-5ff1a0a20d65" providerId="ADAL" clId="{274A9E3C-D1F1-4608-884F-1FE3E7BC0A04}" dt="2020-08-10T15:12:41.349" v="1020" actId="14100"/>
          <ac:spMkLst>
            <pc:docMk/>
            <pc:sldMk cId="443732945" sldId="429"/>
            <ac:spMk id="22" creationId="{B7E51456-5F44-45C8-91A1-06FF13F98914}"/>
          </ac:spMkLst>
        </pc:spChg>
        <pc:spChg chg="mod">
          <ac:chgData name="Erik Král" userId="e92e8e71-05aa-4c44-9728-5ff1a0a20d65" providerId="ADAL" clId="{274A9E3C-D1F1-4608-884F-1FE3E7BC0A04}" dt="2020-08-10T15:12:50.709" v="1025" actId="14100"/>
          <ac:spMkLst>
            <pc:docMk/>
            <pc:sldMk cId="443732945" sldId="429"/>
            <ac:spMk id="23" creationId="{5BE9C815-B2B0-4B11-8959-293CDD75CFCD}"/>
          </ac:spMkLst>
        </pc:spChg>
      </pc:sldChg>
      <pc:sldChg chg="modSp">
        <pc:chgData name="Erik Král" userId="e92e8e71-05aa-4c44-9728-5ff1a0a20d65" providerId="ADAL" clId="{274A9E3C-D1F1-4608-884F-1FE3E7BC0A04}" dt="2020-08-10T15:43:09.659" v="1955"/>
        <pc:sldMkLst>
          <pc:docMk/>
          <pc:sldMk cId="155081212" sldId="430"/>
        </pc:sldMkLst>
        <pc:spChg chg="mod">
          <ac:chgData name="Erik Král" userId="e92e8e71-05aa-4c44-9728-5ff1a0a20d65" providerId="ADAL" clId="{274A9E3C-D1F1-4608-884F-1FE3E7BC0A04}" dt="2020-08-10T15:43:09.659" v="1955"/>
          <ac:spMkLst>
            <pc:docMk/>
            <pc:sldMk cId="155081212" sldId="430"/>
            <ac:spMk id="2" creationId="{EEA7AB69-2049-4437-9039-09146C9AEAF2}"/>
          </ac:spMkLst>
        </pc:spChg>
        <pc:spChg chg="mod">
          <ac:chgData name="Erik Král" userId="e92e8e71-05aa-4c44-9728-5ff1a0a20d65" providerId="ADAL" clId="{274A9E3C-D1F1-4608-884F-1FE3E7BC0A04}" dt="2020-08-10T15:05:46.346" v="584" actId="313"/>
          <ac:spMkLst>
            <pc:docMk/>
            <pc:sldMk cId="155081212" sldId="430"/>
            <ac:spMk id="4" creationId="{CEC0D4D6-913C-4A89-A632-6C2B411BB56A}"/>
          </ac:spMkLst>
        </pc:spChg>
        <pc:spChg chg="mod">
          <ac:chgData name="Erik Král" userId="e92e8e71-05aa-4c44-9728-5ff1a0a20d65" providerId="ADAL" clId="{274A9E3C-D1F1-4608-884F-1FE3E7BC0A04}" dt="2020-08-10T15:15:35.428" v="1121" actId="313"/>
          <ac:spMkLst>
            <pc:docMk/>
            <pc:sldMk cId="155081212" sldId="430"/>
            <ac:spMk id="8" creationId="{64A4D747-F78C-46EF-8A2E-C63C2A2DDAC4}"/>
          </ac:spMkLst>
        </pc:spChg>
        <pc:spChg chg="mod">
          <ac:chgData name="Erik Král" userId="e92e8e71-05aa-4c44-9728-5ff1a0a20d65" providerId="ADAL" clId="{274A9E3C-D1F1-4608-884F-1FE3E7BC0A04}" dt="2020-08-10T15:13:32.803" v="1047" actId="14100"/>
          <ac:spMkLst>
            <pc:docMk/>
            <pc:sldMk cId="155081212" sldId="430"/>
            <ac:spMk id="10" creationId="{1D2D47C0-D201-4BBE-A5E5-0B3BD41A22F6}"/>
          </ac:spMkLst>
        </pc:spChg>
        <pc:spChg chg="mod">
          <ac:chgData name="Erik Král" userId="e92e8e71-05aa-4c44-9728-5ff1a0a20d65" providerId="ADAL" clId="{274A9E3C-D1F1-4608-884F-1FE3E7BC0A04}" dt="2020-08-10T15:13:45.426" v="1053" actId="14100"/>
          <ac:spMkLst>
            <pc:docMk/>
            <pc:sldMk cId="155081212" sldId="430"/>
            <ac:spMk id="13" creationId="{FA75918C-3E7B-4A11-B290-A1242D7EEC55}"/>
          </ac:spMkLst>
        </pc:spChg>
        <pc:spChg chg="mod">
          <ac:chgData name="Erik Král" userId="e92e8e71-05aa-4c44-9728-5ff1a0a20d65" providerId="ADAL" clId="{274A9E3C-D1F1-4608-884F-1FE3E7BC0A04}" dt="2020-08-10T15:13:36.718" v="1049" actId="14100"/>
          <ac:spMkLst>
            <pc:docMk/>
            <pc:sldMk cId="155081212" sldId="430"/>
            <ac:spMk id="15" creationId="{154E8E40-4353-44BB-9F90-DF46C42A1000}"/>
          </ac:spMkLst>
        </pc:spChg>
        <pc:spChg chg="mod">
          <ac:chgData name="Erik Král" userId="e92e8e71-05aa-4c44-9728-5ff1a0a20d65" providerId="ADAL" clId="{274A9E3C-D1F1-4608-884F-1FE3E7BC0A04}" dt="2020-08-10T15:13:42.963" v="1052" actId="14100"/>
          <ac:spMkLst>
            <pc:docMk/>
            <pc:sldMk cId="155081212" sldId="430"/>
            <ac:spMk id="17" creationId="{B48209AA-A8F2-44E4-91B8-37F03DD3D5AB}"/>
          </ac:spMkLst>
        </pc:spChg>
        <pc:spChg chg="mod">
          <ac:chgData name="Erik Král" userId="e92e8e71-05aa-4c44-9728-5ff1a0a20d65" providerId="ADAL" clId="{274A9E3C-D1F1-4608-884F-1FE3E7BC0A04}" dt="2020-08-10T15:13:39.107" v="1050" actId="14100"/>
          <ac:spMkLst>
            <pc:docMk/>
            <pc:sldMk cId="155081212" sldId="430"/>
            <ac:spMk id="19" creationId="{5991664A-27DE-49E2-9DC6-750FE8022B91}"/>
          </ac:spMkLst>
        </pc:spChg>
        <pc:spChg chg="mod">
          <ac:chgData name="Erik Král" userId="e92e8e71-05aa-4c44-9728-5ff1a0a20d65" providerId="ADAL" clId="{274A9E3C-D1F1-4608-884F-1FE3E7BC0A04}" dt="2020-08-10T15:13:34.914" v="1048" actId="14100"/>
          <ac:spMkLst>
            <pc:docMk/>
            <pc:sldMk cId="155081212" sldId="430"/>
            <ac:spMk id="22" creationId="{B7E51456-5F44-45C8-91A1-06FF13F98914}"/>
          </ac:spMkLst>
        </pc:spChg>
        <pc:spChg chg="mod">
          <ac:chgData name="Erik Král" userId="e92e8e71-05aa-4c44-9728-5ff1a0a20d65" providerId="ADAL" clId="{274A9E3C-D1F1-4608-884F-1FE3E7BC0A04}" dt="2020-08-10T15:13:41.093" v="1051" actId="14100"/>
          <ac:spMkLst>
            <pc:docMk/>
            <pc:sldMk cId="155081212" sldId="430"/>
            <ac:spMk id="23" creationId="{5BE9C815-B2B0-4B11-8959-293CDD75CFCD}"/>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D9B9CC-48FD-46F0-BE95-57B0AFA539FB}" type="datetimeFigureOut">
              <a:rPr lang="cs-CZ" smtClean="0"/>
              <a:t>10.08.2020</a:t>
            </a:fld>
            <a:endParaRPr lang="cs-CZ"/>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cs-CZ"/>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D3BCD96-B447-4F8F-BF20-EC3D773D7213}" type="slidenum">
              <a:rPr lang="cs-CZ" smtClean="0"/>
              <a:t>‹#›</a:t>
            </a:fld>
            <a:endParaRPr lang="cs-CZ"/>
          </a:p>
        </p:txBody>
      </p:sp>
    </p:spTree>
    <p:extLst>
      <p:ext uri="{BB962C8B-B14F-4D97-AF65-F5344CB8AC3E}">
        <p14:creationId xmlns:p14="http://schemas.microsoft.com/office/powerpoint/2010/main" val="742119214"/>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6B19B4E-FAE7-4854-9018-49E74BACA333}" type="datetimeFigureOut">
              <a:rPr lang="cs-CZ" smtClean="0"/>
              <a:t>10.08.2020</a:t>
            </a:fld>
            <a:endParaRPr lang="cs-CZ"/>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5F94D59-967E-455B-94A7-AB61284CF9E1}" type="slidenum">
              <a:rPr lang="cs-CZ" smtClean="0"/>
              <a:t>‹#›</a:t>
            </a:fld>
            <a:endParaRPr lang="cs-CZ"/>
          </a:p>
        </p:txBody>
      </p:sp>
    </p:spTree>
    <p:extLst>
      <p:ext uri="{BB962C8B-B14F-4D97-AF65-F5344CB8AC3E}">
        <p14:creationId xmlns:p14="http://schemas.microsoft.com/office/powerpoint/2010/main" val="703751342"/>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cs-CZ" dirty="0"/>
          </a:p>
        </p:txBody>
      </p:sp>
    </p:spTree>
    <p:extLst>
      <p:ext uri="{BB962C8B-B14F-4D97-AF65-F5344CB8AC3E}">
        <p14:creationId xmlns:p14="http://schemas.microsoft.com/office/powerpoint/2010/main" val="38962531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cs-CZ"/>
          </a:p>
        </p:txBody>
      </p:sp>
    </p:spTree>
    <p:extLst>
      <p:ext uri="{BB962C8B-B14F-4D97-AF65-F5344CB8AC3E}">
        <p14:creationId xmlns:p14="http://schemas.microsoft.com/office/powerpoint/2010/main" val="19333197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cs-CZ"/>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cs-CZ"/>
          </a:p>
        </p:txBody>
      </p:sp>
      <p:sp>
        <p:nvSpPr>
          <p:cNvPr id="4" name="Date Placeholder 3"/>
          <p:cNvSpPr>
            <a:spLocks noGrp="1"/>
          </p:cNvSpPr>
          <p:nvPr>
            <p:ph type="dt" sz="half" idx="10"/>
          </p:nvPr>
        </p:nvSpPr>
        <p:spPr/>
        <p:txBody>
          <a:bodyPr/>
          <a:lstStyle/>
          <a:p>
            <a:fld id="{2A00D43F-1BD7-40AF-BDDD-E07D0899E91B}" type="datetime1">
              <a:rPr lang="cs-CZ" smtClean="0"/>
              <a:t>10.08.2020</a:t>
            </a:fld>
            <a:endParaRPr lang="cs-CZ"/>
          </a:p>
        </p:txBody>
      </p:sp>
      <p:sp>
        <p:nvSpPr>
          <p:cNvPr id="5" name="Footer Placeholder 4"/>
          <p:cNvSpPr>
            <a:spLocks noGrp="1"/>
          </p:cNvSpPr>
          <p:nvPr>
            <p:ph type="ftr" sz="quarter" idx="11"/>
          </p:nvPr>
        </p:nvSpPr>
        <p:spPr/>
        <p:txBody>
          <a:bodyPr/>
          <a:lstStyle/>
          <a:p>
            <a:r>
              <a:rPr lang="cs-CZ"/>
              <a:t>Jméno Afiliace</a:t>
            </a:r>
          </a:p>
        </p:txBody>
      </p:sp>
      <p:sp>
        <p:nvSpPr>
          <p:cNvPr id="6" name="Slide Number Placeholder 5"/>
          <p:cNvSpPr>
            <a:spLocks noGrp="1"/>
          </p:cNvSpPr>
          <p:nvPr>
            <p:ph type="sldNum" sz="quarter" idx="12"/>
          </p:nvPr>
        </p:nvSpPr>
        <p:spPr/>
        <p:txBody>
          <a:bodyPr/>
          <a:lstStyle/>
          <a:p>
            <a:fld id="{58ACF089-6BD9-4FF9-8F05-3BF27D933551}" type="slidenum">
              <a:rPr lang="cs-CZ" smtClean="0"/>
              <a:t>‹#›</a:t>
            </a:fld>
            <a:endParaRPr lang="cs-CZ"/>
          </a:p>
        </p:txBody>
      </p:sp>
    </p:spTree>
    <p:extLst>
      <p:ext uri="{BB962C8B-B14F-4D97-AF65-F5344CB8AC3E}">
        <p14:creationId xmlns:p14="http://schemas.microsoft.com/office/powerpoint/2010/main" val="7903481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cs-CZ"/>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4" name="Date Placeholder 3"/>
          <p:cNvSpPr>
            <a:spLocks noGrp="1"/>
          </p:cNvSpPr>
          <p:nvPr>
            <p:ph type="dt" sz="half" idx="10"/>
          </p:nvPr>
        </p:nvSpPr>
        <p:spPr/>
        <p:txBody>
          <a:bodyPr/>
          <a:lstStyle/>
          <a:p>
            <a:fld id="{031414FA-42EF-40A4-8A89-50638B7D11A5}" type="datetime1">
              <a:rPr lang="cs-CZ" smtClean="0"/>
              <a:t>10.08.2020</a:t>
            </a:fld>
            <a:endParaRPr lang="cs-CZ"/>
          </a:p>
        </p:txBody>
      </p:sp>
      <p:sp>
        <p:nvSpPr>
          <p:cNvPr id="5" name="Footer Placeholder 4"/>
          <p:cNvSpPr>
            <a:spLocks noGrp="1"/>
          </p:cNvSpPr>
          <p:nvPr>
            <p:ph type="ftr" sz="quarter" idx="11"/>
          </p:nvPr>
        </p:nvSpPr>
        <p:spPr/>
        <p:txBody>
          <a:bodyPr/>
          <a:lstStyle/>
          <a:p>
            <a:r>
              <a:rPr lang="cs-CZ"/>
              <a:t>Jméno Afiliace</a:t>
            </a:r>
          </a:p>
        </p:txBody>
      </p:sp>
      <p:sp>
        <p:nvSpPr>
          <p:cNvPr id="6" name="Slide Number Placeholder 5"/>
          <p:cNvSpPr>
            <a:spLocks noGrp="1"/>
          </p:cNvSpPr>
          <p:nvPr>
            <p:ph type="sldNum" sz="quarter" idx="12"/>
          </p:nvPr>
        </p:nvSpPr>
        <p:spPr/>
        <p:txBody>
          <a:bodyPr/>
          <a:lstStyle/>
          <a:p>
            <a:fld id="{58ACF089-6BD9-4FF9-8F05-3BF27D933551}" type="slidenum">
              <a:rPr lang="cs-CZ" smtClean="0"/>
              <a:t>‹#›</a:t>
            </a:fld>
            <a:endParaRPr lang="cs-CZ"/>
          </a:p>
        </p:txBody>
      </p:sp>
    </p:spTree>
    <p:extLst>
      <p:ext uri="{BB962C8B-B14F-4D97-AF65-F5344CB8AC3E}">
        <p14:creationId xmlns:p14="http://schemas.microsoft.com/office/powerpoint/2010/main" val="20518617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endParaRPr lang="cs-CZ"/>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4" name="Date Placeholder 3"/>
          <p:cNvSpPr>
            <a:spLocks noGrp="1"/>
          </p:cNvSpPr>
          <p:nvPr>
            <p:ph type="dt" sz="half" idx="10"/>
          </p:nvPr>
        </p:nvSpPr>
        <p:spPr/>
        <p:txBody>
          <a:bodyPr/>
          <a:lstStyle/>
          <a:p>
            <a:fld id="{D600A421-0954-421A-BA49-D9588F09156A}" type="datetime1">
              <a:rPr lang="cs-CZ" smtClean="0"/>
              <a:t>10.08.2020</a:t>
            </a:fld>
            <a:endParaRPr lang="cs-CZ"/>
          </a:p>
        </p:txBody>
      </p:sp>
      <p:sp>
        <p:nvSpPr>
          <p:cNvPr id="5" name="Footer Placeholder 4"/>
          <p:cNvSpPr>
            <a:spLocks noGrp="1"/>
          </p:cNvSpPr>
          <p:nvPr>
            <p:ph type="ftr" sz="quarter" idx="11"/>
          </p:nvPr>
        </p:nvSpPr>
        <p:spPr/>
        <p:txBody>
          <a:bodyPr/>
          <a:lstStyle/>
          <a:p>
            <a:r>
              <a:rPr lang="cs-CZ"/>
              <a:t>Jméno Afiliace</a:t>
            </a:r>
          </a:p>
        </p:txBody>
      </p:sp>
      <p:sp>
        <p:nvSpPr>
          <p:cNvPr id="6" name="Slide Number Placeholder 5"/>
          <p:cNvSpPr>
            <a:spLocks noGrp="1"/>
          </p:cNvSpPr>
          <p:nvPr>
            <p:ph type="sldNum" sz="quarter" idx="12"/>
          </p:nvPr>
        </p:nvSpPr>
        <p:spPr/>
        <p:txBody>
          <a:bodyPr/>
          <a:lstStyle/>
          <a:p>
            <a:fld id="{58ACF089-6BD9-4FF9-8F05-3BF27D933551}" type="slidenum">
              <a:rPr lang="cs-CZ" smtClean="0"/>
              <a:t>‹#›</a:t>
            </a:fld>
            <a:endParaRPr lang="cs-CZ"/>
          </a:p>
        </p:txBody>
      </p:sp>
    </p:spTree>
    <p:extLst>
      <p:ext uri="{BB962C8B-B14F-4D97-AF65-F5344CB8AC3E}">
        <p14:creationId xmlns:p14="http://schemas.microsoft.com/office/powerpoint/2010/main" val="6322592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cs-CZ"/>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4" name="Date Placeholder 3"/>
          <p:cNvSpPr>
            <a:spLocks noGrp="1"/>
          </p:cNvSpPr>
          <p:nvPr>
            <p:ph type="dt" sz="half" idx="10"/>
          </p:nvPr>
        </p:nvSpPr>
        <p:spPr/>
        <p:txBody>
          <a:bodyPr/>
          <a:lstStyle/>
          <a:p>
            <a:fld id="{C8CFF63A-F393-47F6-B534-43E800AB7445}" type="datetime1">
              <a:rPr lang="cs-CZ" smtClean="0"/>
              <a:t>10.08.2020</a:t>
            </a:fld>
            <a:endParaRPr lang="cs-CZ"/>
          </a:p>
        </p:txBody>
      </p:sp>
      <p:sp>
        <p:nvSpPr>
          <p:cNvPr id="5" name="Footer Placeholder 4"/>
          <p:cNvSpPr>
            <a:spLocks noGrp="1"/>
          </p:cNvSpPr>
          <p:nvPr>
            <p:ph type="ftr" sz="quarter" idx="11"/>
          </p:nvPr>
        </p:nvSpPr>
        <p:spPr/>
        <p:txBody>
          <a:bodyPr/>
          <a:lstStyle/>
          <a:p>
            <a:r>
              <a:rPr lang="cs-CZ"/>
              <a:t>Jméno Afiliace</a:t>
            </a:r>
          </a:p>
        </p:txBody>
      </p:sp>
      <p:sp>
        <p:nvSpPr>
          <p:cNvPr id="6" name="Slide Number Placeholder 5"/>
          <p:cNvSpPr>
            <a:spLocks noGrp="1"/>
          </p:cNvSpPr>
          <p:nvPr>
            <p:ph type="sldNum" sz="quarter" idx="12"/>
          </p:nvPr>
        </p:nvSpPr>
        <p:spPr/>
        <p:txBody>
          <a:bodyPr/>
          <a:lstStyle/>
          <a:p>
            <a:fld id="{58ACF089-6BD9-4FF9-8F05-3BF27D933551}" type="slidenum">
              <a:rPr lang="cs-CZ" smtClean="0"/>
              <a:t>‹#›</a:t>
            </a:fld>
            <a:endParaRPr lang="cs-CZ"/>
          </a:p>
        </p:txBody>
      </p:sp>
    </p:spTree>
    <p:extLst>
      <p:ext uri="{BB962C8B-B14F-4D97-AF65-F5344CB8AC3E}">
        <p14:creationId xmlns:p14="http://schemas.microsoft.com/office/powerpoint/2010/main" val="28941981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cs-CZ"/>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350E0D1-8410-4A3F-84E8-26742A190F02}" type="datetime1">
              <a:rPr lang="cs-CZ" smtClean="0"/>
              <a:t>10.08.2020</a:t>
            </a:fld>
            <a:endParaRPr lang="cs-CZ"/>
          </a:p>
        </p:txBody>
      </p:sp>
      <p:sp>
        <p:nvSpPr>
          <p:cNvPr id="5" name="Footer Placeholder 4"/>
          <p:cNvSpPr>
            <a:spLocks noGrp="1"/>
          </p:cNvSpPr>
          <p:nvPr>
            <p:ph type="ftr" sz="quarter" idx="11"/>
          </p:nvPr>
        </p:nvSpPr>
        <p:spPr/>
        <p:txBody>
          <a:bodyPr/>
          <a:lstStyle/>
          <a:p>
            <a:r>
              <a:rPr lang="cs-CZ"/>
              <a:t>Jméno Afiliace</a:t>
            </a:r>
          </a:p>
        </p:txBody>
      </p:sp>
      <p:sp>
        <p:nvSpPr>
          <p:cNvPr id="6" name="Slide Number Placeholder 5"/>
          <p:cNvSpPr>
            <a:spLocks noGrp="1"/>
          </p:cNvSpPr>
          <p:nvPr>
            <p:ph type="sldNum" sz="quarter" idx="12"/>
          </p:nvPr>
        </p:nvSpPr>
        <p:spPr/>
        <p:txBody>
          <a:bodyPr/>
          <a:lstStyle/>
          <a:p>
            <a:fld id="{58ACF089-6BD9-4FF9-8F05-3BF27D933551}" type="slidenum">
              <a:rPr lang="cs-CZ" smtClean="0"/>
              <a:t>‹#›</a:t>
            </a:fld>
            <a:endParaRPr lang="cs-CZ"/>
          </a:p>
        </p:txBody>
      </p:sp>
    </p:spTree>
    <p:extLst>
      <p:ext uri="{BB962C8B-B14F-4D97-AF65-F5344CB8AC3E}">
        <p14:creationId xmlns:p14="http://schemas.microsoft.com/office/powerpoint/2010/main" val="27335935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cs-CZ"/>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5" name="Date Placeholder 4"/>
          <p:cNvSpPr>
            <a:spLocks noGrp="1"/>
          </p:cNvSpPr>
          <p:nvPr>
            <p:ph type="dt" sz="half" idx="10"/>
          </p:nvPr>
        </p:nvSpPr>
        <p:spPr/>
        <p:txBody>
          <a:bodyPr/>
          <a:lstStyle/>
          <a:p>
            <a:fld id="{75EC03C0-EDEF-418C-841F-64E45E8364A7}" type="datetime1">
              <a:rPr lang="cs-CZ" smtClean="0"/>
              <a:t>10.08.2020</a:t>
            </a:fld>
            <a:endParaRPr lang="cs-CZ"/>
          </a:p>
        </p:txBody>
      </p:sp>
      <p:sp>
        <p:nvSpPr>
          <p:cNvPr id="6" name="Footer Placeholder 5"/>
          <p:cNvSpPr>
            <a:spLocks noGrp="1"/>
          </p:cNvSpPr>
          <p:nvPr>
            <p:ph type="ftr" sz="quarter" idx="11"/>
          </p:nvPr>
        </p:nvSpPr>
        <p:spPr/>
        <p:txBody>
          <a:bodyPr/>
          <a:lstStyle/>
          <a:p>
            <a:r>
              <a:rPr lang="cs-CZ"/>
              <a:t>Jméno Afiliace</a:t>
            </a:r>
          </a:p>
        </p:txBody>
      </p:sp>
      <p:sp>
        <p:nvSpPr>
          <p:cNvPr id="7" name="Slide Number Placeholder 6"/>
          <p:cNvSpPr>
            <a:spLocks noGrp="1"/>
          </p:cNvSpPr>
          <p:nvPr>
            <p:ph type="sldNum" sz="quarter" idx="12"/>
          </p:nvPr>
        </p:nvSpPr>
        <p:spPr/>
        <p:txBody>
          <a:bodyPr/>
          <a:lstStyle/>
          <a:p>
            <a:fld id="{58ACF089-6BD9-4FF9-8F05-3BF27D933551}" type="slidenum">
              <a:rPr lang="cs-CZ" smtClean="0"/>
              <a:t>‹#›</a:t>
            </a:fld>
            <a:endParaRPr lang="cs-CZ"/>
          </a:p>
        </p:txBody>
      </p:sp>
    </p:spTree>
    <p:extLst>
      <p:ext uri="{BB962C8B-B14F-4D97-AF65-F5344CB8AC3E}">
        <p14:creationId xmlns:p14="http://schemas.microsoft.com/office/powerpoint/2010/main" val="40445928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cs-CZ"/>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7" name="Date Placeholder 6"/>
          <p:cNvSpPr>
            <a:spLocks noGrp="1"/>
          </p:cNvSpPr>
          <p:nvPr>
            <p:ph type="dt" sz="half" idx="10"/>
          </p:nvPr>
        </p:nvSpPr>
        <p:spPr/>
        <p:txBody>
          <a:bodyPr/>
          <a:lstStyle/>
          <a:p>
            <a:fld id="{38711C53-9D0F-452E-AF59-9817645EC6BC}" type="datetime1">
              <a:rPr lang="cs-CZ" smtClean="0"/>
              <a:t>10.08.2020</a:t>
            </a:fld>
            <a:endParaRPr lang="cs-CZ"/>
          </a:p>
        </p:txBody>
      </p:sp>
      <p:sp>
        <p:nvSpPr>
          <p:cNvPr id="8" name="Footer Placeholder 7"/>
          <p:cNvSpPr>
            <a:spLocks noGrp="1"/>
          </p:cNvSpPr>
          <p:nvPr>
            <p:ph type="ftr" sz="quarter" idx="11"/>
          </p:nvPr>
        </p:nvSpPr>
        <p:spPr/>
        <p:txBody>
          <a:bodyPr/>
          <a:lstStyle/>
          <a:p>
            <a:r>
              <a:rPr lang="cs-CZ"/>
              <a:t>Jméno Afiliace</a:t>
            </a:r>
          </a:p>
        </p:txBody>
      </p:sp>
      <p:sp>
        <p:nvSpPr>
          <p:cNvPr id="9" name="Slide Number Placeholder 8"/>
          <p:cNvSpPr>
            <a:spLocks noGrp="1"/>
          </p:cNvSpPr>
          <p:nvPr>
            <p:ph type="sldNum" sz="quarter" idx="12"/>
          </p:nvPr>
        </p:nvSpPr>
        <p:spPr/>
        <p:txBody>
          <a:bodyPr/>
          <a:lstStyle/>
          <a:p>
            <a:fld id="{58ACF089-6BD9-4FF9-8F05-3BF27D933551}" type="slidenum">
              <a:rPr lang="cs-CZ" smtClean="0"/>
              <a:t>‹#›</a:t>
            </a:fld>
            <a:endParaRPr lang="cs-CZ"/>
          </a:p>
        </p:txBody>
      </p:sp>
    </p:spTree>
    <p:extLst>
      <p:ext uri="{BB962C8B-B14F-4D97-AF65-F5344CB8AC3E}">
        <p14:creationId xmlns:p14="http://schemas.microsoft.com/office/powerpoint/2010/main" val="37699475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cs-CZ"/>
          </a:p>
        </p:txBody>
      </p:sp>
      <p:sp>
        <p:nvSpPr>
          <p:cNvPr id="3" name="Date Placeholder 2"/>
          <p:cNvSpPr>
            <a:spLocks noGrp="1"/>
          </p:cNvSpPr>
          <p:nvPr>
            <p:ph type="dt" sz="half" idx="10"/>
          </p:nvPr>
        </p:nvSpPr>
        <p:spPr/>
        <p:txBody>
          <a:bodyPr/>
          <a:lstStyle/>
          <a:p>
            <a:fld id="{50C35472-8FE8-49A1-A52D-ACC4CFDAC287}" type="datetime1">
              <a:rPr lang="cs-CZ" smtClean="0"/>
              <a:t>10.08.2020</a:t>
            </a:fld>
            <a:endParaRPr lang="cs-CZ"/>
          </a:p>
        </p:txBody>
      </p:sp>
      <p:sp>
        <p:nvSpPr>
          <p:cNvPr id="4" name="Footer Placeholder 3"/>
          <p:cNvSpPr>
            <a:spLocks noGrp="1"/>
          </p:cNvSpPr>
          <p:nvPr>
            <p:ph type="ftr" sz="quarter" idx="11"/>
          </p:nvPr>
        </p:nvSpPr>
        <p:spPr/>
        <p:txBody>
          <a:bodyPr/>
          <a:lstStyle/>
          <a:p>
            <a:r>
              <a:rPr lang="cs-CZ"/>
              <a:t>Jméno Afiliace</a:t>
            </a:r>
          </a:p>
        </p:txBody>
      </p:sp>
      <p:sp>
        <p:nvSpPr>
          <p:cNvPr id="5" name="Slide Number Placeholder 4"/>
          <p:cNvSpPr>
            <a:spLocks noGrp="1"/>
          </p:cNvSpPr>
          <p:nvPr>
            <p:ph type="sldNum" sz="quarter" idx="12"/>
          </p:nvPr>
        </p:nvSpPr>
        <p:spPr/>
        <p:txBody>
          <a:bodyPr/>
          <a:lstStyle/>
          <a:p>
            <a:fld id="{58ACF089-6BD9-4FF9-8F05-3BF27D933551}" type="slidenum">
              <a:rPr lang="cs-CZ" smtClean="0"/>
              <a:t>‹#›</a:t>
            </a:fld>
            <a:endParaRPr lang="cs-CZ"/>
          </a:p>
        </p:txBody>
      </p:sp>
    </p:spTree>
    <p:extLst>
      <p:ext uri="{BB962C8B-B14F-4D97-AF65-F5344CB8AC3E}">
        <p14:creationId xmlns:p14="http://schemas.microsoft.com/office/powerpoint/2010/main" val="30297241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82F93C-1D3C-4D9D-B0F9-303D9E71AD6A}" type="datetime1">
              <a:rPr lang="cs-CZ" smtClean="0"/>
              <a:t>10.08.2020</a:t>
            </a:fld>
            <a:endParaRPr lang="cs-CZ"/>
          </a:p>
        </p:txBody>
      </p:sp>
      <p:sp>
        <p:nvSpPr>
          <p:cNvPr id="3" name="Footer Placeholder 2"/>
          <p:cNvSpPr>
            <a:spLocks noGrp="1"/>
          </p:cNvSpPr>
          <p:nvPr>
            <p:ph type="ftr" sz="quarter" idx="11"/>
          </p:nvPr>
        </p:nvSpPr>
        <p:spPr/>
        <p:txBody>
          <a:bodyPr/>
          <a:lstStyle/>
          <a:p>
            <a:r>
              <a:rPr lang="cs-CZ"/>
              <a:t>Jméno Afiliace</a:t>
            </a:r>
          </a:p>
        </p:txBody>
      </p:sp>
      <p:sp>
        <p:nvSpPr>
          <p:cNvPr id="4" name="Slide Number Placeholder 3"/>
          <p:cNvSpPr>
            <a:spLocks noGrp="1"/>
          </p:cNvSpPr>
          <p:nvPr>
            <p:ph type="sldNum" sz="quarter" idx="12"/>
          </p:nvPr>
        </p:nvSpPr>
        <p:spPr/>
        <p:txBody>
          <a:bodyPr/>
          <a:lstStyle/>
          <a:p>
            <a:fld id="{58ACF089-6BD9-4FF9-8F05-3BF27D933551}" type="slidenum">
              <a:rPr lang="cs-CZ" smtClean="0"/>
              <a:t>‹#›</a:t>
            </a:fld>
            <a:endParaRPr lang="cs-CZ"/>
          </a:p>
        </p:txBody>
      </p:sp>
    </p:spTree>
    <p:extLst>
      <p:ext uri="{BB962C8B-B14F-4D97-AF65-F5344CB8AC3E}">
        <p14:creationId xmlns:p14="http://schemas.microsoft.com/office/powerpoint/2010/main" val="20879766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cs-CZ"/>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3DFFE23-292A-4263-9249-03AA30401FF7}" type="datetime1">
              <a:rPr lang="cs-CZ" smtClean="0"/>
              <a:t>10.08.2020</a:t>
            </a:fld>
            <a:endParaRPr lang="cs-CZ"/>
          </a:p>
        </p:txBody>
      </p:sp>
      <p:sp>
        <p:nvSpPr>
          <p:cNvPr id="6" name="Footer Placeholder 5"/>
          <p:cNvSpPr>
            <a:spLocks noGrp="1"/>
          </p:cNvSpPr>
          <p:nvPr>
            <p:ph type="ftr" sz="quarter" idx="11"/>
          </p:nvPr>
        </p:nvSpPr>
        <p:spPr/>
        <p:txBody>
          <a:bodyPr/>
          <a:lstStyle/>
          <a:p>
            <a:r>
              <a:rPr lang="cs-CZ"/>
              <a:t>Jméno Afiliace</a:t>
            </a:r>
          </a:p>
        </p:txBody>
      </p:sp>
      <p:sp>
        <p:nvSpPr>
          <p:cNvPr id="7" name="Slide Number Placeholder 6"/>
          <p:cNvSpPr>
            <a:spLocks noGrp="1"/>
          </p:cNvSpPr>
          <p:nvPr>
            <p:ph type="sldNum" sz="quarter" idx="12"/>
          </p:nvPr>
        </p:nvSpPr>
        <p:spPr/>
        <p:txBody>
          <a:bodyPr/>
          <a:lstStyle/>
          <a:p>
            <a:fld id="{58ACF089-6BD9-4FF9-8F05-3BF27D933551}" type="slidenum">
              <a:rPr lang="cs-CZ" smtClean="0"/>
              <a:t>‹#›</a:t>
            </a:fld>
            <a:endParaRPr lang="cs-CZ"/>
          </a:p>
        </p:txBody>
      </p:sp>
    </p:spTree>
    <p:extLst>
      <p:ext uri="{BB962C8B-B14F-4D97-AF65-F5344CB8AC3E}">
        <p14:creationId xmlns:p14="http://schemas.microsoft.com/office/powerpoint/2010/main" val="35376772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cs-CZ"/>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cs-CZ"/>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B4C4637-49AD-4C7F-BCB6-1899E8047122}" type="datetime1">
              <a:rPr lang="cs-CZ" smtClean="0"/>
              <a:t>10.08.2020</a:t>
            </a:fld>
            <a:endParaRPr lang="cs-CZ"/>
          </a:p>
        </p:txBody>
      </p:sp>
      <p:sp>
        <p:nvSpPr>
          <p:cNvPr id="6" name="Footer Placeholder 5"/>
          <p:cNvSpPr>
            <a:spLocks noGrp="1"/>
          </p:cNvSpPr>
          <p:nvPr>
            <p:ph type="ftr" sz="quarter" idx="11"/>
          </p:nvPr>
        </p:nvSpPr>
        <p:spPr/>
        <p:txBody>
          <a:bodyPr/>
          <a:lstStyle/>
          <a:p>
            <a:r>
              <a:rPr lang="cs-CZ"/>
              <a:t>Jméno Afiliace</a:t>
            </a:r>
          </a:p>
        </p:txBody>
      </p:sp>
      <p:sp>
        <p:nvSpPr>
          <p:cNvPr id="7" name="Slide Number Placeholder 6"/>
          <p:cNvSpPr>
            <a:spLocks noGrp="1"/>
          </p:cNvSpPr>
          <p:nvPr>
            <p:ph type="sldNum" sz="quarter" idx="12"/>
          </p:nvPr>
        </p:nvSpPr>
        <p:spPr/>
        <p:txBody>
          <a:bodyPr/>
          <a:lstStyle/>
          <a:p>
            <a:fld id="{58ACF089-6BD9-4FF9-8F05-3BF27D933551}" type="slidenum">
              <a:rPr lang="cs-CZ" smtClean="0"/>
              <a:t>‹#›</a:t>
            </a:fld>
            <a:endParaRPr lang="cs-CZ"/>
          </a:p>
        </p:txBody>
      </p:sp>
    </p:spTree>
    <p:extLst>
      <p:ext uri="{BB962C8B-B14F-4D97-AF65-F5344CB8AC3E}">
        <p14:creationId xmlns:p14="http://schemas.microsoft.com/office/powerpoint/2010/main" val="31868155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endParaRPr lang="cs-CZ"/>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C2FF82-2179-44E3-B1C8-B30BE6AFE56F}" type="datetime1">
              <a:rPr lang="cs-CZ" smtClean="0"/>
              <a:t>10.08.2020</a:t>
            </a:fld>
            <a:endParaRPr lang="cs-CZ"/>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cs-CZ"/>
              <a:t>Jméno Afiliace</a:t>
            </a: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ACF089-6BD9-4FF9-8F05-3BF27D933551}" type="slidenum">
              <a:rPr lang="cs-CZ" smtClean="0"/>
              <a:t>‹#›</a:t>
            </a:fld>
            <a:endParaRPr lang="cs-CZ"/>
          </a:p>
        </p:txBody>
      </p:sp>
    </p:spTree>
    <p:extLst>
      <p:ext uri="{BB962C8B-B14F-4D97-AF65-F5344CB8AC3E}">
        <p14:creationId xmlns:p14="http://schemas.microsoft.com/office/powerpoint/2010/main" val="91940574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cs-C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microsoft.com/office/2007/relationships/hdphoto" Target="../media/hdphoto2.wdp"/><Relationship Id="rId5" Type="http://schemas.openxmlformats.org/officeDocument/2006/relationships/image" Target="../media/image2.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hyperlink" Target="https://docs.microsoft.com/en-us/cpp/c-language/pointer-arithmetic?view=vs-2019"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microsoft.com/office/2007/relationships/hdphoto" Target="../media/hdphoto2.wdp"/><Relationship Id="rId5" Type="http://schemas.openxmlformats.org/officeDocument/2006/relationships/image" Target="../media/image2.png"/><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BEBA8EAE-BF5A-486C-A8C5-ECC9F3942E4B}">
                <a14:imgProps xmlns:a14="http://schemas.microsoft.com/office/drawing/2010/main">
                  <a14:imgLayer r:embed="rId4">
                    <a14:imgEffect>
                      <a14:artisticGlowEdges/>
                    </a14:imgEffect>
                  </a14:imgLayer>
                </a14:imgProps>
              </a:ext>
              <a:ext uri="{28A0092B-C50C-407E-A947-70E740481C1C}">
                <a14:useLocalDpi xmlns:a14="http://schemas.microsoft.com/office/drawing/2010/main" val="0"/>
              </a:ext>
            </a:extLst>
          </a:blip>
          <a:stretch>
            <a:fillRect/>
          </a:stretch>
        </p:blipFill>
        <p:spPr>
          <a:xfrm>
            <a:off x="4307787" y="1463669"/>
            <a:ext cx="3456384" cy="3456384"/>
          </a:xfrm>
          <a:prstGeom prst="rect">
            <a:avLst/>
          </a:prstGeom>
        </p:spPr>
      </p:pic>
      <p:sp>
        <p:nvSpPr>
          <p:cNvPr id="2" name="Title 1"/>
          <p:cNvSpPr>
            <a:spLocks noGrp="1"/>
          </p:cNvSpPr>
          <p:nvPr>
            <p:ph type="ctrTitle"/>
          </p:nvPr>
        </p:nvSpPr>
        <p:spPr>
          <a:xfrm>
            <a:off x="2209800" y="2276873"/>
            <a:ext cx="7772400" cy="1470025"/>
          </a:xfrm>
        </p:spPr>
        <p:txBody>
          <a:bodyPr/>
          <a:lstStyle/>
          <a:p>
            <a:r>
              <a:rPr lang="cs-CZ" dirty="0"/>
              <a:t> Pointer </a:t>
            </a:r>
            <a:r>
              <a:rPr lang="cs-CZ" dirty="0" err="1"/>
              <a:t>arithmetic</a:t>
            </a:r>
            <a:endParaRPr lang="cs-CZ" dirty="0"/>
          </a:p>
        </p:txBody>
      </p:sp>
      <p:sp>
        <p:nvSpPr>
          <p:cNvPr id="3" name="Subtitle 2"/>
          <p:cNvSpPr>
            <a:spLocks noGrp="1"/>
          </p:cNvSpPr>
          <p:nvPr>
            <p:ph type="subTitle" idx="1"/>
          </p:nvPr>
        </p:nvSpPr>
        <p:spPr>
          <a:xfrm>
            <a:off x="2855640" y="3356992"/>
            <a:ext cx="6400800" cy="1752600"/>
          </a:xfrm>
        </p:spPr>
        <p:txBody>
          <a:bodyPr>
            <a:normAutofit/>
          </a:bodyPr>
          <a:lstStyle/>
          <a:p>
            <a:r>
              <a:rPr lang="cs-CZ" sz="2800" i="1" dirty="0" err="1">
                <a:solidFill>
                  <a:schemeClr val="tx1"/>
                </a:solidFill>
              </a:rPr>
              <a:t>Object-oriented</a:t>
            </a:r>
            <a:r>
              <a:rPr lang="cs-CZ" sz="2800" i="1" dirty="0">
                <a:solidFill>
                  <a:schemeClr val="tx1"/>
                </a:solidFill>
              </a:rPr>
              <a:t> </a:t>
            </a:r>
            <a:r>
              <a:rPr lang="cs-CZ" sz="2800" i="1" dirty="0" err="1">
                <a:solidFill>
                  <a:schemeClr val="tx1"/>
                </a:solidFill>
              </a:rPr>
              <a:t>programming</a:t>
            </a:r>
            <a:endParaRPr lang="cs-CZ" sz="2800" i="1" dirty="0">
              <a:solidFill>
                <a:schemeClr val="tx1"/>
              </a:solidFill>
            </a:endParaRPr>
          </a:p>
        </p:txBody>
      </p:sp>
      <p:sp>
        <p:nvSpPr>
          <p:cNvPr id="4" name="Footer Placeholder 3"/>
          <p:cNvSpPr>
            <a:spLocks noGrp="1"/>
          </p:cNvSpPr>
          <p:nvPr>
            <p:ph type="ftr" sz="quarter" idx="11"/>
          </p:nvPr>
        </p:nvSpPr>
        <p:spPr>
          <a:xfrm>
            <a:off x="2408312" y="6093296"/>
            <a:ext cx="2319536" cy="504056"/>
          </a:xfrm>
        </p:spPr>
        <p:txBody>
          <a:bodyPr/>
          <a:lstStyle/>
          <a:p>
            <a:pPr algn="l"/>
            <a:r>
              <a:rPr lang="cs-CZ" sz="1100" dirty="0">
                <a:solidFill>
                  <a:schemeClr val="tx1"/>
                </a:solidFill>
                <a:latin typeface="Berlin CE" pitchFamily="2" charset="0"/>
              </a:rPr>
              <a:t>Ing. et Ing. Erik Král, Ph.D.</a:t>
            </a:r>
          </a:p>
          <a:p>
            <a:pPr algn="l"/>
            <a:r>
              <a:rPr lang="cs-CZ" sz="1100" dirty="0">
                <a:solidFill>
                  <a:schemeClr val="tx1"/>
                </a:solidFill>
                <a:latin typeface="Berlin CE" pitchFamily="2" charset="0"/>
              </a:rPr>
              <a:t>FAI, ÚPKS</a:t>
            </a:r>
          </a:p>
        </p:txBody>
      </p:sp>
      <p:pic>
        <p:nvPicPr>
          <p:cNvPr id="7" name="Picture 6"/>
          <p:cNvPicPr>
            <a:picLocks noChangeAspect="1"/>
          </p:cNvPicPr>
          <p:nvPr/>
        </p:nvPicPr>
        <p:blipFill>
          <a:blip r:embed="rId5">
            <a:extLst>
              <a:ext uri="{BEBA8EAE-BF5A-486C-A8C5-ECC9F3942E4B}">
                <a14:imgProps xmlns:a14="http://schemas.microsoft.com/office/drawing/2010/main">
                  <a14:imgLayer r:embed="rId6">
                    <a14:imgEffect>
                      <a14:artisticGlowEdges/>
                    </a14:imgEffect>
                  </a14:imgLayer>
                </a14:imgProps>
              </a:ext>
              <a:ext uri="{28A0092B-C50C-407E-A947-70E740481C1C}">
                <a14:useLocalDpi xmlns:a14="http://schemas.microsoft.com/office/drawing/2010/main" val="0"/>
              </a:ext>
            </a:extLst>
          </a:blip>
          <a:stretch>
            <a:fillRect/>
          </a:stretch>
        </p:blipFill>
        <p:spPr>
          <a:xfrm>
            <a:off x="2145764" y="6231658"/>
            <a:ext cx="205821" cy="235223"/>
          </a:xfrm>
          <a:prstGeom prst="rect">
            <a:avLst/>
          </a:prstGeom>
        </p:spPr>
      </p:pic>
      <p:pic>
        <p:nvPicPr>
          <p:cNvPr id="13" name="Obrázek 12" descr="http://www.msmt.cz/uploads/OP_VVV/Pravidla_pro_publicitu/logolinky/Logolink_OP_VVV_hor_barva_cz.jpg"/>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156254" y="0"/>
            <a:ext cx="5759450" cy="1277620"/>
          </a:xfrm>
          <a:prstGeom prst="rect">
            <a:avLst/>
          </a:prstGeom>
          <a:noFill/>
          <a:ln>
            <a:noFill/>
          </a:ln>
        </p:spPr>
      </p:pic>
      <p:sp>
        <p:nvSpPr>
          <p:cNvPr id="5" name="Zástupný symbol pro číslo snímku 4"/>
          <p:cNvSpPr>
            <a:spLocks noGrp="1"/>
          </p:cNvSpPr>
          <p:nvPr>
            <p:ph type="sldNum" sz="quarter" idx="12"/>
          </p:nvPr>
        </p:nvSpPr>
        <p:spPr/>
        <p:txBody>
          <a:bodyPr/>
          <a:lstStyle/>
          <a:p>
            <a:fld id="{58ACF089-6BD9-4FF9-8F05-3BF27D933551}" type="slidenum">
              <a:rPr lang="cs-CZ" smtClean="0"/>
              <a:t>1</a:t>
            </a:fld>
            <a:endParaRPr lang="cs-CZ"/>
          </a:p>
        </p:txBody>
      </p:sp>
      <p:sp>
        <p:nvSpPr>
          <p:cNvPr id="14" name="TextovéPole 13"/>
          <p:cNvSpPr txBox="1"/>
          <p:nvPr/>
        </p:nvSpPr>
        <p:spPr>
          <a:xfrm>
            <a:off x="3156254" y="5013177"/>
            <a:ext cx="5759450" cy="307777"/>
          </a:xfrm>
          <a:prstGeom prst="rect">
            <a:avLst/>
          </a:prstGeom>
          <a:noFill/>
        </p:spPr>
        <p:txBody>
          <a:bodyPr wrap="square" rtlCol="0">
            <a:spAutoFit/>
          </a:bodyPr>
          <a:lstStyle/>
          <a:p>
            <a:pPr algn="ctr"/>
            <a:r>
              <a:rPr lang="cs-CZ" sz="1400"/>
              <a:t>Strategický projekt UTB ve Zlíně, </a:t>
            </a:r>
            <a:r>
              <a:rPr lang="cs-CZ" sz="1400" err="1"/>
              <a:t>reg</a:t>
            </a:r>
            <a:r>
              <a:rPr lang="cs-CZ" sz="1400"/>
              <a:t>. č. CZ.02.2.69/0.0/0.0/16_015/0002204</a:t>
            </a:r>
          </a:p>
        </p:txBody>
      </p:sp>
    </p:spTree>
    <p:extLst>
      <p:ext uri="{BB962C8B-B14F-4D97-AF65-F5344CB8AC3E}">
        <p14:creationId xmlns:p14="http://schemas.microsoft.com/office/powerpoint/2010/main" val="21485078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EEA7AB69-2049-4437-9039-09146C9AEAF2}"/>
              </a:ext>
            </a:extLst>
          </p:cNvPr>
          <p:cNvSpPr>
            <a:spLocks noGrp="1"/>
          </p:cNvSpPr>
          <p:nvPr>
            <p:ph type="title"/>
          </p:nvPr>
        </p:nvSpPr>
        <p:spPr/>
        <p:txBody>
          <a:bodyPr/>
          <a:lstStyle/>
          <a:p>
            <a:r>
              <a:rPr lang="en-US" dirty="0"/>
              <a:t>Pointer and Array Example</a:t>
            </a:r>
            <a:endParaRPr lang="cs-CZ" dirty="0"/>
          </a:p>
        </p:txBody>
      </p:sp>
      <p:sp>
        <p:nvSpPr>
          <p:cNvPr id="5" name="Zástupný symbol pro číslo snímku 4">
            <a:extLst>
              <a:ext uri="{FF2B5EF4-FFF2-40B4-BE49-F238E27FC236}">
                <a16:creationId xmlns:a16="http://schemas.microsoft.com/office/drawing/2014/main" id="{16BE6F35-A490-4C69-B7DC-4F475D0D81BD}"/>
              </a:ext>
            </a:extLst>
          </p:cNvPr>
          <p:cNvSpPr>
            <a:spLocks noGrp="1"/>
          </p:cNvSpPr>
          <p:nvPr>
            <p:ph type="sldNum" sz="quarter" idx="12"/>
          </p:nvPr>
        </p:nvSpPr>
        <p:spPr/>
        <p:txBody>
          <a:bodyPr/>
          <a:lstStyle/>
          <a:p>
            <a:fld id="{58ACF089-6BD9-4FF9-8F05-3BF27D933551}" type="slidenum">
              <a:rPr lang="cs-CZ" smtClean="0"/>
              <a:t>10</a:t>
            </a:fld>
            <a:endParaRPr lang="cs-CZ"/>
          </a:p>
        </p:txBody>
      </p:sp>
      <p:sp>
        <p:nvSpPr>
          <p:cNvPr id="6" name="Obdélník 5">
            <a:extLst>
              <a:ext uri="{FF2B5EF4-FFF2-40B4-BE49-F238E27FC236}">
                <a16:creationId xmlns:a16="http://schemas.microsoft.com/office/drawing/2014/main" id="{9C413DFC-1812-4627-973D-A7937722D961}"/>
              </a:ext>
            </a:extLst>
          </p:cNvPr>
          <p:cNvSpPr/>
          <p:nvPr/>
        </p:nvSpPr>
        <p:spPr>
          <a:xfrm>
            <a:off x="7014556" y="1694693"/>
            <a:ext cx="4567844" cy="455512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cs-CZ"/>
          </a:p>
        </p:txBody>
      </p:sp>
      <p:sp>
        <p:nvSpPr>
          <p:cNvPr id="8" name="TextovéPole 7">
            <a:extLst>
              <a:ext uri="{FF2B5EF4-FFF2-40B4-BE49-F238E27FC236}">
                <a16:creationId xmlns:a16="http://schemas.microsoft.com/office/drawing/2014/main" id="{64A4D747-F78C-46EF-8A2E-C63C2A2DDAC4}"/>
              </a:ext>
            </a:extLst>
          </p:cNvPr>
          <p:cNvSpPr txBox="1"/>
          <p:nvPr/>
        </p:nvSpPr>
        <p:spPr>
          <a:xfrm>
            <a:off x="7012477" y="1417638"/>
            <a:ext cx="1697875" cy="369332"/>
          </a:xfrm>
          <a:prstGeom prst="rect">
            <a:avLst/>
          </a:prstGeom>
          <a:noFill/>
        </p:spPr>
        <p:txBody>
          <a:bodyPr wrap="square" rtlCol="0">
            <a:spAutoFit/>
          </a:bodyPr>
          <a:lstStyle/>
          <a:p>
            <a:r>
              <a:rPr lang="cs-CZ" dirty="0"/>
              <a:t>RAM</a:t>
            </a:r>
          </a:p>
        </p:txBody>
      </p:sp>
      <p:sp>
        <p:nvSpPr>
          <p:cNvPr id="3" name="Obdélník 2">
            <a:extLst>
              <a:ext uri="{FF2B5EF4-FFF2-40B4-BE49-F238E27FC236}">
                <a16:creationId xmlns:a16="http://schemas.microsoft.com/office/drawing/2014/main" id="{1CDCC051-0A3F-433E-BAB9-1A4D22478041}"/>
              </a:ext>
            </a:extLst>
          </p:cNvPr>
          <p:cNvSpPr/>
          <p:nvPr/>
        </p:nvSpPr>
        <p:spPr>
          <a:xfrm>
            <a:off x="609600" y="1694693"/>
            <a:ext cx="5791200" cy="3785652"/>
          </a:xfrm>
          <a:prstGeom prst="rect">
            <a:avLst/>
          </a:prstGeom>
        </p:spPr>
        <p:txBody>
          <a:bodyPr wrap="square">
            <a:spAutoFit/>
          </a:bodyPr>
          <a:lstStyle/>
          <a:p>
            <a:r>
              <a:rPr lang="fr-FR" sz="2400" dirty="0">
                <a:solidFill>
                  <a:srgbClr val="0000FF"/>
                </a:solidFill>
                <a:latin typeface="Consolas" panose="020B0609020204030204" pitchFamily="49" charset="0"/>
              </a:rPr>
              <a:t>int</a:t>
            </a:r>
            <a:r>
              <a:rPr lang="fr-FR" sz="2400" dirty="0">
                <a:solidFill>
                  <a:srgbClr val="000000"/>
                </a:solidFill>
                <a:latin typeface="Consolas" panose="020B0609020204030204" pitchFamily="49" charset="0"/>
              </a:rPr>
              <a:t> buffer[] = { 1, 9, 5, 2 };</a:t>
            </a:r>
          </a:p>
          <a:p>
            <a:endParaRPr lang="cs-CZ" sz="2400" dirty="0">
              <a:solidFill>
                <a:srgbClr val="000000"/>
              </a:solidFill>
              <a:latin typeface="Consolas" panose="020B0609020204030204" pitchFamily="49" charset="0"/>
            </a:endParaRPr>
          </a:p>
          <a:p>
            <a:r>
              <a:rPr lang="cs-CZ" sz="2400" dirty="0" err="1">
                <a:solidFill>
                  <a:srgbClr val="0000FF"/>
                </a:solidFill>
                <a:latin typeface="Consolas" panose="020B0609020204030204" pitchFamily="49" charset="0"/>
              </a:rPr>
              <a:t>int</a:t>
            </a:r>
            <a:r>
              <a:rPr lang="cs-CZ" sz="2400" dirty="0">
                <a:solidFill>
                  <a:srgbClr val="000000"/>
                </a:solidFill>
                <a:latin typeface="Consolas" panose="020B0609020204030204" pitchFamily="49" charset="0"/>
              </a:rPr>
              <a:t>* pointer = </a:t>
            </a:r>
            <a:r>
              <a:rPr lang="cs-CZ" sz="2400" dirty="0" err="1">
                <a:solidFill>
                  <a:srgbClr val="0000FF"/>
                </a:solidFill>
                <a:latin typeface="Consolas" panose="020B0609020204030204" pitchFamily="49" charset="0"/>
              </a:rPr>
              <a:t>nullptr</a:t>
            </a:r>
            <a:r>
              <a:rPr lang="cs-CZ" sz="2400" dirty="0">
                <a:solidFill>
                  <a:srgbClr val="000000"/>
                </a:solidFill>
                <a:latin typeface="Consolas" panose="020B0609020204030204" pitchFamily="49" charset="0"/>
              </a:rPr>
              <a:t>;</a:t>
            </a:r>
            <a:endParaRPr lang="en-US" sz="2400" dirty="0">
              <a:solidFill>
                <a:srgbClr val="000000"/>
              </a:solidFill>
              <a:latin typeface="Consolas" panose="020B0609020204030204" pitchFamily="49" charset="0"/>
            </a:endParaRPr>
          </a:p>
          <a:p>
            <a:endParaRPr lang="cs-CZ" sz="2400" dirty="0">
              <a:solidFill>
                <a:srgbClr val="000000"/>
              </a:solidFill>
              <a:latin typeface="Consolas" panose="020B0609020204030204" pitchFamily="49" charset="0"/>
            </a:endParaRPr>
          </a:p>
          <a:p>
            <a:r>
              <a:rPr lang="cs-CZ" sz="2400" dirty="0">
                <a:solidFill>
                  <a:srgbClr val="000000"/>
                </a:solidFill>
                <a:latin typeface="Consolas" panose="020B0609020204030204" pitchFamily="49" charset="0"/>
              </a:rPr>
              <a:t>pointer = &amp;buffer[0];</a:t>
            </a:r>
          </a:p>
          <a:p>
            <a:endParaRPr lang="cs-CZ" sz="2400" dirty="0">
              <a:solidFill>
                <a:srgbClr val="000000"/>
              </a:solidFill>
              <a:latin typeface="Consolas" panose="020B0609020204030204" pitchFamily="49" charset="0"/>
            </a:endParaRPr>
          </a:p>
          <a:p>
            <a:r>
              <a:rPr lang="cs-CZ" sz="2400" dirty="0">
                <a:solidFill>
                  <a:srgbClr val="000000"/>
                </a:solidFill>
                <a:latin typeface="Consolas" panose="020B0609020204030204" pitchFamily="49" charset="0"/>
              </a:rPr>
              <a:t>pointer[0] = 0;</a:t>
            </a:r>
          </a:p>
          <a:p>
            <a:r>
              <a:rPr lang="cs-CZ" sz="2400" dirty="0">
                <a:solidFill>
                  <a:srgbClr val="000000"/>
                </a:solidFill>
                <a:latin typeface="Consolas" panose="020B0609020204030204" pitchFamily="49" charset="0"/>
              </a:rPr>
              <a:t>pointer[1] = 0;</a:t>
            </a:r>
          </a:p>
          <a:p>
            <a:r>
              <a:rPr lang="cs-CZ" sz="2400" dirty="0">
                <a:solidFill>
                  <a:srgbClr val="000000"/>
                </a:solidFill>
                <a:latin typeface="Consolas" panose="020B0609020204030204" pitchFamily="49" charset="0"/>
              </a:rPr>
              <a:t>pointer[2] = 0;</a:t>
            </a:r>
          </a:p>
          <a:p>
            <a:r>
              <a:rPr lang="cs-CZ" sz="2400" dirty="0">
                <a:solidFill>
                  <a:srgbClr val="000000"/>
                </a:solidFill>
                <a:latin typeface="Consolas" panose="020B0609020204030204" pitchFamily="49" charset="0"/>
              </a:rPr>
              <a:t>pointer[3] = 0;</a:t>
            </a:r>
            <a:endParaRPr lang="cs-CZ" sz="2400" dirty="0"/>
          </a:p>
        </p:txBody>
      </p:sp>
    </p:spTree>
    <p:extLst>
      <p:ext uri="{BB962C8B-B14F-4D97-AF65-F5344CB8AC3E}">
        <p14:creationId xmlns:p14="http://schemas.microsoft.com/office/powerpoint/2010/main" val="25104193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EEA7AB69-2049-4437-9039-09146C9AEAF2}"/>
              </a:ext>
            </a:extLst>
          </p:cNvPr>
          <p:cNvSpPr>
            <a:spLocks noGrp="1"/>
          </p:cNvSpPr>
          <p:nvPr>
            <p:ph type="title"/>
          </p:nvPr>
        </p:nvSpPr>
        <p:spPr/>
        <p:txBody>
          <a:bodyPr/>
          <a:lstStyle/>
          <a:p>
            <a:r>
              <a:rPr lang="en-US" dirty="0"/>
              <a:t>Pointer and Array Example</a:t>
            </a:r>
            <a:endParaRPr lang="cs-CZ" dirty="0"/>
          </a:p>
        </p:txBody>
      </p:sp>
      <p:sp>
        <p:nvSpPr>
          <p:cNvPr id="5" name="Zástupný symbol pro číslo snímku 4">
            <a:extLst>
              <a:ext uri="{FF2B5EF4-FFF2-40B4-BE49-F238E27FC236}">
                <a16:creationId xmlns:a16="http://schemas.microsoft.com/office/drawing/2014/main" id="{16BE6F35-A490-4C69-B7DC-4F475D0D81BD}"/>
              </a:ext>
            </a:extLst>
          </p:cNvPr>
          <p:cNvSpPr>
            <a:spLocks noGrp="1"/>
          </p:cNvSpPr>
          <p:nvPr>
            <p:ph type="sldNum" sz="quarter" idx="12"/>
          </p:nvPr>
        </p:nvSpPr>
        <p:spPr/>
        <p:txBody>
          <a:bodyPr/>
          <a:lstStyle/>
          <a:p>
            <a:fld id="{58ACF089-6BD9-4FF9-8F05-3BF27D933551}" type="slidenum">
              <a:rPr lang="cs-CZ" smtClean="0"/>
              <a:t>11</a:t>
            </a:fld>
            <a:endParaRPr lang="cs-CZ"/>
          </a:p>
        </p:txBody>
      </p:sp>
      <p:sp>
        <p:nvSpPr>
          <p:cNvPr id="6" name="Obdélník 5">
            <a:extLst>
              <a:ext uri="{FF2B5EF4-FFF2-40B4-BE49-F238E27FC236}">
                <a16:creationId xmlns:a16="http://schemas.microsoft.com/office/drawing/2014/main" id="{9C413DFC-1812-4627-973D-A7937722D961}"/>
              </a:ext>
            </a:extLst>
          </p:cNvPr>
          <p:cNvSpPr/>
          <p:nvPr/>
        </p:nvSpPr>
        <p:spPr>
          <a:xfrm>
            <a:off x="7014556" y="1694693"/>
            <a:ext cx="4567844" cy="455512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cs-CZ"/>
          </a:p>
        </p:txBody>
      </p:sp>
      <p:sp>
        <p:nvSpPr>
          <p:cNvPr id="8" name="TextovéPole 7">
            <a:extLst>
              <a:ext uri="{FF2B5EF4-FFF2-40B4-BE49-F238E27FC236}">
                <a16:creationId xmlns:a16="http://schemas.microsoft.com/office/drawing/2014/main" id="{64A4D747-F78C-46EF-8A2E-C63C2A2DDAC4}"/>
              </a:ext>
            </a:extLst>
          </p:cNvPr>
          <p:cNvSpPr txBox="1"/>
          <p:nvPr/>
        </p:nvSpPr>
        <p:spPr>
          <a:xfrm>
            <a:off x="7012477" y="1417638"/>
            <a:ext cx="1697875" cy="369332"/>
          </a:xfrm>
          <a:prstGeom prst="rect">
            <a:avLst/>
          </a:prstGeom>
          <a:noFill/>
        </p:spPr>
        <p:txBody>
          <a:bodyPr wrap="square" rtlCol="0">
            <a:spAutoFit/>
          </a:bodyPr>
          <a:lstStyle/>
          <a:p>
            <a:r>
              <a:rPr lang="cs-CZ" dirty="0"/>
              <a:t>RAM</a:t>
            </a:r>
          </a:p>
        </p:txBody>
      </p:sp>
      <p:sp>
        <p:nvSpPr>
          <p:cNvPr id="9" name="Obdélník 8">
            <a:extLst>
              <a:ext uri="{FF2B5EF4-FFF2-40B4-BE49-F238E27FC236}">
                <a16:creationId xmlns:a16="http://schemas.microsoft.com/office/drawing/2014/main" id="{BC670A61-036B-44F4-AE9C-10FC6D63E78D}"/>
              </a:ext>
            </a:extLst>
          </p:cNvPr>
          <p:cNvSpPr/>
          <p:nvPr/>
        </p:nvSpPr>
        <p:spPr>
          <a:xfrm>
            <a:off x="9253825" y="2467015"/>
            <a:ext cx="1670858" cy="646331"/>
          </a:xfrm>
          <a:prstGeom prst="rect">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solidFill>
                  <a:srgbClr val="FF0000"/>
                </a:solidFill>
              </a:rPr>
              <a:t>1</a:t>
            </a:r>
            <a:endParaRPr lang="cs-CZ" sz="2400" dirty="0">
              <a:solidFill>
                <a:srgbClr val="FF0000"/>
              </a:solidFill>
            </a:endParaRPr>
          </a:p>
        </p:txBody>
      </p:sp>
      <p:sp>
        <p:nvSpPr>
          <p:cNvPr id="10" name="TextovéPole 9">
            <a:extLst>
              <a:ext uri="{FF2B5EF4-FFF2-40B4-BE49-F238E27FC236}">
                <a16:creationId xmlns:a16="http://schemas.microsoft.com/office/drawing/2014/main" id="{1D2D47C0-D201-4BBE-A5E5-0B3BD41A22F6}"/>
              </a:ext>
            </a:extLst>
          </p:cNvPr>
          <p:cNvSpPr txBox="1"/>
          <p:nvPr/>
        </p:nvSpPr>
        <p:spPr>
          <a:xfrm>
            <a:off x="6789906" y="2436236"/>
            <a:ext cx="2462880" cy="707886"/>
          </a:xfrm>
          <a:prstGeom prst="rect">
            <a:avLst/>
          </a:prstGeom>
          <a:noFill/>
        </p:spPr>
        <p:txBody>
          <a:bodyPr wrap="square" rtlCol="0" anchor="ctr">
            <a:spAutoFit/>
          </a:bodyPr>
          <a:lstStyle/>
          <a:p>
            <a:pPr algn="r"/>
            <a:r>
              <a:rPr lang="cs-CZ" sz="2000" dirty="0" err="1">
                <a:solidFill>
                  <a:srgbClr val="FF0000"/>
                </a:solidFill>
                <a:latin typeface="Consolas" panose="020B0609020204030204" pitchFamily="49" charset="0"/>
              </a:rPr>
              <a:t>address</a:t>
            </a:r>
            <a:r>
              <a:rPr lang="cs-CZ" sz="2000" dirty="0">
                <a:solidFill>
                  <a:srgbClr val="FF0000"/>
                </a:solidFill>
                <a:latin typeface="Consolas" panose="020B0609020204030204" pitchFamily="49" charset="0"/>
              </a:rPr>
              <a:t> 1000</a:t>
            </a:r>
          </a:p>
          <a:p>
            <a:pPr lvl="1" algn="r"/>
            <a:r>
              <a:rPr lang="en-US" sz="2000" dirty="0">
                <a:solidFill>
                  <a:srgbClr val="FF0000"/>
                </a:solidFill>
                <a:latin typeface="Consolas" panose="020B0609020204030204" pitchFamily="49" charset="0"/>
              </a:rPr>
              <a:t>buffer[0]</a:t>
            </a:r>
            <a:r>
              <a:rPr lang="cs-CZ" sz="2000" dirty="0">
                <a:solidFill>
                  <a:srgbClr val="FF0000"/>
                </a:solidFill>
                <a:latin typeface="Consolas" panose="020B0609020204030204" pitchFamily="49" charset="0"/>
              </a:rPr>
              <a:t>:</a:t>
            </a:r>
            <a:endParaRPr lang="cs-CZ" sz="2000" dirty="0">
              <a:solidFill>
                <a:srgbClr val="FF0000"/>
              </a:solidFill>
            </a:endParaRPr>
          </a:p>
        </p:txBody>
      </p:sp>
      <p:sp>
        <p:nvSpPr>
          <p:cNvPr id="21" name="Obdélník 20">
            <a:extLst>
              <a:ext uri="{FF2B5EF4-FFF2-40B4-BE49-F238E27FC236}">
                <a16:creationId xmlns:a16="http://schemas.microsoft.com/office/drawing/2014/main" id="{E61A8C46-6056-423B-9947-94120B074273}"/>
              </a:ext>
            </a:extLst>
          </p:cNvPr>
          <p:cNvSpPr/>
          <p:nvPr/>
        </p:nvSpPr>
        <p:spPr>
          <a:xfrm>
            <a:off x="9253825" y="3098011"/>
            <a:ext cx="1670858" cy="646331"/>
          </a:xfrm>
          <a:prstGeom prst="rect">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solidFill>
                  <a:srgbClr val="FF0000"/>
                </a:solidFill>
              </a:rPr>
              <a:t>9</a:t>
            </a:r>
            <a:endParaRPr lang="cs-CZ" sz="2400" dirty="0">
              <a:solidFill>
                <a:srgbClr val="FF0000"/>
              </a:solidFill>
            </a:endParaRPr>
          </a:p>
        </p:txBody>
      </p:sp>
      <p:sp>
        <p:nvSpPr>
          <p:cNvPr id="22" name="TextovéPole 21">
            <a:extLst>
              <a:ext uri="{FF2B5EF4-FFF2-40B4-BE49-F238E27FC236}">
                <a16:creationId xmlns:a16="http://schemas.microsoft.com/office/drawing/2014/main" id="{B7E51456-5F44-45C8-91A1-06FF13F98914}"/>
              </a:ext>
            </a:extLst>
          </p:cNvPr>
          <p:cNvSpPr txBox="1"/>
          <p:nvPr/>
        </p:nvSpPr>
        <p:spPr>
          <a:xfrm>
            <a:off x="6789906" y="3067232"/>
            <a:ext cx="2462880" cy="707886"/>
          </a:xfrm>
          <a:prstGeom prst="rect">
            <a:avLst/>
          </a:prstGeom>
          <a:noFill/>
        </p:spPr>
        <p:txBody>
          <a:bodyPr wrap="square" rtlCol="0" anchor="ctr">
            <a:spAutoFit/>
          </a:bodyPr>
          <a:lstStyle/>
          <a:p>
            <a:pPr algn="r"/>
            <a:r>
              <a:rPr lang="cs-CZ" sz="2000" dirty="0" err="1">
                <a:solidFill>
                  <a:srgbClr val="FF0000"/>
                </a:solidFill>
                <a:latin typeface="Consolas" panose="020B0609020204030204" pitchFamily="49" charset="0"/>
              </a:rPr>
              <a:t>address</a:t>
            </a:r>
            <a:r>
              <a:rPr lang="cs-CZ" sz="2000" dirty="0">
                <a:solidFill>
                  <a:srgbClr val="FF0000"/>
                </a:solidFill>
                <a:latin typeface="Consolas" panose="020B0609020204030204" pitchFamily="49" charset="0"/>
              </a:rPr>
              <a:t> 100</a:t>
            </a:r>
            <a:r>
              <a:rPr lang="en-US" sz="2000" dirty="0">
                <a:solidFill>
                  <a:srgbClr val="FF0000"/>
                </a:solidFill>
                <a:latin typeface="Consolas" panose="020B0609020204030204" pitchFamily="49" charset="0"/>
              </a:rPr>
              <a:t>4</a:t>
            </a:r>
            <a:endParaRPr lang="cs-CZ" sz="2000" dirty="0">
              <a:solidFill>
                <a:srgbClr val="FF0000"/>
              </a:solidFill>
              <a:latin typeface="Consolas" panose="020B0609020204030204" pitchFamily="49" charset="0"/>
            </a:endParaRPr>
          </a:p>
          <a:p>
            <a:pPr lvl="1" algn="r"/>
            <a:r>
              <a:rPr lang="en-US" sz="2000" dirty="0">
                <a:solidFill>
                  <a:srgbClr val="FF0000"/>
                </a:solidFill>
                <a:latin typeface="Consolas" panose="020B0609020204030204" pitchFamily="49" charset="0"/>
              </a:rPr>
              <a:t>buffer[1]</a:t>
            </a:r>
            <a:r>
              <a:rPr lang="cs-CZ" sz="2000" dirty="0">
                <a:solidFill>
                  <a:srgbClr val="FF0000"/>
                </a:solidFill>
                <a:latin typeface="Consolas" panose="020B0609020204030204" pitchFamily="49" charset="0"/>
              </a:rPr>
              <a:t>:</a:t>
            </a:r>
            <a:endParaRPr lang="cs-CZ" sz="2000" dirty="0">
              <a:solidFill>
                <a:srgbClr val="FF0000"/>
              </a:solidFill>
            </a:endParaRPr>
          </a:p>
        </p:txBody>
      </p:sp>
      <p:sp>
        <p:nvSpPr>
          <p:cNvPr id="12" name="Obdélník 11">
            <a:extLst>
              <a:ext uri="{FF2B5EF4-FFF2-40B4-BE49-F238E27FC236}">
                <a16:creationId xmlns:a16="http://schemas.microsoft.com/office/drawing/2014/main" id="{612461D7-DC4A-425F-A9AE-CB1471933BF9}"/>
              </a:ext>
            </a:extLst>
          </p:cNvPr>
          <p:cNvSpPr/>
          <p:nvPr/>
        </p:nvSpPr>
        <p:spPr>
          <a:xfrm>
            <a:off x="9253825" y="3744339"/>
            <a:ext cx="1670858" cy="646331"/>
          </a:xfrm>
          <a:prstGeom prst="rect">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solidFill>
                  <a:srgbClr val="FF0000"/>
                </a:solidFill>
              </a:rPr>
              <a:t>5</a:t>
            </a:r>
            <a:endParaRPr lang="cs-CZ" sz="2400" dirty="0">
              <a:solidFill>
                <a:srgbClr val="FF0000"/>
              </a:solidFill>
            </a:endParaRPr>
          </a:p>
        </p:txBody>
      </p:sp>
      <p:sp>
        <p:nvSpPr>
          <p:cNvPr id="13" name="TextovéPole 12">
            <a:extLst>
              <a:ext uri="{FF2B5EF4-FFF2-40B4-BE49-F238E27FC236}">
                <a16:creationId xmlns:a16="http://schemas.microsoft.com/office/drawing/2014/main" id="{FA75918C-3E7B-4A11-B290-A1242D7EEC55}"/>
              </a:ext>
            </a:extLst>
          </p:cNvPr>
          <p:cNvSpPr txBox="1"/>
          <p:nvPr/>
        </p:nvSpPr>
        <p:spPr>
          <a:xfrm>
            <a:off x="6789906" y="3713560"/>
            <a:ext cx="2462880" cy="707886"/>
          </a:xfrm>
          <a:prstGeom prst="rect">
            <a:avLst/>
          </a:prstGeom>
          <a:noFill/>
        </p:spPr>
        <p:txBody>
          <a:bodyPr wrap="square" rtlCol="0" anchor="ctr">
            <a:spAutoFit/>
          </a:bodyPr>
          <a:lstStyle/>
          <a:p>
            <a:pPr algn="r"/>
            <a:r>
              <a:rPr lang="cs-CZ" sz="2000" dirty="0" err="1">
                <a:solidFill>
                  <a:srgbClr val="FF0000"/>
                </a:solidFill>
                <a:latin typeface="Consolas" panose="020B0609020204030204" pitchFamily="49" charset="0"/>
              </a:rPr>
              <a:t>address</a:t>
            </a:r>
            <a:r>
              <a:rPr lang="cs-CZ" sz="2000" dirty="0">
                <a:solidFill>
                  <a:srgbClr val="FF0000"/>
                </a:solidFill>
                <a:latin typeface="Consolas" panose="020B0609020204030204" pitchFamily="49" charset="0"/>
              </a:rPr>
              <a:t> 100</a:t>
            </a:r>
            <a:r>
              <a:rPr lang="en-US" sz="2000" dirty="0">
                <a:solidFill>
                  <a:srgbClr val="FF0000"/>
                </a:solidFill>
                <a:latin typeface="Consolas" panose="020B0609020204030204" pitchFamily="49" charset="0"/>
              </a:rPr>
              <a:t>8</a:t>
            </a:r>
            <a:endParaRPr lang="cs-CZ" sz="2000" dirty="0">
              <a:solidFill>
                <a:srgbClr val="FF0000"/>
              </a:solidFill>
              <a:latin typeface="Consolas" panose="020B0609020204030204" pitchFamily="49" charset="0"/>
            </a:endParaRPr>
          </a:p>
          <a:p>
            <a:pPr lvl="1" algn="r"/>
            <a:r>
              <a:rPr lang="en-US" sz="2000" dirty="0">
                <a:solidFill>
                  <a:srgbClr val="FF0000"/>
                </a:solidFill>
                <a:latin typeface="Consolas" panose="020B0609020204030204" pitchFamily="49" charset="0"/>
              </a:rPr>
              <a:t>buffer[2]</a:t>
            </a:r>
            <a:r>
              <a:rPr lang="cs-CZ" sz="2000" dirty="0">
                <a:solidFill>
                  <a:srgbClr val="FF0000"/>
                </a:solidFill>
                <a:latin typeface="Consolas" panose="020B0609020204030204" pitchFamily="49" charset="0"/>
              </a:rPr>
              <a:t>:</a:t>
            </a:r>
            <a:endParaRPr lang="cs-CZ" sz="2000" dirty="0">
              <a:solidFill>
                <a:srgbClr val="FF0000"/>
              </a:solidFill>
            </a:endParaRPr>
          </a:p>
        </p:txBody>
      </p:sp>
      <p:sp>
        <p:nvSpPr>
          <p:cNvPr id="14" name="Obdélník 13">
            <a:extLst>
              <a:ext uri="{FF2B5EF4-FFF2-40B4-BE49-F238E27FC236}">
                <a16:creationId xmlns:a16="http://schemas.microsoft.com/office/drawing/2014/main" id="{E31797FA-DEA6-48A5-AC22-933A2239A647}"/>
              </a:ext>
            </a:extLst>
          </p:cNvPr>
          <p:cNvSpPr/>
          <p:nvPr/>
        </p:nvSpPr>
        <p:spPr>
          <a:xfrm>
            <a:off x="9252786" y="4390670"/>
            <a:ext cx="1670858" cy="646331"/>
          </a:xfrm>
          <a:prstGeom prst="rect">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solidFill>
                  <a:srgbClr val="FF0000"/>
                </a:solidFill>
              </a:rPr>
              <a:t>2</a:t>
            </a:r>
            <a:endParaRPr lang="cs-CZ" sz="2400" dirty="0">
              <a:solidFill>
                <a:srgbClr val="FF0000"/>
              </a:solidFill>
            </a:endParaRPr>
          </a:p>
        </p:txBody>
      </p:sp>
      <p:sp>
        <p:nvSpPr>
          <p:cNvPr id="15" name="TextovéPole 14">
            <a:extLst>
              <a:ext uri="{FF2B5EF4-FFF2-40B4-BE49-F238E27FC236}">
                <a16:creationId xmlns:a16="http://schemas.microsoft.com/office/drawing/2014/main" id="{154E8E40-4353-44BB-9F90-DF46C42A1000}"/>
              </a:ext>
            </a:extLst>
          </p:cNvPr>
          <p:cNvSpPr txBox="1"/>
          <p:nvPr/>
        </p:nvSpPr>
        <p:spPr>
          <a:xfrm>
            <a:off x="6788867" y="4359891"/>
            <a:ext cx="2462880" cy="707886"/>
          </a:xfrm>
          <a:prstGeom prst="rect">
            <a:avLst/>
          </a:prstGeom>
          <a:noFill/>
        </p:spPr>
        <p:txBody>
          <a:bodyPr wrap="square" rtlCol="0" anchor="ctr">
            <a:spAutoFit/>
          </a:bodyPr>
          <a:lstStyle/>
          <a:p>
            <a:pPr algn="r"/>
            <a:r>
              <a:rPr lang="cs-CZ" sz="2000" dirty="0" err="1">
                <a:solidFill>
                  <a:srgbClr val="FF0000"/>
                </a:solidFill>
                <a:latin typeface="Consolas" panose="020B0609020204030204" pitchFamily="49" charset="0"/>
              </a:rPr>
              <a:t>address</a:t>
            </a:r>
            <a:r>
              <a:rPr lang="cs-CZ" sz="2000" dirty="0">
                <a:solidFill>
                  <a:srgbClr val="FF0000"/>
                </a:solidFill>
                <a:latin typeface="Consolas" panose="020B0609020204030204" pitchFamily="49" charset="0"/>
              </a:rPr>
              <a:t> 10</a:t>
            </a:r>
            <a:r>
              <a:rPr lang="en-US" sz="2000" dirty="0">
                <a:solidFill>
                  <a:srgbClr val="FF0000"/>
                </a:solidFill>
                <a:latin typeface="Consolas" panose="020B0609020204030204" pitchFamily="49" charset="0"/>
              </a:rPr>
              <a:t>12</a:t>
            </a:r>
            <a:endParaRPr lang="cs-CZ" sz="2000" dirty="0">
              <a:solidFill>
                <a:srgbClr val="FF0000"/>
              </a:solidFill>
              <a:latin typeface="Consolas" panose="020B0609020204030204" pitchFamily="49" charset="0"/>
            </a:endParaRPr>
          </a:p>
          <a:p>
            <a:pPr lvl="1" algn="r"/>
            <a:r>
              <a:rPr lang="en-US" sz="2000" dirty="0">
                <a:solidFill>
                  <a:srgbClr val="FF0000"/>
                </a:solidFill>
                <a:latin typeface="Consolas" panose="020B0609020204030204" pitchFamily="49" charset="0"/>
              </a:rPr>
              <a:t>buffer[3]</a:t>
            </a:r>
            <a:r>
              <a:rPr lang="cs-CZ" sz="2000" dirty="0">
                <a:solidFill>
                  <a:srgbClr val="FF0000"/>
                </a:solidFill>
                <a:latin typeface="Consolas" panose="020B0609020204030204" pitchFamily="49" charset="0"/>
              </a:rPr>
              <a:t>:</a:t>
            </a:r>
            <a:endParaRPr lang="cs-CZ" sz="2000" dirty="0">
              <a:solidFill>
                <a:srgbClr val="FF0000"/>
              </a:solidFill>
            </a:endParaRPr>
          </a:p>
        </p:txBody>
      </p:sp>
      <p:sp>
        <p:nvSpPr>
          <p:cNvPr id="18" name="Obdélník 17">
            <a:extLst>
              <a:ext uri="{FF2B5EF4-FFF2-40B4-BE49-F238E27FC236}">
                <a16:creationId xmlns:a16="http://schemas.microsoft.com/office/drawing/2014/main" id="{9DDA090F-01B2-465E-940B-5F2D8FFC1D51}"/>
              </a:ext>
            </a:extLst>
          </p:cNvPr>
          <p:cNvSpPr/>
          <p:nvPr/>
        </p:nvSpPr>
        <p:spPr>
          <a:xfrm>
            <a:off x="609600" y="1694693"/>
            <a:ext cx="5791200" cy="3785652"/>
          </a:xfrm>
          <a:prstGeom prst="rect">
            <a:avLst/>
          </a:prstGeom>
        </p:spPr>
        <p:txBody>
          <a:bodyPr wrap="square">
            <a:spAutoFit/>
          </a:bodyPr>
          <a:lstStyle/>
          <a:p>
            <a:r>
              <a:rPr lang="fr-FR" sz="2400" dirty="0">
                <a:solidFill>
                  <a:srgbClr val="FF0000"/>
                </a:solidFill>
                <a:latin typeface="Consolas" panose="020B0609020204030204" pitchFamily="49" charset="0"/>
              </a:rPr>
              <a:t>int buffer[] = { 1, 9, 5, 2 };</a:t>
            </a:r>
          </a:p>
          <a:p>
            <a:endParaRPr lang="cs-CZ" sz="2400" dirty="0">
              <a:solidFill>
                <a:srgbClr val="000000"/>
              </a:solidFill>
              <a:latin typeface="Consolas" panose="020B0609020204030204" pitchFamily="49" charset="0"/>
            </a:endParaRPr>
          </a:p>
          <a:p>
            <a:r>
              <a:rPr lang="cs-CZ" sz="2400" dirty="0" err="1">
                <a:solidFill>
                  <a:srgbClr val="0000FF"/>
                </a:solidFill>
                <a:latin typeface="Consolas" panose="020B0609020204030204" pitchFamily="49" charset="0"/>
              </a:rPr>
              <a:t>int</a:t>
            </a:r>
            <a:r>
              <a:rPr lang="cs-CZ" sz="2400" dirty="0">
                <a:solidFill>
                  <a:srgbClr val="000000"/>
                </a:solidFill>
                <a:latin typeface="Consolas" panose="020B0609020204030204" pitchFamily="49" charset="0"/>
              </a:rPr>
              <a:t>* pointer = </a:t>
            </a:r>
            <a:r>
              <a:rPr lang="cs-CZ" sz="2400" dirty="0" err="1">
                <a:solidFill>
                  <a:srgbClr val="0000FF"/>
                </a:solidFill>
                <a:latin typeface="Consolas" panose="020B0609020204030204" pitchFamily="49" charset="0"/>
              </a:rPr>
              <a:t>nullptr</a:t>
            </a:r>
            <a:r>
              <a:rPr lang="cs-CZ" sz="2400" dirty="0">
                <a:solidFill>
                  <a:srgbClr val="000000"/>
                </a:solidFill>
                <a:latin typeface="Consolas" panose="020B0609020204030204" pitchFamily="49" charset="0"/>
              </a:rPr>
              <a:t>;</a:t>
            </a:r>
            <a:endParaRPr lang="en-US" sz="2400" dirty="0">
              <a:solidFill>
                <a:srgbClr val="000000"/>
              </a:solidFill>
              <a:latin typeface="Consolas" panose="020B0609020204030204" pitchFamily="49" charset="0"/>
            </a:endParaRPr>
          </a:p>
          <a:p>
            <a:endParaRPr lang="cs-CZ" sz="2400" dirty="0">
              <a:solidFill>
                <a:srgbClr val="000000"/>
              </a:solidFill>
              <a:latin typeface="Consolas" panose="020B0609020204030204" pitchFamily="49" charset="0"/>
            </a:endParaRPr>
          </a:p>
          <a:p>
            <a:r>
              <a:rPr lang="cs-CZ" sz="2400" dirty="0">
                <a:solidFill>
                  <a:srgbClr val="000000"/>
                </a:solidFill>
                <a:latin typeface="Consolas" panose="020B0609020204030204" pitchFamily="49" charset="0"/>
              </a:rPr>
              <a:t>pointer = &amp;buffer[0];</a:t>
            </a:r>
          </a:p>
          <a:p>
            <a:endParaRPr lang="cs-CZ" sz="2400" dirty="0">
              <a:solidFill>
                <a:srgbClr val="000000"/>
              </a:solidFill>
              <a:latin typeface="Consolas" panose="020B0609020204030204" pitchFamily="49" charset="0"/>
            </a:endParaRPr>
          </a:p>
          <a:p>
            <a:r>
              <a:rPr lang="cs-CZ" sz="2400" dirty="0">
                <a:solidFill>
                  <a:srgbClr val="000000"/>
                </a:solidFill>
                <a:latin typeface="Consolas" panose="020B0609020204030204" pitchFamily="49" charset="0"/>
              </a:rPr>
              <a:t>pointer[0] = 0;</a:t>
            </a:r>
          </a:p>
          <a:p>
            <a:r>
              <a:rPr lang="cs-CZ" sz="2400" dirty="0">
                <a:solidFill>
                  <a:srgbClr val="000000"/>
                </a:solidFill>
                <a:latin typeface="Consolas" panose="020B0609020204030204" pitchFamily="49" charset="0"/>
              </a:rPr>
              <a:t>pointer[1] = 0;</a:t>
            </a:r>
          </a:p>
          <a:p>
            <a:r>
              <a:rPr lang="cs-CZ" sz="2400" dirty="0">
                <a:solidFill>
                  <a:srgbClr val="000000"/>
                </a:solidFill>
                <a:latin typeface="Consolas" panose="020B0609020204030204" pitchFamily="49" charset="0"/>
              </a:rPr>
              <a:t>pointer[2] = 0;</a:t>
            </a:r>
          </a:p>
          <a:p>
            <a:r>
              <a:rPr lang="cs-CZ" sz="2400" dirty="0">
                <a:solidFill>
                  <a:srgbClr val="000000"/>
                </a:solidFill>
                <a:latin typeface="Consolas" panose="020B0609020204030204" pitchFamily="49" charset="0"/>
              </a:rPr>
              <a:t>pointer[3] = 0;</a:t>
            </a:r>
            <a:endParaRPr lang="cs-CZ" sz="2400" dirty="0"/>
          </a:p>
        </p:txBody>
      </p:sp>
    </p:spTree>
    <p:extLst>
      <p:ext uri="{BB962C8B-B14F-4D97-AF65-F5344CB8AC3E}">
        <p14:creationId xmlns:p14="http://schemas.microsoft.com/office/powerpoint/2010/main" val="9688125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EEA7AB69-2049-4437-9039-09146C9AEAF2}"/>
              </a:ext>
            </a:extLst>
          </p:cNvPr>
          <p:cNvSpPr>
            <a:spLocks noGrp="1"/>
          </p:cNvSpPr>
          <p:nvPr>
            <p:ph type="title"/>
          </p:nvPr>
        </p:nvSpPr>
        <p:spPr/>
        <p:txBody>
          <a:bodyPr/>
          <a:lstStyle/>
          <a:p>
            <a:r>
              <a:rPr lang="en-US" dirty="0"/>
              <a:t>Pointer and Array Example</a:t>
            </a:r>
            <a:endParaRPr lang="cs-CZ" dirty="0"/>
          </a:p>
        </p:txBody>
      </p:sp>
      <p:sp>
        <p:nvSpPr>
          <p:cNvPr id="5" name="Zástupný symbol pro číslo snímku 4">
            <a:extLst>
              <a:ext uri="{FF2B5EF4-FFF2-40B4-BE49-F238E27FC236}">
                <a16:creationId xmlns:a16="http://schemas.microsoft.com/office/drawing/2014/main" id="{16BE6F35-A490-4C69-B7DC-4F475D0D81BD}"/>
              </a:ext>
            </a:extLst>
          </p:cNvPr>
          <p:cNvSpPr>
            <a:spLocks noGrp="1"/>
          </p:cNvSpPr>
          <p:nvPr>
            <p:ph type="sldNum" sz="quarter" idx="12"/>
          </p:nvPr>
        </p:nvSpPr>
        <p:spPr/>
        <p:txBody>
          <a:bodyPr/>
          <a:lstStyle/>
          <a:p>
            <a:fld id="{58ACF089-6BD9-4FF9-8F05-3BF27D933551}" type="slidenum">
              <a:rPr lang="cs-CZ" smtClean="0"/>
              <a:t>12</a:t>
            </a:fld>
            <a:endParaRPr lang="cs-CZ"/>
          </a:p>
        </p:txBody>
      </p:sp>
      <p:sp>
        <p:nvSpPr>
          <p:cNvPr id="6" name="Obdélník 5">
            <a:extLst>
              <a:ext uri="{FF2B5EF4-FFF2-40B4-BE49-F238E27FC236}">
                <a16:creationId xmlns:a16="http://schemas.microsoft.com/office/drawing/2014/main" id="{9C413DFC-1812-4627-973D-A7937722D961}"/>
              </a:ext>
            </a:extLst>
          </p:cNvPr>
          <p:cNvSpPr/>
          <p:nvPr/>
        </p:nvSpPr>
        <p:spPr>
          <a:xfrm>
            <a:off x="7014556" y="1694693"/>
            <a:ext cx="4567844" cy="455512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cs-CZ"/>
          </a:p>
        </p:txBody>
      </p:sp>
      <p:sp>
        <p:nvSpPr>
          <p:cNvPr id="8" name="TextovéPole 7">
            <a:extLst>
              <a:ext uri="{FF2B5EF4-FFF2-40B4-BE49-F238E27FC236}">
                <a16:creationId xmlns:a16="http://schemas.microsoft.com/office/drawing/2014/main" id="{64A4D747-F78C-46EF-8A2E-C63C2A2DDAC4}"/>
              </a:ext>
            </a:extLst>
          </p:cNvPr>
          <p:cNvSpPr txBox="1"/>
          <p:nvPr/>
        </p:nvSpPr>
        <p:spPr>
          <a:xfrm>
            <a:off x="7012477" y="1417638"/>
            <a:ext cx="1697875" cy="369332"/>
          </a:xfrm>
          <a:prstGeom prst="rect">
            <a:avLst/>
          </a:prstGeom>
          <a:noFill/>
        </p:spPr>
        <p:txBody>
          <a:bodyPr wrap="square" rtlCol="0">
            <a:spAutoFit/>
          </a:bodyPr>
          <a:lstStyle/>
          <a:p>
            <a:r>
              <a:rPr lang="cs-CZ" dirty="0"/>
              <a:t>RAM</a:t>
            </a:r>
          </a:p>
        </p:txBody>
      </p:sp>
      <p:sp>
        <p:nvSpPr>
          <p:cNvPr id="9" name="Obdélník 8">
            <a:extLst>
              <a:ext uri="{FF2B5EF4-FFF2-40B4-BE49-F238E27FC236}">
                <a16:creationId xmlns:a16="http://schemas.microsoft.com/office/drawing/2014/main" id="{BC670A61-036B-44F4-AE9C-10FC6D63E78D}"/>
              </a:ext>
            </a:extLst>
          </p:cNvPr>
          <p:cNvSpPr/>
          <p:nvPr/>
        </p:nvSpPr>
        <p:spPr>
          <a:xfrm>
            <a:off x="9253825" y="2467015"/>
            <a:ext cx="1670858" cy="64633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solidFill>
                  <a:schemeClr val="tx1"/>
                </a:solidFill>
              </a:rPr>
              <a:t>1</a:t>
            </a:r>
            <a:endParaRPr lang="cs-CZ" sz="2400" dirty="0">
              <a:solidFill>
                <a:schemeClr val="tx1"/>
              </a:solidFill>
            </a:endParaRPr>
          </a:p>
        </p:txBody>
      </p:sp>
      <p:sp>
        <p:nvSpPr>
          <p:cNvPr id="10" name="TextovéPole 9">
            <a:extLst>
              <a:ext uri="{FF2B5EF4-FFF2-40B4-BE49-F238E27FC236}">
                <a16:creationId xmlns:a16="http://schemas.microsoft.com/office/drawing/2014/main" id="{1D2D47C0-D201-4BBE-A5E5-0B3BD41A22F6}"/>
              </a:ext>
            </a:extLst>
          </p:cNvPr>
          <p:cNvSpPr txBox="1"/>
          <p:nvPr/>
        </p:nvSpPr>
        <p:spPr>
          <a:xfrm>
            <a:off x="6828817" y="2436236"/>
            <a:ext cx="2423969" cy="707886"/>
          </a:xfrm>
          <a:prstGeom prst="rect">
            <a:avLst/>
          </a:prstGeom>
          <a:noFill/>
        </p:spPr>
        <p:txBody>
          <a:bodyPr wrap="square" rtlCol="0" anchor="ctr">
            <a:spAutoFit/>
          </a:bodyPr>
          <a:lstStyle/>
          <a:p>
            <a:pPr algn="r"/>
            <a:r>
              <a:rPr lang="cs-CZ" sz="2000" dirty="0" err="1">
                <a:solidFill>
                  <a:srgbClr val="000000"/>
                </a:solidFill>
                <a:latin typeface="Consolas" panose="020B0609020204030204" pitchFamily="49" charset="0"/>
              </a:rPr>
              <a:t>address</a:t>
            </a:r>
            <a:r>
              <a:rPr lang="cs-CZ" sz="2000" dirty="0">
                <a:solidFill>
                  <a:srgbClr val="000000"/>
                </a:solidFill>
                <a:latin typeface="Consolas" panose="020B0609020204030204" pitchFamily="49" charset="0"/>
              </a:rPr>
              <a:t> 1000</a:t>
            </a:r>
          </a:p>
          <a:p>
            <a:pPr lvl="1" algn="r"/>
            <a:r>
              <a:rPr lang="en-US" sz="2000" dirty="0">
                <a:solidFill>
                  <a:srgbClr val="000000"/>
                </a:solidFill>
                <a:latin typeface="Consolas" panose="020B0609020204030204" pitchFamily="49" charset="0"/>
              </a:rPr>
              <a:t>buffer[0]</a:t>
            </a:r>
            <a:r>
              <a:rPr lang="cs-CZ" sz="2000" dirty="0">
                <a:solidFill>
                  <a:srgbClr val="000000"/>
                </a:solidFill>
                <a:latin typeface="Consolas" panose="020B0609020204030204" pitchFamily="49" charset="0"/>
              </a:rPr>
              <a:t>:</a:t>
            </a:r>
            <a:endParaRPr lang="cs-CZ" sz="2000" dirty="0"/>
          </a:p>
        </p:txBody>
      </p:sp>
      <p:sp>
        <p:nvSpPr>
          <p:cNvPr id="21" name="Obdélník 20">
            <a:extLst>
              <a:ext uri="{FF2B5EF4-FFF2-40B4-BE49-F238E27FC236}">
                <a16:creationId xmlns:a16="http://schemas.microsoft.com/office/drawing/2014/main" id="{E61A8C46-6056-423B-9947-94120B074273}"/>
              </a:ext>
            </a:extLst>
          </p:cNvPr>
          <p:cNvSpPr/>
          <p:nvPr/>
        </p:nvSpPr>
        <p:spPr>
          <a:xfrm>
            <a:off x="9253825" y="3098011"/>
            <a:ext cx="1670858" cy="64633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solidFill>
                  <a:schemeClr val="tx1"/>
                </a:solidFill>
              </a:rPr>
              <a:t>9</a:t>
            </a:r>
            <a:endParaRPr lang="cs-CZ" sz="2400" dirty="0">
              <a:solidFill>
                <a:schemeClr val="tx1"/>
              </a:solidFill>
            </a:endParaRPr>
          </a:p>
        </p:txBody>
      </p:sp>
      <p:sp>
        <p:nvSpPr>
          <p:cNvPr id="22" name="TextovéPole 21">
            <a:extLst>
              <a:ext uri="{FF2B5EF4-FFF2-40B4-BE49-F238E27FC236}">
                <a16:creationId xmlns:a16="http://schemas.microsoft.com/office/drawing/2014/main" id="{B7E51456-5F44-45C8-91A1-06FF13F98914}"/>
              </a:ext>
            </a:extLst>
          </p:cNvPr>
          <p:cNvSpPr txBox="1"/>
          <p:nvPr/>
        </p:nvSpPr>
        <p:spPr>
          <a:xfrm>
            <a:off x="6828817" y="3067232"/>
            <a:ext cx="2423969" cy="707886"/>
          </a:xfrm>
          <a:prstGeom prst="rect">
            <a:avLst/>
          </a:prstGeom>
          <a:noFill/>
        </p:spPr>
        <p:txBody>
          <a:bodyPr wrap="square" rtlCol="0" anchor="ctr">
            <a:spAutoFit/>
          </a:bodyPr>
          <a:lstStyle/>
          <a:p>
            <a:pPr algn="r"/>
            <a:r>
              <a:rPr lang="cs-CZ" sz="2000" dirty="0" err="1">
                <a:solidFill>
                  <a:srgbClr val="000000"/>
                </a:solidFill>
                <a:latin typeface="Consolas" panose="020B0609020204030204" pitchFamily="49" charset="0"/>
              </a:rPr>
              <a:t>address</a:t>
            </a:r>
            <a:r>
              <a:rPr lang="cs-CZ" sz="2000" dirty="0">
                <a:solidFill>
                  <a:srgbClr val="000000"/>
                </a:solidFill>
                <a:latin typeface="Consolas" panose="020B0609020204030204" pitchFamily="49" charset="0"/>
              </a:rPr>
              <a:t> 100</a:t>
            </a:r>
            <a:r>
              <a:rPr lang="en-US" sz="2000" dirty="0">
                <a:solidFill>
                  <a:srgbClr val="000000"/>
                </a:solidFill>
                <a:latin typeface="Consolas" panose="020B0609020204030204" pitchFamily="49" charset="0"/>
              </a:rPr>
              <a:t>4</a:t>
            </a:r>
            <a:endParaRPr lang="cs-CZ" sz="2000" dirty="0">
              <a:solidFill>
                <a:srgbClr val="000000"/>
              </a:solidFill>
              <a:latin typeface="Consolas" panose="020B0609020204030204" pitchFamily="49" charset="0"/>
            </a:endParaRPr>
          </a:p>
          <a:p>
            <a:pPr lvl="1" algn="r"/>
            <a:r>
              <a:rPr lang="en-US" sz="2000" dirty="0">
                <a:solidFill>
                  <a:srgbClr val="000000"/>
                </a:solidFill>
                <a:latin typeface="Consolas" panose="020B0609020204030204" pitchFamily="49" charset="0"/>
              </a:rPr>
              <a:t>buffer[1]</a:t>
            </a:r>
            <a:r>
              <a:rPr lang="cs-CZ" sz="2000" dirty="0">
                <a:solidFill>
                  <a:srgbClr val="000000"/>
                </a:solidFill>
                <a:latin typeface="Consolas" panose="020B0609020204030204" pitchFamily="49" charset="0"/>
              </a:rPr>
              <a:t>:</a:t>
            </a:r>
            <a:endParaRPr lang="cs-CZ" sz="2000" dirty="0"/>
          </a:p>
        </p:txBody>
      </p:sp>
      <p:sp>
        <p:nvSpPr>
          <p:cNvPr id="12" name="Obdélník 11">
            <a:extLst>
              <a:ext uri="{FF2B5EF4-FFF2-40B4-BE49-F238E27FC236}">
                <a16:creationId xmlns:a16="http://schemas.microsoft.com/office/drawing/2014/main" id="{612461D7-DC4A-425F-A9AE-CB1471933BF9}"/>
              </a:ext>
            </a:extLst>
          </p:cNvPr>
          <p:cNvSpPr/>
          <p:nvPr/>
        </p:nvSpPr>
        <p:spPr>
          <a:xfrm>
            <a:off x="9253825" y="3744339"/>
            <a:ext cx="1670858" cy="64633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solidFill>
                  <a:schemeClr val="tx1"/>
                </a:solidFill>
              </a:rPr>
              <a:t>5</a:t>
            </a:r>
            <a:endParaRPr lang="cs-CZ" sz="2400" dirty="0">
              <a:solidFill>
                <a:schemeClr val="tx1"/>
              </a:solidFill>
            </a:endParaRPr>
          </a:p>
        </p:txBody>
      </p:sp>
      <p:sp>
        <p:nvSpPr>
          <p:cNvPr id="13" name="TextovéPole 12">
            <a:extLst>
              <a:ext uri="{FF2B5EF4-FFF2-40B4-BE49-F238E27FC236}">
                <a16:creationId xmlns:a16="http://schemas.microsoft.com/office/drawing/2014/main" id="{FA75918C-3E7B-4A11-B290-A1242D7EEC55}"/>
              </a:ext>
            </a:extLst>
          </p:cNvPr>
          <p:cNvSpPr txBox="1"/>
          <p:nvPr/>
        </p:nvSpPr>
        <p:spPr>
          <a:xfrm>
            <a:off x="6828817" y="3713560"/>
            <a:ext cx="2423969" cy="707886"/>
          </a:xfrm>
          <a:prstGeom prst="rect">
            <a:avLst/>
          </a:prstGeom>
          <a:noFill/>
        </p:spPr>
        <p:txBody>
          <a:bodyPr wrap="square" rtlCol="0" anchor="ctr">
            <a:spAutoFit/>
          </a:bodyPr>
          <a:lstStyle/>
          <a:p>
            <a:pPr algn="r"/>
            <a:r>
              <a:rPr lang="cs-CZ" sz="2000" dirty="0" err="1">
                <a:solidFill>
                  <a:srgbClr val="000000"/>
                </a:solidFill>
                <a:latin typeface="Consolas" panose="020B0609020204030204" pitchFamily="49" charset="0"/>
              </a:rPr>
              <a:t>address</a:t>
            </a:r>
            <a:r>
              <a:rPr lang="cs-CZ" sz="2000" dirty="0">
                <a:solidFill>
                  <a:srgbClr val="000000"/>
                </a:solidFill>
                <a:latin typeface="Consolas" panose="020B0609020204030204" pitchFamily="49" charset="0"/>
              </a:rPr>
              <a:t> 100</a:t>
            </a:r>
            <a:r>
              <a:rPr lang="en-US" sz="2000" dirty="0">
                <a:solidFill>
                  <a:srgbClr val="000000"/>
                </a:solidFill>
                <a:latin typeface="Consolas" panose="020B0609020204030204" pitchFamily="49" charset="0"/>
              </a:rPr>
              <a:t>8</a:t>
            </a:r>
            <a:endParaRPr lang="cs-CZ" sz="2000" dirty="0">
              <a:solidFill>
                <a:srgbClr val="000000"/>
              </a:solidFill>
              <a:latin typeface="Consolas" panose="020B0609020204030204" pitchFamily="49" charset="0"/>
            </a:endParaRPr>
          </a:p>
          <a:p>
            <a:pPr lvl="1" algn="r"/>
            <a:r>
              <a:rPr lang="en-US" sz="2000" dirty="0">
                <a:solidFill>
                  <a:srgbClr val="000000"/>
                </a:solidFill>
                <a:latin typeface="Consolas" panose="020B0609020204030204" pitchFamily="49" charset="0"/>
              </a:rPr>
              <a:t>buffer[2]</a:t>
            </a:r>
            <a:r>
              <a:rPr lang="cs-CZ" sz="2000" dirty="0">
                <a:solidFill>
                  <a:srgbClr val="000000"/>
                </a:solidFill>
                <a:latin typeface="Consolas" panose="020B0609020204030204" pitchFamily="49" charset="0"/>
              </a:rPr>
              <a:t>:</a:t>
            </a:r>
            <a:endParaRPr lang="cs-CZ" sz="2000" dirty="0"/>
          </a:p>
        </p:txBody>
      </p:sp>
      <p:sp>
        <p:nvSpPr>
          <p:cNvPr id="14" name="Obdélník 13">
            <a:extLst>
              <a:ext uri="{FF2B5EF4-FFF2-40B4-BE49-F238E27FC236}">
                <a16:creationId xmlns:a16="http://schemas.microsoft.com/office/drawing/2014/main" id="{E31797FA-DEA6-48A5-AC22-933A2239A647}"/>
              </a:ext>
            </a:extLst>
          </p:cNvPr>
          <p:cNvSpPr/>
          <p:nvPr/>
        </p:nvSpPr>
        <p:spPr>
          <a:xfrm>
            <a:off x="9252786" y="4390670"/>
            <a:ext cx="1670858" cy="64633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solidFill>
                  <a:schemeClr val="tx1"/>
                </a:solidFill>
              </a:rPr>
              <a:t>2</a:t>
            </a:r>
            <a:endParaRPr lang="cs-CZ" sz="2400" dirty="0">
              <a:solidFill>
                <a:schemeClr val="tx1"/>
              </a:solidFill>
            </a:endParaRPr>
          </a:p>
        </p:txBody>
      </p:sp>
      <p:sp>
        <p:nvSpPr>
          <p:cNvPr id="15" name="TextovéPole 14">
            <a:extLst>
              <a:ext uri="{FF2B5EF4-FFF2-40B4-BE49-F238E27FC236}">
                <a16:creationId xmlns:a16="http://schemas.microsoft.com/office/drawing/2014/main" id="{154E8E40-4353-44BB-9F90-DF46C42A1000}"/>
              </a:ext>
            </a:extLst>
          </p:cNvPr>
          <p:cNvSpPr txBox="1"/>
          <p:nvPr/>
        </p:nvSpPr>
        <p:spPr>
          <a:xfrm>
            <a:off x="6586539" y="4359891"/>
            <a:ext cx="2665208" cy="707886"/>
          </a:xfrm>
          <a:prstGeom prst="rect">
            <a:avLst/>
          </a:prstGeom>
          <a:noFill/>
        </p:spPr>
        <p:txBody>
          <a:bodyPr wrap="square" rtlCol="0" anchor="ctr">
            <a:spAutoFit/>
          </a:bodyPr>
          <a:lstStyle/>
          <a:p>
            <a:pPr algn="r"/>
            <a:r>
              <a:rPr lang="cs-CZ" sz="2000" dirty="0" err="1">
                <a:solidFill>
                  <a:srgbClr val="000000"/>
                </a:solidFill>
                <a:latin typeface="Consolas" panose="020B0609020204030204" pitchFamily="49" charset="0"/>
              </a:rPr>
              <a:t>address</a:t>
            </a:r>
            <a:r>
              <a:rPr lang="cs-CZ" sz="2000" dirty="0">
                <a:solidFill>
                  <a:srgbClr val="000000"/>
                </a:solidFill>
                <a:latin typeface="Consolas" panose="020B0609020204030204" pitchFamily="49" charset="0"/>
              </a:rPr>
              <a:t> 10</a:t>
            </a:r>
            <a:r>
              <a:rPr lang="en-US" sz="2000" dirty="0">
                <a:solidFill>
                  <a:srgbClr val="000000"/>
                </a:solidFill>
                <a:latin typeface="Consolas" panose="020B0609020204030204" pitchFamily="49" charset="0"/>
              </a:rPr>
              <a:t>12</a:t>
            </a:r>
            <a:endParaRPr lang="cs-CZ" sz="2000" dirty="0">
              <a:solidFill>
                <a:srgbClr val="000000"/>
              </a:solidFill>
              <a:latin typeface="Consolas" panose="020B0609020204030204" pitchFamily="49" charset="0"/>
            </a:endParaRPr>
          </a:p>
          <a:p>
            <a:pPr lvl="1" algn="r"/>
            <a:r>
              <a:rPr lang="en-US" sz="2000" dirty="0">
                <a:solidFill>
                  <a:srgbClr val="000000"/>
                </a:solidFill>
                <a:latin typeface="Consolas" panose="020B0609020204030204" pitchFamily="49" charset="0"/>
              </a:rPr>
              <a:t>buffer[3]</a:t>
            </a:r>
            <a:r>
              <a:rPr lang="cs-CZ" sz="2000" dirty="0">
                <a:solidFill>
                  <a:srgbClr val="000000"/>
                </a:solidFill>
                <a:latin typeface="Consolas" panose="020B0609020204030204" pitchFamily="49" charset="0"/>
              </a:rPr>
              <a:t>:</a:t>
            </a:r>
            <a:endParaRPr lang="cs-CZ" sz="2000" dirty="0"/>
          </a:p>
        </p:txBody>
      </p:sp>
      <p:sp>
        <p:nvSpPr>
          <p:cNvPr id="16" name="Obdélník 15">
            <a:extLst>
              <a:ext uri="{FF2B5EF4-FFF2-40B4-BE49-F238E27FC236}">
                <a16:creationId xmlns:a16="http://schemas.microsoft.com/office/drawing/2014/main" id="{DA89675A-C1FD-4160-9787-06CB03D992EC}"/>
              </a:ext>
            </a:extLst>
          </p:cNvPr>
          <p:cNvSpPr/>
          <p:nvPr/>
        </p:nvSpPr>
        <p:spPr>
          <a:xfrm>
            <a:off x="9251747" y="5021663"/>
            <a:ext cx="1670858" cy="646331"/>
          </a:xfrm>
          <a:prstGeom prst="rect">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solidFill>
                  <a:srgbClr val="FF0000"/>
                </a:solidFill>
              </a:rPr>
              <a:t>0</a:t>
            </a:r>
            <a:endParaRPr lang="cs-CZ" sz="2400" dirty="0">
              <a:solidFill>
                <a:srgbClr val="FF0000"/>
              </a:solidFill>
            </a:endParaRPr>
          </a:p>
        </p:txBody>
      </p:sp>
      <p:sp>
        <p:nvSpPr>
          <p:cNvPr id="17" name="TextovéPole 16">
            <a:extLst>
              <a:ext uri="{FF2B5EF4-FFF2-40B4-BE49-F238E27FC236}">
                <a16:creationId xmlns:a16="http://schemas.microsoft.com/office/drawing/2014/main" id="{B48209AA-A8F2-44E4-91B8-37F03DD3D5AB}"/>
              </a:ext>
            </a:extLst>
          </p:cNvPr>
          <p:cNvSpPr txBox="1"/>
          <p:nvPr/>
        </p:nvSpPr>
        <p:spPr>
          <a:xfrm>
            <a:off x="6826739" y="4990884"/>
            <a:ext cx="2423969" cy="707886"/>
          </a:xfrm>
          <a:prstGeom prst="rect">
            <a:avLst/>
          </a:prstGeom>
          <a:noFill/>
        </p:spPr>
        <p:txBody>
          <a:bodyPr wrap="square" rtlCol="0" anchor="ctr">
            <a:spAutoFit/>
          </a:bodyPr>
          <a:lstStyle/>
          <a:p>
            <a:pPr algn="r"/>
            <a:r>
              <a:rPr lang="cs-CZ" sz="2000" dirty="0" err="1">
                <a:solidFill>
                  <a:srgbClr val="FF0000"/>
                </a:solidFill>
                <a:latin typeface="Consolas" panose="020B0609020204030204" pitchFamily="49" charset="0"/>
              </a:rPr>
              <a:t>address</a:t>
            </a:r>
            <a:r>
              <a:rPr lang="cs-CZ" sz="2000" dirty="0">
                <a:solidFill>
                  <a:srgbClr val="FF0000"/>
                </a:solidFill>
                <a:latin typeface="Consolas" panose="020B0609020204030204" pitchFamily="49" charset="0"/>
              </a:rPr>
              <a:t> 10</a:t>
            </a:r>
            <a:r>
              <a:rPr lang="en-US" sz="2000" dirty="0">
                <a:solidFill>
                  <a:srgbClr val="FF0000"/>
                </a:solidFill>
                <a:latin typeface="Consolas" panose="020B0609020204030204" pitchFamily="49" charset="0"/>
              </a:rPr>
              <a:t>16</a:t>
            </a:r>
            <a:endParaRPr lang="cs-CZ" sz="2000" dirty="0">
              <a:solidFill>
                <a:srgbClr val="FF0000"/>
              </a:solidFill>
              <a:latin typeface="Consolas" panose="020B0609020204030204" pitchFamily="49" charset="0"/>
            </a:endParaRPr>
          </a:p>
          <a:p>
            <a:pPr lvl="1" algn="r"/>
            <a:r>
              <a:rPr lang="en-US" sz="2000" dirty="0">
                <a:solidFill>
                  <a:srgbClr val="FF0000"/>
                </a:solidFill>
                <a:latin typeface="Consolas" panose="020B0609020204030204" pitchFamily="49" charset="0"/>
              </a:rPr>
              <a:t>pointer</a:t>
            </a:r>
            <a:r>
              <a:rPr lang="cs-CZ" sz="2000" dirty="0">
                <a:solidFill>
                  <a:srgbClr val="FF0000"/>
                </a:solidFill>
                <a:latin typeface="Consolas" panose="020B0609020204030204" pitchFamily="49" charset="0"/>
              </a:rPr>
              <a:t>:</a:t>
            </a:r>
            <a:endParaRPr lang="cs-CZ" sz="2000" dirty="0">
              <a:solidFill>
                <a:srgbClr val="FF0000"/>
              </a:solidFill>
            </a:endParaRPr>
          </a:p>
        </p:txBody>
      </p:sp>
      <p:sp>
        <p:nvSpPr>
          <p:cNvPr id="18" name="Obdélník 17">
            <a:extLst>
              <a:ext uri="{FF2B5EF4-FFF2-40B4-BE49-F238E27FC236}">
                <a16:creationId xmlns:a16="http://schemas.microsoft.com/office/drawing/2014/main" id="{0BFA0459-DFA3-443F-9976-E7534DC34C85}"/>
              </a:ext>
            </a:extLst>
          </p:cNvPr>
          <p:cNvSpPr/>
          <p:nvPr/>
        </p:nvSpPr>
        <p:spPr>
          <a:xfrm>
            <a:off x="609600" y="1694693"/>
            <a:ext cx="5791200" cy="3785652"/>
          </a:xfrm>
          <a:prstGeom prst="rect">
            <a:avLst/>
          </a:prstGeom>
        </p:spPr>
        <p:txBody>
          <a:bodyPr wrap="square">
            <a:spAutoFit/>
          </a:bodyPr>
          <a:lstStyle/>
          <a:p>
            <a:r>
              <a:rPr lang="fr-FR" sz="2400" dirty="0">
                <a:solidFill>
                  <a:srgbClr val="0000FF"/>
                </a:solidFill>
                <a:latin typeface="Consolas" panose="020B0609020204030204" pitchFamily="49" charset="0"/>
              </a:rPr>
              <a:t>int</a:t>
            </a:r>
            <a:r>
              <a:rPr lang="fr-FR" sz="2400" dirty="0">
                <a:solidFill>
                  <a:srgbClr val="000000"/>
                </a:solidFill>
                <a:latin typeface="Consolas" panose="020B0609020204030204" pitchFamily="49" charset="0"/>
              </a:rPr>
              <a:t> buffer[] = { 1, 9, 5, 2 };</a:t>
            </a:r>
          </a:p>
          <a:p>
            <a:endParaRPr lang="cs-CZ" sz="2400" dirty="0">
              <a:solidFill>
                <a:srgbClr val="000000"/>
              </a:solidFill>
              <a:latin typeface="Consolas" panose="020B0609020204030204" pitchFamily="49" charset="0"/>
            </a:endParaRPr>
          </a:p>
          <a:p>
            <a:r>
              <a:rPr lang="cs-CZ" sz="2400" dirty="0" err="1">
                <a:solidFill>
                  <a:srgbClr val="FF0000"/>
                </a:solidFill>
                <a:latin typeface="Consolas" panose="020B0609020204030204" pitchFamily="49" charset="0"/>
              </a:rPr>
              <a:t>int</a:t>
            </a:r>
            <a:r>
              <a:rPr lang="cs-CZ" sz="2400" dirty="0">
                <a:solidFill>
                  <a:srgbClr val="FF0000"/>
                </a:solidFill>
                <a:latin typeface="Consolas" panose="020B0609020204030204" pitchFamily="49" charset="0"/>
              </a:rPr>
              <a:t>* pointer = </a:t>
            </a:r>
            <a:r>
              <a:rPr lang="cs-CZ" sz="2400" dirty="0" err="1">
                <a:solidFill>
                  <a:srgbClr val="FF0000"/>
                </a:solidFill>
                <a:latin typeface="Consolas" panose="020B0609020204030204" pitchFamily="49" charset="0"/>
              </a:rPr>
              <a:t>nullptr</a:t>
            </a:r>
            <a:r>
              <a:rPr lang="cs-CZ" sz="2400" dirty="0">
                <a:solidFill>
                  <a:srgbClr val="FF0000"/>
                </a:solidFill>
                <a:latin typeface="Consolas" panose="020B0609020204030204" pitchFamily="49" charset="0"/>
              </a:rPr>
              <a:t>;</a:t>
            </a:r>
            <a:endParaRPr lang="en-US" sz="2400" dirty="0">
              <a:solidFill>
                <a:srgbClr val="FF0000"/>
              </a:solidFill>
              <a:latin typeface="Consolas" panose="020B0609020204030204" pitchFamily="49" charset="0"/>
            </a:endParaRPr>
          </a:p>
          <a:p>
            <a:endParaRPr lang="cs-CZ" sz="2400" dirty="0">
              <a:solidFill>
                <a:srgbClr val="000000"/>
              </a:solidFill>
              <a:latin typeface="Consolas" panose="020B0609020204030204" pitchFamily="49" charset="0"/>
            </a:endParaRPr>
          </a:p>
          <a:p>
            <a:r>
              <a:rPr lang="cs-CZ" sz="2400" dirty="0">
                <a:latin typeface="Consolas" panose="020B0609020204030204" pitchFamily="49" charset="0"/>
              </a:rPr>
              <a:t>pointer = &amp;buffer[0];</a:t>
            </a:r>
          </a:p>
          <a:p>
            <a:endParaRPr lang="cs-CZ" sz="2400" dirty="0">
              <a:solidFill>
                <a:srgbClr val="000000"/>
              </a:solidFill>
              <a:latin typeface="Consolas" panose="020B0609020204030204" pitchFamily="49" charset="0"/>
            </a:endParaRPr>
          </a:p>
          <a:p>
            <a:r>
              <a:rPr lang="cs-CZ" sz="2400" dirty="0">
                <a:solidFill>
                  <a:srgbClr val="000000"/>
                </a:solidFill>
                <a:latin typeface="Consolas" panose="020B0609020204030204" pitchFamily="49" charset="0"/>
              </a:rPr>
              <a:t>pointer[0] = 0;</a:t>
            </a:r>
          </a:p>
          <a:p>
            <a:r>
              <a:rPr lang="cs-CZ" sz="2400" dirty="0">
                <a:solidFill>
                  <a:srgbClr val="000000"/>
                </a:solidFill>
                <a:latin typeface="Consolas" panose="020B0609020204030204" pitchFamily="49" charset="0"/>
              </a:rPr>
              <a:t>pointer[1] = 0;</a:t>
            </a:r>
          </a:p>
          <a:p>
            <a:r>
              <a:rPr lang="cs-CZ" sz="2400" dirty="0">
                <a:solidFill>
                  <a:srgbClr val="000000"/>
                </a:solidFill>
                <a:latin typeface="Consolas" panose="020B0609020204030204" pitchFamily="49" charset="0"/>
              </a:rPr>
              <a:t>pointer[2] = 0;</a:t>
            </a:r>
          </a:p>
          <a:p>
            <a:r>
              <a:rPr lang="cs-CZ" sz="2400" dirty="0">
                <a:solidFill>
                  <a:srgbClr val="000000"/>
                </a:solidFill>
                <a:latin typeface="Consolas" panose="020B0609020204030204" pitchFamily="49" charset="0"/>
              </a:rPr>
              <a:t>pointer[3] = 0;</a:t>
            </a:r>
            <a:endParaRPr lang="cs-CZ" sz="2400" dirty="0"/>
          </a:p>
        </p:txBody>
      </p:sp>
    </p:spTree>
    <p:extLst>
      <p:ext uri="{BB962C8B-B14F-4D97-AF65-F5344CB8AC3E}">
        <p14:creationId xmlns:p14="http://schemas.microsoft.com/office/powerpoint/2010/main" val="42451537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EEA7AB69-2049-4437-9039-09146C9AEAF2}"/>
              </a:ext>
            </a:extLst>
          </p:cNvPr>
          <p:cNvSpPr>
            <a:spLocks noGrp="1"/>
          </p:cNvSpPr>
          <p:nvPr>
            <p:ph type="title"/>
          </p:nvPr>
        </p:nvSpPr>
        <p:spPr/>
        <p:txBody>
          <a:bodyPr/>
          <a:lstStyle/>
          <a:p>
            <a:r>
              <a:rPr lang="en-US" dirty="0"/>
              <a:t>Pointer and Array Example</a:t>
            </a:r>
            <a:endParaRPr lang="cs-CZ" dirty="0"/>
          </a:p>
        </p:txBody>
      </p:sp>
      <p:sp>
        <p:nvSpPr>
          <p:cNvPr id="5" name="Zástupný symbol pro číslo snímku 4">
            <a:extLst>
              <a:ext uri="{FF2B5EF4-FFF2-40B4-BE49-F238E27FC236}">
                <a16:creationId xmlns:a16="http://schemas.microsoft.com/office/drawing/2014/main" id="{16BE6F35-A490-4C69-B7DC-4F475D0D81BD}"/>
              </a:ext>
            </a:extLst>
          </p:cNvPr>
          <p:cNvSpPr>
            <a:spLocks noGrp="1"/>
          </p:cNvSpPr>
          <p:nvPr>
            <p:ph type="sldNum" sz="quarter" idx="12"/>
          </p:nvPr>
        </p:nvSpPr>
        <p:spPr/>
        <p:txBody>
          <a:bodyPr/>
          <a:lstStyle/>
          <a:p>
            <a:fld id="{58ACF089-6BD9-4FF9-8F05-3BF27D933551}" type="slidenum">
              <a:rPr lang="cs-CZ" smtClean="0"/>
              <a:t>13</a:t>
            </a:fld>
            <a:endParaRPr lang="cs-CZ"/>
          </a:p>
        </p:txBody>
      </p:sp>
      <p:sp>
        <p:nvSpPr>
          <p:cNvPr id="6" name="Obdélník 5">
            <a:extLst>
              <a:ext uri="{FF2B5EF4-FFF2-40B4-BE49-F238E27FC236}">
                <a16:creationId xmlns:a16="http://schemas.microsoft.com/office/drawing/2014/main" id="{9C413DFC-1812-4627-973D-A7937722D961}"/>
              </a:ext>
            </a:extLst>
          </p:cNvPr>
          <p:cNvSpPr/>
          <p:nvPr/>
        </p:nvSpPr>
        <p:spPr>
          <a:xfrm>
            <a:off x="7014556" y="1694693"/>
            <a:ext cx="4567844" cy="455512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cs-CZ"/>
          </a:p>
        </p:txBody>
      </p:sp>
      <p:sp>
        <p:nvSpPr>
          <p:cNvPr id="8" name="TextovéPole 7">
            <a:extLst>
              <a:ext uri="{FF2B5EF4-FFF2-40B4-BE49-F238E27FC236}">
                <a16:creationId xmlns:a16="http://schemas.microsoft.com/office/drawing/2014/main" id="{64A4D747-F78C-46EF-8A2E-C63C2A2DDAC4}"/>
              </a:ext>
            </a:extLst>
          </p:cNvPr>
          <p:cNvSpPr txBox="1"/>
          <p:nvPr/>
        </p:nvSpPr>
        <p:spPr>
          <a:xfrm>
            <a:off x="7012477" y="1417638"/>
            <a:ext cx="1697875" cy="369332"/>
          </a:xfrm>
          <a:prstGeom prst="rect">
            <a:avLst/>
          </a:prstGeom>
          <a:noFill/>
        </p:spPr>
        <p:txBody>
          <a:bodyPr wrap="square" rtlCol="0">
            <a:spAutoFit/>
          </a:bodyPr>
          <a:lstStyle/>
          <a:p>
            <a:r>
              <a:rPr lang="cs-CZ" dirty="0"/>
              <a:t>RAM</a:t>
            </a:r>
          </a:p>
        </p:txBody>
      </p:sp>
      <p:sp>
        <p:nvSpPr>
          <p:cNvPr id="9" name="Obdélník 8">
            <a:extLst>
              <a:ext uri="{FF2B5EF4-FFF2-40B4-BE49-F238E27FC236}">
                <a16:creationId xmlns:a16="http://schemas.microsoft.com/office/drawing/2014/main" id="{BC670A61-036B-44F4-AE9C-10FC6D63E78D}"/>
              </a:ext>
            </a:extLst>
          </p:cNvPr>
          <p:cNvSpPr/>
          <p:nvPr/>
        </p:nvSpPr>
        <p:spPr>
          <a:xfrm>
            <a:off x="9253825" y="2467015"/>
            <a:ext cx="1670858" cy="64633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solidFill>
                  <a:schemeClr val="tx1"/>
                </a:solidFill>
              </a:rPr>
              <a:t>1</a:t>
            </a:r>
            <a:endParaRPr lang="cs-CZ" sz="2400" dirty="0">
              <a:solidFill>
                <a:schemeClr val="tx1"/>
              </a:solidFill>
            </a:endParaRPr>
          </a:p>
        </p:txBody>
      </p:sp>
      <p:sp>
        <p:nvSpPr>
          <p:cNvPr id="10" name="TextovéPole 9">
            <a:extLst>
              <a:ext uri="{FF2B5EF4-FFF2-40B4-BE49-F238E27FC236}">
                <a16:creationId xmlns:a16="http://schemas.microsoft.com/office/drawing/2014/main" id="{1D2D47C0-D201-4BBE-A5E5-0B3BD41A22F6}"/>
              </a:ext>
            </a:extLst>
          </p:cNvPr>
          <p:cNvSpPr txBox="1"/>
          <p:nvPr/>
        </p:nvSpPr>
        <p:spPr>
          <a:xfrm>
            <a:off x="7012477" y="2436236"/>
            <a:ext cx="2240309" cy="707886"/>
          </a:xfrm>
          <a:prstGeom prst="rect">
            <a:avLst/>
          </a:prstGeom>
          <a:noFill/>
        </p:spPr>
        <p:txBody>
          <a:bodyPr wrap="square" rtlCol="0" anchor="ctr">
            <a:spAutoFit/>
          </a:bodyPr>
          <a:lstStyle/>
          <a:p>
            <a:pPr algn="r"/>
            <a:r>
              <a:rPr lang="cs-CZ" sz="2000" dirty="0" err="1">
                <a:solidFill>
                  <a:srgbClr val="000000"/>
                </a:solidFill>
                <a:latin typeface="Consolas" panose="020B0609020204030204" pitchFamily="49" charset="0"/>
              </a:rPr>
              <a:t>address</a:t>
            </a:r>
            <a:r>
              <a:rPr lang="cs-CZ" sz="2000" dirty="0">
                <a:solidFill>
                  <a:srgbClr val="000000"/>
                </a:solidFill>
                <a:latin typeface="Consolas" panose="020B0609020204030204" pitchFamily="49" charset="0"/>
              </a:rPr>
              <a:t> </a:t>
            </a:r>
            <a:r>
              <a:rPr lang="cs-CZ" sz="2000" dirty="0">
                <a:solidFill>
                  <a:srgbClr val="FF0000"/>
                </a:solidFill>
                <a:latin typeface="Consolas" panose="020B0609020204030204" pitchFamily="49" charset="0"/>
              </a:rPr>
              <a:t>1000</a:t>
            </a:r>
          </a:p>
          <a:p>
            <a:pPr lvl="1" algn="r"/>
            <a:r>
              <a:rPr lang="en-US" sz="2000" dirty="0">
                <a:solidFill>
                  <a:srgbClr val="000000"/>
                </a:solidFill>
                <a:latin typeface="Consolas" panose="020B0609020204030204" pitchFamily="49" charset="0"/>
              </a:rPr>
              <a:t>buffer[0]</a:t>
            </a:r>
            <a:r>
              <a:rPr lang="cs-CZ" sz="2000" dirty="0">
                <a:solidFill>
                  <a:srgbClr val="000000"/>
                </a:solidFill>
                <a:latin typeface="Consolas" panose="020B0609020204030204" pitchFamily="49" charset="0"/>
              </a:rPr>
              <a:t>:</a:t>
            </a:r>
            <a:endParaRPr lang="cs-CZ" sz="2000" dirty="0"/>
          </a:p>
        </p:txBody>
      </p:sp>
      <p:sp>
        <p:nvSpPr>
          <p:cNvPr id="21" name="Obdélník 20">
            <a:extLst>
              <a:ext uri="{FF2B5EF4-FFF2-40B4-BE49-F238E27FC236}">
                <a16:creationId xmlns:a16="http://schemas.microsoft.com/office/drawing/2014/main" id="{E61A8C46-6056-423B-9947-94120B074273}"/>
              </a:ext>
            </a:extLst>
          </p:cNvPr>
          <p:cNvSpPr/>
          <p:nvPr/>
        </p:nvSpPr>
        <p:spPr>
          <a:xfrm>
            <a:off x="9253825" y="3098011"/>
            <a:ext cx="1670858" cy="64633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solidFill>
                  <a:schemeClr val="tx1"/>
                </a:solidFill>
              </a:rPr>
              <a:t>9</a:t>
            </a:r>
            <a:endParaRPr lang="cs-CZ" sz="2400" dirty="0">
              <a:solidFill>
                <a:schemeClr val="tx1"/>
              </a:solidFill>
            </a:endParaRPr>
          </a:p>
        </p:txBody>
      </p:sp>
      <p:sp>
        <p:nvSpPr>
          <p:cNvPr id="22" name="TextovéPole 21">
            <a:extLst>
              <a:ext uri="{FF2B5EF4-FFF2-40B4-BE49-F238E27FC236}">
                <a16:creationId xmlns:a16="http://schemas.microsoft.com/office/drawing/2014/main" id="{B7E51456-5F44-45C8-91A1-06FF13F98914}"/>
              </a:ext>
            </a:extLst>
          </p:cNvPr>
          <p:cNvSpPr txBox="1"/>
          <p:nvPr/>
        </p:nvSpPr>
        <p:spPr>
          <a:xfrm>
            <a:off x="7012477" y="3067232"/>
            <a:ext cx="2240309" cy="707886"/>
          </a:xfrm>
          <a:prstGeom prst="rect">
            <a:avLst/>
          </a:prstGeom>
          <a:noFill/>
        </p:spPr>
        <p:txBody>
          <a:bodyPr wrap="square" rtlCol="0" anchor="ctr">
            <a:spAutoFit/>
          </a:bodyPr>
          <a:lstStyle/>
          <a:p>
            <a:pPr algn="r"/>
            <a:r>
              <a:rPr lang="cs-CZ" sz="2000" dirty="0" err="1">
                <a:solidFill>
                  <a:srgbClr val="000000"/>
                </a:solidFill>
                <a:latin typeface="Consolas" panose="020B0609020204030204" pitchFamily="49" charset="0"/>
              </a:rPr>
              <a:t>address</a:t>
            </a:r>
            <a:r>
              <a:rPr lang="cs-CZ" sz="2000" dirty="0">
                <a:solidFill>
                  <a:srgbClr val="000000"/>
                </a:solidFill>
                <a:latin typeface="Consolas" panose="020B0609020204030204" pitchFamily="49" charset="0"/>
              </a:rPr>
              <a:t> 100</a:t>
            </a:r>
            <a:r>
              <a:rPr lang="en-US" sz="2000" dirty="0">
                <a:solidFill>
                  <a:srgbClr val="000000"/>
                </a:solidFill>
                <a:latin typeface="Consolas" panose="020B0609020204030204" pitchFamily="49" charset="0"/>
              </a:rPr>
              <a:t>4</a:t>
            </a:r>
            <a:endParaRPr lang="cs-CZ" sz="2000" dirty="0">
              <a:solidFill>
                <a:srgbClr val="000000"/>
              </a:solidFill>
              <a:latin typeface="Consolas" panose="020B0609020204030204" pitchFamily="49" charset="0"/>
            </a:endParaRPr>
          </a:p>
          <a:p>
            <a:pPr lvl="1" algn="r"/>
            <a:r>
              <a:rPr lang="en-US" sz="2000" dirty="0">
                <a:solidFill>
                  <a:srgbClr val="000000"/>
                </a:solidFill>
                <a:latin typeface="Consolas" panose="020B0609020204030204" pitchFamily="49" charset="0"/>
              </a:rPr>
              <a:t>buffer[1]</a:t>
            </a:r>
            <a:r>
              <a:rPr lang="cs-CZ" sz="2000" dirty="0">
                <a:solidFill>
                  <a:srgbClr val="000000"/>
                </a:solidFill>
                <a:latin typeface="Consolas" panose="020B0609020204030204" pitchFamily="49" charset="0"/>
              </a:rPr>
              <a:t>:</a:t>
            </a:r>
            <a:endParaRPr lang="cs-CZ" sz="2000" dirty="0"/>
          </a:p>
        </p:txBody>
      </p:sp>
      <p:sp>
        <p:nvSpPr>
          <p:cNvPr id="12" name="Obdélník 11">
            <a:extLst>
              <a:ext uri="{FF2B5EF4-FFF2-40B4-BE49-F238E27FC236}">
                <a16:creationId xmlns:a16="http://schemas.microsoft.com/office/drawing/2014/main" id="{612461D7-DC4A-425F-A9AE-CB1471933BF9}"/>
              </a:ext>
            </a:extLst>
          </p:cNvPr>
          <p:cNvSpPr/>
          <p:nvPr/>
        </p:nvSpPr>
        <p:spPr>
          <a:xfrm>
            <a:off x="9253825" y="3744339"/>
            <a:ext cx="1670858" cy="64633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solidFill>
                  <a:schemeClr val="tx1"/>
                </a:solidFill>
              </a:rPr>
              <a:t>5</a:t>
            </a:r>
            <a:endParaRPr lang="cs-CZ" sz="2400" dirty="0">
              <a:solidFill>
                <a:schemeClr val="tx1"/>
              </a:solidFill>
            </a:endParaRPr>
          </a:p>
        </p:txBody>
      </p:sp>
      <p:sp>
        <p:nvSpPr>
          <p:cNvPr id="13" name="TextovéPole 12">
            <a:extLst>
              <a:ext uri="{FF2B5EF4-FFF2-40B4-BE49-F238E27FC236}">
                <a16:creationId xmlns:a16="http://schemas.microsoft.com/office/drawing/2014/main" id="{FA75918C-3E7B-4A11-B290-A1242D7EEC55}"/>
              </a:ext>
            </a:extLst>
          </p:cNvPr>
          <p:cNvSpPr txBox="1"/>
          <p:nvPr/>
        </p:nvSpPr>
        <p:spPr>
          <a:xfrm>
            <a:off x="7012477" y="3713560"/>
            <a:ext cx="2240309" cy="707886"/>
          </a:xfrm>
          <a:prstGeom prst="rect">
            <a:avLst/>
          </a:prstGeom>
          <a:noFill/>
        </p:spPr>
        <p:txBody>
          <a:bodyPr wrap="square" rtlCol="0" anchor="ctr">
            <a:spAutoFit/>
          </a:bodyPr>
          <a:lstStyle/>
          <a:p>
            <a:pPr algn="r"/>
            <a:r>
              <a:rPr lang="cs-CZ" sz="2000" dirty="0" err="1">
                <a:solidFill>
                  <a:srgbClr val="000000"/>
                </a:solidFill>
                <a:latin typeface="Consolas" panose="020B0609020204030204" pitchFamily="49" charset="0"/>
              </a:rPr>
              <a:t>address</a:t>
            </a:r>
            <a:r>
              <a:rPr lang="cs-CZ" sz="2000" dirty="0">
                <a:solidFill>
                  <a:srgbClr val="000000"/>
                </a:solidFill>
                <a:latin typeface="Consolas" panose="020B0609020204030204" pitchFamily="49" charset="0"/>
              </a:rPr>
              <a:t> 100</a:t>
            </a:r>
            <a:r>
              <a:rPr lang="en-US" sz="2000" dirty="0">
                <a:solidFill>
                  <a:srgbClr val="000000"/>
                </a:solidFill>
                <a:latin typeface="Consolas" panose="020B0609020204030204" pitchFamily="49" charset="0"/>
              </a:rPr>
              <a:t>8</a:t>
            </a:r>
            <a:endParaRPr lang="cs-CZ" sz="2000" dirty="0">
              <a:solidFill>
                <a:srgbClr val="000000"/>
              </a:solidFill>
              <a:latin typeface="Consolas" panose="020B0609020204030204" pitchFamily="49" charset="0"/>
            </a:endParaRPr>
          </a:p>
          <a:p>
            <a:pPr lvl="1" algn="r"/>
            <a:r>
              <a:rPr lang="en-US" sz="2000" dirty="0">
                <a:solidFill>
                  <a:srgbClr val="000000"/>
                </a:solidFill>
                <a:latin typeface="Consolas" panose="020B0609020204030204" pitchFamily="49" charset="0"/>
              </a:rPr>
              <a:t>buffer[2]</a:t>
            </a:r>
            <a:r>
              <a:rPr lang="cs-CZ" sz="2000" dirty="0">
                <a:solidFill>
                  <a:srgbClr val="000000"/>
                </a:solidFill>
                <a:latin typeface="Consolas" panose="020B0609020204030204" pitchFamily="49" charset="0"/>
              </a:rPr>
              <a:t>:</a:t>
            </a:r>
            <a:endParaRPr lang="cs-CZ" sz="2000" dirty="0"/>
          </a:p>
        </p:txBody>
      </p:sp>
      <p:sp>
        <p:nvSpPr>
          <p:cNvPr id="14" name="Obdélník 13">
            <a:extLst>
              <a:ext uri="{FF2B5EF4-FFF2-40B4-BE49-F238E27FC236}">
                <a16:creationId xmlns:a16="http://schemas.microsoft.com/office/drawing/2014/main" id="{E31797FA-DEA6-48A5-AC22-933A2239A647}"/>
              </a:ext>
            </a:extLst>
          </p:cNvPr>
          <p:cNvSpPr/>
          <p:nvPr/>
        </p:nvSpPr>
        <p:spPr>
          <a:xfrm>
            <a:off x="9252786" y="4390670"/>
            <a:ext cx="1670858" cy="64633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solidFill>
                  <a:schemeClr val="tx1"/>
                </a:solidFill>
              </a:rPr>
              <a:t>2</a:t>
            </a:r>
            <a:endParaRPr lang="cs-CZ" sz="2400" dirty="0">
              <a:solidFill>
                <a:schemeClr val="tx1"/>
              </a:solidFill>
            </a:endParaRPr>
          </a:p>
        </p:txBody>
      </p:sp>
      <p:sp>
        <p:nvSpPr>
          <p:cNvPr id="15" name="TextovéPole 14">
            <a:extLst>
              <a:ext uri="{FF2B5EF4-FFF2-40B4-BE49-F238E27FC236}">
                <a16:creationId xmlns:a16="http://schemas.microsoft.com/office/drawing/2014/main" id="{154E8E40-4353-44BB-9F90-DF46C42A1000}"/>
              </a:ext>
            </a:extLst>
          </p:cNvPr>
          <p:cNvSpPr txBox="1"/>
          <p:nvPr/>
        </p:nvSpPr>
        <p:spPr>
          <a:xfrm>
            <a:off x="6653719" y="4359891"/>
            <a:ext cx="2598028" cy="707886"/>
          </a:xfrm>
          <a:prstGeom prst="rect">
            <a:avLst/>
          </a:prstGeom>
          <a:noFill/>
        </p:spPr>
        <p:txBody>
          <a:bodyPr wrap="square" rtlCol="0" anchor="ctr">
            <a:spAutoFit/>
          </a:bodyPr>
          <a:lstStyle/>
          <a:p>
            <a:pPr algn="r"/>
            <a:r>
              <a:rPr lang="cs-CZ" sz="2000" dirty="0" err="1">
                <a:solidFill>
                  <a:srgbClr val="000000"/>
                </a:solidFill>
                <a:latin typeface="Consolas" panose="020B0609020204030204" pitchFamily="49" charset="0"/>
              </a:rPr>
              <a:t>address</a:t>
            </a:r>
            <a:r>
              <a:rPr lang="cs-CZ" sz="2000" dirty="0">
                <a:solidFill>
                  <a:srgbClr val="000000"/>
                </a:solidFill>
                <a:latin typeface="Consolas" panose="020B0609020204030204" pitchFamily="49" charset="0"/>
              </a:rPr>
              <a:t> 10</a:t>
            </a:r>
            <a:r>
              <a:rPr lang="en-US" sz="2000" dirty="0">
                <a:solidFill>
                  <a:srgbClr val="000000"/>
                </a:solidFill>
                <a:latin typeface="Consolas" panose="020B0609020204030204" pitchFamily="49" charset="0"/>
              </a:rPr>
              <a:t>12</a:t>
            </a:r>
            <a:endParaRPr lang="cs-CZ" sz="2000" dirty="0">
              <a:solidFill>
                <a:srgbClr val="000000"/>
              </a:solidFill>
              <a:latin typeface="Consolas" panose="020B0609020204030204" pitchFamily="49" charset="0"/>
            </a:endParaRPr>
          </a:p>
          <a:p>
            <a:pPr lvl="1" algn="r"/>
            <a:r>
              <a:rPr lang="en-US" sz="2000" dirty="0">
                <a:solidFill>
                  <a:srgbClr val="000000"/>
                </a:solidFill>
                <a:latin typeface="Consolas" panose="020B0609020204030204" pitchFamily="49" charset="0"/>
              </a:rPr>
              <a:t>buffer[3]</a:t>
            </a:r>
            <a:r>
              <a:rPr lang="cs-CZ" sz="2000" dirty="0">
                <a:solidFill>
                  <a:srgbClr val="000000"/>
                </a:solidFill>
                <a:latin typeface="Consolas" panose="020B0609020204030204" pitchFamily="49" charset="0"/>
              </a:rPr>
              <a:t>:</a:t>
            </a:r>
            <a:endParaRPr lang="cs-CZ" sz="2000" dirty="0"/>
          </a:p>
        </p:txBody>
      </p:sp>
      <p:sp>
        <p:nvSpPr>
          <p:cNvPr id="16" name="Obdélník 15">
            <a:extLst>
              <a:ext uri="{FF2B5EF4-FFF2-40B4-BE49-F238E27FC236}">
                <a16:creationId xmlns:a16="http://schemas.microsoft.com/office/drawing/2014/main" id="{DA89675A-C1FD-4160-9787-06CB03D992EC}"/>
              </a:ext>
            </a:extLst>
          </p:cNvPr>
          <p:cNvSpPr/>
          <p:nvPr/>
        </p:nvSpPr>
        <p:spPr>
          <a:xfrm>
            <a:off x="9251747" y="5021663"/>
            <a:ext cx="1670858" cy="64633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solidFill>
                  <a:schemeClr val="tx1"/>
                </a:solidFill>
              </a:rPr>
              <a:t>0</a:t>
            </a:r>
            <a:endParaRPr lang="cs-CZ" sz="2400" dirty="0">
              <a:solidFill>
                <a:schemeClr val="tx1"/>
              </a:solidFill>
            </a:endParaRPr>
          </a:p>
        </p:txBody>
      </p:sp>
      <p:sp>
        <p:nvSpPr>
          <p:cNvPr id="17" name="TextovéPole 16">
            <a:extLst>
              <a:ext uri="{FF2B5EF4-FFF2-40B4-BE49-F238E27FC236}">
                <a16:creationId xmlns:a16="http://schemas.microsoft.com/office/drawing/2014/main" id="{B48209AA-A8F2-44E4-91B8-37F03DD3D5AB}"/>
              </a:ext>
            </a:extLst>
          </p:cNvPr>
          <p:cNvSpPr txBox="1"/>
          <p:nvPr/>
        </p:nvSpPr>
        <p:spPr>
          <a:xfrm>
            <a:off x="7010399" y="4990884"/>
            <a:ext cx="2240309" cy="707886"/>
          </a:xfrm>
          <a:prstGeom prst="rect">
            <a:avLst/>
          </a:prstGeom>
          <a:noFill/>
        </p:spPr>
        <p:txBody>
          <a:bodyPr wrap="square" rtlCol="0" anchor="ctr">
            <a:spAutoFit/>
          </a:bodyPr>
          <a:lstStyle/>
          <a:p>
            <a:pPr algn="r"/>
            <a:r>
              <a:rPr lang="cs-CZ" sz="2000" dirty="0" err="1">
                <a:solidFill>
                  <a:srgbClr val="000000"/>
                </a:solidFill>
                <a:latin typeface="Consolas" panose="020B0609020204030204" pitchFamily="49" charset="0"/>
              </a:rPr>
              <a:t>address</a:t>
            </a:r>
            <a:r>
              <a:rPr lang="cs-CZ" sz="2000" dirty="0">
                <a:solidFill>
                  <a:srgbClr val="000000"/>
                </a:solidFill>
                <a:latin typeface="Consolas" panose="020B0609020204030204" pitchFamily="49" charset="0"/>
              </a:rPr>
              <a:t> 10</a:t>
            </a:r>
            <a:r>
              <a:rPr lang="en-US" sz="2000" dirty="0">
                <a:solidFill>
                  <a:srgbClr val="000000"/>
                </a:solidFill>
                <a:latin typeface="Consolas" panose="020B0609020204030204" pitchFamily="49" charset="0"/>
              </a:rPr>
              <a:t>16</a:t>
            </a:r>
            <a:endParaRPr lang="cs-CZ" sz="2000" dirty="0">
              <a:solidFill>
                <a:srgbClr val="000000"/>
              </a:solidFill>
              <a:latin typeface="Consolas" panose="020B0609020204030204" pitchFamily="49" charset="0"/>
            </a:endParaRPr>
          </a:p>
          <a:p>
            <a:pPr lvl="1" algn="r"/>
            <a:r>
              <a:rPr lang="en-US" sz="2000" dirty="0">
                <a:solidFill>
                  <a:srgbClr val="000000"/>
                </a:solidFill>
                <a:latin typeface="Consolas" panose="020B0609020204030204" pitchFamily="49" charset="0"/>
              </a:rPr>
              <a:t>pointer</a:t>
            </a:r>
            <a:r>
              <a:rPr lang="cs-CZ" sz="2000" dirty="0">
                <a:solidFill>
                  <a:srgbClr val="000000"/>
                </a:solidFill>
                <a:latin typeface="Consolas" panose="020B0609020204030204" pitchFamily="49" charset="0"/>
              </a:rPr>
              <a:t>:</a:t>
            </a:r>
            <a:endParaRPr lang="cs-CZ" sz="2000" dirty="0"/>
          </a:p>
        </p:txBody>
      </p:sp>
      <p:sp>
        <p:nvSpPr>
          <p:cNvPr id="18" name="Obdélník 17">
            <a:extLst>
              <a:ext uri="{FF2B5EF4-FFF2-40B4-BE49-F238E27FC236}">
                <a16:creationId xmlns:a16="http://schemas.microsoft.com/office/drawing/2014/main" id="{AA76A1B5-37B6-49C2-A025-9445CC6C76FD}"/>
              </a:ext>
            </a:extLst>
          </p:cNvPr>
          <p:cNvSpPr/>
          <p:nvPr/>
        </p:nvSpPr>
        <p:spPr>
          <a:xfrm>
            <a:off x="609600" y="1694693"/>
            <a:ext cx="5791200" cy="3785652"/>
          </a:xfrm>
          <a:prstGeom prst="rect">
            <a:avLst/>
          </a:prstGeom>
        </p:spPr>
        <p:txBody>
          <a:bodyPr wrap="square">
            <a:spAutoFit/>
          </a:bodyPr>
          <a:lstStyle/>
          <a:p>
            <a:r>
              <a:rPr lang="fr-FR" sz="2400" dirty="0">
                <a:solidFill>
                  <a:srgbClr val="0000FF"/>
                </a:solidFill>
                <a:latin typeface="Consolas" panose="020B0609020204030204" pitchFamily="49" charset="0"/>
              </a:rPr>
              <a:t>int</a:t>
            </a:r>
            <a:r>
              <a:rPr lang="fr-FR" sz="2400" dirty="0">
                <a:solidFill>
                  <a:srgbClr val="000000"/>
                </a:solidFill>
                <a:latin typeface="Consolas" panose="020B0609020204030204" pitchFamily="49" charset="0"/>
              </a:rPr>
              <a:t> buffer[] = { 1, 9, 5, 2 };</a:t>
            </a:r>
          </a:p>
          <a:p>
            <a:endParaRPr lang="cs-CZ" sz="2400" dirty="0">
              <a:solidFill>
                <a:srgbClr val="000000"/>
              </a:solidFill>
              <a:latin typeface="Consolas" panose="020B0609020204030204" pitchFamily="49" charset="0"/>
            </a:endParaRPr>
          </a:p>
          <a:p>
            <a:r>
              <a:rPr lang="cs-CZ" sz="2400" dirty="0" err="1">
                <a:solidFill>
                  <a:srgbClr val="0000FF"/>
                </a:solidFill>
                <a:latin typeface="Consolas" panose="020B0609020204030204" pitchFamily="49" charset="0"/>
              </a:rPr>
              <a:t>int</a:t>
            </a:r>
            <a:r>
              <a:rPr lang="cs-CZ" sz="2400" dirty="0">
                <a:solidFill>
                  <a:srgbClr val="000000"/>
                </a:solidFill>
                <a:latin typeface="Consolas" panose="020B0609020204030204" pitchFamily="49" charset="0"/>
              </a:rPr>
              <a:t>* pointer = </a:t>
            </a:r>
            <a:r>
              <a:rPr lang="cs-CZ" sz="2400" dirty="0" err="1">
                <a:solidFill>
                  <a:srgbClr val="0000FF"/>
                </a:solidFill>
                <a:latin typeface="Consolas" panose="020B0609020204030204" pitchFamily="49" charset="0"/>
              </a:rPr>
              <a:t>nullptr</a:t>
            </a:r>
            <a:r>
              <a:rPr lang="cs-CZ" sz="2400" dirty="0">
                <a:solidFill>
                  <a:srgbClr val="000000"/>
                </a:solidFill>
                <a:latin typeface="Consolas" panose="020B0609020204030204" pitchFamily="49" charset="0"/>
              </a:rPr>
              <a:t>;</a:t>
            </a:r>
            <a:endParaRPr lang="en-US" sz="2400" dirty="0">
              <a:solidFill>
                <a:srgbClr val="000000"/>
              </a:solidFill>
              <a:latin typeface="Consolas" panose="020B0609020204030204" pitchFamily="49" charset="0"/>
            </a:endParaRPr>
          </a:p>
          <a:p>
            <a:endParaRPr lang="cs-CZ" sz="2400" dirty="0">
              <a:solidFill>
                <a:srgbClr val="000000"/>
              </a:solidFill>
              <a:latin typeface="Consolas" panose="020B0609020204030204" pitchFamily="49" charset="0"/>
            </a:endParaRPr>
          </a:p>
          <a:p>
            <a:r>
              <a:rPr lang="cs-CZ" sz="2400" dirty="0">
                <a:solidFill>
                  <a:srgbClr val="000000"/>
                </a:solidFill>
                <a:latin typeface="Consolas" panose="020B0609020204030204" pitchFamily="49" charset="0"/>
              </a:rPr>
              <a:t>pointer = </a:t>
            </a:r>
            <a:r>
              <a:rPr lang="cs-CZ" sz="2400" dirty="0">
                <a:solidFill>
                  <a:srgbClr val="FF0000"/>
                </a:solidFill>
                <a:latin typeface="Consolas" panose="020B0609020204030204" pitchFamily="49" charset="0"/>
              </a:rPr>
              <a:t>&amp;buffer[0]</a:t>
            </a:r>
            <a:r>
              <a:rPr lang="cs-CZ" sz="2400" dirty="0">
                <a:solidFill>
                  <a:srgbClr val="000000"/>
                </a:solidFill>
                <a:latin typeface="Consolas" panose="020B0609020204030204" pitchFamily="49" charset="0"/>
              </a:rPr>
              <a:t>;</a:t>
            </a:r>
          </a:p>
          <a:p>
            <a:endParaRPr lang="cs-CZ" sz="2400" dirty="0">
              <a:solidFill>
                <a:srgbClr val="000000"/>
              </a:solidFill>
              <a:latin typeface="Consolas" panose="020B0609020204030204" pitchFamily="49" charset="0"/>
            </a:endParaRPr>
          </a:p>
          <a:p>
            <a:r>
              <a:rPr lang="cs-CZ" sz="2400" dirty="0">
                <a:solidFill>
                  <a:srgbClr val="000000"/>
                </a:solidFill>
                <a:latin typeface="Consolas" panose="020B0609020204030204" pitchFamily="49" charset="0"/>
              </a:rPr>
              <a:t>pointer[0] = 0;</a:t>
            </a:r>
          </a:p>
          <a:p>
            <a:r>
              <a:rPr lang="cs-CZ" sz="2400" dirty="0">
                <a:solidFill>
                  <a:srgbClr val="000000"/>
                </a:solidFill>
                <a:latin typeface="Consolas" panose="020B0609020204030204" pitchFamily="49" charset="0"/>
              </a:rPr>
              <a:t>pointer[1] = 0;</a:t>
            </a:r>
          </a:p>
          <a:p>
            <a:r>
              <a:rPr lang="cs-CZ" sz="2400" dirty="0">
                <a:solidFill>
                  <a:srgbClr val="000000"/>
                </a:solidFill>
                <a:latin typeface="Consolas" panose="020B0609020204030204" pitchFamily="49" charset="0"/>
              </a:rPr>
              <a:t>pointer[2] = 0;</a:t>
            </a:r>
          </a:p>
          <a:p>
            <a:r>
              <a:rPr lang="cs-CZ" sz="2400" dirty="0">
                <a:solidFill>
                  <a:srgbClr val="000000"/>
                </a:solidFill>
                <a:latin typeface="Consolas" panose="020B0609020204030204" pitchFamily="49" charset="0"/>
              </a:rPr>
              <a:t>pointer[3] = 0;</a:t>
            </a:r>
            <a:endParaRPr lang="cs-CZ" sz="2400" dirty="0"/>
          </a:p>
        </p:txBody>
      </p:sp>
    </p:spTree>
    <p:extLst>
      <p:ext uri="{BB962C8B-B14F-4D97-AF65-F5344CB8AC3E}">
        <p14:creationId xmlns:p14="http://schemas.microsoft.com/office/powerpoint/2010/main" val="32754509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EEA7AB69-2049-4437-9039-09146C9AEAF2}"/>
              </a:ext>
            </a:extLst>
          </p:cNvPr>
          <p:cNvSpPr>
            <a:spLocks noGrp="1"/>
          </p:cNvSpPr>
          <p:nvPr>
            <p:ph type="title"/>
          </p:nvPr>
        </p:nvSpPr>
        <p:spPr/>
        <p:txBody>
          <a:bodyPr/>
          <a:lstStyle/>
          <a:p>
            <a:r>
              <a:rPr lang="en-US" dirty="0"/>
              <a:t>Pointer and Array Example</a:t>
            </a:r>
            <a:endParaRPr lang="cs-CZ" dirty="0"/>
          </a:p>
        </p:txBody>
      </p:sp>
      <p:sp>
        <p:nvSpPr>
          <p:cNvPr id="5" name="Zástupný symbol pro číslo snímku 4">
            <a:extLst>
              <a:ext uri="{FF2B5EF4-FFF2-40B4-BE49-F238E27FC236}">
                <a16:creationId xmlns:a16="http://schemas.microsoft.com/office/drawing/2014/main" id="{16BE6F35-A490-4C69-B7DC-4F475D0D81BD}"/>
              </a:ext>
            </a:extLst>
          </p:cNvPr>
          <p:cNvSpPr>
            <a:spLocks noGrp="1"/>
          </p:cNvSpPr>
          <p:nvPr>
            <p:ph type="sldNum" sz="quarter" idx="12"/>
          </p:nvPr>
        </p:nvSpPr>
        <p:spPr/>
        <p:txBody>
          <a:bodyPr/>
          <a:lstStyle/>
          <a:p>
            <a:fld id="{58ACF089-6BD9-4FF9-8F05-3BF27D933551}" type="slidenum">
              <a:rPr lang="cs-CZ" smtClean="0"/>
              <a:t>14</a:t>
            </a:fld>
            <a:endParaRPr lang="cs-CZ"/>
          </a:p>
        </p:txBody>
      </p:sp>
      <p:sp>
        <p:nvSpPr>
          <p:cNvPr id="6" name="Obdélník 5">
            <a:extLst>
              <a:ext uri="{FF2B5EF4-FFF2-40B4-BE49-F238E27FC236}">
                <a16:creationId xmlns:a16="http://schemas.microsoft.com/office/drawing/2014/main" id="{9C413DFC-1812-4627-973D-A7937722D961}"/>
              </a:ext>
            </a:extLst>
          </p:cNvPr>
          <p:cNvSpPr/>
          <p:nvPr/>
        </p:nvSpPr>
        <p:spPr>
          <a:xfrm>
            <a:off x="7014556" y="1694693"/>
            <a:ext cx="4567844" cy="455512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cs-CZ"/>
          </a:p>
        </p:txBody>
      </p:sp>
      <p:sp>
        <p:nvSpPr>
          <p:cNvPr id="8" name="TextovéPole 7">
            <a:extLst>
              <a:ext uri="{FF2B5EF4-FFF2-40B4-BE49-F238E27FC236}">
                <a16:creationId xmlns:a16="http://schemas.microsoft.com/office/drawing/2014/main" id="{64A4D747-F78C-46EF-8A2E-C63C2A2DDAC4}"/>
              </a:ext>
            </a:extLst>
          </p:cNvPr>
          <p:cNvSpPr txBox="1"/>
          <p:nvPr/>
        </p:nvSpPr>
        <p:spPr>
          <a:xfrm>
            <a:off x="7012477" y="1417638"/>
            <a:ext cx="1697875" cy="369332"/>
          </a:xfrm>
          <a:prstGeom prst="rect">
            <a:avLst/>
          </a:prstGeom>
          <a:noFill/>
        </p:spPr>
        <p:txBody>
          <a:bodyPr wrap="square" rtlCol="0">
            <a:spAutoFit/>
          </a:bodyPr>
          <a:lstStyle/>
          <a:p>
            <a:r>
              <a:rPr lang="cs-CZ" dirty="0"/>
              <a:t>RAM</a:t>
            </a:r>
          </a:p>
        </p:txBody>
      </p:sp>
      <p:sp>
        <p:nvSpPr>
          <p:cNvPr id="9" name="Obdélník 8">
            <a:extLst>
              <a:ext uri="{FF2B5EF4-FFF2-40B4-BE49-F238E27FC236}">
                <a16:creationId xmlns:a16="http://schemas.microsoft.com/office/drawing/2014/main" id="{BC670A61-036B-44F4-AE9C-10FC6D63E78D}"/>
              </a:ext>
            </a:extLst>
          </p:cNvPr>
          <p:cNvSpPr/>
          <p:nvPr/>
        </p:nvSpPr>
        <p:spPr>
          <a:xfrm>
            <a:off x="9253825" y="2467015"/>
            <a:ext cx="1670858" cy="64633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solidFill>
                  <a:schemeClr val="tx1"/>
                </a:solidFill>
              </a:rPr>
              <a:t>1</a:t>
            </a:r>
            <a:endParaRPr lang="cs-CZ" sz="2400" dirty="0">
              <a:solidFill>
                <a:schemeClr val="tx1"/>
              </a:solidFill>
            </a:endParaRPr>
          </a:p>
        </p:txBody>
      </p:sp>
      <p:sp>
        <p:nvSpPr>
          <p:cNvPr id="10" name="TextovéPole 9">
            <a:extLst>
              <a:ext uri="{FF2B5EF4-FFF2-40B4-BE49-F238E27FC236}">
                <a16:creationId xmlns:a16="http://schemas.microsoft.com/office/drawing/2014/main" id="{1D2D47C0-D201-4BBE-A5E5-0B3BD41A22F6}"/>
              </a:ext>
            </a:extLst>
          </p:cNvPr>
          <p:cNvSpPr txBox="1"/>
          <p:nvPr/>
        </p:nvSpPr>
        <p:spPr>
          <a:xfrm>
            <a:off x="7012477" y="2436236"/>
            <a:ext cx="2240309" cy="707886"/>
          </a:xfrm>
          <a:prstGeom prst="rect">
            <a:avLst/>
          </a:prstGeom>
          <a:noFill/>
        </p:spPr>
        <p:txBody>
          <a:bodyPr wrap="square" rtlCol="0" anchor="ctr">
            <a:spAutoFit/>
          </a:bodyPr>
          <a:lstStyle/>
          <a:p>
            <a:pPr algn="r"/>
            <a:r>
              <a:rPr lang="cs-CZ" sz="2000" dirty="0" err="1">
                <a:solidFill>
                  <a:srgbClr val="000000"/>
                </a:solidFill>
                <a:latin typeface="Consolas" panose="020B0609020204030204" pitchFamily="49" charset="0"/>
              </a:rPr>
              <a:t>address</a:t>
            </a:r>
            <a:r>
              <a:rPr lang="cs-CZ" sz="2000" dirty="0">
                <a:solidFill>
                  <a:srgbClr val="000000"/>
                </a:solidFill>
                <a:latin typeface="Consolas" panose="020B0609020204030204" pitchFamily="49" charset="0"/>
              </a:rPr>
              <a:t> 1000</a:t>
            </a:r>
          </a:p>
          <a:p>
            <a:pPr lvl="1" algn="r"/>
            <a:r>
              <a:rPr lang="en-US" sz="2000" dirty="0">
                <a:solidFill>
                  <a:srgbClr val="000000"/>
                </a:solidFill>
                <a:latin typeface="Consolas" panose="020B0609020204030204" pitchFamily="49" charset="0"/>
              </a:rPr>
              <a:t>buffer[0]</a:t>
            </a:r>
            <a:r>
              <a:rPr lang="cs-CZ" sz="2000" dirty="0">
                <a:solidFill>
                  <a:srgbClr val="000000"/>
                </a:solidFill>
                <a:latin typeface="Consolas" panose="020B0609020204030204" pitchFamily="49" charset="0"/>
              </a:rPr>
              <a:t>:</a:t>
            </a:r>
            <a:endParaRPr lang="cs-CZ" sz="2000" dirty="0"/>
          </a:p>
        </p:txBody>
      </p:sp>
      <p:sp>
        <p:nvSpPr>
          <p:cNvPr id="21" name="Obdélník 20">
            <a:extLst>
              <a:ext uri="{FF2B5EF4-FFF2-40B4-BE49-F238E27FC236}">
                <a16:creationId xmlns:a16="http://schemas.microsoft.com/office/drawing/2014/main" id="{E61A8C46-6056-423B-9947-94120B074273}"/>
              </a:ext>
            </a:extLst>
          </p:cNvPr>
          <p:cNvSpPr/>
          <p:nvPr/>
        </p:nvSpPr>
        <p:spPr>
          <a:xfrm>
            <a:off x="9253825" y="3098011"/>
            <a:ext cx="1670858" cy="64633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solidFill>
                  <a:schemeClr val="tx1"/>
                </a:solidFill>
              </a:rPr>
              <a:t>9</a:t>
            </a:r>
            <a:endParaRPr lang="cs-CZ" sz="2400" dirty="0">
              <a:solidFill>
                <a:schemeClr val="tx1"/>
              </a:solidFill>
            </a:endParaRPr>
          </a:p>
        </p:txBody>
      </p:sp>
      <p:sp>
        <p:nvSpPr>
          <p:cNvPr id="22" name="TextovéPole 21">
            <a:extLst>
              <a:ext uri="{FF2B5EF4-FFF2-40B4-BE49-F238E27FC236}">
                <a16:creationId xmlns:a16="http://schemas.microsoft.com/office/drawing/2014/main" id="{B7E51456-5F44-45C8-91A1-06FF13F98914}"/>
              </a:ext>
            </a:extLst>
          </p:cNvPr>
          <p:cNvSpPr txBox="1"/>
          <p:nvPr/>
        </p:nvSpPr>
        <p:spPr>
          <a:xfrm>
            <a:off x="6789906" y="3067232"/>
            <a:ext cx="2462880" cy="707886"/>
          </a:xfrm>
          <a:prstGeom prst="rect">
            <a:avLst/>
          </a:prstGeom>
          <a:noFill/>
        </p:spPr>
        <p:txBody>
          <a:bodyPr wrap="square" rtlCol="0" anchor="ctr">
            <a:spAutoFit/>
          </a:bodyPr>
          <a:lstStyle/>
          <a:p>
            <a:pPr algn="r"/>
            <a:r>
              <a:rPr lang="cs-CZ" sz="2000" dirty="0" err="1">
                <a:solidFill>
                  <a:srgbClr val="000000"/>
                </a:solidFill>
                <a:latin typeface="Consolas" panose="020B0609020204030204" pitchFamily="49" charset="0"/>
              </a:rPr>
              <a:t>address</a:t>
            </a:r>
            <a:r>
              <a:rPr lang="cs-CZ" sz="2000" dirty="0">
                <a:solidFill>
                  <a:srgbClr val="000000"/>
                </a:solidFill>
                <a:latin typeface="Consolas" panose="020B0609020204030204" pitchFamily="49" charset="0"/>
              </a:rPr>
              <a:t> 100</a:t>
            </a:r>
            <a:r>
              <a:rPr lang="en-US" sz="2000" dirty="0">
                <a:solidFill>
                  <a:srgbClr val="000000"/>
                </a:solidFill>
                <a:latin typeface="Consolas" panose="020B0609020204030204" pitchFamily="49" charset="0"/>
              </a:rPr>
              <a:t>4</a:t>
            </a:r>
            <a:endParaRPr lang="cs-CZ" sz="2000" dirty="0">
              <a:solidFill>
                <a:srgbClr val="000000"/>
              </a:solidFill>
              <a:latin typeface="Consolas" panose="020B0609020204030204" pitchFamily="49" charset="0"/>
            </a:endParaRPr>
          </a:p>
          <a:p>
            <a:pPr lvl="1" algn="r"/>
            <a:r>
              <a:rPr lang="en-US" sz="2000" dirty="0">
                <a:solidFill>
                  <a:srgbClr val="000000"/>
                </a:solidFill>
                <a:latin typeface="Consolas" panose="020B0609020204030204" pitchFamily="49" charset="0"/>
              </a:rPr>
              <a:t>buffer[1]</a:t>
            </a:r>
            <a:r>
              <a:rPr lang="cs-CZ" sz="2000" dirty="0">
                <a:solidFill>
                  <a:srgbClr val="000000"/>
                </a:solidFill>
                <a:latin typeface="Consolas" panose="020B0609020204030204" pitchFamily="49" charset="0"/>
              </a:rPr>
              <a:t>:</a:t>
            </a:r>
            <a:endParaRPr lang="cs-CZ" sz="2000" dirty="0"/>
          </a:p>
        </p:txBody>
      </p:sp>
      <p:sp>
        <p:nvSpPr>
          <p:cNvPr id="12" name="Obdélník 11">
            <a:extLst>
              <a:ext uri="{FF2B5EF4-FFF2-40B4-BE49-F238E27FC236}">
                <a16:creationId xmlns:a16="http://schemas.microsoft.com/office/drawing/2014/main" id="{612461D7-DC4A-425F-A9AE-CB1471933BF9}"/>
              </a:ext>
            </a:extLst>
          </p:cNvPr>
          <p:cNvSpPr/>
          <p:nvPr/>
        </p:nvSpPr>
        <p:spPr>
          <a:xfrm>
            <a:off x="9253825" y="3744339"/>
            <a:ext cx="1670858" cy="64633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solidFill>
                  <a:schemeClr val="tx1"/>
                </a:solidFill>
              </a:rPr>
              <a:t>5</a:t>
            </a:r>
            <a:endParaRPr lang="cs-CZ" sz="2400" dirty="0">
              <a:solidFill>
                <a:schemeClr val="tx1"/>
              </a:solidFill>
            </a:endParaRPr>
          </a:p>
        </p:txBody>
      </p:sp>
      <p:sp>
        <p:nvSpPr>
          <p:cNvPr id="13" name="TextovéPole 12">
            <a:extLst>
              <a:ext uri="{FF2B5EF4-FFF2-40B4-BE49-F238E27FC236}">
                <a16:creationId xmlns:a16="http://schemas.microsoft.com/office/drawing/2014/main" id="{FA75918C-3E7B-4A11-B290-A1242D7EEC55}"/>
              </a:ext>
            </a:extLst>
          </p:cNvPr>
          <p:cNvSpPr txBox="1"/>
          <p:nvPr/>
        </p:nvSpPr>
        <p:spPr>
          <a:xfrm>
            <a:off x="6789906" y="3713560"/>
            <a:ext cx="2462880" cy="707886"/>
          </a:xfrm>
          <a:prstGeom prst="rect">
            <a:avLst/>
          </a:prstGeom>
          <a:noFill/>
        </p:spPr>
        <p:txBody>
          <a:bodyPr wrap="square" rtlCol="0" anchor="ctr">
            <a:spAutoFit/>
          </a:bodyPr>
          <a:lstStyle/>
          <a:p>
            <a:pPr algn="r"/>
            <a:r>
              <a:rPr lang="cs-CZ" sz="2000" dirty="0" err="1">
                <a:solidFill>
                  <a:srgbClr val="000000"/>
                </a:solidFill>
                <a:latin typeface="Consolas" panose="020B0609020204030204" pitchFamily="49" charset="0"/>
              </a:rPr>
              <a:t>address</a:t>
            </a:r>
            <a:r>
              <a:rPr lang="cs-CZ" sz="2000" dirty="0">
                <a:solidFill>
                  <a:srgbClr val="000000"/>
                </a:solidFill>
                <a:latin typeface="Consolas" panose="020B0609020204030204" pitchFamily="49" charset="0"/>
              </a:rPr>
              <a:t> 100</a:t>
            </a:r>
            <a:r>
              <a:rPr lang="en-US" sz="2000" dirty="0">
                <a:solidFill>
                  <a:srgbClr val="000000"/>
                </a:solidFill>
                <a:latin typeface="Consolas" panose="020B0609020204030204" pitchFamily="49" charset="0"/>
              </a:rPr>
              <a:t>8</a:t>
            </a:r>
            <a:endParaRPr lang="cs-CZ" sz="2000" dirty="0">
              <a:solidFill>
                <a:srgbClr val="000000"/>
              </a:solidFill>
              <a:latin typeface="Consolas" panose="020B0609020204030204" pitchFamily="49" charset="0"/>
            </a:endParaRPr>
          </a:p>
          <a:p>
            <a:pPr lvl="1" algn="r"/>
            <a:r>
              <a:rPr lang="en-US" sz="2000" dirty="0">
                <a:solidFill>
                  <a:srgbClr val="000000"/>
                </a:solidFill>
                <a:latin typeface="Consolas" panose="020B0609020204030204" pitchFamily="49" charset="0"/>
              </a:rPr>
              <a:t>buffer[2]</a:t>
            </a:r>
            <a:r>
              <a:rPr lang="cs-CZ" sz="2000" dirty="0">
                <a:solidFill>
                  <a:srgbClr val="000000"/>
                </a:solidFill>
                <a:latin typeface="Consolas" panose="020B0609020204030204" pitchFamily="49" charset="0"/>
              </a:rPr>
              <a:t>:</a:t>
            </a:r>
            <a:endParaRPr lang="cs-CZ" sz="2000" dirty="0"/>
          </a:p>
        </p:txBody>
      </p:sp>
      <p:sp>
        <p:nvSpPr>
          <p:cNvPr id="14" name="Obdélník 13">
            <a:extLst>
              <a:ext uri="{FF2B5EF4-FFF2-40B4-BE49-F238E27FC236}">
                <a16:creationId xmlns:a16="http://schemas.microsoft.com/office/drawing/2014/main" id="{E31797FA-DEA6-48A5-AC22-933A2239A647}"/>
              </a:ext>
            </a:extLst>
          </p:cNvPr>
          <p:cNvSpPr/>
          <p:nvPr/>
        </p:nvSpPr>
        <p:spPr>
          <a:xfrm>
            <a:off x="9252786" y="4390670"/>
            <a:ext cx="1670858" cy="64633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solidFill>
                  <a:schemeClr val="tx1"/>
                </a:solidFill>
              </a:rPr>
              <a:t>2</a:t>
            </a:r>
            <a:endParaRPr lang="cs-CZ" sz="2400" dirty="0">
              <a:solidFill>
                <a:schemeClr val="tx1"/>
              </a:solidFill>
            </a:endParaRPr>
          </a:p>
        </p:txBody>
      </p:sp>
      <p:sp>
        <p:nvSpPr>
          <p:cNvPr id="15" name="TextovéPole 14">
            <a:extLst>
              <a:ext uri="{FF2B5EF4-FFF2-40B4-BE49-F238E27FC236}">
                <a16:creationId xmlns:a16="http://schemas.microsoft.com/office/drawing/2014/main" id="{154E8E40-4353-44BB-9F90-DF46C42A1000}"/>
              </a:ext>
            </a:extLst>
          </p:cNvPr>
          <p:cNvSpPr txBox="1"/>
          <p:nvPr/>
        </p:nvSpPr>
        <p:spPr>
          <a:xfrm>
            <a:off x="6788867" y="4359891"/>
            <a:ext cx="2462880" cy="707886"/>
          </a:xfrm>
          <a:prstGeom prst="rect">
            <a:avLst/>
          </a:prstGeom>
          <a:noFill/>
        </p:spPr>
        <p:txBody>
          <a:bodyPr wrap="square" rtlCol="0" anchor="ctr">
            <a:spAutoFit/>
          </a:bodyPr>
          <a:lstStyle/>
          <a:p>
            <a:pPr algn="r"/>
            <a:r>
              <a:rPr lang="cs-CZ" sz="2000" dirty="0" err="1">
                <a:solidFill>
                  <a:srgbClr val="000000"/>
                </a:solidFill>
                <a:latin typeface="Consolas" panose="020B0609020204030204" pitchFamily="49" charset="0"/>
              </a:rPr>
              <a:t>address</a:t>
            </a:r>
            <a:r>
              <a:rPr lang="cs-CZ" sz="2000" dirty="0">
                <a:solidFill>
                  <a:srgbClr val="000000"/>
                </a:solidFill>
                <a:latin typeface="Consolas" panose="020B0609020204030204" pitchFamily="49" charset="0"/>
              </a:rPr>
              <a:t> 10</a:t>
            </a:r>
            <a:r>
              <a:rPr lang="en-US" sz="2000" dirty="0">
                <a:solidFill>
                  <a:srgbClr val="000000"/>
                </a:solidFill>
                <a:latin typeface="Consolas" panose="020B0609020204030204" pitchFamily="49" charset="0"/>
              </a:rPr>
              <a:t>12</a:t>
            </a:r>
            <a:endParaRPr lang="cs-CZ" sz="2000" dirty="0">
              <a:solidFill>
                <a:srgbClr val="000000"/>
              </a:solidFill>
              <a:latin typeface="Consolas" panose="020B0609020204030204" pitchFamily="49" charset="0"/>
            </a:endParaRPr>
          </a:p>
          <a:p>
            <a:pPr lvl="1" algn="r"/>
            <a:r>
              <a:rPr lang="en-US" sz="2000" dirty="0">
                <a:solidFill>
                  <a:srgbClr val="000000"/>
                </a:solidFill>
                <a:latin typeface="Consolas" panose="020B0609020204030204" pitchFamily="49" charset="0"/>
              </a:rPr>
              <a:t>buffer[3]</a:t>
            </a:r>
            <a:r>
              <a:rPr lang="cs-CZ" sz="2000" dirty="0">
                <a:solidFill>
                  <a:srgbClr val="000000"/>
                </a:solidFill>
                <a:latin typeface="Consolas" panose="020B0609020204030204" pitchFamily="49" charset="0"/>
              </a:rPr>
              <a:t>:</a:t>
            </a:r>
            <a:endParaRPr lang="cs-CZ" sz="2000" dirty="0"/>
          </a:p>
        </p:txBody>
      </p:sp>
      <p:sp>
        <p:nvSpPr>
          <p:cNvPr id="16" name="Obdélník 15">
            <a:extLst>
              <a:ext uri="{FF2B5EF4-FFF2-40B4-BE49-F238E27FC236}">
                <a16:creationId xmlns:a16="http://schemas.microsoft.com/office/drawing/2014/main" id="{DA89675A-C1FD-4160-9787-06CB03D992EC}"/>
              </a:ext>
            </a:extLst>
          </p:cNvPr>
          <p:cNvSpPr/>
          <p:nvPr/>
        </p:nvSpPr>
        <p:spPr>
          <a:xfrm>
            <a:off x="9251747" y="5021663"/>
            <a:ext cx="1670858" cy="64633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solidFill>
                  <a:srgbClr val="FF0000"/>
                </a:solidFill>
              </a:rPr>
              <a:t>1000</a:t>
            </a:r>
            <a:endParaRPr lang="cs-CZ" sz="2400" dirty="0">
              <a:solidFill>
                <a:srgbClr val="FF0000"/>
              </a:solidFill>
            </a:endParaRPr>
          </a:p>
        </p:txBody>
      </p:sp>
      <p:sp>
        <p:nvSpPr>
          <p:cNvPr id="17" name="TextovéPole 16">
            <a:extLst>
              <a:ext uri="{FF2B5EF4-FFF2-40B4-BE49-F238E27FC236}">
                <a16:creationId xmlns:a16="http://schemas.microsoft.com/office/drawing/2014/main" id="{B48209AA-A8F2-44E4-91B8-37F03DD3D5AB}"/>
              </a:ext>
            </a:extLst>
          </p:cNvPr>
          <p:cNvSpPr txBox="1"/>
          <p:nvPr/>
        </p:nvSpPr>
        <p:spPr>
          <a:xfrm>
            <a:off x="6625450" y="4990884"/>
            <a:ext cx="2625258" cy="707886"/>
          </a:xfrm>
          <a:prstGeom prst="rect">
            <a:avLst/>
          </a:prstGeom>
          <a:noFill/>
        </p:spPr>
        <p:txBody>
          <a:bodyPr wrap="square" rtlCol="0" anchor="ctr">
            <a:spAutoFit/>
          </a:bodyPr>
          <a:lstStyle/>
          <a:p>
            <a:pPr algn="r"/>
            <a:r>
              <a:rPr lang="cs-CZ" sz="2000" dirty="0" err="1">
                <a:solidFill>
                  <a:srgbClr val="000000"/>
                </a:solidFill>
                <a:latin typeface="Consolas" panose="020B0609020204030204" pitchFamily="49" charset="0"/>
              </a:rPr>
              <a:t>address</a:t>
            </a:r>
            <a:r>
              <a:rPr lang="cs-CZ" sz="2000" dirty="0">
                <a:solidFill>
                  <a:srgbClr val="000000"/>
                </a:solidFill>
                <a:latin typeface="Consolas" panose="020B0609020204030204" pitchFamily="49" charset="0"/>
              </a:rPr>
              <a:t> 10</a:t>
            </a:r>
            <a:r>
              <a:rPr lang="en-US" sz="2000" dirty="0">
                <a:solidFill>
                  <a:srgbClr val="000000"/>
                </a:solidFill>
                <a:latin typeface="Consolas" panose="020B0609020204030204" pitchFamily="49" charset="0"/>
              </a:rPr>
              <a:t>16</a:t>
            </a:r>
            <a:endParaRPr lang="cs-CZ" sz="2000" dirty="0">
              <a:solidFill>
                <a:srgbClr val="000000"/>
              </a:solidFill>
              <a:latin typeface="Consolas" panose="020B0609020204030204" pitchFamily="49" charset="0"/>
            </a:endParaRPr>
          </a:p>
          <a:p>
            <a:pPr lvl="1" algn="r"/>
            <a:r>
              <a:rPr lang="en-US" sz="2000" dirty="0">
                <a:solidFill>
                  <a:srgbClr val="000000"/>
                </a:solidFill>
                <a:latin typeface="Consolas" panose="020B0609020204030204" pitchFamily="49" charset="0"/>
              </a:rPr>
              <a:t>pointer</a:t>
            </a:r>
            <a:r>
              <a:rPr lang="cs-CZ" sz="2000" dirty="0">
                <a:solidFill>
                  <a:srgbClr val="000000"/>
                </a:solidFill>
                <a:latin typeface="Consolas" panose="020B0609020204030204" pitchFamily="49" charset="0"/>
              </a:rPr>
              <a:t>:</a:t>
            </a:r>
            <a:endParaRPr lang="cs-CZ" sz="2000" dirty="0"/>
          </a:p>
        </p:txBody>
      </p:sp>
      <p:sp>
        <p:nvSpPr>
          <p:cNvPr id="18" name="Obdélník 17">
            <a:extLst>
              <a:ext uri="{FF2B5EF4-FFF2-40B4-BE49-F238E27FC236}">
                <a16:creationId xmlns:a16="http://schemas.microsoft.com/office/drawing/2014/main" id="{AA76A1B5-37B6-49C2-A025-9445CC6C76FD}"/>
              </a:ext>
            </a:extLst>
          </p:cNvPr>
          <p:cNvSpPr/>
          <p:nvPr/>
        </p:nvSpPr>
        <p:spPr>
          <a:xfrm>
            <a:off x="609600" y="1694693"/>
            <a:ext cx="5791200" cy="3785652"/>
          </a:xfrm>
          <a:prstGeom prst="rect">
            <a:avLst/>
          </a:prstGeom>
        </p:spPr>
        <p:txBody>
          <a:bodyPr wrap="square">
            <a:spAutoFit/>
          </a:bodyPr>
          <a:lstStyle/>
          <a:p>
            <a:r>
              <a:rPr lang="fr-FR" sz="2400" dirty="0">
                <a:solidFill>
                  <a:srgbClr val="0000FF"/>
                </a:solidFill>
                <a:latin typeface="Consolas" panose="020B0609020204030204" pitchFamily="49" charset="0"/>
              </a:rPr>
              <a:t>int</a:t>
            </a:r>
            <a:r>
              <a:rPr lang="fr-FR" sz="2400" dirty="0">
                <a:solidFill>
                  <a:srgbClr val="000000"/>
                </a:solidFill>
                <a:latin typeface="Consolas" panose="020B0609020204030204" pitchFamily="49" charset="0"/>
              </a:rPr>
              <a:t> buffer[] = { 1, 9, 5, 2 };</a:t>
            </a:r>
          </a:p>
          <a:p>
            <a:endParaRPr lang="cs-CZ" sz="2400" dirty="0">
              <a:solidFill>
                <a:srgbClr val="000000"/>
              </a:solidFill>
              <a:latin typeface="Consolas" panose="020B0609020204030204" pitchFamily="49" charset="0"/>
            </a:endParaRPr>
          </a:p>
          <a:p>
            <a:r>
              <a:rPr lang="cs-CZ" sz="2400" dirty="0" err="1">
                <a:solidFill>
                  <a:srgbClr val="0000FF"/>
                </a:solidFill>
                <a:latin typeface="Consolas" panose="020B0609020204030204" pitchFamily="49" charset="0"/>
              </a:rPr>
              <a:t>int</a:t>
            </a:r>
            <a:r>
              <a:rPr lang="cs-CZ" sz="2400" dirty="0">
                <a:solidFill>
                  <a:srgbClr val="000000"/>
                </a:solidFill>
                <a:latin typeface="Consolas" panose="020B0609020204030204" pitchFamily="49" charset="0"/>
              </a:rPr>
              <a:t>* pointer = </a:t>
            </a:r>
            <a:r>
              <a:rPr lang="cs-CZ" sz="2400" dirty="0" err="1">
                <a:solidFill>
                  <a:srgbClr val="0000FF"/>
                </a:solidFill>
                <a:latin typeface="Consolas" panose="020B0609020204030204" pitchFamily="49" charset="0"/>
              </a:rPr>
              <a:t>nullptr</a:t>
            </a:r>
            <a:r>
              <a:rPr lang="cs-CZ" sz="2400" dirty="0">
                <a:solidFill>
                  <a:srgbClr val="000000"/>
                </a:solidFill>
                <a:latin typeface="Consolas" panose="020B0609020204030204" pitchFamily="49" charset="0"/>
              </a:rPr>
              <a:t>;</a:t>
            </a:r>
            <a:endParaRPr lang="en-US" sz="2400" dirty="0">
              <a:solidFill>
                <a:srgbClr val="000000"/>
              </a:solidFill>
              <a:latin typeface="Consolas" panose="020B0609020204030204" pitchFamily="49" charset="0"/>
            </a:endParaRPr>
          </a:p>
          <a:p>
            <a:endParaRPr lang="cs-CZ" sz="2400" dirty="0">
              <a:solidFill>
                <a:srgbClr val="000000"/>
              </a:solidFill>
              <a:latin typeface="Consolas" panose="020B0609020204030204" pitchFamily="49" charset="0"/>
            </a:endParaRPr>
          </a:p>
          <a:p>
            <a:r>
              <a:rPr lang="cs-CZ" sz="2400" dirty="0">
                <a:solidFill>
                  <a:srgbClr val="FF0000"/>
                </a:solidFill>
                <a:latin typeface="Consolas" panose="020B0609020204030204" pitchFamily="49" charset="0"/>
              </a:rPr>
              <a:t>pointer</a:t>
            </a:r>
            <a:r>
              <a:rPr lang="cs-CZ" sz="2400" dirty="0">
                <a:solidFill>
                  <a:srgbClr val="000000"/>
                </a:solidFill>
                <a:latin typeface="Consolas" panose="020B0609020204030204" pitchFamily="49" charset="0"/>
              </a:rPr>
              <a:t> </a:t>
            </a:r>
            <a:r>
              <a:rPr lang="cs-CZ" sz="2400" dirty="0">
                <a:solidFill>
                  <a:srgbClr val="FF0000"/>
                </a:solidFill>
                <a:latin typeface="Consolas" panose="020B0609020204030204" pitchFamily="49" charset="0"/>
              </a:rPr>
              <a:t>= &amp;buffer[0]</a:t>
            </a:r>
            <a:r>
              <a:rPr lang="cs-CZ" sz="2400" dirty="0">
                <a:solidFill>
                  <a:srgbClr val="000000"/>
                </a:solidFill>
                <a:latin typeface="Consolas" panose="020B0609020204030204" pitchFamily="49" charset="0"/>
              </a:rPr>
              <a:t>;</a:t>
            </a:r>
          </a:p>
          <a:p>
            <a:endParaRPr lang="cs-CZ" sz="2400" dirty="0">
              <a:solidFill>
                <a:srgbClr val="000000"/>
              </a:solidFill>
              <a:latin typeface="Consolas" panose="020B0609020204030204" pitchFamily="49" charset="0"/>
            </a:endParaRPr>
          </a:p>
          <a:p>
            <a:r>
              <a:rPr lang="cs-CZ" sz="2400" dirty="0">
                <a:solidFill>
                  <a:srgbClr val="000000"/>
                </a:solidFill>
                <a:latin typeface="Consolas" panose="020B0609020204030204" pitchFamily="49" charset="0"/>
              </a:rPr>
              <a:t>pointer[0] = 0;</a:t>
            </a:r>
          </a:p>
          <a:p>
            <a:r>
              <a:rPr lang="cs-CZ" sz="2400" dirty="0">
                <a:solidFill>
                  <a:srgbClr val="000000"/>
                </a:solidFill>
                <a:latin typeface="Consolas" panose="020B0609020204030204" pitchFamily="49" charset="0"/>
              </a:rPr>
              <a:t>pointer[1] = 0;</a:t>
            </a:r>
          </a:p>
          <a:p>
            <a:r>
              <a:rPr lang="cs-CZ" sz="2400" dirty="0">
                <a:solidFill>
                  <a:srgbClr val="000000"/>
                </a:solidFill>
                <a:latin typeface="Consolas" panose="020B0609020204030204" pitchFamily="49" charset="0"/>
              </a:rPr>
              <a:t>pointer[2] = 0;</a:t>
            </a:r>
          </a:p>
          <a:p>
            <a:r>
              <a:rPr lang="cs-CZ" sz="2400" dirty="0">
                <a:solidFill>
                  <a:srgbClr val="000000"/>
                </a:solidFill>
                <a:latin typeface="Consolas" panose="020B0609020204030204" pitchFamily="49" charset="0"/>
              </a:rPr>
              <a:t>pointer[3] = 0;</a:t>
            </a:r>
            <a:endParaRPr lang="cs-CZ" sz="2400" dirty="0"/>
          </a:p>
        </p:txBody>
      </p:sp>
      <p:cxnSp>
        <p:nvCxnSpPr>
          <p:cNvPr id="4" name="Přímá spojnice se šipkou 3">
            <a:extLst>
              <a:ext uri="{FF2B5EF4-FFF2-40B4-BE49-F238E27FC236}">
                <a16:creationId xmlns:a16="http://schemas.microsoft.com/office/drawing/2014/main" id="{7DC3B566-DD6D-4DE2-87DD-C10744C4C86C}"/>
              </a:ext>
            </a:extLst>
          </p:cNvPr>
          <p:cNvCxnSpPr>
            <a:cxnSpLocks/>
          </p:cNvCxnSpPr>
          <p:nvPr/>
        </p:nvCxnSpPr>
        <p:spPr>
          <a:xfrm>
            <a:off x="9050694" y="2761861"/>
            <a:ext cx="914400" cy="24539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03710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EEA7AB69-2049-4437-9039-09146C9AEAF2}"/>
              </a:ext>
            </a:extLst>
          </p:cNvPr>
          <p:cNvSpPr>
            <a:spLocks noGrp="1"/>
          </p:cNvSpPr>
          <p:nvPr>
            <p:ph type="title"/>
          </p:nvPr>
        </p:nvSpPr>
        <p:spPr/>
        <p:txBody>
          <a:bodyPr/>
          <a:lstStyle/>
          <a:p>
            <a:r>
              <a:rPr lang="en-US" dirty="0"/>
              <a:t>Pointer and Array Example</a:t>
            </a:r>
            <a:endParaRPr lang="cs-CZ" dirty="0"/>
          </a:p>
        </p:txBody>
      </p:sp>
      <p:sp>
        <p:nvSpPr>
          <p:cNvPr id="5" name="Zástupný symbol pro číslo snímku 4">
            <a:extLst>
              <a:ext uri="{FF2B5EF4-FFF2-40B4-BE49-F238E27FC236}">
                <a16:creationId xmlns:a16="http://schemas.microsoft.com/office/drawing/2014/main" id="{16BE6F35-A490-4C69-B7DC-4F475D0D81BD}"/>
              </a:ext>
            </a:extLst>
          </p:cNvPr>
          <p:cNvSpPr>
            <a:spLocks noGrp="1"/>
          </p:cNvSpPr>
          <p:nvPr>
            <p:ph type="sldNum" sz="quarter" idx="12"/>
          </p:nvPr>
        </p:nvSpPr>
        <p:spPr/>
        <p:txBody>
          <a:bodyPr/>
          <a:lstStyle/>
          <a:p>
            <a:fld id="{58ACF089-6BD9-4FF9-8F05-3BF27D933551}" type="slidenum">
              <a:rPr lang="cs-CZ" smtClean="0"/>
              <a:t>15</a:t>
            </a:fld>
            <a:endParaRPr lang="cs-CZ"/>
          </a:p>
        </p:txBody>
      </p:sp>
      <p:sp>
        <p:nvSpPr>
          <p:cNvPr id="6" name="Obdélník 5">
            <a:extLst>
              <a:ext uri="{FF2B5EF4-FFF2-40B4-BE49-F238E27FC236}">
                <a16:creationId xmlns:a16="http://schemas.microsoft.com/office/drawing/2014/main" id="{9C413DFC-1812-4627-973D-A7937722D961}"/>
              </a:ext>
            </a:extLst>
          </p:cNvPr>
          <p:cNvSpPr/>
          <p:nvPr/>
        </p:nvSpPr>
        <p:spPr>
          <a:xfrm>
            <a:off x="7014556" y="1694693"/>
            <a:ext cx="4567844" cy="455512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cs-CZ"/>
          </a:p>
        </p:txBody>
      </p:sp>
      <p:sp>
        <p:nvSpPr>
          <p:cNvPr id="8" name="TextovéPole 7">
            <a:extLst>
              <a:ext uri="{FF2B5EF4-FFF2-40B4-BE49-F238E27FC236}">
                <a16:creationId xmlns:a16="http://schemas.microsoft.com/office/drawing/2014/main" id="{64A4D747-F78C-46EF-8A2E-C63C2A2DDAC4}"/>
              </a:ext>
            </a:extLst>
          </p:cNvPr>
          <p:cNvSpPr txBox="1"/>
          <p:nvPr/>
        </p:nvSpPr>
        <p:spPr>
          <a:xfrm>
            <a:off x="7012477" y="1417638"/>
            <a:ext cx="1697875" cy="369332"/>
          </a:xfrm>
          <a:prstGeom prst="rect">
            <a:avLst/>
          </a:prstGeom>
          <a:noFill/>
        </p:spPr>
        <p:txBody>
          <a:bodyPr wrap="square" rtlCol="0">
            <a:spAutoFit/>
          </a:bodyPr>
          <a:lstStyle/>
          <a:p>
            <a:r>
              <a:rPr lang="cs-CZ" dirty="0"/>
              <a:t>RAM</a:t>
            </a:r>
          </a:p>
        </p:txBody>
      </p:sp>
      <p:sp>
        <p:nvSpPr>
          <p:cNvPr id="9" name="Obdélník 8">
            <a:extLst>
              <a:ext uri="{FF2B5EF4-FFF2-40B4-BE49-F238E27FC236}">
                <a16:creationId xmlns:a16="http://schemas.microsoft.com/office/drawing/2014/main" id="{BC670A61-036B-44F4-AE9C-10FC6D63E78D}"/>
              </a:ext>
            </a:extLst>
          </p:cNvPr>
          <p:cNvSpPr/>
          <p:nvPr/>
        </p:nvSpPr>
        <p:spPr>
          <a:xfrm>
            <a:off x="9253825" y="2467015"/>
            <a:ext cx="1670858" cy="64633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solidFill>
                  <a:srgbClr val="FF0000"/>
                </a:solidFill>
              </a:rPr>
              <a:t>0</a:t>
            </a:r>
            <a:endParaRPr lang="cs-CZ" sz="2400" dirty="0">
              <a:solidFill>
                <a:srgbClr val="FF0000"/>
              </a:solidFill>
            </a:endParaRPr>
          </a:p>
        </p:txBody>
      </p:sp>
      <p:sp>
        <p:nvSpPr>
          <p:cNvPr id="10" name="TextovéPole 9">
            <a:extLst>
              <a:ext uri="{FF2B5EF4-FFF2-40B4-BE49-F238E27FC236}">
                <a16:creationId xmlns:a16="http://schemas.microsoft.com/office/drawing/2014/main" id="{1D2D47C0-D201-4BBE-A5E5-0B3BD41A22F6}"/>
              </a:ext>
            </a:extLst>
          </p:cNvPr>
          <p:cNvSpPr txBox="1"/>
          <p:nvPr/>
        </p:nvSpPr>
        <p:spPr>
          <a:xfrm>
            <a:off x="6809362" y="2436236"/>
            <a:ext cx="2443424" cy="707886"/>
          </a:xfrm>
          <a:prstGeom prst="rect">
            <a:avLst/>
          </a:prstGeom>
          <a:noFill/>
        </p:spPr>
        <p:txBody>
          <a:bodyPr wrap="square" rtlCol="0" anchor="ctr">
            <a:spAutoFit/>
          </a:bodyPr>
          <a:lstStyle/>
          <a:p>
            <a:pPr algn="r"/>
            <a:r>
              <a:rPr lang="cs-CZ" sz="2000" dirty="0" err="1">
                <a:solidFill>
                  <a:srgbClr val="000000"/>
                </a:solidFill>
                <a:latin typeface="Consolas" panose="020B0609020204030204" pitchFamily="49" charset="0"/>
              </a:rPr>
              <a:t>address</a:t>
            </a:r>
            <a:r>
              <a:rPr lang="cs-CZ" sz="2000" dirty="0">
                <a:solidFill>
                  <a:srgbClr val="000000"/>
                </a:solidFill>
                <a:latin typeface="Consolas" panose="020B0609020204030204" pitchFamily="49" charset="0"/>
              </a:rPr>
              <a:t> 1000</a:t>
            </a:r>
          </a:p>
          <a:p>
            <a:pPr lvl="1" algn="r"/>
            <a:r>
              <a:rPr lang="en-US" sz="2000" dirty="0">
                <a:solidFill>
                  <a:srgbClr val="000000"/>
                </a:solidFill>
                <a:latin typeface="Consolas" panose="020B0609020204030204" pitchFamily="49" charset="0"/>
              </a:rPr>
              <a:t>buffer[0]</a:t>
            </a:r>
            <a:r>
              <a:rPr lang="cs-CZ" sz="2000" dirty="0">
                <a:solidFill>
                  <a:srgbClr val="000000"/>
                </a:solidFill>
                <a:latin typeface="Consolas" panose="020B0609020204030204" pitchFamily="49" charset="0"/>
              </a:rPr>
              <a:t>:</a:t>
            </a:r>
            <a:endParaRPr lang="cs-CZ" sz="2000" dirty="0"/>
          </a:p>
        </p:txBody>
      </p:sp>
      <p:sp>
        <p:nvSpPr>
          <p:cNvPr id="21" name="Obdélník 20">
            <a:extLst>
              <a:ext uri="{FF2B5EF4-FFF2-40B4-BE49-F238E27FC236}">
                <a16:creationId xmlns:a16="http://schemas.microsoft.com/office/drawing/2014/main" id="{E61A8C46-6056-423B-9947-94120B074273}"/>
              </a:ext>
            </a:extLst>
          </p:cNvPr>
          <p:cNvSpPr/>
          <p:nvPr/>
        </p:nvSpPr>
        <p:spPr>
          <a:xfrm>
            <a:off x="9253825" y="3098011"/>
            <a:ext cx="1670858" cy="64633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solidFill>
                  <a:schemeClr val="tx1"/>
                </a:solidFill>
              </a:rPr>
              <a:t>9</a:t>
            </a:r>
            <a:endParaRPr lang="cs-CZ" sz="2400" dirty="0">
              <a:solidFill>
                <a:schemeClr val="tx1"/>
              </a:solidFill>
            </a:endParaRPr>
          </a:p>
        </p:txBody>
      </p:sp>
      <p:sp>
        <p:nvSpPr>
          <p:cNvPr id="22" name="TextovéPole 21">
            <a:extLst>
              <a:ext uri="{FF2B5EF4-FFF2-40B4-BE49-F238E27FC236}">
                <a16:creationId xmlns:a16="http://schemas.microsoft.com/office/drawing/2014/main" id="{B7E51456-5F44-45C8-91A1-06FF13F98914}"/>
              </a:ext>
            </a:extLst>
          </p:cNvPr>
          <p:cNvSpPr txBox="1"/>
          <p:nvPr/>
        </p:nvSpPr>
        <p:spPr>
          <a:xfrm>
            <a:off x="6809362" y="3067232"/>
            <a:ext cx="2443424" cy="707886"/>
          </a:xfrm>
          <a:prstGeom prst="rect">
            <a:avLst/>
          </a:prstGeom>
          <a:noFill/>
        </p:spPr>
        <p:txBody>
          <a:bodyPr wrap="square" rtlCol="0" anchor="ctr">
            <a:spAutoFit/>
          </a:bodyPr>
          <a:lstStyle/>
          <a:p>
            <a:pPr algn="r"/>
            <a:r>
              <a:rPr lang="cs-CZ" sz="2000" dirty="0" err="1">
                <a:solidFill>
                  <a:srgbClr val="000000"/>
                </a:solidFill>
                <a:latin typeface="Consolas" panose="020B0609020204030204" pitchFamily="49" charset="0"/>
              </a:rPr>
              <a:t>address</a:t>
            </a:r>
            <a:r>
              <a:rPr lang="cs-CZ" sz="2000" dirty="0">
                <a:solidFill>
                  <a:srgbClr val="000000"/>
                </a:solidFill>
                <a:latin typeface="Consolas" panose="020B0609020204030204" pitchFamily="49" charset="0"/>
              </a:rPr>
              <a:t> 100</a:t>
            </a:r>
            <a:r>
              <a:rPr lang="en-US" sz="2000" dirty="0">
                <a:solidFill>
                  <a:srgbClr val="000000"/>
                </a:solidFill>
                <a:latin typeface="Consolas" panose="020B0609020204030204" pitchFamily="49" charset="0"/>
              </a:rPr>
              <a:t>4</a:t>
            </a:r>
            <a:endParaRPr lang="cs-CZ" sz="2000" dirty="0">
              <a:solidFill>
                <a:srgbClr val="000000"/>
              </a:solidFill>
              <a:latin typeface="Consolas" panose="020B0609020204030204" pitchFamily="49" charset="0"/>
            </a:endParaRPr>
          </a:p>
          <a:p>
            <a:pPr lvl="1" algn="r"/>
            <a:r>
              <a:rPr lang="en-US" sz="2000" dirty="0">
                <a:solidFill>
                  <a:srgbClr val="000000"/>
                </a:solidFill>
                <a:latin typeface="Consolas" panose="020B0609020204030204" pitchFamily="49" charset="0"/>
              </a:rPr>
              <a:t>buffer[1]</a:t>
            </a:r>
            <a:r>
              <a:rPr lang="cs-CZ" sz="2000" dirty="0">
                <a:solidFill>
                  <a:srgbClr val="000000"/>
                </a:solidFill>
                <a:latin typeface="Consolas" panose="020B0609020204030204" pitchFamily="49" charset="0"/>
              </a:rPr>
              <a:t>:</a:t>
            </a:r>
            <a:endParaRPr lang="cs-CZ" sz="2000" dirty="0"/>
          </a:p>
        </p:txBody>
      </p:sp>
      <p:sp>
        <p:nvSpPr>
          <p:cNvPr id="12" name="Obdélník 11">
            <a:extLst>
              <a:ext uri="{FF2B5EF4-FFF2-40B4-BE49-F238E27FC236}">
                <a16:creationId xmlns:a16="http://schemas.microsoft.com/office/drawing/2014/main" id="{612461D7-DC4A-425F-A9AE-CB1471933BF9}"/>
              </a:ext>
            </a:extLst>
          </p:cNvPr>
          <p:cNvSpPr/>
          <p:nvPr/>
        </p:nvSpPr>
        <p:spPr>
          <a:xfrm>
            <a:off x="9253825" y="3744339"/>
            <a:ext cx="1670858" cy="64633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solidFill>
                  <a:schemeClr val="tx1"/>
                </a:solidFill>
              </a:rPr>
              <a:t>5</a:t>
            </a:r>
            <a:endParaRPr lang="cs-CZ" sz="2400" dirty="0">
              <a:solidFill>
                <a:schemeClr val="tx1"/>
              </a:solidFill>
            </a:endParaRPr>
          </a:p>
        </p:txBody>
      </p:sp>
      <p:sp>
        <p:nvSpPr>
          <p:cNvPr id="13" name="TextovéPole 12">
            <a:extLst>
              <a:ext uri="{FF2B5EF4-FFF2-40B4-BE49-F238E27FC236}">
                <a16:creationId xmlns:a16="http://schemas.microsoft.com/office/drawing/2014/main" id="{FA75918C-3E7B-4A11-B290-A1242D7EEC55}"/>
              </a:ext>
            </a:extLst>
          </p:cNvPr>
          <p:cNvSpPr txBox="1"/>
          <p:nvPr/>
        </p:nvSpPr>
        <p:spPr>
          <a:xfrm>
            <a:off x="6809362" y="3713560"/>
            <a:ext cx="2443424" cy="707886"/>
          </a:xfrm>
          <a:prstGeom prst="rect">
            <a:avLst/>
          </a:prstGeom>
          <a:noFill/>
        </p:spPr>
        <p:txBody>
          <a:bodyPr wrap="square" rtlCol="0" anchor="ctr">
            <a:spAutoFit/>
          </a:bodyPr>
          <a:lstStyle/>
          <a:p>
            <a:pPr algn="r"/>
            <a:r>
              <a:rPr lang="cs-CZ" sz="2000" dirty="0" err="1">
                <a:solidFill>
                  <a:srgbClr val="000000"/>
                </a:solidFill>
                <a:latin typeface="Consolas" panose="020B0609020204030204" pitchFamily="49" charset="0"/>
              </a:rPr>
              <a:t>address</a:t>
            </a:r>
            <a:r>
              <a:rPr lang="cs-CZ" sz="2000" dirty="0">
                <a:solidFill>
                  <a:srgbClr val="000000"/>
                </a:solidFill>
                <a:latin typeface="Consolas" panose="020B0609020204030204" pitchFamily="49" charset="0"/>
              </a:rPr>
              <a:t> 100</a:t>
            </a:r>
            <a:r>
              <a:rPr lang="en-US" sz="2000" dirty="0">
                <a:solidFill>
                  <a:srgbClr val="000000"/>
                </a:solidFill>
                <a:latin typeface="Consolas" panose="020B0609020204030204" pitchFamily="49" charset="0"/>
              </a:rPr>
              <a:t>8</a:t>
            </a:r>
            <a:endParaRPr lang="cs-CZ" sz="2000" dirty="0">
              <a:solidFill>
                <a:srgbClr val="000000"/>
              </a:solidFill>
              <a:latin typeface="Consolas" panose="020B0609020204030204" pitchFamily="49" charset="0"/>
            </a:endParaRPr>
          </a:p>
          <a:p>
            <a:pPr lvl="1" algn="r"/>
            <a:r>
              <a:rPr lang="en-US" sz="2000" dirty="0">
                <a:solidFill>
                  <a:srgbClr val="000000"/>
                </a:solidFill>
                <a:latin typeface="Consolas" panose="020B0609020204030204" pitchFamily="49" charset="0"/>
              </a:rPr>
              <a:t>buffer[2]</a:t>
            </a:r>
            <a:r>
              <a:rPr lang="cs-CZ" sz="2000" dirty="0">
                <a:solidFill>
                  <a:srgbClr val="000000"/>
                </a:solidFill>
                <a:latin typeface="Consolas" panose="020B0609020204030204" pitchFamily="49" charset="0"/>
              </a:rPr>
              <a:t>:</a:t>
            </a:r>
            <a:endParaRPr lang="cs-CZ" sz="2000" dirty="0"/>
          </a:p>
        </p:txBody>
      </p:sp>
      <p:sp>
        <p:nvSpPr>
          <p:cNvPr id="14" name="Obdélník 13">
            <a:extLst>
              <a:ext uri="{FF2B5EF4-FFF2-40B4-BE49-F238E27FC236}">
                <a16:creationId xmlns:a16="http://schemas.microsoft.com/office/drawing/2014/main" id="{E31797FA-DEA6-48A5-AC22-933A2239A647}"/>
              </a:ext>
            </a:extLst>
          </p:cNvPr>
          <p:cNvSpPr/>
          <p:nvPr/>
        </p:nvSpPr>
        <p:spPr>
          <a:xfrm>
            <a:off x="9252786" y="4390670"/>
            <a:ext cx="1670858" cy="64633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solidFill>
                  <a:schemeClr val="tx1"/>
                </a:solidFill>
              </a:rPr>
              <a:t>2</a:t>
            </a:r>
            <a:endParaRPr lang="cs-CZ" sz="2400" dirty="0">
              <a:solidFill>
                <a:schemeClr val="tx1"/>
              </a:solidFill>
            </a:endParaRPr>
          </a:p>
        </p:txBody>
      </p:sp>
      <p:sp>
        <p:nvSpPr>
          <p:cNvPr id="15" name="TextovéPole 14">
            <a:extLst>
              <a:ext uri="{FF2B5EF4-FFF2-40B4-BE49-F238E27FC236}">
                <a16:creationId xmlns:a16="http://schemas.microsoft.com/office/drawing/2014/main" id="{154E8E40-4353-44BB-9F90-DF46C42A1000}"/>
              </a:ext>
            </a:extLst>
          </p:cNvPr>
          <p:cNvSpPr txBox="1"/>
          <p:nvPr/>
        </p:nvSpPr>
        <p:spPr>
          <a:xfrm>
            <a:off x="6808323" y="4359891"/>
            <a:ext cx="2443424" cy="707886"/>
          </a:xfrm>
          <a:prstGeom prst="rect">
            <a:avLst/>
          </a:prstGeom>
          <a:noFill/>
        </p:spPr>
        <p:txBody>
          <a:bodyPr wrap="square" rtlCol="0" anchor="ctr">
            <a:spAutoFit/>
          </a:bodyPr>
          <a:lstStyle/>
          <a:p>
            <a:pPr algn="r"/>
            <a:r>
              <a:rPr lang="cs-CZ" sz="2000" dirty="0" err="1">
                <a:solidFill>
                  <a:srgbClr val="000000"/>
                </a:solidFill>
                <a:latin typeface="Consolas" panose="020B0609020204030204" pitchFamily="49" charset="0"/>
              </a:rPr>
              <a:t>address</a:t>
            </a:r>
            <a:r>
              <a:rPr lang="cs-CZ" sz="2000" dirty="0">
                <a:solidFill>
                  <a:srgbClr val="000000"/>
                </a:solidFill>
                <a:latin typeface="Consolas" panose="020B0609020204030204" pitchFamily="49" charset="0"/>
              </a:rPr>
              <a:t> 10</a:t>
            </a:r>
            <a:r>
              <a:rPr lang="en-US" sz="2000" dirty="0">
                <a:solidFill>
                  <a:srgbClr val="000000"/>
                </a:solidFill>
                <a:latin typeface="Consolas" panose="020B0609020204030204" pitchFamily="49" charset="0"/>
              </a:rPr>
              <a:t>12</a:t>
            </a:r>
            <a:endParaRPr lang="cs-CZ" sz="2000" dirty="0">
              <a:solidFill>
                <a:srgbClr val="000000"/>
              </a:solidFill>
              <a:latin typeface="Consolas" panose="020B0609020204030204" pitchFamily="49" charset="0"/>
            </a:endParaRPr>
          </a:p>
          <a:p>
            <a:pPr lvl="1" algn="r"/>
            <a:r>
              <a:rPr lang="en-US" sz="2000" dirty="0">
                <a:solidFill>
                  <a:srgbClr val="000000"/>
                </a:solidFill>
                <a:latin typeface="Consolas" panose="020B0609020204030204" pitchFamily="49" charset="0"/>
              </a:rPr>
              <a:t>buffer[3]</a:t>
            </a:r>
            <a:r>
              <a:rPr lang="cs-CZ" sz="2000" dirty="0">
                <a:solidFill>
                  <a:srgbClr val="000000"/>
                </a:solidFill>
                <a:latin typeface="Consolas" panose="020B0609020204030204" pitchFamily="49" charset="0"/>
              </a:rPr>
              <a:t>:</a:t>
            </a:r>
            <a:endParaRPr lang="cs-CZ" sz="2000" dirty="0"/>
          </a:p>
        </p:txBody>
      </p:sp>
      <p:sp>
        <p:nvSpPr>
          <p:cNvPr id="16" name="Obdélník 15">
            <a:extLst>
              <a:ext uri="{FF2B5EF4-FFF2-40B4-BE49-F238E27FC236}">
                <a16:creationId xmlns:a16="http://schemas.microsoft.com/office/drawing/2014/main" id="{DA89675A-C1FD-4160-9787-06CB03D992EC}"/>
              </a:ext>
            </a:extLst>
          </p:cNvPr>
          <p:cNvSpPr/>
          <p:nvPr/>
        </p:nvSpPr>
        <p:spPr>
          <a:xfrm>
            <a:off x="9251747" y="5021663"/>
            <a:ext cx="1670858" cy="64633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solidFill>
                  <a:schemeClr val="tx1"/>
                </a:solidFill>
              </a:rPr>
              <a:t>1000</a:t>
            </a:r>
            <a:endParaRPr lang="cs-CZ" sz="2400" dirty="0">
              <a:solidFill>
                <a:schemeClr val="tx1"/>
              </a:solidFill>
            </a:endParaRPr>
          </a:p>
        </p:txBody>
      </p:sp>
      <p:sp>
        <p:nvSpPr>
          <p:cNvPr id="17" name="TextovéPole 16">
            <a:extLst>
              <a:ext uri="{FF2B5EF4-FFF2-40B4-BE49-F238E27FC236}">
                <a16:creationId xmlns:a16="http://schemas.microsoft.com/office/drawing/2014/main" id="{B48209AA-A8F2-44E4-91B8-37F03DD3D5AB}"/>
              </a:ext>
            </a:extLst>
          </p:cNvPr>
          <p:cNvSpPr txBox="1"/>
          <p:nvPr/>
        </p:nvSpPr>
        <p:spPr>
          <a:xfrm>
            <a:off x="6807284" y="4990884"/>
            <a:ext cx="2443424" cy="707886"/>
          </a:xfrm>
          <a:prstGeom prst="rect">
            <a:avLst/>
          </a:prstGeom>
          <a:noFill/>
        </p:spPr>
        <p:txBody>
          <a:bodyPr wrap="square" rtlCol="0" anchor="ctr">
            <a:spAutoFit/>
          </a:bodyPr>
          <a:lstStyle/>
          <a:p>
            <a:pPr algn="r"/>
            <a:r>
              <a:rPr lang="cs-CZ" sz="2000" dirty="0" err="1">
                <a:solidFill>
                  <a:srgbClr val="000000"/>
                </a:solidFill>
                <a:latin typeface="Consolas" panose="020B0609020204030204" pitchFamily="49" charset="0"/>
              </a:rPr>
              <a:t>address</a:t>
            </a:r>
            <a:r>
              <a:rPr lang="cs-CZ" sz="2000" dirty="0">
                <a:solidFill>
                  <a:srgbClr val="000000"/>
                </a:solidFill>
                <a:latin typeface="Consolas" panose="020B0609020204030204" pitchFamily="49" charset="0"/>
              </a:rPr>
              <a:t> 10</a:t>
            </a:r>
            <a:r>
              <a:rPr lang="en-US" sz="2000" dirty="0">
                <a:solidFill>
                  <a:srgbClr val="000000"/>
                </a:solidFill>
                <a:latin typeface="Consolas" panose="020B0609020204030204" pitchFamily="49" charset="0"/>
              </a:rPr>
              <a:t>16</a:t>
            </a:r>
            <a:endParaRPr lang="cs-CZ" sz="2000" dirty="0">
              <a:solidFill>
                <a:srgbClr val="000000"/>
              </a:solidFill>
              <a:latin typeface="Consolas" panose="020B0609020204030204" pitchFamily="49" charset="0"/>
            </a:endParaRPr>
          </a:p>
          <a:p>
            <a:pPr lvl="1" algn="r"/>
            <a:r>
              <a:rPr lang="en-US" sz="2000" dirty="0">
                <a:solidFill>
                  <a:srgbClr val="000000"/>
                </a:solidFill>
                <a:latin typeface="Consolas" panose="020B0609020204030204" pitchFamily="49" charset="0"/>
              </a:rPr>
              <a:t>pointer</a:t>
            </a:r>
            <a:r>
              <a:rPr lang="cs-CZ" sz="2000" dirty="0">
                <a:solidFill>
                  <a:srgbClr val="000000"/>
                </a:solidFill>
                <a:latin typeface="Consolas" panose="020B0609020204030204" pitchFamily="49" charset="0"/>
              </a:rPr>
              <a:t>:</a:t>
            </a:r>
            <a:endParaRPr lang="cs-CZ" sz="2000" dirty="0"/>
          </a:p>
        </p:txBody>
      </p:sp>
      <p:sp>
        <p:nvSpPr>
          <p:cNvPr id="18" name="Obdélník 17">
            <a:extLst>
              <a:ext uri="{FF2B5EF4-FFF2-40B4-BE49-F238E27FC236}">
                <a16:creationId xmlns:a16="http://schemas.microsoft.com/office/drawing/2014/main" id="{AA76A1B5-37B6-49C2-A025-9445CC6C76FD}"/>
              </a:ext>
            </a:extLst>
          </p:cNvPr>
          <p:cNvSpPr/>
          <p:nvPr/>
        </p:nvSpPr>
        <p:spPr>
          <a:xfrm>
            <a:off x="609600" y="1694693"/>
            <a:ext cx="5791200" cy="3785652"/>
          </a:xfrm>
          <a:prstGeom prst="rect">
            <a:avLst/>
          </a:prstGeom>
        </p:spPr>
        <p:txBody>
          <a:bodyPr wrap="square">
            <a:spAutoFit/>
          </a:bodyPr>
          <a:lstStyle/>
          <a:p>
            <a:r>
              <a:rPr lang="fr-FR" sz="2400" dirty="0">
                <a:solidFill>
                  <a:srgbClr val="0000FF"/>
                </a:solidFill>
                <a:latin typeface="Consolas" panose="020B0609020204030204" pitchFamily="49" charset="0"/>
              </a:rPr>
              <a:t>int</a:t>
            </a:r>
            <a:r>
              <a:rPr lang="fr-FR" sz="2400" dirty="0">
                <a:solidFill>
                  <a:srgbClr val="000000"/>
                </a:solidFill>
                <a:latin typeface="Consolas" panose="020B0609020204030204" pitchFamily="49" charset="0"/>
              </a:rPr>
              <a:t> buffer[] = { 1, 9, 5, 2 };</a:t>
            </a:r>
          </a:p>
          <a:p>
            <a:endParaRPr lang="cs-CZ" sz="2400" dirty="0">
              <a:solidFill>
                <a:srgbClr val="000000"/>
              </a:solidFill>
              <a:latin typeface="Consolas" panose="020B0609020204030204" pitchFamily="49" charset="0"/>
            </a:endParaRPr>
          </a:p>
          <a:p>
            <a:r>
              <a:rPr lang="cs-CZ" sz="2400" dirty="0" err="1">
                <a:solidFill>
                  <a:srgbClr val="0000FF"/>
                </a:solidFill>
                <a:latin typeface="Consolas" panose="020B0609020204030204" pitchFamily="49" charset="0"/>
              </a:rPr>
              <a:t>int</a:t>
            </a:r>
            <a:r>
              <a:rPr lang="cs-CZ" sz="2400" dirty="0">
                <a:solidFill>
                  <a:srgbClr val="000000"/>
                </a:solidFill>
                <a:latin typeface="Consolas" panose="020B0609020204030204" pitchFamily="49" charset="0"/>
              </a:rPr>
              <a:t>* pointer = </a:t>
            </a:r>
            <a:r>
              <a:rPr lang="cs-CZ" sz="2400" dirty="0" err="1">
                <a:solidFill>
                  <a:srgbClr val="0000FF"/>
                </a:solidFill>
                <a:latin typeface="Consolas" panose="020B0609020204030204" pitchFamily="49" charset="0"/>
              </a:rPr>
              <a:t>nullptr</a:t>
            </a:r>
            <a:r>
              <a:rPr lang="cs-CZ" sz="2400" dirty="0">
                <a:solidFill>
                  <a:srgbClr val="000000"/>
                </a:solidFill>
                <a:latin typeface="Consolas" panose="020B0609020204030204" pitchFamily="49" charset="0"/>
              </a:rPr>
              <a:t>;</a:t>
            </a:r>
            <a:endParaRPr lang="en-US" sz="2400" dirty="0">
              <a:solidFill>
                <a:srgbClr val="000000"/>
              </a:solidFill>
              <a:latin typeface="Consolas" panose="020B0609020204030204" pitchFamily="49" charset="0"/>
            </a:endParaRPr>
          </a:p>
          <a:p>
            <a:endParaRPr lang="cs-CZ" sz="2400" dirty="0">
              <a:solidFill>
                <a:srgbClr val="000000"/>
              </a:solidFill>
              <a:latin typeface="Consolas" panose="020B0609020204030204" pitchFamily="49" charset="0"/>
            </a:endParaRPr>
          </a:p>
          <a:p>
            <a:r>
              <a:rPr lang="cs-CZ" sz="2400" dirty="0">
                <a:solidFill>
                  <a:srgbClr val="000000"/>
                </a:solidFill>
                <a:latin typeface="Consolas" panose="020B0609020204030204" pitchFamily="49" charset="0"/>
              </a:rPr>
              <a:t>pointer = &amp;buffer[0];</a:t>
            </a:r>
          </a:p>
          <a:p>
            <a:endParaRPr lang="cs-CZ" sz="2400" dirty="0">
              <a:solidFill>
                <a:srgbClr val="000000"/>
              </a:solidFill>
              <a:latin typeface="Consolas" panose="020B0609020204030204" pitchFamily="49" charset="0"/>
            </a:endParaRPr>
          </a:p>
          <a:p>
            <a:r>
              <a:rPr lang="cs-CZ" sz="2400" dirty="0">
                <a:solidFill>
                  <a:srgbClr val="FF0000"/>
                </a:solidFill>
                <a:latin typeface="Consolas" panose="020B0609020204030204" pitchFamily="49" charset="0"/>
              </a:rPr>
              <a:t>pointer[0] = 0;</a:t>
            </a:r>
          </a:p>
          <a:p>
            <a:r>
              <a:rPr lang="cs-CZ" sz="2400" dirty="0">
                <a:solidFill>
                  <a:srgbClr val="000000"/>
                </a:solidFill>
                <a:latin typeface="Consolas" panose="020B0609020204030204" pitchFamily="49" charset="0"/>
              </a:rPr>
              <a:t>pointer[1] = 0;</a:t>
            </a:r>
          </a:p>
          <a:p>
            <a:r>
              <a:rPr lang="cs-CZ" sz="2400" dirty="0">
                <a:solidFill>
                  <a:srgbClr val="000000"/>
                </a:solidFill>
                <a:latin typeface="Consolas" panose="020B0609020204030204" pitchFamily="49" charset="0"/>
              </a:rPr>
              <a:t>pointer[2] = 0;</a:t>
            </a:r>
          </a:p>
          <a:p>
            <a:r>
              <a:rPr lang="cs-CZ" sz="2400" dirty="0">
                <a:solidFill>
                  <a:srgbClr val="000000"/>
                </a:solidFill>
                <a:latin typeface="Consolas" panose="020B0609020204030204" pitchFamily="49" charset="0"/>
              </a:rPr>
              <a:t>pointer[3] = 0;</a:t>
            </a:r>
            <a:endParaRPr lang="cs-CZ" sz="2400" dirty="0"/>
          </a:p>
        </p:txBody>
      </p:sp>
    </p:spTree>
    <p:extLst>
      <p:ext uri="{BB962C8B-B14F-4D97-AF65-F5344CB8AC3E}">
        <p14:creationId xmlns:p14="http://schemas.microsoft.com/office/powerpoint/2010/main" val="1618395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EEA7AB69-2049-4437-9039-09146C9AEAF2}"/>
              </a:ext>
            </a:extLst>
          </p:cNvPr>
          <p:cNvSpPr>
            <a:spLocks noGrp="1"/>
          </p:cNvSpPr>
          <p:nvPr>
            <p:ph type="title"/>
          </p:nvPr>
        </p:nvSpPr>
        <p:spPr/>
        <p:txBody>
          <a:bodyPr/>
          <a:lstStyle/>
          <a:p>
            <a:r>
              <a:rPr lang="en-US" dirty="0"/>
              <a:t>Pointer and Array Example</a:t>
            </a:r>
            <a:endParaRPr lang="cs-CZ" dirty="0"/>
          </a:p>
        </p:txBody>
      </p:sp>
      <p:sp>
        <p:nvSpPr>
          <p:cNvPr id="5" name="Zástupný symbol pro číslo snímku 4">
            <a:extLst>
              <a:ext uri="{FF2B5EF4-FFF2-40B4-BE49-F238E27FC236}">
                <a16:creationId xmlns:a16="http://schemas.microsoft.com/office/drawing/2014/main" id="{16BE6F35-A490-4C69-B7DC-4F475D0D81BD}"/>
              </a:ext>
            </a:extLst>
          </p:cNvPr>
          <p:cNvSpPr>
            <a:spLocks noGrp="1"/>
          </p:cNvSpPr>
          <p:nvPr>
            <p:ph type="sldNum" sz="quarter" idx="12"/>
          </p:nvPr>
        </p:nvSpPr>
        <p:spPr/>
        <p:txBody>
          <a:bodyPr/>
          <a:lstStyle/>
          <a:p>
            <a:fld id="{58ACF089-6BD9-4FF9-8F05-3BF27D933551}" type="slidenum">
              <a:rPr lang="cs-CZ" smtClean="0"/>
              <a:t>16</a:t>
            </a:fld>
            <a:endParaRPr lang="cs-CZ"/>
          </a:p>
        </p:txBody>
      </p:sp>
      <p:sp>
        <p:nvSpPr>
          <p:cNvPr id="6" name="Obdélník 5">
            <a:extLst>
              <a:ext uri="{FF2B5EF4-FFF2-40B4-BE49-F238E27FC236}">
                <a16:creationId xmlns:a16="http://schemas.microsoft.com/office/drawing/2014/main" id="{9C413DFC-1812-4627-973D-A7937722D961}"/>
              </a:ext>
            </a:extLst>
          </p:cNvPr>
          <p:cNvSpPr/>
          <p:nvPr/>
        </p:nvSpPr>
        <p:spPr>
          <a:xfrm>
            <a:off x="7014556" y="1694693"/>
            <a:ext cx="4567844" cy="455512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cs-CZ"/>
          </a:p>
        </p:txBody>
      </p:sp>
      <p:sp>
        <p:nvSpPr>
          <p:cNvPr id="8" name="TextovéPole 7">
            <a:extLst>
              <a:ext uri="{FF2B5EF4-FFF2-40B4-BE49-F238E27FC236}">
                <a16:creationId xmlns:a16="http://schemas.microsoft.com/office/drawing/2014/main" id="{64A4D747-F78C-46EF-8A2E-C63C2A2DDAC4}"/>
              </a:ext>
            </a:extLst>
          </p:cNvPr>
          <p:cNvSpPr txBox="1"/>
          <p:nvPr/>
        </p:nvSpPr>
        <p:spPr>
          <a:xfrm>
            <a:off x="7012477" y="1417638"/>
            <a:ext cx="1697875" cy="369332"/>
          </a:xfrm>
          <a:prstGeom prst="rect">
            <a:avLst/>
          </a:prstGeom>
          <a:noFill/>
        </p:spPr>
        <p:txBody>
          <a:bodyPr wrap="square" rtlCol="0">
            <a:spAutoFit/>
          </a:bodyPr>
          <a:lstStyle/>
          <a:p>
            <a:r>
              <a:rPr lang="cs-CZ" dirty="0"/>
              <a:t>RAM</a:t>
            </a:r>
          </a:p>
        </p:txBody>
      </p:sp>
      <p:sp>
        <p:nvSpPr>
          <p:cNvPr id="9" name="Obdélník 8">
            <a:extLst>
              <a:ext uri="{FF2B5EF4-FFF2-40B4-BE49-F238E27FC236}">
                <a16:creationId xmlns:a16="http://schemas.microsoft.com/office/drawing/2014/main" id="{BC670A61-036B-44F4-AE9C-10FC6D63E78D}"/>
              </a:ext>
            </a:extLst>
          </p:cNvPr>
          <p:cNvSpPr/>
          <p:nvPr/>
        </p:nvSpPr>
        <p:spPr>
          <a:xfrm>
            <a:off x="9253825" y="2467015"/>
            <a:ext cx="1670858" cy="64633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solidFill>
                  <a:schemeClr val="tx1"/>
                </a:solidFill>
              </a:rPr>
              <a:t>0</a:t>
            </a:r>
            <a:endParaRPr lang="cs-CZ" sz="2400" dirty="0">
              <a:solidFill>
                <a:schemeClr val="tx1"/>
              </a:solidFill>
            </a:endParaRPr>
          </a:p>
        </p:txBody>
      </p:sp>
      <p:sp>
        <p:nvSpPr>
          <p:cNvPr id="10" name="TextovéPole 9">
            <a:extLst>
              <a:ext uri="{FF2B5EF4-FFF2-40B4-BE49-F238E27FC236}">
                <a16:creationId xmlns:a16="http://schemas.microsoft.com/office/drawing/2014/main" id="{1D2D47C0-D201-4BBE-A5E5-0B3BD41A22F6}"/>
              </a:ext>
            </a:extLst>
          </p:cNvPr>
          <p:cNvSpPr txBox="1"/>
          <p:nvPr/>
        </p:nvSpPr>
        <p:spPr>
          <a:xfrm>
            <a:off x="7012477" y="2436236"/>
            <a:ext cx="2240309" cy="707886"/>
          </a:xfrm>
          <a:prstGeom prst="rect">
            <a:avLst/>
          </a:prstGeom>
          <a:noFill/>
        </p:spPr>
        <p:txBody>
          <a:bodyPr wrap="square" rtlCol="0" anchor="ctr">
            <a:spAutoFit/>
          </a:bodyPr>
          <a:lstStyle/>
          <a:p>
            <a:pPr algn="r"/>
            <a:r>
              <a:rPr lang="cs-CZ" sz="2000" dirty="0" err="1">
                <a:solidFill>
                  <a:srgbClr val="000000"/>
                </a:solidFill>
                <a:latin typeface="Consolas" panose="020B0609020204030204" pitchFamily="49" charset="0"/>
              </a:rPr>
              <a:t>address</a:t>
            </a:r>
            <a:r>
              <a:rPr lang="cs-CZ" sz="2000" dirty="0">
                <a:solidFill>
                  <a:srgbClr val="000000"/>
                </a:solidFill>
                <a:latin typeface="Consolas" panose="020B0609020204030204" pitchFamily="49" charset="0"/>
              </a:rPr>
              <a:t> 1000</a:t>
            </a:r>
          </a:p>
          <a:p>
            <a:pPr lvl="1" algn="r"/>
            <a:r>
              <a:rPr lang="en-US" sz="2000" dirty="0">
                <a:solidFill>
                  <a:srgbClr val="000000"/>
                </a:solidFill>
                <a:latin typeface="Consolas" panose="020B0609020204030204" pitchFamily="49" charset="0"/>
              </a:rPr>
              <a:t>buffer[0]</a:t>
            </a:r>
            <a:r>
              <a:rPr lang="cs-CZ" sz="2000" dirty="0">
                <a:solidFill>
                  <a:srgbClr val="000000"/>
                </a:solidFill>
                <a:latin typeface="Consolas" panose="020B0609020204030204" pitchFamily="49" charset="0"/>
              </a:rPr>
              <a:t>:</a:t>
            </a:r>
            <a:endParaRPr lang="cs-CZ" sz="2000" dirty="0"/>
          </a:p>
        </p:txBody>
      </p:sp>
      <p:sp>
        <p:nvSpPr>
          <p:cNvPr id="21" name="Obdélník 20">
            <a:extLst>
              <a:ext uri="{FF2B5EF4-FFF2-40B4-BE49-F238E27FC236}">
                <a16:creationId xmlns:a16="http://schemas.microsoft.com/office/drawing/2014/main" id="{E61A8C46-6056-423B-9947-94120B074273}"/>
              </a:ext>
            </a:extLst>
          </p:cNvPr>
          <p:cNvSpPr/>
          <p:nvPr/>
        </p:nvSpPr>
        <p:spPr>
          <a:xfrm>
            <a:off x="9253825" y="3098011"/>
            <a:ext cx="1670858" cy="64633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solidFill>
                  <a:srgbClr val="FF0000"/>
                </a:solidFill>
              </a:rPr>
              <a:t>0</a:t>
            </a:r>
            <a:endParaRPr lang="cs-CZ" sz="2400" dirty="0">
              <a:solidFill>
                <a:srgbClr val="FF0000"/>
              </a:solidFill>
            </a:endParaRPr>
          </a:p>
        </p:txBody>
      </p:sp>
      <p:sp>
        <p:nvSpPr>
          <p:cNvPr id="22" name="TextovéPole 21">
            <a:extLst>
              <a:ext uri="{FF2B5EF4-FFF2-40B4-BE49-F238E27FC236}">
                <a16:creationId xmlns:a16="http://schemas.microsoft.com/office/drawing/2014/main" id="{B7E51456-5F44-45C8-91A1-06FF13F98914}"/>
              </a:ext>
            </a:extLst>
          </p:cNvPr>
          <p:cNvSpPr txBox="1"/>
          <p:nvPr/>
        </p:nvSpPr>
        <p:spPr>
          <a:xfrm>
            <a:off x="6867728" y="3067232"/>
            <a:ext cx="2385058" cy="707886"/>
          </a:xfrm>
          <a:prstGeom prst="rect">
            <a:avLst/>
          </a:prstGeom>
          <a:noFill/>
        </p:spPr>
        <p:txBody>
          <a:bodyPr wrap="square" rtlCol="0" anchor="ctr">
            <a:spAutoFit/>
          </a:bodyPr>
          <a:lstStyle/>
          <a:p>
            <a:pPr algn="r"/>
            <a:r>
              <a:rPr lang="cs-CZ" sz="2000" dirty="0" err="1">
                <a:solidFill>
                  <a:srgbClr val="000000"/>
                </a:solidFill>
                <a:latin typeface="Consolas" panose="020B0609020204030204" pitchFamily="49" charset="0"/>
              </a:rPr>
              <a:t>address</a:t>
            </a:r>
            <a:r>
              <a:rPr lang="cs-CZ" sz="2000" dirty="0">
                <a:solidFill>
                  <a:srgbClr val="000000"/>
                </a:solidFill>
                <a:latin typeface="Consolas" panose="020B0609020204030204" pitchFamily="49" charset="0"/>
              </a:rPr>
              <a:t> 100</a:t>
            </a:r>
            <a:r>
              <a:rPr lang="en-US" sz="2000" dirty="0">
                <a:solidFill>
                  <a:srgbClr val="000000"/>
                </a:solidFill>
                <a:latin typeface="Consolas" panose="020B0609020204030204" pitchFamily="49" charset="0"/>
              </a:rPr>
              <a:t>4</a:t>
            </a:r>
            <a:endParaRPr lang="cs-CZ" sz="2000" dirty="0">
              <a:solidFill>
                <a:srgbClr val="000000"/>
              </a:solidFill>
              <a:latin typeface="Consolas" panose="020B0609020204030204" pitchFamily="49" charset="0"/>
            </a:endParaRPr>
          </a:p>
          <a:p>
            <a:pPr lvl="1" algn="r"/>
            <a:r>
              <a:rPr lang="en-US" sz="2000" dirty="0">
                <a:solidFill>
                  <a:srgbClr val="000000"/>
                </a:solidFill>
                <a:latin typeface="Consolas" panose="020B0609020204030204" pitchFamily="49" charset="0"/>
              </a:rPr>
              <a:t>buffer[1]</a:t>
            </a:r>
            <a:r>
              <a:rPr lang="cs-CZ" sz="2000" dirty="0">
                <a:solidFill>
                  <a:srgbClr val="000000"/>
                </a:solidFill>
                <a:latin typeface="Consolas" panose="020B0609020204030204" pitchFamily="49" charset="0"/>
              </a:rPr>
              <a:t>:</a:t>
            </a:r>
            <a:endParaRPr lang="cs-CZ" sz="2000" dirty="0"/>
          </a:p>
        </p:txBody>
      </p:sp>
      <p:sp>
        <p:nvSpPr>
          <p:cNvPr id="12" name="Obdélník 11">
            <a:extLst>
              <a:ext uri="{FF2B5EF4-FFF2-40B4-BE49-F238E27FC236}">
                <a16:creationId xmlns:a16="http://schemas.microsoft.com/office/drawing/2014/main" id="{612461D7-DC4A-425F-A9AE-CB1471933BF9}"/>
              </a:ext>
            </a:extLst>
          </p:cNvPr>
          <p:cNvSpPr/>
          <p:nvPr/>
        </p:nvSpPr>
        <p:spPr>
          <a:xfrm>
            <a:off x="9253825" y="3744339"/>
            <a:ext cx="1670858" cy="64633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solidFill>
                  <a:schemeClr val="tx1"/>
                </a:solidFill>
              </a:rPr>
              <a:t>5</a:t>
            </a:r>
            <a:endParaRPr lang="cs-CZ" sz="2400" dirty="0">
              <a:solidFill>
                <a:schemeClr val="tx1"/>
              </a:solidFill>
            </a:endParaRPr>
          </a:p>
        </p:txBody>
      </p:sp>
      <p:sp>
        <p:nvSpPr>
          <p:cNvPr id="13" name="TextovéPole 12">
            <a:extLst>
              <a:ext uri="{FF2B5EF4-FFF2-40B4-BE49-F238E27FC236}">
                <a16:creationId xmlns:a16="http://schemas.microsoft.com/office/drawing/2014/main" id="{FA75918C-3E7B-4A11-B290-A1242D7EEC55}"/>
              </a:ext>
            </a:extLst>
          </p:cNvPr>
          <p:cNvSpPr txBox="1"/>
          <p:nvPr/>
        </p:nvSpPr>
        <p:spPr>
          <a:xfrm>
            <a:off x="6731540" y="3713560"/>
            <a:ext cx="2521246" cy="707886"/>
          </a:xfrm>
          <a:prstGeom prst="rect">
            <a:avLst/>
          </a:prstGeom>
          <a:noFill/>
        </p:spPr>
        <p:txBody>
          <a:bodyPr wrap="square" rtlCol="0" anchor="ctr">
            <a:spAutoFit/>
          </a:bodyPr>
          <a:lstStyle/>
          <a:p>
            <a:pPr algn="r"/>
            <a:r>
              <a:rPr lang="cs-CZ" sz="2000" dirty="0" err="1">
                <a:solidFill>
                  <a:srgbClr val="000000"/>
                </a:solidFill>
                <a:latin typeface="Consolas" panose="020B0609020204030204" pitchFamily="49" charset="0"/>
              </a:rPr>
              <a:t>address</a:t>
            </a:r>
            <a:r>
              <a:rPr lang="cs-CZ" sz="2000" dirty="0">
                <a:solidFill>
                  <a:srgbClr val="000000"/>
                </a:solidFill>
                <a:latin typeface="Consolas" panose="020B0609020204030204" pitchFamily="49" charset="0"/>
              </a:rPr>
              <a:t> 100</a:t>
            </a:r>
            <a:r>
              <a:rPr lang="en-US" sz="2000" dirty="0">
                <a:solidFill>
                  <a:srgbClr val="000000"/>
                </a:solidFill>
                <a:latin typeface="Consolas" panose="020B0609020204030204" pitchFamily="49" charset="0"/>
              </a:rPr>
              <a:t>8</a:t>
            </a:r>
            <a:endParaRPr lang="cs-CZ" sz="2000" dirty="0">
              <a:solidFill>
                <a:srgbClr val="000000"/>
              </a:solidFill>
              <a:latin typeface="Consolas" panose="020B0609020204030204" pitchFamily="49" charset="0"/>
            </a:endParaRPr>
          </a:p>
          <a:p>
            <a:pPr lvl="1" algn="r"/>
            <a:r>
              <a:rPr lang="en-US" sz="2000" dirty="0">
                <a:solidFill>
                  <a:srgbClr val="000000"/>
                </a:solidFill>
                <a:latin typeface="Consolas" panose="020B0609020204030204" pitchFamily="49" charset="0"/>
              </a:rPr>
              <a:t>buffer[2]</a:t>
            </a:r>
            <a:r>
              <a:rPr lang="cs-CZ" sz="2000" dirty="0">
                <a:solidFill>
                  <a:srgbClr val="000000"/>
                </a:solidFill>
                <a:latin typeface="Consolas" panose="020B0609020204030204" pitchFamily="49" charset="0"/>
              </a:rPr>
              <a:t>:</a:t>
            </a:r>
            <a:endParaRPr lang="cs-CZ" sz="2000" dirty="0"/>
          </a:p>
        </p:txBody>
      </p:sp>
      <p:sp>
        <p:nvSpPr>
          <p:cNvPr id="14" name="Obdélník 13">
            <a:extLst>
              <a:ext uri="{FF2B5EF4-FFF2-40B4-BE49-F238E27FC236}">
                <a16:creationId xmlns:a16="http://schemas.microsoft.com/office/drawing/2014/main" id="{E31797FA-DEA6-48A5-AC22-933A2239A647}"/>
              </a:ext>
            </a:extLst>
          </p:cNvPr>
          <p:cNvSpPr/>
          <p:nvPr/>
        </p:nvSpPr>
        <p:spPr>
          <a:xfrm>
            <a:off x="9252786" y="4390670"/>
            <a:ext cx="1670858" cy="64633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solidFill>
                  <a:schemeClr val="tx1"/>
                </a:solidFill>
              </a:rPr>
              <a:t>2</a:t>
            </a:r>
            <a:endParaRPr lang="cs-CZ" sz="2400" dirty="0">
              <a:solidFill>
                <a:schemeClr val="tx1"/>
              </a:solidFill>
            </a:endParaRPr>
          </a:p>
        </p:txBody>
      </p:sp>
      <p:sp>
        <p:nvSpPr>
          <p:cNvPr id="15" name="TextovéPole 14">
            <a:extLst>
              <a:ext uri="{FF2B5EF4-FFF2-40B4-BE49-F238E27FC236}">
                <a16:creationId xmlns:a16="http://schemas.microsoft.com/office/drawing/2014/main" id="{154E8E40-4353-44BB-9F90-DF46C42A1000}"/>
              </a:ext>
            </a:extLst>
          </p:cNvPr>
          <p:cNvSpPr txBox="1"/>
          <p:nvPr/>
        </p:nvSpPr>
        <p:spPr>
          <a:xfrm>
            <a:off x="6400800" y="4359891"/>
            <a:ext cx="2850947" cy="707886"/>
          </a:xfrm>
          <a:prstGeom prst="rect">
            <a:avLst/>
          </a:prstGeom>
          <a:noFill/>
        </p:spPr>
        <p:txBody>
          <a:bodyPr wrap="square" rtlCol="0" anchor="ctr">
            <a:spAutoFit/>
          </a:bodyPr>
          <a:lstStyle/>
          <a:p>
            <a:pPr algn="r"/>
            <a:r>
              <a:rPr lang="cs-CZ" sz="2000" dirty="0" err="1">
                <a:solidFill>
                  <a:srgbClr val="000000"/>
                </a:solidFill>
                <a:latin typeface="Consolas" panose="020B0609020204030204" pitchFamily="49" charset="0"/>
              </a:rPr>
              <a:t>address</a:t>
            </a:r>
            <a:r>
              <a:rPr lang="cs-CZ" sz="2000" dirty="0">
                <a:solidFill>
                  <a:srgbClr val="000000"/>
                </a:solidFill>
                <a:latin typeface="Consolas" panose="020B0609020204030204" pitchFamily="49" charset="0"/>
              </a:rPr>
              <a:t> 10</a:t>
            </a:r>
            <a:r>
              <a:rPr lang="en-US" sz="2000" dirty="0">
                <a:solidFill>
                  <a:srgbClr val="000000"/>
                </a:solidFill>
                <a:latin typeface="Consolas" panose="020B0609020204030204" pitchFamily="49" charset="0"/>
              </a:rPr>
              <a:t>12</a:t>
            </a:r>
            <a:endParaRPr lang="cs-CZ" sz="2000" dirty="0">
              <a:solidFill>
                <a:srgbClr val="000000"/>
              </a:solidFill>
              <a:latin typeface="Consolas" panose="020B0609020204030204" pitchFamily="49" charset="0"/>
            </a:endParaRPr>
          </a:p>
          <a:p>
            <a:pPr lvl="1" algn="r"/>
            <a:r>
              <a:rPr lang="en-US" sz="2000" dirty="0">
                <a:solidFill>
                  <a:srgbClr val="000000"/>
                </a:solidFill>
                <a:latin typeface="Consolas" panose="020B0609020204030204" pitchFamily="49" charset="0"/>
              </a:rPr>
              <a:t>buffer[3]</a:t>
            </a:r>
            <a:r>
              <a:rPr lang="cs-CZ" sz="2000" dirty="0">
                <a:solidFill>
                  <a:srgbClr val="000000"/>
                </a:solidFill>
                <a:latin typeface="Consolas" panose="020B0609020204030204" pitchFamily="49" charset="0"/>
              </a:rPr>
              <a:t>:</a:t>
            </a:r>
            <a:endParaRPr lang="cs-CZ" sz="2000" dirty="0"/>
          </a:p>
        </p:txBody>
      </p:sp>
      <p:sp>
        <p:nvSpPr>
          <p:cNvPr id="16" name="Obdélník 15">
            <a:extLst>
              <a:ext uri="{FF2B5EF4-FFF2-40B4-BE49-F238E27FC236}">
                <a16:creationId xmlns:a16="http://schemas.microsoft.com/office/drawing/2014/main" id="{DA89675A-C1FD-4160-9787-06CB03D992EC}"/>
              </a:ext>
            </a:extLst>
          </p:cNvPr>
          <p:cNvSpPr/>
          <p:nvPr/>
        </p:nvSpPr>
        <p:spPr>
          <a:xfrm>
            <a:off x="9251747" y="5021663"/>
            <a:ext cx="1670858" cy="64633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solidFill>
                  <a:schemeClr val="tx1"/>
                </a:solidFill>
              </a:rPr>
              <a:t>1000</a:t>
            </a:r>
            <a:endParaRPr lang="cs-CZ" sz="2400" dirty="0">
              <a:solidFill>
                <a:schemeClr val="tx1"/>
              </a:solidFill>
            </a:endParaRPr>
          </a:p>
        </p:txBody>
      </p:sp>
      <p:sp>
        <p:nvSpPr>
          <p:cNvPr id="17" name="TextovéPole 16">
            <a:extLst>
              <a:ext uri="{FF2B5EF4-FFF2-40B4-BE49-F238E27FC236}">
                <a16:creationId xmlns:a16="http://schemas.microsoft.com/office/drawing/2014/main" id="{B48209AA-A8F2-44E4-91B8-37F03DD3D5AB}"/>
              </a:ext>
            </a:extLst>
          </p:cNvPr>
          <p:cNvSpPr txBox="1"/>
          <p:nvPr/>
        </p:nvSpPr>
        <p:spPr>
          <a:xfrm>
            <a:off x="6729462" y="4990884"/>
            <a:ext cx="2521246" cy="707886"/>
          </a:xfrm>
          <a:prstGeom prst="rect">
            <a:avLst/>
          </a:prstGeom>
          <a:noFill/>
        </p:spPr>
        <p:txBody>
          <a:bodyPr wrap="square" rtlCol="0" anchor="ctr">
            <a:spAutoFit/>
          </a:bodyPr>
          <a:lstStyle/>
          <a:p>
            <a:pPr algn="r"/>
            <a:r>
              <a:rPr lang="cs-CZ" sz="2000" dirty="0" err="1">
                <a:solidFill>
                  <a:srgbClr val="000000"/>
                </a:solidFill>
                <a:latin typeface="Consolas" panose="020B0609020204030204" pitchFamily="49" charset="0"/>
              </a:rPr>
              <a:t>address</a:t>
            </a:r>
            <a:r>
              <a:rPr lang="cs-CZ" sz="2000" dirty="0">
                <a:solidFill>
                  <a:srgbClr val="000000"/>
                </a:solidFill>
                <a:latin typeface="Consolas" panose="020B0609020204030204" pitchFamily="49" charset="0"/>
              </a:rPr>
              <a:t> 10</a:t>
            </a:r>
            <a:r>
              <a:rPr lang="en-US" sz="2000" dirty="0">
                <a:solidFill>
                  <a:srgbClr val="000000"/>
                </a:solidFill>
                <a:latin typeface="Consolas" panose="020B0609020204030204" pitchFamily="49" charset="0"/>
              </a:rPr>
              <a:t>16</a:t>
            </a:r>
            <a:endParaRPr lang="cs-CZ" sz="2000" dirty="0">
              <a:solidFill>
                <a:srgbClr val="000000"/>
              </a:solidFill>
              <a:latin typeface="Consolas" panose="020B0609020204030204" pitchFamily="49" charset="0"/>
            </a:endParaRPr>
          </a:p>
          <a:p>
            <a:pPr lvl="1" algn="r"/>
            <a:r>
              <a:rPr lang="en-US" sz="2000" dirty="0">
                <a:solidFill>
                  <a:srgbClr val="000000"/>
                </a:solidFill>
                <a:latin typeface="Consolas" panose="020B0609020204030204" pitchFamily="49" charset="0"/>
              </a:rPr>
              <a:t>pointer</a:t>
            </a:r>
            <a:r>
              <a:rPr lang="cs-CZ" sz="2000" dirty="0">
                <a:solidFill>
                  <a:srgbClr val="000000"/>
                </a:solidFill>
                <a:latin typeface="Consolas" panose="020B0609020204030204" pitchFamily="49" charset="0"/>
              </a:rPr>
              <a:t>:</a:t>
            </a:r>
            <a:endParaRPr lang="cs-CZ" sz="2000" dirty="0"/>
          </a:p>
        </p:txBody>
      </p:sp>
      <p:sp>
        <p:nvSpPr>
          <p:cNvPr id="18" name="Obdélník 17">
            <a:extLst>
              <a:ext uri="{FF2B5EF4-FFF2-40B4-BE49-F238E27FC236}">
                <a16:creationId xmlns:a16="http://schemas.microsoft.com/office/drawing/2014/main" id="{AA76A1B5-37B6-49C2-A025-9445CC6C76FD}"/>
              </a:ext>
            </a:extLst>
          </p:cNvPr>
          <p:cNvSpPr/>
          <p:nvPr/>
        </p:nvSpPr>
        <p:spPr>
          <a:xfrm>
            <a:off x="609600" y="1694693"/>
            <a:ext cx="5791200" cy="3785652"/>
          </a:xfrm>
          <a:prstGeom prst="rect">
            <a:avLst/>
          </a:prstGeom>
        </p:spPr>
        <p:txBody>
          <a:bodyPr wrap="square">
            <a:spAutoFit/>
          </a:bodyPr>
          <a:lstStyle/>
          <a:p>
            <a:r>
              <a:rPr lang="fr-FR" sz="2400" dirty="0">
                <a:solidFill>
                  <a:srgbClr val="0000FF"/>
                </a:solidFill>
                <a:latin typeface="Consolas" panose="020B0609020204030204" pitchFamily="49" charset="0"/>
              </a:rPr>
              <a:t>int</a:t>
            </a:r>
            <a:r>
              <a:rPr lang="fr-FR" sz="2400" dirty="0">
                <a:solidFill>
                  <a:srgbClr val="000000"/>
                </a:solidFill>
                <a:latin typeface="Consolas" panose="020B0609020204030204" pitchFamily="49" charset="0"/>
              </a:rPr>
              <a:t> buffer[] = { 1, 9, 5, 2 };</a:t>
            </a:r>
          </a:p>
          <a:p>
            <a:endParaRPr lang="cs-CZ" sz="2400" dirty="0">
              <a:solidFill>
                <a:srgbClr val="000000"/>
              </a:solidFill>
              <a:latin typeface="Consolas" panose="020B0609020204030204" pitchFamily="49" charset="0"/>
            </a:endParaRPr>
          </a:p>
          <a:p>
            <a:r>
              <a:rPr lang="cs-CZ" sz="2400" dirty="0" err="1">
                <a:solidFill>
                  <a:srgbClr val="0000FF"/>
                </a:solidFill>
                <a:latin typeface="Consolas" panose="020B0609020204030204" pitchFamily="49" charset="0"/>
              </a:rPr>
              <a:t>int</a:t>
            </a:r>
            <a:r>
              <a:rPr lang="cs-CZ" sz="2400" dirty="0">
                <a:solidFill>
                  <a:srgbClr val="000000"/>
                </a:solidFill>
                <a:latin typeface="Consolas" panose="020B0609020204030204" pitchFamily="49" charset="0"/>
              </a:rPr>
              <a:t>* pointer = </a:t>
            </a:r>
            <a:r>
              <a:rPr lang="cs-CZ" sz="2400" dirty="0" err="1">
                <a:solidFill>
                  <a:srgbClr val="0000FF"/>
                </a:solidFill>
                <a:latin typeface="Consolas" panose="020B0609020204030204" pitchFamily="49" charset="0"/>
              </a:rPr>
              <a:t>nullptr</a:t>
            </a:r>
            <a:r>
              <a:rPr lang="cs-CZ" sz="2400" dirty="0">
                <a:solidFill>
                  <a:srgbClr val="000000"/>
                </a:solidFill>
                <a:latin typeface="Consolas" panose="020B0609020204030204" pitchFamily="49" charset="0"/>
              </a:rPr>
              <a:t>;</a:t>
            </a:r>
            <a:endParaRPr lang="en-US" sz="2400" dirty="0">
              <a:solidFill>
                <a:srgbClr val="000000"/>
              </a:solidFill>
              <a:latin typeface="Consolas" panose="020B0609020204030204" pitchFamily="49" charset="0"/>
            </a:endParaRPr>
          </a:p>
          <a:p>
            <a:endParaRPr lang="cs-CZ" sz="2400" dirty="0">
              <a:solidFill>
                <a:srgbClr val="000000"/>
              </a:solidFill>
              <a:latin typeface="Consolas" panose="020B0609020204030204" pitchFamily="49" charset="0"/>
            </a:endParaRPr>
          </a:p>
          <a:p>
            <a:r>
              <a:rPr lang="cs-CZ" sz="2400" dirty="0">
                <a:solidFill>
                  <a:srgbClr val="000000"/>
                </a:solidFill>
                <a:latin typeface="Consolas" panose="020B0609020204030204" pitchFamily="49" charset="0"/>
              </a:rPr>
              <a:t>pointer = &amp;buffer[0];</a:t>
            </a:r>
          </a:p>
          <a:p>
            <a:endParaRPr lang="cs-CZ" sz="2400" dirty="0">
              <a:solidFill>
                <a:srgbClr val="000000"/>
              </a:solidFill>
              <a:latin typeface="Consolas" panose="020B0609020204030204" pitchFamily="49" charset="0"/>
            </a:endParaRPr>
          </a:p>
          <a:p>
            <a:r>
              <a:rPr lang="cs-CZ" sz="2400" dirty="0">
                <a:solidFill>
                  <a:srgbClr val="000000"/>
                </a:solidFill>
                <a:latin typeface="Consolas" panose="020B0609020204030204" pitchFamily="49" charset="0"/>
              </a:rPr>
              <a:t>pointer[0] = 0;</a:t>
            </a:r>
          </a:p>
          <a:p>
            <a:r>
              <a:rPr lang="cs-CZ" sz="2400" dirty="0">
                <a:solidFill>
                  <a:srgbClr val="FF0000"/>
                </a:solidFill>
                <a:latin typeface="Consolas" panose="020B0609020204030204" pitchFamily="49" charset="0"/>
              </a:rPr>
              <a:t>pointer[1] = 0;</a:t>
            </a:r>
          </a:p>
          <a:p>
            <a:r>
              <a:rPr lang="cs-CZ" sz="2400" dirty="0">
                <a:solidFill>
                  <a:srgbClr val="000000"/>
                </a:solidFill>
                <a:latin typeface="Consolas" panose="020B0609020204030204" pitchFamily="49" charset="0"/>
              </a:rPr>
              <a:t>pointer[2] = 0;</a:t>
            </a:r>
          </a:p>
          <a:p>
            <a:r>
              <a:rPr lang="cs-CZ" sz="2400" dirty="0">
                <a:solidFill>
                  <a:srgbClr val="000000"/>
                </a:solidFill>
                <a:latin typeface="Consolas" panose="020B0609020204030204" pitchFamily="49" charset="0"/>
              </a:rPr>
              <a:t>pointer[3] = 0;</a:t>
            </a:r>
            <a:endParaRPr lang="cs-CZ" sz="2400" dirty="0"/>
          </a:p>
        </p:txBody>
      </p:sp>
    </p:spTree>
    <p:extLst>
      <p:ext uri="{BB962C8B-B14F-4D97-AF65-F5344CB8AC3E}">
        <p14:creationId xmlns:p14="http://schemas.microsoft.com/office/powerpoint/2010/main" val="35646903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EEA7AB69-2049-4437-9039-09146C9AEAF2}"/>
              </a:ext>
            </a:extLst>
          </p:cNvPr>
          <p:cNvSpPr>
            <a:spLocks noGrp="1"/>
          </p:cNvSpPr>
          <p:nvPr>
            <p:ph type="title"/>
          </p:nvPr>
        </p:nvSpPr>
        <p:spPr/>
        <p:txBody>
          <a:bodyPr/>
          <a:lstStyle/>
          <a:p>
            <a:r>
              <a:rPr lang="en-US" dirty="0"/>
              <a:t>Pointer and Array Example</a:t>
            </a:r>
            <a:endParaRPr lang="cs-CZ" dirty="0"/>
          </a:p>
        </p:txBody>
      </p:sp>
      <p:sp>
        <p:nvSpPr>
          <p:cNvPr id="5" name="Zástupný symbol pro číslo snímku 4">
            <a:extLst>
              <a:ext uri="{FF2B5EF4-FFF2-40B4-BE49-F238E27FC236}">
                <a16:creationId xmlns:a16="http://schemas.microsoft.com/office/drawing/2014/main" id="{16BE6F35-A490-4C69-B7DC-4F475D0D81BD}"/>
              </a:ext>
            </a:extLst>
          </p:cNvPr>
          <p:cNvSpPr>
            <a:spLocks noGrp="1"/>
          </p:cNvSpPr>
          <p:nvPr>
            <p:ph type="sldNum" sz="quarter" idx="12"/>
          </p:nvPr>
        </p:nvSpPr>
        <p:spPr/>
        <p:txBody>
          <a:bodyPr/>
          <a:lstStyle/>
          <a:p>
            <a:fld id="{58ACF089-6BD9-4FF9-8F05-3BF27D933551}" type="slidenum">
              <a:rPr lang="cs-CZ" smtClean="0"/>
              <a:t>17</a:t>
            </a:fld>
            <a:endParaRPr lang="cs-CZ"/>
          </a:p>
        </p:txBody>
      </p:sp>
      <p:sp>
        <p:nvSpPr>
          <p:cNvPr id="6" name="Obdélník 5">
            <a:extLst>
              <a:ext uri="{FF2B5EF4-FFF2-40B4-BE49-F238E27FC236}">
                <a16:creationId xmlns:a16="http://schemas.microsoft.com/office/drawing/2014/main" id="{9C413DFC-1812-4627-973D-A7937722D961}"/>
              </a:ext>
            </a:extLst>
          </p:cNvPr>
          <p:cNvSpPr/>
          <p:nvPr/>
        </p:nvSpPr>
        <p:spPr>
          <a:xfrm>
            <a:off x="7014556" y="1694693"/>
            <a:ext cx="4567844" cy="455512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cs-CZ"/>
          </a:p>
        </p:txBody>
      </p:sp>
      <p:sp>
        <p:nvSpPr>
          <p:cNvPr id="8" name="TextovéPole 7">
            <a:extLst>
              <a:ext uri="{FF2B5EF4-FFF2-40B4-BE49-F238E27FC236}">
                <a16:creationId xmlns:a16="http://schemas.microsoft.com/office/drawing/2014/main" id="{64A4D747-F78C-46EF-8A2E-C63C2A2DDAC4}"/>
              </a:ext>
            </a:extLst>
          </p:cNvPr>
          <p:cNvSpPr txBox="1"/>
          <p:nvPr/>
        </p:nvSpPr>
        <p:spPr>
          <a:xfrm>
            <a:off x="7012477" y="1417638"/>
            <a:ext cx="1697875" cy="369332"/>
          </a:xfrm>
          <a:prstGeom prst="rect">
            <a:avLst/>
          </a:prstGeom>
          <a:noFill/>
        </p:spPr>
        <p:txBody>
          <a:bodyPr wrap="square" rtlCol="0">
            <a:spAutoFit/>
          </a:bodyPr>
          <a:lstStyle/>
          <a:p>
            <a:r>
              <a:rPr lang="cs-CZ" dirty="0"/>
              <a:t>RAM</a:t>
            </a:r>
          </a:p>
        </p:txBody>
      </p:sp>
      <p:sp>
        <p:nvSpPr>
          <p:cNvPr id="9" name="Obdélník 8">
            <a:extLst>
              <a:ext uri="{FF2B5EF4-FFF2-40B4-BE49-F238E27FC236}">
                <a16:creationId xmlns:a16="http://schemas.microsoft.com/office/drawing/2014/main" id="{BC670A61-036B-44F4-AE9C-10FC6D63E78D}"/>
              </a:ext>
            </a:extLst>
          </p:cNvPr>
          <p:cNvSpPr/>
          <p:nvPr/>
        </p:nvSpPr>
        <p:spPr>
          <a:xfrm>
            <a:off x="9253825" y="2467015"/>
            <a:ext cx="1670858" cy="64633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solidFill>
                  <a:schemeClr val="tx1"/>
                </a:solidFill>
              </a:rPr>
              <a:t>0</a:t>
            </a:r>
            <a:endParaRPr lang="cs-CZ" sz="2400" dirty="0">
              <a:solidFill>
                <a:schemeClr val="tx1"/>
              </a:solidFill>
            </a:endParaRPr>
          </a:p>
        </p:txBody>
      </p:sp>
      <p:sp>
        <p:nvSpPr>
          <p:cNvPr id="10" name="TextovéPole 9">
            <a:extLst>
              <a:ext uri="{FF2B5EF4-FFF2-40B4-BE49-F238E27FC236}">
                <a16:creationId xmlns:a16="http://schemas.microsoft.com/office/drawing/2014/main" id="{1D2D47C0-D201-4BBE-A5E5-0B3BD41A22F6}"/>
              </a:ext>
            </a:extLst>
          </p:cNvPr>
          <p:cNvSpPr txBox="1"/>
          <p:nvPr/>
        </p:nvSpPr>
        <p:spPr>
          <a:xfrm>
            <a:off x="6673174" y="2436236"/>
            <a:ext cx="2579612" cy="707886"/>
          </a:xfrm>
          <a:prstGeom prst="rect">
            <a:avLst/>
          </a:prstGeom>
          <a:noFill/>
        </p:spPr>
        <p:txBody>
          <a:bodyPr wrap="square" rtlCol="0" anchor="ctr">
            <a:spAutoFit/>
          </a:bodyPr>
          <a:lstStyle/>
          <a:p>
            <a:pPr algn="r"/>
            <a:r>
              <a:rPr lang="cs-CZ" sz="2000" dirty="0" err="1">
                <a:solidFill>
                  <a:srgbClr val="000000"/>
                </a:solidFill>
                <a:latin typeface="Consolas" panose="020B0609020204030204" pitchFamily="49" charset="0"/>
              </a:rPr>
              <a:t>address</a:t>
            </a:r>
            <a:r>
              <a:rPr lang="cs-CZ" sz="2000" dirty="0">
                <a:solidFill>
                  <a:srgbClr val="000000"/>
                </a:solidFill>
                <a:latin typeface="Consolas" panose="020B0609020204030204" pitchFamily="49" charset="0"/>
              </a:rPr>
              <a:t> 1000</a:t>
            </a:r>
          </a:p>
          <a:p>
            <a:pPr lvl="1" algn="r"/>
            <a:r>
              <a:rPr lang="en-US" sz="2000" dirty="0">
                <a:solidFill>
                  <a:srgbClr val="000000"/>
                </a:solidFill>
                <a:latin typeface="Consolas" panose="020B0609020204030204" pitchFamily="49" charset="0"/>
              </a:rPr>
              <a:t>buffer[0]</a:t>
            </a:r>
            <a:r>
              <a:rPr lang="cs-CZ" sz="2000" dirty="0">
                <a:solidFill>
                  <a:srgbClr val="000000"/>
                </a:solidFill>
                <a:latin typeface="Consolas" panose="020B0609020204030204" pitchFamily="49" charset="0"/>
              </a:rPr>
              <a:t>:</a:t>
            </a:r>
            <a:endParaRPr lang="cs-CZ" sz="2000" dirty="0"/>
          </a:p>
        </p:txBody>
      </p:sp>
      <p:sp>
        <p:nvSpPr>
          <p:cNvPr id="21" name="Obdélník 20">
            <a:extLst>
              <a:ext uri="{FF2B5EF4-FFF2-40B4-BE49-F238E27FC236}">
                <a16:creationId xmlns:a16="http://schemas.microsoft.com/office/drawing/2014/main" id="{E61A8C46-6056-423B-9947-94120B074273}"/>
              </a:ext>
            </a:extLst>
          </p:cNvPr>
          <p:cNvSpPr/>
          <p:nvPr/>
        </p:nvSpPr>
        <p:spPr>
          <a:xfrm>
            <a:off x="9253825" y="3098011"/>
            <a:ext cx="1670858" cy="64633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solidFill>
                  <a:schemeClr val="tx1"/>
                </a:solidFill>
              </a:rPr>
              <a:t>0</a:t>
            </a:r>
            <a:endParaRPr lang="cs-CZ" sz="2400" dirty="0">
              <a:solidFill>
                <a:schemeClr val="tx1"/>
              </a:solidFill>
            </a:endParaRPr>
          </a:p>
        </p:txBody>
      </p:sp>
      <p:sp>
        <p:nvSpPr>
          <p:cNvPr id="22" name="TextovéPole 21">
            <a:extLst>
              <a:ext uri="{FF2B5EF4-FFF2-40B4-BE49-F238E27FC236}">
                <a16:creationId xmlns:a16="http://schemas.microsoft.com/office/drawing/2014/main" id="{B7E51456-5F44-45C8-91A1-06FF13F98914}"/>
              </a:ext>
            </a:extLst>
          </p:cNvPr>
          <p:cNvSpPr txBox="1"/>
          <p:nvPr/>
        </p:nvSpPr>
        <p:spPr>
          <a:xfrm>
            <a:off x="6742182" y="3067232"/>
            <a:ext cx="2510604" cy="707886"/>
          </a:xfrm>
          <a:prstGeom prst="rect">
            <a:avLst/>
          </a:prstGeom>
          <a:noFill/>
        </p:spPr>
        <p:txBody>
          <a:bodyPr wrap="square" rtlCol="0" anchor="ctr">
            <a:spAutoFit/>
          </a:bodyPr>
          <a:lstStyle/>
          <a:p>
            <a:pPr algn="r"/>
            <a:r>
              <a:rPr lang="cs-CZ" sz="2000" dirty="0" err="1">
                <a:solidFill>
                  <a:srgbClr val="000000"/>
                </a:solidFill>
                <a:latin typeface="Consolas" panose="020B0609020204030204" pitchFamily="49" charset="0"/>
              </a:rPr>
              <a:t>address</a:t>
            </a:r>
            <a:r>
              <a:rPr lang="cs-CZ" sz="2000" dirty="0">
                <a:solidFill>
                  <a:srgbClr val="000000"/>
                </a:solidFill>
                <a:latin typeface="Consolas" panose="020B0609020204030204" pitchFamily="49" charset="0"/>
              </a:rPr>
              <a:t> 100</a:t>
            </a:r>
            <a:r>
              <a:rPr lang="en-US" sz="2000" dirty="0">
                <a:solidFill>
                  <a:srgbClr val="000000"/>
                </a:solidFill>
                <a:latin typeface="Consolas" panose="020B0609020204030204" pitchFamily="49" charset="0"/>
              </a:rPr>
              <a:t>4</a:t>
            </a:r>
            <a:endParaRPr lang="cs-CZ" sz="2000" dirty="0">
              <a:solidFill>
                <a:srgbClr val="000000"/>
              </a:solidFill>
              <a:latin typeface="Consolas" panose="020B0609020204030204" pitchFamily="49" charset="0"/>
            </a:endParaRPr>
          </a:p>
          <a:p>
            <a:pPr lvl="1" algn="r"/>
            <a:r>
              <a:rPr lang="en-US" sz="2000" dirty="0">
                <a:solidFill>
                  <a:srgbClr val="000000"/>
                </a:solidFill>
                <a:latin typeface="Consolas" panose="020B0609020204030204" pitchFamily="49" charset="0"/>
              </a:rPr>
              <a:t>buffer[1]</a:t>
            </a:r>
            <a:r>
              <a:rPr lang="cs-CZ" sz="2000" dirty="0">
                <a:solidFill>
                  <a:srgbClr val="000000"/>
                </a:solidFill>
                <a:latin typeface="Consolas" panose="020B0609020204030204" pitchFamily="49" charset="0"/>
              </a:rPr>
              <a:t>:</a:t>
            </a:r>
            <a:endParaRPr lang="cs-CZ" sz="2000" dirty="0"/>
          </a:p>
        </p:txBody>
      </p:sp>
      <p:sp>
        <p:nvSpPr>
          <p:cNvPr id="12" name="Obdélník 11">
            <a:extLst>
              <a:ext uri="{FF2B5EF4-FFF2-40B4-BE49-F238E27FC236}">
                <a16:creationId xmlns:a16="http://schemas.microsoft.com/office/drawing/2014/main" id="{612461D7-DC4A-425F-A9AE-CB1471933BF9}"/>
              </a:ext>
            </a:extLst>
          </p:cNvPr>
          <p:cNvSpPr/>
          <p:nvPr/>
        </p:nvSpPr>
        <p:spPr>
          <a:xfrm>
            <a:off x="9253825" y="3744339"/>
            <a:ext cx="1670858" cy="64633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solidFill>
                  <a:srgbClr val="FF0000"/>
                </a:solidFill>
              </a:rPr>
              <a:t>0</a:t>
            </a:r>
            <a:endParaRPr lang="cs-CZ" sz="2400" dirty="0">
              <a:solidFill>
                <a:srgbClr val="FF0000"/>
              </a:solidFill>
            </a:endParaRPr>
          </a:p>
        </p:txBody>
      </p:sp>
      <p:sp>
        <p:nvSpPr>
          <p:cNvPr id="13" name="TextovéPole 12">
            <a:extLst>
              <a:ext uri="{FF2B5EF4-FFF2-40B4-BE49-F238E27FC236}">
                <a16:creationId xmlns:a16="http://schemas.microsoft.com/office/drawing/2014/main" id="{FA75918C-3E7B-4A11-B290-A1242D7EEC55}"/>
              </a:ext>
            </a:extLst>
          </p:cNvPr>
          <p:cNvSpPr txBox="1"/>
          <p:nvPr/>
        </p:nvSpPr>
        <p:spPr>
          <a:xfrm>
            <a:off x="6673174" y="3713560"/>
            <a:ext cx="2579612" cy="707886"/>
          </a:xfrm>
          <a:prstGeom prst="rect">
            <a:avLst/>
          </a:prstGeom>
          <a:noFill/>
        </p:spPr>
        <p:txBody>
          <a:bodyPr wrap="square" rtlCol="0" anchor="ctr">
            <a:spAutoFit/>
          </a:bodyPr>
          <a:lstStyle/>
          <a:p>
            <a:pPr algn="r"/>
            <a:r>
              <a:rPr lang="cs-CZ" sz="2000" dirty="0" err="1">
                <a:solidFill>
                  <a:srgbClr val="000000"/>
                </a:solidFill>
                <a:latin typeface="Consolas" panose="020B0609020204030204" pitchFamily="49" charset="0"/>
              </a:rPr>
              <a:t>address</a:t>
            </a:r>
            <a:r>
              <a:rPr lang="cs-CZ" sz="2000" dirty="0">
                <a:solidFill>
                  <a:srgbClr val="000000"/>
                </a:solidFill>
                <a:latin typeface="Consolas" panose="020B0609020204030204" pitchFamily="49" charset="0"/>
              </a:rPr>
              <a:t> 100</a:t>
            </a:r>
            <a:r>
              <a:rPr lang="en-US" sz="2000" dirty="0">
                <a:solidFill>
                  <a:srgbClr val="000000"/>
                </a:solidFill>
                <a:latin typeface="Consolas" panose="020B0609020204030204" pitchFamily="49" charset="0"/>
              </a:rPr>
              <a:t>8</a:t>
            </a:r>
            <a:endParaRPr lang="cs-CZ" sz="2000" dirty="0">
              <a:solidFill>
                <a:srgbClr val="000000"/>
              </a:solidFill>
              <a:latin typeface="Consolas" panose="020B0609020204030204" pitchFamily="49" charset="0"/>
            </a:endParaRPr>
          </a:p>
          <a:p>
            <a:pPr lvl="1" algn="r"/>
            <a:r>
              <a:rPr lang="en-US" sz="2000" dirty="0">
                <a:solidFill>
                  <a:srgbClr val="000000"/>
                </a:solidFill>
                <a:latin typeface="Consolas" panose="020B0609020204030204" pitchFamily="49" charset="0"/>
              </a:rPr>
              <a:t>buffer[2]</a:t>
            </a:r>
            <a:r>
              <a:rPr lang="cs-CZ" sz="2000" dirty="0">
                <a:solidFill>
                  <a:srgbClr val="000000"/>
                </a:solidFill>
                <a:latin typeface="Consolas" panose="020B0609020204030204" pitchFamily="49" charset="0"/>
              </a:rPr>
              <a:t>:</a:t>
            </a:r>
            <a:endParaRPr lang="cs-CZ" sz="2000" dirty="0"/>
          </a:p>
        </p:txBody>
      </p:sp>
      <p:sp>
        <p:nvSpPr>
          <p:cNvPr id="14" name="Obdélník 13">
            <a:extLst>
              <a:ext uri="{FF2B5EF4-FFF2-40B4-BE49-F238E27FC236}">
                <a16:creationId xmlns:a16="http://schemas.microsoft.com/office/drawing/2014/main" id="{E31797FA-DEA6-48A5-AC22-933A2239A647}"/>
              </a:ext>
            </a:extLst>
          </p:cNvPr>
          <p:cNvSpPr/>
          <p:nvPr/>
        </p:nvSpPr>
        <p:spPr>
          <a:xfrm>
            <a:off x="9252786" y="4390670"/>
            <a:ext cx="1670858" cy="64633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solidFill>
                  <a:schemeClr val="tx1"/>
                </a:solidFill>
              </a:rPr>
              <a:t>2</a:t>
            </a:r>
            <a:endParaRPr lang="cs-CZ" sz="2400" dirty="0">
              <a:solidFill>
                <a:schemeClr val="tx1"/>
              </a:solidFill>
            </a:endParaRPr>
          </a:p>
        </p:txBody>
      </p:sp>
      <p:sp>
        <p:nvSpPr>
          <p:cNvPr id="15" name="TextovéPole 14">
            <a:extLst>
              <a:ext uri="{FF2B5EF4-FFF2-40B4-BE49-F238E27FC236}">
                <a16:creationId xmlns:a16="http://schemas.microsoft.com/office/drawing/2014/main" id="{154E8E40-4353-44BB-9F90-DF46C42A1000}"/>
              </a:ext>
            </a:extLst>
          </p:cNvPr>
          <p:cNvSpPr txBox="1"/>
          <p:nvPr/>
        </p:nvSpPr>
        <p:spPr>
          <a:xfrm>
            <a:off x="6741143" y="4359891"/>
            <a:ext cx="2510604" cy="707886"/>
          </a:xfrm>
          <a:prstGeom prst="rect">
            <a:avLst/>
          </a:prstGeom>
          <a:noFill/>
        </p:spPr>
        <p:txBody>
          <a:bodyPr wrap="square" rtlCol="0" anchor="ctr">
            <a:spAutoFit/>
          </a:bodyPr>
          <a:lstStyle/>
          <a:p>
            <a:pPr algn="r"/>
            <a:r>
              <a:rPr lang="cs-CZ" sz="2000" dirty="0" err="1">
                <a:solidFill>
                  <a:srgbClr val="000000"/>
                </a:solidFill>
                <a:latin typeface="Consolas" panose="020B0609020204030204" pitchFamily="49" charset="0"/>
              </a:rPr>
              <a:t>address</a:t>
            </a:r>
            <a:r>
              <a:rPr lang="cs-CZ" sz="2000" dirty="0">
                <a:solidFill>
                  <a:srgbClr val="000000"/>
                </a:solidFill>
                <a:latin typeface="Consolas" panose="020B0609020204030204" pitchFamily="49" charset="0"/>
              </a:rPr>
              <a:t> 10</a:t>
            </a:r>
            <a:r>
              <a:rPr lang="en-US" sz="2000" dirty="0">
                <a:solidFill>
                  <a:srgbClr val="000000"/>
                </a:solidFill>
                <a:latin typeface="Consolas" panose="020B0609020204030204" pitchFamily="49" charset="0"/>
              </a:rPr>
              <a:t>12</a:t>
            </a:r>
            <a:endParaRPr lang="cs-CZ" sz="2000" dirty="0">
              <a:solidFill>
                <a:srgbClr val="000000"/>
              </a:solidFill>
              <a:latin typeface="Consolas" panose="020B0609020204030204" pitchFamily="49" charset="0"/>
            </a:endParaRPr>
          </a:p>
          <a:p>
            <a:pPr lvl="1" algn="r"/>
            <a:r>
              <a:rPr lang="en-US" sz="2000" dirty="0">
                <a:solidFill>
                  <a:srgbClr val="000000"/>
                </a:solidFill>
                <a:latin typeface="Consolas" panose="020B0609020204030204" pitchFamily="49" charset="0"/>
              </a:rPr>
              <a:t>buffer[3]</a:t>
            </a:r>
            <a:r>
              <a:rPr lang="cs-CZ" sz="2000" dirty="0">
                <a:solidFill>
                  <a:srgbClr val="000000"/>
                </a:solidFill>
                <a:latin typeface="Consolas" panose="020B0609020204030204" pitchFamily="49" charset="0"/>
              </a:rPr>
              <a:t>:</a:t>
            </a:r>
            <a:endParaRPr lang="cs-CZ" sz="2000" dirty="0"/>
          </a:p>
        </p:txBody>
      </p:sp>
      <p:sp>
        <p:nvSpPr>
          <p:cNvPr id="16" name="Obdélník 15">
            <a:extLst>
              <a:ext uri="{FF2B5EF4-FFF2-40B4-BE49-F238E27FC236}">
                <a16:creationId xmlns:a16="http://schemas.microsoft.com/office/drawing/2014/main" id="{DA89675A-C1FD-4160-9787-06CB03D992EC}"/>
              </a:ext>
            </a:extLst>
          </p:cNvPr>
          <p:cNvSpPr/>
          <p:nvPr/>
        </p:nvSpPr>
        <p:spPr>
          <a:xfrm>
            <a:off x="9251747" y="5021663"/>
            <a:ext cx="1670858" cy="64633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solidFill>
                  <a:schemeClr val="tx1"/>
                </a:solidFill>
              </a:rPr>
              <a:t>1000</a:t>
            </a:r>
            <a:endParaRPr lang="cs-CZ" sz="2400" dirty="0">
              <a:solidFill>
                <a:schemeClr val="tx1"/>
              </a:solidFill>
            </a:endParaRPr>
          </a:p>
        </p:txBody>
      </p:sp>
      <p:sp>
        <p:nvSpPr>
          <p:cNvPr id="17" name="TextovéPole 16">
            <a:extLst>
              <a:ext uri="{FF2B5EF4-FFF2-40B4-BE49-F238E27FC236}">
                <a16:creationId xmlns:a16="http://schemas.microsoft.com/office/drawing/2014/main" id="{B48209AA-A8F2-44E4-91B8-37F03DD3D5AB}"/>
              </a:ext>
            </a:extLst>
          </p:cNvPr>
          <p:cNvSpPr txBox="1"/>
          <p:nvPr/>
        </p:nvSpPr>
        <p:spPr>
          <a:xfrm>
            <a:off x="6468769" y="4990884"/>
            <a:ext cx="2781939" cy="707886"/>
          </a:xfrm>
          <a:prstGeom prst="rect">
            <a:avLst/>
          </a:prstGeom>
          <a:noFill/>
        </p:spPr>
        <p:txBody>
          <a:bodyPr wrap="square" rtlCol="0" anchor="ctr">
            <a:spAutoFit/>
          </a:bodyPr>
          <a:lstStyle/>
          <a:p>
            <a:pPr algn="r"/>
            <a:r>
              <a:rPr lang="cs-CZ" sz="2000" dirty="0" err="1">
                <a:solidFill>
                  <a:srgbClr val="000000"/>
                </a:solidFill>
                <a:latin typeface="Consolas" panose="020B0609020204030204" pitchFamily="49" charset="0"/>
              </a:rPr>
              <a:t>address</a:t>
            </a:r>
            <a:r>
              <a:rPr lang="cs-CZ" sz="2000" dirty="0">
                <a:solidFill>
                  <a:srgbClr val="000000"/>
                </a:solidFill>
                <a:latin typeface="Consolas" panose="020B0609020204030204" pitchFamily="49" charset="0"/>
              </a:rPr>
              <a:t> 10</a:t>
            </a:r>
            <a:r>
              <a:rPr lang="en-US" sz="2000" dirty="0">
                <a:solidFill>
                  <a:srgbClr val="000000"/>
                </a:solidFill>
                <a:latin typeface="Consolas" panose="020B0609020204030204" pitchFamily="49" charset="0"/>
              </a:rPr>
              <a:t>16</a:t>
            </a:r>
            <a:endParaRPr lang="cs-CZ" sz="2000" dirty="0">
              <a:solidFill>
                <a:srgbClr val="000000"/>
              </a:solidFill>
              <a:latin typeface="Consolas" panose="020B0609020204030204" pitchFamily="49" charset="0"/>
            </a:endParaRPr>
          </a:p>
          <a:p>
            <a:pPr lvl="1" algn="r"/>
            <a:r>
              <a:rPr lang="en-US" sz="2000" dirty="0">
                <a:solidFill>
                  <a:srgbClr val="000000"/>
                </a:solidFill>
                <a:latin typeface="Consolas" panose="020B0609020204030204" pitchFamily="49" charset="0"/>
              </a:rPr>
              <a:t>pointer</a:t>
            </a:r>
            <a:r>
              <a:rPr lang="cs-CZ" sz="2000" dirty="0">
                <a:solidFill>
                  <a:srgbClr val="000000"/>
                </a:solidFill>
                <a:latin typeface="Consolas" panose="020B0609020204030204" pitchFamily="49" charset="0"/>
              </a:rPr>
              <a:t>:</a:t>
            </a:r>
            <a:endParaRPr lang="cs-CZ" sz="2000" dirty="0"/>
          </a:p>
        </p:txBody>
      </p:sp>
      <p:sp>
        <p:nvSpPr>
          <p:cNvPr id="18" name="Obdélník 17">
            <a:extLst>
              <a:ext uri="{FF2B5EF4-FFF2-40B4-BE49-F238E27FC236}">
                <a16:creationId xmlns:a16="http://schemas.microsoft.com/office/drawing/2014/main" id="{AA76A1B5-37B6-49C2-A025-9445CC6C76FD}"/>
              </a:ext>
            </a:extLst>
          </p:cNvPr>
          <p:cNvSpPr/>
          <p:nvPr/>
        </p:nvSpPr>
        <p:spPr>
          <a:xfrm>
            <a:off x="609600" y="1694693"/>
            <a:ext cx="5791200" cy="3785652"/>
          </a:xfrm>
          <a:prstGeom prst="rect">
            <a:avLst/>
          </a:prstGeom>
        </p:spPr>
        <p:txBody>
          <a:bodyPr wrap="square">
            <a:spAutoFit/>
          </a:bodyPr>
          <a:lstStyle/>
          <a:p>
            <a:r>
              <a:rPr lang="fr-FR" sz="2400" dirty="0">
                <a:solidFill>
                  <a:srgbClr val="0000FF"/>
                </a:solidFill>
                <a:latin typeface="Consolas" panose="020B0609020204030204" pitchFamily="49" charset="0"/>
              </a:rPr>
              <a:t>int</a:t>
            </a:r>
            <a:r>
              <a:rPr lang="fr-FR" sz="2400" dirty="0">
                <a:solidFill>
                  <a:srgbClr val="000000"/>
                </a:solidFill>
                <a:latin typeface="Consolas" panose="020B0609020204030204" pitchFamily="49" charset="0"/>
              </a:rPr>
              <a:t> buffer[] = { 1, 9, 5, 2 };</a:t>
            </a:r>
          </a:p>
          <a:p>
            <a:endParaRPr lang="cs-CZ" sz="2400" dirty="0">
              <a:solidFill>
                <a:srgbClr val="000000"/>
              </a:solidFill>
              <a:latin typeface="Consolas" panose="020B0609020204030204" pitchFamily="49" charset="0"/>
            </a:endParaRPr>
          </a:p>
          <a:p>
            <a:r>
              <a:rPr lang="cs-CZ" sz="2400" dirty="0" err="1">
                <a:solidFill>
                  <a:srgbClr val="0000FF"/>
                </a:solidFill>
                <a:latin typeface="Consolas" panose="020B0609020204030204" pitchFamily="49" charset="0"/>
              </a:rPr>
              <a:t>int</a:t>
            </a:r>
            <a:r>
              <a:rPr lang="cs-CZ" sz="2400" dirty="0">
                <a:solidFill>
                  <a:srgbClr val="000000"/>
                </a:solidFill>
                <a:latin typeface="Consolas" panose="020B0609020204030204" pitchFamily="49" charset="0"/>
              </a:rPr>
              <a:t>* pointer = </a:t>
            </a:r>
            <a:r>
              <a:rPr lang="cs-CZ" sz="2400" dirty="0" err="1">
                <a:solidFill>
                  <a:srgbClr val="0000FF"/>
                </a:solidFill>
                <a:latin typeface="Consolas" panose="020B0609020204030204" pitchFamily="49" charset="0"/>
              </a:rPr>
              <a:t>nullptr</a:t>
            </a:r>
            <a:r>
              <a:rPr lang="cs-CZ" sz="2400" dirty="0">
                <a:solidFill>
                  <a:srgbClr val="000000"/>
                </a:solidFill>
                <a:latin typeface="Consolas" panose="020B0609020204030204" pitchFamily="49" charset="0"/>
              </a:rPr>
              <a:t>;</a:t>
            </a:r>
            <a:endParaRPr lang="en-US" sz="2400" dirty="0">
              <a:solidFill>
                <a:srgbClr val="000000"/>
              </a:solidFill>
              <a:latin typeface="Consolas" panose="020B0609020204030204" pitchFamily="49" charset="0"/>
            </a:endParaRPr>
          </a:p>
          <a:p>
            <a:endParaRPr lang="cs-CZ" sz="2400" dirty="0">
              <a:solidFill>
                <a:srgbClr val="000000"/>
              </a:solidFill>
              <a:latin typeface="Consolas" panose="020B0609020204030204" pitchFamily="49" charset="0"/>
            </a:endParaRPr>
          </a:p>
          <a:p>
            <a:r>
              <a:rPr lang="cs-CZ" sz="2400" dirty="0">
                <a:solidFill>
                  <a:srgbClr val="000000"/>
                </a:solidFill>
                <a:latin typeface="Consolas" panose="020B0609020204030204" pitchFamily="49" charset="0"/>
              </a:rPr>
              <a:t>pointer = &amp;buffer[0];</a:t>
            </a:r>
          </a:p>
          <a:p>
            <a:endParaRPr lang="cs-CZ" sz="2400" dirty="0">
              <a:solidFill>
                <a:srgbClr val="000000"/>
              </a:solidFill>
              <a:latin typeface="Consolas" panose="020B0609020204030204" pitchFamily="49" charset="0"/>
            </a:endParaRPr>
          </a:p>
          <a:p>
            <a:r>
              <a:rPr lang="cs-CZ" sz="2400" dirty="0">
                <a:solidFill>
                  <a:srgbClr val="000000"/>
                </a:solidFill>
                <a:latin typeface="Consolas" panose="020B0609020204030204" pitchFamily="49" charset="0"/>
              </a:rPr>
              <a:t>pointer[0] = 0;</a:t>
            </a:r>
          </a:p>
          <a:p>
            <a:r>
              <a:rPr lang="cs-CZ" sz="2400" dirty="0">
                <a:solidFill>
                  <a:srgbClr val="000000"/>
                </a:solidFill>
                <a:latin typeface="Consolas" panose="020B0609020204030204" pitchFamily="49" charset="0"/>
              </a:rPr>
              <a:t>pointer[1] = 0;</a:t>
            </a:r>
          </a:p>
          <a:p>
            <a:r>
              <a:rPr lang="cs-CZ" sz="2400" dirty="0">
                <a:solidFill>
                  <a:srgbClr val="FF0000"/>
                </a:solidFill>
                <a:latin typeface="Consolas" panose="020B0609020204030204" pitchFamily="49" charset="0"/>
              </a:rPr>
              <a:t>pointer[2] = 0;</a:t>
            </a:r>
          </a:p>
          <a:p>
            <a:r>
              <a:rPr lang="cs-CZ" sz="2400" dirty="0">
                <a:solidFill>
                  <a:srgbClr val="000000"/>
                </a:solidFill>
                <a:latin typeface="Consolas" panose="020B0609020204030204" pitchFamily="49" charset="0"/>
              </a:rPr>
              <a:t>pointer[3] = 0;</a:t>
            </a:r>
            <a:endParaRPr lang="cs-CZ" sz="2400" dirty="0"/>
          </a:p>
        </p:txBody>
      </p:sp>
    </p:spTree>
    <p:extLst>
      <p:ext uri="{BB962C8B-B14F-4D97-AF65-F5344CB8AC3E}">
        <p14:creationId xmlns:p14="http://schemas.microsoft.com/office/powerpoint/2010/main" val="12295005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EEA7AB69-2049-4437-9039-09146C9AEAF2}"/>
              </a:ext>
            </a:extLst>
          </p:cNvPr>
          <p:cNvSpPr>
            <a:spLocks noGrp="1"/>
          </p:cNvSpPr>
          <p:nvPr>
            <p:ph type="title"/>
          </p:nvPr>
        </p:nvSpPr>
        <p:spPr/>
        <p:txBody>
          <a:bodyPr/>
          <a:lstStyle/>
          <a:p>
            <a:r>
              <a:rPr lang="en-US" dirty="0"/>
              <a:t>Pointer and Array Example</a:t>
            </a:r>
            <a:endParaRPr lang="cs-CZ" dirty="0"/>
          </a:p>
        </p:txBody>
      </p:sp>
      <p:sp>
        <p:nvSpPr>
          <p:cNvPr id="5" name="Zástupný symbol pro číslo snímku 4">
            <a:extLst>
              <a:ext uri="{FF2B5EF4-FFF2-40B4-BE49-F238E27FC236}">
                <a16:creationId xmlns:a16="http://schemas.microsoft.com/office/drawing/2014/main" id="{16BE6F35-A490-4C69-B7DC-4F475D0D81BD}"/>
              </a:ext>
            </a:extLst>
          </p:cNvPr>
          <p:cNvSpPr>
            <a:spLocks noGrp="1"/>
          </p:cNvSpPr>
          <p:nvPr>
            <p:ph type="sldNum" sz="quarter" idx="12"/>
          </p:nvPr>
        </p:nvSpPr>
        <p:spPr/>
        <p:txBody>
          <a:bodyPr/>
          <a:lstStyle/>
          <a:p>
            <a:fld id="{58ACF089-6BD9-4FF9-8F05-3BF27D933551}" type="slidenum">
              <a:rPr lang="cs-CZ" smtClean="0"/>
              <a:t>18</a:t>
            </a:fld>
            <a:endParaRPr lang="cs-CZ"/>
          </a:p>
        </p:txBody>
      </p:sp>
      <p:sp>
        <p:nvSpPr>
          <p:cNvPr id="6" name="Obdélník 5">
            <a:extLst>
              <a:ext uri="{FF2B5EF4-FFF2-40B4-BE49-F238E27FC236}">
                <a16:creationId xmlns:a16="http://schemas.microsoft.com/office/drawing/2014/main" id="{9C413DFC-1812-4627-973D-A7937722D961}"/>
              </a:ext>
            </a:extLst>
          </p:cNvPr>
          <p:cNvSpPr/>
          <p:nvPr/>
        </p:nvSpPr>
        <p:spPr>
          <a:xfrm>
            <a:off x="7014556" y="1694693"/>
            <a:ext cx="4567844" cy="455512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cs-CZ"/>
          </a:p>
        </p:txBody>
      </p:sp>
      <p:sp>
        <p:nvSpPr>
          <p:cNvPr id="8" name="TextovéPole 7">
            <a:extLst>
              <a:ext uri="{FF2B5EF4-FFF2-40B4-BE49-F238E27FC236}">
                <a16:creationId xmlns:a16="http://schemas.microsoft.com/office/drawing/2014/main" id="{64A4D747-F78C-46EF-8A2E-C63C2A2DDAC4}"/>
              </a:ext>
            </a:extLst>
          </p:cNvPr>
          <p:cNvSpPr txBox="1"/>
          <p:nvPr/>
        </p:nvSpPr>
        <p:spPr>
          <a:xfrm>
            <a:off x="7012477" y="1417638"/>
            <a:ext cx="1697875" cy="369332"/>
          </a:xfrm>
          <a:prstGeom prst="rect">
            <a:avLst/>
          </a:prstGeom>
          <a:noFill/>
        </p:spPr>
        <p:txBody>
          <a:bodyPr wrap="square" rtlCol="0">
            <a:spAutoFit/>
          </a:bodyPr>
          <a:lstStyle/>
          <a:p>
            <a:r>
              <a:rPr lang="cs-CZ" dirty="0"/>
              <a:t>RAM</a:t>
            </a:r>
          </a:p>
        </p:txBody>
      </p:sp>
      <p:sp>
        <p:nvSpPr>
          <p:cNvPr id="9" name="Obdélník 8">
            <a:extLst>
              <a:ext uri="{FF2B5EF4-FFF2-40B4-BE49-F238E27FC236}">
                <a16:creationId xmlns:a16="http://schemas.microsoft.com/office/drawing/2014/main" id="{BC670A61-036B-44F4-AE9C-10FC6D63E78D}"/>
              </a:ext>
            </a:extLst>
          </p:cNvPr>
          <p:cNvSpPr/>
          <p:nvPr/>
        </p:nvSpPr>
        <p:spPr>
          <a:xfrm>
            <a:off x="9253825" y="2467015"/>
            <a:ext cx="1670858" cy="64633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solidFill>
                  <a:schemeClr val="tx1"/>
                </a:solidFill>
              </a:rPr>
              <a:t>0</a:t>
            </a:r>
            <a:endParaRPr lang="cs-CZ" sz="2400" dirty="0">
              <a:solidFill>
                <a:schemeClr val="tx1"/>
              </a:solidFill>
            </a:endParaRPr>
          </a:p>
        </p:txBody>
      </p:sp>
      <p:sp>
        <p:nvSpPr>
          <p:cNvPr id="10" name="TextovéPole 9">
            <a:extLst>
              <a:ext uri="{FF2B5EF4-FFF2-40B4-BE49-F238E27FC236}">
                <a16:creationId xmlns:a16="http://schemas.microsoft.com/office/drawing/2014/main" id="{1D2D47C0-D201-4BBE-A5E5-0B3BD41A22F6}"/>
              </a:ext>
            </a:extLst>
          </p:cNvPr>
          <p:cNvSpPr txBox="1"/>
          <p:nvPr/>
        </p:nvSpPr>
        <p:spPr>
          <a:xfrm>
            <a:off x="6750996" y="2436236"/>
            <a:ext cx="2501790" cy="707886"/>
          </a:xfrm>
          <a:prstGeom prst="rect">
            <a:avLst/>
          </a:prstGeom>
          <a:noFill/>
        </p:spPr>
        <p:txBody>
          <a:bodyPr wrap="square" rtlCol="0" anchor="ctr">
            <a:spAutoFit/>
          </a:bodyPr>
          <a:lstStyle/>
          <a:p>
            <a:pPr algn="r"/>
            <a:r>
              <a:rPr lang="cs-CZ" sz="2000" dirty="0" err="1">
                <a:solidFill>
                  <a:srgbClr val="000000"/>
                </a:solidFill>
                <a:latin typeface="Consolas" panose="020B0609020204030204" pitchFamily="49" charset="0"/>
              </a:rPr>
              <a:t>address</a:t>
            </a:r>
            <a:r>
              <a:rPr lang="cs-CZ" sz="2000" dirty="0">
                <a:solidFill>
                  <a:srgbClr val="000000"/>
                </a:solidFill>
                <a:latin typeface="Consolas" panose="020B0609020204030204" pitchFamily="49" charset="0"/>
              </a:rPr>
              <a:t> 1000</a:t>
            </a:r>
          </a:p>
          <a:p>
            <a:pPr lvl="1" algn="r"/>
            <a:r>
              <a:rPr lang="en-US" sz="2000" dirty="0">
                <a:solidFill>
                  <a:srgbClr val="000000"/>
                </a:solidFill>
                <a:latin typeface="Consolas" panose="020B0609020204030204" pitchFamily="49" charset="0"/>
              </a:rPr>
              <a:t>buffer[0]</a:t>
            </a:r>
            <a:r>
              <a:rPr lang="cs-CZ" sz="2000" dirty="0">
                <a:solidFill>
                  <a:srgbClr val="000000"/>
                </a:solidFill>
                <a:latin typeface="Consolas" panose="020B0609020204030204" pitchFamily="49" charset="0"/>
              </a:rPr>
              <a:t>:</a:t>
            </a:r>
            <a:endParaRPr lang="cs-CZ" sz="2000" dirty="0"/>
          </a:p>
        </p:txBody>
      </p:sp>
      <p:sp>
        <p:nvSpPr>
          <p:cNvPr id="21" name="Obdélník 20">
            <a:extLst>
              <a:ext uri="{FF2B5EF4-FFF2-40B4-BE49-F238E27FC236}">
                <a16:creationId xmlns:a16="http://schemas.microsoft.com/office/drawing/2014/main" id="{E61A8C46-6056-423B-9947-94120B074273}"/>
              </a:ext>
            </a:extLst>
          </p:cNvPr>
          <p:cNvSpPr/>
          <p:nvPr/>
        </p:nvSpPr>
        <p:spPr>
          <a:xfrm>
            <a:off x="9253825" y="3098011"/>
            <a:ext cx="1670858" cy="64633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solidFill>
                  <a:schemeClr val="tx1"/>
                </a:solidFill>
              </a:rPr>
              <a:t>0</a:t>
            </a:r>
            <a:endParaRPr lang="cs-CZ" sz="2400" dirty="0">
              <a:solidFill>
                <a:schemeClr val="tx1"/>
              </a:solidFill>
            </a:endParaRPr>
          </a:p>
        </p:txBody>
      </p:sp>
      <p:sp>
        <p:nvSpPr>
          <p:cNvPr id="22" name="TextovéPole 21">
            <a:extLst>
              <a:ext uri="{FF2B5EF4-FFF2-40B4-BE49-F238E27FC236}">
                <a16:creationId xmlns:a16="http://schemas.microsoft.com/office/drawing/2014/main" id="{B7E51456-5F44-45C8-91A1-06FF13F98914}"/>
              </a:ext>
            </a:extLst>
          </p:cNvPr>
          <p:cNvSpPr txBox="1"/>
          <p:nvPr/>
        </p:nvSpPr>
        <p:spPr>
          <a:xfrm>
            <a:off x="6750996" y="3067232"/>
            <a:ext cx="2501790" cy="707886"/>
          </a:xfrm>
          <a:prstGeom prst="rect">
            <a:avLst/>
          </a:prstGeom>
          <a:noFill/>
        </p:spPr>
        <p:txBody>
          <a:bodyPr wrap="square" rtlCol="0" anchor="ctr">
            <a:spAutoFit/>
          </a:bodyPr>
          <a:lstStyle/>
          <a:p>
            <a:pPr algn="r"/>
            <a:r>
              <a:rPr lang="cs-CZ" sz="2000" dirty="0" err="1">
                <a:solidFill>
                  <a:srgbClr val="000000"/>
                </a:solidFill>
                <a:latin typeface="Consolas" panose="020B0609020204030204" pitchFamily="49" charset="0"/>
              </a:rPr>
              <a:t>address</a:t>
            </a:r>
            <a:r>
              <a:rPr lang="cs-CZ" sz="2000" dirty="0">
                <a:solidFill>
                  <a:srgbClr val="000000"/>
                </a:solidFill>
                <a:latin typeface="Consolas" panose="020B0609020204030204" pitchFamily="49" charset="0"/>
              </a:rPr>
              <a:t> 100</a:t>
            </a:r>
            <a:r>
              <a:rPr lang="en-US" sz="2000" dirty="0">
                <a:solidFill>
                  <a:srgbClr val="000000"/>
                </a:solidFill>
                <a:latin typeface="Consolas" panose="020B0609020204030204" pitchFamily="49" charset="0"/>
              </a:rPr>
              <a:t>4</a:t>
            </a:r>
            <a:endParaRPr lang="cs-CZ" sz="2000" dirty="0">
              <a:solidFill>
                <a:srgbClr val="000000"/>
              </a:solidFill>
              <a:latin typeface="Consolas" panose="020B0609020204030204" pitchFamily="49" charset="0"/>
            </a:endParaRPr>
          </a:p>
          <a:p>
            <a:pPr lvl="1" algn="r"/>
            <a:r>
              <a:rPr lang="en-US" sz="2000" dirty="0">
                <a:solidFill>
                  <a:srgbClr val="000000"/>
                </a:solidFill>
                <a:latin typeface="Consolas" panose="020B0609020204030204" pitchFamily="49" charset="0"/>
              </a:rPr>
              <a:t>buffer[1]</a:t>
            </a:r>
            <a:r>
              <a:rPr lang="cs-CZ" sz="2000" dirty="0">
                <a:solidFill>
                  <a:srgbClr val="000000"/>
                </a:solidFill>
                <a:latin typeface="Consolas" panose="020B0609020204030204" pitchFamily="49" charset="0"/>
              </a:rPr>
              <a:t>:</a:t>
            </a:r>
            <a:endParaRPr lang="cs-CZ" sz="2000" dirty="0"/>
          </a:p>
        </p:txBody>
      </p:sp>
      <p:sp>
        <p:nvSpPr>
          <p:cNvPr id="12" name="Obdélník 11">
            <a:extLst>
              <a:ext uri="{FF2B5EF4-FFF2-40B4-BE49-F238E27FC236}">
                <a16:creationId xmlns:a16="http://schemas.microsoft.com/office/drawing/2014/main" id="{612461D7-DC4A-425F-A9AE-CB1471933BF9}"/>
              </a:ext>
            </a:extLst>
          </p:cNvPr>
          <p:cNvSpPr/>
          <p:nvPr/>
        </p:nvSpPr>
        <p:spPr>
          <a:xfrm>
            <a:off x="9253825" y="3744339"/>
            <a:ext cx="1670858" cy="64633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solidFill>
                  <a:schemeClr val="tx1"/>
                </a:solidFill>
              </a:rPr>
              <a:t>0</a:t>
            </a:r>
            <a:endParaRPr lang="cs-CZ" sz="2400" dirty="0">
              <a:solidFill>
                <a:schemeClr val="tx1"/>
              </a:solidFill>
            </a:endParaRPr>
          </a:p>
        </p:txBody>
      </p:sp>
      <p:sp>
        <p:nvSpPr>
          <p:cNvPr id="13" name="TextovéPole 12">
            <a:extLst>
              <a:ext uri="{FF2B5EF4-FFF2-40B4-BE49-F238E27FC236}">
                <a16:creationId xmlns:a16="http://schemas.microsoft.com/office/drawing/2014/main" id="{FA75918C-3E7B-4A11-B290-A1242D7EEC55}"/>
              </a:ext>
            </a:extLst>
          </p:cNvPr>
          <p:cNvSpPr txBox="1"/>
          <p:nvPr/>
        </p:nvSpPr>
        <p:spPr>
          <a:xfrm>
            <a:off x="6750996" y="3713560"/>
            <a:ext cx="2501790" cy="707886"/>
          </a:xfrm>
          <a:prstGeom prst="rect">
            <a:avLst/>
          </a:prstGeom>
          <a:noFill/>
        </p:spPr>
        <p:txBody>
          <a:bodyPr wrap="square" rtlCol="0" anchor="ctr">
            <a:spAutoFit/>
          </a:bodyPr>
          <a:lstStyle/>
          <a:p>
            <a:pPr algn="r"/>
            <a:r>
              <a:rPr lang="cs-CZ" sz="2000" dirty="0" err="1">
                <a:solidFill>
                  <a:srgbClr val="000000"/>
                </a:solidFill>
                <a:latin typeface="Consolas" panose="020B0609020204030204" pitchFamily="49" charset="0"/>
              </a:rPr>
              <a:t>address</a:t>
            </a:r>
            <a:r>
              <a:rPr lang="cs-CZ" sz="2000" dirty="0">
                <a:solidFill>
                  <a:srgbClr val="000000"/>
                </a:solidFill>
                <a:latin typeface="Consolas" panose="020B0609020204030204" pitchFamily="49" charset="0"/>
              </a:rPr>
              <a:t> 100</a:t>
            </a:r>
            <a:r>
              <a:rPr lang="en-US" sz="2000" dirty="0">
                <a:solidFill>
                  <a:srgbClr val="000000"/>
                </a:solidFill>
                <a:latin typeface="Consolas" panose="020B0609020204030204" pitchFamily="49" charset="0"/>
              </a:rPr>
              <a:t>8</a:t>
            </a:r>
            <a:endParaRPr lang="cs-CZ" sz="2000" dirty="0">
              <a:solidFill>
                <a:srgbClr val="000000"/>
              </a:solidFill>
              <a:latin typeface="Consolas" panose="020B0609020204030204" pitchFamily="49" charset="0"/>
            </a:endParaRPr>
          </a:p>
          <a:p>
            <a:pPr lvl="1" algn="r"/>
            <a:r>
              <a:rPr lang="en-US" sz="2000" dirty="0">
                <a:solidFill>
                  <a:srgbClr val="000000"/>
                </a:solidFill>
                <a:latin typeface="Consolas" panose="020B0609020204030204" pitchFamily="49" charset="0"/>
              </a:rPr>
              <a:t>buffer[2]</a:t>
            </a:r>
            <a:r>
              <a:rPr lang="cs-CZ" sz="2000" dirty="0">
                <a:solidFill>
                  <a:srgbClr val="000000"/>
                </a:solidFill>
                <a:latin typeface="Consolas" panose="020B0609020204030204" pitchFamily="49" charset="0"/>
              </a:rPr>
              <a:t>:</a:t>
            </a:r>
            <a:endParaRPr lang="cs-CZ" sz="2000" dirty="0"/>
          </a:p>
        </p:txBody>
      </p:sp>
      <p:sp>
        <p:nvSpPr>
          <p:cNvPr id="14" name="Obdélník 13">
            <a:extLst>
              <a:ext uri="{FF2B5EF4-FFF2-40B4-BE49-F238E27FC236}">
                <a16:creationId xmlns:a16="http://schemas.microsoft.com/office/drawing/2014/main" id="{E31797FA-DEA6-48A5-AC22-933A2239A647}"/>
              </a:ext>
            </a:extLst>
          </p:cNvPr>
          <p:cNvSpPr/>
          <p:nvPr/>
        </p:nvSpPr>
        <p:spPr>
          <a:xfrm>
            <a:off x="9252786" y="4390670"/>
            <a:ext cx="1670858" cy="64633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solidFill>
                  <a:srgbClr val="FF0000"/>
                </a:solidFill>
              </a:rPr>
              <a:t>0</a:t>
            </a:r>
            <a:endParaRPr lang="cs-CZ" sz="2400" dirty="0">
              <a:solidFill>
                <a:srgbClr val="FF0000"/>
              </a:solidFill>
            </a:endParaRPr>
          </a:p>
        </p:txBody>
      </p:sp>
      <p:sp>
        <p:nvSpPr>
          <p:cNvPr id="15" name="TextovéPole 14">
            <a:extLst>
              <a:ext uri="{FF2B5EF4-FFF2-40B4-BE49-F238E27FC236}">
                <a16:creationId xmlns:a16="http://schemas.microsoft.com/office/drawing/2014/main" id="{154E8E40-4353-44BB-9F90-DF46C42A1000}"/>
              </a:ext>
            </a:extLst>
          </p:cNvPr>
          <p:cNvSpPr txBox="1"/>
          <p:nvPr/>
        </p:nvSpPr>
        <p:spPr>
          <a:xfrm>
            <a:off x="6749957" y="4359891"/>
            <a:ext cx="2501790" cy="707886"/>
          </a:xfrm>
          <a:prstGeom prst="rect">
            <a:avLst/>
          </a:prstGeom>
          <a:noFill/>
        </p:spPr>
        <p:txBody>
          <a:bodyPr wrap="square" rtlCol="0" anchor="ctr">
            <a:spAutoFit/>
          </a:bodyPr>
          <a:lstStyle/>
          <a:p>
            <a:pPr algn="r"/>
            <a:r>
              <a:rPr lang="cs-CZ" sz="2000" dirty="0" err="1">
                <a:solidFill>
                  <a:srgbClr val="000000"/>
                </a:solidFill>
                <a:latin typeface="Consolas" panose="020B0609020204030204" pitchFamily="49" charset="0"/>
              </a:rPr>
              <a:t>address</a:t>
            </a:r>
            <a:r>
              <a:rPr lang="cs-CZ" sz="2000" dirty="0">
                <a:solidFill>
                  <a:srgbClr val="000000"/>
                </a:solidFill>
                <a:latin typeface="Consolas" panose="020B0609020204030204" pitchFamily="49" charset="0"/>
              </a:rPr>
              <a:t> 10</a:t>
            </a:r>
            <a:r>
              <a:rPr lang="en-US" sz="2000" dirty="0">
                <a:solidFill>
                  <a:srgbClr val="000000"/>
                </a:solidFill>
                <a:latin typeface="Consolas" panose="020B0609020204030204" pitchFamily="49" charset="0"/>
              </a:rPr>
              <a:t>12</a:t>
            </a:r>
            <a:endParaRPr lang="cs-CZ" sz="2000" dirty="0">
              <a:solidFill>
                <a:srgbClr val="000000"/>
              </a:solidFill>
              <a:latin typeface="Consolas" panose="020B0609020204030204" pitchFamily="49" charset="0"/>
            </a:endParaRPr>
          </a:p>
          <a:p>
            <a:pPr lvl="1" algn="r"/>
            <a:r>
              <a:rPr lang="en-US" sz="2000" dirty="0">
                <a:solidFill>
                  <a:srgbClr val="000000"/>
                </a:solidFill>
                <a:latin typeface="Consolas" panose="020B0609020204030204" pitchFamily="49" charset="0"/>
              </a:rPr>
              <a:t>buffer[3]</a:t>
            </a:r>
            <a:r>
              <a:rPr lang="cs-CZ" sz="2000" dirty="0">
                <a:solidFill>
                  <a:srgbClr val="000000"/>
                </a:solidFill>
                <a:latin typeface="Consolas" panose="020B0609020204030204" pitchFamily="49" charset="0"/>
              </a:rPr>
              <a:t>:</a:t>
            </a:r>
            <a:endParaRPr lang="cs-CZ" sz="2000" dirty="0"/>
          </a:p>
        </p:txBody>
      </p:sp>
      <p:sp>
        <p:nvSpPr>
          <p:cNvPr id="16" name="Obdélník 15">
            <a:extLst>
              <a:ext uri="{FF2B5EF4-FFF2-40B4-BE49-F238E27FC236}">
                <a16:creationId xmlns:a16="http://schemas.microsoft.com/office/drawing/2014/main" id="{DA89675A-C1FD-4160-9787-06CB03D992EC}"/>
              </a:ext>
            </a:extLst>
          </p:cNvPr>
          <p:cNvSpPr/>
          <p:nvPr/>
        </p:nvSpPr>
        <p:spPr>
          <a:xfrm>
            <a:off x="9251747" y="5021663"/>
            <a:ext cx="1670858" cy="64633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solidFill>
                  <a:schemeClr val="tx1"/>
                </a:solidFill>
              </a:rPr>
              <a:t>1000</a:t>
            </a:r>
            <a:endParaRPr lang="cs-CZ" sz="2400" dirty="0">
              <a:solidFill>
                <a:schemeClr val="tx1"/>
              </a:solidFill>
            </a:endParaRPr>
          </a:p>
        </p:txBody>
      </p:sp>
      <p:sp>
        <p:nvSpPr>
          <p:cNvPr id="17" name="TextovéPole 16">
            <a:extLst>
              <a:ext uri="{FF2B5EF4-FFF2-40B4-BE49-F238E27FC236}">
                <a16:creationId xmlns:a16="http://schemas.microsoft.com/office/drawing/2014/main" id="{B48209AA-A8F2-44E4-91B8-37F03DD3D5AB}"/>
              </a:ext>
            </a:extLst>
          </p:cNvPr>
          <p:cNvSpPr txBox="1"/>
          <p:nvPr/>
        </p:nvSpPr>
        <p:spPr>
          <a:xfrm>
            <a:off x="6748918" y="4990884"/>
            <a:ext cx="2501790" cy="707886"/>
          </a:xfrm>
          <a:prstGeom prst="rect">
            <a:avLst/>
          </a:prstGeom>
          <a:noFill/>
        </p:spPr>
        <p:txBody>
          <a:bodyPr wrap="square" rtlCol="0" anchor="ctr">
            <a:spAutoFit/>
          </a:bodyPr>
          <a:lstStyle/>
          <a:p>
            <a:pPr algn="r"/>
            <a:r>
              <a:rPr lang="cs-CZ" sz="2000" dirty="0" err="1">
                <a:solidFill>
                  <a:srgbClr val="000000"/>
                </a:solidFill>
                <a:latin typeface="Consolas" panose="020B0609020204030204" pitchFamily="49" charset="0"/>
              </a:rPr>
              <a:t>address</a:t>
            </a:r>
            <a:r>
              <a:rPr lang="cs-CZ" sz="2000" dirty="0">
                <a:solidFill>
                  <a:srgbClr val="000000"/>
                </a:solidFill>
                <a:latin typeface="Consolas" panose="020B0609020204030204" pitchFamily="49" charset="0"/>
              </a:rPr>
              <a:t> 10</a:t>
            </a:r>
            <a:r>
              <a:rPr lang="en-US" sz="2000" dirty="0">
                <a:solidFill>
                  <a:srgbClr val="000000"/>
                </a:solidFill>
                <a:latin typeface="Consolas" panose="020B0609020204030204" pitchFamily="49" charset="0"/>
              </a:rPr>
              <a:t>16</a:t>
            </a:r>
            <a:endParaRPr lang="cs-CZ" sz="2000" dirty="0">
              <a:solidFill>
                <a:srgbClr val="000000"/>
              </a:solidFill>
              <a:latin typeface="Consolas" panose="020B0609020204030204" pitchFamily="49" charset="0"/>
            </a:endParaRPr>
          </a:p>
          <a:p>
            <a:pPr lvl="1" algn="r"/>
            <a:r>
              <a:rPr lang="en-US" sz="2000" dirty="0">
                <a:solidFill>
                  <a:srgbClr val="000000"/>
                </a:solidFill>
                <a:latin typeface="Consolas" panose="020B0609020204030204" pitchFamily="49" charset="0"/>
              </a:rPr>
              <a:t>pointer</a:t>
            </a:r>
            <a:r>
              <a:rPr lang="cs-CZ" sz="2000" dirty="0">
                <a:solidFill>
                  <a:srgbClr val="000000"/>
                </a:solidFill>
                <a:latin typeface="Consolas" panose="020B0609020204030204" pitchFamily="49" charset="0"/>
              </a:rPr>
              <a:t>:</a:t>
            </a:r>
            <a:endParaRPr lang="cs-CZ" sz="2000" dirty="0"/>
          </a:p>
        </p:txBody>
      </p:sp>
      <p:sp>
        <p:nvSpPr>
          <p:cNvPr id="18" name="Obdélník 17">
            <a:extLst>
              <a:ext uri="{FF2B5EF4-FFF2-40B4-BE49-F238E27FC236}">
                <a16:creationId xmlns:a16="http://schemas.microsoft.com/office/drawing/2014/main" id="{AA76A1B5-37B6-49C2-A025-9445CC6C76FD}"/>
              </a:ext>
            </a:extLst>
          </p:cNvPr>
          <p:cNvSpPr/>
          <p:nvPr/>
        </p:nvSpPr>
        <p:spPr>
          <a:xfrm>
            <a:off x="609600" y="1694693"/>
            <a:ext cx="5791200" cy="3785652"/>
          </a:xfrm>
          <a:prstGeom prst="rect">
            <a:avLst/>
          </a:prstGeom>
        </p:spPr>
        <p:txBody>
          <a:bodyPr wrap="square">
            <a:spAutoFit/>
          </a:bodyPr>
          <a:lstStyle/>
          <a:p>
            <a:r>
              <a:rPr lang="fr-FR" sz="2400" dirty="0">
                <a:solidFill>
                  <a:srgbClr val="0000FF"/>
                </a:solidFill>
                <a:latin typeface="Consolas" panose="020B0609020204030204" pitchFamily="49" charset="0"/>
              </a:rPr>
              <a:t>int</a:t>
            </a:r>
            <a:r>
              <a:rPr lang="fr-FR" sz="2400" dirty="0">
                <a:solidFill>
                  <a:srgbClr val="000000"/>
                </a:solidFill>
                <a:latin typeface="Consolas" panose="020B0609020204030204" pitchFamily="49" charset="0"/>
              </a:rPr>
              <a:t> buffer[] = { 1, 9, 5, 2 };</a:t>
            </a:r>
          </a:p>
          <a:p>
            <a:endParaRPr lang="cs-CZ" sz="2400" dirty="0">
              <a:solidFill>
                <a:srgbClr val="000000"/>
              </a:solidFill>
              <a:latin typeface="Consolas" panose="020B0609020204030204" pitchFamily="49" charset="0"/>
            </a:endParaRPr>
          </a:p>
          <a:p>
            <a:r>
              <a:rPr lang="cs-CZ" sz="2400" dirty="0" err="1">
                <a:solidFill>
                  <a:srgbClr val="0000FF"/>
                </a:solidFill>
                <a:latin typeface="Consolas" panose="020B0609020204030204" pitchFamily="49" charset="0"/>
              </a:rPr>
              <a:t>int</a:t>
            </a:r>
            <a:r>
              <a:rPr lang="cs-CZ" sz="2400" dirty="0">
                <a:solidFill>
                  <a:srgbClr val="000000"/>
                </a:solidFill>
                <a:latin typeface="Consolas" panose="020B0609020204030204" pitchFamily="49" charset="0"/>
              </a:rPr>
              <a:t>* pointer = </a:t>
            </a:r>
            <a:r>
              <a:rPr lang="cs-CZ" sz="2400" dirty="0" err="1">
                <a:solidFill>
                  <a:srgbClr val="0000FF"/>
                </a:solidFill>
                <a:latin typeface="Consolas" panose="020B0609020204030204" pitchFamily="49" charset="0"/>
              </a:rPr>
              <a:t>nullptr</a:t>
            </a:r>
            <a:r>
              <a:rPr lang="cs-CZ" sz="2400" dirty="0">
                <a:solidFill>
                  <a:srgbClr val="000000"/>
                </a:solidFill>
                <a:latin typeface="Consolas" panose="020B0609020204030204" pitchFamily="49" charset="0"/>
              </a:rPr>
              <a:t>;</a:t>
            </a:r>
            <a:endParaRPr lang="en-US" sz="2400" dirty="0">
              <a:solidFill>
                <a:srgbClr val="000000"/>
              </a:solidFill>
              <a:latin typeface="Consolas" panose="020B0609020204030204" pitchFamily="49" charset="0"/>
            </a:endParaRPr>
          </a:p>
          <a:p>
            <a:endParaRPr lang="cs-CZ" sz="2400" dirty="0">
              <a:solidFill>
                <a:srgbClr val="000000"/>
              </a:solidFill>
              <a:latin typeface="Consolas" panose="020B0609020204030204" pitchFamily="49" charset="0"/>
            </a:endParaRPr>
          </a:p>
          <a:p>
            <a:r>
              <a:rPr lang="cs-CZ" sz="2400" dirty="0">
                <a:solidFill>
                  <a:srgbClr val="000000"/>
                </a:solidFill>
                <a:latin typeface="Consolas" panose="020B0609020204030204" pitchFamily="49" charset="0"/>
              </a:rPr>
              <a:t>pointer = &amp;buffer[0];</a:t>
            </a:r>
          </a:p>
          <a:p>
            <a:endParaRPr lang="cs-CZ" sz="2400" dirty="0">
              <a:solidFill>
                <a:srgbClr val="000000"/>
              </a:solidFill>
              <a:latin typeface="Consolas" panose="020B0609020204030204" pitchFamily="49" charset="0"/>
            </a:endParaRPr>
          </a:p>
          <a:p>
            <a:r>
              <a:rPr lang="cs-CZ" sz="2400" dirty="0">
                <a:solidFill>
                  <a:srgbClr val="000000"/>
                </a:solidFill>
                <a:latin typeface="Consolas" panose="020B0609020204030204" pitchFamily="49" charset="0"/>
              </a:rPr>
              <a:t>pointer[0] = 0;</a:t>
            </a:r>
          </a:p>
          <a:p>
            <a:r>
              <a:rPr lang="cs-CZ" sz="2400" dirty="0">
                <a:solidFill>
                  <a:srgbClr val="000000"/>
                </a:solidFill>
                <a:latin typeface="Consolas" panose="020B0609020204030204" pitchFamily="49" charset="0"/>
              </a:rPr>
              <a:t>pointer[1] = 0;</a:t>
            </a:r>
          </a:p>
          <a:p>
            <a:r>
              <a:rPr lang="cs-CZ" sz="2400" dirty="0">
                <a:solidFill>
                  <a:srgbClr val="000000"/>
                </a:solidFill>
                <a:latin typeface="Consolas" panose="020B0609020204030204" pitchFamily="49" charset="0"/>
              </a:rPr>
              <a:t>pointer[2] = 0;</a:t>
            </a:r>
          </a:p>
          <a:p>
            <a:r>
              <a:rPr lang="cs-CZ" sz="2400" dirty="0">
                <a:solidFill>
                  <a:srgbClr val="FF0000"/>
                </a:solidFill>
                <a:latin typeface="Consolas" panose="020B0609020204030204" pitchFamily="49" charset="0"/>
              </a:rPr>
              <a:t>pointer[3] = 0;</a:t>
            </a:r>
            <a:endParaRPr lang="cs-CZ" sz="2400" dirty="0">
              <a:solidFill>
                <a:srgbClr val="FF0000"/>
              </a:solidFill>
            </a:endParaRPr>
          </a:p>
        </p:txBody>
      </p:sp>
    </p:spTree>
    <p:extLst>
      <p:ext uri="{BB962C8B-B14F-4D97-AF65-F5344CB8AC3E}">
        <p14:creationId xmlns:p14="http://schemas.microsoft.com/office/powerpoint/2010/main" val="33507803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EEA7AB69-2049-4437-9039-09146C9AEAF2}"/>
              </a:ext>
            </a:extLst>
          </p:cNvPr>
          <p:cNvSpPr>
            <a:spLocks noGrp="1"/>
          </p:cNvSpPr>
          <p:nvPr>
            <p:ph type="title"/>
          </p:nvPr>
        </p:nvSpPr>
        <p:spPr/>
        <p:txBody>
          <a:bodyPr/>
          <a:lstStyle/>
          <a:p>
            <a:r>
              <a:rPr lang="en-US" dirty="0"/>
              <a:t>Pointer and Array Example</a:t>
            </a:r>
            <a:endParaRPr lang="cs-CZ" dirty="0"/>
          </a:p>
        </p:txBody>
      </p:sp>
      <p:sp>
        <p:nvSpPr>
          <p:cNvPr id="5" name="Zástupný symbol pro číslo snímku 4">
            <a:extLst>
              <a:ext uri="{FF2B5EF4-FFF2-40B4-BE49-F238E27FC236}">
                <a16:creationId xmlns:a16="http://schemas.microsoft.com/office/drawing/2014/main" id="{16BE6F35-A490-4C69-B7DC-4F475D0D81BD}"/>
              </a:ext>
            </a:extLst>
          </p:cNvPr>
          <p:cNvSpPr>
            <a:spLocks noGrp="1"/>
          </p:cNvSpPr>
          <p:nvPr>
            <p:ph type="sldNum" sz="quarter" idx="12"/>
          </p:nvPr>
        </p:nvSpPr>
        <p:spPr/>
        <p:txBody>
          <a:bodyPr/>
          <a:lstStyle/>
          <a:p>
            <a:fld id="{58ACF089-6BD9-4FF9-8F05-3BF27D933551}" type="slidenum">
              <a:rPr lang="cs-CZ" smtClean="0"/>
              <a:t>19</a:t>
            </a:fld>
            <a:endParaRPr lang="cs-CZ"/>
          </a:p>
        </p:txBody>
      </p:sp>
      <p:sp>
        <p:nvSpPr>
          <p:cNvPr id="6" name="Obdélník 5">
            <a:extLst>
              <a:ext uri="{FF2B5EF4-FFF2-40B4-BE49-F238E27FC236}">
                <a16:creationId xmlns:a16="http://schemas.microsoft.com/office/drawing/2014/main" id="{9C413DFC-1812-4627-973D-A7937722D961}"/>
              </a:ext>
            </a:extLst>
          </p:cNvPr>
          <p:cNvSpPr/>
          <p:nvPr/>
        </p:nvSpPr>
        <p:spPr>
          <a:xfrm>
            <a:off x="7014556" y="1694693"/>
            <a:ext cx="4567844" cy="455512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cs-CZ"/>
          </a:p>
        </p:txBody>
      </p:sp>
      <p:sp>
        <p:nvSpPr>
          <p:cNvPr id="8" name="TextovéPole 7">
            <a:extLst>
              <a:ext uri="{FF2B5EF4-FFF2-40B4-BE49-F238E27FC236}">
                <a16:creationId xmlns:a16="http://schemas.microsoft.com/office/drawing/2014/main" id="{64A4D747-F78C-46EF-8A2E-C63C2A2DDAC4}"/>
              </a:ext>
            </a:extLst>
          </p:cNvPr>
          <p:cNvSpPr txBox="1"/>
          <p:nvPr/>
        </p:nvSpPr>
        <p:spPr>
          <a:xfrm>
            <a:off x="7012477" y="1417638"/>
            <a:ext cx="1697875" cy="369332"/>
          </a:xfrm>
          <a:prstGeom prst="rect">
            <a:avLst/>
          </a:prstGeom>
          <a:noFill/>
        </p:spPr>
        <p:txBody>
          <a:bodyPr wrap="square" rtlCol="0">
            <a:spAutoFit/>
          </a:bodyPr>
          <a:lstStyle/>
          <a:p>
            <a:r>
              <a:rPr lang="cs-CZ" dirty="0"/>
              <a:t>RAM</a:t>
            </a:r>
          </a:p>
        </p:txBody>
      </p:sp>
      <p:sp>
        <p:nvSpPr>
          <p:cNvPr id="9" name="Obdélník 8">
            <a:extLst>
              <a:ext uri="{FF2B5EF4-FFF2-40B4-BE49-F238E27FC236}">
                <a16:creationId xmlns:a16="http://schemas.microsoft.com/office/drawing/2014/main" id="{BC670A61-036B-44F4-AE9C-10FC6D63E78D}"/>
              </a:ext>
            </a:extLst>
          </p:cNvPr>
          <p:cNvSpPr/>
          <p:nvPr/>
        </p:nvSpPr>
        <p:spPr>
          <a:xfrm>
            <a:off x="9253825" y="2467015"/>
            <a:ext cx="1670858" cy="64633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solidFill>
                  <a:schemeClr val="tx1"/>
                </a:solidFill>
              </a:rPr>
              <a:t>0</a:t>
            </a:r>
            <a:endParaRPr lang="cs-CZ" sz="2400" dirty="0">
              <a:solidFill>
                <a:schemeClr val="tx1"/>
              </a:solidFill>
            </a:endParaRPr>
          </a:p>
        </p:txBody>
      </p:sp>
      <p:sp>
        <p:nvSpPr>
          <p:cNvPr id="10" name="TextovéPole 9">
            <a:extLst>
              <a:ext uri="{FF2B5EF4-FFF2-40B4-BE49-F238E27FC236}">
                <a16:creationId xmlns:a16="http://schemas.microsoft.com/office/drawing/2014/main" id="{1D2D47C0-D201-4BBE-A5E5-0B3BD41A22F6}"/>
              </a:ext>
            </a:extLst>
          </p:cNvPr>
          <p:cNvSpPr txBox="1"/>
          <p:nvPr/>
        </p:nvSpPr>
        <p:spPr>
          <a:xfrm>
            <a:off x="6664360" y="2436236"/>
            <a:ext cx="2588426" cy="707886"/>
          </a:xfrm>
          <a:prstGeom prst="rect">
            <a:avLst/>
          </a:prstGeom>
          <a:noFill/>
        </p:spPr>
        <p:txBody>
          <a:bodyPr wrap="square" rtlCol="0" anchor="ctr">
            <a:spAutoFit/>
          </a:bodyPr>
          <a:lstStyle/>
          <a:p>
            <a:pPr algn="r"/>
            <a:r>
              <a:rPr lang="cs-CZ" sz="2000" dirty="0" err="1">
                <a:solidFill>
                  <a:srgbClr val="000000"/>
                </a:solidFill>
                <a:latin typeface="Consolas" panose="020B0609020204030204" pitchFamily="49" charset="0"/>
              </a:rPr>
              <a:t>address</a:t>
            </a:r>
            <a:r>
              <a:rPr lang="cs-CZ" sz="2000" dirty="0">
                <a:solidFill>
                  <a:srgbClr val="000000"/>
                </a:solidFill>
                <a:latin typeface="Consolas" panose="020B0609020204030204" pitchFamily="49" charset="0"/>
              </a:rPr>
              <a:t> 1000</a:t>
            </a:r>
          </a:p>
          <a:p>
            <a:pPr lvl="1" algn="r"/>
            <a:r>
              <a:rPr lang="en-US" sz="2000" dirty="0">
                <a:solidFill>
                  <a:srgbClr val="000000"/>
                </a:solidFill>
                <a:latin typeface="Consolas" panose="020B0609020204030204" pitchFamily="49" charset="0"/>
              </a:rPr>
              <a:t>buffer[0]</a:t>
            </a:r>
            <a:r>
              <a:rPr lang="cs-CZ" sz="2000" dirty="0">
                <a:solidFill>
                  <a:srgbClr val="000000"/>
                </a:solidFill>
                <a:latin typeface="Consolas" panose="020B0609020204030204" pitchFamily="49" charset="0"/>
              </a:rPr>
              <a:t>:</a:t>
            </a:r>
            <a:endParaRPr lang="cs-CZ" sz="2000" dirty="0"/>
          </a:p>
        </p:txBody>
      </p:sp>
      <p:sp>
        <p:nvSpPr>
          <p:cNvPr id="21" name="Obdélník 20">
            <a:extLst>
              <a:ext uri="{FF2B5EF4-FFF2-40B4-BE49-F238E27FC236}">
                <a16:creationId xmlns:a16="http://schemas.microsoft.com/office/drawing/2014/main" id="{E61A8C46-6056-423B-9947-94120B074273}"/>
              </a:ext>
            </a:extLst>
          </p:cNvPr>
          <p:cNvSpPr/>
          <p:nvPr/>
        </p:nvSpPr>
        <p:spPr>
          <a:xfrm>
            <a:off x="9253825" y="3098011"/>
            <a:ext cx="1670858" cy="64633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solidFill>
                  <a:schemeClr val="tx1"/>
                </a:solidFill>
              </a:rPr>
              <a:t>0</a:t>
            </a:r>
            <a:endParaRPr lang="cs-CZ" sz="2400" dirty="0">
              <a:solidFill>
                <a:schemeClr val="tx1"/>
              </a:solidFill>
            </a:endParaRPr>
          </a:p>
        </p:txBody>
      </p:sp>
      <p:sp>
        <p:nvSpPr>
          <p:cNvPr id="22" name="TextovéPole 21">
            <a:extLst>
              <a:ext uri="{FF2B5EF4-FFF2-40B4-BE49-F238E27FC236}">
                <a16:creationId xmlns:a16="http://schemas.microsoft.com/office/drawing/2014/main" id="{B7E51456-5F44-45C8-91A1-06FF13F98914}"/>
              </a:ext>
            </a:extLst>
          </p:cNvPr>
          <p:cNvSpPr txBox="1"/>
          <p:nvPr/>
        </p:nvSpPr>
        <p:spPr>
          <a:xfrm>
            <a:off x="6750996" y="3067232"/>
            <a:ext cx="2501790" cy="707886"/>
          </a:xfrm>
          <a:prstGeom prst="rect">
            <a:avLst/>
          </a:prstGeom>
          <a:noFill/>
        </p:spPr>
        <p:txBody>
          <a:bodyPr wrap="square" rtlCol="0" anchor="ctr">
            <a:spAutoFit/>
          </a:bodyPr>
          <a:lstStyle/>
          <a:p>
            <a:pPr algn="r"/>
            <a:r>
              <a:rPr lang="cs-CZ" sz="2000" dirty="0" err="1">
                <a:solidFill>
                  <a:srgbClr val="000000"/>
                </a:solidFill>
                <a:latin typeface="Consolas" panose="020B0609020204030204" pitchFamily="49" charset="0"/>
              </a:rPr>
              <a:t>address</a:t>
            </a:r>
            <a:r>
              <a:rPr lang="cs-CZ" sz="2000" dirty="0">
                <a:solidFill>
                  <a:srgbClr val="000000"/>
                </a:solidFill>
                <a:latin typeface="Consolas" panose="020B0609020204030204" pitchFamily="49" charset="0"/>
              </a:rPr>
              <a:t> 100</a:t>
            </a:r>
            <a:r>
              <a:rPr lang="en-US" sz="2000" dirty="0">
                <a:solidFill>
                  <a:srgbClr val="000000"/>
                </a:solidFill>
                <a:latin typeface="Consolas" panose="020B0609020204030204" pitchFamily="49" charset="0"/>
              </a:rPr>
              <a:t>4</a:t>
            </a:r>
            <a:endParaRPr lang="cs-CZ" sz="2000" dirty="0">
              <a:solidFill>
                <a:srgbClr val="000000"/>
              </a:solidFill>
              <a:latin typeface="Consolas" panose="020B0609020204030204" pitchFamily="49" charset="0"/>
            </a:endParaRPr>
          </a:p>
          <a:p>
            <a:pPr lvl="1" algn="r"/>
            <a:r>
              <a:rPr lang="en-US" sz="2000" dirty="0">
                <a:solidFill>
                  <a:srgbClr val="000000"/>
                </a:solidFill>
                <a:latin typeface="Consolas" panose="020B0609020204030204" pitchFamily="49" charset="0"/>
              </a:rPr>
              <a:t>buffer[1]</a:t>
            </a:r>
            <a:r>
              <a:rPr lang="cs-CZ" sz="2000" dirty="0">
                <a:solidFill>
                  <a:srgbClr val="000000"/>
                </a:solidFill>
                <a:latin typeface="Consolas" panose="020B0609020204030204" pitchFamily="49" charset="0"/>
              </a:rPr>
              <a:t>:</a:t>
            </a:r>
            <a:endParaRPr lang="cs-CZ" sz="2000" dirty="0"/>
          </a:p>
        </p:txBody>
      </p:sp>
      <p:sp>
        <p:nvSpPr>
          <p:cNvPr id="12" name="Obdélník 11">
            <a:extLst>
              <a:ext uri="{FF2B5EF4-FFF2-40B4-BE49-F238E27FC236}">
                <a16:creationId xmlns:a16="http://schemas.microsoft.com/office/drawing/2014/main" id="{612461D7-DC4A-425F-A9AE-CB1471933BF9}"/>
              </a:ext>
            </a:extLst>
          </p:cNvPr>
          <p:cNvSpPr/>
          <p:nvPr/>
        </p:nvSpPr>
        <p:spPr>
          <a:xfrm>
            <a:off x="9253825" y="3744339"/>
            <a:ext cx="1670858" cy="64633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solidFill>
                  <a:schemeClr val="tx1"/>
                </a:solidFill>
              </a:rPr>
              <a:t>0</a:t>
            </a:r>
            <a:endParaRPr lang="cs-CZ" sz="2400" dirty="0">
              <a:solidFill>
                <a:schemeClr val="tx1"/>
              </a:solidFill>
            </a:endParaRPr>
          </a:p>
        </p:txBody>
      </p:sp>
      <p:sp>
        <p:nvSpPr>
          <p:cNvPr id="13" name="TextovéPole 12">
            <a:extLst>
              <a:ext uri="{FF2B5EF4-FFF2-40B4-BE49-F238E27FC236}">
                <a16:creationId xmlns:a16="http://schemas.microsoft.com/office/drawing/2014/main" id="{FA75918C-3E7B-4A11-B290-A1242D7EEC55}"/>
              </a:ext>
            </a:extLst>
          </p:cNvPr>
          <p:cNvSpPr txBox="1"/>
          <p:nvPr/>
        </p:nvSpPr>
        <p:spPr>
          <a:xfrm>
            <a:off x="6750996" y="3713560"/>
            <a:ext cx="2501790" cy="707886"/>
          </a:xfrm>
          <a:prstGeom prst="rect">
            <a:avLst/>
          </a:prstGeom>
          <a:noFill/>
        </p:spPr>
        <p:txBody>
          <a:bodyPr wrap="square" rtlCol="0" anchor="ctr">
            <a:spAutoFit/>
          </a:bodyPr>
          <a:lstStyle/>
          <a:p>
            <a:pPr algn="r"/>
            <a:r>
              <a:rPr lang="cs-CZ" sz="2000" dirty="0" err="1">
                <a:solidFill>
                  <a:srgbClr val="000000"/>
                </a:solidFill>
                <a:latin typeface="Consolas" panose="020B0609020204030204" pitchFamily="49" charset="0"/>
              </a:rPr>
              <a:t>address</a:t>
            </a:r>
            <a:r>
              <a:rPr lang="cs-CZ" sz="2000" dirty="0">
                <a:solidFill>
                  <a:srgbClr val="000000"/>
                </a:solidFill>
                <a:latin typeface="Consolas" panose="020B0609020204030204" pitchFamily="49" charset="0"/>
              </a:rPr>
              <a:t> 100</a:t>
            </a:r>
            <a:r>
              <a:rPr lang="en-US" sz="2000" dirty="0">
                <a:solidFill>
                  <a:srgbClr val="000000"/>
                </a:solidFill>
                <a:latin typeface="Consolas" panose="020B0609020204030204" pitchFamily="49" charset="0"/>
              </a:rPr>
              <a:t>8</a:t>
            </a:r>
            <a:endParaRPr lang="cs-CZ" sz="2000" dirty="0">
              <a:solidFill>
                <a:srgbClr val="000000"/>
              </a:solidFill>
              <a:latin typeface="Consolas" panose="020B0609020204030204" pitchFamily="49" charset="0"/>
            </a:endParaRPr>
          </a:p>
          <a:p>
            <a:pPr lvl="1" algn="r"/>
            <a:r>
              <a:rPr lang="en-US" sz="2000" dirty="0">
                <a:solidFill>
                  <a:srgbClr val="000000"/>
                </a:solidFill>
                <a:latin typeface="Consolas" panose="020B0609020204030204" pitchFamily="49" charset="0"/>
              </a:rPr>
              <a:t>buffer[2]</a:t>
            </a:r>
            <a:r>
              <a:rPr lang="cs-CZ" sz="2000" dirty="0">
                <a:solidFill>
                  <a:srgbClr val="000000"/>
                </a:solidFill>
                <a:latin typeface="Consolas" panose="020B0609020204030204" pitchFamily="49" charset="0"/>
              </a:rPr>
              <a:t>:</a:t>
            </a:r>
            <a:endParaRPr lang="cs-CZ" sz="2000" dirty="0"/>
          </a:p>
        </p:txBody>
      </p:sp>
      <p:sp>
        <p:nvSpPr>
          <p:cNvPr id="14" name="Obdélník 13">
            <a:extLst>
              <a:ext uri="{FF2B5EF4-FFF2-40B4-BE49-F238E27FC236}">
                <a16:creationId xmlns:a16="http://schemas.microsoft.com/office/drawing/2014/main" id="{E31797FA-DEA6-48A5-AC22-933A2239A647}"/>
              </a:ext>
            </a:extLst>
          </p:cNvPr>
          <p:cNvSpPr/>
          <p:nvPr/>
        </p:nvSpPr>
        <p:spPr>
          <a:xfrm>
            <a:off x="9252786" y="4390670"/>
            <a:ext cx="1670858" cy="64633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solidFill>
                  <a:schemeClr val="tx1"/>
                </a:solidFill>
              </a:rPr>
              <a:t>0</a:t>
            </a:r>
            <a:endParaRPr lang="cs-CZ" sz="2400" dirty="0">
              <a:solidFill>
                <a:schemeClr val="tx1"/>
              </a:solidFill>
            </a:endParaRPr>
          </a:p>
        </p:txBody>
      </p:sp>
      <p:sp>
        <p:nvSpPr>
          <p:cNvPr id="15" name="TextovéPole 14">
            <a:extLst>
              <a:ext uri="{FF2B5EF4-FFF2-40B4-BE49-F238E27FC236}">
                <a16:creationId xmlns:a16="http://schemas.microsoft.com/office/drawing/2014/main" id="{154E8E40-4353-44BB-9F90-DF46C42A1000}"/>
              </a:ext>
            </a:extLst>
          </p:cNvPr>
          <p:cNvSpPr txBox="1"/>
          <p:nvPr/>
        </p:nvSpPr>
        <p:spPr>
          <a:xfrm>
            <a:off x="7012477" y="4359891"/>
            <a:ext cx="2239270" cy="707886"/>
          </a:xfrm>
          <a:prstGeom prst="rect">
            <a:avLst/>
          </a:prstGeom>
          <a:noFill/>
        </p:spPr>
        <p:txBody>
          <a:bodyPr wrap="square" rtlCol="0" anchor="ctr">
            <a:spAutoFit/>
          </a:bodyPr>
          <a:lstStyle/>
          <a:p>
            <a:pPr algn="r"/>
            <a:r>
              <a:rPr lang="cs-CZ" sz="2000" dirty="0" err="1">
                <a:solidFill>
                  <a:srgbClr val="000000"/>
                </a:solidFill>
                <a:latin typeface="Consolas" panose="020B0609020204030204" pitchFamily="49" charset="0"/>
              </a:rPr>
              <a:t>address</a:t>
            </a:r>
            <a:r>
              <a:rPr lang="cs-CZ" sz="2000" dirty="0">
                <a:solidFill>
                  <a:srgbClr val="000000"/>
                </a:solidFill>
                <a:latin typeface="Consolas" panose="020B0609020204030204" pitchFamily="49" charset="0"/>
              </a:rPr>
              <a:t> 10</a:t>
            </a:r>
            <a:r>
              <a:rPr lang="en-US" sz="2000" dirty="0">
                <a:solidFill>
                  <a:srgbClr val="000000"/>
                </a:solidFill>
                <a:latin typeface="Consolas" panose="020B0609020204030204" pitchFamily="49" charset="0"/>
              </a:rPr>
              <a:t>12</a:t>
            </a:r>
            <a:endParaRPr lang="cs-CZ" sz="2000" dirty="0">
              <a:solidFill>
                <a:srgbClr val="000000"/>
              </a:solidFill>
              <a:latin typeface="Consolas" panose="020B0609020204030204" pitchFamily="49" charset="0"/>
            </a:endParaRPr>
          </a:p>
          <a:p>
            <a:pPr lvl="1" algn="r"/>
            <a:r>
              <a:rPr lang="en-US" sz="2000" dirty="0">
                <a:solidFill>
                  <a:srgbClr val="000000"/>
                </a:solidFill>
                <a:latin typeface="Consolas" panose="020B0609020204030204" pitchFamily="49" charset="0"/>
              </a:rPr>
              <a:t>buffer[3]</a:t>
            </a:r>
            <a:r>
              <a:rPr lang="cs-CZ" sz="2000" dirty="0">
                <a:solidFill>
                  <a:srgbClr val="000000"/>
                </a:solidFill>
                <a:latin typeface="Consolas" panose="020B0609020204030204" pitchFamily="49" charset="0"/>
              </a:rPr>
              <a:t>:</a:t>
            </a:r>
            <a:endParaRPr lang="cs-CZ" sz="2000" dirty="0"/>
          </a:p>
        </p:txBody>
      </p:sp>
      <p:sp>
        <p:nvSpPr>
          <p:cNvPr id="16" name="Obdélník 15">
            <a:extLst>
              <a:ext uri="{FF2B5EF4-FFF2-40B4-BE49-F238E27FC236}">
                <a16:creationId xmlns:a16="http://schemas.microsoft.com/office/drawing/2014/main" id="{DA89675A-C1FD-4160-9787-06CB03D992EC}"/>
              </a:ext>
            </a:extLst>
          </p:cNvPr>
          <p:cNvSpPr/>
          <p:nvPr/>
        </p:nvSpPr>
        <p:spPr>
          <a:xfrm>
            <a:off x="9251747" y="5021663"/>
            <a:ext cx="1670858" cy="64633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solidFill>
                  <a:schemeClr val="tx1"/>
                </a:solidFill>
              </a:rPr>
              <a:t>1000</a:t>
            </a:r>
            <a:endParaRPr lang="cs-CZ" sz="2400" dirty="0">
              <a:solidFill>
                <a:schemeClr val="tx1"/>
              </a:solidFill>
            </a:endParaRPr>
          </a:p>
        </p:txBody>
      </p:sp>
      <p:sp>
        <p:nvSpPr>
          <p:cNvPr id="17" name="TextovéPole 16">
            <a:extLst>
              <a:ext uri="{FF2B5EF4-FFF2-40B4-BE49-F238E27FC236}">
                <a16:creationId xmlns:a16="http://schemas.microsoft.com/office/drawing/2014/main" id="{B48209AA-A8F2-44E4-91B8-37F03DD3D5AB}"/>
              </a:ext>
            </a:extLst>
          </p:cNvPr>
          <p:cNvSpPr txBox="1"/>
          <p:nvPr/>
        </p:nvSpPr>
        <p:spPr>
          <a:xfrm>
            <a:off x="7348368" y="4990884"/>
            <a:ext cx="1902340" cy="707886"/>
          </a:xfrm>
          <a:prstGeom prst="rect">
            <a:avLst/>
          </a:prstGeom>
          <a:noFill/>
        </p:spPr>
        <p:txBody>
          <a:bodyPr wrap="square" rtlCol="0" anchor="ctr">
            <a:spAutoFit/>
          </a:bodyPr>
          <a:lstStyle/>
          <a:p>
            <a:pPr algn="r"/>
            <a:r>
              <a:rPr lang="cs-CZ" sz="2000" dirty="0" err="1">
                <a:solidFill>
                  <a:srgbClr val="000000"/>
                </a:solidFill>
                <a:latin typeface="Consolas" panose="020B0609020204030204" pitchFamily="49" charset="0"/>
              </a:rPr>
              <a:t>address</a:t>
            </a:r>
            <a:r>
              <a:rPr lang="cs-CZ" sz="2000" dirty="0">
                <a:solidFill>
                  <a:srgbClr val="000000"/>
                </a:solidFill>
                <a:latin typeface="Consolas" panose="020B0609020204030204" pitchFamily="49" charset="0"/>
              </a:rPr>
              <a:t> 10</a:t>
            </a:r>
            <a:r>
              <a:rPr lang="en-US" sz="2000" dirty="0">
                <a:solidFill>
                  <a:srgbClr val="000000"/>
                </a:solidFill>
                <a:latin typeface="Consolas" panose="020B0609020204030204" pitchFamily="49" charset="0"/>
              </a:rPr>
              <a:t>16</a:t>
            </a:r>
            <a:endParaRPr lang="cs-CZ" sz="2000" dirty="0">
              <a:solidFill>
                <a:srgbClr val="000000"/>
              </a:solidFill>
              <a:latin typeface="Consolas" panose="020B0609020204030204" pitchFamily="49" charset="0"/>
            </a:endParaRPr>
          </a:p>
          <a:p>
            <a:pPr lvl="1" algn="r"/>
            <a:r>
              <a:rPr lang="en-US" sz="2000" dirty="0">
                <a:solidFill>
                  <a:srgbClr val="000000"/>
                </a:solidFill>
                <a:latin typeface="Consolas" panose="020B0609020204030204" pitchFamily="49" charset="0"/>
              </a:rPr>
              <a:t>pointer</a:t>
            </a:r>
            <a:r>
              <a:rPr lang="cs-CZ" sz="2000" dirty="0">
                <a:solidFill>
                  <a:srgbClr val="000000"/>
                </a:solidFill>
                <a:latin typeface="Consolas" panose="020B0609020204030204" pitchFamily="49" charset="0"/>
              </a:rPr>
              <a:t>:</a:t>
            </a:r>
            <a:endParaRPr lang="cs-CZ" sz="2000" dirty="0"/>
          </a:p>
        </p:txBody>
      </p:sp>
      <p:sp>
        <p:nvSpPr>
          <p:cNvPr id="18" name="Obdélník 17">
            <a:extLst>
              <a:ext uri="{FF2B5EF4-FFF2-40B4-BE49-F238E27FC236}">
                <a16:creationId xmlns:a16="http://schemas.microsoft.com/office/drawing/2014/main" id="{AA76A1B5-37B6-49C2-A025-9445CC6C76FD}"/>
              </a:ext>
            </a:extLst>
          </p:cNvPr>
          <p:cNvSpPr/>
          <p:nvPr/>
        </p:nvSpPr>
        <p:spPr>
          <a:xfrm>
            <a:off x="609600" y="1694693"/>
            <a:ext cx="5791200" cy="3785652"/>
          </a:xfrm>
          <a:prstGeom prst="rect">
            <a:avLst/>
          </a:prstGeom>
        </p:spPr>
        <p:txBody>
          <a:bodyPr wrap="square">
            <a:spAutoFit/>
          </a:bodyPr>
          <a:lstStyle/>
          <a:p>
            <a:r>
              <a:rPr lang="fr-FR" sz="2400" dirty="0">
                <a:solidFill>
                  <a:srgbClr val="0000FF"/>
                </a:solidFill>
                <a:latin typeface="Consolas" panose="020B0609020204030204" pitchFamily="49" charset="0"/>
              </a:rPr>
              <a:t>int</a:t>
            </a:r>
            <a:r>
              <a:rPr lang="fr-FR" sz="2400" dirty="0">
                <a:solidFill>
                  <a:srgbClr val="000000"/>
                </a:solidFill>
                <a:latin typeface="Consolas" panose="020B0609020204030204" pitchFamily="49" charset="0"/>
              </a:rPr>
              <a:t> buffer[] = { 1, 9, 5, 2 };</a:t>
            </a:r>
          </a:p>
          <a:p>
            <a:endParaRPr lang="cs-CZ" sz="2400" dirty="0">
              <a:solidFill>
                <a:srgbClr val="000000"/>
              </a:solidFill>
              <a:latin typeface="Consolas" panose="020B0609020204030204" pitchFamily="49" charset="0"/>
            </a:endParaRPr>
          </a:p>
          <a:p>
            <a:r>
              <a:rPr lang="cs-CZ" sz="2400" dirty="0" err="1">
                <a:solidFill>
                  <a:srgbClr val="0000FF"/>
                </a:solidFill>
                <a:latin typeface="Consolas" panose="020B0609020204030204" pitchFamily="49" charset="0"/>
              </a:rPr>
              <a:t>int</a:t>
            </a:r>
            <a:r>
              <a:rPr lang="cs-CZ" sz="2400" dirty="0">
                <a:solidFill>
                  <a:srgbClr val="000000"/>
                </a:solidFill>
                <a:latin typeface="Consolas" panose="020B0609020204030204" pitchFamily="49" charset="0"/>
              </a:rPr>
              <a:t>* pointer = </a:t>
            </a:r>
            <a:r>
              <a:rPr lang="cs-CZ" sz="2400" dirty="0" err="1">
                <a:solidFill>
                  <a:srgbClr val="0000FF"/>
                </a:solidFill>
                <a:latin typeface="Consolas" panose="020B0609020204030204" pitchFamily="49" charset="0"/>
              </a:rPr>
              <a:t>nullptr</a:t>
            </a:r>
            <a:r>
              <a:rPr lang="cs-CZ" sz="2400" dirty="0">
                <a:solidFill>
                  <a:srgbClr val="000000"/>
                </a:solidFill>
                <a:latin typeface="Consolas" panose="020B0609020204030204" pitchFamily="49" charset="0"/>
              </a:rPr>
              <a:t>;</a:t>
            </a:r>
            <a:endParaRPr lang="en-US" sz="2400" dirty="0">
              <a:solidFill>
                <a:srgbClr val="000000"/>
              </a:solidFill>
              <a:latin typeface="Consolas" panose="020B0609020204030204" pitchFamily="49" charset="0"/>
            </a:endParaRPr>
          </a:p>
          <a:p>
            <a:endParaRPr lang="cs-CZ" sz="2400" dirty="0">
              <a:solidFill>
                <a:srgbClr val="000000"/>
              </a:solidFill>
              <a:latin typeface="Consolas" panose="020B0609020204030204" pitchFamily="49" charset="0"/>
            </a:endParaRPr>
          </a:p>
          <a:p>
            <a:r>
              <a:rPr lang="cs-CZ" sz="2400" dirty="0">
                <a:solidFill>
                  <a:srgbClr val="000000"/>
                </a:solidFill>
                <a:latin typeface="Consolas" panose="020B0609020204030204" pitchFamily="49" charset="0"/>
              </a:rPr>
              <a:t>pointer = &amp;buffer[0];</a:t>
            </a:r>
          </a:p>
          <a:p>
            <a:endParaRPr lang="cs-CZ" sz="2400" dirty="0">
              <a:solidFill>
                <a:srgbClr val="000000"/>
              </a:solidFill>
              <a:latin typeface="Consolas" panose="020B0609020204030204" pitchFamily="49" charset="0"/>
            </a:endParaRPr>
          </a:p>
          <a:p>
            <a:r>
              <a:rPr lang="cs-CZ" sz="2400" dirty="0">
                <a:solidFill>
                  <a:srgbClr val="000000"/>
                </a:solidFill>
                <a:latin typeface="Consolas" panose="020B0609020204030204" pitchFamily="49" charset="0"/>
              </a:rPr>
              <a:t>pointer[0] = 0;</a:t>
            </a:r>
          </a:p>
          <a:p>
            <a:r>
              <a:rPr lang="cs-CZ" sz="2400" dirty="0">
                <a:solidFill>
                  <a:srgbClr val="000000"/>
                </a:solidFill>
                <a:latin typeface="Consolas" panose="020B0609020204030204" pitchFamily="49" charset="0"/>
              </a:rPr>
              <a:t>pointer[1] = 0;</a:t>
            </a:r>
          </a:p>
          <a:p>
            <a:r>
              <a:rPr lang="cs-CZ" sz="2400" dirty="0">
                <a:solidFill>
                  <a:srgbClr val="000000"/>
                </a:solidFill>
                <a:latin typeface="Consolas" panose="020B0609020204030204" pitchFamily="49" charset="0"/>
              </a:rPr>
              <a:t>pointer[2] = 0;</a:t>
            </a:r>
          </a:p>
          <a:p>
            <a:r>
              <a:rPr lang="cs-CZ" sz="2400" dirty="0">
                <a:solidFill>
                  <a:srgbClr val="000000"/>
                </a:solidFill>
                <a:latin typeface="Consolas" panose="020B0609020204030204" pitchFamily="49" charset="0"/>
              </a:rPr>
              <a:t>pointer[3] = 0;</a:t>
            </a:r>
            <a:endParaRPr lang="cs-CZ" sz="2400" dirty="0"/>
          </a:p>
        </p:txBody>
      </p:sp>
    </p:spTree>
    <p:extLst>
      <p:ext uri="{BB962C8B-B14F-4D97-AF65-F5344CB8AC3E}">
        <p14:creationId xmlns:p14="http://schemas.microsoft.com/office/powerpoint/2010/main" val="34638448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dirty="0"/>
              <a:t>Table </a:t>
            </a:r>
            <a:r>
              <a:rPr lang="cs-CZ" dirty="0" err="1"/>
              <a:t>of</a:t>
            </a:r>
            <a:r>
              <a:rPr lang="cs-CZ" dirty="0"/>
              <a:t> </a:t>
            </a:r>
            <a:r>
              <a:rPr lang="cs-CZ" dirty="0" err="1"/>
              <a:t>Contents</a:t>
            </a:r>
            <a:endParaRPr lang="cs-CZ" dirty="0"/>
          </a:p>
        </p:txBody>
      </p:sp>
      <p:sp>
        <p:nvSpPr>
          <p:cNvPr id="3" name="Zástupný symbol pro obsah 2"/>
          <p:cNvSpPr>
            <a:spLocks noGrp="1"/>
          </p:cNvSpPr>
          <p:nvPr>
            <p:ph idx="1"/>
          </p:nvPr>
        </p:nvSpPr>
        <p:spPr/>
        <p:txBody>
          <a:bodyPr>
            <a:normAutofit/>
          </a:bodyPr>
          <a:lstStyle/>
          <a:p>
            <a:pPr marL="0" indent="0">
              <a:buNone/>
            </a:pPr>
            <a:r>
              <a:rPr lang="cs-CZ" dirty="0" err="1"/>
              <a:t>Introduction</a:t>
            </a:r>
            <a:endParaRPr lang="cs-CZ" dirty="0"/>
          </a:p>
          <a:p>
            <a:pPr marL="0" indent="0">
              <a:buNone/>
            </a:pPr>
            <a:r>
              <a:rPr lang="cs-CZ" dirty="0"/>
              <a:t>Pointer and </a:t>
            </a:r>
            <a:r>
              <a:rPr lang="cs-CZ" dirty="0" err="1"/>
              <a:t>array</a:t>
            </a:r>
            <a:endParaRPr lang="cs-CZ" dirty="0"/>
          </a:p>
          <a:p>
            <a:pPr marL="0" indent="0">
              <a:buNone/>
            </a:pPr>
            <a:r>
              <a:rPr lang="cs-CZ" dirty="0" err="1"/>
              <a:t>Incrementing</a:t>
            </a:r>
            <a:r>
              <a:rPr lang="cs-CZ" dirty="0"/>
              <a:t> pointer</a:t>
            </a:r>
            <a:endParaRPr lang="en-US" dirty="0"/>
          </a:p>
          <a:p>
            <a:pPr marL="0" indent="0">
              <a:buNone/>
            </a:pPr>
            <a:r>
              <a:rPr lang="cs-CZ" dirty="0"/>
              <a:t>Pointer </a:t>
            </a:r>
            <a:r>
              <a:rPr lang="en-US" dirty="0" err="1"/>
              <a:t>substraction</a:t>
            </a:r>
            <a:endParaRPr lang="en-US" dirty="0"/>
          </a:p>
          <a:p>
            <a:pPr marL="0" indent="0">
              <a:buNone/>
            </a:pPr>
            <a:r>
              <a:rPr lang="cs-CZ" dirty="0" err="1"/>
              <a:t>Summary</a:t>
            </a:r>
            <a:endParaRPr lang="cs-CZ" dirty="0"/>
          </a:p>
          <a:p>
            <a:pPr marL="0" indent="0">
              <a:buNone/>
            </a:pPr>
            <a:endParaRPr lang="cs-CZ" dirty="0"/>
          </a:p>
          <a:p>
            <a:pPr marL="0" indent="0">
              <a:buNone/>
            </a:pPr>
            <a:endParaRPr lang="cs-CZ" dirty="0"/>
          </a:p>
          <a:p>
            <a:pPr marL="0" indent="0">
              <a:buNone/>
            </a:pPr>
            <a:endParaRPr lang="cs-CZ" dirty="0"/>
          </a:p>
        </p:txBody>
      </p:sp>
      <p:sp>
        <p:nvSpPr>
          <p:cNvPr id="5" name="Zástupný symbol pro číslo snímku 4"/>
          <p:cNvSpPr>
            <a:spLocks noGrp="1"/>
          </p:cNvSpPr>
          <p:nvPr>
            <p:ph type="sldNum" sz="quarter" idx="12"/>
          </p:nvPr>
        </p:nvSpPr>
        <p:spPr/>
        <p:txBody>
          <a:bodyPr/>
          <a:lstStyle/>
          <a:p>
            <a:fld id="{58ACF089-6BD9-4FF9-8F05-3BF27D933551}" type="slidenum">
              <a:rPr lang="cs-CZ" smtClean="0"/>
              <a:t>2</a:t>
            </a:fld>
            <a:endParaRPr lang="cs-CZ"/>
          </a:p>
        </p:txBody>
      </p:sp>
    </p:spTree>
    <p:extLst>
      <p:ext uri="{BB962C8B-B14F-4D97-AF65-F5344CB8AC3E}">
        <p14:creationId xmlns:p14="http://schemas.microsoft.com/office/powerpoint/2010/main" val="34107868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D6D599E6-2D11-40E0-8F75-971C290D535F}"/>
              </a:ext>
            </a:extLst>
          </p:cNvPr>
          <p:cNvSpPr>
            <a:spLocks noGrp="1"/>
          </p:cNvSpPr>
          <p:nvPr>
            <p:ph type="title"/>
          </p:nvPr>
        </p:nvSpPr>
        <p:spPr/>
        <p:txBody>
          <a:bodyPr/>
          <a:lstStyle/>
          <a:p>
            <a:r>
              <a:rPr lang="en-US" dirty="0"/>
              <a:t>Pointer and Array</a:t>
            </a:r>
            <a:endParaRPr lang="cs-CZ" dirty="0"/>
          </a:p>
        </p:txBody>
      </p:sp>
      <p:sp>
        <p:nvSpPr>
          <p:cNvPr id="3" name="Zástupný obsah 2">
            <a:extLst>
              <a:ext uri="{FF2B5EF4-FFF2-40B4-BE49-F238E27FC236}">
                <a16:creationId xmlns:a16="http://schemas.microsoft.com/office/drawing/2014/main" id="{D2C5DB36-165E-43CA-B48F-40142F7A7D66}"/>
              </a:ext>
            </a:extLst>
          </p:cNvPr>
          <p:cNvSpPr>
            <a:spLocks noGrp="1"/>
          </p:cNvSpPr>
          <p:nvPr>
            <p:ph idx="1"/>
          </p:nvPr>
        </p:nvSpPr>
        <p:spPr>
          <a:xfrm>
            <a:off x="609600" y="1600202"/>
            <a:ext cx="10972800" cy="4492688"/>
          </a:xfrm>
        </p:spPr>
        <p:txBody>
          <a:bodyPr/>
          <a:lstStyle/>
          <a:p>
            <a:r>
              <a:rPr lang="en-US" dirty="0"/>
              <a:t>The previous notation can also be written using the dereference operator.</a:t>
            </a:r>
          </a:p>
          <a:p>
            <a:r>
              <a:rPr lang="en-US" dirty="0"/>
              <a:t>The result is the same.</a:t>
            </a:r>
          </a:p>
          <a:p>
            <a:r>
              <a:rPr lang="en-US" dirty="0"/>
              <a:t>With pointers, we prefer the dereference operator.</a:t>
            </a:r>
            <a:br>
              <a:rPr lang="en-US" dirty="0"/>
            </a:br>
            <a:r>
              <a:rPr lang="en-US" dirty="0"/>
              <a:t>With arrays, we use the subscript operator.</a:t>
            </a:r>
            <a:endParaRPr lang="cs-CZ" dirty="0"/>
          </a:p>
        </p:txBody>
      </p:sp>
      <p:sp>
        <p:nvSpPr>
          <p:cNvPr id="5" name="Zástupný symbol pro číslo snímku 4">
            <a:extLst>
              <a:ext uri="{FF2B5EF4-FFF2-40B4-BE49-F238E27FC236}">
                <a16:creationId xmlns:a16="http://schemas.microsoft.com/office/drawing/2014/main" id="{05B04E01-1839-468F-9A27-7D025319F920}"/>
              </a:ext>
            </a:extLst>
          </p:cNvPr>
          <p:cNvSpPr>
            <a:spLocks noGrp="1"/>
          </p:cNvSpPr>
          <p:nvPr>
            <p:ph type="sldNum" sz="quarter" idx="12"/>
          </p:nvPr>
        </p:nvSpPr>
        <p:spPr/>
        <p:txBody>
          <a:bodyPr/>
          <a:lstStyle/>
          <a:p>
            <a:fld id="{58ACF089-6BD9-4FF9-8F05-3BF27D933551}" type="slidenum">
              <a:rPr lang="cs-CZ" smtClean="0"/>
              <a:t>20</a:t>
            </a:fld>
            <a:endParaRPr lang="cs-CZ"/>
          </a:p>
        </p:txBody>
      </p:sp>
    </p:spTree>
    <p:extLst>
      <p:ext uri="{BB962C8B-B14F-4D97-AF65-F5344CB8AC3E}">
        <p14:creationId xmlns:p14="http://schemas.microsoft.com/office/powerpoint/2010/main" val="7781070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CC536FD7-5BDB-4950-9991-0630B94F83C1}"/>
              </a:ext>
            </a:extLst>
          </p:cNvPr>
          <p:cNvSpPr>
            <a:spLocks noGrp="1"/>
          </p:cNvSpPr>
          <p:nvPr>
            <p:ph type="title"/>
          </p:nvPr>
        </p:nvSpPr>
        <p:spPr/>
        <p:txBody>
          <a:bodyPr/>
          <a:lstStyle/>
          <a:p>
            <a:r>
              <a:rPr lang="en-US" dirty="0"/>
              <a:t>Pointer and Array Example</a:t>
            </a:r>
            <a:endParaRPr lang="cs-CZ" dirty="0"/>
          </a:p>
        </p:txBody>
      </p:sp>
      <p:sp>
        <p:nvSpPr>
          <p:cNvPr id="5" name="Zástupný symbol pro číslo snímku 4">
            <a:extLst>
              <a:ext uri="{FF2B5EF4-FFF2-40B4-BE49-F238E27FC236}">
                <a16:creationId xmlns:a16="http://schemas.microsoft.com/office/drawing/2014/main" id="{EA59769F-3D91-4FBF-8BBD-2B4D5AB47AD0}"/>
              </a:ext>
            </a:extLst>
          </p:cNvPr>
          <p:cNvSpPr>
            <a:spLocks noGrp="1"/>
          </p:cNvSpPr>
          <p:nvPr>
            <p:ph type="sldNum" sz="quarter" idx="12"/>
          </p:nvPr>
        </p:nvSpPr>
        <p:spPr/>
        <p:txBody>
          <a:bodyPr/>
          <a:lstStyle/>
          <a:p>
            <a:fld id="{58ACF089-6BD9-4FF9-8F05-3BF27D933551}" type="slidenum">
              <a:rPr lang="cs-CZ" smtClean="0"/>
              <a:t>21</a:t>
            </a:fld>
            <a:endParaRPr lang="cs-CZ"/>
          </a:p>
        </p:txBody>
      </p:sp>
      <p:sp>
        <p:nvSpPr>
          <p:cNvPr id="6" name="Obdélník 5">
            <a:extLst>
              <a:ext uri="{FF2B5EF4-FFF2-40B4-BE49-F238E27FC236}">
                <a16:creationId xmlns:a16="http://schemas.microsoft.com/office/drawing/2014/main" id="{44A2033C-08EF-47B4-BDF9-899B3C35413F}"/>
              </a:ext>
            </a:extLst>
          </p:cNvPr>
          <p:cNvSpPr/>
          <p:nvPr/>
        </p:nvSpPr>
        <p:spPr>
          <a:xfrm>
            <a:off x="609600" y="1720840"/>
            <a:ext cx="5486400" cy="3416320"/>
          </a:xfrm>
          <a:prstGeom prst="rect">
            <a:avLst/>
          </a:prstGeom>
        </p:spPr>
        <p:txBody>
          <a:bodyPr wrap="square">
            <a:spAutoFit/>
          </a:bodyPr>
          <a:lstStyle/>
          <a:p>
            <a:r>
              <a:rPr lang="fr-FR" sz="2400" dirty="0">
                <a:solidFill>
                  <a:srgbClr val="0000FF"/>
                </a:solidFill>
                <a:latin typeface="Consolas" panose="020B0609020204030204" pitchFamily="49" charset="0"/>
              </a:rPr>
              <a:t>int</a:t>
            </a:r>
            <a:r>
              <a:rPr lang="fr-FR" sz="2400" dirty="0">
                <a:solidFill>
                  <a:srgbClr val="000000"/>
                </a:solidFill>
                <a:latin typeface="Consolas" panose="020B0609020204030204" pitchFamily="49" charset="0"/>
              </a:rPr>
              <a:t> buffer[] = { 1, 9, 5, 2 };</a:t>
            </a:r>
          </a:p>
          <a:p>
            <a:endParaRPr lang="cs-CZ" sz="2400" dirty="0">
              <a:solidFill>
                <a:srgbClr val="000000"/>
              </a:solidFill>
              <a:latin typeface="Consolas" panose="020B0609020204030204" pitchFamily="49" charset="0"/>
            </a:endParaRPr>
          </a:p>
          <a:p>
            <a:r>
              <a:rPr lang="cs-CZ" sz="2400" dirty="0" err="1">
                <a:solidFill>
                  <a:srgbClr val="0000FF"/>
                </a:solidFill>
                <a:latin typeface="Consolas" panose="020B0609020204030204" pitchFamily="49" charset="0"/>
              </a:rPr>
              <a:t>int</a:t>
            </a:r>
            <a:r>
              <a:rPr lang="cs-CZ" sz="2400" dirty="0">
                <a:solidFill>
                  <a:srgbClr val="000000"/>
                </a:solidFill>
                <a:latin typeface="Consolas" panose="020B0609020204030204" pitchFamily="49" charset="0"/>
              </a:rPr>
              <a:t>* pointer = </a:t>
            </a:r>
            <a:r>
              <a:rPr lang="cs-CZ" sz="2400" dirty="0" err="1">
                <a:solidFill>
                  <a:srgbClr val="0000FF"/>
                </a:solidFill>
                <a:latin typeface="Consolas" panose="020B0609020204030204" pitchFamily="49" charset="0"/>
              </a:rPr>
              <a:t>nullptr</a:t>
            </a:r>
            <a:r>
              <a:rPr lang="cs-CZ" sz="2400" dirty="0">
                <a:solidFill>
                  <a:srgbClr val="000000"/>
                </a:solidFill>
                <a:latin typeface="Consolas" panose="020B0609020204030204" pitchFamily="49" charset="0"/>
              </a:rPr>
              <a:t>;</a:t>
            </a:r>
          </a:p>
          <a:p>
            <a:r>
              <a:rPr lang="cs-CZ" sz="2400" dirty="0">
                <a:solidFill>
                  <a:srgbClr val="000000"/>
                </a:solidFill>
                <a:latin typeface="Consolas" panose="020B0609020204030204" pitchFamily="49" charset="0"/>
              </a:rPr>
              <a:t>pointer = &amp;buffer[0];</a:t>
            </a:r>
          </a:p>
          <a:p>
            <a:endParaRPr lang="cs-CZ" sz="2400" dirty="0">
              <a:solidFill>
                <a:srgbClr val="000000"/>
              </a:solidFill>
              <a:latin typeface="Consolas" panose="020B0609020204030204" pitchFamily="49" charset="0"/>
            </a:endParaRPr>
          </a:p>
          <a:p>
            <a:r>
              <a:rPr lang="cs-CZ" sz="2400" dirty="0">
                <a:solidFill>
                  <a:srgbClr val="000000"/>
                </a:solidFill>
                <a:latin typeface="Consolas" panose="020B0609020204030204" pitchFamily="49" charset="0"/>
              </a:rPr>
              <a:t>pointer[0] = 0;</a:t>
            </a:r>
          </a:p>
          <a:p>
            <a:r>
              <a:rPr lang="cs-CZ" sz="2400" dirty="0">
                <a:solidFill>
                  <a:srgbClr val="000000"/>
                </a:solidFill>
                <a:latin typeface="Consolas" panose="020B0609020204030204" pitchFamily="49" charset="0"/>
              </a:rPr>
              <a:t>pointer[1] = 0;</a:t>
            </a:r>
          </a:p>
          <a:p>
            <a:r>
              <a:rPr lang="cs-CZ" sz="2400" dirty="0">
                <a:solidFill>
                  <a:srgbClr val="000000"/>
                </a:solidFill>
                <a:latin typeface="Consolas" panose="020B0609020204030204" pitchFamily="49" charset="0"/>
              </a:rPr>
              <a:t>pointer[2] = 0;</a:t>
            </a:r>
          </a:p>
          <a:p>
            <a:r>
              <a:rPr lang="cs-CZ" sz="2400" dirty="0">
                <a:solidFill>
                  <a:srgbClr val="000000"/>
                </a:solidFill>
                <a:latin typeface="Consolas" panose="020B0609020204030204" pitchFamily="49" charset="0"/>
              </a:rPr>
              <a:t>pointer[3] = 0;</a:t>
            </a:r>
            <a:endParaRPr lang="cs-CZ" sz="2400" dirty="0"/>
          </a:p>
        </p:txBody>
      </p:sp>
      <p:sp>
        <p:nvSpPr>
          <p:cNvPr id="7" name="Obdélník 6">
            <a:extLst>
              <a:ext uri="{FF2B5EF4-FFF2-40B4-BE49-F238E27FC236}">
                <a16:creationId xmlns:a16="http://schemas.microsoft.com/office/drawing/2014/main" id="{D9E92968-F7DE-4866-A168-3E4125F53589}"/>
              </a:ext>
            </a:extLst>
          </p:cNvPr>
          <p:cNvSpPr/>
          <p:nvPr/>
        </p:nvSpPr>
        <p:spPr>
          <a:xfrm>
            <a:off x="6284068" y="1720840"/>
            <a:ext cx="5298332" cy="3416320"/>
          </a:xfrm>
          <a:prstGeom prst="rect">
            <a:avLst/>
          </a:prstGeom>
        </p:spPr>
        <p:txBody>
          <a:bodyPr wrap="square">
            <a:spAutoFit/>
          </a:bodyPr>
          <a:lstStyle/>
          <a:p>
            <a:r>
              <a:rPr lang="fr-FR" sz="2400" dirty="0">
                <a:solidFill>
                  <a:srgbClr val="0000FF"/>
                </a:solidFill>
                <a:latin typeface="Consolas" panose="020B0609020204030204" pitchFamily="49" charset="0"/>
              </a:rPr>
              <a:t>int</a:t>
            </a:r>
            <a:r>
              <a:rPr lang="fr-FR" sz="2400" dirty="0">
                <a:solidFill>
                  <a:srgbClr val="000000"/>
                </a:solidFill>
                <a:latin typeface="Consolas" panose="020B0609020204030204" pitchFamily="49" charset="0"/>
              </a:rPr>
              <a:t> buffer[] = { 1, 9, 5, 2 };</a:t>
            </a:r>
          </a:p>
          <a:p>
            <a:endParaRPr lang="cs-CZ" sz="2400" dirty="0">
              <a:solidFill>
                <a:srgbClr val="000000"/>
              </a:solidFill>
              <a:latin typeface="Consolas" panose="020B0609020204030204" pitchFamily="49" charset="0"/>
            </a:endParaRPr>
          </a:p>
          <a:p>
            <a:r>
              <a:rPr lang="cs-CZ" sz="2400" dirty="0" err="1">
                <a:solidFill>
                  <a:srgbClr val="0000FF"/>
                </a:solidFill>
                <a:latin typeface="Consolas" panose="020B0609020204030204" pitchFamily="49" charset="0"/>
              </a:rPr>
              <a:t>int</a:t>
            </a:r>
            <a:r>
              <a:rPr lang="cs-CZ" sz="2400" dirty="0">
                <a:solidFill>
                  <a:srgbClr val="000000"/>
                </a:solidFill>
                <a:latin typeface="Consolas" panose="020B0609020204030204" pitchFamily="49" charset="0"/>
              </a:rPr>
              <a:t>* pointer = </a:t>
            </a:r>
            <a:r>
              <a:rPr lang="cs-CZ" sz="2400" dirty="0" err="1">
                <a:solidFill>
                  <a:srgbClr val="0000FF"/>
                </a:solidFill>
                <a:latin typeface="Consolas" panose="020B0609020204030204" pitchFamily="49" charset="0"/>
              </a:rPr>
              <a:t>nullptr</a:t>
            </a:r>
            <a:r>
              <a:rPr lang="cs-CZ" sz="2400" dirty="0">
                <a:solidFill>
                  <a:srgbClr val="000000"/>
                </a:solidFill>
                <a:latin typeface="Consolas" panose="020B0609020204030204" pitchFamily="49" charset="0"/>
              </a:rPr>
              <a:t>;</a:t>
            </a:r>
          </a:p>
          <a:p>
            <a:r>
              <a:rPr lang="cs-CZ" sz="2400" dirty="0">
                <a:solidFill>
                  <a:srgbClr val="000000"/>
                </a:solidFill>
                <a:latin typeface="Consolas" panose="020B0609020204030204" pitchFamily="49" charset="0"/>
              </a:rPr>
              <a:t>pointer = &amp;buffer[0];</a:t>
            </a:r>
          </a:p>
          <a:p>
            <a:endParaRPr lang="cs-CZ" sz="2400" dirty="0">
              <a:solidFill>
                <a:srgbClr val="000000"/>
              </a:solidFill>
              <a:latin typeface="Consolas" panose="020B0609020204030204" pitchFamily="49" charset="0"/>
            </a:endParaRPr>
          </a:p>
          <a:p>
            <a:r>
              <a:rPr lang="cs-CZ" sz="2400" dirty="0">
                <a:solidFill>
                  <a:srgbClr val="000000"/>
                </a:solidFill>
                <a:latin typeface="Consolas" panose="020B0609020204030204" pitchFamily="49" charset="0"/>
              </a:rPr>
              <a:t>*(pointer + 0) = 0;</a:t>
            </a:r>
          </a:p>
          <a:p>
            <a:r>
              <a:rPr lang="cs-CZ" sz="2400" dirty="0">
                <a:solidFill>
                  <a:srgbClr val="000000"/>
                </a:solidFill>
                <a:latin typeface="Consolas" panose="020B0609020204030204" pitchFamily="49" charset="0"/>
              </a:rPr>
              <a:t>*(pointer + 1) = 0;</a:t>
            </a:r>
          </a:p>
          <a:p>
            <a:r>
              <a:rPr lang="cs-CZ" sz="2400" dirty="0">
                <a:solidFill>
                  <a:srgbClr val="000000"/>
                </a:solidFill>
                <a:latin typeface="Consolas" panose="020B0609020204030204" pitchFamily="49" charset="0"/>
              </a:rPr>
              <a:t>*(pointer + 2) = 0;</a:t>
            </a:r>
          </a:p>
          <a:p>
            <a:r>
              <a:rPr lang="cs-CZ" sz="2400" dirty="0">
                <a:solidFill>
                  <a:srgbClr val="000000"/>
                </a:solidFill>
                <a:latin typeface="Consolas" panose="020B0609020204030204" pitchFamily="49" charset="0"/>
              </a:rPr>
              <a:t>*(pointer + 3) = 0;</a:t>
            </a:r>
            <a:endParaRPr lang="cs-CZ" sz="2400" dirty="0"/>
          </a:p>
        </p:txBody>
      </p:sp>
    </p:spTree>
    <p:extLst>
      <p:ext uri="{BB962C8B-B14F-4D97-AF65-F5344CB8AC3E}">
        <p14:creationId xmlns:p14="http://schemas.microsoft.com/office/powerpoint/2010/main" val="7856411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Nadpis 5">
            <a:extLst>
              <a:ext uri="{FF2B5EF4-FFF2-40B4-BE49-F238E27FC236}">
                <a16:creationId xmlns:a16="http://schemas.microsoft.com/office/drawing/2014/main" id="{C3ACEB3F-1A11-4ECB-9EDF-70DD286CE245}"/>
              </a:ext>
            </a:extLst>
          </p:cNvPr>
          <p:cNvSpPr>
            <a:spLocks noGrp="1"/>
          </p:cNvSpPr>
          <p:nvPr>
            <p:ph type="title"/>
          </p:nvPr>
        </p:nvSpPr>
        <p:spPr/>
        <p:txBody>
          <a:bodyPr/>
          <a:lstStyle/>
          <a:p>
            <a:r>
              <a:rPr lang="en-US" dirty="0"/>
              <a:t>Incrementing pointer</a:t>
            </a:r>
            <a:endParaRPr lang="cs-CZ" dirty="0"/>
          </a:p>
        </p:txBody>
      </p:sp>
      <p:sp>
        <p:nvSpPr>
          <p:cNvPr id="7" name="Zástupný text 6">
            <a:extLst>
              <a:ext uri="{FF2B5EF4-FFF2-40B4-BE49-F238E27FC236}">
                <a16:creationId xmlns:a16="http://schemas.microsoft.com/office/drawing/2014/main" id="{2390B0B6-A711-413D-A9F9-D693CEE9CE2E}"/>
              </a:ext>
            </a:extLst>
          </p:cNvPr>
          <p:cNvSpPr>
            <a:spLocks noGrp="1"/>
          </p:cNvSpPr>
          <p:nvPr>
            <p:ph type="body" idx="1"/>
          </p:nvPr>
        </p:nvSpPr>
        <p:spPr/>
        <p:txBody>
          <a:bodyPr/>
          <a:lstStyle/>
          <a:p>
            <a:r>
              <a:rPr lang="en-US" dirty="0"/>
              <a:t>In this part we will discuss the pointer </a:t>
            </a:r>
            <a:r>
              <a:rPr lang="en-US" dirty="0" err="1"/>
              <a:t>incementation</a:t>
            </a:r>
            <a:endParaRPr lang="cs-CZ" dirty="0"/>
          </a:p>
        </p:txBody>
      </p:sp>
      <p:sp>
        <p:nvSpPr>
          <p:cNvPr id="5" name="Zástupný symbol pro číslo snímku 4">
            <a:extLst>
              <a:ext uri="{FF2B5EF4-FFF2-40B4-BE49-F238E27FC236}">
                <a16:creationId xmlns:a16="http://schemas.microsoft.com/office/drawing/2014/main" id="{1E1F4650-794E-4302-A95A-BD9503E0266F}"/>
              </a:ext>
            </a:extLst>
          </p:cNvPr>
          <p:cNvSpPr>
            <a:spLocks noGrp="1"/>
          </p:cNvSpPr>
          <p:nvPr>
            <p:ph type="sldNum" sz="quarter" idx="12"/>
          </p:nvPr>
        </p:nvSpPr>
        <p:spPr/>
        <p:txBody>
          <a:bodyPr/>
          <a:lstStyle/>
          <a:p>
            <a:fld id="{58ACF089-6BD9-4FF9-8F05-3BF27D933551}" type="slidenum">
              <a:rPr lang="cs-CZ" smtClean="0"/>
              <a:t>22</a:t>
            </a:fld>
            <a:endParaRPr lang="cs-CZ"/>
          </a:p>
        </p:txBody>
      </p:sp>
    </p:spTree>
    <p:extLst>
      <p:ext uri="{BB962C8B-B14F-4D97-AF65-F5344CB8AC3E}">
        <p14:creationId xmlns:p14="http://schemas.microsoft.com/office/powerpoint/2010/main" val="39894761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8C5AEA8B-806E-42EA-AD8A-55AE91A6E764}"/>
              </a:ext>
            </a:extLst>
          </p:cNvPr>
          <p:cNvSpPr>
            <a:spLocks noGrp="1"/>
          </p:cNvSpPr>
          <p:nvPr>
            <p:ph type="title"/>
          </p:nvPr>
        </p:nvSpPr>
        <p:spPr/>
        <p:txBody>
          <a:bodyPr/>
          <a:lstStyle/>
          <a:p>
            <a:r>
              <a:rPr lang="en-US" dirty="0"/>
              <a:t>Incrementing pointer</a:t>
            </a:r>
            <a:endParaRPr lang="cs-CZ" dirty="0"/>
          </a:p>
        </p:txBody>
      </p:sp>
      <p:sp>
        <p:nvSpPr>
          <p:cNvPr id="3" name="Zástupný obsah 2">
            <a:extLst>
              <a:ext uri="{FF2B5EF4-FFF2-40B4-BE49-F238E27FC236}">
                <a16:creationId xmlns:a16="http://schemas.microsoft.com/office/drawing/2014/main" id="{FD8E41C2-1EE8-453F-80FC-5A442537797F}"/>
              </a:ext>
            </a:extLst>
          </p:cNvPr>
          <p:cNvSpPr>
            <a:spLocks noGrp="1"/>
          </p:cNvSpPr>
          <p:nvPr>
            <p:ph idx="1"/>
          </p:nvPr>
        </p:nvSpPr>
        <p:spPr/>
        <p:txBody>
          <a:bodyPr>
            <a:normAutofit lnSpcReduction="10000"/>
          </a:bodyPr>
          <a:lstStyle/>
          <a:p>
            <a:r>
              <a:rPr lang="en-US" dirty="0"/>
              <a:t>If we have a pointer derived from the integer type, for example </a:t>
            </a:r>
            <a:r>
              <a:rPr lang="en-US" i="1" dirty="0"/>
              <a:t>int* p;</a:t>
            </a:r>
            <a:r>
              <a:rPr lang="en-US" dirty="0"/>
              <a:t> so the pointer points to an int object in memory.</a:t>
            </a:r>
          </a:p>
          <a:p>
            <a:r>
              <a:rPr lang="en-US" dirty="0"/>
              <a:t>If we increase the value of the pointer by 1, then the pointer increases its address to the next object in memory, i.e. to the next object of type int.</a:t>
            </a:r>
          </a:p>
          <a:p>
            <a:r>
              <a:rPr lang="en-US" dirty="0"/>
              <a:t>The address where the pointer points increase by </a:t>
            </a:r>
            <a:r>
              <a:rPr lang="en-US" dirty="0" err="1"/>
              <a:t>sizeof</a:t>
            </a:r>
            <a:r>
              <a:rPr lang="en-US" dirty="0"/>
              <a:t> (int), i.e. by the number of bytes occupied by one integer object in memory.</a:t>
            </a:r>
            <a:endParaRPr lang="cs-CZ" dirty="0"/>
          </a:p>
        </p:txBody>
      </p:sp>
      <p:sp>
        <p:nvSpPr>
          <p:cNvPr id="5" name="Zástupný symbol pro číslo snímku 4">
            <a:extLst>
              <a:ext uri="{FF2B5EF4-FFF2-40B4-BE49-F238E27FC236}">
                <a16:creationId xmlns:a16="http://schemas.microsoft.com/office/drawing/2014/main" id="{269D3FAF-C1F7-4119-813C-56B2B990DDC7}"/>
              </a:ext>
            </a:extLst>
          </p:cNvPr>
          <p:cNvSpPr>
            <a:spLocks noGrp="1"/>
          </p:cNvSpPr>
          <p:nvPr>
            <p:ph type="sldNum" sz="quarter" idx="12"/>
          </p:nvPr>
        </p:nvSpPr>
        <p:spPr/>
        <p:txBody>
          <a:bodyPr/>
          <a:lstStyle/>
          <a:p>
            <a:fld id="{58ACF089-6BD9-4FF9-8F05-3BF27D933551}" type="slidenum">
              <a:rPr lang="cs-CZ" smtClean="0"/>
              <a:t>23</a:t>
            </a:fld>
            <a:endParaRPr lang="cs-CZ"/>
          </a:p>
        </p:txBody>
      </p:sp>
    </p:spTree>
    <p:extLst>
      <p:ext uri="{BB962C8B-B14F-4D97-AF65-F5344CB8AC3E}">
        <p14:creationId xmlns:p14="http://schemas.microsoft.com/office/powerpoint/2010/main" val="38779268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38DF49B1-2201-413C-9C38-F8F709F67582}"/>
              </a:ext>
            </a:extLst>
          </p:cNvPr>
          <p:cNvSpPr>
            <a:spLocks noGrp="1"/>
          </p:cNvSpPr>
          <p:nvPr>
            <p:ph type="title"/>
          </p:nvPr>
        </p:nvSpPr>
        <p:spPr/>
        <p:txBody>
          <a:bodyPr/>
          <a:lstStyle/>
          <a:p>
            <a:r>
              <a:rPr lang="en-US" dirty="0"/>
              <a:t>Incrementing pointer Example</a:t>
            </a:r>
            <a:endParaRPr lang="cs-CZ" dirty="0"/>
          </a:p>
        </p:txBody>
      </p:sp>
      <p:sp>
        <p:nvSpPr>
          <p:cNvPr id="3" name="Zástupný obsah 2">
            <a:extLst>
              <a:ext uri="{FF2B5EF4-FFF2-40B4-BE49-F238E27FC236}">
                <a16:creationId xmlns:a16="http://schemas.microsoft.com/office/drawing/2014/main" id="{6048ECF5-24A4-4F75-900C-DEEEE015E93F}"/>
              </a:ext>
            </a:extLst>
          </p:cNvPr>
          <p:cNvSpPr>
            <a:spLocks noGrp="1"/>
          </p:cNvSpPr>
          <p:nvPr>
            <p:ph idx="1"/>
          </p:nvPr>
        </p:nvSpPr>
        <p:spPr/>
        <p:txBody>
          <a:bodyPr/>
          <a:lstStyle/>
          <a:p>
            <a:r>
              <a:rPr lang="en-US" dirty="0"/>
              <a:t>In the following example, we assign the address of the first array element to the pointer using the address-of operator.</a:t>
            </a:r>
          </a:p>
          <a:p>
            <a:r>
              <a:rPr lang="en-US" dirty="0"/>
              <a:t>Then we will use the pointer incrementation, and we will move it to the next element in the array.</a:t>
            </a:r>
            <a:endParaRPr lang="cs-CZ" dirty="0"/>
          </a:p>
        </p:txBody>
      </p:sp>
      <p:sp>
        <p:nvSpPr>
          <p:cNvPr id="5" name="Zástupný symbol pro číslo snímku 4">
            <a:extLst>
              <a:ext uri="{FF2B5EF4-FFF2-40B4-BE49-F238E27FC236}">
                <a16:creationId xmlns:a16="http://schemas.microsoft.com/office/drawing/2014/main" id="{F699CC2D-7639-4B9C-A5A3-F1ADDDC29C90}"/>
              </a:ext>
            </a:extLst>
          </p:cNvPr>
          <p:cNvSpPr>
            <a:spLocks noGrp="1"/>
          </p:cNvSpPr>
          <p:nvPr>
            <p:ph type="sldNum" sz="quarter" idx="12"/>
          </p:nvPr>
        </p:nvSpPr>
        <p:spPr/>
        <p:txBody>
          <a:bodyPr/>
          <a:lstStyle/>
          <a:p>
            <a:fld id="{58ACF089-6BD9-4FF9-8F05-3BF27D933551}" type="slidenum">
              <a:rPr lang="cs-CZ" smtClean="0"/>
              <a:t>24</a:t>
            </a:fld>
            <a:endParaRPr lang="cs-CZ"/>
          </a:p>
        </p:txBody>
      </p:sp>
    </p:spTree>
    <p:extLst>
      <p:ext uri="{BB962C8B-B14F-4D97-AF65-F5344CB8AC3E}">
        <p14:creationId xmlns:p14="http://schemas.microsoft.com/office/powerpoint/2010/main" val="42093663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EEA7AB69-2049-4437-9039-09146C9AEAF2}"/>
              </a:ext>
            </a:extLst>
          </p:cNvPr>
          <p:cNvSpPr>
            <a:spLocks noGrp="1"/>
          </p:cNvSpPr>
          <p:nvPr>
            <p:ph type="title"/>
          </p:nvPr>
        </p:nvSpPr>
        <p:spPr/>
        <p:txBody>
          <a:bodyPr/>
          <a:lstStyle/>
          <a:p>
            <a:r>
              <a:rPr lang="en-US" dirty="0"/>
              <a:t>Incrementing pointer Example</a:t>
            </a:r>
            <a:endParaRPr lang="cs-CZ" dirty="0"/>
          </a:p>
        </p:txBody>
      </p:sp>
      <p:sp>
        <p:nvSpPr>
          <p:cNvPr id="5" name="Zástupný symbol pro číslo snímku 4">
            <a:extLst>
              <a:ext uri="{FF2B5EF4-FFF2-40B4-BE49-F238E27FC236}">
                <a16:creationId xmlns:a16="http://schemas.microsoft.com/office/drawing/2014/main" id="{16BE6F35-A490-4C69-B7DC-4F475D0D81BD}"/>
              </a:ext>
            </a:extLst>
          </p:cNvPr>
          <p:cNvSpPr>
            <a:spLocks noGrp="1"/>
          </p:cNvSpPr>
          <p:nvPr>
            <p:ph type="sldNum" sz="quarter" idx="12"/>
          </p:nvPr>
        </p:nvSpPr>
        <p:spPr/>
        <p:txBody>
          <a:bodyPr/>
          <a:lstStyle/>
          <a:p>
            <a:fld id="{58ACF089-6BD9-4FF9-8F05-3BF27D933551}" type="slidenum">
              <a:rPr lang="cs-CZ" smtClean="0"/>
              <a:t>25</a:t>
            </a:fld>
            <a:endParaRPr lang="cs-CZ"/>
          </a:p>
        </p:txBody>
      </p:sp>
      <p:sp>
        <p:nvSpPr>
          <p:cNvPr id="6" name="Obdélník 5">
            <a:extLst>
              <a:ext uri="{FF2B5EF4-FFF2-40B4-BE49-F238E27FC236}">
                <a16:creationId xmlns:a16="http://schemas.microsoft.com/office/drawing/2014/main" id="{9C413DFC-1812-4627-973D-A7937722D961}"/>
              </a:ext>
            </a:extLst>
          </p:cNvPr>
          <p:cNvSpPr/>
          <p:nvPr/>
        </p:nvSpPr>
        <p:spPr>
          <a:xfrm>
            <a:off x="7014556" y="1694693"/>
            <a:ext cx="4567844" cy="455512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cs-CZ"/>
          </a:p>
        </p:txBody>
      </p:sp>
      <p:sp>
        <p:nvSpPr>
          <p:cNvPr id="8" name="TextovéPole 7">
            <a:extLst>
              <a:ext uri="{FF2B5EF4-FFF2-40B4-BE49-F238E27FC236}">
                <a16:creationId xmlns:a16="http://schemas.microsoft.com/office/drawing/2014/main" id="{64A4D747-F78C-46EF-8A2E-C63C2A2DDAC4}"/>
              </a:ext>
            </a:extLst>
          </p:cNvPr>
          <p:cNvSpPr txBox="1"/>
          <p:nvPr/>
        </p:nvSpPr>
        <p:spPr>
          <a:xfrm>
            <a:off x="7012477" y="1417638"/>
            <a:ext cx="1697875" cy="369332"/>
          </a:xfrm>
          <a:prstGeom prst="rect">
            <a:avLst/>
          </a:prstGeom>
          <a:noFill/>
        </p:spPr>
        <p:txBody>
          <a:bodyPr wrap="square" rtlCol="0">
            <a:spAutoFit/>
          </a:bodyPr>
          <a:lstStyle/>
          <a:p>
            <a:r>
              <a:rPr lang="cs-CZ" dirty="0"/>
              <a:t>RAM</a:t>
            </a:r>
          </a:p>
        </p:txBody>
      </p:sp>
      <p:sp>
        <p:nvSpPr>
          <p:cNvPr id="3" name="Obdélník 2">
            <a:extLst>
              <a:ext uri="{FF2B5EF4-FFF2-40B4-BE49-F238E27FC236}">
                <a16:creationId xmlns:a16="http://schemas.microsoft.com/office/drawing/2014/main" id="{FC736D06-D309-42FB-8AC4-51B87F8DF503}"/>
              </a:ext>
            </a:extLst>
          </p:cNvPr>
          <p:cNvSpPr/>
          <p:nvPr/>
        </p:nvSpPr>
        <p:spPr>
          <a:xfrm>
            <a:off x="609600" y="1792822"/>
            <a:ext cx="6238672" cy="4524315"/>
          </a:xfrm>
          <a:prstGeom prst="rect">
            <a:avLst/>
          </a:prstGeom>
        </p:spPr>
        <p:txBody>
          <a:bodyPr wrap="square">
            <a:spAutoFit/>
          </a:bodyPr>
          <a:lstStyle/>
          <a:p>
            <a:r>
              <a:rPr lang="fr-FR" sz="2400" dirty="0">
                <a:solidFill>
                  <a:srgbClr val="0000FF"/>
                </a:solidFill>
                <a:latin typeface="Consolas" panose="020B0609020204030204" pitchFamily="49" charset="0"/>
              </a:rPr>
              <a:t>int</a:t>
            </a:r>
            <a:r>
              <a:rPr lang="fr-FR" sz="2400" dirty="0">
                <a:solidFill>
                  <a:srgbClr val="000000"/>
                </a:solidFill>
                <a:latin typeface="Consolas" panose="020B0609020204030204" pitchFamily="49" charset="0"/>
              </a:rPr>
              <a:t> buffer[] = { 1, 9, 5, 2 };</a:t>
            </a:r>
          </a:p>
          <a:p>
            <a:endParaRPr lang="cs-CZ" sz="2400" dirty="0">
              <a:solidFill>
                <a:srgbClr val="000000"/>
              </a:solidFill>
              <a:latin typeface="Consolas" panose="020B0609020204030204" pitchFamily="49" charset="0"/>
            </a:endParaRPr>
          </a:p>
          <a:p>
            <a:r>
              <a:rPr lang="cs-CZ" sz="2400" dirty="0" err="1">
                <a:solidFill>
                  <a:srgbClr val="0000FF"/>
                </a:solidFill>
                <a:latin typeface="Consolas" panose="020B0609020204030204" pitchFamily="49" charset="0"/>
              </a:rPr>
              <a:t>int</a:t>
            </a:r>
            <a:r>
              <a:rPr lang="cs-CZ" sz="2400" dirty="0">
                <a:solidFill>
                  <a:srgbClr val="000000"/>
                </a:solidFill>
                <a:latin typeface="Consolas" panose="020B0609020204030204" pitchFamily="49" charset="0"/>
              </a:rPr>
              <a:t>* pointer = </a:t>
            </a:r>
            <a:r>
              <a:rPr lang="cs-CZ" sz="2400" dirty="0" err="1">
                <a:solidFill>
                  <a:srgbClr val="0000FF"/>
                </a:solidFill>
                <a:latin typeface="Consolas" panose="020B0609020204030204" pitchFamily="49" charset="0"/>
              </a:rPr>
              <a:t>nullptr</a:t>
            </a:r>
            <a:r>
              <a:rPr lang="cs-CZ" sz="2400" dirty="0">
                <a:solidFill>
                  <a:srgbClr val="000000"/>
                </a:solidFill>
                <a:latin typeface="Consolas" panose="020B0609020204030204" pitchFamily="49" charset="0"/>
              </a:rPr>
              <a:t>;</a:t>
            </a:r>
          </a:p>
          <a:p>
            <a:r>
              <a:rPr lang="cs-CZ" sz="2400" dirty="0">
                <a:solidFill>
                  <a:srgbClr val="000000"/>
                </a:solidFill>
                <a:latin typeface="Consolas" panose="020B0609020204030204" pitchFamily="49" charset="0"/>
              </a:rPr>
              <a:t>pointer = &amp;buffer[0];</a:t>
            </a:r>
          </a:p>
          <a:p>
            <a:endParaRPr lang="cs-CZ" sz="2400" dirty="0">
              <a:solidFill>
                <a:srgbClr val="000000"/>
              </a:solidFill>
              <a:latin typeface="Consolas" panose="020B0609020204030204" pitchFamily="49" charset="0"/>
            </a:endParaRPr>
          </a:p>
          <a:p>
            <a:r>
              <a:rPr lang="cs-CZ" sz="2400" dirty="0">
                <a:solidFill>
                  <a:srgbClr val="000000"/>
                </a:solidFill>
                <a:latin typeface="Consolas" panose="020B0609020204030204" pitchFamily="49" charset="0"/>
              </a:rPr>
              <a:t>*pointer = 0;</a:t>
            </a:r>
          </a:p>
          <a:p>
            <a:r>
              <a:rPr lang="cs-CZ" sz="2400" dirty="0">
                <a:solidFill>
                  <a:srgbClr val="000000"/>
                </a:solidFill>
                <a:latin typeface="Consolas" panose="020B0609020204030204" pitchFamily="49" charset="0"/>
              </a:rPr>
              <a:t>++pointer;</a:t>
            </a:r>
          </a:p>
          <a:p>
            <a:r>
              <a:rPr lang="cs-CZ" sz="2400" dirty="0">
                <a:solidFill>
                  <a:srgbClr val="000000"/>
                </a:solidFill>
                <a:latin typeface="Consolas" panose="020B0609020204030204" pitchFamily="49" charset="0"/>
              </a:rPr>
              <a:t>*pointer = 0;</a:t>
            </a:r>
          </a:p>
          <a:p>
            <a:r>
              <a:rPr lang="cs-CZ" sz="2400" dirty="0">
                <a:solidFill>
                  <a:srgbClr val="000000"/>
                </a:solidFill>
                <a:latin typeface="Consolas" panose="020B0609020204030204" pitchFamily="49" charset="0"/>
              </a:rPr>
              <a:t>++pointer;</a:t>
            </a:r>
          </a:p>
          <a:p>
            <a:r>
              <a:rPr lang="cs-CZ" sz="2400" dirty="0">
                <a:solidFill>
                  <a:srgbClr val="000000"/>
                </a:solidFill>
                <a:latin typeface="Consolas" panose="020B0609020204030204" pitchFamily="49" charset="0"/>
              </a:rPr>
              <a:t>*pointer = 0;</a:t>
            </a:r>
          </a:p>
          <a:p>
            <a:r>
              <a:rPr lang="cs-CZ" sz="2400" dirty="0">
                <a:solidFill>
                  <a:srgbClr val="000000"/>
                </a:solidFill>
                <a:latin typeface="Consolas" panose="020B0609020204030204" pitchFamily="49" charset="0"/>
              </a:rPr>
              <a:t>++pointer;</a:t>
            </a:r>
          </a:p>
          <a:p>
            <a:r>
              <a:rPr lang="cs-CZ" sz="2400" dirty="0">
                <a:solidFill>
                  <a:srgbClr val="000000"/>
                </a:solidFill>
                <a:latin typeface="Consolas" panose="020B0609020204030204" pitchFamily="49" charset="0"/>
              </a:rPr>
              <a:t>*pointer = 0;</a:t>
            </a:r>
            <a:endParaRPr lang="cs-CZ" sz="2400" dirty="0"/>
          </a:p>
        </p:txBody>
      </p:sp>
    </p:spTree>
    <p:extLst>
      <p:ext uri="{BB962C8B-B14F-4D97-AF65-F5344CB8AC3E}">
        <p14:creationId xmlns:p14="http://schemas.microsoft.com/office/powerpoint/2010/main" val="1265869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EEA7AB69-2049-4437-9039-09146C9AEAF2}"/>
              </a:ext>
            </a:extLst>
          </p:cNvPr>
          <p:cNvSpPr>
            <a:spLocks noGrp="1"/>
          </p:cNvSpPr>
          <p:nvPr>
            <p:ph type="title"/>
          </p:nvPr>
        </p:nvSpPr>
        <p:spPr/>
        <p:txBody>
          <a:bodyPr/>
          <a:lstStyle/>
          <a:p>
            <a:r>
              <a:rPr lang="en-US" dirty="0"/>
              <a:t>Incrementing pointer Example</a:t>
            </a:r>
            <a:endParaRPr lang="cs-CZ" dirty="0"/>
          </a:p>
        </p:txBody>
      </p:sp>
      <p:sp>
        <p:nvSpPr>
          <p:cNvPr id="5" name="Zástupný symbol pro číslo snímku 4">
            <a:extLst>
              <a:ext uri="{FF2B5EF4-FFF2-40B4-BE49-F238E27FC236}">
                <a16:creationId xmlns:a16="http://schemas.microsoft.com/office/drawing/2014/main" id="{16BE6F35-A490-4C69-B7DC-4F475D0D81BD}"/>
              </a:ext>
            </a:extLst>
          </p:cNvPr>
          <p:cNvSpPr>
            <a:spLocks noGrp="1"/>
          </p:cNvSpPr>
          <p:nvPr>
            <p:ph type="sldNum" sz="quarter" idx="12"/>
          </p:nvPr>
        </p:nvSpPr>
        <p:spPr/>
        <p:txBody>
          <a:bodyPr/>
          <a:lstStyle/>
          <a:p>
            <a:fld id="{58ACF089-6BD9-4FF9-8F05-3BF27D933551}" type="slidenum">
              <a:rPr lang="cs-CZ" smtClean="0"/>
              <a:t>26</a:t>
            </a:fld>
            <a:endParaRPr lang="cs-CZ"/>
          </a:p>
        </p:txBody>
      </p:sp>
      <p:sp>
        <p:nvSpPr>
          <p:cNvPr id="6" name="Obdélník 5">
            <a:extLst>
              <a:ext uri="{FF2B5EF4-FFF2-40B4-BE49-F238E27FC236}">
                <a16:creationId xmlns:a16="http://schemas.microsoft.com/office/drawing/2014/main" id="{9C413DFC-1812-4627-973D-A7937722D961}"/>
              </a:ext>
            </a:extLst>
          </p:cNvPr>
          <p:cNvSpPr/>
          <p:nvPr/>
        </p:nvSpPr>
        <p:spPr>
          <a:xfrm>
            <a:off x="7014556" y="1694693"/>
            <a:ext cx="4567844" cy="455512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cs-CZ"/>
          </a:p>
        </p:txBody>
      </p:sp>
      <p:sp>
        <p:nvSpPr>
          <p:cNvPr id="8" name="TextovéPole 7">
            <a:extLst>
              <a:ext uri="{FF2B5EF4-FFF2-40B4-BE49-F238E27FC236}">
                <a16:creationId xmlns:a16="http://schemas.microsoft.com/office/drawing/2014/main" id="{64A4D747-F78C-46EF-8A2E-C63C2A2DDAC4}"/>
              </a:ext>
            </a:extLst>
          </p:cNvPr>
          <p:cNvSpPr txBox="1"/>
          <p:nvPr/>
        </p:nvSpPr>
        <p:spPr>
          <a:xfrm>
            <a:off x="7012477" y="1417638"/>
            <a:ext cx="1697875" cy="369332"/>
          </a:xfrm>
          <a:prstGeom prst="rect">
            <a:avLst/>
          </a:prstGeom>
          <a:noFill/>
        </p:spPr>
        <p:txBody>
          <a:bodyPr wrap="square" rtlCol="0">
            <a:spAutoFit/>
          </a:bodyPr>
          <a:lstStyle/>
          <a:p>
            <a:r>
              <a:rPr lang="cs-CZ" dirty="0"/>
              <a:t>RAM</a:t>
            </a:r>
          </a:p>
        </p:txBody>
      </p:sp>
      <p:sp>
        <p:nvSpPr>
          <p:cNvPr id="9" name="Obdélník 8">
            <a:extLst>
              <a:ext uri="{FF2B5EF4-FFF2-40B4-BE49-F238E27FC236}">
                <a16:creationId xmlns:a16="http://schemas.microsoft.com/office/drawing/2014/main" id="{BC670A61-036B-44F4-AE9C-10FC6D63E78D}"/>
              </a:ext>
            </a:extLst>
          </p:cNvPr>
          <p:cNvSpPr/>
          <p:nvPr/>
        </p:nvSpPr>
        <p:spPr>
          <a:xfrm>
            <a:off x="9253825" y="2467015"/>
            <a:ext cx="1670858" cy="646331"/>
          </a:xfrm>
          <a:prstGeom prst="rect">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solidFill>
                  <a:srgbClr val="FF0000"/>
                </a:solidFill>
              </a:rPr>
              <a:t>1</a:t>
            </a:r>
            <a:endParaRPr lang="cs-CZ" sz="2400" dirty="0">
              <a:solidFill>
                <a:srgbClr val="FF0000"/>
              </a:solidFill>
            </a:endParaRPr>
          </a:p>
        </p:txBody>
      </p:sp>
      <p:sp>
        <p:nvSpPr>
          <p:cNvPr id="10" name="TextovéPole 9">
            <a:extLst>
              <a:ext uri="{FF2B5EF4-FFF2-40B4-BE49-F238E27FC236}">
                <a16:creationId xmlns:a16="http://schemas.microsoft.com/office/drawing/2014/main" id="{1D2D47C0-D201-4BBE-A5E5-0B3BD41A22F6}"/>
              </a:ext>
            </a:extLst>
          </p:cNvPr>
          <p:cNvSpPr txBox="1"/>
          <p:nvPr/>
        </p:nvSpPr>
        <p:spPr>
          <a:xfrm>
            <a:off x="6867728" y="2436236"/>
            <a:ext cx="2385058" cy="707886"/>
          </a:xfrm>
          <a:prstGeom prst="rect">
            <a:avLst/>
          </a:prstGeom>
          <a:noFill/>
        </p:spPr>
        <p:txBody>
          <a:bodyPr wrap="square" rtlCol="0" anchor="ctr">
            <a:spAutoFit/>
          </a:bodyPr>
          <a:lstStyle/>
          <a:p>
            <a:pPr algn="r"/>
            <a:r>
              <a:rPr lang="cs-CZ" sz="2000" dirty="0" err="1">
                <a:solidFill>
                  <a:srgbClr val="FF0000"/>
                </a:solidFill>
                <a:latin typeface="Consolas" panose="020B0609020204030204" pitchFamily="49" charset="0"/>
              </a:rPr>
              <a:t>address</a:t>
            </a:r>
            <a:r>
              <a:rPr lang="cs-CZ" sz="2000" dirty="0">
                <a:solidFill>
                  <a:srgbClr val="FF0000"/>
                </a:solidFill>
                <a:latin typeface="Consolas" panose="020B0609020204030204" pitchFamily="49" charset="0"/>
              </a:rPr>
              <a:t> 1000</a:t>
            </a:r>
          </a:p>
          <a:p>
            <a:pPr lvl="1" algn="r"/>
            <a:r>
              <a:rPr lang="en-US" sz="2000" dirty="0">
                <a:solidFill>
                  <a:srgbClr val="FF0000"/>
                </a:solidFill>
                <a:latin typeface="Consolas" panose="020B0609020204030204" pitchFamily="49" charset="0"/>
              </a:rPr>
              <a:t>buffer[0]</a:t>
            </a:r>
            <a:r>
              <a:rPr lang="cs-CZ" sz="2000" dirty="0">
                <a:solidFill>
                  <a:srgbClr val="FF0000"/>
                </a:solidFill>
                <a:latin typeface="Consolas" panose="020B0609020204030204" pitchFamily="49" charset="0"/>
              </a:rPr>
              <a:t>:</a:t>
            </a:r>
            <a:endParaRPr lang="cs-CZ" sz="2000" dirty="0">
              <a:solidFill>
                <a:srgbClr val="FF0000"/>
              </a:solidFill>
            </a:endParaRPr>
          </a:p>
        </p:txBody>
      </p:sp>
      <p:sp>
        <p:nvSpPr>
          <p:cNvPr id="21" name="Obdélník 20">
            <a:extLst>
              <a:ext uri="{FF2B5EF4-FFF2-40B4-BE49-F238E27FC236}">
                <a16:creationId xmlns:a16="http://schemas.microsoft.com/office/drawing/2014/main" id="{E61A8C46-6056-423B-9947-94120B074273}"/>
              </a:ext>
            </a:extLst>
          </p:cNvPr>
          <p:cNvSpPr/>
          <p:nvPr/>
        </p:nvSpPr>
        <p:spPr>
          <a:xfrm>
            <a:off x="9253825" y="3098011"/>
            <a:ext cx="1670858" cy="646331"/>
          </a:xfrm>
          <a:prstGeom prst="rect">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solidFill>
                  <a:srgbClr val="FF0000"/>
                </a:solidFill>
              </a:rPr>
              <a:t>9</a:t>
            </a:r>
            <a:endParaRPr lang="cs-CZ" sz="2400" dirty="0">
              <a:solidFill>
                <a:srgbClr val="FF0000"/>
              </a:solidFill>
            </a:endParaRPr>
          </a:p>
        </p:txBody>
      </p:sp>
      <p:sp>
        <p:nvSpPr>
          <p:cNvPr id="22" name="TextovéPole 21">
            <a:extLst>
              <a:ext uri="{FF2B5EF4-FFF2-40B4-BE49-F238E27FC236}">
                <a16:creationId xmlns:a16="http://schemas.microsoft.com/office/drawing/2014/main" id="{B7E51456-5F44-45C8-91A1-06FF13F98914}"/>
              </a:ext>
            </a:extLst>
          </p:cNvPr>
          <p:cNvSpPr txBox="1"/>
          <p:nvPr/>
        </p:nvSpPr>
        <p:spPr>
          <a:xfrm>
            <a:off x="6852428" y="3067232"/>
            <a:ext cx="2400358" cy="707886"/>
          </a:xfrm>
          <a:prstGeom prst="rect">
            <a:avLst/>
          </a:prstGeom>
          <a:noFill/>
        </p:spPr>
        <p:txBody>
          <a:bodyPr wrap="square" rtlCol="0" anchor="ctr">
            <a:spAutoFit/>
          </a:bodyPr>
          <a:lstStyle/>
          <a:p>
            <a:pPr algn="r"/>
            <a:r>
              <a:rPr lang="cs-CZ" sz="2000" dirty="0" err="1">
                <a:solidFill>
                  <a:srgbClr val="FF0000"/>
                </a:solidFill>
                <a:latin typeface="Consolas" panose="020B0609020204030204" pitchFamily="49" charset="0"/>
              </a:rPr>
              <a:t>address</a:t>
            </a:r>
            <a:r>
              <a:rPr lang="cs-CZ" sz="2000" dirty="0">
                <a:solidFill>
                  <a:srgbClr val="FF0000"/>
                </a:solidFill>
                <a:latin typeface="Consolas" panose="020B0609020204030204" pitchFamily="49" charset="0"/>
              </a:rPr>
              <a:t> 100</a:t>
            </a:r>
            <a:r>
              <a:rPr lang="en-US" sz="2000" dirty="0">
                <a:solidFill>
                  <a:srgbClr val="FF0000"/>
                </a:solidFill>
                <a:latin typeface="Consolas" panose="020B0609020204030204" pitchFamily="49" charset="0"/>
              </a:rPr>
              <a:t>4</a:t>
            </a:r>
            <a:endParaRPr lang="cs-CZ" sz="2000" dirty="0">
              <a:solidFill>
                <a:srgbClr val="FF0000"/>
              </a:solidFill>
              <a:latin typeface="Consolas" panose="020B0609020204030204" pitchFamily="49" charset="0"/>
            </a:endParaRPr>
          </a:p>
          <a:p>
            <a:pPr lvl="1" algn="r"/>
            <a:r>
              <a:rPr lang="en-US" sz="2000" dirty="0">
                <a:solidFill>
                  <a:srgbClr val="FF0000"/>
                </a:solidFill>
                <a:latin typeface="Consolas" panose="020B0609020204030204" pitchFamily="49" charset="0"/>
              </a:rPr>
              <a:t>buffer[1]</a:t>
            </a:r>
            <a:r>
              <a:rPr lang="cs-CZ" sz="2000" dirty="0">
                <a:solidFill>
                  <a:srgbClr val="FF0000"/>
                </a:solidFill>
                <a:latin typeface="Consolas" panose="020B0609020204030204" pitchFamily="49" charset="0"/>
              </a:rPr>
              <a:t>:</a:t>
            </a:r>
            <a:endParaRPr lang="cs-CZ" sz="2000" dirty="0">
              <a:solidFill>
                <a:srgbClr val="FF0000"/>
              </a:solidFill>
            </a:endParaRPr>
          </a:p>
        </p:txBody>
      </p:sp>
      <p:sp>
        <p:nvSpPr>
          <p:cNvPr id="12" name="Obdélník 11">
            <a:extLst>
              <a:ext uri="{FF2B5EF4-FFF2-40B4-BE49-F238E27FC236}">
                <a16:creationId xmlns:a16="http://schemas.microsoft.com/office/drawing/2014/main" id="{612461D7-DC4A-425F-A9AE-CB1471933BF9}"/>
              </a:ext>
            </a:extLst>
          </p:cNvPr>
          <p:cNvSpPr/>
          <p:nvPr/>
        </p:nvSpPr>
        <p:spPr>
          <a:xfrm>
            <a:off x="9253825" y="3744339"/>
            <a:ext cx="1670858" cy="646331"/>
          </a:xfrm>
          <a:prstGeom prst="rect">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solidFill>
                  <a:srgbClr val="FF0000"/>
                </a:solidFill>
              </a:rPr>
              <a:t>5</a:t>
            </a:r>
            <a:endParaRPr lang="cs-CZ" sz="2400" dirty="0">
              <a:solidFill>
                <a:srgbClr val="FF0000"/>
              </a:solidFill>
            </a:endParaRPr>
          </a:p>
        </p:txBody>
      </p:sp>
      <p:sp>
        <p:nvSpPr>
          <p:cNvPr id="13" name="TextovéPole 12">
            <a:extLst>
              <a:ext uri="{FF2B5EF4-FFF2-40B4-BE49-F238E27FC236}">
                <a16:creationId xmlns:a16="http://schemas.microsoft.com/office/drawing/2014/main" id="{FA75918C-3E7B-4A11-B290-A1242D7EEC55}"/>
              </a:ext>
            </a:extLst>
          </p:cNvPr>
          <p:cNvSpPr txBox="1"/>
          <p:nvPr/>
        </p:nvSpPr>
        <p:spPr>
          <a:xfrm>
            <a:off x="6705600" y="3713560"/>
            <a:ext cx="2547186" cy="707886"/>
          </a:xfrm>
          <a:prstGeom prst="rect">
            <a:avLst/>
          </a:prstGeom>
          <a:noFill/>
        </p:spPr>
        <p:txBody>
          <a:bodyPr wrap="square" rtlCol="0" anchor="ctr">
            <a:spAutoFit/>
          </a:bodyPr>
          <a:lstStyle/>
          <a:p>
            <a:pPr algn="r"/>
            <a:r>
              <a:rPr lang="cs-CZ" sz="2000" dirty="0" err="1">
                <a:solidFill>
                  <a:srgbClr val="FF0000"/>
                </a:solidFill>
                <a:latin typeface="Consolas" panose="020B0609020204030204" pitchFamily="49" charset="0"/>
              </a:rPr>
              <a:t>address</a:t>
            </a:r>
            <a:r>
              <a:rPr lang="cs-CZ" sz="2000" dirty="0">
                <a:solidFill>
                  <a:srgbClr val="FF0000"/>
                </a:solidFill>
                <a:latin typeface="Consolas" panose="020B0609020204030204" pitchFamily="49" charset="0"/>
              </a:rPr>
              <a:t> 100</a:t>
            </a:r>
            <a:r>
              <a:rPr lang="en-US" sz="2000" dirty="0">
                <a:solidFill>
                  <a:srgbClr val="FF0000"/>
                </a:solidFill>
                <a:latin typeface="Consolas" panose="020B0609020204030204" pitchFamily="49" charset="0"/>
              </a:rPr>
              <a:t>8</a:t>
            </a:r>
            <a:endParaRPr lang="cs-CZ" sz="2000" dirty="0">
              <a:solidFill>
                <a:srgbClr val="FF0000"/>
              </a:solidFill>
              <a:latin typeface="Consolas" panose="020B0609020204030204" pitchFamily="49" charset="0"/>
            </a:endParaRPr>
          </a:p>
          <a:p>
            <a:pPr lvl="1" algn="r"/>
            <a:r>
              <a:rPr lang="en-US" sz="2000" dirty="0">
                <a:solidFill>
                  <a:srgbClr val="FF0000"/>
                </a:solidFill>
                <a:latin typeface="Consolas" panose="020B0609020204030204" pitchFamily="49" charset="0"/>
              </a:rPr>
              <a:t>buffer[2]</a:t>
            </a:r>
            <a:r>
              <a:rPr lang="cs-CZ" sz="2000" dirty="0">
                <a:solidFill>
                  <a:srgbClr val="FF0000"/>
                </a:solidFill>
                <a:latin typeface="Consolas" panose="020B0609020204030204" pitchFamily="49" charset="0"/>
              </a:rPr>
              <a:t>:</a:t>
            </a:r>
            <a:endParaRPr lang="cs-CZ" sz="2000" dirty="0">
              <a:solidFill>
                <a:srgbClr val="FF0000"/>
              </a:solidFill>
            </a:endParaRPr>
          </a:p>
        </p:txBody>
      </p:sp>
      <p:sp>
        <p:nvSpPr>
          <p:cNvPr id="14" name="Obdélník 13">
            <a:extLst>
              <a:ext uri="{FF2B5EF4-FFF2-40B4-BE49-F238E27FC236}">
                <a16:creationId xmlns:a16="http://schemas.microsoft.com/office/drawing/2014/main" id="{E31797FA-DEA6-48A5-AC22-933A2239A647}"/>
              </a:ext>
            </a:extLst>
          </p:cNvPr>
          <p:cNvSpPr/>
          <p:nvPr/>
        </p:nvSpPr>
        <p:spPr>
          <a:xfrm>
            <a:off x="9252786" y="4390670"/>
            <a:ext cx="1670858" cy="646331"/>
          </a:xfrm>
          <a:prstGeom prst="rect">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solidFill>
                  <a:srgbClr val="FF0000"/>
                </a:solidFill>
              </a:rPr>
              <a:t>2</a:t>
            </a:r>
            <a:endParaRPr lang="cs-CZ" sz="2400" dirty="0">
              <a:solidFill>
                <a:srgbClr val="FF0000"/>
              </a:solidFill>
            </a:endParaRPr>
          </a:p>
        </p:txBody>
      </p:sp>
      <p:sp>
        <p:nvSpPr>
          <p:cNvPr id="15" name="TextovéPole 14">
            <a:extLst>
              <a:ext uri="{FF2B5EF4-FFF2-40B4-BE49-F238E27FC236}">
                <a16:creationId xmlns:a16="http://schemas.microsoft.com/office/drawing/2014/main" id="{154E8E40-4353-44BB-9F90-DF46C42A1000}"/>
              </a:ext>
            </a:extLst>
          </p:cNvPr>
          <p:cNvSpPr txBox="1"/>
          <p:nvPr/>
        </p:nvSpPr>
        <p:spPr>
          <a:xfrm>
            <a:off x="6381345" y="4359891"/>
            <a:ext cx="2870402" cy="707886"/>
          </a:xfrm>
          <a:prstGeom prst="rect">
            <a:avLst/>
          </a:prstGeom>
          <a:noFill/>
        </p:spPr>
        <p:txBody>
          <a:bodyPr wrap="square" rtlCol="0" anchor="ctr">
            <a:spAutoFit/>
          </a:bodyPr>
          <a:lstStyle/>
          <a:p>
            <a:pPr algn="r"/>
            <a:r>
              <a:rPr lang="cs-CZ" sz="2000" dirty="0" err="1">
                <a:solidFill>
                  <a:srgbClr val="FF0000"/>
                </a:solidFill>
                <a:latin typeface="Consolas" panose="020B0609020204030204" pitchFamily="49" charset="0"/>
              </a:rPr>
              <a:t>address</a:t>
            </a:r>
            <a:r>
              <a:rPr lang="cs-CZ" sz="2000" dirty="0">
                <a:solidFill>
                  <a:srgbClr val="FF0000"/>
                </a:solidFill>
                <a:latin typeface="Consolas" panose="020B0609020204030204" pitchFamily="49" charset="0"/>
              </a:rPr>
              <a:t> 10</a:t>
            </a:r>
            <a:r>
              <a:rPr lang="en-US" sz="2000" dirty="0">
                <a:solidFill>
                  <a:srgbClr val="FF0000"/>
                </a:solidFill>
                <a:latin typeface="Consolas" panose="020B0609020204030204" pitchFamily="49" charset="0"/>
              </a:rPr>
              <a:t>12</a:t>
            </a:r>
            <a:endParaRPr lang="cs-CZ" sz="2000" dirty="0">
              <a:solidFill>
                <a:srgbClr val="FF0000"/>
              </a:solidFill>
              <a:latin typeface="Consolas" panose="020B0609020204030204" pitchFamily="49" charset="0"/>
            </a:endParaRPr>
          </a:p>
          <a:p>
            <a:pPr lvl="1" algn="r"/>
            <a:r>
              <a:rPr lang="en-US" sz="2000" dirty="0">
                <a:solidFill>
                  <a:srgbClr val="FF0000"/>
                </a:solidFill>
                <a:latin typeface="Consolas" panose="020B0609020204030204" pitchFamily="49" charset="0"/>
              </a:rPr>
              <a:t>buffer[3]</a:t>
            </a:r>
            <a:r>
              <a:rPr lang="cs-CZ" sz="2000" dirty="0">
                <a:solidFill>
                  <a:srgbClr val="FF0000"/>
                </a:solidFill>
                <a:latin typeface="Consolas" panose="020B0609020204030204" pitchFamily="49" charset="0"/>
              </a:rPr>
              <a:t>:</a:t>
            </a:r>
            <a:endParaRPr lang="cs-CZ" sz="2000" dirty="0">
              <a:solidFill>
                <a:srgbClr val="FF0000"/>
              </a:solidFill>
            </a:endParaRPr>
          </a:p>
        </p:txBody>
      </p:sp>
      <p:sp>
        <p:nvSpPr>
          <p:cNvPr id="3" name="Obdélník 2">
            <a:extLst>
              <a:ext uri="{FF2B5EF4-FFF2-40B4-BE49-F238E27FC236}">
                <a16:creationId xmlns:a16="http://schemas.microsoft.com/office/drawing/2014/main" id="{FC736D06-D309-42FB-8AC4-51B87F8DF503}"/>
              </a:ext>
            </a:extLst>
          </p:cNvPr>
          <p:cNvSpPr/>
          <p:nvPr/>
        </p:nvSpPr>
        <p:spPr>
          <a:xfrm>
            <a:off x="609600" y="1792822"/>
            <a:ext cx="6096000" cy="4524315"/>
          </a:xfrm>
          <a:prstGeom prst="rect">
            <a:avLst/>
          </a:prstGeom>
        </p:spPr>
        <p:txBody>
          <a:bodyPr>
            <a:spAutoFit/>
          </a:bodyPr>
          <a:lstStyle/>
          <a:p>
            <a:r>
              <a:rPr lang="fr-FR" sz="2400" dirty="0">
                <a:solidFill>
                  <a:srgbClr val="FF0000"/>
                </a:solidFill>
                <a:latin typeface="Consolas" panose="020B0609020204030204" pitchFamily="49" charset="0"/>
              </a:rPr>
              <a:t>int buffer[] = { 1, 9, 5, 2 };</a:t>
            </a:r>
          </a:p>
          <a:p>
            <a:endParaRPr lang="cs-CZ" sz="2400" dirty="0">
              <a:solidFill>
                <a:srgbClr val="000000"/>
              </a:solidFill>
              <a:latin typeface="Consolas" panose="020B0609020204030204" pitchFamily="49" charset="0"/>
            </a:endParaRPr>
          </a:p>
          <a:p>
            <a:r>
              <a:rPr lang="cs-CZ" sz="2400" dirty="0" err="1">
                <a:solidFill>
                  <a:srgbClr val="0000FF"/>
                </a:solidFill>
                <a:latin typeface="Consolas" panose="020B0609020204030204" pitchFamily="49" charset="0"/>
              </a:rPr>
              <a:t>int</a:t>
            </a:r>
            <a:r>
              <a:rPr lang="cs-CZ" sz="2400" dirty="0">
                <a:solidFill>
                  <a:srgbClr val="000000"/>
                </a:solidFill>
                <a:latin typeface="Consolas" panose="020B0609020204030204" pitchFamily="49" charset="0"/>
              </a:rPr>
              <a:t>* pointer = </a:t>
            </a:r>
            <a:r>
              <a:rPr lang="cs-CZ" sz="2400" dirty="0" err="1">
                <a:solidFill>
                  <a:srgbClr val="0000FF"/>
                </a:solidFill>
                <a:latin typeface="Consolas" panose="020B0609020204030204" pitchFamily="49" charset="0"/>
              </a:rPr>
              <a:t>nullptr</a:t>
            </a:r>
            <a:r>
              <a:rPr lang="cs-CZ" sz="2400" dirty="0">
                <a:solidFill>
                  <a:srgbClr val="000000"/>
                </a:solidFill>
                <a:latin typeface="Consolas" panose="020B0609020204030204" pitchFamily="49" charset="0"/>
              </a:rPr>
              <a:t>;</a:t>
            </a:r>
          </a:p>
          <a:p>
            <a:r>
              <a:rPr lang="cs-CZ" sz="2400" dirty="0">
                <a:solidFill>
                  <a:srgbClr val="000000"/>
                </a:solidFill>
                <a:latin typeface="Consolas" panose="020B0609020204030204" pitchFamily="49" charset="0"/>
              </a:rPr>
              <a:t>pointer = &amp;buffer[0];</a:t>
            </a:r>
          </a:p>
          <a:p>
            <a:endParaRPr lang="cs-CZ" sz="2400" dirty="0">
              <a:solidFill>
                <a:srgbClr val="000000"/>
              </a:solidFill>
              <a:latin typeface="Consolas" panose="020B0609020204030204" pitchFamily="49" charset="0"/>
            </a:endParaRPr>
          </a:p>
          <a:p>
            <a:r>
              <a:rPr lang="cs-CZ" sz="2400" dirty="0">
                <a:solidFill>
                  <a:srgbClr val="000000"/>
                </a:solidFill>
                <a:latin typeface="Consolas" panose="020B0609020204030204" pitchFamily="49" charset="0"/>
              </a:rPr>
              <a:t>*pointer = 0;</a:t>
            </a:r>
          </a:p>
          <a:p>
            <a:r>
              <a:rPr lang="cs-CZ" sz="2400" dirty="0">
                <a:solidFill>
                  <a:srgbClr val="000000"/>
                </a:solidFill>
                <a:latin typeface="Consolas" panose="020B0609020204030204" pitchFamily="49" charset="0"/>
              </a:rPr>
              <a:t>++pointer;</a:t>
            </a:r>
          </a:p>
          <a:p>
            <a:r>
              <a:rPr lang="cs-CZ" sz="2400" dirty="0">
                <a:solidFill>
                  <a:srgbClr val="000000"/>
                </a:solidFill>
                <a:latin typeface="Consolas" panose="020B0609020204030204" pitchFamily="49" charset="0"/>
              </a:rPr>
              <a:t>*pointer = 0;</a:t>
            </a:r>
          </a:p>
          <a:p>
            <a:r>
              <a:rPr lang="cs-CZ" sz="2400" dirty="0">
                <a:solidFill>
                  <a:srgbClr val="000000"/>
                </a:solidFill>
                <a:latin typeface="Consolas" panose="020B0609020204030204" pitchFamily="49" charset="0"/>
              </a:rPr>
              <a:t>++pointer;</a:t>
            </a:r>
          </a:p>
          <a:p>
            <a:r>
              <a:rPr lang="cs-CZ" sz="2400" dirty="0">
                <a:solidFill>
                  <a:srgbClr val="000000"/>
                </a:solidFill>
                <a:latin typeface="Consolas" panose="020B0609020204030204" pitchFamily="49" charset="0"/>
              </a:rPr>
              <a:t>*pointer = 0;</a:t>
            </a:r>
          </a:p>
          <a:p>
            <a:r>
              <a:rPr lang="cs-CZ" sz="2400" dirty="0">
                <a:solidFill>
                  <a:srgbClr val="000000"/>
                </a:solidFill>
                <a:latin typeface="Consolas" panose="020B0609020204030204" pitchFamily="49" charset="0"/>
              </a:rPr>
              <a:t>++pointer;</a:t>
            </a:r>
          </a:p>
          <a:p>
            <a:r>
              <a:rPr lang="cs-CZ" sz="2400" dirty="0">
                <a:solidFill>
                  <a:srgbClr val="000000"/>
                </a:solidFill>
                <a:latin typeface="Consolas" panose="020B0609020204030204" pitchFamily="49" charset="0"/>
              </a:rPr>
              <a:t>*pointer = 0;</a:t>
            </a:r>
            <a:endParaRPr lang="cs-CZ" sz="2400" dirty="0"/>
          </a:p>
        </p:txBody>
      </p:sp>
    </p:spTree>
    <p:extLst>
      <p:ext uri="{BB962C8B-B14F-4D97-AF65-F5344CB8AC3E}">
        <p14:creationId xmlns:p14="http://schemas.microsoft.com/office/powerpoint/2010/main" val="2790300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EEA7AB69-2049-4437-9039-09146C9AEAF2}"/>
              </a:ext>
            </a:extLst>
          </p:cNvPr>
          <p:cNvSpPr>
            <a:spLocks noGrp="1"/>
          </p:cNvSpPr>
          <p:nvPr>
            <p:ph type="title"/>
          </p:nvPr>
        </p:nvSpPr>
        <p:spPr/>
        <p:txBody>
          <a:bodyPr/>
          <a:lstStyle/>
          <a:p>
            <a:r>
              <a:rPr lang="en-US" dirty="0"/>
              <a:t>Incrementing pointer Example</a:t>
            </a:r>
            <a:endParaRPr lang="cs-CZ" dirty="0"/>
          </a:p>
        </p:txBody>
      </p:sp>
      <p:sp>
        <p:nvSpPr>
          <p:cNvPr id="5" name="Zástupný symbol pro číslo snímku 4">
            <a:extLst>
              <a:ext uri="{FF2B5EF4-FFF2-40B4-BE49-F238E27FC236}">
                <a16:creationId xmlns:a16="http://schemas.microsoft.com/office/drawing/2014/main" id="{16BE6F35-A490-4C69-B7DC-4F475D0D81BD}"/>
              </a:ext>
            </a:extLst>
          </p:cNvPr>
          <p:cNvSpPr>
            <a:spLocks noGrp="1"/>
          </p:cNvSpPr>
          <p:nvPr>
            <p:ph type="sldNum" sz="quarter" idx="12"/>
          </p:nvPr>
        </p:nvSpPr>
        <p:spPr/>
        <p:txBody>
          <a:bodyPr/>
          <a:lstStyle/>
          <a:p>
            <a:fld id="{58ACF089-6BD9-4FF9-8F05-3BF27D933551}" type="slidenum">
              <a:rPr lang="cs-CZ" smtClean="0"/>
              <a:t>27</a:t>
            </a:fld>
            <a:endParaRPr lang="cs-CZ"/>
          </a:p>
        </p:txBody>
      </p:sp>
      <p:sp>
        <p:nvSpPr>
          <p:cNvPr id="6" name="Obdélník 5">
            <a:extLst>
              <a:ext uri="{FF2B5EF4-FFF2-40B4-BE49-F238E27FC236}">
                <a16:creationId xmlns:a16="http://schemas.microsoft.com/office/drawing/2014/main" id="{9C413DFC-1812-4627-973D-A7937722D961}"/>
              </a:ext>
            </a:extLst>
          </p:cNvPr>
          <p:cNvSpPr/>
          <p:nvPr/>
        </p:nvSpPr>
        <p:spPr>
          <a:xfrm>
            <a:off x="7014556" y="1694693"/>
            <a:ext cx="4567844" cy="455512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cs-CZ"/>
          </a:p>
        </p:txBody>
      </p:sp>
      <p:sp>
        <p:nvSpPr>
          <p:cNvPr id="8" name="TextovéPole 7">
            <a:extLst>
              <a:ext uri="{FF2B5EF4-FFF2-40B4-BE49-F238E27FC236}">
                <a16:creationId xmlns:a16="http://schemas.microsoft.com/office/drawing/2014/main" id="{64A4D747-F78C-46EF-8A2E-C63C2A2DDAC4}"/>
              </a:ext>
            </a:extLst>
          </p:cNvPr>
          <p:cNvSpPr txBox="1"/>
          <p:nvPr/>
        </p:nvSpPr>
        <p:spPr>
          <a:xfrm>
            <a:off x="7012477" y="1417638"/>
            <a:ext cx="1697875" cy="369332"/>
          </a:xfrm>
          <a:prstGeom prst="rect">
            <a:avLst/>
          </a:prstGeom>
          <a:noFill/>
        </p:spPr>
        <p:txBody>
          <a:bodyPr wrap="square" rtlCol="0">
            <a:spAutoFit/>
          </a:bodyPr>
          <a:lstStyle/>
          <a:p>
            <a:r>
              <a:rPr lang="cs-CZ" dirty="0"/>
              <a:t>RAM</a:t>
            </a:r>
          </a:p>
        </p:txBody>
      </p:sp>
      <p:sp>
        <p:nvSpPr>
          <p:cNvPr id="9" name="Obdélník 8">
            <a:extLst>
              <a:ext uri="{FF2B5EF4-FFF2-40B4-BE49-F238E27FC236}">
                <a16:creationId xmlns:a16="http://schemas.microsoft.com/office/drawing/2014/main" id="{BC670A61-036B-44F4-AE9C-10FC6D63E78D}"/>
              </a:ext>
            </a:extLst>
          </p:cNvPr>
          <p:cNvSpPr/>
          <p:nvPr/>
        </p:nvSpPr>
        <p:spPr>
          <a:xfrm>
            <a:off x="9253825" y="2467015"/>
            <a:ext cx="1670858" cy="64633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solidFill>
                  <a:schemeClr val="tx1"/>
                </a:solidFill>
              </a:rPr>
              <a:t>1</a:t>
            </a:r>
            <a:endParaRPr lang="cs-CZ" sz="2400" dirty="0">
              <a:solidFill>
                <a:schemeClr val="tx1"/>
              </a:solidFill>
            </a:endParaRPr>
          </a:p>
        </p:txBody>
      </p:sp>
      <p:sp>
        <p:nvSpPr>
          <p:cNvPr id="10" name="TextovéPole 9">
            <a:extLst>
              <a:ext uri="{FF2B5EF4-FFF2-40B4-BE49-F238E27FC236}">
                <a16:creationId xmlns:a16="http://schemas.microsoft.com/office/drawing/2014/main" id="{1D2D47C0-D201-4BBE-A5E5-0B3BD41A22F6}"/>
              </a:ext>
            </a:extLst>
          </p:cNvPr>
          <p:cNvSpPr txBox="1"/>
          <p:nvPr/>
        </p:nvSpPr>
        <p:spPr>
          <a:xfrm>
            <a:off x="6908731" y="2436236"/>
            <a:ext cx="2344055" cy="707886"/>
          </a:xfrm>
          <a:prstGeom prst="rect">
            <a:avLst/>
          </a:prstGeom>
          <a:noFill/>
        </p:spPr>
        <p:txBody>
          <a:bodyPr wrap="square" rtlCol="0" anchor="ctr">
            <a:spAutoFit/>
          </a:bodyPr>
          <a:lstStyle/>
          <a:p>
            <a:pPr algn="r"/>
            <a:r>
              <a:rPr lang="cs-CZ" sz="2000" dirty="0" err="1">
                <a:solidFill>
                  <a:srgbClr val="000000"/>
                </a:solidFill>
                <a:latin typeface="Consolas" panose="020B0609020204030204" pitchFamily="49" charset="0"/>
              </a:rPr>
              <a:t>address</a:t>
            </a:r>
            <a:r>
              <a:rPr lang="cs-CZ" sz="2000" dirty="0">
                <a:solidFill>
                  <a:srgbClr val="000000"/>
                </a:solidFill>
                <a:latin typeface="Consolas" panose="020B0609020204030204" pitchFamily="49" charset="0"/>
              </a:rPr>
              <a:t> 1000</a:t>
            </a:r>
          </a:p>
          <a:p>
            <a:pPr lvl="1" algn="r"/>
            <a:r>
              <a:rPr lang="en-US" sz="2000" dirty="0">
                <a:solidFill>
                  <a:srgbClr val="000000"/>
                </a:solidFill>
                <a:latin typeface="Consolas" panose="020B0609020204030204" pitchFamily="49" charset="0"/>
              </a:rPr>
              <a:t>buffer[0]</a:t>
            </a:r>
            <a:r>
              <a:rPr lang="cs-CZ" sz="2000" dirty="0">
                <a:solidFill>
                  <a:srgbClr val="000000"/>
                </a:solidFill>
                <a:latin typeface="Consolas" panose="020B0609020204030204" pitchFamily="49" charset="0"/>
              </a:rPr>
              <a:t>:</a:t>
            </a:r>
            <a:endParaRPr lang="cs-CZ" sz="2000" dirty="0"/>
          </a:p>
        </p:txBody>
      </p:sp>
      <p:sp>
        <p:nvSpPr>
          <p:cNvPr id="21" name="Obdélník 20">
            <a:extLst>
              <a:ext uri="{FF2B5EF4-FFF2-40B4-BE49-F238E27FC236}">
                <a16:creationId xmlns:a16="http://schemas.microsoft.com/office/drawing/2014/main" id="{E61A8C46-6056-423B-9947-94120B074273}"/>
              </a:ext>
            </a:extLst>
          </p:cNvPr>
          <p:cNvSpPr/>
          <p:nvPr/>
        </p:nvSpPr>
        <p:spPr>
          <a:xfrm>
            <a:off x="9253825" y="3098011"/>
            <a:ext cx="1670858" cy="64633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solidFill>
                  <a:schemeClr val="tx1"/>
                </a:solidFill>
              </a:rPr>
              <a:t>9</a:t>
            </a:r>
            <a:endParaRPr lang="cs-CZ" sz="2400" dirty="0">
              <a:solidFill>
                <a:schemeClr val="tx1"/>
              </a:solidFill>
            </a:endParaRPr>
          </a:p>
        </p:txBody>
      </p:sp>
      <p:sp>
        <p:nvSpPr>
          <p:cNvPr id="22" name="TextovéPole 21">
            <a:extLst>
              <a:ext uri="{FF2B5EF4-FFF2-40B4-BE49-F238E27FC236}">
                <a16:creationId xmlns:a16="http://schemas.microsoft.com/office/drawing/2014/main" id="{B7E51456-5F44-45C8-91A1-06FF13F98914}"/>
              </a:ext>
            </a:extLst>
          </p:cNvPr>
          <p:cNvSpPr txBox="1"/>
          <p:nvPr/>
        </p:nvSpPr>
        <p:spPr>
          <a:xfrm>
            <a:off x="6811425" y="3067232"/>
            <a:ext cx="2441361" cy="707886"/>
          </a:xfrm>
          <a:prstGeom prst="rect">
            <a:avLst/>
          </a:prstGeom>
          <a:noFill/>
        </p:spPr>
        <p:txBody>
          <a:bodyPr wrap="square" rtlCol="0" anchor="ctr">
            <a:spAutoFit/>
          </a:bodyPr>
          <a:lstStyle/>
          <a:p>
            <a:pPr algn="r"/>
            <a:r>
              <a:rPr lang="cs-CZ" sz="2000" dirty="0" err="1">
                <a:solidFill>
                  <a:srgbClr val="000000"/>
                </a:solidFill>
                <a:latin typeface="Consolas" panose="020B0609020204030204" pitchFamily="49" charset="0"/>
              </a:rPr>
              <a:t>address</a:t>
            </a:r>
            <a:r>
              <a:rPr lang="cs-CZ" sz="2000" dirty="0">
                <a:solidFill>
                  <a:srgbClr val="000000"/>
                </a:solidFill>
                <a:latin typeface="Consolas" panose="020B0609020204030204" pitchFamily="49" charset="0"/>
              </a:rPr>
              <a:t> 100</a:t>
            </a:r>
            <a:r>
              <a:rPr lang="en-US" sz="2000" dirty="0">
                <a:solidFill>
                  <a:srgbClr val="000000"/>
                </a:solidFill>
                <a:latin typeface="Consolas" panose="020B0609020204030204" pitchFamily="49" charset="0"/>
              </a:rPr>
              <a:t>4</a:t>
            </a:r>
            <a:endParaRPr lang="cs-CZ" sz="2000" dirty="0">
              <a:solidFill>
                <a:srgbClr val="000000"/>
              </a:solidFill>
              <a:latin typeface="Consolas" panose="020B0609020204030204" pitchFamily="49" charset="0"/>
            </a:endParaRPr>
          </a:p>
          <a:p>
            <a:pPr lvl="1" algn="r"/>
            <a:r>
              <a:rPr lang="en-US" sz="2000" dirty="0">
                <a:solidFill>
                  <a:srgbClr val="000000"/>
                </a:solidFill>
                <a:latin typeface="Consolas" panose="020B0609020204030204" pitchFamily="49" charset="0"/>
              </a:rPr>
              <a:t>buffer[1]</a:t>
            </a:r>
            <a:r>
              <a:rPr lang="cs-CZ" sz="2000" dirty="0">
                <a:solidFill>
                  <a:srgbClr val="000000"/>
                </a:solidFill>
                <a:latin typeface="Consolas" panose="020B0609020204030204" pitchFamily="49" charset="0"/>
              </a:rPr>
              <a:t>:</a:t>
            </a:r>
            <a:endParaRPr lang="cs-CZ" sz="2000" dirty="0"/>
          </a:p>
        </p:txBody>
      </p:sp>
      <p:sp>
        <p:nvSpPr>
          <p:cNvPr id="12" name="Obdélník 11">
            <a:extLst>
              <a:ext uri="{FF2B5EF4-FFF2-40B4-BE49-F238E27FC236}">
                <a16:creationId xmlns:a16="http://schemas.microsoft.com/office/drawing/2014/main" id="{612461D7-DC4A-425F-A9AE-CB1471933BF9}"/>
              </a:ext>
            </a:extLst>
          </p:cNvPr>
          <p:cNvSpPr/>
          <p:nvPr/>
        </p:nvSpPr>
        <p:spPr>
          <a:xfrm>
            <a:off x="9253825" y="3744339"/>
            <a:ext cx="1670858" cy="64633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solidFill>
                  <a:schemeClr val="tx1"/>
                </a:solidFill>
              </a:rPr>
              <a:t>5</a:t>
            </a:r>
            <a:endParaRPr lang="cs-CZ" sz="2400" dirty="0">
              <a:solidFill>
                <a:schemeClr val="tx1"/>
              </a:solidFill>
            </a:endParaRPr>
          </a:p>
        </p:txBody>
      </p:sp>
      <p:sp>
        <p:nvSpPr>
          <p:cNvPr id="13" name="TextovéPole 12">
            <a:extLst>
              <a:ext uri="{FF2B5EF4-FFF2-40B4-BE49-F238E27FC236}">
                <a16:creationId xmlns:a16="http://schemas.microsoft.com/office/drawing/2014/main" id="{FA75918C-3E7B-4A11-B290-A1242D7EEC55}"/>
              </a:ext>
            </a:extLst>
          </p:cNvPr>
          <p:cNvSpPr txBox="1"/>
          <p:nvPr/>
        </p:nvSpPr>
        <p:spPr>
          <a:xfrm>
            <a:off x="6342434" y="3713560"/>
            <a:ext cx="2910352" cy="707886"/>
          </a:xfrm>
          <a:prstGeom prst="rect">
            <a:avLst/>
          </a:prstGeom>
          <a:noFill/>
        </p:spPr>
        <p:txBody>
          <a:bodyPr wrap="square" rtlCol="0" anchor="ctr">
            <a:spAutoFit/>
          </a:bodyPr>
          <a:lstStyle/>
          <a:p>
            <a:pPr algn="r"/>
            <a:r>
              <a:rPr lang="cs-CZ" sz="2000" dirty="0" err="1">
                <a:solidFill>
                  <a:srgbClr val="000000"/>
                </a:solidFill>
                <a:latin typeface="Consolas" panose="020B0609020204030204" pitchFamily="49" charset="0"/>
              </a:rPr>
              <a:t>address</a:t>
            </a:r>
            <a:r>
              <a:rPr lang="cs-CZ" sz="2000" dirty="0">
                <a:solidFill>
                  <a:srgbClr val="000000"/>
                </a:solidFill>
                <a:latin typeface="Consolas" panose="020B0609020204030204" pitchFamily="49" charset="0"/>
              </a:rPr>
              <a:t> 100</a:t>
            </a:r>
            <a:r>
              <a:rPr lang="en-US" sz="2000" dirty="0">
                <a:solidFill>
                  <a:srgbClr val="000000"/>
                </a:solidFill>
                <a:latin typeface="Consolas" panose="020B0609020204030204" pitchFamily="49" charset="0"/>
              </a:rPr>
              <a:t>8</a:t>
            </a:r>
            <a:endParaRPr lang="cs-CZ" sz="2000" dirty="0">
              <a:solidFill>
                <a:srgbClr val="000000"/>
              </a:solidFill>
              <a:latin typeface="Consolas" panose="020B0609020204030204" pitchFamily="49" charset="0"/>
            </a:endParaRPr>
          </a:p>
          <a:p>
            <a:pPr lvl="1" algn="r"/>
            <a:r>
              <a:rPr lang="en-US" sz="2000" dirty="0">
                <a:solidFill>
                  <a:srgbClr val="000000"/>
                </a:solidFill>
                <a:latin typeface="Consolas" panose="020B0609020204030204" pitchFamily="49" charset="0"/>
              </a:rPr>
              <a:t>buffer[2]</a:t>
            </a:r>
            <a:r>
              <a:rPr lang="cs-CZ" sz="2000" dirty="0">
                <a:solidFill>
                  <a:srgbClr val="000000"/>
                </a:solidFill>
                <a:latin typeface="Consolas" panose="020B0609020204030204" pitchFamily="49" charset="0"/>
              </a:rPr>
              <a:t>:</a:t>
            </a:r>
            <a:endParaRPr lang="cs-CZ" sz="2000" dirty="0"/>
          </a:p>
        </p:txBody>
      </p:sp>
      <p:sp>
        <p:nvSpPr>
          <p:cNvPr id="14" name="Obdélník 13">
            <a:extLst>
              <a:ext uri="{FF2B5EF4-FFF2-40B4-BE49-F238E27FC236}">
                <a16:creationId xmlns:a16="http://schemas.microsoft.com/office/drawing/2014/main" id="{E31797FA-DEA6-48A5-AC22-933A2239A647}"/>
              </a:ext>
            </a:extLst>
          </p:cNvPr>
          <p:cNvSpPr/>
          <p:nvPr/>
        </p:nvSpPr>
        <p:spPr>
          <a:xfrm>
            <a:off x="9252786" y="4390670"/>
            <a:ext cx="1670858" cy="64633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solidFill>
                  <a:schemeClr val="tx1"/>
                </a:solidFill>
              </a:rPr>
              <a:t>2</a:t>
            </a:r>
            <a:endParaRPr lang="cs-CZ" sz="2400" dirty="0">
              <a:solidFill>
                <a:schemeClr val="tx1"/>
              </a:solidFill>
            </a:endParaRPr>
          </a:p>
        </p:txBody>
      </p:sp>
      <p:sp>
        <p:nvSpPr>
          <p:cNvPr id="15" name="TextovéPole 14">
            <a:extLst>
              <a:ext uri="{FF2B5EF4-FFF2-40B4-BE49-F238E27FC236}">
                <a16:creationId xmlns:a16="http://schemas.microsoft.com/office/drawing/2014/main" id="{154E8E40-4353-44BB-9F90-DF46C42A1000}"/>
              </a:ext>
            </a:extLst>
          </p:cNvPr>
          <p:cNvSpPr txBox="1"/>
          <p:nvPr/>
        </p:nvSpPr>
        <p:spPr>
          <a:xfrm>
            <a:off x="6536987" y="4359891"/>
            <a:ext cx="2714760" cy="707886"/>
          </a:xfrm>
          <a:prstGeom prst="rect">
            <a:avLst/>
          </a:prstGeom>
          <a:noFill/>
        </p:spPr>
        <p:txBody>
          <a:bodyPr wrap="square" rtlCol="0" anchor="ctr">
            <a:spAutoFit/>
          </a:bodyPr>
          <a:lstStyle/>
          <a:p>
            <a:pPr algn="r"/>
            <a:r>
              <a:rPr lang="cs-CZ" sz="2000" dirty="0" err="1">
                <a:solidFill>
                  <a:srgbClr val="000000"/>
                </a:solidFill>
                <a:latin typeface="Consolas" panose="020B0609020204030204" pitchFamily="49" charset="0"/>
              </a:rPr>
              <a:t>address</a:t>
            </a:r>
            <a:r>
              <a:rPr lang="cs-CZ" sz="2000" dirty="0">
                <a:solidFill>
                  <a:srgbClr val="000000"/>
                </a:solidFill>
                <a:latin typeface="Consolas" panose="020B0609020204030204" pitchFamily="49" charset="0"/>
              </a:rPr>
              <a:t> 10</a:t>
            </a:r>
            <a:r>
              <a:rPr lang="en-US" sz="2000" dirty="0">
                <a:solidFill>
                  <a:srgbClr val="000000"/>
                </a:solidFill>
                <a:latin typeface="Consolas" panose="020B0609020204030204" pitchFamily="49" charset="0"/>
              </a:rPr>
              <a:t>12</a:t>
            </a:r>
            <a:endParaRPr lang="cs-CZ" sz="2000" dirty="0">
              <a:solidFill>
                <a:srgbClr val="000000"/>
              </a:solidFill>
              <a:latin typeface="Consolas" panose="020B0609020204030204" pitchFamily="49" charset="0"/>
            </a:endParaRPr>
          </a:p>
          <a:p>
            <a:pPr lvl="1" algn="r"/>
            <a:r>
              <a:rPr lang="en-US" sz="2000" dirty="0">
                <a:solidFill>
                  <a:srgbClr val="000000"/>
                </a:solidFill>
                <a:latin typeface="Consolas" panose="020B0609020204030204" pitchFamily="49" charset="0"/>
              </a:rPr>
              <a:t>buffer[3]</a:t>
            </a:r>
            <a:r>
              <a:rPr lang="cs-CZ" sz="2000" dirty="0">
                <a:solidFill>
                  <a:srgbClr val="000000"/>
                </a:solidFill>
                <a:latin typeface="Consolas" panose="020B0609020204030204" pitchFamily="49" charset="0"/>
              </a:rPr>
              <a:t>:</a:t>
            </a:r>
            <a:endParaRPr lang="cs-CZ" sz="2000" dirty="0"/>
          </a:p>
        </p:txBody>
      </p:sp>
      <p:sp>
        <p:nvSpPr>
          <p:cNvPr id="16" name="Obdélník 15">
            <a:extLst>
              <a:ext uri="{FF2B5EF4-FFF2-40B4-BE49-F238E27FC236}">
                <a16:creationId xmlns:a16="http://schemas.microsoft.com/office/drawing/2014/main" id="{DA89675A-C1FD-4160-9787-06CB03D992EC}"/>
              </a:ext>
            </a:extLst>
          </p:cNvPr>
          <p:cNvSpPr/>
          <p:nvPr/>
        </p:nvSpPr>
        <p:spPr>
          <a:xfrm>
            <a:off x="9251747" y="5021663"/>
            <a:ext cx="1670858" cy="64633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solidFill>
                  <a:srgbClr val="FF0000"/>
                </a:solidFill>
              </a:rPr>
              <a:t>1000</a:t>
            </a:r>
            <a:endParaRPr lang="cs-CZ" sz="2400" dirty="0">
              <a:solidFill>
                <a:srgbClr val="FF0000"/>
              </a:solidFill>
            </a:endParaRPr>
          </a:p>
        </p:txBody>
      </p:sp>
      <p:sp>
        <p:nvSpPr>
          <p:cNvPr id="17" name="TextovéPole 16">
            <a:extLst>
              <a:ext uri="{FF2B5EF4-FFF2-40B4-BE49-F238E27FC236}">
                <a16:creationId xmlns:a16="http://schemas.microsoft.com/office/drawing/2014/main" id="{B48209AA-A8F2-44E4-91B8-37F03DD3D5AB}"/>
              </a:ext>
            </a:extLst>
          </p:cNvPr>
          <p:cNvSpPr txBox="1"/>
          <p:nvPr/>
        </p:nvSpPr>
        <p:spPr>
          <a:xfrm>
            <a:off x="6535948" y="4990884"/>
            <a:ext cx="2714760" cy="707886"/>
          </a:xfrm>
          <a:prstGeom prst="rect">
            <a:avLst/>
          </a:prstGeom>
          <a:noFill/>
        </p:spPr>
        <p:txBody>
          <a:bodyPr wrap="square" rtlCol="0" anchor="ctr">
            <a:spAutoFit/>
          </a:bodyPr>
          <a:lstStyle/>
          <a:p>
            <a:pPr algn="r"/>
            <a:r>
              <a:rPr lang="cs-CZ" sz="2000" dirty="0" err="1">
                <a:solidFill>
                  <a:srgbClr val="FF0000"/>
                </a:solidFill>
                <a:latin typeface="Consolas" panose="020B0609020204030204" pitchFamily="49" charset="0"/>
              </a:rPr>
              <a:t>address</a:t>
            </a:r>
            <a:r>
              <a:rPr lang="cs-CZ" sz="2000" dirty="0">
                <a:solidFill>
                  <a:srgbClr val="FF0000"/>
                </a:solidFill>
                <a:latin typeface="Consolas" panose="020B0609020204030204" pitchFamily="49" charset="0"/>
              </a:rPr>
              <a:t> 10</a:t>
            </a:r>
            <a:r>
              <a:rPr lang="en-US" sz="2000" dirty="0">
                <a:solidFill>
                  <a:srgbClr val="FF0000"/>
                </a:solidFill>
                <a:latin typeface="Consolas" panose="020B0609020204030204" pitchFamily="49" charset="0"/>
              </a:rPr>
              <a:t>16</a:t>
            </a:r>
            <a:endParaRPr lang="cs-CZ" sz="2000" dirty="0">
              <a:solidFill>
                <a:srgbClr val="FF0000"/>
              </a:solidFill>
              <a:latin typeface="Consolas" panose="020B0609020204030204" pitchFamily="49" charset="0"/>
            </a:endParaRPr>
          </a:p>
          <a:p>
            <a:pPr lvl="1" algn="r"/>
            <a:r>
              <a:rPr lang="en-US" sz="2000" dirty="0">
                <a:solidFill>
                  <a:srgbClr val="FF0000"/>
                </a:solidFill>
                <a:latin typeface="Consolas" panose="020B0609020204030204" pitchFamily="49" charset="0"/>
              </a:rPr>
              <a:t>pointer</a:t>
            </a:r>
            <a:r>
              <a:rPr lang="cs-CZ" sz="2000" dirty="0">
                <a:solidFill>
                  <a:srgbClr val="FF0000"/>
                </a:solidFill>
                <a:latin typeface="Consolas" panose="020B0609020204030204" pitchFamily="49" charset="0"/>
              </a:rPr>
              <a:t>:</a:t>
            </a:r>
            <a:endParaRPr lang="cs-CZ" sz="2000" dirty="0">
              <a:solidFill>
                <a:srgbClr val="FF0000"/>
              </a:solidFill>
            </a:endParaRPr>
          </a:p>
        </p:txBody>
      </p:sp>
      <p:sp>
        <p:nvSpPr>
          <p:cNvPr id="3" name="Obdélník 2">
            <a:extLst>
              <a:ext uri="{FF2B5EF4-FFF2-40B4-BE49-F238E27FC236}">
                <a16:creationId xmlns:a16="http://schemas.microsoft.com/office/drawing/2014/main" id="{FC736D06-D309-42FB-8AC4-51B87F8DF503}"/>
              </a:ext>
            </a:extLst>
          </p:cNvPr>
          <p:cNvSpPr/>
          <p:nvPr/>
        </p:nvSpPr>
        <p:spPr>
          <a:xfrm>
            <a:off x="609600" y="1792822"/>
            <a:ext cx="6096000" cy="4524315"/>
          </a:xfrm>
          <a:prstGeom prst="rect">
            <a:avLst/>
          </a:prstGeom>
        </p:spPr>
        <p:txBody>
          <a:bodyPr>
            <a:spAutoFit/>
          </a:bodyPr>
          <a:lstStyle/>
          <a:p>
            <a:r>
              <a:rPr lang="fr-FR" sz="2400" dirty="0">
                <a:solidFill>
                  <a:srgbClr val="0000FF"/>
                </a:solidFill>
                <a:latin typeface="Consolas" panose="020B0609020204030204" pitchFamily="49" charset="0"/>
              </a:rPr>
              <a:t>int</a:t>
            </a:r>
            <a:r>
              <a:rPr lang="fr-FR" sz="2400" dirty="0">
                <a:solidFill>
                  <a:srgbClr val="000000"/>
                </a:solidFill>
                <a:latin typeface="Consolas" panose="020B0609020204030204" pitchFamily="49" charset="0"/>
              </a:rPr>
              <a:t> buffer[] = { 1, 9, 5, 2 };</a:t>
            </a:r>
          </a:p>
          <a:p>
            <a:endParaRPr lang="cs-CZ" sz="2400" dirty="0">
              <a:solidFill>
                <a:srgbClr val="000000"/>
              </a:solidFill>
              <a:latin typeface="Consolas" panose="020B0609020204030204" pitchFamily="49" charset="0"/>
            </a:endParaRPr>
          </a:p>
          <a:p>
            <a:r>
              <a:rPr lang="cs-CZ" sz="2400" dirty="0" err="1">
                <a:solidFill>
                  <a:srgbClr val="FF0000"/>
                </a:solidFill>
                <a:latin typeface="Consolas" panose="020B0609020204030204" pitchFamily="49" charset="0"/>
              </a:rPr>
              <a:t>int</a:t>
            </a:r>
            <a:r>
              <a:rPr lang="cs-CZ" sz="2400" dirty="0">
                <a:solidFill>
                  <a:srgbClr val="FF0000"/>
                </a:solidFill>
                <a:latin typeface="Consolas" panose="020B0609020204030204" pitchFamily="49" charset="0"/>
              </a:rPr>
              <a:t>* pointer = </a:t>
            </a:r>
            <a:r>
              <a:rPr lang="cs-CZ" sz="2400" dirty="0" err="1">
                <a:solidFill>
                  <a:srgbClr val="FF0000"/>
                </a:solidFill>
                <a:latin typeface="Consolas" panose="020B0609020204030204" pitchFamily="49" charset="0"/>
              </a:rPr>
              <a:t>nullptr</a:t>
            </a:r>
            <a:r>
              <a:rPr lang="cs-CZ" sz="2400" dirty="0">
                <a:solidFill>
                  <a:srgbClr val="FF0000"/>
                </a:solidFill>
                <a:latin typeface="Consolas" panose="020B0609020204030204" pitchFamily="49" charset="0"/>
              </a:rPr>
              <a:t>;</a:t>
            </a:r>
          </a:p>
          <a:p>
            <a:r>
              <a:rPr lang="cs-CZ" sz="2400" dirty="0">
                <a:solidFill>
                  <a:srgbClr val="FF0000"/>
                </a:solidFill>
                <a:latin typeface="Consolas" panose="020B0609020204030204" pitchFamily="49" charset="0"/>
              </a:rPr>
              <a:t>pointer = &amp;buffer[0];</a:t>
            </a:r>
          </a:p>
          <a:p>
            <a:endParaRPr lang="cs-CZ" sz="2400" dirty="0">
              <a:solidFill>
                <a:srgbClr val="000000"/>
              </a:solidFill>
              <a:latin typeface="Consolas" panose="020B0609020204030204" pitchFamily="49" charset="0"/>
            </a:endParaRPr>
          </a:p>
          <a:p>
            <a:r>
              <a:rPr lang="cs-CZ" sz="2400" dirty="0">
                <a:solidFill>
                  <a:srgbClr val="000000"/>
                </a:solidFill>
                <a:latin typeface="Consolas" panose="020B0609020204030204" pitchFamily="49" charset="0"/>
              </a:rPr>
              <a:t>*pointer = 0;</a:t>
            </a:r>
          </a:p>
          <a:p>
            <a:r>
              <a:rPr lang="cs-CZ" sz="2400" dirty="0">
                <a:solidFill>
                  <a:srgbClr val="000000"/>
                </a:solidFill>
                <a:latin typeface="Consolas" panose="020B0609020204030204" pitchFamily="49" charset="0"/>
              </a:rPr>
              <a:t>++pointer;</a:t>
            </a:r>
          </a:p>
          <a:p>
            <a:r>
              <a:rPr lang="cs-CZ" sz="2400" dirty="0">
                <a:solidFill>
                  <a:srgbClr val="000000"/>
                </a:solidFill>
                <a:latin typeface="Consolas" panose="020B0609020204030204" pitchFamily="49" charset="0"/>
              </a:rPr>
              <a:t>*pointer = 0;</a:t>
            </a:r>
          </a:p>
          <a:p>
            <a:r>
              <a:rPr lang="cs-CZ" sz="2400" dirty="0">
                <a:solidFill>
                  <a:srgbClr val="000000"/>
                </a:solidFill>
                <a:latin typeface="Consolas" panose="020B0609020204030204" pitchFamily="49" charset="0"/>
              </a:rPr>
              <a:t>++pointer;</a:t>
            </a:r>
          </a:p>
          <a:p>
            <a:r>
              <a:rPr lang="cs-CZ" sz="2400" dirty="0">
                <a:solidFill>
                  <a:srgbClr val="000000"/>
                </a:solidFill>
                <a:latin typeface="Consolas" panose="020B0609020204030204" pitchFamily="49" charset="0"/>
              </a:rPr>
              <a:t>*pointer = 0;</a:t>
            </a:r>
          </a:p>
          <a:p>
            <a:r>
              <a:rPr lang="cs-CZ" sz="2400" dirty="0">
                <a:solidFill>
                  <a:srgbClr val="000000"/>
                </a:solidFill>
                <a:latin typeface="Consolas" panose="020B0609020204030204" pitchFamily="49" charset="0"/>
              </a:rPr>
              <a:t>++pointer;</a:t>
            </a:r>
          </a:p>
          <a:p>
            <a:r>
              <a:rPr lang="cs-CZ" sz="2400" dirty="0">
                <a:solidFill>
                  <a:srgbClr val="000000"/>
                </a:solidFill>
                <a:latin typeface="Consolas" panose="020B0609020204030204" pitchFamily="49" charset="0"/>
              </a:rPr>
              <a:t>*pointer = 0;</a:t>
            </a:r>
            <a:endParaRPr lang="cs-CZ" sz="2400" dirty="0"/>
          </a:p>
        </p:txBody>
      </p:sp>
      <p:cxnSp>
        <p:nvCxnSpPr>
          <p:cNvPr id="18" name="Přímá spojnice se šipkou 17">
            <a:extLst>
              <a:ext uri="{FF2B5EF4-FFF2-40B4-BE49-F238E27FC236}">
                <a16:creationId xmlns:a16="http://schemas.microsoft.com/office/drawing/2014/main" id="{F631D4B8-5FA2-49F1-B93D-5E50FD6A3FE1}"/>
              </a:ext>
            </a:extLst>
          </p:cNvPr>
          <p:cNvCxnSpPr>
            <a:cxnSpLocks/>
          </p:cNvCxnSpPr>
          <p:nvPr/>
        </p:nvCxnSpPr>
        <p:spPr>
          <a:xfrm>
            <a:off x="9050694" y="2761861"/>
            <a:ext cx="914400" cy="24539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49721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EEA7AB69-2049-4437-9039-09146C9AEAF2}"/>
              </a:ext>
            </a:extLst>
          </p:cNvPr>
          <p:cNvSpPr>
            <a:spLocks noGrp="1"/>
          </p:cNvSpPr>
          <p:nvPr>
            <p:ph type="title"/>
          </p:nvPr>
        </p:nvSpPr>
        <p:spPr/>
        <p:txBody>
          <a:bodyPr/>
          <a:lstStyle/>
          <a:p>
            <a:r>
              <a:rPr lang="en-US" dirty="0"/>
              <a:t>Incrementing pointer Example</a:t>
            </a:r>
            <a:endParaRPr lang="cs-CZ" dirty="0"/>
          </a:p>
        </p:txBody>
      </p:sp>
      <p:sp>
        <p:nvSpPr>
          <p:cNvPr id="5" name="Zástupný symbol pro číslo snímku 4">
            <a:extLst>
              <a:ext uri="{FF2B5EF4-FFF2-40B4-BE49-F238E27FC236}">
                <a16:creationId xmlns:a16="http://schemas.microsoft.com/office/drawing/2014/main" id="{16BE6F35-A490-4C69-B7DC-4F475D0D81BD}"/>
              </a:ext>
            </a:extLst>
          </p:cNvPr>
          <p:cNvSpPr>
            <a:spLocks noGrp="1"/>
          </p:cNvSpPr>
          <p:nvPr>
            <p:ph type="sldNum" sz="quarter" idx="12"/>
          </p:nvPr>
        </p:nvSpPr>
        <p:spPr/>
        <p:txBody>
          <a:bodyPr/>
          <a:lstStyle/>
          <a:p>
            <a:fld id="{58ACF089-6BD9-4FF9-8F05-3BF27D933551}" type="slidenum">
              <a:rPr lang="cs-CZ" smtClean="0"/>
              <a:t>28</a:t>
            </a:fld>
            <a:endParaRPr lang="cs-CZ"/>
          </a:p>
        </p:txBody>
      </p:sp>
      <p:sp>
        <p:nvSpPr>
          <p:cNvPr id="6" name="Obdélník 5">
            <a:extLst>
              <a:ext uri="{FF2B5EF4-FFF2-40B4-BE49-F238E27FC236}">
                <a16:creationId xmlns:a16="http://schemas.microsoft.com/office/drawing/2014/main" id="{9C413DFC-1812-4627-973D-A7937722D961}"/>
              </a:ext>
            </a:extLst>
          </p:cNvPr>
          <p:cNvSpPr/>
          <p:nvPr/>
        </p:nvSpPr>
        <p:spPr>
          <a:xfrm>
            <a:off x="7014556" y="1694693"/>
            <a:ext cx="4567844" cy="455512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cs-CZ"/>
          </a:p>
        </p:txBody>
      </p:sp>
      <p:sp>
        <p:nvSpPr>
          <p:cNvPr id="8" name="TextovéPole 7">
            <a:extLst>
              <a:ext uri="{FF2B5EF4-FFF2-40B4-BE49-F238E27FC236}">
                <a16:creationId xmlns:a16="http://schemas.microsoft.com/office/drawing/2014/main" id="{64A4D747-F78C-46EF-8A2E-C63C2A2DDAC4}"/>
              </a:ext>
            </a:extLst>
          </p:cNvPr>
          <p:cNvSpPr txBox="1"/>
          <p:nvPr/>
        </p:nvSpPr>
        <p:spPr>
          <a:xfrm>
            <a:off x="7012477" y="1417638"/>
            <a:ext cx="1697875" cy="369332"/>
          </a:xfrm>
          <a:prstGeom prst="rect">
            <a:avLst/>
          </a:prstGeom>
          <a:noFill/>
        </p:spPr>
        <p:txBody>
          <a:bodyPr wrap="square" rtlCol="0">
            <a:spAutoFit/>
          </a:bodyPr>
          <a:lstStyle/>
          <a:p>
            <a:r>
              <a:rPr lang="cs-CZ" dirty="0"/>
              <a:t>RAM</a:t>
            </a:r>
          </a:p>
        </p:txBody>
      </p:sp>
      <p:sp>
        <p:nvSpPr>
          <p:cNvPr id="9" name="Obdélník 8">
            <a:extLst>
              <a:ext uri="{FF2B5EF4-FFF2-40B4-BE49-F238E27FC236}">
                <a16:creationId xmlns:a16="http://schemas.microsoft.com/office/drawing/2014/main" id="{BC670A61-036B-44F4-AE9C-10FC6D63E78D}"/>
              </a:ext>
            </a:extLst>
          </p:cNvPr>
          <p:cNvSpPr/>
          <p:nvPr/>
        </p:nvSpPr>
        <p:spPr>
          <a:xfrm>
            <a:off x="9253825" y="2467015"/>
            <a:ext cx="1670858" cy="64633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solidFill>
                  <a:srgbClr val="FF0000"/>
                </a:solidFill>
              </a:rPr>
              <a:t>0</a:t>
            </a:r>
            <a:endParaRPr lang="cs-CZ" sz="2400" dirty="0">
              <a:solidFill>
                <a:srgbClr val="FF0000"/>
              </a:solidFill>
            </a:endParaRPr>
          </a:p>
        </p:txBody>
      </p:sp>
      <p:sp>
        <p:nvSpPr>
          <p:cNvPr id="10" name="TextovéPole 9">
            <a:extLst>
              <a:ext uri="{FF2B5EF4-FFF2-40B4-BE49-F238E27FC236}">
                <a16:creationId xmlns:a16="http://schemas.microsoft.com/office/drawing/2014/main" id="{1D2D47C0-D201-4BBE-A5E5-0B3BD41A22F6}"/>
              </a:ext>
            </a:extLst>
          </p:cNvPr>
          <p:cNvSpPr txBox="1"/>
          <p:nvPr/>
        </p:nvSpPr>
        <p:spPr>
          <a:xfrm>
            <a:off x="6439711" y="2436236"/>
            <a:ext cx="2813075" cy="707886"/>
          </a:xfrm>
          <a:prstGeom prst="rect">
            <a:avLst/>
          </a:prstGeom>
          <a:noFill/>
        </p:spPr>
        <p:txBody>
          <a:bodyPr wrap="square" rtlCol="0" anchor="ctr">
            <a:spAutoFit/>
          </a:bodyPr>
          <a:lstStyle/>
          <a:p>
            <a:pPr algn="r"/>
            <a:r>
              <a:rPr lang="cs-CZ" sz="2000" dirty="0" err="1">
                <a:solidFill>
                  <a:srgbClr val="000000"/>
                </a:solidFill>
                <a:latin typeface="Consolas" panose="020B0609020204030204" pitchFamily="49" charset="0"/>
              </a:rPr>
              <a:t>address</a:t>
            </a:r>
            <a:r>
              <a:rPr lang="cs-CZ" sz="2000" dirty="0">
                <a:solidFill>
                  <a:srgbClr val="000000"/>
                </a:solidFill>
                <a:latin typeface="Consolas" panose="020B0609020204030204" pitchFamily="49" charset="0"/>
              </a:rPr>
              <a:t> 1000</a:t>
            </a:r>
          </a:p>
          <a:p>
            <a:pPr lvl="1" algn="r"/>
            <a:r>
              <a:rPr lang="en-US" sz="2000" dirty="0">
                <a:solidFill>
                  <a:srgbClr val="000000"/>
                </a:solidFill>
                <a:latin typeface="Consolas" panose="020B0609020204030204" pitchFamily="49" charset="0"/>
              </a:rPr>
              <a:t>buffer[0]</a:t>
            </a:r>
            <a:r>
              <a:rPr lang="cs-CZ" sz="2000" dirty="0">
                <a:solidFill>
                  <a:srgbClr val="000000"/>
                </a:solidFill>
                <a:latin typeface="Consolas" panose="020B0609020204030204" pitchFamily="49" charset="0"/>
              </a:rPr>
              <a:t>:</a:t>
            </a:r>
            <a:endParaRPr lang="cs-CZ" sz="2000" dirty="0"/>
          </a:p>
        </p:txBody>
      </p:sp>
      <p:sp>
        <p:nvSpPr>
          <p:cNvPr id="21" name="Obdélník 20">
            <a:extLst>
              <a:ext uri="{FF2B5EF4-FFF2-40B4-BE49-F238E27FC236}">
                <a16:creationId xmlns:a16="http://schemas.microsoft.com/office/drawing/2014/main" id="{E61A8C46-6056-423B-9947-94120B074273}"/>
              </a:ext>
            </a:extLst>
          </p:cNvPr>
          <p:cNvSpPr/>
          <p:nvPr/>
        </p:nvSpPr>
        <p:spPr>
          <a:xfrm>
            <a:off x="9253825" y="3098011"/>
            <a:ext cx="1670858" cy="64633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cs-CZ" sz="2400" dirty="0">
                <a:solidFill>
                  <a:schemeClr val="tx1"/>
                </a:solidFill>
              </a:rPr>
              <a:t>9</a:t>
            </a:r>
          </a:p>
        </p:txBody>
      </p:sp>
      <p:sp>
        <p:nvSpPr>
          <p:cNvPr id="22" name="TextovéPole 21">
            <a:extLst>
              <a:ext uri="{FF2B5EF4-FFF2-40B4-BE49-F238E27FC236}">
                <a16:creationId xmlns:a16="http://schemas.microsoft.com/office/drawing/2014/main" id="{B7E51456-5F44-45C8-91A1-06FF13F98914}"/>
              </a:ext>
            </a:extLst>
          </p:cNvPr>
          <p:cNvSpPr txBox="1"/>
          <p:nvPr/>
        </p:nvSpPr>
        <p:spPr>
          <a:xfrm>
            <a:off x="6705600" y="3067232"/>
            <a:ext cx="2547186" cy="707886"/>
          </a:xfrm>
          <a:prstGeom prst="rect">
            <a:avLst/>
          </a:prstGeom>
          <a:noFill/>
        </p:spPr>
        <p:txBody>
          <a:bodyPr wrap="square" rtlCol="0" anchor="ctr">
            <a:spAutoFit/>
          </a:bodyPr>
          <a:lstStyle/>
          <a:p>
            <a:pPr algn="r"/>
            <a:r>
              <a:rPr lang="cs-CZ" sz="2000" dirty="0" err="1">
                <a:solidFill>
                  <a:srgbClr val="000000"/>
                </a:solidFill>
                <a:latin typeface="Consolas" panose="020B0609020204030204" pitchFamily="49" charset="0"/>
              </a:rPr>
              <a:t>address</a:t>
            </a:r>
            <a:r>
              <a:rPr lang="cs-CZ" sz="2000" dirty="0">
                <a:solidFill>
                  <a:srgbClr val="000000"/>
                </a:solidFill>
                <a:latin typeface="Consolas" panose="020B0609020204030204" pitchFamily="49" charset="0"/>
              </a:rPr>
              <a:t> 100</a:t>
            </a:r>
            <a:r>
              <a:rPr lang="en-US" sz="2000" dirty="0">
                <a:solidFill>
                  <a:srgbClr val="000000"/>
                </a:solidFill>
                <a:latin typeface="Consolas" panose="020B0609020204030204" pitchFamily="49" charset="0"/>
              </a:rPr>
              <a:t>4</a:t>
            </a:r>
            <a:endParaRPr lang="cs-CZ" sz="2000" dirty="0">
              <a:solidFill>
                <a:srgbClr val="000000"/>
              </a:solidFill>
              <a:latin typeface="Consolas" panose="020B0609020204030204" pitchFamily="49" charset="0"/>
            </a:endParaRPr>
          </a:p>
          <a:p>
            <a:pPr lvl="1" algn="r"/>
            <a:r>
              <a:rPr lang="en-US" sz="2000" dirty="0">
                <a:solidFill>
                  <a:srgbClr val="000000"/>
                </a:solidFill>
                <a:latin typeface="Consolas" panose="020B0609020204030204" pitchFamily="49" charset="0"/>
              </a:rPr>
              <a:t>buffer[1]</a:t>
            </a:r>
            <a:r>
              <a:rPr lang="cs-CZ" sz="2000" dirty="0">
                <a:solidFill>
                  <a:srgbClr val="000000"/>
                </a:solidFill>
                <a:latin typeface="Consolas" panose="020B0609020204030204" pitchFamily="49" charset="0"/>
              </a:rPr>
              <a:t>:</a:t>
            </a:r>
            <a:endParaRPr lang="cs-CZ" sz="2000" dirty="0"/>
          </a:p>
        </p:txBody>
      </p:sp>
      <p:sp>
        <p:nvSpPr>
          <p:cNvPr id="12" name="Obdélník 11">
            <a:extLst>
              <a:ext uri="{FF2B5EF4-FFF2-40B4-BE49-F238E27FC236}">
                <a16:creationId xmlns:a16="http://schemas.microsoft.com/office/drawing/2014/main" id="{612461D7-DC4A-425F-A9AE-CB1471933BF9}"/>
              </a:ext>
            </a:extLst>
          </p:cNvPr>
          <p:cNvSpPr/>
          <p:nvPr/>
        </p:nvSpPr>
        <p:spPr>
          <a:xfrm>
            <a:off x="9253825" y="3744339"/>
            <a:ext cx="1670858" cy="64633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solidFill>
                  <a:schemeClr val="tx1"/>
                </a:solidFill>
              </a:rPr>
              <a:t>5</a:t>
            </a:r>
            <a:endParaRPr lang="cs-CZ" sz="2400" dirty="0">
              <a:solidFill>
                <a:schemeClr val="tx1"/>
              </a:solidFill>
            </a:endParaRPr>
          </a:p>
        </p:txBody>
      </p:sp>
      <p:sp>
        <p:nvSpPr>
          <p:cNvPr id="13" name="TextovéPole 12">
            <a:extLst>
              <a:ext uri="{FF2B5EF4-FFF2-40B4-BE49-F238E27FC236}">
                <a16:creationId xmlns:a16="http://schemas.microsoft.com/office/drawing/2014/main" id="{FA75918C-3E7B-4A11-B290-A1242D7EEC55}"/>
              </a:ext>
            </a:extLst>
          </p:cNvPr>
          <p:cNvSpPr txBox="1"/>
          <p:nvPr/>
        </p:nvSpPr>
        <p:spPr>
          <a:xfrm>
            <a:off x="6439711" y="3713560"/>
            <a:ext cx="2813075" cy="707886"/>
          </a:xfrm>
          <a:prstGeom prst="rect">
            <a:avLst/>
          </a:prstGeom>
          <a:noFill/>
        </p:spPr>
        <p:txBody>
          <a:bodyPr wrap="square" rtlCol="0" anchor="ctr">
            <a:spAutoFit/>
          </a:bodyPr>
          <a:lstStyle/>
          <a:p>
            <a:pPr algn="r"/>
            <a:r>
              <a:rPr lang="cs-CZ" sz="2000" dirty="0" err="1">
                <a:solidFill>
                  <a:srgbClr val="000000"/>
                </a:solidFill>
                <a:latin typeface="Consolas" panose="020B0609020204030204" pitchFamily="49" charset="0"/>
              </a:rPr>
              <a:t>address</a:t>
            </a:r>
            <a:r>
              <a:rPr lang="cs-CZ" sz="2000" dirty="0">
                <a:solidFill>
                  <a:srgbClr val="000000"/>
                </a:solidFill>
                <a:latin typeface="Consolas" panose="020B0609020204030204" pitchFamily="49" charset="0"/>
              </a:rPr>
              <a:t> 100</a:t>
            </a:r>
            <a:r>
              <a:rPr lang="en-US" sz="2000" dirty="0">
                <a:solidFill>
                  <a:srgbClr val="000000"/>
                </a:solidFill>
                <a:latin typeface="Consolas" panose="020B0609020204030204" pitchFamily="49" charset="0"/>
              </a:rPr>
              <a:t>8</a:t>
            </a:r>
            <a:endParaRPr lang="cs-CZ" sz="2000" dirty="0">
              <a:solidFill>
                <a:srgbClr val="000000"/>
              </a:solidFill>
              <a:latin typeface="Consolas" panose="020B0609020204030204" pitchFamily="49" charset="0"/>
            </a:endParaRPr>
          </a:p>
          <a:p>
            <a:pPr lvl="1" algn="r"/>
            <a:r>
              <a:rPr lang="en-US" sz="2000" dirty="0">
                <a:solidFill>
                  <a:srgbClr val="000000"/>
                </a:solidFill>
                <a:latin typeface="Consolas" panose="020B0609020204030204" pitchFamily="49" charset="0"/>
              </a:rPr>
              <a:t>buffer[2]</a:t>
            </a:r>
            <a:r>
              <a:rPr lang="cs-CZ" sz="2000" dirty="0">
                <a:solidFill>
                  <a:srgbClr val="000000"/>
                </a:solidFill>
                <a:latin typeface="Consolas" panose="020B0609020204030204" pitchFamily="49" charset="0"/>
              </a:rPr>
              <a:t>:</a:t>
            </a:r>
            <a:endParaRPr lang="cs-CZ" sz="2000" dirty="0"/>
          </a:p>
        </p:txBody>
      </p:sp>
      <p:sp>
        <p:nvSpPr>
          <p:cNvPr id="14" name="Obdélník 13">
            <a:extLst>
              <a:ext uri="{FF2B5EF4-FFF2-40B4-BE49-F238E27FC236}">
                <a16:creationId xmlns:a16="http://schemas.microsoft.com/office/drawing/2014/main" id="{E31797FA-DEA6-48A5-AC22-933A2239A647}"/>
              </a:ext>
            </a:extLst>
          </p:cNvPr>
          <p:cNvSpPr/>
          <p:nvPr/>
        </p:nvSpPr>
        <p:spPr>
          <a:xfrm>
            <a:off x="9252786" y="4390670"/>
            <a:ext cx="1670858" cy="64633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solidFill>
                  <a:schemeClr val="tx1"/>
                </a:solidFill>
              </a:rPr>
              <a:t>2</a:t>
            </a:r>
            <a:endParaRPr lang="cs-CZ" sz="2400" dirty="0">
              <a:solidFill>
                <a:schemeClr val="tx1"/>
              </a:solidFill>
            </a:endParaRPr>
          </a:p>
        </p:txBody>
      </p:sp>
      <p:sp>
        <p:nvSpPr>
          <p:cNvPr id="15" name="TextovéPole 14">
            <a:extLst>
              <a:ext uri="{FF2B5EF4-FFF2-40B4-BE49-F238E27FC236}">
                <a16:creationId xmlns:a16="http://schemas.microsoft.com/office/drawing/2014/main" id="{154E8E40-4353-44BB-9F90-DF46C42A1000}"/>
              </a:ext>
            </a:extLst>
          </p:cNvPr>
          <p:cNvSpPr txBox="1"/>
          <p:nvPr/>
        </p:nvSpPr>
        <p:spPr>
          <a:xfrm>
            <a:off x="6438672" y="4359891"/>
            <a:ext cx="2813075" cy="707886"/>
          </a:xfrm>
          <a:prstGeom prst="rect">
            <a:avLst/>
          </a:prstGeom>
          <a:noFill/>
        </p:spPr>
        <p:txBody>
          <a:bodyPr wrap="square" rtlCol="0" anchor="ctr">
            <a:spAutoFit/>
          </a:bodyPr>
          <a:lstStyle/>
          <a:p>
            <a:pPr algn="r"/>
            <a:r>
              <a:rPr lang="cs-CZ" sz="2000" dirty="0" err="1">
                <a:solidFill>
                  <a:srgbClr val="000000"/>
                </a:solidFill>
                <a:latin typeface="Consolas" panose="020B0609020204030204" pitchFamily="49" charset="0"/>
              </a:rPr>
              <a:t>address</a:t>
            </a:r>
            <a:r>
              <a:rPr lang="cs-CZ" sz="2000" dirty="0">
                <a:solidFill>
                  <a:srgbClr val="000000"/>
                </a:solidFill>
                <a:latin typeface="Consolas" panose="020B0609020204030204" pitchFamily="49" charset="0"/>
              </a:rPr>
              <a:t> 10</a:t>
            </a:r>
            <a:r>
              <a:rPr lang="en-US" sz="2000" dirty="0">
                <a:solidFill>
                  <a:srgbClr val="000000"/>
                </a:solidFill>
                <a:latin typeface="Consolas" panose="020B0609020204030204" pitchFamily="49" charset="0"/>
              </a:rPr>
              <a:t>12</a:t>
            </a:r>
            <a:endParaRPr lang="cs-CZ" sz="2000" dirty="0">
              <a:solidFill>
                <a:srgbClr val="000000"/>
              </a:solidFill>
              <a:latin typeface="Consolas" panose="020B0609020204030204" pitchFamily="49" charset="0"/>
            </a:endParaRPr>
          </a:p>
          <a:p>
            <a:pPr lvl="1" algn="r"/>
            <a:r>
              <a:rPr lang="en-US" sz="2000" dirty="0">
                <a:solidFill>
                  <a:srgbClr val="000000"/>
                </a:solidFill>
                <a:latin typeface="Consolas" panose="020B0609020204030204" pitchFamily="49" charset="0"/>
              </a:rPr>
              <a:t>buffer[3]</a:t>
            </a:r>
            <a:r>
              <a:rPr lang="cs-CZ" sz="2000" dirty="0">
                <a:solidFill>
                  <a:srgbClr val="000000"/>
                </a:solidFill>
                <a:latin typeface="Consolas" panose="020B0609020204030204" pitchFamily="49" charset="0"/>
              </a:rPr>
              <a:t>:</a:t>
            </a:r>
            <a:endParaRPr lang="cs-CZ" sz="2000" dirty="0"/>
          </a:p>
        </p:txBody>
      </p:sp>
      <p:sp>
        <p:nvSpPr>
          <p:cNvPr id="16" name="Obdélník 15">
            <a:extLst>
              <a:ext uri="{FF2B5EF4-FFF2-40B4-BE49-F238E27FC236}">
                <a16:creationId xmlns:a16="http://schemas.microsoft.com/office/drawing/2014/main" id="{DA89675A-C1FD-4160-9787-06CB03D992EC}"/>
              </a:ext>
            </a:extLst>
          </p:cNvPr>
          <p:cNvSpPr/>
          <p:nvPr/>
        </p:nvSpPr>
        <p:spPr>
          <a:xfrm>
            <a:off x="9251747" y="5021663"/>
            <a:ext cx="1670858" cy="64633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solidFill>
                  <a:schemeClr val="tx1"/>
                </a:solidFill>
              </a:rPr>
              <a:t>1000</a:t>
            </a:r>
            <a:endParaRPr lang="cs-CZ" sz="2400" dirty="0">
              <a:solidFill>
                <a:schemeClr val="tx1"/>
              </a:solidFill>
            </a:endParaRPr>
          </a:p>
        </p:txBody>
      </p:sp>
      <p:sp>
        <p:nvSpPr>
          <p:cNvPr id="17" name="TextovéPole 16">
            <a:extLst>
              <a:ext uri="{FF2B5EF4-FFF2-40B4-BE49-F238E27FC236}">
                <a16:creationId xmlns:a16="http://schemas.microsoft.com/office/drawing/2014/main" id="{B48209AA-A8F2-44E4-91B8-37F03DD3D5AB}"/>
              </a:ext>
            </a:extLst>
          </p:cNvPr>
          <p:cNvSpPr txBox="1"/>
          <p:nvPr/>
        </p:nvSpPr>
        <p:spPr>
          <a:xfrm>
            <a:off x="6096000" y="4990884"/>
            <a:ext cx="3154708" cy="707886"/>
          </a:xfrm>
          <a:prstGeom prst="rect">
            <a:avLst/>
          </a:prstGeom>
          <a:noFill/>
        </p:spPr>
        <p:txBody>
          <a:bodyPr wrap="square" rtlCol="0" anchor="ctr">
            <a:spAutoFit/>
          </a:bodyPr>
          <a:lstStyle/>
          <a:p>
            <a:pPr algn="r"/>
            <a:r>
              <a:rPr lang="cs-CZ" sz="2000" dirty="0" err="1">
                <a:solidFill>
                  <a:srgbClr val="000000"/>
                </a:solidFill>
                <a:latin typeface="Consolas" panose="020B0609020204030204" pitchFamily="49" charset="0"/>
              </a:rPr>
              <a:t>address</a:t>
            </a:r>
            <a:r>
              <a:rPr lang="cs-CZ" sz="2000" dirty="0">
                <a:solidFill>
                  <a:srgbClr val="000000"/>
                </a:solidFill>
                <a:latin typeface="Consolas" panose="020B0609020204030204" pitchFamily="49" charset="0"/>
              </a:rPr>
              <a:t> 10</a:t>
            </a:r>
            <a:r>
              <a:rPr lang="en-US" sz="2000" dirty="0">
                <a:solidFill>
                  <a:srgbClr val="000000"/>
                </a:solidFill>
                <a:latin typeface="Consolas" panose="020B0609020204030204" pitchFamily="49" charset="0"/>
              </a:rPr>
              <a:t>16</a:t>
            </a:r>
            <a:endParaRPr lang="cs-CZ" sz="2000" dirty="0">
              <a:solidFill>
                <a:srgbClr val="000000"/>
              </a:solidFill>
              <a:latin typeface="Consolas" panose="020B0609020204030204" pitchFamily="49" charset="0"/>
            </a:endParaRPr>
          </a:p>
          <a:p>
            <a:pPr lvl="1" algn="r"/>
            <a:r>
              <a:rPr lang="en-US" sz="2000" dirty="0">
                <a:solidFill>
                  <a:srgbClr val="000000"/>
                </a:solidFill>
                <a:latin typeface="Consolas" panose="020B0609020204030204" pitchFamily="49" charset="0"/>
              </a:rPr>
              <a:t>pointer</a:t>
            </a:r>
            <a:r>
              <a:rPr lang="cs-CZ" sz="2000" dirty="0">
                <a:solidFill>
                  <a:srgbClr val="000000"/>
                </a:solidFill>
                <a:latin typeface="Consolas" panose="020B0609020204030204" pitchFamily="49" charset="0"/>
              </a:rPr>
              <a:t>:</a:t>
            </a:r>
            <a:endParaRPr lang="cs-CZ" sz="2000" dirty="0"/>
          </a:p>
        </p:txBody>
      </p:sp>
      <p:sp>
        <p:nvSpPr>
          <p:cNvPr id="3" name="Obdélník 2">
            <a:extLst>
              <a:ext uri="{FF2B5EF4-FFF2-40B4-BE49-F238E27FC236}">
                <a16:creationId xmlns:a16="http://schemas.microsoft.com/office/drawing/2014/main" id="{FC736D06-D309-42FB-8AC4-51B87F8DF503}"/>
              </a:ext>
            </a:extLst>
          </p:cNvPr>
          <p:cNvSpPr/>
          <p:nvPr/>
        </p:nvSpPr>
        <p:spPr>
          <a:xfrm>
            <a:off x="609600" y="1792822"/>
            <a:ext cx="6096000" cy="4524315"/>
          </a:xfrm>
          <a:prstGeom prst="rect">
            <a:avLst/>
          </a:prstGeom>
        </p:spPr>
        <p:txBody>
          <a:bodyPr>
            <a:spAutoFit/>
          </a:bodyPr>
          <a:lstStyle/>
          <a:p>
            <a:r>
              <a:rPr lang="fr-FR" sz="2400" dirty="0">
                <a:solidFill>
                  <a:srgbClr val="0000FF"/>
                </a:solidFill>
                <a:latin typeface="Consolas" panose="020B0609020204030204" pitchFamily="49" charset="0"/>
              </a:rPr>
              <a:t>int</a:t>
            </a:r>
            <a:r>
              <a:rPr lang="fr-FR" sz="2400" dirty="0">
                <a:solidFill>
                  <a:srgbClr val="000000"/>
                </a:solidFill>
                <a:latin typeface="Consolas" panose="020B0609020204030204" pitchFamily="49" charset="0"/>
              </a:rPr>
              <a:t> buffer[] = { 1, 9, 5, 2 };</a:t>
            </a:r>
          </a:p>
          <a:p>
            <a:endParaRPr lang="cs-CZ" sz="2400" dirty="0">
              <a:solidFill>
                <a:srgbClr val="000000"/>
              </a:solidFill>
              <a:latin typeface="Consolas" panose="020B0609020204030204" pitchFamily="49" charset="0"/>
            </a:endParaRPr>
          </a:p>
          <a:p>
            <a:r>
              <a:rPr lang="cs-CZ" sz="2400" dirty="0" err="1">
                <a:solidFill>
                  <a:srgbClr val="0000FF"/>
                </a:solidFill>
                <a:latin typeface="Consolas" panose="020B0609020204030204" pitchFamily="49" charset="0"/>
              </a:rPr>
              <a:t>int</a:t>
            </a:r>
            <a:r>
              <a:rPr lang="cs-CZ" sz="2400" dirty="0">
                <a:solidFill>
                  <a:srgbClr val="000000"/>
                </a:solidFill>
                <a:latin typeface="Consolas" panose="020B0609020204030204" pitchFamily="49" charset="0"/>
              </a:rPr>
              <a:t>* pointer = </a:t>
            </a:r>
            <a:r>
              <a:rPr lang="cs-CZ" sz="2400" dirty="0" err="1">
                <a:solidFill>
                  <a:srgbClr val="0000FF"/>
                </a:solidFill>
                <a:latin typeface="Consolas" panose="020B0609020204030204" pitchFamily="49" charset="0"/>
              </a:rPr>
              <a:t>nullptr</a:t>
            </a:r>
            <a:r>
              <a:rPr lang="cs-CZ" sz="2400" dirty="0">
                <a:solidFill>
                  <a:srgbClr val="000000"/>
                </a:solidFill>
                <a:latin typeface="Consolas" panose="020B0609020204030204" pitchFamily="49" charset="0"/>
              </a:rPr>
              <a:t>;</a:t>
            </a:r>
          </a:p>
          <a:p>
            <a:r>
              <a:rPr lang="cs-CZ" sz="2400" dirty="0">
                <a:solidFill>
                  <a:srgbClr val="000000"/>
                </a:solidFill>
                <a:latin typeface="Consolas" panose="020B0609020204030204" pitchFamily="49" charset="0"/>
              </a:rPr>
              <a:t>pointer = &amp;buffer[0];</a:t>
            </a:r>
          </a:p>
          <a:p>
            <a:endParaRPr lang="cs-CZ" sz="2400" dirty="0">
              <a:solidFill>
                <a:srgbClr val="000000"/>
              </a:solidFill>
              <a:latin typeface="Consolas" panose="020B0609020204030204" pitchFamily="49" charset="0"/>
            </a:endParaRPr>
          </a:p>
          <a:p>
            <a:r>
              <a:rPr lang="cs-CZ" sz="2400" dirty="0">
                <a:solidFill>
                  <a:srgbClr val="FF0000"/>
                </a:solidFill>
                <a:latin typeface="Consolas" panose="020B0609020204030204" pitchFamily="49" charset="0"/>
              </a:rPr>
              <a:t>*pointer = 0;</a:t>
            </a:r>
          </a:p>
          <a:p>
            <a:r>
              <a:rPr lang="cs-CZ" sz="2400" dirty="0">
                <a:solidFill>
                  <a:srgbClr val="000000"/>
                </a:solidFill>
                <a:latin typeface="Consolas" panose="020B0609020204030204" pitchFamily="49" charset="0"/>
              </a:rPr>
              <a:t>++pointer;</a:t>
            </a:r>
          </a:p>
          <a:p>
            <a:r>
              <a:rPr lang="cs-CZ" sz="2400" dirty="0">
                <a:solidFill>
                  <a:srgbClr val="000000"/>
                </a:solidFill>
                <a:latin typeface="Consolas" panose="020B0609020204030204" pitchFamily="49" charset="0"/>
              </a:rPr>
              <a:t>*pointer = 0;</a:t>
            </a:r>
          </a:p>
          <a:p>
            <a:r>
              <a:rPr lang="cs-CZ" sz="2400" dirty="0">
                <a:solidFill>
                  <a:srgbClr val="000000"/>
                </a:solidFill>
                <a:latin typeface="Consolas" panose="020B0609020204030204" pitchFamily="49" charset="0"/>
              </a:rPr>
              <a:t>++pointer;</a:t>
            </a:r>
          </a:p>
          <a:p>
            <a:r>
              <a:rPr lang="cs-CZ" sz="2400" dirty="0">
                <a:solidFill>
                  <a:srgbClr val="000000"/>
                </a:solidFill>
                <a:latin typeface="Consolas" panose="020B0609020204030204" pitchFamily="49" charset="0"/>
              </a:rPr>
              <a:t>*pointer = 0;</a:t>
            </a:r>
          </a:p>
          <a:p>
            <a:r>
              <a:rPr lang="cs-CZ" sz="2400" dirty="0">
                <a:solidFill>
                  <a:srgbClr val="000000"/>
                </a:solidFill>
                <a:latin typeface="Consolas" panose="020B0609020204030204" pitchFamily="49" charset="0"/>
              </a:rPr>
              <a:t>++pointer;</a:t>
            </a:r>
          </a:p>
          <a:p>
            <a:r>
              <a:rPr lang="cs-CZ" sz="2400" dirty="0">
                <a:solidFill>
                  <a:srgbClr val="000000"/>
                </a:solidFill>
                <a:latin typeface="Consolas" panose="020B0609020204030204" pitchFamily="49" charset="0"/>
              </a:rPr>
              <a:t>*pointer = 0;</a:t>
            </a:r>
            <a:endParaRPr lang="cs-CZ" sz="2400" dirty="0"/>
          </a:p>
        </p:txBody>
      </p:sp>
      <p:cxnSp>
        <p:nvCxnSpPr>
          <p:cNvPr id="7" name="Přímá spojnice se šipkou 6">
            <a:extLst>
              <a:ext uri="{FF2B5EF4-FFF2-40B4-BE49-F238E27FC236}">
                <a16:creationId xmlns:a16="http://schemas.microsoft.com/office/drawing/2014/main" id="{38A1DA74-3B3C-40DB-9E3B-8ABB5599E180}"/>
              </a:ext>
            </a:extLst>
          </p:cNvPr>
          <p:cNvCxnSpPr>
            <a:cxnSpLocks/>
          </p:cNvCxnSpPr>
          <p:nvPr/>
        </p:nvCxnSpPr>
        <p:spPr>
          <a:xfrm>
            <a:off x="7165910" y="2654656"/>
            <a:ext cx="35974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8285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EEA7AB69-2049-4437-9039-09146C9AEAF2}"/>
              </a:ext>
            </a:extLst>
          </p:cNvPr>
          <p:cNvSpPr>
            <a:spLocks noGrp="1"/>
          </p:cNvSpPr>
          <p:nvPr>
            <p:ph type="title"/>
          </p:nvPr>
        </p:nvSpPr>
        <p:spPr/>
        <p:txBody>
          <a:bodyPr/>
          <a:lstStyle/>
          <a:p>
            <a:r>
              <a:rPr lang="en-US" dirty="0"/>
              <a:t>Incrementing pointer Example</a:t>
            </a:r>
            <a:endParaRPr lang="cs-CZ" dirty="0"/>
          </a:p>
        </p:txBody>
      </p:sp>
      <p:sp>
        <p:nvSpPr>
          <p:cNvPr id="5" name="Zástupný symbol pro číslo snímku 4">
            <a:extLst>
              <a:ext uri="{FF2B5EF4-FFF2-40B4-BE49-F238E27FC236}">
                <a16:creationId xmlns:a16="http://schemas.microsoft.com/office/drawing/2014/main" id="{16BE6F35-A490-4C69-B7DC-4F475D0D81BD}"/>
              </a:ext>
            </a:extLst>
          </p:cNvPr>
          <p:cNvSpPr>
            <a:spLocks noGrp="1"/>
          </p:cNvSpPr>
          <p:nvPr>
            <p:ph type="sldNum" sz="quarter" idx="12"/>
          </p:nvPr>
        </p:nvSpPr>
        <p:spPr/>
        <p:txBody>
          <a:bodyPr/>
          <a:lstStyle/>
          <a:p>
            <a:fld id="{58ACF089-6BD9-4FF9-8F05-3BF27D933551}" type="slidenum">
              <a:rPr lang="cs-CZ" smtClean="0"/>
              <a:t>29</a:t>
            </a:fld>
            <a:endParaRPr lang="cs-CZ"/>
          </a:p>
        </p:txBody>
      </p:sp>
      <p:sp>
        <p:nvSpPr>
          <p:cNvPr id="6" name="Obdélník 5">
            <a:extLst>
              <a:ext uri="{FF2B5EF4-FFF2-40B4-BE49-F238E27FC236}">
                <a16:creationId xmlns:a16="http://schemas.microsoft.com/office/drawing/2014/main" id="{9C413DFC-1812-4627-973D-A7937722D961}"/>
              </a:ext>
            </a:extLst>
          </p:cNvPr>
          <p:cNvSpPr/>
          <p:nvPr/>
        </p:nvSpPr>
        <p:spPr>
          <a:xfrm>
            <a:off x="7014556" y="1694693"/>
            <a:ext cx="4567844" cy="455512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cs-CZ"/>
          </a:p>
        </p:txBody>
      </p:sp>
      <p:sp>
        <p:nvSpPr>
          <p:cNvPr id="8" name="TextovéPole 7">
            <a:extLst>
              <a:ext uri="{FF2B5EF4-FFF2-40B4-BE49-F238E27FC236}">
                <a16:creationId xmlns:a16="http://schemas.microsoft.com/office/drawing/2014/main" id="{64A4D747-F78C-46EF-8A2E-C63C2A2DDAC4}"/>
              </a:ext>
            </a:extLst>
          </p:cNvPr>
          <p:cNvSpPr txBox="1"/>
          <p:nvPr/>
        </p:nvSpPr>
        <p:spPr>
          <a:xfrm>
            <a:off x="7012477" y="1417638"/>
            <a:ext cx="1697875" cy="369332"/>
          </a:xfrm>
          <a:prstGeom prst="rect">
            <a:avLst/>
          </a:prstGeom>
          <a:noFill/>
        </p:spPr>
        <p:txBody>
          <a:bodyPr wrap="square" rtlCol="0">
            <a:spAutoFit/>
          </a:bodyPr>
          <a:lstStyle/>
          <a:p>
            <a:r>
              <a:rPr lang="cs-CZ" dirty="0"/>
              <a:t>RAM</a:t>
            </a:r>
          </a:p>
        </p:txBody>
      </p:sp>
      <p:sp>
        <p:nvSpPr>
          <p:cNvPr id="9" name="Obdélník 8">
            <a:extLst>
              <a:ext uri="{FF2B5EF4-FFF2-40B4-BE49-F238E27FC236}">
                <a16:creationId xmlns:a16="http://schemas.microsoft.com/office/drawing/2014/main" id="{BC670A61-036B-44F4-AE9C-10FC6D63E78D}"/>
              </a:ext>
            </a:extLst>
          </p:cNvPr>
          <p:cNvSpPr/>
          <p:nvPr/>
        </p:nvSpPr>
        <p:spPr>
          <a:xfrm>
            <a:off x="9253825" y="2467015"/>
            <a:ext cx="1670858" cy="64633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solidFill>
                  <a:schemeClr val="tx1"/>
                </a:solidFill>
              </a:rPr>
              <a:t>0</a:t>
            </a:r>
            <a:endParaRPr lang="cs-CZ" sz="2400" dirty="0">
              <a:solidFill>
                <a:schemeClr val="tx1"/>
              </a:solidFill>
            </a:endParaRPr>
          </a:p>
        </p:txBody>
      </p:sp>
      <p:sp>
        <p:nvSpPr>
          <p:cNvPr id="10" name="TextovéPole 9">
            <a:extLst>
              <a:ext uri="{FF2B5EF4-FFF2-40B4-BE49-F238E27FC236}">
                <a16:creationId xmlns:a16="http://schemas.microsoft.com/office/drawing/2014/main" id="{1D2D47C0-D201-4BBE-A5E5-0B3BD41A22F6}"/>
              </a:ext>
            </a:extLst>
          </p:cNvPr>
          <p:cNvSpPr txBox="1"/>
          <p:nvPr/>
        </p:nvSpPr>
        <p:spPr>
          <a:xfrm>
            <a:off x="6536987" y="2436236"/>
            <a:ext cx="2715799" cy="707886"/>
          </a:xfrm>
          <a:prstGeom prst="rect">
            <a:avLst/>
          </a:prstGeom>
          <a:noFill/>
        </p:spPr>
        <p:txBody>
          <a:bodyPr wrap="square" rtlCol="0" anchor="ctr">
            <a:spAutoFit/>
          </a:bodyPr>
          <a:lstStyle/>
          <a:p>
            <a:pPr algn="r"/>
            <a:r>
              <a:rPr lang="cs-CZ" sz="2000" dirty="0" err="1">
                <a:solidFill>
                  <a:srgbClr val="000000"/>
                </a:solidFill>
                <a:latin typeface="Consolas" panose="020B0609020204030204" pitchFamily="49" charset="0"/>
              </a:rPr>
              <a:t>address</a:t>
            </a:r>
            <a:r>
              <a:rPr lang="cs-CZ" sz="2000" dirty="0">
                <a:solidFill>
                  <a:srgbClr val="000000"/>
                </a:solidFill>
                <a:latin typeface="Consolas" panose="020B0609020204030204" pitchFamily="49" charset="0"/>
              </a:rPr>
              <a:t> 1000</a:t>
            </a:r>
          </a:p>
          <a:p>
            <a:pPr lvl="1" algn="r"/>
            <a:r>
              <a:rPr lang="en-US" sz="2000" dirty="0">
                <a:solidFill>
                  <a:srgbClr val="000000"/>
                </a:solidFill>
                <a:latin typeface="Consolas" panose="020B0609020204030204" pitchFamily="49" charset="0"/>
              </a:rPr>
              <a:t>buffer[0]</a:t>
            </a:r>
            <a:r>
              <a:rPr lang="cs-CZ" sz="2000" dirty="0">
                <a:solidFill>
                  <a:srgbClr val="000000"/>
                </a:solidFill>
                <a:latin typeface="Consolas" panose="020B0609020204030204" pitchFamily="49" charset="0"/>
              </a:rPr>
              <a:t>:</a:t>
            </a:r>
            <a:endParaRPr lang="cs-CZ" sz="2000" dirty="0"/>
          </a:p>
        </p:txBody>
      </p:sp>
      <p:sp>
        <p:nvSpPr>
          <p:cNvPr id="21" name="Obdélník 20">
            <a:extLst>
              <a:ext uri="{FF2B5EF4-FFF2-40B4-BE49-F238E27FC236}">
                <a16:creationId xmlns:a16="http://schemas.microsoft.com/office/drawing/2014/main" id="{E61A8C46-6056-423B-9947-94120B074273}"/>
              </a:ext>
            </a:extLst>
          </p:cNvPr>
          <p:cNvSpPr/>
          <p:nvPr/>
        </p:nvSpPr>
        <p:spPr>
          <a:xfrm>
            <a:off x="9253825" y="3098011"/>
            <a:ext cx="1670858" cy="64633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cs-CZ" sz="2400" dirty="0">
                <a:solidFill>
                  <a:schemeClr val="tx1"/>
                </a:solidFill>
              </a:rPr>
              <a:t>9</a:t>
            </a:r>
          </a:p>
        </p:txBody>
      </p:sp>
      <p:sp>
        <p:nvSpPr>
          <p:cNvPr id="22" name="TextovéPole 21">
            <a:extLst>
              <a:ext uri="{FF2B5EF4-FFF2-40B4-BE49-F238E27FC236}">
                <a16:creationId xmlns:a16="http://schemas.microsoft.com/office/drawing/2014/main" id="{B7E51456-5F44-45C8-91A1-06FF13F98914}"/>
              </a:ext>
            </a:extLst>
          </p:cNvPr>
          <p:cNvSpPr txBox="1"/>
          <p:nvPr/>
        </p:nvSpPr>
        <p:spPr>
          <a:xfrm>
            <a:off x="6705600" y="3067232"/>
            <a:ext cx="2547186" cy="707886"/>
          </a:xfrm>
          <a:prstGeom prst="rect">
            <a:avLst/>
          </a:prstGeom>
          <a:noFill/>
        </p:spPr>
        <p:txBody>
          <a:bodyPr wrap="square" rtlCol="0" anchor="ctr">
            <a:spAutoFit/>
          </a:bodyPr>
          <a:lstStyle/>
          <a:p>
            <a:pPr algn="r"/>
            <a:r>
              <a:rPr lang="cs-CZ" sz="2000" dirty="0" err="1">
                <a:solidFill>
                  <a:srgbClr val="000000"/>
                </a:solidFill>
                <a:latin typeface="Consolas" panose="020B0609020204030204" pitchFamily="49" charset="0"/>
              </a:rPr>
              <a:t>address</a:t>
            </a:r>
            <a:r>
              <a:rPr lang="cs-CZ" sz="2000" dirty="0">
                <a:solidFill>
                  <a:srgbClr val="000000"/>
                </a:solidFill>
                <a:latin typeface="Consolas" panose="020B0609020204030204" pitchFamily="49" charset="0"/>
              </a:rPr>
              <a:t> 100</a:t>
            </a:r>
            <a:r>
              <a:rPr lang="en-US" sz="2000" dirty="0">
                <a:solidFill>
                  <a:srgbClr val="000000"/>
                </a:solidFill>
                <a:latin typeface="Consolas" panose="020B0609020204030204" pitchFamily="49" charset="0"/>
              </a:rPr>
              <a:t>4</a:t>
            </a:r>
            <a:endParaRPr lang="cs-CZ" sz="2000" dirty="0">
              <a:solidFill>
                <a:srgbClr val="000000"/>
              </a:solidFill>
              <a:latin typeface="Consolas" panose="020B0609020204030204" pitchFamily="49" charset="0"/>
            </a:endParaRPr>
          </a:p>
          <a:p>
            <a:pPr lvl="1" algn="r"/>
            <a:r>
              <a:rPr lang="en-US" sz="2000" dirty="0">
                <a:solidFill>
                  <a:srgbClr val="000000"/>
                </a:solidFill>
                <a:latin typeface="Consolas" panose="020B0609020204030204" pitchFamily="49" charset="0"/>
              </a:rPr>
              <a:t>buffer[1]</a:t>
            </a:r>
            <a:r>
              <a:rPr lang="cs-CZ" sz="2000" dirty="0">
                <a:solidFill>
                  <a:srgbClr val="000000"/>
                </a:solidFill>
                <a:latin typeface="Consolas" panose="020B0609020204030204" pitchFamily="49" charset="0"/>
              </a:rPr>
              <a:t>:</a:t>
            </a:r>
            <a:endParaRPr lang="cs-CZ" sz="2000" dirty="0"/>
          </a:p>
        </p:txBody>
      </p:sp>
      <p:sp>
        <p:nvSpPr>
          <p:cNvPr id="12" name="Obdélník 11">
            <a:extLst>
              <a:ext uri="{FF2B5EF4-FFF2-40B4-BE49-F238E27FC236}">
                <a16:creationId xmlns:a16="http://schemas.microsoft.com/office/drawing/2014/main" id="{612461D7-DC4A-425F-A9AE-CB1471933BF9}"/>
              </a:ext>
            </a:extLst>
          </p:cNvPr>
          <p:cNvSpPr/>
          <p:nvPr/>
        </p:nvSpPr>
        <p:spPr>
          <a:xfrm>
            <a:off x="9253825" y="3744339"/>
            <a:ext cx="1670858" cy="64633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cs-CZ" sz="2400" dirty="0">
                <a:solidFill>
                  <a:schemeClr val="tx1"/>
                </a:solidFill>
              </a:rPr>
              <a:t>5</a:t>
            </a:r>
          </a:p>
        </p:txBody>
      </p:sp>
      <p:sp>
        <p:nvSpPr>
          <p:cNvPr id="13" name="TextovéPole 12">
            <a:extLst>
              <a:ext uri="{FF2B5EF4-FFF2-40B4-BE49-F238E27FC236}">
                <a16:creationId xmlns:a16="http://schemas.microsoft.com/office/drawing/2014/main" id="{FA75918C-3E7B-4A11-B290-A1242D7EEC55}"/>
              </a:ext>
            </a:extLst>
          </p:cNvPr>
          <p:cNvSpPr txBox="1"/>
          <p:nvPr/>
        </p:nvSpPr>
        <p:spPr>
          <a:xfrm>
            <a:off x="6284068" y="3713560"/>
            <a:ext cx="2968718" cy="707886"/>
          </a:xfrm>
          <a:prstGeom prst="rect">
            <a:avLst/>
          </a:prstGeom>
          <a:noFill/>
        </p:spPr>
        <p:txBody>
          <a:bodyPr wrap="square" rtlCol="0" anchor="ctr">
            <a:spAutoFit/>
          </a:bodyPr>
          <a:lstStyle/>
          <a:p>
            <a:pPr algn="r"/>
            <a:r>
              <a:rPr lang="cs-CZ" sz="2000" dirty="0" err="1">
                <a:solidFill>
                  <a:srgbClr val="000000"/>
                </a:solidFill>
                <a:latin typeface="Consolas" panose="020B0609020204030204" pitchFamily="49" charset="0"/>
              </a:rPr>
              <a:t>address</a:t>
            </a:r>
            <a:r>
              <a:rPr lang="cs-CZ" sz="2000" dirty="0">
                <a:solidFill>
                  <a:srgbClr val="000000"/>
                </a:solidFill>
                <a:latin typeface="Consolas" panose="020B0609020204030204" pitchFamily="49" charset="0"/>
              </a:rPr>
              <a:t> 100</a:t>
            </a:r>
            <a:r>
              <a:rPr lang="en-US" sz="2000" dirty="0">
                <a:solidFill>
                  <a:srgbClr val="000000"/>
                </a:solidFill>
                <a:latin typeface="Consolas" panose="020B0609020204030204" pitchFamily="49" charset="0"/>
              </a:rPr>
              <a:t>8</a:t>
            </a:r>
            <a:endParaRPr lang="cs-CZ" sz="2000" dirty="0">
              <a:solidFill>
                <a:srgbClr val="000000"/>
              </a:solidFill>
              <a:latin typeface="Consolas" panose="020B0609020204030204" pitchFamily="49" charset="0"/>
            </a:endParaRPr>
          </a:p>
          <a:p>
            <a:pPr lvl="1" algn="r"/>
            <a:r>
              <a:rPr lang="en-US" sz="2000" dirty="0">
                <a:solidFill>
                  <a:srgbClr val="000000"/>
                </a:solidFill>
                <a:latin typeface="Consolas" panose="020B0609020204030204" pitchFamily="49" charset="0"/>
              </a:rPr>
              <a:t>buffer[2]</a:t>
            </a:r>
            <a:r>
              <a:rPr lang="cs-CZ" sz="2000" dirty="0">
                <a:solidFill>
                  <a:srgbClr val="000000"/>
                </a:solidFill>
                <a:latin typeface="Consolas" panose="020B0609020204030204" pitchFamily="49" charset="0"/>
              </a:rPr>
              <a:t>:</a:t>
            </a:r>
            <a:endParaRPr lang="cs-CZ" sz="2000" dirty="0"/>
          </a:p>
        </p:txBody>
      </p:sp>
      <p:sp>
        <p:nvSpPr>
          <p:cNvPr id="14" name="Obdélník 13">
            <a:extLst>
              <a:ext uri="{FF2B5EF4-FFF2-40B4-BE49-F238E27FC236}">
                <a16:creationId xmlns:a16="http://schemas.microsoft.com/office/drawing/2014/main" id="{E31797FA-DEA6-48A5-AC22-933A2239A647}"/>
              </a:ext>
            </a:extLst>
          </p:cNvPr>
          <p:cNvSpPr/>
          <p:nvPr/>
        </p:nvSpPr>
        <p:spPr>
          <a:xfrm>
            <a:off x="9252786" y="4390670"/>
            <a:ext cx="1670858" cy="64633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cs-CZ" sz="2400" dirty="0">
                <a:solidFill>
                  <a:schemeClr val="tx1"/>
                </a:solidFill>
              </a:rPr>
              <a:t>2</a:t>
            </a:r>
          </a:p>
        </p:txBody>
      </p:sp>
      <p:sp>
        <p:nvSpPr>
          <p:cNvPr id="15" name="TextovéPole 14">
            <a:extLst>
              <a:ext uri="{FF2B5EF4-FFF2-40B4-BE49-F238E27FC236}">
                <a16:creationId xmlns:a16="http://schemas.microsoft.com/office/drawing/2014/main" id="{154E8E40-4353-44BB-9F90-DF46C42A1000}"/>
              </a:ext>
            </a:extLst>
          </p:cNvPr>
          <p:cNvSpPr txBox="1"/>
          <p:nvPr/>
        </p:nvSpPr>
        <p:spPr>
          <a:xfrm>
            <a:off x="6704561" y="4359891"/>
            <a:ext cx="2547186" cy="707886"/>
          </a:xfrm>
          <a:prstGeom prst="rect">
            <a:avLst/>
          </a:prstGeom>
          <a:noFill/>
        </p:spPr>
        <p:txBody>
          <a:bodyPr wrap="square" rtlCol="0" anchor="ctr">
            <a:spAutoFit/>
          </a:bodyPr>
          <a:lstStyle/>
          <a:p>
            <a:pPr algn="r"/>
            <a:r>
              <a:rPr lang="cs-CZ" sz="2000" dirty="0" err="1">
                <a:solidFill>
                  <a:srgbClr val="000000"/>
                </a:solidFill>
                <a:latin typeface="Consolas" panose="020B0609020204030204" pitchFamily="49" charset="0"/>
              </a:rPr>
              <a:t>address</a:t>
            </a:r>
            <a:r>
              <a:rPr lang="cs-CZ" sz="2000" dirty="0">
                <a:solidFill>
                  <a:srgbClr val="000000"/>
                </a:solidFill>
                <a:latin typeface="Consolas" panose="020B0609020204030204" pitchFamily="49" charset="0"/>
              </a:rPr>
              <a:t> 10</a:t>
            </a:r>
            <a:r>
              <a:rPr lang="en-US" sz="2000" dirty="0">
                <a:solidFill>
                  <a:srgbClr val="000000"/>
                </a:solidFill>
                <a:latin typeface="Consolas" panose="020B0609020204030204" pitchFamily="49" charset="0"/>
              </a:rPr>
              <a:t>12</a:t>
            </a:r>
            <a:endParaRPr lang="cs-CZ" sz="2000" dirty="0">
              <a:solidFill>
                <a:srgbClr val="000000"/>
              </a:solidFill>
              <a:latin typeface="Consolas" panose="020B0609020204030204" pitchFamily="49" charset="0"/>
            </a:endParaRPr>
          </a:p>
          <a:p>
            <a:pPr lvl="1" algn="r"/>
            <a:r>
              <a:rPr lang="en-US" sz="2000" dirty="0">
                <a:solidFill>
                  <a:srgbClr val="000000"/>
                </a:solidFill>
                <a:latin typeface="Consolas" panose="020B0609020204030204" pitchFamily="49" charset="0"/>
              </a:rPr>
              <a:t>buffer[3]</a:t>
            </a:r>
            <a:r>
              <a:rPr lang="cs-CZ" sz="2000" dirty="0">
                <a:solidFill>
                  <a:srgbClr val="000000"/>
                </a:solidFill>
                <a:latin typeface="Consolas" panose="020B0609020204030204" pitchFamily="49" charset="0"/>
              </a:rPr>
              <a:t>:</a:t>
            </a:r>
            <a:endParaRPr lang="cs-CZ" sz="2000" dirty="0"/>
          </a:p>
        </p:txBody>
      </p:sp>
      <p:sp>
        <p:nvSpPr>
          <p:cNvPr id="16" name="Obdélník 15">
            <a:extLst>
              <a:ext uri="{FF2B5EF4-FFF2-40B4-BE49-F238E27FC236}">
                <a16:creationId xmlns:a16="http://schemas.microsoft.com/office/drawing/2014/main" id="{DA89675A-C1FD-4160-9787-06CB03D992EC}"/>
              </a:ext>
            </a:extLst>
          </p:cNvPr>
          <p:cNvSpPr/>
          <p:nvPr/>
        </p:nvSpPr>
        <p:spPr>
          <a:xfrm>
            <a:off x="9251747" y="5021663"/>
            <a:ext cx="1670858" cy="64633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solidFill>
                  <a:srgbClr val="FF0000"/>
                </a:solidFill>
              </a:rPr>
              <a:t>100</a:t>
            </a:r>
            <a:r>
              <a:rPr lang="cs-CZ" sz="2400" dirty="0">
                <a:solidFill>
                  <a:srgbClr val="FF0000"/>
                </a:solidFill>
              </a:rPr>
              <a:t>4</a:t>
            </a:r>
          </a:p>
        </p:txBody>
      </p:sp>
      <p:sp>
        <p:nvSpPr>
          <p:cNvPr id="17" name="TextovéPole 16">
            <a:extLst>
              <a:ext uri="{FF2B5EF4-FFF2-40B4-BE49-F238E27FC236}">
                <a16:creationId xmlns:a16="http://schemas.microsoft.com/office/drawing/2014/main" id="{B48209AA-A8F2-44E4-91B8-37F03DD3D5AB}"/>
              </a:ext>
            </a:extLst>
          </p:cNvPr>
          <p:cNvSpPr txBox="1"/>
          <p:nvPr/>
        </p:nvSpPr>
        <p:spPr>
          <a:xfrm>
            <a:off x="6281990" y="4990884"/>
            <a:ext cx="2968718" cy="707886"/>
          </a:xfrm>
          <a:prstGeom prst="rect">
            <a:avLst/>
          </a:prstGeom>
          <a:noFill/>
        </p:spPr>
        <p:txBody>
          <a:bodyPr wrap="square" rtlCol="0" anchor="ctr">
            <a:spAutoFit/>
          </a:bodyPr>
          <a:lstStyle/>
          <a:p>
            <a:pPr algn="r"/>
            <a:r>
              <a:rPr lang="cs-CZ" sz="2000" dirty="0" err="1">
                <a:solidFill>
                  <a:srgbClr val="000000"/>
                </a:solidFill>
                <a:latin typeface="Consolas" panose="020B0609020204030204" pitchFamily="49" charset="0"/>
              </a:rPr>
              <a:t>address</a:t>
            </a:r>
            <a:r>
              <a:rPr lang="cs-CZ" sz="2000" dirty="0">
                <a:solidFill>
                  <a:srgbClr val="000000"/>
                </a:solidFill>
                <a:latin typeface="Consolas" panose="020B0609020204030204" pitchFamily="49" charset="0"/>
              </a:rPr>
              <a:t> 10</a:t>
            </a:r>
            <a:r>
              <a:rPr lang="en-US" sz="2000" dirty="0">
                <a:solidFill>
                  <a:srgbClr val="000000"/>
                </a:solidFill>
                <a:latin typeface="Consolas" panose="020B0609020204030204" pitchFamily="49" charset="0"/>
              </a:rPr>
              <a:t>16</a:t>
            </a:r>
            <a:endParaRPr lang="cs-CZ" sz="2000" dirty="0">
              <a:solidFill>
                <a:srgbClr val="000000"/>
              </a:solidFill>
              <a:latin typeface="Consolas" panose="020B0609020204030204" pitchFamily="49" charset="0"/>
            </a:endParaRPr>
          </a:p>
          <a:p>
            <a:pPr lvl="1" algn="r"/>
            <a:r>
              <a:rPr lang="en-US" sz="2000" dirty="0">
                <a:solidFill>
                  <a:srgbClr val="000000"/>
                </a:solidFill>
                <a:latin typeface="Consolas" panose="020B0609020204030204" pitchFamily="49" charset="0"/>
              </a:rPr>
              <a:t>pointer</a:t>
            </a:r>
            <a:r>
              <a:rPr lang="cs-CZ" sz="2000" dirty="0">
                <a:solidFill>
                  <a:srgbClr val="000000"/>
                </a:solidFill>
                <a:latin typeface="Consolas" panose="020B0609020204030204" pitchFamily="49" charset="0"/>
              </a:rPr>
              <a:t>:</a:t>
            </a:r>
            <a:endParaRPr lang="cs-CZ" sz="2000" dirty="0"/>
          </a:p>
        </p:txBody>
      </p:sp>
      <p:sp>
        <p:nvSpPr>
          <p:cNvPr id="3" name="Obdélník 2">
            <a:extLst>
              <a:ext uri="{FF2B5EF4-FFF2-40B4-BE49-F238E27FC236}">
                <a16:creationId xmlns:a16="http://schemas.microsoft.com/office/drawing/2014/main" id="{FC736D06-D309-42FB-8AC4-51B87F8DF503}"/>
              </a:ext>
            </a:extLst>
          </p:cNvPr>
          <p:cNvSpPr/>
          <p:nvPr/>
        </p:nvSpPr>
        <p:spPr>
          <a:xfrm>
            <a:off x="609600" y="1792822"/>
            <a:ext cx="6096000" cy="4524315"/>
          </a:xfrm>
          <a:prstGeom prst="rect">
            <a:avLst/>
          </a:prstGeom>
        </p:spPr>
        <p:txBody>
          <a:bodyPr>
            <a:spAutoFit/>
          </a:bodyPr>
          <a:lstStyle/>
          <a:p>
            <a:r>
              <a:rPr lang="fr-FR" sz="2400" dirty="0">
                <a:solidFill>
                  <a:srgbClr val="0000FF"/>
                </a:solidFill>
                <a:latin typeface="Consolas" panose="020B0609020204030204" pitchFamily="49" charset="0"/>
              </a:rPr>
              <a:t>int</a:t>
            </a:r>
            <a:r>
              <a:rPr lang="fr-FR" sz="2400" dirty="0">
                <a:solidFill>
                  <a:srgbClr val="000000"/>
                </a:solidFill>
                <a:latin typeface="Consolas" panose="020B0609020204030204" pitchFamily="49" charset="0"/>
              </a:rPr>
              <a:t> buffer[] = { 1, 9, 5, 2 };</a:t>
            </a:r>
          </a:p>
          <a:p>
            <a:endParaRPr lang="cs-CZ" sz="2400" dirty="0">
              <a:solidFill>
                <a:srgbClr val="000000"/>
              </a:solidFill>
              <a:latin typeface="Consolas" panose="020B0609020204030204" pitchFamily="49" charset="0"/>
            </a:endParaRPr>
          </a:p>
          <a:p>
            <a:r>
              <a:rPr lang="cs-CZ" sz="2400" dirty="0" err="1">
                <a:solidFill>
                  <a:srgbClr val="0000FF"/>
                </a:solidFill>
                <a:latin typeface="Consolas" panose="020B0609020204030204" pitchFamily="49" charset="0"/>
              </a:rPr>
              <a:t>int</a:t>
            </a:r>
            <a:r>
              <a:rPr lang="cs-CZ" sz="2400" dirty="0">
                <a:solidFill>
                  <a:srgbClr val="000000"/>
                </a:solidFill>
                <a:latin typeface="Consolas" panose="020B0609020204030204" pitchFamily="49" charset="0"/>
              </a:rPr>
              <a:t>* pointer = </a:t>
            </a:r>
            <a:r>
              <a:rPr lang="cs-CZ" sz="2400" dirty="0" err="1">
                <a:solidFill>
                  <a:srgbClr val="0000FF"/>
                </a:solidFill>
                <a:latin typeface="Consolas" panose="020B0609020204030204" pitchFamily="49" charset="0"/>
              </a:rPr>
              <a:t>nullptr</a:t>
            </a:r>
            <a:r>
              <a:rPr lang="cs-CZ" sz="2400" dirty="0">
                <a:solidFill>
                  <a:srgbClr val="000000"/>
                </a:solidFill>
                <a:latin typeface="Consolas" panose="020B0609020204030204" pitchFamily="49" charset="0"/>
              </a:rPr>
              <a:t>;</a:t>
            </a:r>
          </a:p>
          <a:p>
            <a:r>
              <a:rPr lang="cs-CZ" sz="2400" dirty="0">
                <a:solidFill>
                  <a:srgbClr val="000000"/>
                </a:solidFill>
                <a:latin typeface="Consolas" panose="020B0609020204030204" pitchFamily="49" charset="0"/>
              </a:rPr>
              <a:t>pointer = &amp;buffer[0];</a:t>
            </a:r>
          </a:p>
          <a:p>
            <a:endParaRPr lang="cs-CZ" sz="2400" dirty="0">
              <a:solidFill>
                <a:srgbClr val="000000"/>
              </a:solidFill>
              <a:latin typeface="Consolas" panose="020B0609020204030204" pitchFamily="49" charset="0"/>
            </a:endParaRPr>
          </a:p>
          <a:p>
            <a:r>
              <a:rPr lang="cs-CZ" sz="2400" dirty="0">
                <a:solidFill>
                  <a:srgbClr val="000000"/>
                </a:solidFill>
                <a:latin typeface="Consolas" panose="020B0609020204030204" pitchFamily="49" charset="0"/>
              </a:rPr>
              <a:t>*pointer = 0;</a:t>
            </a:r>
          </a:p>
          <a:p>
            <a:r>
              <a:rPr lang="cs-CZ" sz="2400" dirty="0">
                <a:solidFill>
                  <a:srgbClr val="FF0000"/>
                </a:solidFill>
                <a:latin typeface="Consolas" panose="020B0609020204030204" pitchFamily="49" charset="0"/>
              </a:rPr>
              <a:t>++pointer;</a:t>
            </a:r>
          </a:p>
          <a:p>
            <a:r>
              <a:rPr lang="cs-CZ" sz="2400" dirty="0">
                <a:solidFill>
                  <a:srgbClr val="000000"/>
                </a:solidFill>
                <a:latin typeface="Consolas" panose="020B0609020204030204" pitchFamily="49" charset="0"/>
              </a:rPr>
              <a:t>*pointer = 0;</a:t>
            </a:r>
          </a:p>
          <a:p>
            <a:r>
              <a:rPr lang="cs-CZ" sz="2400" dirty="0">
                <a:solidFill>
                  <a:srgbClr val="000000"/>
                </a:solidFill>
                <a:latin typeface="Consolas" panose="020B0609020204030204" pitchFamily="49" charset="0"/>
              </a:rPr>
              <a:t>++pointer;</a:t>
            </a:r>
          </a:p>
          <a:p>
            <a:r>
              <a:rPr lang="cs-CZ" sz="2400" dirty="0">
                <a:solidFill>
                  <a:srgbClr val="000000"/>
                </a:solidFill>
                <a:latin typeface="Consolas" panose="020B0609020204030204" pitchFamily="49" charset="0"/>
              </a:rPr>
              <a:t>*pointer = 0;</a:t>
            </a:r>
          </a:p>
          <a:p>
            <a:r>
              <a:rPr lang="cs-CZ" sz="2400" dirty="0">
                <a:solidFill>
                  <a:srgbClr val="000000"/>
                </a:solidFill>
                <a:latin typeface="Consolas" panose="020B0609020204030204" pitchFamily="49" charset="0"/>
              </a:rPr>
              <a:t>++pointer;</a:t>
            </a:r>
          </a:p>
          <a:p>
            <a:r>
              <a:rPr lang="cs-CZ" sz="2400" dirty="0">
                <a:solidFill>
                  <a:srgbClr val="000000"/>
                </a:solidFill>
                <a:latin typeface="Consolas" panose="020B0609020204030204" pitchFamily="49" charset="0"/>
              </a:rPr>
              <a:t>*pointer = 0;</a:t>
            </a:r>
            <a:endParaRPr lang="cs-CZ" sz="2400" dirty="0"/>
          </a:p>
        </p:txBody>
      </p:sp>
      <p:cxnSp>
        <p:nvCxnSpPr>
          <p:cNvPr id="19" name="Přímá spojnice se šipkou 18">
            <a:extLst>
              <a:ext uri="{FF2B5EF4-FFF2-40B4-BE49-F238E27FC236}">
                <a16:creationId xmlns:a16="http://schemas.microsoft.com/office/drawing/2014/main" id="{E8AD7F1C-362B-4BB3-9112-0B3FDB5906CA}"/>
              </a:ext>
            </a:extLst>
          </p:cNvPr>
          <p:cNvCxnSpPr>
            <a:cxnSpLocks/>
          </p:cNvCxnSpPr>
          <p:nvPr/>
        </p:nvCxnSpPr>
        <p:spPr>
          <a:xfrm>
            <a:off x="7168498" y="3270476"/>
            <a:ext cx="35974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01806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Nadpis 5">
            <a:extLst>
              <a:ext uri="{FF2B5EF4-FFF2-40B4-BE49-F238E27FC236}">
                <a16:creationId xmlns:a16="http://schemas.microsoft.com/office/drawing/2014/main" id="{9A71F9A6-1EBE-4FEC-8866-62B16B5CE180}"/>
              </a:ext>
            </a:extLst>
          </p:cNvPr>
          <p:cNvSpPr>
            <a:spLocks noGrp="1"/>
          </p:cNvSpPr>
          <p:nvPr>
            <p:ph type="title"/>
          </p:nvPr>
        </p:nvSpPr>
        <p:spPr/>
        <p:txBody>
          <a:bodyPr/>
          <a:lstStyle/>
          <a:p>
            <a:r>
              <a:rPr lang="cs-CZ" dirty="0" err="1"/>
              <a:t>Introduction</a:t>
            </a:r>
            <a:endParaRPr lang="cs-CZ" dirty="0"/>
          </a:p>
        </p:txBody>
      </p:sp>
      <p:sp>
        <p:nvSpPr>
          <p:cNvPr id="7" name="Zástupný obsah 6">
            <a:extLst>
              <a:ext uri="{FF2B5EF4-FFF2-40B4-BE49-F238E27FC236}">
                <a16:creationId xmlns:a16="http://schemas.microsoft.com/office/drawing/2014/main" id="{F104F025-3663-467D-916A-7B24CC0055FD}"/>
              </a:ext>
            </a:extLst>
          </p:cNvPr>
          <p:cNvSpPr>
            <a:spLocks noGrp="1"/>
          </p:cNvSpPr>
          <p:nvPr>
            <p:ph idx="1"/>
          </p:nvPr>
        </p:nvSpPr>
        <p:spPr/>
        <p:txBody>
          <a:bodyPr/>
          <a:lstStyle/>
          <a:p>
            <a:r>
              <a:rPr lang="en-US" dirty="0"/>
              <a:t>In this presentation, we will discuss </a:t>
            </a:r>
            <a:r>
              <a:rPr lang="cs-CZ" dirty="0"/>
              <a:t>pointer</a:t>
            </a:r>
            <a:r>
              <a:rPr lang="en-US" dirty="0"/>
              <a:t> arithmetic and its use.</a:t>
            </a:r>
          </a:p>
          <a:p>
            <a:r>
              <a:rPr lang="en-US" dirty="0"/>
              <a:t>We will deal with the use of pointers to access elements of the array and the relationship between the array and the pointer, the increment of the pointers, and the subtraction between pointers.</a:t>
            </a:r>
            <a:endParaRPr lang="cs-CZ" dirty="0"/>
          </a:p>
        </p:txBody>
      </p:sp>
      <p:sp>
        <p:nvSpPr>
          <p:cNvPr id="5" name="Zástupný symbol pro číslo snímku 4">
            <a:extLst>
              <a:ext uri="{FF2B5EF4-FFF2-40B4-BE49-F238E27FC236}">
                <a16:creationId xmlns:a16="http://schemas.microsoft.com/office/drawing/2014/main" id="{D4249DF8-47CA-43CD-8374-F361020B43E9}"/>
              </a:ext>
            </a:extLst>
          </p:cNvPr>
          <p:cNvSpPr>
            <a:spLocks noGrp="1"/>
          </p:cNvSpPr>
          <p:nvPr>
            <p:ph type="sldNum" sz="quarter" idx="12"/>
          </p:nvPr>
        </p:nvSpPr>
        <p:spPr/>
        <p:txBody>
          <a:bodyPr/>
          <a:lstStyle/>
          <a:p>
            <a:fld id="{58ACF089-6BD9-4FF9-8F05-3BF27D933551}" type="slidenum">
              <a:rPr lang="cs-CZ" smtClean="0"/>
              <a:t>3</a:t>
            </a:fld>
            <a:endParaRPr lang="cs-CZ"/>
          </a:p>
        </p:txBody>
      </p:sp>
    </p:spTree>
    <p:extLst>
      <p:ext uri="{BB962C8B-B14F-4D97-AF65-F5344CB8AC3E}">
        <p14:creationId xmlns:p14="http://schemas.microsoft.com/office/powerpoint/2010/main" val="3246057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EEA7AB69-2049-4437-9039-09146C9AEAF2}"/>
              </a:ext>
            </a:extLst>
          </p:cNvPr>
          <p:cNvSpPr>
            <a:spLocks noGrp="1"/>
          </p:cNvSpPr>
          <p:nvPr>
            <p:ph type="title"/>
          </p:nvPr>
        </p:nvSpPr>
        <p:spPr/>
        <p:txBody>
          <a:bodyPr/>
          <a:lstStyle/>
          <a:p>
            <a:r>
              <a:rPr lang="en-US" dirty="0"/>
              <a:t>Incrementing pointer Example</a:t>
            </a:r>
            <a:endParaRPr lang="cs-CZ" dirty="0"/>
          </a:p>
        </p:txBody>
      </p:sp>
      <p:sp>
        <p:nvSpPr>
          <p:cNvPr id="5" name="Zástupný symbol pro číslo snímku 4">
            <a:extLst>
              <a:ext uri="{FF2B5EF4-FFF2-40B4-BE49-F238E27FC236}">
                <a16:creationId xmlns:a16="http://schemas.microsoft.com/office/drawing/2014/main" id="{16BE6F35-A490-4C69-B7DC-4F475D0D81BD}"/>
              </a:ext>
            </a:extLst>
          </p:cNvPr>
          <p:cNvSpPr>
            <a:spLocks noGrp="1"/>
          </p:cNvSpPr>
          <p:nvPr>
            <p:ph type="sldNum" sz="quarter" idx="12"/>
          </p:nvPr>
        </p:nvSpPr>
        <p:spPr/>
        <p:txBody>
          <a:bodyPr/>
          <a:lstStyle/>
          <a:p>
            <a:fld id="{58ACF089-6BD9-4FF9-8F05-3BF27D933551}" type="slidenum">
              <a:rPr lang="cs-CZ" smtClean="0"/>
              <a:t>30</a:t>
            </a:fld>
            <a:endParaRPr lang="cs-CZ"/>
          </a:p>
        </p:txBody>
      </p:sp>
      <p:sp>
        <p:nvSpPr>
          <p:cNvPr id="6" name="Obdélník 5">
            <a:extLst>
              <a:ext uri="{FF2B5EF4-FFF2-40B4-BE49-F238E27FC236}">
                <a16:creationId xmlns:a16="http://schemas.microsoft.com/office/drawing/2014/main" id="{9C413DFC-1812-4627-973D-A7937722D961}"/>
              </a:ext>
            </a:extLst>
          </p:cNvPr>
          <p:cNvSpPr/>
          <p:nvPr/>
        </p:nvSpPr>
        <p:spPr>
          <a:xfrm>
            <a:off x="7014556" y="1694693"/>
            <a:ext cx="4567844" cy="455512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cs-CZ"/>
          </a:p>
        </p:txBody>
      </p:sp>
      <p:sp>
        <p:nvSpPr>
          <p:cNvPr id="8" name="TextovéPole 7">
            <a:extLst>
              <a:ext uri="{FF2B5EF4-FFF2-40B4-BE49-F238E27FC236}">
                <a16:creationId xmlns:a16="http://schemas.microsoft.com/office/drawing/2014/main" id="{64A4D747-F78C-46EF-8A2E-C63C2A2DDAC4}"/>
              </a:ext>
            </a:extLst>
          </p:cNvPr>
          <p:cNvSpPr txBox="1"/>
          <p:nvPr/>
        </p:nvSpPr>
        <p:spPr>
          <a:xfrm>
            <a:off x="7012477" y="1417638"/>
            <a:ext cx="1697875" cy="369332"/>
          </a:xfrm>
          <a:prstGeom prst="rect">
            <a:avLst/>
          </a:prstGeom>
          <a:noFill/>
        </p:spPr>
        <p:txBody>
          <a:bodyPr wrap="square" rtlCol="0">
            <a:spAutoFit/>
          </a:bodyPr>
          <a:lstStyle/>
          <a:p>
            <a:r>
              <a:rPr lang="cs-CZ" dirty="0"/>
              <a:t>RAM</a:t>
            </a:r>
          </a:p>
        </p:txBody>
      </p:sp>
      <p:sp>
        <p:nvSpPr>
          <p:cNvPr id="9" name="Obdélník 8">
            <a:extLst>
              <a:ext uri="{FF2B5EF4-FFF2-40B4-BE49-F238E27FC236}">
                <a16:creationId xmlns:a16="http://schemas.microsoft.com/office/drawing/2014/main" id="{BC670A61-036B-44F4-AE9C-10FC6D63E78D}"/>
              </a:ext>
            </a:extLst>
          </p:cNvPr>
          <p:cNvSpPr/>
          <p:nvPr/>
        </p:nvSpPr>
        <p:spPr>
          <a:xfrm>
            <a:off x="9253825" y="2467015"/>
            <a:ext cx="1670858" cy="64633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solidFill>
                  <a:schemeClr val="tx1"/>
                </a:solidFill>
              </a:rPr>
              <a:t>0</a:t>
            </a:r>
            <a:endParaRPr lang="cs-CZ" sz="2400" dirty="0">
              <a:solidFill>
                <a:schemeClr val="tx1"/>
              </a:solidFill>
            </a:endParaRPr>
          </a:p>
        </p:txBody>
      </p:sp>
      <p:sp>
        <p:nvSpPr>
          <p:cNvPr id="10" name="TextovéPole 9">
            <a:extLst>
              <a:ext uri="{FF2B5EF4-FFF2-40B4-BE49-F238E27FC236}">
                <a16:creationId xmlns:a16="http://schemas.microsoft.com/office/drawing/2014/main" id="{1D2D47C0-D201-4BBE-A5E5-0B3BD41A22F6}"/>
              </a:ext>
            </a:extLst>
          </p:cNvPr>
          <p:cNvSpPr txBox="1"/>
          <p:nvPr/>
        </p:nvSpPr>
        <p:spPr>
          <a:xfrm>
            <a:off x="6459166" y="2436236"/>
            <a:ext cx="2793620" cy="707886"/>
          </a:xfrm>
          <a:prstGeom prst="rect">
            <a:avLst/>
          </a:prstGeom>
          <a:noFill/>
        </p:spPr>
        <p:txBody>
          <a:bodyPr wrap="square" rtlCol="0" anchor="ctr">
            <a:spAutoFit/>
          </a:bodyPr>
          <a:lstStyle/>
          <a:p>
            <a:pPr algn="r"/>
            <a:r>
              <a:rPr lang="cs-CZ" sz="2000" dirty="0" err="1">
                <a:solidFill>
                  <a:srgbClr val="000000"/>
                </a:solidFill>
                <a:latin typeface="Consolas" panose="020B0609020204030204" pitchFamily="49" charset="0"/>
              </a:rPr>
              <a:t>address</a:t>
            </a:r>
            <a:r>
              <a:rPr lang="cs-CZ" sz="2000" dirty="0">
                <a:solidFill>
                  <a:srgbClr val="000000"/>
                </a:solidFill>
                <a:latin typeface="Consolas" panose="020B0609020204030204" pitchFamily="49" charset="0"/>
              </a:rPr>
              <a:t> 1000</a:t>
            </a:r>
          </a:p>
          <a:p>
            <a:pPr lvl="1" algn="r"/>
            <a:r>
              <a:rPr lang="en-US" sz="2000" dirty="0">
                <a:solidFill>
                  <a:srgbClr val="000000"/>
                </a:solidFill>
                <a:latin typeface="Consolas" panose="020B0609020204030204" pitchFamily="49" charset="0"/>
              </a:rPr>
              <a:t>buffer[0]</a:t>
            </a:r>
            <a:r>
              <a:rPr lang="cs-CZ" sz="2000" dirty="0">
                <a:solidFill>
                  <a:srgbClr val="000000"/>
                </a:solidFill>
                <a:latin typeface="Consolas" panose="020B0609020204030204" pitchFamily="49" charset="0"/>
              </a:rPr>
              <a:t>:</a:t>
            </a:r>
            <a:endParaRPr lang="cs-CZ" sz="2000" dirty="0"/>
          </a:p>
        </p:txBody>
      </p:sp>
      <p:sp>
        <p:nvSpPr>
          <p:cNvPr id="21" name="Obdélník 20">
            <a:extLst>
              <a:ext uri="{FF2B5EF4-FFF2-40B4-BE49-F238E27FC236}">
                <a16:creationId xmlns:a16="http://schemas.microsoft.com/office/drawing/2014/main" id="{E61A8C46-6056-423B-9947-94120B074273}"/>
              </a:ext>
            </a:extLst>
          </p:cNvPr>
          <p:cNvSpPr/>
          <p:nvPr/>
        </p:nvSpPr>
        <p:spPr>
          <a:xfrm>
            <a:off x="9253825" y="3098011"/>
            <a:ext cx="1670858" cy="64633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cs-CZ" sz="2400" dirty="0">
                <a:solidFill>
                  <a:srgbClr val="FF0000"/>
                </a:solidFill>
              </a:rPr>
              <a:t>0</a:t>
            </a:r>
          </a:p>
        </p:txBody>
      </p:sp>
      <p:sp>
        <p:nvSpPr>
          <p:cNvPr id="22" name="TextovéPole 21">
            <a:extLst>
              <a:ext uri="{FF2B5EF4-FFF2-40B4-BE49-F238E27FC236}">
                <a16:creationId xmlns:a16="http://schemas.microsoft.com/office/drawing/2014/main" id="{B7E51456-5F44-45C8-91A1-06FF13F98914}"/>
              </a:ext>
            </a:extLst>
          </p:cNvPr>
          <p:cNvSpPr txBox="1"/>
          <p:nvPr/>
        </p:nvSpPr>
        <p:spPr>
          <a:xfrm>
            <a:off x="6705600" y="3067232"/>
            <a:ext cx="2547186" cy="707886"/>
          </a:xfrm>
          <a:prstGeom prst="rect">
            <a:avLst/>
          </a:prstGeom>
          <a:noFill/>
        </p:spPr>
        <p:txBody>
          <a:bodyPr wrap="square" rtlCol="0" anchor="ctr">
            <a:spAutoFit/>
          </a:bodyPr>
          <a:lstStyle/>
          <a:p>
            <a:pPr algn="r"/>
            <a:r>
              <a:rPr lang="cs-CZ" sz="2000" dirty="0" err="1">
                <a:solidFill>
                  <a:srgbClr val="000000"/>
                </a:solidFill>
                <a:latin typeface="Consolas" panose="020B0609020204030204" pitchFamily="49" charset="0"/>
              </a:rPr>
              <a:t>address</a:t>
            </a:r>
            <a:r>
              <a:rPr lang="cs-CZ" sz="2000" dirty="0">
                <a:solidFill>
                  <a:srgbClr val="000000"/>
                </a:solidFill>
                <a:latin typeface="Consolas" panose="020B0609020204030204" pitchFamily="49" charset="0"/>
              </a:rPr>
              <a:t> 100</a:t>
            </a:r>
            <a:r>
              <a:rPr lang="en-US" sz="2000" dirty="0">
                <a:solidFill>
                  <a:srgbClr val="000000"/>
                </a:solidFill>
                <a:latin typeface="Consolas" panose="020B0609020204030204" pitchFamily="49" charset="0"/>
              </a:rPr>
              <a:t>4</a:t>
            </a:r>
            <a:endParaRPr lang="cs-CZ" sz="2000" dirty="0">
              <a:solidFill>
                <a:srgbClr val="000000"/>
              </a:solidFill>
              <a:latin typeface="Consolas" panose="020B0609020204030204" pitchFamily="49" charset="0"/>
            </a:endParaRPr>
          </a:p>
          <a:p>
            <a:pPr lvl="1" algn="r"/>
            <a:r>
              <a:rPr lang="en-US" sz="2000" dirty="0">
                <a:solidFill>
                  <a:srgbClr val="000000"/>
                </a:solidFill>
                <a:latin typeface="Consolas" panose="020B0609020204030204" pitchFamily="49" charset="0"/>
              </a:rPr>
              <a:t>buffer[1]</a:t>
            </a:r>
            <a:r>
              <a:rPr lang="cs-CZ" sz="2000" dirty="0">
                <a:solidFill>
                  <a:srgbClr val="000000"/>
                </a:solidFill>
                <a:latin typeface="Consolas" panose="020B0609020204030204" pitchFamily="49" charset="0"/>
              </a:rPr>
              <a:t>:</a:t>
            </a:r>
            <a:endParaRPr lang="cs-CZ" sz="2000" dirty="0"/>
          </a:p>
        </p:txBody>
      </p:sp>
      <p:sp>
        <p:nvSpPr>
          <p:cNvPr id="12" name="Obdélník 11">
            <a:extLst>
              <a:ext uri="{FF2B5EF4-FFF2-40B4-BE49-F238E27FC236}">
                <a16:creationId xmlns:a16="http://schemas.microsoft.com/office/drawing/2014/main" id="{612461D7-DC4A-425F-A9AE-CB1471933BF9}"/>
              </a:ext>
            </a:extLst>
          </p:cNvPr>
          <p:cNvSpPr/>
          <p:nvPr/>
        </p:nvSpPr>
        <p:spPr>
          <a:xfrm>
            <a:off x="9253825" y="3744339"/>
            <a:ext cx="1670858" cy="64633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cs-CZ" sz="2400" dirty="0">
                <a:solidFill>
                  <a:schemeClr val="tx1"/>
                </a:solidFill>
              </a:rPr>
              <a:t>5</a:t>
            </a:r>
          </a:p>
        </p:txBody>
      </p:sp>
      <p:sp>
        <p:nvSpPr>
          <p:cNvPr id="13" name="TextovéPole 12">
            <a:extLst>
              <a:ext uri="{FF2B5EF4-FFF2-40B4-BE49-F238E27FC236}">
                <a16:creationId xmlns:a16="http://schemas.microsoft.com/office/drawing/2014/main" id="{FA75918C-3E7B-4A11-B290-A1242D7EEC55}"/>
              </a:ext>
            </a:extLst>
          </p:cNvPr>
          <p:cNvSpPr txBox="1"/>
          <p:nvPr/>
        </p:nvSpPr>
        <p:spPr>
          <a:xfrm>
            <a:off x="6705600" y="3713560"/>
            <a:ext cx="2547186" cy="707886"/>
          </a:xfrm>
          <a:prstGeom prst="rect">
            <a:avLst/>
          </a:prstGeom>
          <a:noFill/>
        </p:spPr>
        <p:txBody>
          <a:bodyPr wrap="square" rtlCol="0" anchor="ctr">
            <a:spAutoFit/>
          </a:bodyPr>
          <a:lstStyle/>
          <a:p>
            <a:pPr algn="r"/>
            <a:r>
              <a:rPr lang="cs-CZ" sz="2000" dirty="0" err="1">
                <a:solidFill>
                  <a:srgbClr val="000000"/>
                </a:solidFill>
                <a:latin typeface="Consolas" panose="020B0609020204030204" pitchFamily="49" charset="0"/>
              </a:rPr>
              <a:t>address</a:t>
            </a:r>
            <a:r>
              <a:rPr lang="cs-CZ" sz="2000" dirty="0">
                <a:solidFill>
                  <a:srgbClr val="000000"/>
                </a:solidFill>
                <a:latin typeface="Consolas" panose="020B0609020204030204" pitchFamily="49" charset="0"/>
              </a:rPr>
              <a:t> 100</a:t>
            </a:r>
            <a:r>
              <a:rPr lang="en-US" sz="2000" dirty="0">
                <a:solidFill>
                  <a:srgbClr val="000000"/>
                </a:solidFill>
                <a:latin typeface="Consolas" panose="020B0609020204030204" pitchFamily="49" charset="0"/>
              </a:rPr>
              <a:t>8</a:t>
            </a:r>
            <a:endParaRPr lang="cs-CZ" sz="2000" dirty="0">
              <a:solidFill>
                <a:srgbClr val="000000"/>
              </a:solidFill>
              <a:latin typeface="Consolas" panose="020B0609020204030204" pitchFamily="49" charset="0"/>
            </a:endParaRPr>
          </a:p>
          <a:p>
            <a:pPr lvl="1" algn="r"/>
            <a:r>
              <a:rPr lang="en-US" sz="2000" dirty="0">
                <a:solidFill>
                  <a:srgbClr val="000000"/>
                </a:solidFill>
                <a:latin typeface="Consolas" panose="020B0609020204030204" pitchFamily="49" charset="0"/>
              </a:rPr>
              <a:t>buffer[2]</a:t>
            </a:r>
            <a:r>
              <a:rPr lang="cs-CZ" sz="2000" dirty="0">
                <a:solidFill>
                  <a:srgbClr val="000000"/>
                </a:solidFill>
                <a:latin typeface="Consolas" panose="020B0609020204030204" pitchFamily="49" charset="0"/>
              </a:rPr>
              <a:t>:</a:t>
            </a:r>
            <a:endParaRPr lang="cs-CZ" sz="2000" dirty="0"/>
          </a:p>
        </p:txBody>
      </p:sp>
      <p:sp>
        <p:nvSpPr>
          <p:cNvPr id="14" name="Obdélník 13">
            <a:extLst>
              <a:ext uri="{FF2B5EF4-FFF2-40B4-BE49-F238E27FC236}">
                <a16:creationId xmlns:a16="http://schemas.microsoft.com/office/drawing/2014/main" id="{E31797FA-DEA6-48A5-AC22-933A2239A647}"/>
              </a:ext>
            </a:extLst>
          </p:cNvPr>
          <p:cNvSpPr/>
          <p:nvPr/>
        </p:nvSpPr>
        <p:spPr>
          <a:xfrm>
            <a:off x="9252786" y="4390670"/>
            <a:ext cx="1670858" cy="64633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cs-CZ" sz="2400" dirty="0">
                <a:solidFill>
                  <a:schemeClr val="tx1"/>
                </a:solidFill>
              </a:rPr>
              <a:t>2</a:t>
            </a:r>
          </a:p>
        </p:txBody>
      </p:sp>
      <p:sp>
        <p:nvSpPr>
          <p:cNvPr id="15" name="TextovéPole 14">
            <a:extLst>
              <a:ext uri="{FF2B5EF4-FFF2-40B4-BE49-F238E27FC236}">
                <a16:creationId xmlns:a16="http://schemas.microsoft.com/office/drawing/2014/main" id="{154E8E40-4353-44BB-9F90-DF46C42A1000}"/>
              </a:ext>
            </a:extLst>
          </p:cNvPr>
          <p:cNvSpPr txBox="1"/>
          <p:nvPr/>
        </p:nvSpPr>
        <p:spPr>
          <a:xfrm>
            <a:off x="6458127" y="4359891"/>
            <a:ext cx="2793620" cy="707886"/>
          </a:xfrm>
          <a:prstGeom prst="rect">
            <a:avLst/>
          </a:prstGeom>
          <a:noFill/>
        </p:spPr>
        <p:txBody>
          <a:bodyPr wrap="square" rtlCol="0" anchor="ctr">
            <a:spAutoFit/>
          </a:bodyPr>
          <a:lstStyle/>
          <a:p>
            <a:pPr algn="r"/>
            <a:r>
              <a:rPr lang="cs-CZ" sz="2000" dirty="0" err="1">
                <a:solidFill>
                  <a:srgbClr val="000000"/>
                </a:solidFill>
                <a:latin typeface="Consolas" panose="020B0609020204030204" pitchFamily="49" charset="0"/>
              </a:rPr>
              <a:t>address</a:t>
            </a:r>
            <a:r>
              <a:rPr lang="cs-CZ" sz="2000" dirty="0">
                <a:solidFill>
                  <a:srgbClr val="000000"/>
                </a:solidFill>
                <a:latin typeface="Consolas" panose="020B0609020204030204" pitchFamily="49" charset="0"/>
              </a:rPr>
              <a:t> 10</a:t>
            </a:r>
            <a:r>
              <a:rPr lang="en-US" sz="2000" dirty="0">
                <a:solidFill>
                  <a:srgbClr val="000000"/>
                </a:solidFill>
                <a:latin typeface="Consolas" panose="020B0609020204030204" pitchFamily="49" charset="0"/>
              </a:rPr>
              <a:t>12</a:t>
            </a:r>
            <a:endParaRPr lang="cs-CZ" sz="2000" dirty="0">
              <a:solidFill>
                <a:srgbClr val="000000"/>
              </a:solidFill>
              <a:latin typeface="Consolas" panose="020B0609020204030204" pitchFamily="49" charset="0"/>
            </a:endParaRPr>
          </a:p>
          <a:p>
            <a:pPr lvl="1" algn="r"/>
            <a:r>
              <a:rPr lang="en-US" sz="2000" dirty="0">
                <a:solidFill>
                  <a:srgbClr val="000000"/>
                </a:solidFill>
                <a:latin typeface="Consolas" panose="020B0609020204030204" pitchFamily="49" charset="0"/>
              </a:rPr>
              <a:t>buffer[3]</a:t>
            </a:r>
            <a:r>
              <a:rPr lang="cs-CZ" sz="2000" dirty="0">
                <a:solidFill>
                  <a:srgbClr val="000000"/>
                </a:solidFill>
                <a:latin typeface="Consolas" panose="020B0609020204030204" pitchFamily="49" charset="0"/>
              </a:rPr>
              <a:t>:</a:t>
            </a:r>
            <a:endParaRPr lang="cs-CZ" sz="2000" dirty="0"/>
          </a:p>
        </p:txBody>
      </p:sp>
      <p:sp>
        <p:nvSpPr>
          <p:cNvPr id="16" name="Obdélník 15">
            <a:extLst>
              <a:ext uri="{FF2B5EF4-FFF2-40B4-BE49-F238E27FC236}">
                <a16:creationId xmlns:a16="http://schemas.microsoft.com/office/drawing/2014/main" id="{DA89675A-C1FD-4160-9787-06CB03D992EC}"/>
              </a:ext>
            </a:extLst>
          </p:cNvPr>
          <p:cNvSpPr/>
          <p:nvPr/>
        </p:nvSpPr>
        <p:spPr>
          <a:xfrm>
            <a:off x="9251747" y="5021663"/>
            <a:ext cx="1670858" cy="64633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solidFill>
                  <a:schemeClr val="tx1"/>
                </a:solidFill>
              </a:rPr>
              <a:t>100</a:t>
            </a:r>
            <a:r>
              <a:rPr lang="cs-CZ" sz="2400" dirty="0">
                <a:solidFill>
                  <a:schemeClr val="tx1"/>
                </a:solidFill>
              </a:rPr>
              <a:t>4</a:t>
            </a:r>
          </a:p>
        </p:txBody>
      </p:sp>
      <p:sp>
        <p:nvSpPr>
          <p:cNvPr id="17" name="TextovéPole 16">
            <a:extLst>
              <a:ext uri="{FF2B5EF4-FFF2-40B4-BE49-F238E27FC236}">
                <a16:creationId xmlns:a16="http://schemas.microsoft.com/office/drawing/2014/main" id="{B48209AA-A8F2-44E4-91B8-37F03DD3D5AB}"/>
              </a:ext>
            </a:extLst>
          </p:cNvPr>
          <p:cNvSpPr txBox="1"/>
          <p:nvPr/>
        </p:nvSpPr>
        <p:spPr>
          <a:xfrm>
            <a:off x="6703522" y="4990884"/>
            <a:ext cx="2547186" cy="707886"/>
          </a:xfrm>
          <a:prstGeom prst="rect">
            <a:avLst/>
          </a:prstGeom>
          <a:noFill/>
        </p:spPr>
        <p:txBody>
          <a:bodyPr wrap="square" rtlCol="0" anchor="ctr">
            <a:spAutoFit/>
          </a:bodyPr>
          <a:lstStyle/>
          <a:p>
            <a:pPr algn="r"/>
            <a:r>
              <a:rPr lang="cs-CZ" sz="2000" dirty="0" err="1">
                <a:solidFill>
                  <a:srgbClr val="000000"/>
                </a:solidFill>
                <a:latin typeface="Consolas" panose="020B0609020204030204" pitchFamily="49" charset="0"/>
              </a:rPr>
              <a:t>address</a:t>
            </a:r>
            <a:r>
              <a:rPr lang="cs-CZ" sz="2000" dirty="0">
                <a:solidFill>
                  <a:srgbClr val="000000"/>
                </a:solidFill>
                <a:latin typeface="Consolas" panose="020B0609020204030204" pitchFamily="49" charset="0"/>
              </a:rPr>
              <a:t> 10</a:t>
            </a:r>
            <a:r>
              <a:rPr lang="en-US" sz="2000" dirty="0">
                <a:solidFill>
                  <a:srgbClr val="000000"/>
                </a:solidFill>
                <a:latin typeface="Consolas" panose="020B0609020204030204" pitchFamily="49" charset="0"/>
              </a:rPr>
              <a:t>16</a:t>
            </a:r>
            <a:endParaRPr lang="cs-CZ" sz="2000" dirty="0">
              <a:solidFill>
                <a:srgbClr val="000000"/>
              </a:solidFill>
              <a:latin typeface="Consolas" panose="020B0609020204030204" pitchFamily="49" charset="0"/>
            </a:endParaRPr>
          </a:p>
          <a:p>
            <a:pPr lvl="1" algn="r"/>
            <a:r>
              <a:rPr lang="en-US" sz="2000" dirty="0">
                <a:solidFill>
                  <a:srgbClr val="000000"/>
                </a:solidFill>
                <a:latin typeface="Consolas" panose="020B0609020204030204" pitchFamily="49" charset="0"/>
              </a:rPr>
              <a:t>pointer</a:t>
            </a:r>
            <a:r>
              <a:rPr lang="cs-CZ" sz="2000" dirty="0">
                <a:solidFill>
                  <a:srgbClr val="000000"/>
                </a:solidFill>
                <a:latin typeface="Consolas" panose="020B0609020204030204" pitchFamily="49" charset="0"/>
              </a:rPr>
              <a:t>:</a:t>
            </a:r>
            <a:endParaRPr lang="cs-CZ" sz="2000" dirty="0"/>
          </a:p>
        </p:txBody>
      </p:sp>
      <p:sp>
        <p:nvSpPr>
          <p:cNvPr id="3" name="Obdélník 2">
            <a:extLst>
              <a:ext uri="{FF2B5EF4-FFF2-40B4-BE49-F238E27FC236}">
                <a16:creationId xmlns:a16="http://schemas.microsoft.com/office/drawing/2014/main" id="{FC736D06-D309-42FB-8AC4-51B87F8DF503}"/>
              </a:ext>
            </a:extLst>
          </p:cNvPr>
          <p:cNvSpPr/>
          <p:nvPr/>
        </p:nvSpPr>
        <p:spPr>
          <a:xfrm>
            <a:off x="609600" y="1792822"/>
            <a:ext cx="6096000" cy="4524315"/>
          </a:xfrm>
          <a:prstGeom prst="rect">
            <a:avLst/>
          </a:prstGeom>
        </p:spPr>
        <p:txBody>
          <a:bodyPr>
            <a:spAutoFit/>
          </a:bodyPr>
          <a:lstStyle/>
          <a:p>
            <a:r>
              <a:rPr lang="fr-FR" sz="2400" dirty="0">
                <a:solidFill>
                  <a:srgbClr val="0000FF"/>
                </a:solidFill>
                <a:latin typeface="Consolas" panose="020B0609020204030204" pitchFamily="49" charset="0"/>
              </a:rPr>
              <a:t>int</a:t>
            </a:r>
            <a:r>
              <a:rPr lang="fr-FR" sz="2400" dirty="0">
                <a:solidFill>
                  <a:srgbClr val="000000"/>
                </a:solidFill>
                <a:latin typeface="Consolas" panose="020B0609020204030204" pitchFamily="49" charset="0"/>
              </a:rPr>
              <a:t> buffer[] = { 1, 9, 5, 2 };</a:t>
            </a:r>
          </a:p>
          <a:p>
            <a:endParaRPr lang="cs-CZ" sz="2400" dirty="0">
              <a:solidFill>
                <a:srgbClr val="000000"/>
              </a:solidFill>
              <a:latin typeface="Consolas" panose="020B0609020204030204" pitchFamily="49" charset="0"/>
            </a:endParaRPr>
          </a:p>
          <a:p>
            <a:r>
              <a:rPr lang="cs-CZ" sz="2400" dirty="0" err="1">
                <a:solidFill>
                  <a:srgbClr val="0000FF"/>
                </a:solidFill>
                <a:latin typeface="Consolas" panose="020B0609020204030204" pitchFamily="49" charset="0"/>
              </a:rPr>
              <a:t>int</a:t>
            </a:r>
            <a:r>
              <a:rPr lang="cs-CZ" sz="2400" dirty="0">
                <a:solidFill>
                  <a:srgbClr val="000000"/>
                </a:solidFill>
                <a:latin typeface="Consolas" panose="020B0609020204030204" pitchFamily="49" charset="0"/>
              </a:rPr>
              <a:t>* pointer = </a:t>
            </a:r>
            <a:r>
              <a:rPr lang="cs-CZ" sz="2400" dirty="0" err="1">
                <a:solidFill>
                  <a:srgbClr val="0000FF"/>
                </a:solidFill>
                <a:latin typeface="Consolas" panose="020B0609020204030204" pitchFamily="49" charset="0"/>
              </a:rPr>
              <a:t>nullptr</a:t>
            </a:r>
            <a:r>
              <a:rPr lang="cs-CZ" sz="2400" dirty="0">
                <a:solidFill>
                  <a:srgbClr val="000000"/>
                </a:solidFill>
                <a:latin typeface="Consolas" panose="020B0609020204030204" pitchFamily="49" charset="0"/>
              </a:rPr>
              <a:t>;</a:t>
            </a:r>
          </a:p>
          <a:p>
            <a:r>
              <a:rPr lang="cs-CZ" sz="2400" dirty="0">
                <a:solidFill>
                  <a:srgbClr val="000000"/>
                </a:solidFill>
                <a:latin typeface="Consolas" panose="020B0609020204030204" pitchFamily="49" charset="0"/>
              </a:rPr>
              <a:t>pointer = &amp;buffer[0];</a:t>
            </a:r>
          </a:p>
          <a:p>
            <a:endParaRPr lang="cs-CZ" sz="2400" dirty="0">
              <a:solidFill>
                <a:srgbClr val="000000"/>
              </a:solidFill>
              <a:latin typeface="Consolas" panose="020B0609020204030204" pitchFamily="49" charset="0"/>
            </a:endParaRPr>
          </a:p>
          <a:p>
            <a:r>
              <a:rPr lang="cs-CZ" sz="2400" dirty="0">
                <a:solidFill>
                  <a:srgbClr val="000000"/>
                </a:solidFill>
                <a:latin typeface="Consolas" panose="020B0609020204030204" pitchFamily="49" charset="0"/>
              </a:rPr>
              <a:t>*pointer = 0;</a:t>
            </a:r>
          </a:p>
          <a:p>
            <a:r>
              <a:rPr lang="cs-CZ" sz="2400" dirty="0">
                <a:latin typeface="Consolas" panose="020B0609020204030204" pitchFamily="49" charset="0"/>
              </a:rPr>
              <a:t>++pointer;</a:t>
            </a:r>
          </a:p>
          <a:p>
            <a:r>
              <a:rPr lang="cs-CZ" sz="2400" dirty="0">
                <a:solidFill>
                  <a:srgbClr val="FF0000"/>
                </a:solidFill>
                <a:latin typeface="Consolas" panose="020B0609020204030204" pitchFamily="49" charset="0"/>
              </a:rPr>
              <a:t>*pointer = 0;</a:t>
            </a:r>
          </a:p>
          <a:p>
            <a:r>
              <a:rPr lang="cs-CZ" sz="2400" dirty="0">
                <a:solidFill>
                  <a:srgbClr val="000000"/>
                </a:solidFill>
                <a:latin typeface="Consolas" panose="020B0609020204030204" pitchFamily="49" charset="0"/>
              </a:rPr>
              <a:t>++pointer;</a:t>
            </a:r>
          </a:p>
          <a:p>
            <a:r>
              <a:rPr lang="cs-CZ" sz="2400" dirty="0">
                <a:solidFill>
                  <a:srgbClr val="000000"/>
                </a:solidFill>
                <a:latin typeface="Consolas" panose="020B0609020204030204" pitchFamily="49" charset="0"/>
              </a:rPr>
              <a:t>*pointer = 0;</a:t>
            </a:r>
          </a:p>
          <a:p>
            <a:r>
              <a:rPr lang="cs-CZ" sz="2400" dirty="0">
                <a:solidFill>
                  <a:srgbClr val="000000"/>
                </a:solidFill>
                <a:latin typeface="Consolas" panose="020B0609020204030204" pitchFamily="49" charset="0"/>
              </a:rPr>
              <a:t>++pointer;</a:t>
            </a:r>
          </a:p>
          <a:p>
            <a:r>
              <a:rPr lang="cs-CZ" sz="2400" dirty="0">
                <a:solidFill>
                  <a:srgbClr val="000000"/>
                </a:solidFill>
                <a:latin typeface="Consolas" panose="020B0609020204030204" pitchFamily="49" charset="0"/>
              </a:rPr>
              <a:t>*pointer = 0;</a:t>
            </a:r>
            <a:endParaRPr lang="cs-CZ" sz="2400" dirty="0"/>
          </a:p>
        </p:txBody>
      </p:sp>
      <p:cxnSp>
        <p:nvCxnSpPr>
          <p:cNvPr id="19" name="Přímá spojnice se šipkou 18">
            <a:extLst>
              <a:ext uri="{FF2B5EF4-FFF2-40B4-BE49-F238E27FC236}">
                <a16:creationId xmlns:a16="http://schemas.microsoft.com/office/drawing/2014/main" id="{8F1F2E94-E680-425D-8D24-B28C33EE96F7}"/>
              </a:ext>
            </a:extLst>
          </p:cNvPr>
          <p:cNvCxnSpPr>
            <a:cxnSpLocks/>
          </p:cNvCxnSpPr>
          <p:nvPr/>
        </p:nvCxnSpPr>
        <p:spPr>
          <a:xfrm>
            <a:off x="7168498" y="3270476"/>
            <a:ext cx="35974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08483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EEA7AB69-2049-4437-9039-09146C9AEAF2}"/>
              </a:ext>
            </a:extLst>
          </p:cNvPr>
          <p:cNvSpPr>
            <a:spLocks noGrp="1"/>
          </p:cNvSpPr>
          <p:nvPr>
            <p:ph type="title"/>
          </p:nvPr>
        </p:nvSpPr>
        <p:spPr/>
        <p:txBody>
          <a:bodyPr/>
          <a:lstStyle/>
          <a:p>
            <a:r>
              <a:rPr lang="en-US" dirty="0"/>
              <a:t>Incrementing pointer Example</a:t>
            </a:r>
            <a:endParaRPr lang="cs-CZ" dirty="0"/>
          </a:p>
        </p:txBody>
      </p:sp>
      <p:sp>
        <p:nvSpPr>
          <p:cNvPr id="5" name="Zástupný symbol pro číslo snímku 4">
            <a:extLst>
              <a:ext uri="{FF2B5EF4-FFF2-40B4-BE49-F238E27FC236}">
                <a16:creationId xmlns:a16="http://schemas.microsoft.com/office/drawing/2014/main" id="{16BE6F35-A490-4C69-B7DC-4F475D0D81BD}"/>
              </a:ext>
            </a:extLst>
          </p:cNvPr>
          <p:cNvSpPr>
            <a:spLocks noGrp="1"/>
          </p:cNvSpPr>
          <p:nvPr>
            <p:ph type="sldNum" sz="quarter" idx="12"/>
          </p:nvPr>
        </p:nvSpPr>
        <p:spPr/>
        <p:txBody>
          <a:bodyPr/>
          <a:lstStyle/>
          <a:p>
            <a:fld id="{58ACF089-6BD9-4FF9-8F05-3BF27D933551}" type="slidenum">
              <a:rPr lang="cs-CZ" smtClean="0"/>
              <a:t>31</a:t>
            </a:fld>
            <a:endParaRPr lang="cs-CZ"/>
          </a:p>
        </p:txBody>
      </p:sp>
      <p:sp>
        <p:nvSpPr>
          <p:cNvPr id="6" name="Obdélník 5">
            <a:extLst>
              <a:ext uri="{FF2B5EF4-FFF2-40B4-BE49-F238E27FC236}">
                <a16:creationId xmlns:a16="http://schemas.microsoft.com/office/drawing/2014/main" id="{9C413DFC-1812-4627-973D-A7937722D961}"/>
              </a:ext>
            </a:extLst>
          </p:cNvPr>
          <p:cNvSpPr/>
          <p:nvPr/>
        </p:nvSpPr>
        <p:spPr>
          <a:xfrm>
            <a:off x="7014556" y="1694693"/>
            <a:ext cx="4567844" cy="455512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cs-CZ"/>
          </a:p>
        </p:txBody>
      </p:sp>
      <p:sp>
        <p:nvSpPr>
          <p:cNvPr id="8" name="TextovéPole 7">
            <a:extLst>
              <a:ext uri="{FF2B5EF4-FFF2-40B4-BE49-F238E27FC236}">
                <a16:creationId xmlns:a16="http://schemas.microsoft.com/office/drawing/2014/main" id="{64A4D747-F78C-46EF-8A2E-C63C2A2DDAC4}"/>
              </a:ext>
            </a:extLst>
          </p:cNvPr>
          <p:cNvSpPr txBox="1"/>
          <p:nvPr/>
        </p:nvSpPr>
        <p:spPr>
          <a:xfrm>
            <a:off x="7012477" y="1417638"/>
            <a:ext cx="1697875" cy="369332"/>
          </a:xfrm>
          <a:prstGeom prst="rect">
            <a:avLst/>
          </a:prstGeom>
          <a:noFill/>
        </p:spPr>
        <p:txBody>
          <a:bodyPr wrap="square" rtlCol="0">
            <a:spAutoFit/>
          </a:bodyPr>
          <a:lstStyle/>
          <a:p>
            <a:r>
              <a:rPr lang="cs-CZ" dirty="0"/>
              <a:t>RAM</a:t>
            </a:r>
          </a:p>
        </p:txBody>
      </p:sp>
      <p:sp>
        <p:nvSpPr>
          <p:cNvPr id="9" name="Obdélník 8">
            <a:extLst>
              <a:ext uri="{FF2B5EF4-FFF2-40B4-BE49-F238E27FC236}">
                <a16:creationId xmlns:a16="http://schemas.microsoft.com/office/drawing/2014/main" id="{BC670A61-036B-44F4-AE9C-10FC6D63E78D}"/>
              </a:ext>
            </a:extLst>
          </p:cNvPr>
          <p:cNvSpPr/>
          <p:nvPr/>
        </p:nvSpPr>
        <p:spPr>
          <a:xfrm>
            <a:off x="9253825" y="2467015"/>
            <a:ext cx="1670858" cy="64633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solidFill>
                  <a:schemeClr val="tx1"/>
                </a:solidFill>
              </a:rPr>
              <a:t>0</a:t>
            </a:r>
            <a:endParaRPr lang="cs-CZ" sz="2400" dirty="0">
              <a:solidFill>
                <a:schemeClr val="tx1"/>
              </a:solidFill>
            </a:endParaRPr>
          </a:p>
        </p:txBody>
      </p:sp>
      <p:sp>
        <p:nvSpPr>
          <p:cNvPr id="10" name="TextovéPole 9">
            <a:extLst>
              <a:ext uri="{FF2B5EF4-FFF2-40B4-BE49-F238E27FC236}">
                <a16:creationId xmlns:a16="http://schemas.microsoft.com/office/drawing/2014/main" id="{1D2D47C0-D201-4BBE-A5E5-0B3BD41A22F6}"/>
              </a:ext>
            </a:extLst>
          </p:cNvPr>
          <p:cNvSpPr txBox="1"/>
          <p:nvPr/>
        </p:nvSpPr>
        <p:spPr>
          <a:xfrm>
            <a:off x="6705600" y="2436236"/>
            <a:ext cx="2547186" cy="707886"/>
          </a:xfrm>
          <a:prstGeom prst="rect">
            <a:avLst/>
          </a:prstGeom>
          <a:noFill/>
        </p:spPr>
        <p:txBody>
          <a:bodyPr wrap="square" rtlCol="0" anchor="ctr">
            <a:spAutoFit/>
          </a:bodyPr>
          <a:lstStyle/>
          <a:p>
            <a:pPr algn="r"/>
            <a:r>
              <a:rPr lang="cs-CZ" sz="2000" dirty="0" err="1">
                <a:solidFill>
                  <a:srgbClr val="000000"/>
                </a:solidFill>
                <a:latin typeface="Consolas" panose="020B0609020204030204" pitchFamily="49" charset="0"/>
              </a:rPr>
              <a:t>address</a:t>
            </a:r>
            <a:r>
              <a:rPr lang="cs-CZ" sz="2000" dirty="0">
                <a:solidFill>
                  <a:srgbClr val="000000"/>
                </a:solidFill>
                <a:latin typeface="Consolas" panose="020B0609020204030204" pitchFamily="49" charset="0"/>
              </a:rPr>
              <a:t> 1000</a:t>
            </a:r>
          </a:p>
          <a:p>
            <a:pPr lvl="1" algn="r"/>
            <a:r>
              <a:rPr lang="en-US" sz="2000" dirty="0">
                <a:solidFill>
                  <a:srgbClr val="000000"/>
                </a:solidFill>
                <a:latin typeface="Consolas" panose="020B0609020204030204" pitchFamily="49" charset="0"/>
              </a:rPr>
              <a:t>buffer[0]</a:t>
            </a:r>
            <a:r>
              <a:rPr lang="cs-CZ" sz="2000" dirty="0">
                <a:solidFill>
                  <a:srgbClr val="000000"/>
                </a:solidFill>
                <a:latin typeface="Consolas" panose="020B0609020204030204" pitchFamily="49" charset="0"/>
              </a:rPr>
              <a:t>:</a:t>
            </a:r>
            <a:endParaRPr lang="cs-CZ" sz="2000" dirty="0"/>
          </a:p>
        </p:txBody>
      </p:sp>
      <p:sp>
        <p:nvSpPr>
          <p:cNvPr id="21" name="Obdélník 20">
            <a:extLst>
              <a:ext uri="{FF2B5EF4-FFF2-40B4-BE49-F238E27FC236}">
                <a16:creationId xmlns:a16="http://schemas.microsoft.com/office/drawing/2014/main" id="{E61A8C46-6056-423B-9947-94120B074273}"/>
              </a:ext>
            </a:extLst>
          </p:cNvPr>
          <p:cNvSpPr/>
          <p:nvPr/>
        </p:nvSpPr>
        <p:spPr>
          <a:xfrm>
            <a:off x="9253825" y="3098011"/>
            <a:ext cx="1670858" cy="64633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cs-CZ" sz="2400" dirty="0">
                <a:solidFill>
                  <a:schemeClr val="tx1"/>
                </a:solidFill>
              </a:rPr>
              <a:t>0</a:t>
            </a:r>
          </a:p>
        </p:txBody>
      </p:sp>
      <p:sp>
        <p:nvSpPr>
          <p:cNvPr id="22" name="TextovéPole 21">
            <a:extLst>
              <a:ext uri="{FF2B5EF4-FFF2-40B4-BE49-F238E27FC236}">
                <a16:creationId xmlns:a16="http://schemas.microsoft.com/office/drawing/2014/main" id="{B7E51456-5F44-45C8-91A1-06FF13F98914}"/>
              </a:ext>
            </a:extLst>
          </p:cNvPr>
          <p:cNvSpPr txBox="1"/>
          <p:nvPr/>
        </p:nvSpPr>
        <p:spPr>
          <a:xfrm>
            <a:off x="6705600" y="3067232"/>
            <a:ext cx="2547186" cy="707886"/>
          </a:xfrm>
          <a:prstGeom prst="rect">
            <a:avLst/>
          </a:prstGeom>
          <a:noFill/>
        </p:spPr>
        <p:txBody>
          <a:bodyPr wrap="square" rtlCol="0" anchor="ctr">
            <a:spAutoFit/>
          </a:bodyPr>
          <a:lstStyle/>
          <a:p>
            <a:pPr algn="r"/>
            <a:r>
              <a:rPr lang="cs-CZ" sz="2000" dirty="0" err="1">
                <a:solidFill>
                  <a:srgbClr val="000000"/>
                </a:solidFill>
                <a:latin typeface="Consolas" panose="020B0609020204030204" pitchFamily="49" charset="0"/>
              </a:rPr>
              <a:t>address</a:t>
            </a:r>
            <a:r>
              <a:rPr lang="cs-CZ" sz="2000" dirty="0">
                <a:solidFill>
                  <a:srgbClr val="000000"/>
                </a:solidFill>
                <a:latin typeface="Consolas" panose="020B0609020204030204" pitchFamily="49" charset="0"/>
              </a:rPr>
              <a:t> 100</a:t>
            </a:r>
            <a:r>
              <a:rPr lang="en-US" sz="2000" dirty="0">
                <a:solidFill>
                  <a:srgbClr val="000000"/>
                </a:solidFill>
                <a:latin typeface="Consolas" panose="020B0609020204030204" pitchFamily="49" charset="0"/>
              </a:rPr>
              <a:t>4</a:t>
            </a:r>
            <a:endParaRPr lang="cs-CZ" sz="2000" dirty="0">
              <a:solidFill>
                <a:srgbClr val="000000"/>
              </a:solidFill>
              <a:latin typeface="Consolas" panose="020B0609020204030204" pitchFamily="49" charset="0"/>
            </a:endParaRPr>
          </a:p>
          <a:p>
            <a:pPr lvl="1" algn="r"/>
            <a:r>
              <a:rPr lang="en-US" sz="2000" dirty="0">
                <a:solidFill>
                  <a:srgbClr val="000000"/>
                </a:solidFill>
                <a:latin typeface="Consolas" panose="020B0609020204030204" pitchFamily="49" charset="0"/>
              </a:rPr>
              <a:t>buffer[1]</a:t>
            </a:r>
            <a:r>
              <a:rPr lang="cs-CZ" sz="2000" dirty="0">
                <a:solidFill>
                  <a:srgbClr val="000000"/>
                </a:solidFill>
                <a:latin typeface="Consolas" panose="020B0609020204030204" pitchFamily="49" charset="0"/>
              </a:rPr>
              <a:t>:</a:t>
            </a:r>
            <a:endParaRPr lang="cs-CZ" sz="2000" dirty="0"/>
          </a:p>
        </p:txBody>
      </p:sp>
      <p:sp>
        <p:nvSpPr>
          <p:cNvPr id="12" name="Obdélník 11">
            <a:extLst>
              <a:ext uri="{FF2B5EF4-FFF2-40B4-BE49-F238E27FC236}">
                <a16:creationId xmlns:a16="http://schemas.microsoft.com/office/drawing/2014/main" id="{612461D7-DC4A-425F-A9AE-CB1471933BF9}"/>
              </a:ext>
            </a:extLst>
          </p:cNvPr>
          <p:cNvSpPr/>
          <p:nvPr/>
        </p:nvSpPr>
        <p:spPr>
          <a:xfrm>
            <a:off x="9253825" y="3744339"/>
            <a:ext cx="1670858" cy="64633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cs-CZ" sz="2400" dirty="0">
                <a:solidFill>
                  <a:schemeClr val="tx1"/>
                </a:solidFill>
              </a:rPr>
              <a:t>5</a:t>
            </a:r>
          </a:p>
        </p:txBody>
      </p:sp>
      <p:sp>
        <p:nvSpPr>
          <p:cNvPr id="13" name="TextovéPole 12">
            <a:extLst>
              <a:ext uri="{FF2B5EF4-FFF2-40B4-BE49-F238E27FC236}">
                <a16:creationId xmlns:a16="http://schemas.microsoft.com/office/drawing/2014/main" id="{FA75918C-3E7B-4A11-B290-A1242D7EEC55}"/>
              </a:ext>
            </a:extLst>
          </p:cNvPr>
          <p:cNvSpPr txBox="1"/>
          <p:nvPr/>
        </p:nvSpPr>
        <p:spPr>
          <a:xfrm>
            <a:off x="6705600" y="3713560"/>
            <a:ext cx="2547186" cy="707886"/>
          </a:xfrm>
          <a:prstGeom prst="rect">
            <a:avLst/>
          </a:prstGeom>
          <a:noFill/>
        </p:spPr>
        <p:txBody>
          <a:bodyPr wrap="square" rtlCol="0" anchor="ctr">
            <a:spAutoFit/>
          </a:bodyPr>
          <a:lstStyle/>
          <a:p>
            <a:pPr algn="r"/>
            <a:r>
              <a:rPr lang="cs-CZ" sz="2000" dirty="0" err="1">
                <a:solidFill>
                  <a:srgbClr val="000000"/>
                </a:solidFill>
                <a:latin typeface="Consolas" panose="020B0609020204030204" pitchFamily="49" charset="0"/>
              </a:rPr>
              <a:t>address</a:t>
            </a:r>
            <a:r>
              <a:rPr lang="cs-CZ" sz="2000" dirty="0">
                <a:solidFill>
                  <a:srgbClr val="000000"/>
                </a:solidFill>
                <a:latin typeface="Consolas" panose="020B0609020204030204" pitchFamily="49" charset="0"/>
              </a:rPr>
              <a:t> 100</a:t>
            </a:r>
            <a:r>
              <a:rPr lang="en-US" sz="2000" dirty="0">
                <a:solidFill>
                  <a:srgbClr val="000000"/>
                </a:solidFill>
                <a:latin typeface="Consolas" panose="020B0609020204030204" pitchFamily="49" charset="0"/>
              </a:rPr>
              <a:t>8</a:t>
            </a:r>
            <a:endParaRPr lang="cs-CZ" sz="2000" dirty="0">
              <a:solidFill>
                <a:srgbClr val="000000"/>
              </a:solidFill>
              <a:latin typeface="Consolas" panose="020B0609020204030204" pitchFamily="49" charset="0"/>
            </a:endParaRPr>
          </a:p>
          <a:p>
            <a:pPr lvl="1" algn="r"/>
            <a:r>
              <a:rPr lang="en-US" sz="2000" dirty="0">
                <a:solidFill>
                  <a:srgbClr val="000000"/>
                </a:solidFill>
                <a:latin typeface="Consolas" panose="020B0609020204030204" pitchFamily="49" charset="0"/>
              </a:rPr>
              <a:t>buffer[2]</a:t>
            </a:r>
            <a:r>
              <a:rPr lang="cs-CZ" sz="2000" dirty="0">
                <a:solidFill>
                  <a:srgbClr val="000000"/>
                </a:solidFill>
                <a:latin typeface="Consolas" panose="020B0609020204030204" pitchFamily="49" charset="0"/>
              </a:rPr>
              <a:t>:</a:t>
            </a:r>
            <a:endParaRPr lang="cs-CZ" sz="2000" dirty="0"/>
          </a:p>
        </p:txBody>
      </p:sp>
      <p:sp>
        <p:nvSpPr>
          <p:cNvPr id="14" name="Obdélník 13">
            <a:extLst>
              <a:ext uri="{FF2B5EF4-FFF2-40B4-BE49-F238E27FC236}">
                <a16:creationId xmlns:a16="http://schemas.microsoft.com/office/drawing/2014/main" id="{E31797FA-DEA6-48A5-AC22-933A2239A647}"/>
              </a:ext>
            </a:extLst>
          </p:cNvPr>
          <p:cNvSpPr/>
          <p:nvPr/>
        </p:nvSpPr>
        <p:spPr>
          <a:xfrm>
            <a:off x="9252786" y="4390670"/>
            <a:ext cx="1670858" cy="64633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cs-CZ" sz="2400" dirty="0">
                <a:solidFill>
                  <a:schemeClr val="tx1"/>
                </a:solidFill>
              </a:rPr>
              <a:t>2</a:t>
            </a:r>
          </a:p>
        </p:txBody>
      </p:sp>
      <p:sp>
        <p:nvSpPr>
          <p:cNvPr id="15" name="TextovéPole 14">
            <a:extLst>
              <a:ext uri="{FF2B5EF4-FFF2-40B4-BE49-F238E27FC236}">
                <a16:creationId xmlns:a16="http://schemas.microsoft.com/office/drawing/2014/main" id="{154E8E40-4353-44BB-9F90-DF46C42A1000}"/>
              </a:ext>
            </a:extLst>
          </p:cNvPr>
          <p:cNvSpPr txBox="1"/>
          <p:nvPr/>
        </p:nvSpPr>
        <p:spPr>
          <a:xfrm>
            <a:off x="6704561" y="4359891"/>
            <a:ext cx="2547186" cy="707886"/>
          </a:xfrm>
          <a:prstGeom prst="rect">
            <a:avLst/>
          </a:prstGeom>
          <a:noFill/>
        </p:spPr>
        <p:txBody>
          <a:bodyPr wrap="square" rtlCol="0" anchor="ctr">
            <a:spAutoFit/>
          </a:bodyPr>
          <a:lstStyle/>
          <a:p>
            <a:pPr algn="r"/>
            <a:r>
              <a:rPr lang="cs-CZ" sz="2000" dirty="0" err="1">
                <a:solidFill>
                  <a:srgbClr val="000000"/>
                </a:solidFill>
                <a:latin typeface="Consolas" panose="020B0609020204030204" pitchFamily="49" charset="0"/>
              </a:rPr>
              <a:t>address</a:t>
            </a:r>
            <a:r>
              <a:rPr lang="cs-CZ" sz="2000" dirty="0">
                <a:solidFill>
                  <a:srgbClr val="000000"/>
                </a:solidFill>
                <a:latin typeface="Consolas" panose="020B0609020204030204" pitchFamily="49" charset="0"/>
              </a:rPr>
              <a:t> 10</a:t>
            </a:r>
            <a:r>
              <a:rPr lang="en-US" sz="2000" dirty="0">
                <a:solidFill>
                  <a:srgbClr val="000000"/>
                </a:solidFill>
                <a:latin typeface="Consolas" panose="020B0609020204030204" pitchFamily="49" charset="0"/>
              </a:rPr>
              <a:t>12</a:t>
            </a:r>
            <a:endParaRPr lang="cs-CZ" sz="2000" dirty="0">
              <a:solidFill>
                <a:srgbClr val="000000"/>
              </a:solidFill>
              <a:latin typeface="Consolas" panose="020B0609020204030204" pitchFamily="49" charset="0"/>
            </a:endParaRPr>
          </a:p>
          <a:p>
            <a:pPr lvl="1" algn="r"/>
            <a:r>
              <a:rPr lang="en-US" sz="2000" dirty="0">
                <a:solidFill>
                  <a:srgbClr val="000000"/>
                </a:solidFill>
                <a:latin typeface="Consolas" panose="020B0609020204030204" pitchFamily="49" charset="0"/>
              </a:rPr>
              <a:t>buffer[3]</a:t>
            </a:r>
            <a:r>
              <a:rPr lang="cs-CZ" sz="2000" dirty="0">
                <a:solidFill>
                  <a:srgbClr val="000000"/>
                </a:solidFill>
                <a:latin typeface="Consolas" panose="020B0609020204030204" pitchFamily="49" charset="0"/>
              </a:rPr>
              <a:t>:</a:t>
            </a:r>
            <a:endParaRPr lang="cs-CZ" sz="2000" dirty="0"/>
          </a:p>
        </p:txBody>
      </p:sp>
      <p:sp>
        <p:nvSpPr>
          <p:cNvPr id="16" name="Obdélník 15">
            <a:extLst>
              <a:ext uri="{FF2B5EF4-FFF2-40B4-BE49-F238E27FC236}">
                <a16:creationId xmlns:a16="http://schemas.microsoft.com/office/drawing/2014/main" id="{DA89675A-C1FD-4160-9787-06CB03D992EC}"/>
              </a:ext>
            </a:extLst>
          </p:cNvPr>
          <p:cNvSpPr/>
          <p:nvPr/>
        </p:nvSpPr>
        <p:spPr>
          <a:xfrm>
            <a:off x="9251747" y="5021663"/>
            <a:ext cx="1670858" cy="64633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solidFill>
                  <a:srgbClr val="FF0000"/>
                </a:solidFill>
              </a:rPr>
              <a:t>100</a:t>
            </a:r>
            <a:r>
              <a:rPr lang="cs-CZ" sz="2400" dirty="0">
                <a:solidFill>
                  <a:srgbClr val="FF0000"/>
                </a:solidFill>
              </a:rPr>
              <a:t>8</a:t>
            </a:r>
          </a:p>
        </p:txBody>
      </p:sp>
      <p:sp>
        <p:nvSpPr>
          <p:cNvPr id="17" name="TextovéPole 16">
            <a:extLst>
              <a:ext uri="{FF2B5EF4-FFF2-40B4-BE49-F238E27FC236}">
                <a16:creationId xmlns:a16="http://schemas.microsoft.com/office/drawing/2014/main" id="{B48209AA-A8F2-44E4-91B8-37F03DD3D5AB}"/>
              </a:ext>
            </a:extLst>
          </p:cNvPr>
          <p:cNvSpPr txBox="1"/>
          <p:nvPr/>
        </p:nvSpPr>
        <p:spPr>
          <a:xfrm>
            <a:off x="6703522" y="4990884"/>
            <a:ext cx="2547186" cy="707886"/>
          </a:xfrm>
          <a:prstGeom prst="rect">
            <a:avLst/>
          </a:prstGeom>
          <a:noFill/>
        </p:spPr>
        <p:txBody>
          <a:bodyPr wrap="square" rtlCol="0" anchor="ctr">
            <a:spAutoFit/>
          </a:bodyPr>
          <a:lstStyle/>
          <a:p>
            <a:pPr algn="r"/>
            <a:r>
              <a:rPr lang="cs-CZ" sz="2000" dirty="0" err="1">
                <a:solidFill>
                  <a:srgbClr val="000000"/>
                </a:solidFill>
                <a:latin typeface="Consolas" panose="020B0609020204030204" pitchFamily="49" charset="0"/>
              </a:rPr>
              <a:t>address</a:t>
            </a:r>
            <a:r>
              <a:rPr lang="cs-CZ" sz="2000" dirty="0">
                <a:solidFill>
                  <a:srgbClr val="000000"/>
                </a:solidFill>
                <a:latin typeface="Consolas" panose="020B0609020204030204" pitchFamily="49" charset="0"/>
              </a:rPr>
              <a:t> 10</a:t>
            </a:r>
            <a:r>
              <a:rPr lang="en-US" sz="2000" dirty="0">
                <a:solidFill>
                  <a:srgbClr val="000000"/>
                </a:solidFill>
                <a:latin typeface="Consolas" panose="020B0609020204030204" pitchFamily="49" charset="0"/>
              </a:rPr>
              <a:t>16</a:t>
            </a:r>
            <a:endParaRPr lang="cs-CZ" sz="2000" dirty="0">
              <a:solidFill>
                <a:srgbClr val="000000"/>
              </a:solidFill>
              <a:latin typeface="Consolas" panose="020B0609020204030204" pitchFamily="49" charset="0"/>
            </a:endParaRPr>
          </a:p>
          <a:p>
            <a:pPr lvl="1" algn="r"/>
            <a:r>
              <a:rPr lang="en-US" sz="2000" dirty="0">
                <a:solidFill>
                  <a:srgbClr val="000000"/>
                </a:solidFill>
                <a:latin typeface="Consolas" panose="020B0609020204030204" pitchFamily="49" charset="0"/>
              </a:rPr>
              <a:t>pointer</a:t>
            </a:r>
            <a:r>
              <a:rPr lang="cs-CZ" sz="2000" dirty="0">
                <a:solidFill>
                  <a:srgbClr val="000000"/>
                </a:solidFill>
                <a:latin typeface="Consolas" panose="020B0609020204030204" pitchFamily="49" charset="0"/>
              </a:rPr>
              <a:t>:</a:t>
            </a:r>
            <a:endParaRPr lang="cs-CZ" sz="2000" dirty="0"/>
          </a:p>
        </p:txBody>
      </p:sp>
      <p:sp>
        <p:nvSpPr>
          <p:cNvPr id="3" name="Obdélník 2">
            <a:extLst>
              <a:ext uri="{FF2B5EF4-FFF2-40B4-BE49-F238E27FC236}">
                <a16:creationId xmlns:a16="http://schemas.microsoft.com/office/drawing/2014/main" id="{FC736D06-D309-42FB-8AC4-51B87F8DF503}"/>
              </a:ext>
            </a:extLst>
          </p:cNvPr>
          <p:cNvSpPr/>
          <p:nvPr/>
        </p:nvSpPr>
        <p:spPr>
          <a:xfrm>
            <a:off x="609600" y="1792822"/>
            <a:ext cx="6096000" cy="4524315"/>
          </a:xfrm>
          <a:prstGeom prst="rect">
            <a:avLst/>
          </a:prstGeom>
        </p:spPr>
        <p:txBody>
          <a:bodyPr>
            <a:spAutoFit/>
          </a:bodyPr>
          <a:lstStyle/>
          <a:p>
            <a:r>
              <a:rPr lang="fr-FR" sz="2400" dirty="0">
                <a:solidFill>
                  <a:srgbClr val="0000FF"/>
                </a:solidFill>
                <a:latin typeface="Consolas" panose="020B0609020204030204" pitchFamily="49" charset="0"/>
              </a:rPr>
              <a:t>int</a:t>
            </a:r>
            <a:r>
              <a:rPr lang="fr-FR" sz="2400" dirty="0">
                <a:solidFill>
                  <a:srgbClr val="000000"/>
                </a:solidFill>
                <a:latin typeface="Consolas" panose="020B0609020204030204" pitchFamily="49" charset="0"/>
              </a:rPr>
              <a:t> buffer[] = { 1, 9, 5, 2 };</a:t>
            </a:r>
          </a:p>
          <a:p>
            <a:endParaRPr lang="cs-CZ" sz="2400" dirty="0">
              <a:solidFill>
                <a:srgbClr val="000000"/>
              </a:solidFill>
              <a:latin typeface="Consolas" panose="020B0609020204030204" pitchFamily="49" charset="0"/>
            </a:endParaRPr>
          </a:p>
          <a:p>
            <a:r>
              <a:rPr lang="cs-CZ" sz="2400" dirty="0" err="1">
                <a:solidFill>
                  <a:srgbClr val="0000FF"/>
                </a:solidFill>
                <a:latin typeface="Consolas" panose="020B0609020204030204" pitchFamily="49" charset="0"/>
              </a:rPr>
              <a:t>int</a:t>
            </a:r>
            <a:r>
              <a:rPr lang="cs-CZ" sz="2400" dirty="0">
                <a:solidFill>
                  <a:srgbClr val="000000"/>
                </a:solidFill>
                <a:latin typeface="Consolas" panose="020B0609020204030204" pitchFamily="49" charset="0"/>
              </a:rPr>
              <a:t>* pointer = </a:t>
            </a:r>
            <a:r>
              <a:rPr lang="cs-CZ" sz="2400" dirty="0" err="1">
                <a:solidFill>
                  <a:srgbClr val="0000FF"/>
                </a:solidFill>
                <a:latin typeface="Consolas" panose="020B0609020204030204" pitchFamily="49" charset="0"/>
              </a:rPr>
              <a:t>nullptr</a:t>
            </a:r>
            <a:r>
              <a:rPr lang="cs-CZ" sz="2400" dirty="0">
                <a:solidFill>
                  <a:srgbClr val="000000"/>
                </a:solidFill>
                <a:latin typeface="Consolas" panose="020B0609020204030204" pitchFamily="49" charset="0"/>
              </a:rPr>
              <a:t>;</a:t>
            </a:r>
          </a:p>
          <a:p>
            <a:r>
              <a:rPr lang="cs-CZ" sz="2400" dirty="0">
                <a:solidFill>
                  <a:srgbClr val="000000"/>
                </a:solidFill>
                <a:latin typeface="Consolas" panose="020B0609020204030204" pitchFamily="49" charset="0"/>
              </a:rPr>
              <a:t>pointer = &amp;buffer[0];</a:t>
            </a:r>
          </a:p>
          <a:p>
            <a:endParaRPr lang="cs-CZ" sz="2400" dirty="0">
              <a:solidFill>
                <a:srgbClr val="000000"/>
              </a:solidFill>
              <a:latin typeface="Consolas" panose="020B0609020204030204" pitchFamily="49" charset="0"/>
            </a:endParaRPr>
          </a:p>
          <a:p>
            <a:r>
              <a:rPr lang="cs-CZ" sz="2400" dirty="0">
                <a:solidFill>
                  <a:srgbClr val="000000"/>
                </a:solidFill>
                <a:latin typeface="Consolas" panose="020B0609020204030204" pitchFamily="49" charset="0"/>
              </a:rPr>
              <a:t>*pointer = 0;</a:t>
            </a:r>
          </a:p>
          <a:p>
            <a:r>
              <a:rPr lang="cs-CZ" sz="2400" dirty="0">
                <a:latin typeface="Consolas" panose="020B0609020204030204" pitchFamily="49" charset="0"/>
              </a:rPr>
              <a:t>++pointer;</a:t>
            </a:r>
          </a:p>
          <a:p>
            <a:r>
              <a:rPr lang="cs-CZ" sz="2400" dirty="0">
                <a:latin typeface="Consolas" panose="020B0609020204030204" pitchFamily="49" charset="0"/>
              </a:rPr>
              <a:t>*pointer = 0;</a:t>
            </a:r>
          </a:p>
          <a:p>
            <a:r>
              <a:rPr lang="cs-CZ" sz="2400" dirty="0">
                <a:solidFill>
                  <a:srgbClr val="FF0000"/>
                </a:solidFill>
                <a:latin typeface="Consolas" panose="020B0609020204030204" pitchFamily="49" charset="0"/>
              </a:rPr>
              <a:t>++pointer;</a:t>
            </a:r>
          </a:p>
          <a:p>
            <a:r>
              <a:rPr lang="cs-CZ" sz="2400" dirty="0">
                <a:solidFill>
                  <a:srgbClr val="000000"/>
                </a:solidFill>
                <a:latin typeface="Consolas" panose="020B0609020204030204" pitchFamily="49" charset="0"/>
              </a:rPr>
              <a:t>*pointer = 0;</a:t>
            </a:r>
          </a:p>
          <a:p>
            <a:r>
              <a:rPr lang="cs-CZ" sz="2400" dirty="0">
                <a:solidFill>
                  <a:srgbClr val="000000"/>
                </a:solidFill>
                <a:latin typeface="Consolas" panose="020B0609020204030204" pitchFamily="49" charset="0"/>
              </a:rPr>
              <a:t>++pointer;</a:t>
            </a:r>
          </a:p>
          <a:p>
            <a:r>
              <a:rPr lang="cs-CZ" sz="2400" dirty="0">
                <a:solidFill>
                  <a:srgbClr val="000000"/>
                </a:solidFill>
                <a:latin typeface="Consolas" panose="020B0609020204030204" pitchFamily="49" charset="0"/>
              </a:rPr>
              <a:t>*pointer = 0;</a:t>
            </a:r>
            <a:endParaRPr lang="cs-CZ" sz="2400" dirty="0"/>
          </a:p>
        </p:txBody>
      </p:sp>
      <p:cxnSp>
        <p:nvCxnSpPr>
          <p:cNvPr id="19" name="Přímá spojnice se šipkou 18">
            <a:extLst>
              <a:ext uri="{FF2B5EF4-FFF2-40B4-BE49-F238E27FC236}">
                <a16:creationId xmlns:a16="http://schemas.microsoft.com/office/drawing/2014/main" id="{2B7863D3-B3DE-4C78-86CA-5920E09B1FAB}"/>
              </a:ext>
            </a:extLst>
          </p:cNvPr>
          <p:cNvCxnSpPr>
            <a:cxnSpLocks/>
          </p:cNvCxnSpPr>
          <p:nvPr/>
        </p:nvCxnSpPr>
        <p:spPr>
          <a:xfrm>
            <a:off x="7164344" y="3914288"/>
            <a:ext cx="35974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58990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EEA7AB69-2049-4437-9039-09146C9AEAF2}"/>
              </a:ext>
            </a:extLst>
          </p:cNvPr>
          <p:cNvSpPr>
            <a:spLocks noGrp="1"/>
          </p:cNvSpPr>
          <p:nvPr>
            <p:ph type="title"/>
          </p:nvPr>
        </p:nvSpPr>
        <p:spPr/>
        <p:txBody>
          <a:bodyPr/>
          <a:lstStyle/>
          <a:p>
            <a:r>
              <a:rPr lang="en-US" dirty="0"/>
              <a:t>Incrementing pointer Example</a:t>
            </a:r>
            <a:endParaRPr lang="cs-CZ" dirty="0"/>
          </a:p>
        </p:txBody>
      </p:sp>
      <p:sp>
        <p:nvSpPr>
          <p:cNvPr id="5" name="Zástupný symbol pro číslo snímku 4">
            <a:extLst>
              <a:ext uri="{FF2B5EF4-FFF2-40B4-BE49-F238E27FC236}">
                <a16:creationId xmlns:a16="http://schemas.microsoft.com/office/drawing/2014/main" id="{16BE6F35-A490-4C69-B7DC-4F475D0D81BD}"/>
              </a:ext>
            </a:extLst>
          </p:cNvPr>
          <p:cNvSpPr>
            <a:spLocks noGrp="1"/>
          </p:cNvSpPr>
          <p:nvPr>
            <p:ph type="sldNum" sz="quarter" idx="12"/>
          </p:nvPr>
        </p:nvSpPr>
        <p:spPr/>
        <p:txBody>
          <a:bodyPr/>
          <a:lstStyle/>
          <a:p>
            <a:fld id="{58ACF089-6BD9-4FF9-8F05-3BF27D933551}" type="slidenum">
              <a:rPr lang="cs-CZ" smtClean="0"/>
              <a:t>32</a:t>
            </a:fld>
            <a:endParaRPr lang="cs-CZ"/>
          </a:p>
        </p:txBody>
      </p:sp>
      <p:sp>
        <p:nvSpPr>
          <p:cNvPr id="6" name="Obdélník 5">
            <a:extLst>
              <a:ext uri="{FF2B5EF4-FFF2-40B4-BE49-F238E27FC236}">
                <a16:creationId xmlns:a16="http://schemas.microsoft.com/office/drawing/2014/main" id="{9C413DFC-1812-4627-973D-A7937722D961}"/>
              </a:ext>
            </a:extLst>
          </p:cNvPr>
          <p:cNvSpPr/>
          <p:nvPr/>
        </p:nvSpPr>
        <p:spPr>
          <a:xfrm>
            <a:off x="7014556" y="1694693"/>
            <a:ext cx="4567844" cy="455512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cs-CZ"/>
          </a:p>
        </p:txBody>
      </p:sp>
      <p:sp>
        <p:nvSpPr>
          <p:cNvPr id="8" name="TextovéPole 7">
            <a:extLst>
              <a:ext uri="{FF2B5EF4-FFF2-40B4-BE49-F238E27FC236}">
                <a16:creationId xmlns:a16="http://schemas.microsoft.com/office/drawing/2014/main" id="{64A4D747-F78C-46EF-8A2E-C63C2A2DDAC4}"/>
              </a:ext>
            </a:extLst>
          </p:cNvPr>
          <p:cNvSpPr txBox="1"/>
          <p:nvPr/>
        </p:nvSpPr>
        <p:spPr>
          <a:xfrm>
            <a:off x="7012477" y="1417638"/>
            <a:ext cx="1697875" cy="369332"/>
          </a:xfrm>
          <a:prstGeom prst="rect">
            <a:avLst/>
          </a:prstGeom>
          <a:noFill/>
        </p:spPr>
        <p:txBody>
          <a:bodyPr wrap="square" rtlCol="0">
            <a:spAutoFit/>
          </a:bodyPr>
          <a:lstStyle/>
          <a:p>
            <a:r>
              <a:rPr lang="cs-CZ" dirty="0"/>
              <a:t>RAM</a:t>
            </a:r>
          </a:p>
        </p:txBody>
      </p:sp>
      <p:sp>
        <p:nvSpPr>
          <p:cNvPr id="9" name="Obdélník 8">
            <a:extLst>
              <a:ext uri="{FF2B5EF4-FFF2-40B4-BE49-F238E27FC236}">
                <a16:creationId xmlns:a16="http://schemas.microsoft.com/office/drawing/2014/main" id="{BC670A61-036B-44F4-AE9C-10FC6D63E78D}"/>
              </a:ext>
            </a:extLst>
          </p:cNvPr>
          <p:cNvSpPr/>
          <p:nvPr/>
        </p:nvSpPr>
        <p:spPr>
          <a:xfrm>
            <a:off x="9253825" y="2467015"/>
            <a:ext cx="1670858" cy="64633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solidFill>
                  <a:schemeClr val="tx1"/>
                </a:solidFill>
              </a:rPr>
              <a:t>0</a:t>
            </a:r>
            <a:endParaRPr lang="cs-CZ" sz="2400" dirty="0">
              <a:solidFill>
                <a:schemeClr val="tx1"/>
              </a:solidFill>
            </a:endParaRPr>
          </a:p>
        </p:txBody>
      </p:sp>
      <p:sp>
        <p:nvSpPr>
          <p:cNvPr id="10" name="TextovéPole 9">
            <a:extLst>
              <a:ext uri="{FF2B5EF4-FFF2-40B4-BE49-F238E27FC236}">
                <a16:creationId xmlns:a16="http://schemas.microsoft.com/office/drawing/2014/main" id="{1D2D47C0-D201-4BBE-A5E5-0B3BD41A22F6}"/>
              </a:ext>
            </a:extLst>
          </p:cNvPr>
          <p:cNvSpPr txBox="1"/>
          <p:nvPr/>
        </p:nvSpPr>
        <p:spPr>
          <a:xfrm>
            <a:off x="6705600" y="2436236"/>
            <a:ext cx="2547186" cy="707886"/>
          </a:xfrm>
          <a:prstGeom prst="rect">
            <a:avLst/>
          </a:prstGeom>
          <a:noFill/>
        </p:spPr>
        <p:txBody>
          <a:bodyPr wrap="square" rtlCol="0" anchor="ctr">
            <a:spAutoFit/>
          </a:bodyPr>
          <a:lstStyle/>
          <a:p>
            <a:pPr algn="r"/>
            <a:r>
              <a:rPr lang="cs-CZ" sz="2000" dirty="0" err="1">
                <a:solidFill>
                  <a:srgbClr val="000000"/>
                </a:solidFill>
                <a:latin typeface="Consolas" panose="020B0609020204030204" pitchFamily="49" charset="0"/>
              </a:rPr>
              <a:t>address</a:t>
            </a:r>
            <a:r>
              <a:rPr lang="cs-CZ" sz="2000" dirty="0">
                <a:solidFill>
                  <a:srgbClr val="000000"/>
                </a:solidFill>
                <a:latin typeface="Consolas" panose="020B0609020204030204" pitchFamily="49" charset="0"/>
              </a:rPr>
              <a:t> 1000</a:t>
            </a:r>
          </a:p>
          <a:p>
            <a:pPr lvl="1" algn="r"/>
            <a:r>
              <a:rPr lang="en-US" sz="2000" dirty="0">
                <a:solidFill>
                  <a:srgbClr val="000000"/>
                </a:solidFill>
                <a:latin typeface="Consolas" panose="020B0609020204030204" pitchFamily="49" charset="0"/>
              </a:rPr>
              <a:t>buffer[0]</a:t>
            </a:r>
            <a:r>
              <a:rPr lang="cs-CZ" sz="2000" dirty="0">
                <a:solidFill>
                  <a:srgbClr val="000000"/>
                </a:solidFill>
                <a:latin typeface="Consolas" panose="020B0609020204030204" pitchFamily="49" charset="0"/>
              </a:rPr>
              <a:t>:</a:t>
            </a:r>
            <a:endParaRPr lang="cs-CZ" sz="2000" dirty="0"/>
          </a:p>
        </p:txBody>
      </p:sp>
      <p:sp>
        <p:nvSpPr>
          <p:cNvPr id="21" name="Obdélník 20">
            <a:extLst>
              <a:ext uri="{FF2B5EF4-FFF2-40B4-BE49-F238E27FC236}">
                <a16:creationId xmlns:a16="http://schemas.microsoft.com/office/drawing/2014/main" id="{E61A8C46-6056-423B-9947-94120B074273}"/>
              </a:ext>
            </a:extLst>
          </p:cNvPr>
          <p:cNvSpPr/>
          <p:nvPr/>
        </p:nvSpPr>
        <p:spPr>
          <a:xfrm>
            <a:off x="9253825" y="3098011"/>
            <a:ext cx="1670858" cy="64633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cs-CZ" sz="2400" dirty="0">
                <a:solidFill>
                  <a:schemeClr val="tx1"/>
                </a:solidFill>
              </a:rPr>
              <a:t>0</a:t>
            </a:r>
          </a:p>
        </p:txBody>
      </p:sp>
      <p:sp>
        <p:nvSpPr>
          <p:cNvPr id="22" name="TextovéPole 21">
            <a:extLst>
              <a:ext uri="{FF2B5EF4-FFF2-40B4-BE49-F238E27FC236}">
                <a16:creationId xmlns:a16="http://schemas.microsoft.com/office/drawing/2014/main" id="{B7E51456-5F44-45C8-91A1-06FF13F98914}"/>
              </a:ext>
            </a:extLst>
          </p:cNvPr>
          <p:cNvSpPr txBox="1"/>
          <p:nvPr/>
        </p:nvSpPr>
        <p:spPr>
          <a:xfrm>
            <a:off x="6705600" y="3067232"/>
            <a:ext cx="2547186" cy="707886"/>
          </a:xfrm>
          <a:prstGeom prst="rect">
            <a:avLst/>
          </a:prstGeom>
          <a:noFill/>
        </p:spPr>
        <p:txBody>
          <a:bodyPr wrap="square" rtlCol="0" anchor="ctr">
            <a:spAutoFit/>
          </a:bodyPr>
          <a:lstStyle/>
          <a:p>
            <a:pPr algn="r"/>
            <a:r>
              <a:rPr lang="cs-CZ" sz="2000" dirty="0" err="1">
                <a:solidFill>
                  <a:srgbClr val="000000"/>
                </a:solidFill>
                <a:latin typeface="Consolas" panose="020B0609020204030204" pitchFamily="49" charset="0"/>
              </a:rPr>
              <a:t>address</a:t>
            </a:r>
            <a:r>
              <a:rPr lang="cs-CZ" sz="2000" dirty="0">
                <a:solidFill>
                  <a:srgbClr val="000000"/>
                </a:solidFill>
                <a:latin typeface="Consolas" panose="020B0609020204030204" pitchFamily="49" charset="0"/>
              </a:rPr>
              <a:t> 100</a:t>
            </a:r>
            <a:r>
              <a:rPr lang="en-US" sz="2000" dirty="0">
                <a:solidFill>
                  <a:srgbClr val="000000"/>
                </a:solidFill>
                <a:latin typeface="Consolas" panose="020B0609020204030204" pitchFamily="49" charset="0"/>
              </a:rPr>
              <a:t>4</a:t>
            </a:r>
            <a:endParaRPr lang="cs-CZ" sz="2000" dirty="0">
              <a:solidFill>
                <a:srgbClr val="000000"/>
              </a:solidFill>
              <a:latin typeface="Consolas" panose="020B0609020204030204" pitchFamily="49" charset="0"/>
            </a:endParaRPr>
          </a:p>
          <a:p>
            <a:pPr lvl="1" algn="r"/>
            <a:r>
              <a:rPr lang="en-US" sz="2000" dirty="0">
                <a:solidFill>
                  <a:srgbClr val="000000"/>
                </a:solidFill>
                <a:latin typeface="Consolas" panose="020B0609020204030204" pitchFamily="49" charset="0"/>
              </a:rPr>
              <a:t>buffer[1]</a:t>
            </a:r>
            <a:r>
              <a:rPr lang="cs-CZ" sz="2000" dirty="0">
                <a:solidFill>
                  <a:srgbClr val="000000"/>
                </a:solidFill>
                <a:latin typeface="Consolas" panose="020B0609020204030204" pitchFamily="49" charset="0"/>
              </a:rPr>
              <a:t>:</a:t>
            </a:r>
            <a:endParaRPr lang="cs-CZ" sz="2000" dirty="0"/>
          </a:p>
        </p:txBody>
      </p:sp>
      <p:sp>
        <p:nvSpPr>
          <p:cNvPr id="12" name="Obdélník 11">
            <a:extLst>
              <a:ext uri="{FF2B5EF4-FFF2-40B4-BE49-F238E27FC236}">
                <a16:creationId xmlns:a16="http://schemas.microsoft.com/office/drawing/2014/main" id="{612461D7-DC4A-425F-A9AE-CB1471933BF9}"/>
              </a:ext>
            </a:extLst>
          </p:cNvPr>
          <p:cNvSpPr/>
          <p:nvPr/>
        </p:nvSpPr>
        <p:spPr>
          <a:xfrm>
            <a:off x="9253825" y="3744339"/>
            <a:ext cx="1670858" cy="64633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cs-CZ" sz="2400" dirty="0">
                <a:solidFill>
                  <a:srgbClr val="FF0000"/>
                </a:solidFill>
              </a:rPr>
              <a:t>0</a:t>
            </a:r>
          </a:p>
        </p:txBody>
      </p:sp>
      <p:sp>
        <p:nvSpPr>
          <p:cNvPr id="13" name="TextovéPole 12">
            <a:extLst>
              <a:ext uri="{FF2B5EF4-FFF2-40B4-BE49-F238E27FC236}">
                <a16:creationId xmlns:a16="http://schemas.microsoft.com/office/drawing/2014/main" id="{FA75918C-3E7B-4A11-B290-A1242D7EEC55}"/>
              </a:ext>
            </a:extLst>
          </p:cNvPr>
          <p:cNvSpPr txBox="1"/>
          <p:nvPr/>
        </p:nvSpPr>
        <p:spPr>
          <a:xfrm>
            <a:off x="6705600" y="3713560"/>
            <a:ext cx="2547186" cy="707886"/>
          </a:xfrm>
          <a:prstGeom prst="rect">
            <a:avLst/>
          </a:prstGeom>
          <a:noFill/>
        </p:spPr>
        <p:txBody>
          <a:bodyPr wrap="square" rtlCol="0" anchor="ctr">
            <a:spAutoFit/>
          </a:bodyPr>
          <a:lstStyle/>
          <a:p>
            <a:pPr algn="r"/>
            <a:r>
              <a:rPr lang="cs-CZ" sz="2000" dirty="0" err="1">
                <a:solidFill>
                  <a:srgbClr val="000000"/>
                </a:solidFill>
                <a:latin typeface="Consolas" panose="020B0609020204030204" pitchFamily="49" charset="0"/>
              </a:rPr>
              <a:t>address</a:t>
            </a:r>
            <a:r>
              <a:rPr lang="cs-CZ" sz="2000" dirty="0">
                <a:solidFill>
                  <a:srgbClr val="000000"/>
                </a:solidFill>
                <a:latin typeface="Consolas" panose="020B0609020204030204" pitchFamily="49" charset="0"/>
              </a:rPr>
              <a:t> 100</a:t>
            </a:r>
            <a:r>
              <a:rPr lang="en-US" sz="2000" dirty="0">
                <a:solidFill>
                  <a:srgbClr val="000000"/>
                </a:solidFill>
                <a:latin typeface="Consolas" panose="020B0609020204030204" pitchFamily="49" charset="0"/>
              </a:rPr>
              <a:t>8</a:t>
            </a:r>
            <a:endParaRPr lang="cs-CZ" sz="2000" dirty="0">
              <a:solidFill>
                <a:srgbClr val="000000"/>
              </a:solidFill>
              <a:latin typeface="Consolas" panose="020B0609020204030204" pitchFamily="49" charset="0"/>
            </a:endParaRPr>
          </a:p>
          <a:p>
            <a:pPr lvl="1" algn="r"/>
            <a:r>
              <a:rPr lang="en-US" sz="2000" dirty="0">
                <a:solidFill>
                  <a:srgbClr val="000000"/>
                </a:solidFill>
                <a:latin typeface="Consolas" panose="020B0609020204030204" pitchFamily="49" charset="0"/>
              </a:rPr>
              <a:t>buffer[2]</a:t>
            </a:r>
            <a:r>
              <a:rPr lang="cs-CZ" sz="2000" dirty="0">
                <a:solidFill>
                  <a:srgbClr val="000000"/>
                </a:solidFill>
                <a:latin typeface="Consolas" panose="020B0609020204030204" pitchFamily="49" charset="0"/>
              </a:rPr>
              <a:t>:</a:t>
            </a:r>
            <a:endParaRPr lang="cs-CZ" sz="2000" dirty="0"/>
          </a:p>
        </p:txBody>
      </p:sp>
      <p:sp>
        <p:nvSpPr>
          <p:cNvPr id="14" name="Obdélník 13">
            <a:extLst>
              <a:ext uri="{FF2B5EF4-FFF2-40B4-BE49-F238E27FC236}">
                <a16:creationId xmlns:a16="http://schemas.microsoft.com/office/drawing/2014/main" id="{E31797FA-DEA6-48A5-AC22-933A2239A647}"/>
              </a:ext>
            </a:extLst>
          </p:cNvPr>
          <p:cNvSpPr/>
          <p:nvPr/>
        </p:nvSpPr>
        <p:spPr>
          <a:xfrm>
            <a:off x="9252786" y="4390670"/>
            <a:ext cx="1670858" cy="64633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cs-CZ" sz="2400" dirty="0">
                <a:solidFill>
                  <a:schemeClr val="tx1"/>
                </a:solidFill>
              </a:rPr>
              <a:t>2</a:t>
            </a:r>
          </a:p>
        </p:txBody>
      </p:sp>
      <p:sp>
        <p:nvSpPr>
          <p:cNvPr id="15" name="TextovéPole 14">
            <a:extLst>
              <a:ext uri="{FF2B5EF4-FFF2-40B4-BE49-F238E27FC236}">
                <a16:creationId xmlns:a16="http://schemas.microsoft.com/office/drawing/2014/main" id="{154E8E40-4353-44BB-9F90-DF46C42A1000}"/>
              </a:ext>
            </a:extLst>
          </p:cNvPr>
          <p:cNvSpPr txBox="1"/>
          <p:nvPr/>
        </p:nvSpPr>
        <p:spPr>
          <a:xfrm>
            <a:off x="6704561" y="4359891"/>
            <a:ext cx="2547186" cy="707886"/>
          </a:xfrm>
          <a:prstGeom prst="rect">
            <a:avLst/>
          </a:prstGeom>
          <a:noFill/>
        </p:spPr>
        <p:txBody>
          <a:bodyPr wrap="square" rtlCol="0" anchor="ctr">
            <a:spAutoFit/>
          </a:bodyPr>
          <a:lstStyle/>
          <a:p>
            <a:pPr algn="r"/>
            <a:r>
              <a:rPr lang="cs-CZ" sz="2000" dirty="0" err="1">
                <a:solidFill>
                  <a:srgbClr val="000000"/>
                </a:solidFill>
                <a:latin typeface="Consolas" panose="020B0609020204030204" pitchFamily="49" charset="0"/>
              </a:rPr>
              <a:t>address</a:t>
            </a:r>
            <a:r>
              <a:rPr lang="cs-CZ" sz="2000" dirty="0">
                <a:solidFill>
                  <a:srgbClr val="000000"/>
                </a:solidFill>
                <a:latin typeface="Consolas" panose="020B0609020204030204" pitchFamily="49" charset="0"/>
              </a:rPr>
              <a:t> 10</a:t>
            </a:r>
            <a:r>
              <a:rPr lang="en-US" sz="2000" dirty="0">
                <a:solidFill>
                  <a:srgbClr val="000000"/>
                </a:solidFill>
                <a:latin typeface="Consolas" panose="020B0609020204030204" pitchFamily="49" charset="0"/>
              </a:rPr>
              <a:t>12</a:t>
            </a:r>
            <a:endParaRPr lang="cs-CZ" sz="2000" dirty="0">
              <a:solidFill>
                <a:srgbClr val="000000"/>
              </a:solidFill>
              <a:latin typeface="Consolas" panose="020B0609020204030204" pitchFamily="49" charset="0"/>
            </a:endParaRPr>
          </a:p>
          <a:p>
            <a:pPr lvl="1" algn="r"/>
            <a:r>
              <a:rPr lang="en-US" sz="2000" dirty="0">
                <a:solidFill>
                  <a:srgbClr val="000000"/>
                </a:solidFill>
                <a:latin typeface="Consolas" panose="020B0609020204030204" pitchFamily="49" charset="0"/>
              </a:rPr>
              <a:t>buffer[3]</a:t>
            </a:r>
            <a:r>
              <a:rPr lang="cs-CZ" sz="2000" dirty="0">
                <a:solidFill>
                  <a:srgbClr val="000000"/>
                </a:solidFill>
                <a:latin typeface="Consolas" panose="020B0609020204030204" pitchFamily="49" charset="0"/>
              </a:rPr>
              <a:t>:</a:t>
            </a:r>
            <a:endParaRPr lang="cs-CZ" sz="2000" dirty="0"/>
          </a:p>
        </p:txBody>
      </p:sp>
      <p:sp>
        <p:nvSpPr>
          <p:cNvPr id="16" name="Obdélník 15">
            <a:extLst>
              <a:ext uri="{FF2B5EF4-FFF2-40B4-BE49-F238E27FC236}">
                <a16:creationId xmlns:a16="http://schemas.microsoft.com/office/drawing/2014/main" id="{DA89675A-C1FD-4160-9787-06CB03D992EC}"/>
              </a:ext>
            </a:extLst>
          </p:cNvPr>
          <p:cNvSpPr/>
          <p:nvPr/>
        </p:nvSpPr>
        <p:spPr>
          <a:xfrm>
            <a:off x="9251747" y="5021663"/>
            <a:ext cx="1670858" cy="64633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solidFill>
                  <a:schemeClr val="tx1"/>
                </a:solidFill>
              </a:rPr>
              <a:t>100</a:t>
            </a:r>
            <a:r>
              <a:rPr lang="cs-CZ" sz="2400" dirty="0">
                <a:solidFill>
                  <a:schemeClr val="tx1"/>
                </a:solidFill>
              </a:rPr>
              <a:t>8</a:t>
            </a:r>
          </a:p>
        </p:txBody>
      </p:sp>
      <p:sp>
        <p:nvSpPr>
          <p:cNvPr id="17" name="TextovéPole 16">
            <a:extLst>
              <a:ext uri="{FF2B5EF4-FFF2-40B4-BE49-F238E27FC236}">
                <a16:creationId xmlns:a16="http://schemas.microsoft.com/office/drawing/2014/main" id="{B48209AA-A8F2-44E4-91B8-37F03DD3D5AB}"/>
              </a:ext>
            </a:extLst>
          </p:cNvPr>
          <p:cNvSpPr txBox="1"/>
          <p:nvPr/>
        </p:nvSpPr>
        <p:spPr>
          <a:xfrm>
            <a:off x="6703522" y="4990884"/>
            <a:ext cx="2547186" cy="707886"/>
          </a:xfrm>
          <a:prstGeom prst="rect">
            <a:avLst/>
          </a:prstGeom>
          <a:noFill/>
        </p:spPr>
        <p:txBody>
          <a:bodyPr wrap="square" rtlCol="0" anchor="ctr">
            <a:spAutoFit/>
          </a:bodyPr>
          <a:lstStyle/>
          <a:p>
            <a:pPr algn="r"/>
            <a:r>
              <a:rPr lang="cs-CZ" sz="2000" dirty="0" err="1">
                <a:solidFill>
                  <a:srgbClr val="000000"/>
                </a:solidFill>
                <a:latin typeface="Consolas" panose="020B0609020204030204" pitchFamily="49" charset="0"/>
              </a:rPr>
              <a:t>address</a:t>
            </a:r>
            <a:r>
              <a:rPr lang="cs-CZ" sz="2000" dirty="0">
                <a:solidFill>
                  <a:srgbClr val="000000"/>
                </a:solidFill>
                <a:latin typeface="Consolas" panose="020B0609020204030204" pitchFamily="49" charset="0"/>
              </a:rPr>
              <a:t> 10</a:t>
            </a:r>
            <a:r>
              <a:rPr lang="en-US" sz="2000" dirty="0">
                <a:solidFill>
                  <a:srgbClr val="000000"/>
                </a:solidFill>
                <a:latin typeface="Consolas" panose="020B0609020204030204" pitchFamily="49" charset="0"/>
              </a:rPr>
              <a:t>16</a:t>
            </a:r>
            <a:endParaRPr lang="cs-CZ" sz="2000" dirty="0">
              <a:solidFill>
                <a:srgbClr val="000000"/>
              </a:solidFill>
              <a:latin typeface="Consolas" panose="020B0609020204030204" pitchFamily="49" charset="0"/>
            </a:endParaRPr>
          </a:p>
          <a:p>
            <a:pPr lvl="1" algn="r"/>
            <a:r>
              <a:rPr lang="en-US" sz="2000" dirty="0">
                <a:solidFill>
                  <a:srgbClr val="000000"/>
                </a:solidFill>
                <a:latin typeface="Consolas" panose="020B0609020204030204" pitchFamily="49" charset="0"/>
              </a:rPr>
              <a:t>pointer</a:t>
            </a:r>
            <a:r>
              <a:rPr lang="cs-CZ" sz="2000" dirty="0">
                <a:solidFill>
                  <a:srgbClr val="000000"/>
                </a:solidFill>
                <a:latin typeface="Consolas" panose="020B0609020204030204" pitchFamily="49" charset="0"/>
              </a:rPr>
              <a:t>:</a:t>
            </a:r>
            <a:endParaRPr lang="cs-CZ" sz="2000" dirty="0"/>
          </a:p>
        </p:txBody>
      </p:sp>
      <p:sp>
        <p:nvSpPr>
          <p:cNvPr id="3" name="Obdélník 2">
            <a:extLst>
              <a:ext uri="{FF2B5EF4-FFF2-40B4-BE49-F238E27FC236}">
                <a16:creationId xmlns:a16="http://schemas.microsoft.com/office/drawing/2014/main" id="{FC736D06-D309-42FB-8AC4-51B87F8DF503}"/>
              </a:ext>
            </a:extLst>
          </p:cNvPr>
          <p:cNvSpPr/>
          <p:nvPr/>
        </p:nvSpPr>
        <p:spPr>
          <a:xfrm>
            <a:off x="609600" y="1792822"/>
            <a:ext cx="6096000" cy="4524315"/>
          </a:xfrm>
          <a:prstGeom prst="rect">
            <a:avLst/>
          </a:prstGeom>
        </p:spPr>
        <p:txBody>
          <a:bodyPr>
            <a:spAutoFit/>
          </a:bodyPr>
          <a:lstStyle/>
          <a:p>
            <a:r>
              <a:rPr lang="fr-FR" sz="2400" dirty="0">
                <a:solidFill>
                  <a:srgbClr val="0000FF"/>
                </a:solidFill>
                <a:latin typeface="Consolas" panose="020B0609020204030204" pitchFamily="49" charset="0"/>
              </a:rPr>
              <a:t>int</a:t>
            </a:r>
            <a:r>
              <a:rPr lang="fr-FR" sz="2400" dirty="0">
                <a:solidFill>
                  <a:srgbClr val="000000"/>
                </a:solidFill>
                <a:latin typeface="Consolas" panose="020B0609020204030204" pitchFamily="49" charset="0"/>
              </a:rPr>
              <a:t> buffer[] = { 1, 9, 5, 2 };</a:t>
            </a:r>
          </a:p>
          <a:p>
            <a:endParaRPr lang="cs-CZ" sz="2400" dirty="0">
              <a:solidFill>
                <a:srgbClr val="000000"/>
              </a:solidFill>
              <a:latin typeface="Consolas" panose="020B0609020204030204" pitchFamily="49" charset="0"/>
            </a:endParaRPr>
          </a:p>
          <a:p>
            <a:r>
              <a:rPr lang="cs-CZ" sz="2400" dirty="0" err="1">
                <a:solidFill>
                  <a:srgbClr val="0000FF"/>
                </a:solidFill>
                <a:latin typeface="Consolas" panose="020B0609020204030204" pitchFamily="49" charset="0"/>
              </a:rPr>
              <a:t>int</a:t>
            </a:r>
            <a:r>
              <a:rPr lang="cs-CZ" sz="2400" dirty="0">
                <a:solidFill>
                  <a:srgbClr val="000000"/>
                </a:solidFill>
                <a:latin typeface="Consolas" panose="020B0609020204030204" pitchFamily="49" charset="0"/>
              </a:rPr>
              <a:t>* pointer = </a:t>
            </a:r>
            <a:r>
              <a:rPr lang="cs-CZ" sz="2400" dirty="0" err="1">
                <a:solidFill>
                  <a:srgbClr val="0000FF"/>
                </a:solidFill>
                <a:latin typeface="Consolas" panose="020B0609020204030204" pitchFamily="49" charset="0"/>
              </a:rPr>
              <a:t>nullptr</a:t>
            </a:r>
            <a:r>
              <a:rPr lang="cs-CZ" sz="2400" dirty="0">
                <a:solidFill>
                  <a:srgbClr val="000000"/>
                </a:solidFill>
                <a:latin typeface="Consolas" panose="020B0609020204030204" pitchFamily="49" charset="0"/>
              </a:rPr>
              <a:t>;</a:t>
            </a:r>
          </a:p>
          <a:p>
            <a:r>
              <a:rPr lang="cs-CZ" sz="2400" dirty="0">
                <a:solidFill>
                  <a:srgbClr val="000000"/>
                </a:solidFill>
                <a:latin typeface="Consolas" panose="020B0609020204030204" pitchFamily="49" charset="0"/>
              </a:rPr>
              <a:t>pointer = &amp;buffer[0];</a:t>
            </a:r>
          </a:p>
          <a:p>
            <a:endParaRPr lang="cs-CZ" sz="2400" dirty="0">
              <a:solidFill>
                <a:srgbClr val="000000"/>
              </a:solidFill>
              <a:latin typeface="Consolas" panose="020B0609020204030204" pitchFamily="49" charset="0"/>
            </a:endParaRPr>
          </a:p>
          <a:p>
            <a:r>
              <a:rPr lang="cs-CZ" sz="2400" dirty="0">
                <a:solidFill>
                  <a:srgbClr val="000000"/>
                </a:solidFill>
                <a:latin typeface="Consolas" panose="020B0609020204030204" pitchFamily="49" charset="0"/>
              </a:rPr>
              <a:t>*pointer = 0;</a:t>
            </a:r>
          </a:p>
          <a:p>
            <a:r>
              <a:rPr lang="cs-CZ" sz="2400" dirty="0">
                <a:latin typeface="Consolas" panose="020B0609020204030204" pitchFamily="49" charset="0"/>
              </a:rPr>
              <a:t>++pointer;</a:t>
            </a:r>
          </a:p>
          <a:p>
            <a:r>
              <a:rPr lang="cs-CZ" sz="2400" dirty="0">
                <a:latin typeface="Consolas" panose="020B0609020204030204" pitchFamily="49" charset="0"/>
              </a:rPr>
              <a:t>*pointer = 0;</a:t>
            </a:r>
          </a:p>
          <a:p>
            <a:r>
              <a:rPr lang="cs-CZ" sz="2400" dirty="0">
                <a:latin typeface="Consolas" panose="020B0609020204030204" pitchFamily="49" charset="0"/>
              </a:rPr>
              <a:t>++pointer;</a:t>
            </a:r>
          </a:p>
          <a:p>
            <a:r>
              <a:rPr lang="cs-CZ" sz="2400" dirty="0">
                <a:solidFill>
                  <a:srgbClr val="FF0000"/>
                </a:solidFill>
                <a:latin typeface="Consolas" panose="020B0609020204030204" pitchFamily="49" charset="0"/>
              </a:rPr>
              <a:t>*pointer = 0;</a:t>
            </a:r>
          </a:p>
          <a:p>
            <a:r>
              <a:rPr lang="cs-CZ" sz="2400" dirty="0">
                <a:solidFill>
                  <a:srgbClr val="000000"/>
                </a:solidFill>
                <a:latin typeface="Consolas" panose="020B0609020204030204" pitchFamily="49" charset="0"/>
              </a:rPr>
              <a:t>++pointer;</a:t>
            </a:r>
          </a:p>
          <a:p>
            <a:r>
              <a:rPr lang="cs-CZ" sz="2400" dirty="0">
                <a:solidFill>
                  <a:srgbClr val="000000"/>
                </a:solidFill>
                <a:latin typeface="Consolas" panose="020B0609020204030204" pitchFamily="49" charset="0"/>
              </a:rPr>
              <a:t>*pointer = 0;</a:t>
            </a:r>
            <a:endParaRPr lang="cs-CZ" sz="2400" dirty="0"/>
          </a:p>
        </p:txBody>
      </p:sp>
      <p:cxnSp>
        <p:nvCxnSpPr>
          <p:cNvPr id="19" name="Přímá spojnice se šipkou 18">
            <a:extLst>
              <a:ext uri="{FF2B5EF4-FFF2-40B4-BE49-F238E27FC236}">
                <a16:creationId xmlns:a16="http://schemas.microsoft.com/office/drawing/2014/main" id="{2B7863D3-B3DE-4C78-86CA-5920E09B1FAB}"/>
              </a:ext>
            </a:extLst>
          </p:cNvPr>
          <p:cNvCxnSpPr>
            <a:cxnSpLocks/>
          </p:cNvCxnSpPr>
          <p:nvPr/>
        </p:nvCxnSpPr>
        <p:spPr>
          <a:xfrm>
            <a:off x="7164344" y="3914288"/>
            <a:ext cx="35974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57763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EEA7AB69-2049-4437-9039-09146C9AEAF2}"/>
              </a:ext>
            </a:extLst>
          </p:cNvPr>
          <p:cNvSpPr>
            <a:spLocks noGrp="1"/>
          </p:cNvSpPr>
          <p:nvPr>
            <p:ph type="title"/>
          </p:nvPr>
        </p:nvSpPr>
        <p:spPr/>
        <p:txBody>
          <a:bodyPr/>
          <a:lstStyle/>
          <a:p>
            <a:r>
              <a:rPr lang="en-US" dirty="0"/>
              <a:t>Incrementing pointer Example</a:t>
            </a:r>
            <a:endParaRPr lang="cs-CZ" dirty="0"/>
          </a:p>
        </p:txBody>
      </p:sp>
      <p:sp>
        <p:nvSpPr>
          <p:cNvPr id="5" name="Zástupný symbol pro číslo snímku 4">
            <a:extLst>
              <a:ext uri="{FF2B5EF4-FFF2-40B4-BE49-F238E27FC236}">
                <a16:creationId xmlns:a16="http://schemas.microsoft.com/office/drawing/2014/main" id="{16BE6F35-A490-4C69-B7DC-4F475D0D81BD}"/>
              </a:ext>
            </a:extLst>
          </p:cNvPr>
          <p:cNvSpPr>
            <a:spLocks noGrp="1"/>
          </p:cNvSpPr>
          <p:nvPr>
            <p:ph type="sldNum" sz="quarter" idx="12"/>
          </p:nvPr>
        </p:nvSpPr>
        <p:spPr/>
        <p:txBody>
          <a:bodyPr/>
          <a:lstStyle/>
          <a:p>
            <a:fld id="{58ACF089-6BD9-4FF9-8F05-3BF27D933551}" type="slidenum">
              <a:rPr lang="cs-CZ" smtClean="0"/>
              <a:t>33</a:t>
            </a:fld>
            <a:endParaRPr lang="cs-CZ"/>
          </a:p>
        </p:txBody>
      </p:sp>
      <p:sp>
        <p:nvSpPr>
          <p:cNvPr id="6" name="Obdélník 5">
            <a:extLst>
              <a:ext uri="{FF2B5EF4-FFF2-40B4-BE49-F238E27FC236}">
                <a16:creationId xmlns:a16="http://schemas.microsoft.com/office/drawing/2014/main" id="{9C413DFC-1812-4627-973D-A7937722D961}"/>
              </a:ext>
            </a:extLst>
          </p:cNvPr>
          <p:cNvSpPr/>
          <p:nvPr/>
        </p:nvSpPr>
        <p:spPr>
          <a:xfrm>
            <a:off x="7014556" y="1694693"/>
            <a:ext cx="4567844" cy="455512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cs-CZ"/>
          </a:p>
        </p:txBody>
      </p:sp>
      <p:sp>
        <p:nvSpPr>
          <p:cNvPr id="8" name="TextovéPole 7">
            <a:extLst>
              <a:ext uri="{FF2B5EF4-FFF2-40B4-BE49-F238E27FC236}">
                <a16:creationId xmlns:a16="http://schemas.microsoft.com/office/drawing/2014/main" id="{64A4D747-F78C-46EF-8A2E-C63C2A2DDAC4}"/>
              </a:ext>
            </a:extLst>
          </p:cNvPr>
          <p:cNvSpPr txBox="1"/>
          <p:nvPr/>
        </p:nvSpPr>
        <p:spPr>
          <a:xfrm>
            <a:off x="7012477" y="1417638"/>
            <a:ext cx="1697875" cy="369332"/>
          </a:xfrm>
          <a:prstGeom prst="rect">
            <a:avLst/>
          </a:prstGeom>
          <a:noFill/>
        </p:spPr>
        <p:txBody>
          <a:bodyPr wrap="square" rtlCol="0">
            <a:spAutoFit/>
          </a:bodyPr>
          <a:lstStyle/>
          <a:p>
            <a:r>
              <a:rPr lang="cs-CZ" dirty="0"/>
              <a:t>RAM</a:t>
            </a:r>
          </a:p>
        </p:txBody>
      </p:sp>
      <p:sp>
        <p:nvSpPr>
          <p:cNvPr id="9" name="Obdélník 8">
            <a:extLst>
              <a:ext uri="{FF2B5EF4-FFF2-40B4-BE49-F238E27FC236}">
                <a16:creationId xmlns:a16="http://schemas.microsoft.com/office/drawing/2014/main" id="{BC670A61-036B-44F4-AE9C-10FC6D63E78D}"/>
              </a:ext>
            </a:extLst>
          </p:cNvPr>
          <p:cNvSpPr/>
          <p:nvPr/>
        </p:nvSpPr>
        <p:spPr>
          <a:xfrm>
            <a:off x="9253825" y="2467015"/>
            <a:ext cx="1670858" cy="64633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solidFill>
                  <a:schemeClr val="tx1"/>
                </a:solidFill>
              </a:rPr>
              <a:t>0</a:t>
            </a:r>
            <a:endParaRPr lang="cs-CZ" sz="2400" dirty="0">
              <a:solidFill>
                <a:schemeClr val="tx1"/>
              </a:solidFill>
            </a:endParaRPr>
          </a:p>
        </p:txBody>
      </p:sp>
      <p:sp>
        <p:nvSpPr>
          <p:cNvPr id="10" name="TextovéPole 9">
            <a:extLst>
              <a:ext uri="{FF2B5EF4-FFF2-40B4-BE49-F238E27FC236}">
                <a16:creationId xmlns:a16="http://schemas.microsoft.com/office/drawing/2014/main" id="{1D2D47C0-D201-4BBE-A5E5-0B3BD41A22F6}"/>
              </a:ext>
            </a:extLst>
          </p:cNvPr>
          <p:cNvSpPr txBox="1"/>
          <p:nvPr/>
        </p:nvSpPr>
        <p:spPr>
          <a:xfrm>
            <a:off x="6705600" y="2436236"/>
            <a:ext cx="2547186" cy="707886"/>
          </a:xfrm>
          <a:prstGeom prst="rect">
            <a:avLst/>
          </a:prstGeom>
          <a:noFill/>
        </p:spPr>
        <p:txBody>
          <a:bodyPr wrap="square" rtlCol="0" anchor="ctr">
            <a:spAutoFit/>
          </a:bodyPr>
          <a:lstStyle/>
          <a:p>
            <a:pPr algn="r"/>
            <a:r>
              <a:rPr lang="cs-CZ" sz="2000" dirty="0" err="1">
                <a:solidFill>
                  <a:srgbClr val="000000"/>
                </a:solidFill>
                <a:latin typeface="Consolas" panose="020B0609020204030204" pitchFamily="49" charset="0"/>
              </a:rPr>
              <a:t>address</a:t>
            </a:r>
            <a:r>
              <a:rPr lang="cs-CZ" sz="2000" dirty="0">
                <a:solidFill>
                  <a:srgbClr val="000000"/>
                </a:solidFill>
                <a:latin typeface="Consolas" panose="020B0609020204030204" pitchFamily="49" charset="0"/>
              </a:rPr>
              <a:t> 1000</a:t>
            </a:r>
          </a:p>
          <a:p>
            <a:pPr lvl="1" algn="r"/>
            <a:r>
              <a:rPr lang="en-US" sz="2000" dirty="0">
                <a:solidFill>
                  <a:srgbClr val="000000"/>
                </a:solidFill>
                <a:latin typeface="Consolas" panose="020B0609020204030204" pitchFamily="49" charset="0"/>
              </a:rPr>
              <a:t>buffer[0]</a:t>
            </a:r>
            <a:r>
              <a:rPr lang="cs-CZ" sz="2000" dirty="0">
                <a:solidFill>
                  <a:srgbClr val="000000"/>
                </a:solidFill>
                <a:latin typeface="Consolas" panose="020B0609020204030204" pitchFamily="49" charset="0"/>
              </a:rPr>
              <a:t>:</a:t>
            </a:r>
            <a:endParaRPr lang="cs-CZ" sz="2000" dirty="0"/>
          </a:p>
        </p:txBody>
      </p:sp>
      <p:sp>
        <p:nvSpPr>
          <p:cNvPr id="21" name="Obdélník 20">
            <a:extLst>
              <a:ext uri="{FF2B5EF4-FFF2-40B4-BE49-F238E27FC236}">
                <a16:creationId xmlns:a16="http://schemas.microsoft.com/office/drawing/2014/main" id="{E61A8C46-6056-423B-9947-94120B074273}"/>
              </a:ext>
            </a:extLst>
          </p:cNvPr>
          <p:cNvSpPr/>
          <p:nvPr/>
        </p:nvSpPr>
        <p:spPr>
          <a:xfrm>
            <a:off x="9253825" y="3098011"/>
            <a:ext cx="1670858" cy="64633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cs-CZ" sz="2400" dirty="0">
                <a:solidFill>
                  <a:schemeClr val="tx1"/>
                </a:solidFill>
              </a:rPr>
              <a:t>0</a:t>
            </a:r>
          </a:p>
        </p:txBody>
      </p:sp>
      <p:sp>
        <p:nvSpPr>
          <p:cNvPr id="22" name="TextovéPole 21">
            <a:extLst>
              <a:ext uri="{FF2B5EF4-FFF2-40B4-BE49-F238E27FC236}">
                <a16:creationId xmlns:a16="http://schemas.microsoft.com/office/drawing/2014/main" id="{B7E51456-5F44-45C8-91A1-06FF13F98914}"/>
              </a:ext>
            </a:extLst>
          </p:cNvPr>
          <p:cNvSpPr txBox="1"/>
          <p:nvPr/>
        </p:nvSpPr>
        <p:spPr>
          <a:xfrm>
            <a:off x="6705600" y="3067232"/>
            <a:ext cx="2547186" cy="707886"/>
          </a:xfrm>
          <a:prstGeom prst="rect">
            <a:avLst/>
          </a:prstGeom>
          <a:noFill/>
        </p:spPr>
        <p:txBody>
          <a:bodyPr wrap="square" rtlCol="0" anchor="ctr">
            <a:spAutoFit/>
          </a:bodyPr>
          <a:lstStyle/>
          <a:p>
            <a:pPr algn="r"/>
            <a:r>
              <a:rPr lang="cs-CZ" sz="2000" dirty="0" err="1">
                <a:solidFill>
                  <a:srgbClr val="000000"/>
                </a:solidFill>
                <a:latin typeface="Consolas" panose="020B0609020204030204" pitchFamily="49" charset="0"/>
              </a:rPr>
              <a:t>address</a:t>
            </a:r>
            <a:r>
              <a:rPr lang="cs-CZ" sz="2000" dirty="0">
                <a:solidFill>
                  <a:srgbClr val="000000"/>
                </a:solidFill>
                <a:latin typeface="Consolas" panose="020B0609020204030204" pitchFamily="49" charset="0"/>
              </a:rPr>
              <a:t> 100</a:t>
            </a:r>
            <a:r>
              <a:rPr lang="en-US" sz="2000" dirty="0">
                <a:solidFill>
                  <a:srgbClr val="000000"/>
                </a:solidFill>
                <a:latin typeface="Consolas" panose="020B0609020204030204" pitchFamily="49" charset="0"/>
              </a:rPr>
              <a:t>4</a:t>
            </a:r>
            <a:endParaRPr lang="cs-CZ" sz="2000" dirty="0">
              <a:solidFill>
                <a:srgbClr val="000000"/>
              </a:solidFill>
              <a:latin typeface="Consolas" panose="020B0609020204030204" pitchFamily="49" charset="0"/>
            </a:endParaRPr>
          </a:p>
          <a:p>
            <a:pPr lvl="1" algn="r"/>
            <a:r>
              <a:rPr lang="en-US" sz="2000" dirty="0">
                <a:solidFill>
                  <a:srgbClr val="000000"/>
                </a:solidFill>
                <a:latin typeface="Consolas" panose="020B0609020204030204" pitchFamily="49" charset="0"/>
              </a:rPr>
              <a:t>buffer[1]</a:t>
            </a:r>
            <a:r>
              <a:rPr lang="cs-CZ" sz="2000" dirty="0">
                <a:solidFill>
                  <a:srgbClr val="000000"/>
                </a:solidFill>
                <a:latin typeface="Consolas" panose="020B0609020204030204" pitchFamily="49" charset="0"/>
              </a:rPr>
              <a:t>:</a:t>
            </a:r>
            <a:endParaRPr lang="cs-CZ" sz="2000" dirty="0"/>
          </a:p>
        </p:txBody>
      </p:sp>
      <p:sp>
        <p:nvSpPr>
          <p:cNvPr id="12" name="Obdélník 11">
            <a:extLst>
              <a:ext uri="{FF2B5EF4-FFF2-40B4-BE49-F238E27FC236}">
                <a16:creationId xmlns:a16="http://schemas.microsoft.com/office/drawing/2014/main" id="{612461D7-DC4A-425F-A9AE-CB1471933BF9}"/>
              </a:ext>
            </a:extLst>
          </p:cNvPr>
          <p:cNvSpPr/>
          <p:nvPr/>
        </p:nvSpPr>
        <p:spPr>
          <a:xfrm>
            <a:off x="9253825" y="3744339"/>
            <a:ext cx="1670858" cy="64633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cs-CZ" sz="2400" dirty="0">
                <a:solidFill>
                  <a:schemeClr val="tx1"/>
                </a:solidFill>
              </a:rPr>
              <a:t>0</a:t>
            </a:r>
          </a:p>
        </p:txBody>
      </p:sp>
      <p:sp>
        <p:nvSpPr>
          <p:cNvPr id="13" name="TextovéPole 12">
            <a:extLst>
              <a:ext uri="{FF2B5EF4-FFF2-40B4-BE49-F238E27FC236}">
                <a16:creationId xmlns:a16="http://schemas.microsoft.com/office/drawing/2014/main" id="{FA75918C-3E7B-4A11-B290-A1242D7EEC55}"/>
              </a:ext>
            </a:extLst>
          </p:cNvPr>
          <p:cNvSpPr txBox="1"/>
          <p:nvPr/>
        </p:nvSpPr>
        <p:spPr>
          <a:xfrm>
            <a:off x="6705600" y="3713560"/>
            <a:ext cx="2547186" cy="707886"/>
          </a:xfrm>
          <a:prstGeom prst="rect">
            <a:avLst/>
          </a:prstGeom>
          <a:noFill/>
        </p:spPr>
        <p:txBody>
          <a:bodyPr wrap="square" rtlCol="0" anchor="ctr">
            <a:spAutoFit/>
          </a:bodyPr>
          <a:lstStyle/>
          <a:p>
            <a:pPr algn="r"/>
            <a:r>
              <a:rPr lang="cs-CZ" sz="2000" dirty="0" err="1">
                <a:solidFill>
                  <a:srgbClr val="000000"/>
                </a:solidFill>
                <a:latin typeface="Consolas" panose="020B0609020204030204" pitchFamily="49" charset="0"/>
              </a:rPr>
              <a:t>address</a:t>
            </a:r>
            <a:r>
              <a:rPr lang="cs-CZ" sz="2000" dirty="0">
                <a:solidFill>
                  <a:srgbClr val="000000"/>
                </a:solidFill>
                <a:latin typeface="Consolas" panose="020B0609020204030204" pitchFamily="49" charset="0"/>
              </a:rPr>
              <a:t> 100</a:t>
            </a:r>
            <a:r>
              <a:rPr lang="en-US" sz="2000" dirty="0">
                <a:solidFill>
                  <a:srgbClr val="000000"/>
                </a:solidFill>
                <a:latin typeface="Consolas" panose="020B0609020204030204" pitchFamily="49" charset="0"/>
              </a:rPr>
              <a:t>8</a:t>
            </a:r>
            <a:endParaRPr lang="cs-CZ" sz="2000" dirty="0">
              <a:solidFill>
                <a:srgbClr val="000000"/>
              </a:solidFill>
              <a:latin typeface="Consolas" panose="020B0609020204030204" pitchFamily="49" charset="0"/>
            </a:endParaRPr>
          </a:p>
          <a:p>
            <a:pPr lvl="1" algn="r"/>
            <a:r>
              <a:rPr lang="en-US" sz="2000" dirty="0">
                <a:solidFill>
                  <a:srgbClr val="000000"/>
                </a:solidFill>
                <a:latin typeface="Consolas" panose="020B0609020204030204" pitchFamily="49" charset="0"/>
              </a:rPr>
              <a:t>buffer[2]</a:t>
            </a:r>
            <a:r>
              <a:rPr lang="cs-CZ" sz="2000" dirty="0">
                <a:solidFill>
                  <a:srgbClr val="000000"/>
                </a:solidFill>
                <a:latin typeface="Consolas" panose="020B0609020204030204" pitchFamily="49" charset="0"/>
              </a:rPr>
              <a:t>:</a:t>
            </a:r>
            <a:endParaRPr lang="cs-CZ" sz="2000" dirty="0"/>
          </a:p>
        </p:txBody>
      </p:sp>
      <p:sp>
        <p:nvSpPr>
          <p:cNvPr id="14" name="Obdélník 13">
            <a:extLst>
              <a:ext uri="{FF2B5EF4-FFF2-40B4-BE49-F238E27FC236}">
                <a16:creationId xmlns:a16="http://schemas.microsoft.com/office/drawing/2014/main" id="{E31797FA-DEA6-48A5-AC22-933A2239A647}"/>
              </a:ext>
            </a:extLst>
          </p:cNvPr>
          <p:cNvSpPr/>
          <p:nvPr/>
        </p:nvSpPr>
        <p:spPr>
          <a:xfrm>
            <a:off x="9252786" y="4390670"/>
            <a:ext cx="1670858" cy="64633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cs-CZ" sz="2400" dirty="0">
                <a:solidFill>
                  <a:schemeClr val="tx1"/>
                </a:solidFill>
              </a:rPr>
              <a:t>2</a:t>
            </a:r>
          </a:p>
        </p:txBody>
      </p:sp>
      <p:sp>
        <p:nvSpPr>
          <p:cNvPr id="15" name="TextovéPole 14">
            <a:extLst>
              <a:ext uri="{FF2B5EF4-FFF2-40B4-BE49-F238E27FC236}">
                <a16:creationId xmlns:a16="http://schemas.microsoft.com/office/drawing/2014/main" id="{154E8E40-4353-44BB-9F90-DF46C42A1000}"/>
              </a:ext>
            </a:extLst>
          </p:cNvPr>
          <p:cNvSpPr txBox="1"/>
          <p:nvPr/>
        </p:nvSpPr>
        <p:spPr>
          <a:xfrm>
            <a:off x="6848272" y="4359891"/>
            <a:ext cx="2403475" cy="707886"/>
          </a:xfrm>
          <a:prstGeom prst="rect">
            <a:avLst/>
          </a:prstGeom>
          <a:noFill/>
        </p:spPr>
        <p:txBody>
          <a:bodyPr wrap="square" rtlCol="0" anchor="ctr">
            <a:spAutoFit/>
          </a:bodyPr>
          <a:lstStyle/>
          <a:p>
            <a:pPr algn="r"/>
            <a:r>
              <a:rPr lang="cs-CZ" sz="2000" dirty="0" err="1">
                <a:solidFill>
                  <a:srgbClr val="000000"/>
                </a:solidFill>
                <a:latin typeface="Consolas" panose="020B0609020204030204" pitchFamily="49" charset="0"/>
              </a:rPr>
              <a:t>address</a:t>
            </a:r>
            <a:r>
              <a:rPr lang="cs-CZ" sz="2000" dirty="0">
                <a:solidFill>
                  <a:srgbClr val="000000"/>
                </a:solidFill>
                <a:latin typeface="Consolas" panose="020B0609020204030204" pitchFamily="49" charset="0"/>
              </a:rPr>
              <a:t> 10</a:t>
            </a:r>
            <a:r>
              <a:rPr lang="en-US" sz="2000" dirty="0">
                <a:solidFill>
                  <a:srgbClr val="000000"/>
                </a:solidFill>
                <a:latin typeface="Consolas" panose="020B0609020204030204" pitchFamily="49" charset="0"/>
              </a:rPr>
              <a:t>12</a:t>
            </a:r>
            <a:endParaRPr lang="cs-CZ" sz="2000" dirty="0">
              <a:solidFill>
                <a:srgbClr val="000000"/>
              </a:solidFill>
              <a:latin typeface="Consolas" panose="020B0609020204030204" pitchFamily="49" charset="0"/>
            </a:endParaRPr>
          </a:p>
          <a:p>
            <a:pPr lvl="1" algn="r"/>
            <a:r>
              <a:rPr lang="en-US" sz="2000" dirty="0">
                <a:solidFill>
                  <a:srgbClr val="000000"/>
                </a:solidFill>
                <a:latin typeface="Consolas" panose="020B0609020204030204" pitchFamily="49" charset="0"/>
              </a:rPr>
              <a:t>buffer[3]</a:t>
            </a:r>
            <a:r>
              <a:rPr lang="cs-CZ" sz="2000" dirty="0">
                <a:solidFill>
                  <a:srgbClr val="000000"/>
                </a:solidFill>
                <a:latin typeface="Consolas" panose="020B0609020204030204" pitchFamily="49" charset="0"/>
              </a:rPr>
              <a:t>:</a:t>
            </a:r>
            <a:endParaRPr lang="cs-CZ" sz="2000" dirty="0"/>
          </a:p>
        </p:txBody>
      </p:sp>
      <p:sp>
        <p:nvSpPr>
          <p:cNvPr id="16" name="Obdélník 15">
            <a:extLst>
              <a:ext uri="{FF2B5EF4-FFF2-40B4-BE49-F238E27FC236}">
                <a16:creationId xmlns:a16="http://schemas.microsoft.com/office/drawing/2014/main" id="{DA89675A-C1FD-4160-9787-06CB03D992EC}"/>
              </a:ext>
            </a:extLst>
          </p:cNvPr>
          <p:cNvSpPr/>
          <p:nvPr/>
        </p:nvSpPr>
        <p:spPr>
          <a:xfrm>
            <a:off x="9251747" y="5021663"/>
            <a:ext cx="1670858" cy="64633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solidFill>
                  <a:srgbClr val="FF0000"/>
                </a:solidFill>
              </a:rPr>
              <a:t>10</a:t>
            </a:r>
            <a:r>
              <a:rPr lang="cs-CZ" sz="2400" dirty="0">
                <a:solidFill>
                  <a:srgbClr val="FF0000"/>
                </a:solidFill>
              </a:rPr>
              <a:t>12</a:t>
            </a:r>
          </a:p>
        </p:txBody>
      </p:sp>
      <p:sp>
        <p:nvSpPr>
          <p:cNvPr id="17" name="TextovéPole 16">
            <a:extLst>
              <a:ext uri="{FF2B5EF4-FFF2-40B4-BE49-F238E27FC236}">
                <a16:creationId xmlns:a16="http://schemas.microsoft.com/office/drawing/2014/main" id="{B48209AA-A8F2-44E4-91B8-37F03DD3D5AB}"/>
              </a:ext>
            </a:extLst>
          </p:cNvPr>
          <p:cNvSpPr txBox="1"/>
          <p:nvPr/>
        </p:nvSpPr>
        <p:spPr>
          <a:xfrm>
            <a:off x="6847233" y="4990884"/>
            <a:ext cx="2403475" cy="707886"/>
          </a:xfrm>
          <a:prstGeom prst="rect">
            <a:avLst/>
          </a:prstGeom>
          <a:noFill/>
        </p:spPr>
        <p:txBody>
          <a:bodyPr wrap="square" rtlCol="0" anchor="ctr">
            <a:spAutoFit/>
          </a:bodyPr>
          <a:lstStyle/>
          <a:p>
            <a:pPr algn="r"/>
            <a:r>
              <a:rPr lang="cs-CZ" sz="2000" dirty="0" err="1">
                <a:solidFill>
                  <a:srgbClr val="000000"/>
                </a:solidFill>
                <a:latin typeface="Consolas" panose="020B0609020204030204" pitchFamily="49" charset="0"/>
              </a:rPr>
              <a:t>address</a:t>
            </a:r>
            <a:r>
              <a:rPr lang="cs-CZ" sz="2000" dirty="0">
                <a:solidFill>
                  <a:srgbClr val="000000"/>
                </a:solidFill>
                <a:latin typeface="Consolas" panose="020B0609020204030204" pitchFamily="49" charset="0"/>
              </a:rPr>
              <a:t> 10</a:t>
            </a:r>
            <a:r>
              <a:rPr lang="en-US" sz="2000" dirty="0">
                <a:solidFill>
                  <a:srgbClr val="000000"/>
                </a:solidFill>
                <a:latin typeface="Consolas" panose="020B0609020204030204" pitchFamily="49" charset="0"/>
              </a:rPr>
              <a:t>16</a:t>
            </a:r>
            <a:endParaRPr lang="cs-CZ" sz="2000" dirty="0">
              <a:solidFill>
                <a:srgbClr val="000000"/>
              </a:solidFill>
              <a:latin typeface="Consolas" panose="020B0609020204030204" pitchFamily="49" charset="0"/>
            </a:endParaRPr>
          </a:p>
          <a:p>
            <a:pPr lvl="1" algn="r"/>
            <a:r>
              <a:rPr lang="en-US" sz="2000" dirty="0">
                <a:solidFill>
                  <a:srgbClr val="000000"/>
                </a:solidFill>
                <a:latin typeface="Consolas" panose="020B0609020204030204" pitchFamily="49" charset="0"/>
              </a:rPr>
              <a:t>pointer</a:t>
            </a:r>
            <a:r>
              <a:rPr lang="cs-CZ" sz="2000" dirty="0">
                <a:solidFill>
                  <a:srgbClr val="000000"/>
                </a:solidFill>
                <a:latin typeface="Consolas" panose="020B0609020204030204" pitchFamily="49" charset="0"/>
              </a:rPr>
              <a:t>:</a:t>
            </a:r>
            <a:endParaRPr lang="cs-CZ" sz="2000" dirty="0"/>
          </a:p>
        </p:txBody>
      </p:sp>
      <p:sp>
        <p:nvSpPr>
          <p:cNvPr id="3" name="Obdélník 2">
            <a:extLst>
              <a:ext uri="{FF2B5EF4-FFF2-40B4-BE49-F238E27FC236}">
                <a16:creationId xmlns:a16="http://schemas.microsoft.com/office/drawing/2014/main" id="{FC736D06-D309-42FB-8AC4-51B87F8DF503}"/>
              </a:ext>
            </a:extLst>
          </p:cNvPr>
          <p:cNvSpPr/>
          <p:nvPr/>
        </p:nvSpPr>
        <p:spPr>
          <a:xfrm>
            <a:off x="609600" y="1792822"/>
            <a:ext cx="6096000" cy="4524315"/>
          </a:xfrm>
          <a:prstGeom prst="rect">
            <a:avLst/>
          </a:prstGeom>
        </p:spPr>
        <p:txBody>
          <a:bodyPr>
            <a:spAutoFit/>
          </a:bodyPr>
          <a:lstStyle/>
          <a:p>
            <a:r>
              <a:rPr lang="fr-FR" sz="2400" dirty="0">
                <a:solidFill>
                  <a:srgbClr val="0000FF"/>
                </a:solidFill>
                <a:latin typeface="Consolas" panose="020B0609020204030204" pitchFamily="49" charset="0"/>
              </a:rPr>
              <a:t>int</a:t>
            </a:r>
            <a:r>
              <a:rPr lang="fr-FR" sz="2400" dirty="0">
                <a:solidFill>
                  <a:srgbClr val="000000"/>
                </a:solidFill>
                <a:latin typeface="Consolas" panose="020B0609020204030204" pitchFamily="49" charset="0"/>
              </a:rPr>
              <a:t> buffer[] = { 1, 9, 5, 2 };</a:t>
            </a:r>
          </a:p>
          <a:p>
            <a:endParaRPr lang="cs-CZ" sz="2400" dirty="0">
              <a:solidFill>
                <a:srgbClr val="000000"/>
              </a:solidFill>
              <a:latin typeface="Consolas" panose="020B0609020204030204" pitchFamily="49" charset="0"/>
            </a:endParaRPr>
          </a:p>
          <a:p>
            <a:r>
              <a:rPr lang="cs-CZ" sz="2400" dirty="0" err="1">
                <a:solidFill>
                  <a:srgbClr val="0000FF"/>
                </a:solidFill>
                <a:latin typeface="Consolas" panose="020B0609020204030204" pitchFamily="49" charset="0"/>
              </a:rPr>
              <a:t>int</a:t>
            </a:r>
            <a:r>
              <a:rPr lang="cs-CZ" sz="2400" dirty="0">
                <a:solidFill>
                  <a:srgbClr val="000000"/>
                </a:solidFill>
                <a:latin typeface="Consolas" panose="020B0609020204030204" pitchFamily="49" charset="0"/>
              </a:rPr>
              <a:t>* pointer = </a:t>
            </a:r>
            <a:r>
              <a:rPr lang="cs-CZ" sz="2400" dirty="0" err="1">
                <a:solidFill>
                  <a:srgbClr val="0000FF"/>
                </a:solidFill>
                <a:latin typeface="Consolas" panose="020B0609020204030204" pitchFamily="49" charset="0"/>
              </a:rPr>
              <a:t>nullptr</a:t>
            </a:r>
            <a:r>
              <a:rPr lang="cs-CZ" sz="2400" dirty="0">
                <a:solidFill>
                  <a:srgbClr val="000000"/>
                </a:solidFill>
                <a:latin typeface="Consolas" panose="020B0609020204030204" pitchFamily="49" charset="0"/>
              </a:rPr>
              <a:t>;</a:t>
            </a:r>
          </a:p>
          <a:p>
            <a:r>
              <a:rPr lang="cs-CZ" sz="2400" dirty="0">
                <a:solidFill>
                  <a:srgbClr val="000000"/>
                </a:solidFill>
                <a:latin typeface="Consolas" panose="020B0609020204030204" pitchFamily="49" charset="0"/>
              </a:rPr>
              <a:t>pointer = &amp;buffer[0];</a:t>
            </a:r>
          </a:p>
          <a:p>
            <a:endParaRPr lang="cs-CZ" sz="2400" dirty="0">
              <a:solidFill>
                <a:srgbClr val="000000"/>
              </a:solidFill>
              <a:latin typeface="Consolas" panose="020B0609020204030204" pitchFamily="49" charset="0"/>
            </a:endParaRPr>
          </a:p>
          <a:p>
            <a:r>
              <a:rPr lang="cs-CZ" sz="2400" dirty="0">
                <a:solidFill>
                  <a:srgbClr val="000000"/>
                </a:solidFill>
                <a:latin typeface="Consolas" panose="020B0609020204030204" pitchFamily="49" charset="0"/>
              </a:rPr>
              <a:t>*pointer = 0;</a:t>
            </a:r>
          </a:p>
          <a:p>
            <a:r>
              <a:rPr lang="cs-CZ" sz="2400" dirty="0">
                <a:latin typeface="Consolas" panose="020B0609020204030204" pitchFamily="49" charset="0"/>
              </a:rPr>
              <a:t>++pointer;</a:t>
            </a:r>
          </a:p>
          <a:p>
            <a:r>
              <a:rPr lang="cs-CZ" sz="2400" dirty="0">
                <a:latin typeface="Consolas" panose="020B0609020204030204" pitchFamily="49" charset="0"/>
              </a:rPr>
              <a:t>*pointer = 0;</a:t>
            </a:r>
          </a:p>
          <a:p>
            <a:r>
              <a:rPr lang="cs-CZ" sz="2400" dirty="0">
                <a:latin typeface="Consolas" panose="020B0609020204030204" pitchFamily="49" charset="0"/>
              </a:rPr>
              <a:t>++pointer;</a:t>
            </a:r>
          </a:p>
          <a:p>
            <a:r>
              <a:rPr lang="cs-CZ" sz="2400" dirty="0">
                <a:latin typeface="Consolas" panose="020B0609020204030204" pitchFamily="49" charset="0"/>
              </a:rPr>
              <a:t>*pointer = 0;</a:t>
            </a:r>
          </a:p>
          <a:p>
            <a:r>
              <a:rPr lang="cs-CZ" sz="2400" dirty="0">
                <a:solidFill>
                  <a:srgbClr val="FF0000"/>
                </a:solidFill>
                <a:latin typeface="Consolas" panose="020B0609020204030204" pitchFamily="49" charset="0"/>
              </a:rPr>
              <a:t>++pointer;</a:t>
            </a:r>
          </a:p>
          <a:p>
            <a:r>
              <a:rPr lang="cs-CZ" sz="2400" dirty="0">
                <a:solidFill>
                  <a:srgbClr val="000000"/>
                </a:solidFill>
                <a:latin typeface="Consolas" panose="020B0609020204030204" pitchFamily="49" charset="0"/>
              </a:rPr>
              <a:t>*pointer = 0;</a:t>
            </a:r>
            <a:endParaRPr lang="cs-CZ" sz="2400" dirty="0"/>
          </a:p>
        </p:txBody>
      </p:sp>
      <p:cxnSp>
        <p:nvCxnSpPr>
          <p:cNvPr id="19" name="Přímá spojnice se šipkou 18">
            <a:extLst>
              <a:ext uri="{FF2B5EF4-FFF2-40B4-BE49-F238E27FC236}">
                <a16:creationId xmlns:a16="http://schemas.microsoft.com/office/drawing/2014/main" id="{2B7863D3-B3DE-4C78-86CA-5920E09B1FAB}"/>
              </a:ext>
            </a:extLst>
          </p:cNvPr>
          <p:cNvCxnSpPr>
            <a:cxnSpLocks/>
          </p:cNvCxnSpPr>
          <p:nvPr/>
        </p:nvCxnSpPr>
        <p:spPr>
          <a:xfrm>
            <a:off x="7160190" y="4567431"/>
            <a:ext cx="35974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30240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EEA7AB69-2049-4437-9039-09146C9AEAF2}"/>
              </a:ext>
            </a:extLst>
          </p:cNvPr>
          <p:cNvSpPr>
            <a:spLocks noGrp="1"/>
          </p:cNvSpPr>
          <p:nvPr>
            <p:ph type="title"/>
          </p:nvPr>
        </p:nvSpPr>
        <p:spPr/>
        <p:txBody>
          <a:bodyPr/>
          <a:lstStyle/>
          <a:p>
            <a:r>
              <a:rPr lang="en-US" dirty="0"/>
              <a:t>Incrementing pointer Example</a:t>
            </a:r>
            <a:endParaRPr lang="cs-CZ" dirty="0"/>
          </a:p>
        </p:txBody>
      </p:sp>
      <p:sp>
        <p:nvSpPr>
          <p:cNvPr id="5" name="Zástupný symbol pro číslo snímku 4">
            <a:extLst>
              <a:ext uri="{FF2B5EF4-FFF2-40B4-BE49-F238E27FC236}">
                <a16:creationId xmlns:a16="http://schemas.microsoft.com/office/drawing/2014/main" id="{16BE6F35-A490-4C69-B7DC-4F475D0D81BD}"/>
              </a:ext>
            </a:extLst>
          </p:cNvPr>
          <p:cNvSpPr>
            <a:spLocks noGrp="1"/>
          </p:cNvSpPr>
          <p:nvPr>
            <p:ph type="sldNum" sz="quarter" idx="12"/>
          </p:nvPr>
        </p:nvSpPr>
        <p:spPr/>
        <p:txBody>
          <a:bodyPr/>
          <a:lstStyle/>
          <a:p>
            <a:fld id="{58ACF089-6BD9-4FF9-8F05-3BF27D933551}" type="slidenum">
              <a:rPr lang="cs-CZ" smtClean="0"/>
              <a:t>34</a:t>
            </a:fld>
            <a:endParaRPr lang="cs-CZ"/>
          </a:p>
        </p:txBody>
      </p:sp>
      <p:sp>
        <p:nvSpPr>
          <p:cNvPr id="6" name="Obdélník 5">
            <a:extLst>
              <a:ext uri="{FF2B5EF4-FFF2-40B4-BE49-F238E27FC236}">
                <a16:creationId xmlns:a16="http://schemas.microsoft.com/office/drawing/2014/main" id="{9C413DFC-1812-4627-973D-A7937722D961}"/>
              </a:ext>
            </a:extLst>
          </p:cNvPr>
          <p:cNvSpPr/>
          <p:nvPr/>
        </p:nvSpPr>
        <p:spPr>
          <a:xfrm>
            <a:off x="7014556" y="1694693"/>
            <a:ext cx="4567844" cy="455512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cs-CZ"/>
          </a:p>
        </p:txBody>
      </p:sp>
      <p:sp>
        <p:nvSpPr>
          <p:cNvPr id="8" name="TextovéPole 7">
            <a:extLst>
              <a:ext uri="{FF2B5EF4-FFF2-40B4-BE49-F238E27FC236}">
                <a16:creationId xmlns:a16="http://schemas.microsoft.com/office/drawing/2014/main" id="{64A4D747-F78C-46EF-8A2E-C63C2A2DDAC4}"/>
              </a:ext>
            </a:extLst>
          </p:cNvPr>
          <p:cNvSpPr txBox="1"/>
          <p:nvPr/>
        </p:nvSpPr>
        <p:spPr>
          <a:xfrm>
            <a:off x="7012477" y="1417638"/>
            <a:ext cx="1697875" cy="369332"/>
          </a:xfrm>
          <a:prstGeom prst="rect">
            <a:avLst/>
          </a:prstGeom>
          <a:noFill/>
        </p:spPr>
        <p:txBody>
          <a:bodyPr wrap="square" rtlCol="0">
            <a:spAutoFit/>
          </a:bodyPr>
          <a:lstStyle/>
          <a:p>
            <a:r>
              <a:rPr lang="cs-CZ" dirty="0"/>
              <a:t>RAM</a:t>
            </a:r>
          </a:p>
        </p:txBody>
      </p:sp>
      <p:sp>
        <p:nvSpPr>
          <p:cNvPr id="9" name="Obdélník 8">
            <a:extLst>
              <a:ext uri="{FF2B5EF4-FFF2-40B4-BE49-F238E27FC236}">
                <a16:creationId xmlns:a16="http://schemas.microsoft.com/office/drawing/2014/main" id="{BC670A61-036B-44F4-AE9C-10FC6D63E78D}"/>
              </a:ext>
            </a:extLst>
          </p:cNvPr>
          <p:cNvSpPr/>
          <p:nvPr/>
        </p:nvSpPr>
        <p:spPr>
          <a:xfrm>
            <a:off x="9253825" y="2467015"/>
            <a:ext cx="1670858" cy="64633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solidFill>
                  <a:schemeClr val="tx1"/>
                </a:solidFill>
              </a:rPr>
              <a:t>0</a:t>
            </a:r>
            <a:endParaRPr lang="cs-CZ" sz="2400" dirty="0">
              <a:solidFill>
                <a:schemeClr val="tx1"/>
              </a:solidFill>
            </a:endParaRPr>
          </a:p>
        </p:txBody>
      </p:sp>
      <p:sp>
        <p:nvSpPr>
          <p:cNvPr id="10" name="TextovéPole 9">
            <a:extLst>
              <a:ext uri="{FF2B5EF4-FFF2-40B4-BE49-F238E27FC236}">
                <a16:creationId xmlns:a16="http://schemas.microsoft.com/office/drawing/2014/main" id="{1D2D47C0-D201-4BBE-A5E5-0B3BD41A22F6}"/>
              </a:ext>
            </a:extLst>
          </p:cNvPr>
          <p:cNvSpPr txBox="1"/>
          <p:nvPr/>
        </p:nvSpPr>
        <p:spPr>
          <a:xfrm>
            <a:off x="6705600" y="2436236"/>
            <a:ext cx="2547186" cy="707886"/>
          </a:xfrm>
          <a:prstGeom prst="rect">
            <a:avLst/>
          </a:prstGeom>
          <a:noFill/>
        </p:spPr>
        <p:txBody>
          <a:bodyPr wrap="square" rtlCol="0" anchor="ctr">
            <a:spAutoFit/>
          </a:bodyPr>
          <a:lstStyle/>
          <a:p>
            <a:pPr algn="r"/>
            <a:r>
              <a:rPr lang="cs-CZ" sz="2000" dirty="0" err="1">
                <a:solidFill>
                  <a:srgbClr val="000000"/>
                </a:solidFill>
                <a:latin typeface="Consolas" panose="020B0609020204030204" pitchFamily="49" charset="0"/>
              </a:rPr>
              <a:t>address</a:t>
            </a:r>
            <a:r>
              <a:rPr lang="cs-CZ" sz="2000" dirty="0">
                <a:solidFill>
                  <a:srgbClr val="000000"/>
                </a:solidFill>
                <a:latin typeface="Consolas" panose="020B0609020204030204" pitchFamily="49" charset="0"/>
              </a:rPr>
              <a:t> 1000</a:t>
            </a:r>
          </a:p>
          <a:p>
            <a:pPr lvl="1" algn="r"/>
            <a:r>
              <a:rPr lang="en-US" sz="2000" dirty="0">
                <a:solidFill>
                  <a:srgbClr val="000000"/>
                </a:solidFill>
                <a:latin typeface="Consolas" panose="020B0609020204030204" pitchFamily="49" charset="0"/>
              </a:rPr>
              <a:t>buffer[0]</a:t>
            </a:r>
            <a:r>
              <a:rPr lang="cs-CZ" sz="2000" dirty="0">
                <a:solidFill>
                  <a:srgbClr val="000000"/>
                </a:solidFill>
                <a:latin typeface="Consolas" panose="020B0609020204030204" pitchFamily="49" charset="0"/>
              </a:rPr>
              <a:t>:</a:t>
            </a:r>
            <a:endParaRPr lang="cs-CZ" sz="2000" dirty="0"/>
          </a:p>
        </p:txBody>
      </p:sp>
      <p:sp>
        <p:nvSpPr>
          <p:cNvPr id="21" name="Obdélník 20">
            <a:extLst>
              <a:ext uri="{FF2B5EF4-FFF2-40B4-BE49-F238E27FC236}">
                <a16:creationId xmlns:a16="http://schemas.microsoft.com/office/drawing/2014/main" id="{E61A8C46-6056-423B-9947-94120B074273}"/>
              </a:ext>
            </a:extLst>
          </p:cNvPr>
          <p:cNvSpPr/>
          <p:nvPr/>
        </p:nvSpPr>
        <p:spPr>
          <a:xfrm>
            <a:off x="9253825" y="3098011"/>
            <a:ext cx="1670858" cy="64633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cs-CZ" sz="2400" dirty="0">
                <a:solidFill>
                  <a:schemeClr val="tx1"/>
                </a:solidFill>
              </a:rPr>
              <a:t>0</a:t>
            </a:r>
          </a:p>
        </p:txBody>
      </p:sp>
      <p:sp>
        <p:nvSpPr>
          <p:cNvPr id="22" name="TextovéPole 21">
            <a:extLst>
              <a:ext uri="{FF2B5EF4-FFF2-40B4-BE49-F238E27FC236}">
                <a16:creationId xmlns:a16="http://schemas.microsoft.com/office/drawing/2014/main" id="{B7E51456-5F44-45C8-91A1-06FF13F98914}"/>
              </a:ext>
            </a:extLst>
          </p:cNvPr>
          <p:cNvSpPr txBox="1"/>
          <p:nvPr/>
        </p:nvSpPr>
        <p:spPr>
          <a:xfrm>
            <a:off x="6705600" y="3067232"/>
            <a:ext cx="2547186" cy="707886"/>
          </a:xfrm>
          <a:prstGeom prst="rect">
            <a:avLst/>
          </a:prstGeom>
          <a:noFill/>
        </p:spPr>
        <p:txBody>
          <a:bodyPr wrap="square" rtlCol="0" anchor="ctr">
            <a:spAutoFit/>
          </a:bodyPr>
          <a:lstStyle/>
          <a:p>
            <a:pPr algn="r"/>
            <a:r>
              <a:rPr lang="cs-CZ" sz="2000" dirty="0" err="1">
                <a:solidFill>
                  <a:srgbClr val="000000"/>
                </a:solidFill>
                <a:latin typeface="Consolas" panose="020B0609020204030204" pitchFamily="49" charset="0"/>
              </a:rPr>
              <a:t>address</a:t>
            </a:r>
            <a:r>
              <a:rPr lang="cs-CZ" sz="2000" dirty="0">
                <a:solidFill>
                  <a:srgbClr val="000000"/>
                </a:solidFill>
                <a:latin typeface="Consolas" panose="020B0609020204030204" pitchFamily="49" charset="0"/>
              </a:rPr>
              <a:t> 100</a:t>
            </a:r>
            <a:r>
              <a:rPr lang="en-US" sz="2000" dirty="0">
                <a:solidFill>
                  <a:srgbClr val="000000"/>
                </a:solidFill>
                <a:latin typeface="Consolas" panose="020B0609020204030204" pitchFamily="49" charset="0"/>
              </a:rPr>
              <a:t>4</a:t>
            </a:r>
            <a:endParaRPr lang="cs-CZ" sz="2000" dirty="0">
              <a:solidFill>
                <a:srgbClr val="000000"/>
              </a:solidFill>
              <a:latin typeface="Consolas" panose="020B0609020204030204" pitchFamily="49" charset="0"/>
            </a:endParaRPr>
          </a:p>
          <a:p>
            <a:pPr lvl="1" algn="r"/>
            <a:r>
              <a:rPr lang="en-US" sz="2000" dirty="0">
                <a:solidFill>
                  <a:srgbClr val="000000"/>
                </a:solidFill>
                <a:latin typeface="Consolas" panose="020B0609020204030204" pitchFamily="49" charset="0"/>
              </a:rPr>
              <a:t>buffer[1]</a:t>
            </a:r>
            <a:r>
              <a:rPr lang="cs-CZ" sz="2000" dirty="0">
                <a:solidFill>
                  <a:srgbClr val="000000"/>
                </a:solidFill>
                <a:latin typeface="Consolas" panose="020B0609020204030204" pitchFamily="49" charset="0"/>
              </a:rPr>
              <a:t>:</a:t>
            </a:r>
            <a:endParaRPr lang="cs-CZ" sz="2000" dirty="0"/>
          </a:p>
        </p:txBody>
      </p:sp>
      <p:sp>
        <p:nvSpPr>
          <p:cNvPr id="12" name="Obdélník 11">
            <a:extLst>
              <a:ext uri="{FF2B5EF4-FFF2-40B4-BE49-F238E27FC236}">
                <a16:creationId xmlns:a16="http://schemas.microsoft.com/office/drawing/2014/main" id="{612461D7-DC4A-425F-A9AE-CB1471933BF9}"/>
              </a:ext>
            </a:extLst>
          </p:cNvPr>
          <p:cNvSpPr/>
          <p:nvPr/>
        </p:nvSpPr>
        <p:spPr>
          <a:xfrm>
            <a:off x="9253825" y="3744339"/>
            <a:ext cx="1670858" cy="64633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cs-CZ" sz="2400" dirty="0">
                <a:solidFill>
                  <a:schemeClr val="tx1"/>
                </a:solidFill>
              </a:rPr>
              <a:t>0</a:t>
            </a:r>
          </a:p>
        </p:txBody>
      </p:sp>
      <p:sp>
        <p:nvSpPr>
          <p:cNvPr id="13" name="TextovéPole 12">
            <a:extLst>
              <a:ext uri="{FF2B5EF4-FFF2-40B4-BE49-F238E27FC236}">
                <a16:creationId xmlns:a16="http://schemas.microsoft.com/office/drawing/2014/main" id="{FA75918C-3E7B-4A11-B290-A1242D7EEC55}"/>
              </a:ext>
            </a:extLst>
          </p:cNvPr>
          <p:cNvSpPr txBox="1"/>
          <p:nvPr/>
        </p:nvSpPr>
        <p:spPr>
          <a:xfrm>
            <a:off x="6705600" y="3713560"/>
            <a:ext cx="2547186" cy="707886"/>
          </a:xfrm>
          <a:prstGeom prst="rect">
            <a:avLst/>
          </a:prstGeom>
          <a:noFill/>
        </p:spPr>
        <p:txBody>
          <a:bodyPr wrap="square" rtlCol="0" anchor="ctr">
            <a:spAutoFit/>
          </a:bodyPr>
          <a:lstStyle/>
          <a:p>
            <a:pPr algn="r"/>
            <a:r>
              <a:rPr lang="cs-CZ" sz="2000" dirty="0" err="1">
                <a:solidFill>
                  <a:srgbClr val="000000"/>
                </a:solidFill>
                <a:latin typeface="Consolas" panose="020B0609020204030204" pitchFamily="49" charset="0"/>
              </a:rPr>
              <a:t>address</a:t>
            </a:r>
            <a:r>
              <a:rPr lang="cs-CZ" sz="2000" dirty="0">
                <a:solidFill>
                  <a:srgbClr val="000000"/>
                </a:solidFill>
                <a:latin typeface="Consolas" panose="020B0609020204030204" pitchFamily="49" charset="0"/>
              </a:rPr>
              <a:t> 100</a:t>
            </a:r>
            <a:r>
              <a:rPr lang="en-US" sz="2000" dirty="0">
                <a:solidFill>
                  <a:srgbClr val="000000"/>
                </a:solidFill>
                <a:latin typeface="Consolas" panose="020B0609020204030204" pitchFamily="49" charset="0"/>
              </a:rPr>
              <a:t>8</a:t>
            </a:r>
            <a:endParaRPr lang="cs-CZ" sz="2000" dirty="0">
              <a:solidFill>
                <a:srgbClr val="000000"/>
              </a:solidFill>
              <a:latin typeface="Consolas" panose="020B0609020204030204" pitchFamily="49" charset="0"/>
            </a:endParaRPr>
          </a:p>
          <a:p>
            <a:pPr lvl="1" algn="r"/>
            <a:r>
              <a:rPr lang="en-US" sz="2000" dirty="0">
                <a:solidFill>
                  <a:srgbClr val="000000"/>
                </a:solidFill>
                <a:latin typeface="Consolas" panose="020B0609020204030204" pitchFamily="49" charset="0"/>
              </a:rPr>
              <a:t>buffer[2]</a:t>
            </a:r>
            <a:r>
              <a:rPr lang="cs-CZ" sz="2000" dirty="0">
                <a:solidFill>
                  <a:srgbClr val="000000"/>
                </a:solidFill>
                <a:latin typeface="Consolas" panose="020B0609020204030204" pitchFamily="49" charset="0"/>
              </a:rPr>
              <a:t>:</a:t>
            </a:r>
            <a:endParaRPr lang="cs-CZ" sz="2000" dirty="0"/>
          </a:p>
        </p:txBody>
      </p:sp>
      <p:sp>
        <p:nvSpPr>
          <p:cNvPr id="14" name="Obdélník 13">
            <a:extLst>
              <a:ext uri="{FF2B5EF4-FFF2-40B4-BE49-F238E27FC236}">
                <a16:creationId xmlns:a16="http://schemas.microsoft.com/office/drawing/2014/main" id="{E31797FA-DEA6-48A5-AC22-933A2239A647}"/>
              </a:ext>
            </a:extLst>
          </p:cNvPr>
          <p:cNvSpPr/>
          <p:nvPr/>
        </p:nvSpPr>
        <p:spPr>
          <a:xfrm>
            <a:off x="9252786" y="4390670"/>
            <a:ext cx="1670858" cy="64633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cs-CZ" sz="2400" dirty="0">
                <a:solidFill>
                  <a:srgbClr val="FF0000"/>
                </a:solidFill>
              </a:rPr>
              <a:t>0</a:t>
            </a:r>
          </a:p>
        </p:txBody>
      </p:sp>
      <p:sp>
        <p:nvSpPr>
          <p:cNvPr id="15" name="TextovéPole 14">
            <a:extLst>
              <a:ext uri="{FF2B5EF4-FFF2-40B4-BE49-F238E27FC236}">
                <a16:creationId xmlns:a16="http://schemas.microsoft.com/office/drawing/2014/main" id="{154E8E40-4353-44BB-9F90-DF46C42A1000}"/>
              </a:ext>
            </a:extLst>
          </p:cNvPr>
          <p:cNvSpPr txBox="1"/>
          <p:nvPr/>
        </p:nvSpPr>
        <p:spPr>
          <a:xfrm>
            <a:off x="6704561" y="4359891"/>
            <a:ext cx="2547186" cy="707886"/>
          </a:xfrm>
          <a:prstGeom prst="rect">
            <a:avLst/>
          </a:prstGeom>
          <a:noFill/>
        </p:spPr>
        <p:txBody>
          <a:bodyPr wrap="square" rtlCol="0" anchor="ctr">
            <a:spAutoFit/>
          </a:bodyPr>
          <a:lstStyle/>
          <a:p>
            <a:pPr algn="r"/>
            <a:r>
              <a:rPr lang="cs-CZ" sz="2000" dirty="0" err="1">
                <a:solidFill>
                  <a:srgbClr val="000000"/>
                </a:solidFill>
                <a:latin typeface="Consolas" panose="020B0609020204030204" pitchFamily="49" charset="0"/>
              </a:rPr>
              <a:t>address</a:t>
            </a:r>
            <a:r>
              <a:rPr lang="cs-CZ" sz="2000" dirty="0">
                <a:solidFill>
                  <a:srgbClr val="000000"/>
                </a:solidFill>
                <a:latin typeface="Consolas" panose="020B0609020204030204" pitchFamily="49" charset="0"/>
              </a:rPr>
              <a:t> 10</a:t>
            </a:r>
            <a:r>
              <a:rPr lang="en-US" sz="2000" dirty="0">
                <a:solidFill>
                  <a:srgbClr val="000000"/>
                </a:solidFill>
                <a:latin typeface="Consolas" panose="020B0609020204030204" pitchFamily="49" charset="0"/>
              </a:rPr>
              <a:t>12</a:t>
            </a:r>
            <a:endParaRPr lang="cs-CZ" sz="2000" dirty="0">
              <a:solidFill>
                <a:srgbClr val="000000"/>
              </a:solidFill>
              <a:latin typeface="Consolas" panose="020B0609020204030204" pitchFamily="49" charset="0"/>
            </a:endParaRPr>
          </a:p>
          <a:p>
            <a:pPr lvl="1" algn="r"/>
            <a:r>
              <a:rPr lang="en-US" sz="2000" dirty="0">
                <a:solidFill>
                  <a:srgbClr val="000000"/>
                </a:solidFill>
                <a:latin typeface="Consolas" panose="020B0609020204030204" pitchFamily="49" charset="0"/>
              </a:rPr>
              <a:t>buffer[3]</a:t>
            </a:r>
            <a:r>
              <a:rPr lang="cs-CZ" sz="2000" dirty="0">
                <a:solidFill>
                  <a:srgbClr val="000000"/>
                </a:solidFill>
                <a:latin typeface="Consolas" panose="020B0609020204030204" pitchFamily="49" charset="0"/>
              </a:rPr>
              <a:t>:</a:t>
            </a:r>
            <a:endParaRPr lang="cs-CZ" sz="2000" dirty="0"/>
          </a:p>
        </p:txBody>
      </p:sp>
      <p:sp>
        <p:nvSpPr>
          <p:cNvPr id="16" name="Obdélník 15">
            <a:extLst>
              <a:ext uri="{FF2B5EF4-FFF2-40B4-BE49-F238E27FC236}">
                <a16:creationId xmlns:a16="http://schemas.microsoft.com/office/drawing/2014/main" id="{DA89675A-C1FD-4160-9787-06CB03D992EC}"/>
              </a:ext>
            </a:extLst>
          </p:cNvPr>
          <p:cNvSpPr/>
          <p:nvPr/>
        </p:nvSpPr>
        <p:spPr>
          <a:xfrm>
            <a:off x="9251747" y="5021663"/>
            <a:ext cx="1670858" cy="64633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solidFill>
                  <a:schemeClr val="tx1"/>
                </a:solidFill>
              </a:rPr>
              <a:t>10</a:t>
            </a:r>
            <a:r>
              <a:rPr lang="cs-CZ" sz="2400" dirty="0">
                <a:solidFill>
                  <a:schemeClr val="tx1"/>
                </a:solidFill>
              </a:rPr>
              <a:t>12</a:t>
            </a:r>
          </a:p>
        </p:txBody>
      </p:sp>
      <p:sp>
        <p:nvSpPr>
          <p:cNvPr id="17" name="TextovéPole 16">
            <a:extLst>
              <a:ext uri="{FF2B5EF4-FFF2-40B4-BE49-F238E27FC236}">
                <a16:creationId xmlns:a16="http://schemas.microsoft.com/office/drawing/2014/main" id="{B48209AA-A8F2-44E4-91B8-37F03DD3D5AB}"/>
              </a:ext>
            </a:extLst>
          </p:cNvPr>
          <p:cNvSpPr txBox="1"/>
          <p:nvPr/>
        </p:nvSpPr>
        <p:spPr>
          <a:xfrm>
            <a:off x="6703522" y="4990884"/>
            <a:ext cx="2547186" cy="707886"/>
          </a:xfrm>
          <a:prstGeom prst="rect">
            <a:avLst/>
          </a:prstGeom>
          <a:noFill/>
        </p:spPr>
        <p:txBody>
          <a:bodyPr wrap="square" rtlCol="0" anchor="ctr">
            <a:spAutoFit/>
          </a:bodyPr>
          <a:lstStyle/>
          <a:p>
            <a:pPr algn="r"/>
            <a:r>
              <a:rPr lang="cs-CZ" sz="2000" dirty="0" err="1">
                <a:solidFill>
                  <a:srgbClr val="000000"/>
                </a:solidFill>
                <a:latin typeface="Consolas" panose="020B0609020204030204" pitchFamily="49" charset="0"/>
              </a:rPr>
              <a:t>address</a:t>
            </a:r>
            <a:r>
              <a:rPr lang="cs-CZ" sz="2000" dirty="0">
                <a:solidFill>
                  <a:srgbClr val="000000"/>
                </a:solidFill>
                <a:latin typeface="Consolas" panose="020B0609020204030204" pitchFamily="49" charset="0"/>
              </a:rPr>
              <a:t> 10</a:t>
            </a:r>
            <a:r>
              <a:rPr lang="en-US" sz="2000" dirty="0">
                <a:solidFill>
                  <a:srgbClr val="000000"/>
                </a:solidFill>
                <a:latin typeface="Consolas" panose="020B0609020204030204" pitchFamily="49" charset="0"/>
              </a:rPr>
              <a:t>16</a:t>
            </a:r>
            <a:endParaRPr lang="cs-CZ" sz="2000" dirty="0">
              <a:solidFill>
                <a:srgbClr val="000000"/>
              </a:solidFill>
              <a:latin typeface="Consolas" panose="020B0609020204030204" pitchFamily="49" charset="0"/>
            </a:endParaRPr>
          </a:p>
          <a:p>
            <a:pPr lvl="1" algn="r"/>
            <a:r>
              <a:rPr lang="en-US" sz="2000" dirty="0">
                <a:solidFill>
                  <a:srgbClr val="000000"/>
                </a:solidFill>
                <a:latin typeface="Consolas" panose="020B0609020204030204" pitchFamily="49" charset="0"/>
              </a:rPr>
              <a:t>pointer</a:t>
            </a:r>
            <a:r>
              <a:rPr lang="cs-CZ" sz="2000" dirty="0">
                <a:solidFill>
                  <a:srgbClr val="000000"/>
                </a:solidFill>
                <a:latin typeface="Consolas" panose="020B0609020204030204" pitchFamily="49" charset="0"/>
              </a:rPr>
              <a:t>:</a:t>
            </a:r>
            <a:endParaRPr lang="cs-CZ" sz="2000" dirty="0"/>
          </a:p>
        </p:txBody>
      </p:sp>
      <p:sp>
        <p:nvSpPr>
          <p:cNvPr id="3" name="Obdélník 2">
            <a:extLst>
              <a:ext uri="{FF2B5EF4-FFF2-40B4-BE49-F238E27FC236}">
                <a16:creationId xmlns:a16="http://schemas.microsoft.com/office/drawing/2014/main" id="{FC736D06-D309-42FB-8AC4-51B87F8DF503}"/>
              </a:ext>
            </a:extLst>
          </p:cNvPr>
          <p:cNvSpPr/>
          <p:nvPr/>
        </p:nvSpPr>
        <p:spPr>
          <a:xfrm>
            <a:off x="609600" y="1792822"/>
            <a:ext cx="6096000" cy="4524315"/>
          </a:xfrm>
          <a:prstGeom prst="rect">
            <a:avLst/>
          </a:prstGeom>
        </p:spPr>
        <p:txBody>
          <a:bodyPr>
            <a:spAutoFit/>
          </a:bodyPr>
          <a:lstStyle/>
          <a:p>
            <a:r>
              <a:rPr lang="fr-FR" sz="2400" dirty="0">
                <a:solidFill>
                  <a:srgbClr val="0000FF"/>
                </a:solidFill>
                <a:latin typeface="Consolas" panose="020B0609020204030204" pitchFamily="49" charset="0"/>
              </a:rPr>
              <a:t>int</a:t>
            </a:r>
            <a:r>
              <a:rPr lang="fr-FR" sz="2400" dirty="0">
                <a:solidFill>
                  <a:srgbClr val="000000"/>
                </a:solidFill>
                <a:latin typeface="Consolas" panose="020B0609020204030204" pitchFamily="49" charset="0"/>
              </a:rPr>
              <a:t> buffer[] = { 1, 9, 5, 2 };</a:t>
            </a:r>
          </a:p>
          <a:p>
            <a:endParaRPr lang="cs-CZ" sz="2400" dirty="0">
              <a:solidFill>
                <a:srgbClr val="000000"/>
              </a:solidFill>
              <a:latin typeface="Consolas" panose="020B0609020204030204" pitchFamily="49" charset="0"/>
            </a:endParaRPr>
          </a:p>
          <a:p>
            <a:r>
              <a:rPr lang="cs-CZ" sz="2400" dirty="0" err="1">
                <a:solidFill>
                  <a:srgbClr val="0000FF"/>
                </a:solidFill>
                <a:latin typeface="Consolas" panose="020B0609020204030204" pitchFamily="49" charset="0"/>
              </a:rPr>
              <a:t>int</a:t>
            </a:r>
            <a:r>
              <a:rPr lang="cs-CZ" sz="2400" dirty="0">
                <a:solidFill>
                  <a:srgbClr val="000000"/>
                </a:solidFill>
                <a:latin typeface="Consolas" panose="020B0609020204030204" pitchFamily="49" charset="0"/>
              </a:rPr>
              <a:t>* pointer = </a:t>
            </a:r>
            <a:r>
              <a:rPr lang="cs-CZ" sz="2400" dirty="0" err="1">
                <a:solidFill>
                  <a:srgbClr val="0000FF"/>
                </a:solidFill>
                <a:latin typeface="Consolas" panose="020B0609020204030204" pitchFamily="49" charset="0"/>
              </a:rPr>
              <a:t>nullptr</a:t>
            </a:r>
            <a:r>
              <a:rPr lang="cs-CZ" sz="2400" dirty="0">
                <a:solidFill>
                  <a:srgbClr val="000000"/>
                </a:solidFill>
                <a:latin typeface="Consolas" panose="020B0609020204030204" pitchFamily="49" charset="0"/>
              </a:rPr>
              <a:t>;</a:t>
            </a:r>
          </a:p>
          <a:p>
            <a:r>
              <a:rPr lang="cs-CZ" sz="2400" dirty="0">
                <a:solidFill>
                  <a:srgbClr val="000000"/>
                </a:solidFill>
                <a:latin typeface="Consolas" panose="020B0609020204030204" pitchFamily="49" charset="0"/>
              </a:rPr>
              <a:t>pointer = &amp;buffer[0];</a:t>
            </a:r>
          </a:p>
          <a:p>
            <a:endParaRPr lang="cs-CZ" sz="2400" dirty="0">
              <a:solidFill>
                <a:srgbClr val="000000"/>
              </a:solidFill>
              <a:latin typeface="Consolas" panose="020B0609020204030204" pitchFamily="49" charset="0"/>
            </a:endParaRPr>
          </a:p>
          <a:p>
            <a:r>
              <a:rPr lang="cs-CZ" sz="2400" dirty="0">
                <a:solidFill>
                  <a:srgbClr val="000000"/>
                </a:solidFill>
                <a:latin typeface="Consolas" panose="020B0609020204030204" pitchFamily="49" charset="0"/>
              </a:rPr>
              <a:t>*pointer = 0;</a:t>
            </a:r>
          </a:p>
          <a:p>
            <a:r>
              <a:rPr lang="cs-CZ" sz="2400" dirty="0">
                <a:latin typeface="Consolas" panose="020B0609020204030204" pitchFamily="49" charset="0"/>
              </a:rPr>
              <a:t>++pointer;</a:t>
            </a:r>
          </a:p>
          <a:p>
            <a:r>
              <a:rPr lang="cs-CZ" sz="2400" dirty="0">
                <a:latin typeface="Consolas" panose="020B0609020204030204" pitchFamily="49" charset="0"/>
              </a:rPr>
              <a:t>*pointer = 0;</a:t>
            </a:r>
          </a:p>
          <a:p>
            <a:r>
              <a:rPr lang="cs-CZ" sz="2400" dirty="0">
                <a:latin typeface="Consolas" panose="020B0609020204030204" pitchFamily="49" charset="0"/>
              </a:rPr>
              <a:t>++pointer;</a:t>
            </a:r>
          </a:p>
          <a:p>
            <a:r>
              <a:rPr lang="cs-CZ" sz="2400" dirty="0">
                <a:latin typeface="Consolas" panose="020B0609020204030204" pitchFamily="49" charset="0"/>
              </a:rPr>
              <a:t>*pointer = 0;</a:t>
            </a:r>
          </a:p>
          <a:p>
            <a:r>
              <a:rPr lang="cs-CZ" sz="2400" dirty="0">
                <a:latin typeface="Consolas" panose="020B0609020204030204" pitchFamily="49" charset="0"/>
              </a:rPr>
              <a:t>++pointer;</a:t>
            </a:r>
          </a:p>
          <a:p>
            <a:r>
              <a:rPr lang="cs-CZ" sz="2400" dirty="0">
                <a:solidFill>
                  <a:srgbClr val="FF0000"/>
                </a:solidFill>
                <a:latin typeface="Consolas" panose="020B0609020204030204" pitchFamily="49" charset="0"/>
              </a:rPr>
              <a:t>*pointer = 0;</a:t>
            </a:r>
            <a:endParaRPr lang="cs-CZ" sz="2400" dirty="0">
              <a:solidFill>
                <a:srgbClr val="FF0000"/>
              </a:solidFill>
            </a:endParaRPr>
          </a:p>
        </p:txBody>
      </p:sp>
      <p:cxnSp>
        <p:nvCxnSpPr>
          <p:cNvPr id="19" name="Přímá spojnice se šipkou 18">
            <a:extLst>
              <a:ext uri="{FF2B5EF4-FFF2-40B4-BE49-F238E27FC236}">
                <a16:creationId xmlns:a16="http://schemas.microsoft.com/office/drawing/2014/main" id="{2B7863D3-B3DE-4C78-86CA-5920E09B1FAB}"/>
              </a:ext>
            </a:extLst>
          </p:cNvPr>
          <p:cNvCxnSpPr>
            <a:cxnSpLocks/>
          </p:cNvCxnSpPr>
          <p:nvPr/>
        </p:nvCxnSpPr>
        <p:spPr>
          <a:xfrm>
            <a:off x="7160190" y="4567431"/>
            <a:ext cx="35974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04561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EEA7AB69-2049-4437-9039-09146C9AEAF2}"/>
              </a:ext>
            </a:extLst>
          </p:cNvPr>
          <p:cNvSpPr>
            <a:spLocks noGrp="1"/>
          </p:cNvSpPr>
          <p:nvPr>
            <p:ph type="title"/>
          </p:nvPr>
        </p:nvSpPr>
        <p:spPr/>
        <p:txBody>
          <a:bodyPr/>
          <a:lstStyle/>
          <a:p>
            <a:r>
              <a:rPr lang="en-US" dirty="0"/>
              <a:t>Incrementing pointer Example</a:t>
            </a:r>
            <a:endParaRPr lang="cs-CZ" dirty="0"/>
          </a:p>
        </p:txBody>
      </p:sp>
      <p:sp>
        <p:nvSpPr>
          <p:cNvPr id="5" name="Zástupný symbol pro číslo snímku 4">
            <a:extLst>
              <a:ext uri="{FF2B5EF4-FFF2-40B4-BE49-F238E27FC236}">
                <a16:creationId xmlns:a16="http://schemas.microsoft.com/office/drawing/2014/main" id="{16BE6F35-A490-4C69-B7DC-4F475D0D81BD}"/>
              </a:ext>
            </a:extLst>
          </p:cNvPr>
          <p:cNvSpPr>
            <a:spLocks noGrp="1"/>
          </p:cNvSpPr>
          <p:nvPr>
            <p:ph type="sldNum" sz="quarter" idx="12"/>
          </p:nvPr>
        </p:nvSpPr>
        <p:spPr/>
        <p:txBody>
          <a:bodyPr/>
          <a:lstStyle/>
          <a:p>
            <a:fld id="{58ACF089-6BD9-4FF9-8F05-3BF27D933551}" type="slidenum">
              <a:rPr lang="cs-CZ" smtClean="0"/>
              <a:t>35</a:t>
            </a:fld>
            <a:endParaRPr lang="cs-CZ"/>
          </a:p>
        </p:txBody>
      </p:sp>
      <p:sp>
        <p:nvSpPr>
          <p:cNvPr id="6" name="Obdélník 5">
            <a:extLst>
              <a:ext uri="{FF2B5EF4-FFF2-40B4-BE49-F238E27FC236}">
                <a16:creationId xmlns:a16="http://schemas.microsoft.com/office/drawing/2014/main" id="{9C413DFC-1812-4627-973D-A7937722D961}"/>
              </a:ext>
            </a:extLst>
          </p:cNvPr>
          <p:cNvSpPr/>
          <p:nvPr/>
        </p:nvSpPr>
        <p:spPr>
          <a:xfrm>
            <a:off x="7014556" y="1694693"/>
            <a:ext cx="4567844" cy="455512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cs-CZ"/>
          </a:p>
        </p:txBody>
      </p:sp>
      <p:sp>
        <p:nvSpPr>
          <p:cNvPr id="8" name="TextovéPole 7">
            <a:extLst>
              <a:ext uri="{FF2B5EF4-FFF2-40B4-BE49-F238E27FC236}">
                <a16:creationId xmlns:a16="http://schemas.microsoft.com/office/drawing/2014/main" id="{64A4D747-F78C-46EF-8A2E-C63C2A2DDAC4}"/>
              </a:ext>
            </a:extLst>
          </p:cNvPr>
          <p:cNvSpPr txBox="1"/>
          <p:nvPr/>
        </p:nvSpPr>
        <p:spPr>
          <a:xfrm>
            <a:off x="7012477" y="1417638"/>
            <a:ext cx="1697875" cy="369332"/>
          </a:xfrm>
          <a:prstGeom prst="rect">
            <a:avLst/>
          </a:prstGeom>
          <a:noFill/>
        </p:spPr>
        <p:txBody>
          <a:bodyPr wrap="square" rtlCol="0">
            <a:spAutoFit/>
          </a:bodyPr>
          <a:lstStyle/>
          <a:p>
            <a:r>
              <a:rPr lang="cs-CZ" dirty="0"/>
              <a:t>RAM</a:t>
            </a:r>
          </a:p>
        </p:txBody>
      </p:sp>
      <p:sp>
        <p:nvSpPr>
          <p:cNvPr id="9" name="Obdélník 8">
            <a:extLst>
              <a:ext uri="{FF2B5EF4-FFF2-40B4-BE49-F238E27FC236}">
                <a16:creationId xmlns:a16="http://schemas.microsoft.com/office/drawing/2014/main" id="{BC670A61-036B-44F4-AE9C-10FC6D63E78D}"/>
              </a:ext>
            </a:extLst>
          </p:cNvPr>
          <p:cNvSpPr/>
          <p:nvPr/>
        </p:nvSpPr>
        <p:spPr>
          <a:xfrm>
            <a:off x="9253825" y="2467015"/>
            <a:ext cx="1670858" cy="64633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solidFill>
                  <a:schemeClr val="tx1"/>
                </a:solidFill>
              </a:rPr>
              <a:t>0</a:t>
            </a:r>
            <a:endParaRPr lang="cs-CZ" sz="2400" dirty="0">
              <a:solidFill>
                <a:schemeClr val="tx1"/>
              </a:solidFill>
            </a:endParaRPr>
          </a:p>
        </p:txBody>
      </p:sp>
      <p:sp>
        <p:nvSpPr>
          <p:cNvPr id="10" name="TextovéPole 9">
            <a:extLst>
              <a:ext uri="{FF2B5EF4-FFF2-40B4-BE49-F238E27FC236}">
                <a16:creationId xmlns:a16="http://schemas.microsoft.com/office/drawing/2014/main" id="{1D2D47C0-D201-4BBE-A5E5-0B3BD41A22F6}"/>
              </a:ext>
            </a:extLst>
          </p:cNvPr>
          <p:cNvSpPr txBox="1"/>
          <p:nvPr/>
        </p:nvSpPr>
        <p:spPr>
          <a:xfrm>
            <a:off x="6705600" y="2436236"/>
            <a:ext cx="2547186" cy="707886"/>
          </a:xfrm>
          <a:prstGeom prst="rect">
            <a:avLst/>
          </a:prstGeom>
          <a:noFill/>
        </p:spPr>
        <p:txBody>
          <a:bodyPr wrap="square" rtlCol="0" anchor="ctr">
            <a:spAutoFit/>
          </a:bodyPr>
          <a:lstStyle/>
          <a:p>
            <a:pPr algn="r"/>
            <a:r>
              <a:rPr lang="cs-CZ" sz="2000" dirty="0" err="1">
                <a:solidFill>
                  <a:srgbClr val="000000"/>
                </a:solidFill>
                <a:latin typeface="Consolas" panose="020B0609020204030204" pitchFamily="49" charset="0"/>
              </a:rPr>
              <a:t>address</a:t>
            </a:r>
            <a:r>
              <a:rPr lang="cs-CZ" sz="2000" dirty="0">
                <a:solidFill>
                  <a:srgbClr val="000000"/>
                </a:solidFill>
                <a:latin typeface="Consolas" panose="020B0609020204030204" pitchFamily="49" charset="0"/>
              </a:rPr>
              <a:t> 1000</a:t>
            </a:r>
          </a:p>
          <a:p>
            <a:pPr lvl="1" algn="r"/>
            <a:r>
              <a:rPr lang="en-US" sz="2000" dirty="0">
                <a:solidFill>
                  <a:srgbClr val="000000"/>
                </a:solidFill>
                <a:latin typeface="Consolas" panose="020B0609020204030204" pitchFamily="49" charset="0"/>
              </a:rPr>
              <a:t>buffer[0]</a:t>
            </a:r>
            <a:r>
              <a:rPr lang="cs-CZ" sz="2000" dirty="0">
                <a:solidFill>
                  <a:srgbClr val="000000"/>
                </a:solidFill>
                <a:latin typeface="Consolas" panose="020B0609020204030204" pitchFamily="49" charset="0"/>
              </a:rPr>
              <a:t>:</a:t>
            </a:r>
            <a:endParaRPr lang="cs-CZ" sz="2000" dirty="0"/>
          </a:p>
        </p:txBody>
      </p:sp>
      <p:sp>
        <p:nvSpPr>
          <p:cNvPr id="21" name="Obdélník 20">
            <a:extLst>
              <a:ext uri="{FF2B5EF4-FFF2-40B4-BE49-F238E27FC236}">
                <a16:creationId xmlns:a16="http://schemas.microsoft.com/office/drawing/2014/main" id="{E61A8C46-6056-423B-9947-94120B074273}"/>
              </a:ext>
            </a:extLst>
          </p:cNvPr>
          <p:cNvSpPr/>
          <p:nvPr/>
        </p:nvSpPr>
        <p:spPr>
          <a:xfrm>
            <a:off x="9253825" y="3098011"/>
            <a:ext cx="1670858" cy="64633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solidFill>
                  <a:schemeClr val="tx1"/>
                </a:solidFill>
              </a:rPr>
              <a:t>0</a:t>
            </a:r>
            <a:endParaRPr lang="cs-CZ" sz="2400" dirty="0">
              <a:solidFill>
                <a:schemeClr val="tx1"/>
              </a:solidFill>
            </a:endParaRPr>
          </a:p>
        </p:txBody>
      </p:sp>
      <p:sp>
        <p:nvSpPr>
          <p:cNvPr id="22" name="TextovéPole 21">
            <a:extLst>
              <a:ext uri="{FF2B5EF4-FFF2-40B4-BE49-F238E27FC236}">
                <a16:creationId xmlns:a16="http://schemas.microsoft.com/office/drawing/2014/main" id="{B7E51456-5F44-45C8-91A1-06FF13F98914}"/>
              </a:ext>
            </a:extLst>
          </p:cNvPr>
          <p:cNvSpPr txBox="1"/>
          <p:nvPr/>
        </p:nvSpPr>
        <p:spPr>
          <a:xfrm>
            <a:off x="6705600" y="3067232"/>
            <a:ext cx="2547186" cy="707886"/>
          </a:xfrm>
          <a:prstGeom prst="rect">
            <a:avLst/>
          </a:prstGeom>
          <a:noFill/>
        </p:spPr>
        <p:txBody>
          <a:bodyPr wrap="square" rtlCol="0" anchor="ctr">
            <a:spAutoFit/>
          </a:bodyPr>
          <a:lstStyle/>
          <a:p>
            <a:pPr algn="r"/>
            <a:r>
              <a:rPr lang="cs-CZ" sz="2000" dirty="0" err="1">
                <a:solidFill>
                  <a:srgbClr val="000000"/>
                </a:solidFill>
                <a:latin typeface="Consolas" panose="020B0609020204030204" pitchFamily="49" charset="0"/>
              </a:rPr>
              <a:t>address</a:t>
            </a:r>
            <a:r>
              <a:rPr lang="cs-CZ" sz="2000" dirty="0">
                <a:solidFill>
                  <a:srgbClr val="000000"/>
                </a:solidFill>
                <a:latin typeface="Consolas" panose="020B0609020204030204" pitchFamily="49" charset="0"/>
              </a:rPr>
              <a:t> 100</a:t>
            </a:r>
            <a:r>
              <a:rPr lang="en-US" sz="2000" dirty="0">
                <a:solidFill>
                  <a:srgbClr val="000000"/>
                </a:solidFill>
                <a:latin typeface="Consolas" panose="020B0609020204030204" pitchFamily="49" charset="0"/>
              </a:rPr>
              <a:t>4</a:t>
            </a:r>
            <a:endParaRPr lang="cs-CZ" sz="2000" dirty="0">
              <a:solidFill>
                <a:srgbClr val="000000"/>
              </a:solidFill>
              <a:latin typeface="Consolas" panose="020B0609020204030204" pitchFamily="49" charset="0"/>
            </a:endParaRPr>
          </a:p>
          <a:p>
            <a:pPr lvl="1" algn="r"/>
            <a:r>
              <a:rPr lang="en-US" sz="2000" dirty="0">
                <a:solidFill>
                  <a:srgbClr val="000000"/>
                </a:solidFill>
                <a:latin typeface="Consolas" panose="020B0609020204030204" pitchFamily="49" charset="0"/>
              </a:rPr>
              <a:t>buffer[1]</a:t>
            </a:r>
            <a:r>
              <a:rPr lang="cs-CZ" sz="2000" dirty="0">
                <a:solidFill>
                  <a:srgbClr val="000000"/>
                </a:solidFill>
                <a:latin typeface="Consolas" panose="020B0609020204030204" pitchFamily="49" charset="0"/>
              </a:rPr>
              <a:t>:</a:t>
            </a:r>
            <a:endParaRPr lang="cs-CZ" sz="2000" dirty="0"/>
          </a:p>
        </p:txBody>
      </p:sp>
      <p:sp>
        <p:nvSpPr>
          <p:cNvPr id="12" name="Obdélník 11">
            <a:extLst>
              <a:ext uri="{FF2B5EF4-FFF2-40B4-BE49-F238E27FC236}">
                <a16:creationId xmlns:a16="http://schemas.microsoft.com/office/drawing/2014/main" id="{612461D7-DC4A-425F-A9AE-CB1471933BF9}"/>
              </a:ext>
            </a:extLst>
          </p:cNvPr>
          <p:cNvSpPr/>
          <p:nvPr/>
        </p:nvSpPr>
        <p:spPr>
          <a:xfrm>
            <a:off x="9253825" y="3744339"/>
            <a:ext cx="1670858" cy="64633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solidFill>
                  <a:schemeClr val="tx1"/>
                </a:solidFill>
              </a:rPr>
              <a:t>0</a:t>
            </a:r>
            <a:endParaRPr lang="cs-CZ" sz="2400" dirty="0">
              <a:solidFill>
                <a:schemeClr val="tx1"/>
              </a:solidFill>
            </a:endParaRPr>
          </a:p>
        </p:txBody>
      </p:sp>
      <p:sp>
        <p:nvSpPr>
          <p:cNvPr id="13" name="TextovéPole 12">
            <a:extLst>
              <a:ext uri="{FF2B5EF4-FFF2-40B4-BE49-F238E27FC236}">
                <a16:creationId xmlns:a16="http://schemas.microsoft.com/office/drawing/2014/main" id="{FA75918C-3E7B-4A11-B290-A1242D7EEC55}"/>
              </a:ext>
            </a:extLst>
          </p:cNvPr>
          <p:cNvSpPr txBox="1"/>
          <p:nvPr/>
        </p:nvSpPr>
        <p:spPr>
          <a:xfrm>
            <a:off x="6705600" y="3713560"/>
            <a:ext cx="2547186" cy="707886"/>
          </a:xfrm>
          <a:prstGeom prst="rect">
            <a:avLst/>
          </a:prstGeom>
          <a:noFill/>
        </p:spPr>
        <p:txBody>
          <a:bodyPr wrap="square" rtlCol="0" anchor="ctr">
            <a:spAutoFit/>
          </a:bodyPr>
          <a:lstStyle/>
          <a:p>
            <a:pPr algn="r"/>
            <a:r>
              <a:rPr lang="cs-CZ" sz="2000" dirty="0" err="1">
                <a:solidFill>
                  <a:srgbClr val="000000"/>
                </a:solidFill>
                <a:latin typeface="Consolas" panose="020B0609020204030204" pitchFamily="49" charset="0"/>
              </a:rPr>
              <a:t>address</a:t>
            </a:r>
            <a:r>
              <a:rPr lang="cs-CZ" sz="2000" dirty="0">
                <a:solidFill>
                  <a:srgbClr val="000000"/>
                </a:solidFill>
                <a:latin typeface="Consolas" panose="020B0609020204030204" pitchFamily="49" charset="0"/>
              </a:rPr>
              <a:t> 100</a:t>
            </a:r>
            <a:r>
              <a:rPr lang="en-US" sz="2000" dirty="0">
                <a:solidFill>
                  <a:srgbClr val="000000"/>
                </a:solidFill>
                <a:latin typeface="Consolas" panose="020B0609020204030204" pitchFamily="49" charset="0"/>
              </a:rPr>
              <a:t>8</a:t>
            </a:r>
            <a:endParaRPr lang="cs-CZ" sz="2000" dirty="0">
              <a:solidFill>
                <a:srgbClr val="000000"/>
              </a:solidFill>
              <a:latin typeface="Consolas" panose="020B0609020204030204" pitchFamily="49" charset="0"/>
            </a:endParaRPr>
          </a:p>
          <a:p>
            <a:pPr lvl="1" algn="r"/>
            <a:r>
              <a:rPr lang="en-US" sz="2000" dirty="0">
                <a:solidFill>
                  <a:srgbClr val="000000"/>
                </a:solidFill>
                <a:latin typeface="Consolas" panose="020B0609020204030204" pitchFamily="49" charset="0"/>
              </a:rPr>
              <a:t>buffer[2]</a:t>
            </a:r>
            <a:r>
              <a:rPr lang="cs-CZ" sz="2000" dirty="0">
                <a:solidFill>
                  <a:srgbClr val="000000"/>
                </a:solidFill>
                <a:latin typeface="Consolas" panose="020B0609020204030204" pitchFamily="49" charset="0"/>
              </a:rPr>
              <a:t>:</a:t>
            </a:r>
            <a:endParaRPr lang="cs-CZ" sz="2000" dirty="0"/>
          </a:p>
        </p:txBody>
      </p:sp>
      <p:sp>
        <p:nvSpPr>
          <p:cNvPr id="14" name="Obdélník 13">
            <a:extLst>
              <a:ext uri="{FF2B5EF4-FFF2-40B4-BE49-F238E27FC236}">
                <a16:creationId xmlns:a16="http://schemas.microsoft.com/office/drawing/2014/main" id="{E31797FA-DEA6-48A5-AC22-933A2239A647}"/>
              </a:ext>
            </a:extLst>
          </p:cNvPr>
          <p:cNvSpPr/>
          <p:nvPr/>
        </p:nvSpPr>
        <p:spPr>
          <a:xfrm>
            <a:off x="9252786" y="4390670"/>
            <a:ext cx="1670858" cy="64633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solidFill>
                  <a:schemeClr val="tx1"/>
                </a:solidFill>
              </a:rPr>
              <a:t>0</a:t>
            </a:r>
            <a:endParaRPr lang="cs-CZ" sz="2400" dirty="0">
              <a:solidFill>
                <a:schemeClr val="tx1"/>
              </a:solidFill>
            </a:endParaRPr>
          </a:p>
        </p:txBody>
      </p:sp>
      <p:sp>
        <p:nvSpPr>
          <p:cNvPr id="15" name="TextovéPole 14">
            <a:extLst>
              <a:ext uri="{FF2B5EF4-FFF2-40B4-BE49-F238E27FC236}">
                <a16:creationId xmlns:a16="http://schemas.microsoft.com/office/drawing/2014/main" id="{154E8E40-4353-44BB-9F90-DF46C42A1000}"/>
              </a:ext>
            </a:extLst>
          </p:cNvPr>
          <p:cNvSpPr txBox="1"/>
          <p:nvPr/>
        </p:nvSpPr>
        <p:spPr>
          <a:xfrm>
            <a:off x="6704561" y="4359891"/>
            <a:ext cx="2547186" cy="707886"/>
          </a:xfrm>
          <a:prstGeom prst="rect">
            <a:avLst/>
          </a:prstGeom>
          <a:noFill/>
        </p:spPr>
        <p:txBody>
          <a:bodyPr wrap="square" rtlCol="0" anchor="ctr">
            <a:spAutoFit/>
          </a:bodyPr>
          <a:lstStyle/>
          <a:p>
            <a:pPr algn="r"/>
            <a:r>
              <a:rPr lang="cs-CZ" sz="2000" dirty="0" err="1">
                <a:solidFill>
                  <a:srgbClr val="000000"/>
                </a:solidFill>
                <a:latin typeface="Consolas" panose="020B0609020204030204" pitchFamily="49" charset="0"/>
              </a:rPr>
              <a:t>address</a:t>
            </a:r>
            <a:r>
              <a:rPr lang="cs-CZ" sz="2000" dirty="0">
                <a:solidFill>
                  <a:srgbClr val="000000"/>
                </a:solidFill>
                <a:latin typeface="Consolas" panose="020B0609020204030204" pitchFamily="49" charset="0"/>
              </a:rPr>
              <a:t> 10</a:t>
            </a:r>
            <a:r>
              <a:rPr lang="en-US" sz="2000" dirty="0">
                <a:solidFill>
                  <a:srgbClr val="000000"/>
                </a:solidFill>
                <a:latin typeface="Consolas" panose="020B0609020204030204" pitchFamily="49" charset="0"/>
              </a:rPr>
              <a:t>12</a:t>
            </a:r>
            <a:endParaRPr lang="cs-CZ" sz="2000" dirty="0">
              <a:solidFill>
                <a:srgbClr val="000000"/>
              </a:solidFill>
              <a:latin typeface="Consolas" panose="020B0609020204030204" pitchFamily="49" charset="0"/>
            </a:endParaRPr>
          </a:p>
          <a:p>
            <a:pPr lvl="1" algn="r"/>
            <a:r>
              <a:rPr lang="en-US" sz="2000" dirty="0">
                <a:solidFill>
                  <a:srgbClr val="000000"/>
                </a:solidFill>
                <a:latin typeface="Consolas" panose="020B0609020204030204" pitchFamily="49" charset="0"/>
              </a:rPr>
              <a:t>buffer[3]</a:t>
            </a:r>
            <a:r>
              <a:rPr lang="cs-CZ" sz="2000" dirty="0">
                <a:solidFill>
                  <a:srgbClr val="000000"/>
                </a:solidFill>
                <a:latin typeface="Consolas" panose="020B0609020204030204" pitchFamily="49" charset="0"/>
              </a:rPr>
              <a:t>:</a:t>
            </a:r>
            <a:endParaRPr lang="cs-CZ" sz="2000" dirty="0"/>
          </a:p>
        </p:txBody>
      </p:sp>
      <p:sp>
        <p:nvSpPr>
          <p:cNvPr id="16" name="Obdélník 15">
            <a:extLst>
              <a:ext uri="{FF2B5EF4-FFF2-40B4-BE49-F238E27FC236}">
                <a16:creationId xmlns:a16="http://schemas.microsoft.com/office/drawing/2014/main" id="{DA89675A-C1FD-4160-9787-06CB03D992EC}"/>
              </a:ext>
            </a:extLst>
          </p:cNvPr>
          <p:cNvSpPr/>
          <p:nvPr/>
        </p:nvSpPr>
        <p:spPr>
          <a:xfrm>
            <a:off x="9251747" y="5021663"/>
            <a:ext cx="1670858" cy="64633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solidFill>
                  <a:schemeClr val="tx1"/>
                </a:solidFill>
              </a:rPr>
              <a:t>10</a:t>
            </a:r>
            <a:r>
              <a:rPr lang="cs-CZ" sz="2400" dirty="0">
                <a:solidFill>
                  <a:schemeClr val="tx1"/>
                </a:solidFill>
              </a:rPr>
              <a:t>12</a:t>
            </a:r>
          </a:p>
        </p:txBody>
      </p:sp>
      <p:sp>
        <p:nvSpPr>
          <p:cNvPr id="17" name="TextovéPole 16">
            <a:extLst>
              <a:ext uri="{FF2B5EF4-FFF2-40B4-BE49-F238E27FC236}">
                <a16:creationId xmlns:a16="http://schemas.microsoft.com/office/drawing/2014/main" id="{B48209AA-A8F2-44E4-91B8-37F03DD3D5AB}"/>
              </a:ext>
            </a:extLst>
          </p:cNvPr>
          <p:cNvSpPr txBox="1"/>
          <p:nvPr/>
        </p:nvSpPr>
        <p:spPr>
          <a:xfrm>
            <a:off x="6703522" y="4990884"/>
            <a:ext cx="2547186" cy="707886"/>
          </a:xfrm>
          <a:prstGeom prst="rect">
            <a:avLst/>
          </a:prstGeom>
          <a:noFill/>
        </p:spPr>
        <p:txBody>
          <a:bodyPr wrap="square" rtlCol="0" anchor="ctr">
            <a:spAutoFit/>
          </a:bodyPr>
          <a:lstStyle/>
          <a:p>
            <a:pPr algn="r"/>
            <a:r>
              <a:rPr lang="cs-CZ" sz="2000" dirty="0" err="1">
                <a:solidFill>
                  <a:srgbClr val="000000"/>
                </a:solidFill>
                <a:latin typeface="Consolas" panose="020B0609020204030204" pitchFamily="49" charset="0"/>
              </a:rPr>
              <a:t>address</a:t>
            </a:r>
            <a:r>
              <a:rPr lang="cs-CZ" sz="2000" dirty="0">
                <a:solidFill>
                  <a:srgbClr val="000000"/>
                </a:solidFill>
                <a:latin typeface="Consolas" panose="020B0609020204030204" pitchFamily="49" charset="0"/>
              </a:rPr>
              <a:t> 10</a:t>
            </a:r>
            <a:r>
              <a:rPr lang="en-US" sz="2000" dirty="0">
                <a:solidFill>
                  <a:srgbClr val="000000"/>
                </a:solidFill>
                <a:latin typeface="Consolas" panose="020B0609020204030204" pitchFamily="49" charset="0"/>
              </a:rPr>
              <a:t>16</a:t>
            </a:r>
            <a:endParaRPr lang="cs-CZ" sz="2000" dirty="0">
              <a:solidFill>
                <a:srgbClr val="000000"/>
              </a:solidFill>
              <a:latin typeface="Consolas" panose="020B0609020204030204" pitchFamily="49" charset="0"/>
            </a:endParaRPr>
          </a:p>
          <a:p>
            <a:pPr lvl="1" algn="r"/>
            <a:r>
              <a:rPr lang="en-US" sz="2000" dirty="0">
                <a:solidFill>
                  <a:srgbClr val="000000"/>
                </a:solidFill>
                <a:latin typeface="Consolas" panose="020B0609020204030204" pitchFamily="49" charset="0"/>
              </a:rPr>
              <a:t>pointer</a:t>
            </a:r>
            <a:r>
              <a:rPr lang="cs-CZ" sz="2000" dirty="0">
                <a:solidFill>
                  <a:srgbClr val="000000"/>
                </a:solidFill>
                <a:latin typeface="Consolas" panose="020B0609020204030204" pitchFamily="49" charset="0"/>
              </a:rPr>
              <a:t>:</a:t>
            </a:r>
            <a:endParaRPr lang="cs-CZ" sz="2000" dirty="0"/>
          </a:p>
        </p:txBody>
      </p:sp>
      <p:sp>
        <p:nvSpPr>
          <p:cNvPr id="3" name="Obdélník 2">
            <a:extLst>
              <a:ext uri="{FF2B5EF4-FFF2-40B4-BE49-F238E27FC236}">
                <a16:creationId xmlns:a16="http://schemas.microsoft.com/office/drawing/2014/main" id="{FC736D06-D309-42FB-8AC4-51B87F8DF503}"/>
              </a:ext>
            </a:extLst>
          </p:cNvPr>
          <p:cNvSpPr/>
          <p:nvPr/>
        </p:nvSpPr>
        <p:spPr>
          <a:xfrm>
            <a:off x="609600" y="1792822"/>
            <a:ext cx="6096000" cy="4524315"/>
          </a:xfrm>
          <a:prstGeom prst="rect">
            <a:avLst/>
          </a:prstGeom>
        </p:spPr>
        <p:txBody>
          <a:bodyPr>
            <a:spAutoFit/>
          </a:bodyPr>
          <a:lstStyle/>
          <a:p>
            <a:r>
              <a:rPr lang="fr-FR" sz="2400" dirty="0">
                <a:solidFill>
                  <a:srgbClr val="0000FF"/>
                </a:solidFill>
                <a:latin typeface="Consolas" panose="020B0609020204030204" pitchFamily="49" charset="0"/>
              </a:rPr>
              <a:t>int</a:t>
            </a:r>
            <a:r>
              <a:rPr lang="fr-FR" sz="2400" dirty="0">
                <a:solidFill>
                  <a:srgbClr val="000000"/>
                </a:solidFill>
                <a:latin typeface="Consolas" panose="020B0609020204030204" pitchFamily="49" charset="0"/>
              </a:rPr>
              <a:t> buffer[] = { 1, 9, 5, 2 };</a:t>
            </a:r>
          </a:p>
          <a:p>
            <a:endParaRPr lang="cs-CZ" sz="2400" dirty="0">
              <a:solidFill>
                <a:srgbClr val="000000"/>
              </a:solidFill>
              <a:latin typeface="Consolas" panose="020B0609020204030204" pitchFamily="49" charset="0"/>
            </a:endParaRPr>
          </a:p>
          <a:p>
            <a:r>
              <a:rPr lang="cs-CZ" sz="2400" dirty="0" err="1">
                <a:solidFill>
                  <a:srgbClr val="0000FF"/>
                </a:solidFill>
                <a:latin typeface="Consolas" panose="020B0609020204030204" pitchFamily="49" charset="0"/>
              </a:rPr>
              <a:t>int</a:t>
            </a:r>
            <a:r>
              <a:rPr lang="cs-CZ" sz="2400" dirty="0">
                <a:solidFill>
                  <a:srgbClr val="000000"/>
                </a:solidFill>
                <a:latin typeface="Consolas" panose="020B0609020204030204" pitchFamily="49" charset="0"/>
              </a:rPr>
              <a:t>* pointer = </a:t>
            </a:r>
            <a:r>
              <a:rPr lang="cs-CZ" sz="2400" dirty="0" err="1">
                <a:solidFill>
                  <a:srgbClr val="0000FF"/>
                </a:solidFill>
                <a:latin typeface="Consolas" panose="020B0609020204030204" pitchFamily="49" charset="0"/>
              </a:rPr>
              <a:t>nullptr</a:t>
            </a:r>
            <a:r>
              <a:rPr lang="cs-CZ" sz="2400" dirty="0">
                <a:solidFill>
                  <a:srgbClr val="000000"/>
                </a:solidFill>
                <a:latin typeface="Consolas" panose="020B0609020204030204" pitchFamily="49" charset="0"/>
              </a:rPr>
              <a:t>;</a:t>
            </a:r>
          </a:p>
          <a:p>
            <a:r>
              <a:rPr lang="cs-CZ" sz="2400" dirty="0">
                <a:solidFill>
                  <a:srgbClr val="000000"/>
                </a:solidFill>
                <a:latin typeface="Consolas" panose="020B0609020204030204" pitchFamily="49" charset="0"/>
              </a:rPr>
              <a:t>pointer = &amp;buffer[0];</a:t>
            </a:r>
          </a:p>
          <a:p>
            <a:endParaRPr lang="cs-CZ" sz="2400" dirty="0">
              <a:solidFill>
                <a:srgbClr val="000000"/>
              </a:solidFill>
              <a:latin typeface="Consolas" panose="020B0609020204030204" pitchFamily="49" charset="0"/>
            </a:endParaRPr>
          </a:p>
          <a:p>
            <a:r>
              <a:rPr lang="cs-CZ" sz="2400" dirty="0">
                <a:solidFill>
                  <a:srgbClr val="000000"/>
                </a:solidFill>
                <a:latin typeface="Consolas" panose="020B0609020204030204" pitchFamily="49" charset="0"/>
              </a:rPr>
              <a:t>*pointer = 0;</a:t>
            </a:r>
          </a:p>
          <a:p>
            <a:r>
              <a:rPr lang="cs-CZ" sz="2400" dirty="0">
                <a:solidFill>
                  <a:srgbClr val="000000"/>
                </a:solidFill>
                <a:latin typeface="Consolas" panose="020B0609020204030204" pitchFamily="49" charset="0"/>
              </a:rPr>
              <a:t>++pointer;</a:t>
            </a:r>
          </a:p>
          <a:p>
            <a:r>
              <a:rPr lang="cs-CZ" sz="2400" dirty="0">
                <a:solidFill>
                  <a:srgbClr val="000000"/>
                </a:solidFill>
                <a:latin typeface="Consolas" panose="020B0609020204030204" pitchFamily="49" charset="0"/>
              </a:rPr>
              <a:t>*pointer = 0;</a:t>
            </a:r>
          </a:p>
          <a:p>
            <a:r>
              <a:rPr lang="cs-CZ" sz="2400" dirty="0">
                <a:solidFill>
                  <a:srgbClr val="000000"/>
                </a:solidFill>
                <a:latin typeface="Consolas" panose="020B0609020204030204" pitchFamily="49" charset="0"/>
              </a:rPr>
              <a:t>++pointer;</a:t>
            </a:r>
          </a:p>
          <a:p>
            <a:r>
              <a:rPr lang="cs-CZ" sz="2400" dirty="0">
                <a:solidFill>
                  <a:srgbClr val="000000"/>
                </a:solidFill>
                <a:latin typeface="Consolas" panose="020B0609020204030204" pitchFamily="49" charset="0"/>
              </a:rPr>
              <a:t>*pointer = 0;</a:t>
            </a:r>
          </a:p>
          <a:p>
            <a:r>
              <a:rPr lang="cs-CZ" sz="2400" dirty="0">
                <a:solidFill>
                  <a:srgbClr val="000000"/>
                </a:solidFill>
                <a:latin typeface="Consolas" panose="020B0609020204030204" pitchFamily="49" charset="0"/>
              </a:rPr>
              <a:t>++pointer;</a:t>
            </a:r>
          </a:p>
          <a:p>
            <a:r>
              <a:rPr lang="cs-CZ" sz="2400" dirty="0">
                <a:solidFill>
                  <a:srgbClr val="000000"/>
                </a:solidFill>
                <a:latin typeface="Consolas" panose="020B0609020204030204" pitchFamily="49" charset="0"/>
              </a:rPr>
              <a:t>*pointer = 0;</a:t>
            </a:r>
            <a:endParaRPr lang="cs-CZ" sz="2400" dirty="0"/>
          </a:p>
        </p:txBody>
      </p:sp>
    </p:spTree>
    <p:extLst>
      <p:ext uri="{BB962C8B-B14F-4D97-AF65-F5344CB8AC3E}">
        <p14:creationId xmlns:p14="http://schemas.microsoft.com/office/powerpoint/2010/main" val="31712572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Nadpis 5">
            <a:extLst>
              <a:ext uri="{FF2B5EF4-FFF2-40B4-BE49-F238E27FC236}">
                <a16:creationId xmlns:a16="http://schemas.microsoft.com/office/drawing/2014/main" id="{A0F75EB4-78F8-4E66-8606-88E1DDCA4A89}"/>
              </a:ext>
            </a:extLst>
          </p:cNvPr>
          <p:cNvSpPr>
            <a:spLocks noGrp="1"/>
          </p:cNvSpPr>
          <p:nvPr>
            <p:ph type="title"/>
          </p:nvPr>
        </p:nvSpPr>
        <p:spPr/>
        <p:txBody>
          <a:bodyPr/>
          <a:lstStyle/>
          <a:p>
            <a:r>
              <a:rPr lang="cs-CZ" dirty="0"/>
              <a:t>Pointer </a:t>
            </a:r>
            <a:r>
              <a:rPr lang="cs-CZ" dirty="0" err="1"/>
              <a:t>subtraction</a:t>
            </a:r>
            <a:endParaRPr lang="en-US" dirty="0"/>
          </a:p>
        </p:txBody>
      </p:sp>
      <p:sp>
        <p:nvSpPr>
          <p:cNvPr id="7" name="Zástupný text 6">
            <a:extLst>
              <a:ext uri="{FF2B5EF4-FFF2-40B4-BE49-F238E27FC236}">
                <a16:creationId xmlns:a16="http://schemas.microsoft.com/office/drawing/2014/main" id="{DD1C366B-9F51-4D18-8C95-7F180C4A4C94}"/>
              </a:ext>
            </a:extLst>
          </p:cNvPr>
          <p:cNvSpPr>
            <a:spLocks noGrp="1"/>
          </p:cNvSpPr>
          <p:nvPr>
            <p:ph type="body" idx="1"/>
          </p:nvPr>
        </p:nvSpPr>
        <p:spPr/>
        <p:txBody>
          <a:bodyPr/>
          <a:lstStyle/>
          <a:p>
            <a:r>
              <a:rPr lang="en-US" dirty="0"/>
              <a:t>In the following section, we will discuss the pointer subtraction</a:t>
            </a:r>
            <a:endParaRPr lang="cs-CZ" dirty="0"/>
          </a:p>
        </p:txBody>
      </p:sp>
      <p:sp>
        <p:nvSpPr>
          <p:cNvPr id="5" name="Zástupný symbol pro číslo snímku 4">
            <a:extLst>
              <a:ext uri="{FF2B5EF4-FFF2-40B4-BE49-F238E27FC236}">
                <a16:creationId xmlns:a16="http://schemas.microsoft.com/office/drawing/2014/main" id="{CD93B66F-628F-49E5-95A1-F5B32B55927B}"/>
              </a:ext>
            </a:extLst>
          </p:cNvPr>
          <p:cNvSpPr>
            <a:spLocks noGrp="1"/>
          </p:cNvSpPr>
          <p:nvPr>
            <p:ph type="sldNum" sz="quarter" idx="12"/>
          </p:nvPr>
        </p:nvSpPr>
        <p:spPr/>
        <p:txBody>
          <a:bodyPr/>
          <a:lstStyle/>
          <a:p>
            <a:fld id="{58ACF089-6BD9-4FF9-8F05-3BF27D933551}" type="slidenum">
              <a:rPr lang="cs-CZ" smtClean="0"/>
              <a:t>36</a:t>
            </a:fld>
            <a:endParaRPr lang="cs-CZ"/>
          </a:p>
        </p:txBody>
      </p:sp>
    </p:spTree>
    <p:extLst>
      <p:ext uri="{BB962C8B-B14F-4D97-AF65-F5344CB8AC3E}">
        <p14:creationId xmlns:p14="http://schemas.microsoft.com/office/powerpoint/2010/main" val="1447972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Nadpis 5">
            <a:extLst>
              <a:ext uri="{FF2B5EF4-FFF2-40B4-BE49-F238E27FC236}">
                <a16:creationId xmlns:a16="http://schemas.microsoft.com/office/drawing/2014/main" id="{13F1FFF2-8B19-4853-8918-B05F5AAAE5F6}"/>
              </a:ext>
            </a:extLst>
          </p:cNvPr>
          <p:cNvSpPr>
            <a:spLocks noGrp="1"/>
          </p:cNvSpPr>
          <p:nvPr>
            <p:ph type="title"/>
          </p:nvPr>
        </p:nvSpPr>
        <p:spPr/>
        <p:txBody>
          <a:bodyPr/>
          <a:lstStyle/>
          <a:p>
            <a:r>
              <a:rPr lang="cs-CZ" dirty="0"/>
              <a:t>Pointer </a:t>
            </a:r>
            <a:r>
              <a:rPr lang="cs-CZ" dirty="0" err="1"/>
              <a:t>subtraction</a:t>
            </a:r>
            <a:endParaRPr lang="en-US" dirty="0"/>
          </a:p>
        </p:txBody>
      </p:sp>
      <p:sp>
        <p:nvSpPr>
          <p:cNvPr id="7" name="Zástupný obsah 6">
            <a:extLst>
              <a:ext uri="{FF2B5EF4-FFF2-40B4-BE49-F238E27FC236}">
                <a16:creationId xmlns:a16="http://schemas.microsoft.com/office/drawing/2014/main" id="{723F676A-83D6-4997-956D-CD3719F32459}"/>
              </a:ext>
            </a:extLst>
          </p:cNvPr>
          <p:cNvSpPr>
            <a:spLocks noGrp="1"/>
          </p:cNvSpPr>
          <p:nvPr>
            <p:ph idx="1"/>
          </p:nvPr>
        </p:nvSpPr>
        <p:spPr/>
        <p:txBody>
          <a:bodyPr/>
          <a:lstStyle/>
          <a:p>
            <a:r>
              <a:rPr lang="en-US" dirty="0"/>
              <a:t>If we subtract two pointers from each other, then the difference is again </a:t>
            </a:r>
            <a:r>
              <a:rPr lang="en-US" b="1" dirty="0"/>
              <a:t>in the number of objects</a:t>
            </a:r>
            <a:r>
              <a:rPr lang="en-US" dirty="0"/>
              <a:t>, such as integer objects in memory.</a:t>
            </a:r>
          </a:p>
          <a:p>
            <a:r>
              <a:rPr lang="en-US" dirty="0"/>
              <a:t>If the value of the first pointer is </a:t>
            </a:r>
            <a:r>
              <a:rPr lang="en-US" dirty="0" err="1"/>
              <a:t>adress</a:t>
            </a:r>
            <a:r>
              <a:rPr lang="en-US" dirty="0"/>
              <a:t> 1012 and the second is 1000 and the pointer is of type int* and the </a:t>
            </a:r>
            <a:r>
              <a:rPr lang="en-US" dirty="0" err="1"/>
              <a:t>sizeof</a:t>
            </a:r>
            <a:r>
              <a:rPr lang="en-US" dirty="0"/>
              <a:t> (int) is 4, then the difference of pointers will be 1012 - 1000/4 = 12/4 = 3 integer objects.</a:t>
            </a:r>
            <a:endParaRPr lang="cs-CZ" dirty="0"/>
          </a:p>
        </p:txBody>
      </p:sp>
      <p:sp>
        <p:nvSpPr>
          <p:cNvPr id="5" name="Zástupný symbol pro číslo snímku 4">
            <a:extLst>
              <a:ext uri="{FF2B5EF4-FFF2-40B4-BE49-F238E27FC236}">
                <a16:creationId xmlns:a16="http://schemas.microsoft.com/office/drawing/2014/main" id="{67C1B724-7CDB-4AB2-9644-CF9529F962B7}"/>
              </a:ext>
            </a:extLst>
          </p:cNvPr>
          <p:cNvSpPr>
            <a:spLocks noGrp="1"/>
          </p:cNvSpPr>
          <p:nvPr>
            <p:ph type="sldNum" sz="quarter" idx="12"/>
          </p:nvPr>
        </p:nvSpPr>
        <p:spPr/>
        <p:txBody>
          <a:bodyPr/>
          <a:lstStyle/>
          <a:p>
            <a:fld id="{58ACF089-6BD9-4FF9-8F05-3BF27D933551}" type="slidenum">
              <a:rPr lang="cs-CZ" smtClean="0"/>
              <a:t>37</a:t>
            </a:fld>
            <a:endParaRPr lang="cs-CZ"/>
          </a:p>
        </p:txBody>
      </p:sp>
    </p:spTree>
    <p:extLst>
      <p:ext uri="{BB962C8B-B14F-4D97-AF65-F5344CB8AC3E}">
        <p14:creationId xmlns:p14="http://schemas.microsoft.com/office/powerpoint/2010/main" val="27708032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75656144-F30B-4C47-AF91-68AF99C5966B}"/>
              </a:ext>
            </a:extLst>
          </p:cNvPr>
          <p:cNvSpPr>
            <a:spLocks noGrp="1"/>
          </p:cNvSpPr>
          <p:nvPr>
            <p:ph type="title"/>
          </p:nvPr>
        </p:nvSpPr>
        <p:spPr/>
        <p:txBody>
          <a:bodyPr/>
          <a:lstStyle/>
          <a:p>
            <a:r>
              <a:rPr lang="cs-CZ" dirty="0"/>
              <a:t>Pointer </a:t>
            </a:r>
            <a:r>
              <a:rPr lang="cs-CZ" dirty="0" err="1"/>
              <a:t>subtraction</a:t>
            </a:r>
            <a:r>
              <a:rPr lang="en-US" dirty="0"/>
              <a:t> Example</a:t>
            </a:r>
            <a:endParaRPr lang="cs-CZ" dirty="0"/>
          </a:p>
        </p:txBody>
      </p:sp>
      <p:sp>
        <p:nvSpPr>
          <p:cNvPr id="3" name="Zástupný obsah 2">
            <a:extLst>
              <a:ext uri="{FF2B5EF4-FFF2-40B4-BE49-F238E27FC236}">
                <a16:creationId xmlns:a16="http://schemas.microsoft.com/office/drawing/2014/main" id="{805A82DF-2C72-4E54-B1F5-3A584D13851F}"/>
              </a:ext>
            </a:extLst>
          </p:cNvPr>
          <p:cNvSpPr>
            <a:spLocks noGrp="1"/>
          </p:cNvSpPr>
          <p:nvPr>
            <p:ph idx="1"/>
          </p:nvPr>
        </p:nvSpPr>
        <p:spPr/>
        <p:txBody>
          <a:bodyPr/>
          <a:lstStyle/>
          <a:p>
            <a:r>
              <a:rPr lang="en-US" dirty="0"/>
              <a:t>In the following example, we define an array of four in</a:t>
            </a:r>
            <a:r>
              <a:rPr lang="cs-CZ" dirty="0" err="1"/>
              <a:t>tegers</a:t>
            </a:r>
            <a:r>
              <a:rPr lang="en-US" dirty="0"/>
              <a:t>.</a:t>
            </a:r>
            <a:endParaRPr lang="cs-CZ" dirty="0"/>
          </a:p>
          <a:p>
            <a:r>
              <a:rPr lang="en-US" dirty="0"/>
              <a:t>Next</a:t>
            </a:r>
            <a:r>
              <a:rPr lang="cs-CZ" dirty="0"/>
              <a:t>,</a:t>
            </a:r>
            <a:r>
              <a:rPr lang="en-US" dirty="0"/>
              <a:t> we will have a pointer to the first element and a pointer to the last element.</a:t>
            </a:r>
            <a:endParaRPr lang="cs-CZ" dirty="0"/>
          </a:p>
          <a:p>
            <a:r>
              <a:rPr lang="cs-CZ" dirty="0"/>
              <a:t>F</a:t>
            </a:r>
            <a:r>
              <a:rPr lang="en-US" dirty="0" err="1"/>
              <a:t>inally</a:t>
            </a:r>
            <a:r>
              <a:rPr lang="en-US" dirty="0"/>
              <a:t>, we calculate the difference between these</a:t>
            </a:r>
            <a:r>
              <a:rPr lang="cs-CZ" dirty="0"/>
              <a:t> pointers</a:t>
            </a:r>
            <a:r>
              <a:rPr lang="en-US" dirty="0"/>
              <a:t>.</a:t>
            </a:r>
            <a:endParaRPr lang="cs-CZ" dirty="0"/>
          </a:p>
        </p:txBody>
      </p:sp>
      <p:sp>
        <p:nvSpPr>
          <p:cNvPr id="5" name="Zástupný symbol pro číslo snímku 4">
            <a:extLst>
              <a:ext uri="{FF2B5EF4-FFF2-40B4-BE49-F238E27FC236}">
                <a16:creationId xmlns:a16="http://schemas.microsoft.com/office/drawing/2014/main" id="{878834C3-DB06-47EC-9239-1223CF28A262}"/>
              </a:ext>
            </a:extLst>
          </p:cNvPr>
          <p:cNvSpPr>
            <a:spLocks noGrp="1"/>
          </p:cNvSpPr>
          <p:nvPr>
            <p:ph type="sldNum" sz="quarter" idx="12"/>
          </p:nvPr>
        </p:nvSpPr>
        <p:spPr/>
        <p:txBody>
          <a:bodyPr/>
          <a:lstStyle/>
          <a:p>
            <a:fld id="{58ACF089-6BD9-4FF9-8F05-3BF27D933551}" type="slidenum">
              <a:rPr lang="cs-CZ" smtClean="0"/>
              <a:t>38</a:t>
            </a:fld>
            <a:endParaRPr lang="cs-CZ"/>
          </a:p>
        </p:txBody>
      </p:sp>
    </p:spTree>
    <p:extLst>
      <p:ext uri="{BB962C8B-B14F-4D97-AF65-F5344CB8AC3E}">
        <p14:creationId xmlns:p14="http://schemas.microsoft.com/office/powerpoint/2010/main" val="289190940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EEA7AB69-2049-4437-9039-09146C9AEAF2}"/>
              </a:ext>
            </a:extLst>
          </p:cNvPr>
          <p:cNvSpPr>
            <a:spLocks noGrp="1"/>
          </p:cNvSpPr>
          <p:nvPr>
            <p:ph type="title"/>
          </p:nvPr>
        </p:nvSpPr>
        <p:spPr/>
        <p:txBody>
          <a:bodyPr/>
          <a:lstStyle/>
          <a:p>
            <a:r>
              <a:rPr lang="cs-CZ" dirty="0"/>
              <a:t>Pointer </a:t>
            </a:r>
            <a:r>
              <a:rPr lang="cs-CZ" dirty="0" err="1"/>
              <a:t>subtraction</a:t>
            </a:r>
            <a:r>
              <a:rPr lang="en-US" dirty="0"/>
              <a:t> Example</a:t>
            </a:r>
            <a:endParaRPr lang="cs-CZ" dirty="0"/>
          </a:p>
        </p:txBody>
      </p:sp>
      <p:sp>
        <p:nvSpPr>
          <p:cNvPr id="5" name="Zástupný symbol pro číslo snímku 4">
            <a:extLst>
              <a:ext uri="{FF2B5EF4-FFF2-40B4-BE49-F238E27FC236}">
                <a16:creationId xmlns:a16="http://schemas.microsoft.com/office/drawing/2014/main" id="{16BE6F35-A490-4C69-B7DC-4F475D0D81BD}"/>
              </a:ext>
            </a:extLst>
          </p:cNvPr>
          <p:cNvSpPr>
            <a:spLocks noGrp="1"/>
          </p:cNvSpPr>
          <p:nvPr>
            <p:ph type="sldNum" sz="quarter" idx="12"/>
          </p:nvPr>
        </p:nvSpPr>
        <p:spPr/>
        <p:txBody>
          <a:bodyPr/>
          <a:lstStyle/>
          <a:p>
            <a:fld id="{58ACF089-6BD9-4FF9-8F05-3BF27D933551}" type="slidenum">
              <a:rPr lang="cs-CZ" smtClean="0"/>
              <a:t>39</a:t>
            </a:fld>
            <a:endParaRPr lang="cs-CZ"/>
          </a:p>
        </p:txBody>
      </p:sp>
      <p:sp>
        <p:nvSpPr>
          <p:cNvPr id="6" name="Obdélník 5">
            <a:extLst>
              <a:ext uri="{FF2B5EF4-FFF2-40B4-BE49-F238E27FC236}">
                <a16:creationId xmlns:a16="http://schemas.microsoft.com/office/drawing/2014/main" id="{9C413DFC-1812-4627-973D-A7937722D961}"/>
              </a:ext>
            </a:extLst>
          </p:cNvPr>
          <p:cNvSpPr/>
          <p:nvPr/>
        </p:nvSpPr>
        <p:spPr>
          <a:xfrm>
            <a:off x="7014556" y="1694693"/>
            <a:ext cx="4567844" cy="466165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cs-CZ"/>
          </a:p>
        </p:txBody>
      </p:sp>
      <p:sp>
        <p:nvSpPr>
          <p:cNvPr id="8" name="TextovéPole 7">
            <a:extLst>
              <a:ext uri="{FF2B5EF4-FFF2-40B4-BE49-F238E27FC236}">
                <a16:creationId xmlns:a16="http://schemas.microsoft.com/office/drawing/2014/main" id="{64A4D747-F78C-46EF-8A2E-C63C2A2DDAC4}"/>
              </a:ext>
            </a:extLst>
          </p:cNvPr>
          <p:cNvSpPr txBox="1"/>
          <p:nvPr/>
        </p:nvSpPr>
        <p:spPr>
          <a:xfrm>
            <a:off x="7012477" y="1417638"/>
            <a:ext cx="1697875" cy="369332"/>
          </a:xfrm>
          <a:prstGeom prst="rect">
            <a:avLst/>
          </a:prstGeom>
          <a:noFill/>
        </p:spPr>
        <p:txBody>
          <a:bodyPr wrap="square" rtlCol="0">
            <a:spAutoFit/>
          </a:bodyPr>
          <a:lstStyle/>
          <a:p>
            <a:r>
              <a:rPr lang="cs-CZ" dirty="0"/>
              <a:t>RAM</a:t>
            </a:r>
          </a:p>
        </p:txBody>
      </p:sp>
      <p:sp>
        <p:nvSpPr>
          <p:cNvPr id="4" name="Obdélník 3">
            <a:extLst>
              <a:ext uri="{FF2B5EF4-FFF2-40B4-BE49-F238E27FC236}">
                <a16:creationId xmlns:a16="http://schemas.microsoft.com/office/drawing/2014/main" id="{CEC0D4D6-913C-4A89-A632-6C2B411BB56A}"/>
              </a:ext>
            </a:extLst>
          </p:cNvPr>
          <p:cNvSpPr/>
          <p:nvPr/>
        </p:nvSpPr>
        <p:spPr>
          <a:xfrm>
            <a:off x="437644" y="1694693"/>
            <a:ext cx="5328673" cy="3046988"/>
          </a:xfrm>
          <a:prstGeom prst="rect">
            <a:avLst/>
          </a:prstGeom>
        </p:spPr>
        <p:txBody>
          <a:bodyPr wrap="square">
            <a:spAutoFit/>
          </a:bodyPr>
          <a:lstStyle/>
          <a:p>
            <a:r>
              <a:rPr lang="fr-FR" sz="2400" dirty="0">
                <a:solidFill>
                  <a:srgbClr val="0000FF"/>
                </a:solidFill>
                <a:latin typeface="Consolas" panose="020B0609020204030204" pitchFamily="49" charset="0"/>
              </a:rPr>
              <a:t>int</a:t>
            </a:r>
            <a:r>
              <a:rPr lang="fr-FR" sz="2400" dirty="0">
                <a:solidFill>
                  <a:srgbClr val="000000"/>
                </a:solidFill>
                <a:latin typeface="Consolas" panose="020B0609020204030204" pitchFamily="49" charset="0"/>
              </a:rPr>
              <a:t> buffer[] = { 1, 9, 5, 2 };</a:t>
            </a:r>
          </a:p>
          <a:p>
            <a:endParaRPr lang="cs-CZ" sz="2400" dirty="0">
              <a:solidFill>
                <a:srgbClr val="000000"/>
              </a:solidFill>
              <a:latin typeface="Consolas" panose="020B0609020204030204" pitchFamily="49" charset="0"/>
            </a:endParaRPr>
          </a:p>
          <a:p>
            <a:r>
              <a:rPr lang="cs-CZ" sz="2400" dirty="0" err="1">
                <a:solidFill>
                  <a:srgbClr val="0000FF"/>
                </a:solidFill>
                <a:latin typeface="Consolas" panose="020B0609020204030204" pitchFamily="49" charset="0"/>
              </a:rPr>
              <a:t>int</a:t>
            </a:r>
            <a:r>
              <a:rPr lang="cs-CZ" sz="2400" dirty="0">
                <a:solidFill>
                  <a:srgbClr val="000000"/>
                </a:solidFill>
                <a:latin typeface="Consolas" panose="020B0609020204030204" pitchFamily="49" charset="0"/>
              </a:rPr>
              <a:t>* p1 = &amp;buffer[0];</a:t>
            </a:r>
          </a:p>
          <a:p>
            <a:r>
              <a:rPr lang="cs-CZ" sz="2400" dirty="0" err="1">
                <a:solidFill>
                  <a:srgbClr val="0000FF"/>
                </a:solidFill>
                <a:latin typeface="Consolas" panose="020B0609020204030204" pitchFamily="49" charset="0"/>
              </a:rPr>
              <a:t>int</a:t>
            </a:r>
            <a:r>
              <a:rPr lang="cs-CZ" sz="2400" dirty="0">
                <a:solidFill>
                  <a:srgbClr val="000000"/>
                </a:solidFill>
                <a:latin typeface="Consolas" panose="020B0609020204030204" pitchFamily="49" charset="0"/>
              </a:rPr>
              <a:t>* p2 = &amp;buffer[3];</a:t>
            </a:r>
          </a:p>
          <a:p>
            <a:endParaRPr lang="cs-CZ" sz="2400" dirty="0">
              <a:solidFill>
                <a:srgbClr val="000000"/>
              </a:solidFill>
              <a:latin typeface="Consolas" panose="020B0609020204030204" pitchFamily="49" charset="0"/>
            </a:endParaRPr>
          </a:p>
          <a:p>
            <a:r>
              <a:rPr lang="cs-CZ" sz="2400" dirty="0" err="1">
                <a:solidFill>
                  <a:srgbClr val="0000FF"/>
                </a:solidFill>
                <a:latin typeface="Consolas" panose="020B0609020204030204" pitchFamily="49" charset="0"/>
              </a:rPr>
              <a:t>int</a:t>
            </a:r>
            <a:r>
              <a:rPr lang="cs-CZ" sz="2400" dirty="0">
                <a:solidFill>
                  <a:srgbClr val="000000"/>
                </a:solidFill>
                <a:latin typeface="Consolas" panose="020B0609020204030204" pitchFamily="49" charset="0"/>
              </a:rPr>
              <a:t> n = p2 - p1;</a:t>
            </a:r>
          </a:p>
          <a:p>
            <a:endParaRPr lang="cs-CZ" sz="2400" dirty="0">
              <a:solidFill>
                <a:srgbClr val="000000"/>
              </a:solidFill>
              <a:latin typeface="Consolas" panose="020B0609020204030204" pitchFamily="49" charset="0"/>
            </a:endParaRPr>
          </a:p>
          <a:p>
            <a:r>
              <a:rPr lang="cs-CZ" sz="2400" dirty="0" err="1">
                <a:solidFill>
                  <a:srgbClr val="000000"/>
                </a:solidFill>
                <a:latin typeface="Consolas" panose="020B0609020204030204" pitchFamily="49" charset="0"/>
              </a:rPr>
              <a:t>printf</a:t>
            </a:r>
            <a:r>
              <a:rPr lang="cs-CZ" sz="2400" dirty="0">
                <a:solidFill>
                  <a:srgbClr val="000000"/>
                </a:solidFill>
                <a:latin typeface="Consolas" panose="020B0609020204030204" pitchFamily="49" charset="0"/>
              </a:rPr>
              <a:t>(</a:t>
            </a:r>
            <a:r>
              <a:rPr lang="cs-CZ" sz="2400" dirty="0">
                <a:solidFill>
                  <a:srgbClr val="A31515"/>
                </a:solidFill>
                <a:latin typeface="Consolas" panose="020B0609020204030204" pitchFamily="49" charset="0"/>
              </a:rPr>
              <a:t>"%n"</a:t>
            </a:r>
            <a:r>
              <a:rPr lang="cs-CZ" sz="2400" dirty="0">
                <a:solidFill>
                  <a:srgbClr val="000000"/>
                </a:solidFill>
                <a:latin typeface="Consolas" panose="020B0609020204030204" pitchFamily="49" charset="0"/>
              </a:rPr>
              <a:t>, n);</a:t>
            </a:r>
            <a:endParaRPr lang="cs-CZ" sz="2400" dirty="0"/>
          </a:p>
        </p:txBody>
      </p:sp>
    </p:spTree>
    <p:extLst>
      <p:ext uri="{BB962C8B-B14F-4D97-AF65-F5344CB8AC3E}">
        <p14:creationId xmlns:p14="http://schemas.microsoft.com/office/powerpoint/2010/main" val="28107112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2F54040E-BFD3-4318-A06C-2582056F869C}"/>
              </a:ext>
            </a:extLst>
          </p:cNvPr>
          <p:cNvSpPr>
            <a:spLocks noGrp="1"/>
          </p:cNvSpPr>
          <p:nvPr>
            <p:ph type="title"/>
          </p:nvPr>
        </p:nvSpPr>
        <p:spPr/>
        <p:txBody>
          <a:bodyPr/>
          <a:lstStyle/>
          <a:p>
            <a:r>
              <a:rPr lang="cs-CZ" dirty="0"/>
              <a:t>Pointer</a:t>
            </a:r>
          </a:p>
        </p:txBody>
      </p:sp>
      <p:sp>
        <p:nvSpPr>
          <p:cNvPr id="3" name="Zástupný obsah 2">
            <a:extLst>
              <a:ext uri="{FF2B5EF4-FFF2-40B4-BE49-F238E27FC236}">
                <a16:creationId xmlns:a16="http://schemas.microsoft.com/office/drawing/2014/main" id="{19AC6652-8372-4D70-A189-D642A0F26E0E}"/>
              </a:ext>
            </a:extLst>
          </p:cNvPr>
          <p:cNvSpPr>
            <a:spLocks noGrp="1"/>
          </p:cNvSpPr>
          <p:nvPr>
            <p:ph idx="1"/>
          </p:nvPr>
        </p:nvSpPr>
        <p:spPr/>
        <p:txBody>
          <a:bodyPr/>
          <a:lstStyle/>
          <a:p>
            <a:r>
              <a:rPr lang="en-US" dirty="0"/>
              <a:t>The value of pointers, i.e. addresses </a:t>
            </a:r>
            <a:r>
              <a:rPr lang="cs-CZ" dirty="0"/>
              <a:t>to </a:t>
            </a:r>
            <a:r>
              <a:rPr lang="en-US" dirty="0"/>
              <a:t>memory</a:t>
            </a:r>
            <a:r>
              <a:rPr lang="cs-CZ" dirty="0"/>
              <a:t> </a:t>
            </a:r>
            <a:r>
              <a:rPr lang="en-US" dirty="0"/>
              <a:t>can be changed using arithmetic operators.</a:t>
            </a:r>
          </a:p>
          <a:p>
            <a:r>
              <a:rPr lang="en-US" dirty="0"/>
              <a:t>we can increase, decrease, add and subtract pointer.</a:t>
            </a:r>
          </a:p>
          <a:p>
            <a:r>
              <a:rPr lang="en-US" dirty="0"/>
              <a:t>Pointer arithmetic always counts in the number of objects in memory.</a:t>
            </a:r>
          </a:p>
          <a:p>
            <a:r>
              <a:rPr lang="en-US" dirty="0"/>
              <a:t>The object type determines the type of pointer, such as int* p; represents a pointer to the integer object.</a:t>
            </a:r>
          </a:p>
          <a:p>
            <a:r>
              <a:rPr lang="en-US" dirty="0"/>
              <a:t>We can also use the pointer like an array.</a:t>
            </a:r>
            <a:endParaRPr lang="cs-CZ" dirty="0"/>
          </a:p>
        </p:txBody>
      </p:sp>
      <p:sp>
        <p:nvSpPr>
          <p:cNvPr id="5" name="Zástupný symbol pro číslo snímku 4">
            <a:extLst>
              <a:ext uri="{FF2B5EF4-FFF2-40B4-BE49-F238E27FC236}">
                <a16:creationId xmlns:a16="http://schemas.microsoft.com/office/drawing/2014/main" id="{071A9EB3-E0FB-48E9-9079-F2ADB9B95971}"/>
              </a:ext>
            </a:extLst>
          </p:cNvPr>
          <p:cNvSpPr>
            <a:spLocks noGrp="1"/>
          </p:cNvSpPr>
          <p:nvPr>
            <p:ph type="sldNum" sz="quarter" idx="12"/>
          </p:nvPr>
        </p:nvSpPr>
        <p:spPr/>
        <p:txBody>
          <a:bodyPr/>
          <a:lstStyle/>
          <a:p>
            <a:fld id="{58ACF089-6BD9-4FF9-8F05-3BF27D933551}" type="slidenum">
              <a:rPr lang="cs-CZ" smtClean="0"/>
              <a:t>4</a:t>
            </a:fld>
            <a:endParaRPr lang="cs-CZ"/>
          </a:p>
        </p:txBody>
      </p:sp>
    </p:spTree>
    <p:extLst>
      <p:ext uri="{BB962C8B-B14F-4D97-AF65-F5344CB8AC3E}">
        <p14:creationId xmlns:p14="http://schemas.microsoft.com/office/powerpoint/2010/main" val="12555486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EEA7AB69-2049-4437-9039-09146C9AEAF2}"/>
              </a:ext>
            </a:extLst>
          </p:cNvPr>
          <p:cNvSpPr>
            <a:spLocks noGrp="1"/>
          </p:cNvSpPr>
          <p:nvPr>
            <p:ph type="title"/>
          </p:nvPr>
        </p:nvSpPr>
        <p:spPr/>
        <p:txBody>
          <a:bodyPr/>
          <a:lstStyle/>
          <a:p>
            <a:r>
              <a:rPr lang="cs-CZ" dirty="0"/>
              <a:t>Pointer </a:t>
            </a:r>
            <a:r>
              <a:rPr lang="cs-CZ" dirty="0" err="1"/>
              <a:t>subtraction</a:t>
            </a:r>
            <a:r>
              <a:rPr lang="en-US" dirty="0"/>
              <a:t> Example</a:t>
            </a:r>
            <a:endParaRPr lang="cs-CZ" dirty="0"/>
          </a:p>
        </p:txBody>
      </p:sp>
      <p:sp>
        <p:nvSpPr>
          <p:cNvPr id="5" name="Zástupný symbol pro číslo snímku 4">
            <a:extLst>
              <a:ext uri="{FF2B5EF4-FFF2-40B4-BE49-F238E27FC236}">
                <a16:creationId xmlns:a16="http://schemas.microsoft.com/office/drawing/2014/main" id="{16BE6F35-A490-4C69-B7DC-4F475D0D81BD}"/>
              </a:ext>
            </a:extLst>
          </p:cNvPr>
          <p:cNvSpPr>
            <a:spLocks noGrp="1"/>
          </p:cNvSpPr>
          <p:nvPr>
            <p:ph type="sldNum" sz="quarter" idx="12"/>
          </p:nvPr>
        </p:nvSpPr>
        <p:spPr/>
        <p:txBody>
          <a:bodyPr/>
          <a:lstStyle/>
          <a:p>
            <a:fld id="{58ACF089-6BD9-4FF9-8F05-3BF27D933551}" type="slidenum">
              <a:rPr lang="cs-CZ" smtClean="0"/>
              <a:t>40</a:t>
            </a:fld>
            <a:endParaRPr lang="cs-CZ"/>
          </a:p>
        </p:txBody>
      </p:sp>
      <p:sp>
        <p:nvSpPr>
          <p:cNvPr id="6" name="Obdélník 5">
            <a:extLst>
              <a:ext uri="{FF2B5EF4-FFF2-40B4-BE49-F238E27FC236}">
                <a16:creationId xmlns:a16="http://schemas.microsoft.com/office/drawing/2014/main" id="{9C413DFC-1812-4627-973D-A7937722D961}"/>
              </a:ext>
            </a:extLst>
          </p:cNvPr>
          <p:cNvSpPr/>
          <p:nvPr/>
        </p:nvSpPr>
        <p:spPr>
          <a:xfrm>
            <a:off x="7014556" y="1694693"/>
            <a:ext cx="4567844" cy="466165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cs-CZ"/>
          </a:p>
        </p:txBody>
      </p:sp>
      <p:sp>
        <p:nvSpPr>
          <p:cNvPr id="8" name="TextovéPole 7">
            <a:extLst>
              <a:ext uri="{FF2B5EF4-FFF2-40B4-BE49-F238E27FC236}">
                <a16:creationId xmlns:a16="http://schemas.microsoft.com/office/drawing/2014/main" id="{64A4D747-F78C-46EF-8A2E-C63C2A2DDAC4}"/>
              </a:ext>
            </a:extLst>
          </p:cNvPr>
          <p:cNvSpPr txBox="1"/>
          <p:nvPr/>
        </p:nvSpPr>
        <p:spPr>
          <a:xfrm>
            <a:off x="7012477" y="1417638"/>
            <a:ext cx="1697875" cy="369332"/>
          </a:xfrm>
          <a:prstGeom prst="rect">
            <a:avLst/>
          </a:prstGeom>
          <a:noFill/>
        </p:spPr>
        <p:txBody>
          <a:bodyPr wrap="square" rtlCol="0">
            <a:spAutoFit/>
          </a:bodyPr>
          <a:lstStyle/>
          <a:p>
            <a:r>
              <a:rPr lang="cs-CZ" dirty="0"/>
              <a:t>RAM</a:t>
            </a:r>
          </a:p>
        </p:txBody>
      </p:sp>
      <p:sp>
        <p:nvSpPr>
          <p:cNvPr id="9" name="Obdélník 8">
            <a:extLst>
              <a:ext uri="{FF2B5EF4-FFF2-40B4-BE49-F238E27FC236}">
                <a16:creationId xmlns:a16="http://schemas.microsoft.com/office/drawing/2014/main" id="{BC670A61-036B-44F4-AE9C-10FC6D63E78D}"/>
              </a:ext>
            </a:extLst>
          </p:cNvPr>
          <p:cNvSpPr/>
          <p:nvPr/>
        </p:nvSpPr>
        <p:spPr>
          <a:xfrm>
            <a:off x="8852609" y="1786970"/>
            <a:ext cx="1670858" cy="646331"/>
          </a:xfrm>
          <a:prstGeom prst="rect">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solidFill>
                  <a:srgbClr val="FF0000"/>
                </a:solidFill>
              </a:rPr>
              <a:t>1</a:t>
            </a:r>
            <a:endParaRPr lang="cs-CZ" sz="2400" dirty="0">
              <a:solidFill>
                <a:srgbClr val="FF0000"/>
              </a:solidFill>
            </a:endParaRPr>
          </a:p>
        </p:txBody>
      </p:sp>
      <p:sp>
        <p:nvSpPr>
          <p:cNvPr id="10" name="TextovéPole 9">
            <a:extLst>
              <a:ext uri="{FF2B5EF4-FFF2-40B4-BE49-F238E27FC236}">
                <a16:creationId xmlns:a16="http://schemas.microsoft.com/office/drawing/2014/main" id="{1D2D47C0-D201-4BBE-A5E5-0B3BD41A22F6}"/>
              </a:ext>
            </a:extLst>
          </p:cNvPr>
          <p:cNvSpPr txBox="1"/>
          <p:nvPr/>
        </p:nvSpPr>
        <p:spPr>
          <a:xfrm>
            <a:off x="6712085" y="1756191"/>
            <a:ext cx="2139485" cy="707886"/>
          </a:xfrm>
          <a:prstGeom prst="rect">
            <a:avLst/>
          </a:prstGeom>
          <a:noFill/>
        </p:spPr>
        <p:txBody>
          <a:bodyPr wrap="square" rtlCol="0" anchor="ctr">
            <a:spAutoFit/>
          </a:bodyPr>
          <a:lstStyle/>
          <a:p>
            <a:pPr algn="r"/>
            <a:r>
              <a:rPr lang="cs-CZ" sz="2000" dirty="0" err="1">
                <a:solidFill>
                  <a:srgbClr val="FF0000"/>
                </a:solidFill>
                <a:latin typeface="Consolas" panose="020B0609020204030204" pitchFamily="49" charset="0"/>
              </a:rPr>
              <a:t>address</a:t>
            </a:r>
            <a:r>
              <a:rPr lang="cs-CZ" sz="2000" dirty="0">
                <a:solidFill>
                  <a:srgbClr val="FF0000"/>
                </a:solidFill>
                <a:latin typeface="Consolas" panose="020B0609020204030204" pitchFamily="49" charset="0"/>
              </a:rPr>
              <a:t> 1000</a:t>
            </a:r>
          </a:p>
          <a:p>
            <a:pPr lvl="1" algn="r"/>
            <a:r>
              <a:rPr lang="en-US" sz="2000" dirty="0">
                <a:solidFill>
                  <a:srgbClr val="FF0000"/>
                </a:solidFill>
                <a:latin typeface="Consolas" panose="020B0609020204030204" pitchFamily="49" charset="0"/>
              </a:rPr>
              <a:t>buffer[0]</a:t>
            </a:r>
            <a:r>
              <a:rPr lang="cs-CZ" sz="2000" dirty="0">
                <a:solidFill>
                  <a:srgbClr val="FF0000"/>
                </a:solidFill>
                <a:latin typeface="Consolas" panose="020B0609020204030204" pitchFamily="49" charset="0"/>
              </a:rPr>
              <a:t>:</a:t>
            </a:r>
            <a:endParaRPr lang="cs-CZ" sz="2000" dirty="0">
              <a:solidFill>
                <a:srgbClr val="FF0000"/>
              </a:solidFill>
            </a:endParaRPr>
          </a:p>
        </p:txBody>
      </p:sp>
      <p:sp>
        <p:nvSpPr>
          <p:cNvPr id="21" name="Obdélník 20">
            <a:extLst>
              <a:ext uri="{FF2B5EF4-FFF2-40B4-BE49-F238E27FC236}">
                <a16:creationId xmlns:a16="http://schemas.microsoft.com/office/drawing/2014/main" id="{E61A8C46-6056-423B-9947-94120B074273}"/>
              </a:ext>
            </a:extLst>
          </p:cNvPr>
          <p:cNvSpPr/>
          <p:nvPr/>
        </p:nvSpPr>
        <p:spPr>
          <a:xfrm>
            <a:off x="8852609" y="2417966"/>
            <a:ext cx="1670858" cy="646331"/>
          </a:xfrm>
          <a:prstGeom prst="rect">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solidFill>
                  <a:srgbClr val="FF0000"/>
                </a:solidFill>
              </a:rPr>
              <a:t>9</a:t>
            </a:r>
            <a:endParaRPr lang="cs-CZ" sz="2400" dirty="0">
              <a:solidFill>
                <a:srgbClr val="FF0000"/>
              </a:solidFill>
            </a:endParaRPr>
          </a:p>
        </p:txBody>
      </p:sp>
      <p:sp>
        <p:nvSpPr>
          <p:cNvPr id="22" name="TextovéPole 21">
            <a:extLst>
              <a:ext uri="{FF2B5EF4-FFF2-40B4-BE49-F238E27FC236}">
                <a16:creationId xmlns:a16="http://schemas.microsoft.com/office/drawing/2014/main" id="{B7E51456-5F44-45C8-91A1-06FF13F98914}"/>
              </a:ext>
            </a:extLst>
          </p:cNvPr>
          <p:cNvSpPr txBox="1"/>
          <p:nvPr/>
        </p:nvSpPr>
        <p:spPr>
          <a:xfrm>
            <a:off x="6712085" y="2387187"/>
            <a:ext cx="2139485" cy="707886"/>
          </a:xfrm>
          <a:prstGeom prst="rect">
            <a:avLst/>
          </a:prstGeom>
          <a:noFill/>
        </p:spPr>
        <p:txBody>
          <a:bodyPr wrap="square" rtlCol="0" anchor="ctr">
            <a:spAutoFit/>
          </a:bodyPr>
          <a:lstStyle/>
          <a:p>
            <a:pPr algn="r"/>
            <a:r>
              <a:rPr lang="cs-CZ" sz="2000" dirty="0" err="1">
                <a:solidFill>
                  <a:srgbClr val="FF0000"/>
                </a:solidFill>
                <a:latin typeface="Consolas" panose="020B0609020204030204" pitchFamily="49" charset="0"/>
              </a:rPr>
              <a:t>address</a:t>
            </a:r>
            <a:r>
              <a:rPr lang="cs-CZ" sz="2000" dirty="0">
                <a:solidFill>
                  <a:srgbClr val="FF0000"/>
                </a:solidFill>
                <a:latin typeface="Consolas" panose="020B0609020204030204" pitchFamily="49" charset="0"/>
              </a:rPr>
              <a:t> 100</a:t>
            </a:r>
            <a:r>
              <a:rPr lang="en-US" sz="2000" dirty="0">
                <a:solidFill>
                  <a:srgbClr val="FF0000"/>
                </a:solidFill>
                <a:latin typeface="Consolas" panose="020B0609020204030204" pitchFamily="49" charset="0"/>
              </a:rPr>
              <a:t>4</a:t>
            </a:r>
            <a:endParaRPr lang="cs-CZ" sz="2000" dirty="0">
              <a:solidFill>
                <a:srgbClr val="FF0000"/>
              </a:solidFill>
              <a:latin typeface="Consolas" panose="020B0609020204030204" pitchFamily="49" charset="0"/>
            </a:endParaRPr>
          </a:p>
          <a:p>
            <a:pPr lvl="1" algn="r"/>
            <a:r>
              <a:rPr lang="en-US" sz="2000" dirty="0">
                <a:solidFill>
                  <a:srgbClr val="FF0000"/>
                </a:solidFill>
                <a:latin typeface="Consolas" panose="020B0609020204030204" pitchFamily="49" charset="0"/>
              </a:rPr>
              <a:t>buffer[1]</a:t>
            </a:r>
            <a:r>
              <a:rPr lang="cs-CZ" sz="2000" dirty="0">
                <a:solidFill>
                  <a:srgbClr val="FF0000"/>
                </a:solidFill>
                <a:latin typeface="Consolas" panose="020B0609020204030204" pitchFamily="49" charset="0"/>
              </a:rPr>
              <a:t>:</a:t>
            </a:r>
            <a:endParaRPr lang="cs-CZ" sz="2000" dirty="0">
              <a:solidFill>
                <a:srgbClr val="FF0000"/>
              </a:solidFill>
            </a:endParaRPr>
          </a:p>
        </p:txBody>
      </p:sp>
      <p:sp>
        <p:nvSpPr>
          <p:cNvPr id="12" name="Obdélník 11">
            <a:extLst>
              <a:ext uri="{FF2B5EF4-FFF2-40B4-BE49-F238E27FC236}">
                <a16:creationId xmlns:a16="http://schemas.microsoft.com/office/drawing/2014/main" id="{612461D7-DC4A-425F-A9AE-CB1471933BF9}"/>
              </a:ext>
            </a:extLst>
          </p:cNvPr>
          <p:cNvSpPr/>
          <p:nvPr/>
        </p:nvSpPr>
        <p:spPr>
          <a:xfrm>
            <a:off x="8852609" y="3064294"/>
            <a:ext cx="1670858" cy="646331"/>
          </a:xfrm>
          <a:prstGeom prst="rect">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solidFill>
                  <a:srgbClr val="FF0000"/>
                </a:solidFill>
              </a:rPr>
              <a:t>5</a:t>
            </a:r>
            <a:endParaRPr lang="cs-CZ" sz="2400" dirty="0">
              <a:solidFill>
                <a:srgbClr val="FF0000"/>
              </a:solidFill>
            </a:endParaRPr>
          </a:p>
        </p:txBody>
      </p:sp>
      <p:sp>
        <p:nvSpPr>
          <p:cNvPr id="13" name="TextovéPole 12">
            <a:extLst>
              <a:ext uri="{FF2B5EF4-FFF2-40B4-BE49-F238E27FC236}">
                <a16:creationId xmlns:a16="http://schemas.microsoft.com/office/drawing/2014/main" id="{FA75918C-3E7B-4A11-B290-A1242D7EEC55}"/>
              </a:ext>
            </a:extLst>
          </p:cNvPr>
          <p:cNvSpPr txBox="1"/>
          <p:nvPr/>
        </p:nvSpPr>
        <p:spPr>
          <a:xfrm>
            <a:off x="6712085" y="3033515"/>
            <a:ext cx="2139485" cy="707886"/>
          </a:xfrm>
          <a:prstGeom prst="rect">
            <a:avLst/>
          </a:prstGeom>
          <a:noFill/>
        </p:spPr>
        <p:txBody>
          <a:bodyPr wrap="square" rtlCol="0" anchor="ctr">
            <a:spAutoFit/>
          </a:bodyPr>
          <a:lstStyle/>
          <a:p>
            <a:pPr algn="r"/>
            <a:r>
              <a:rPr lang="cs-CZ" sz="2000" dirty="0" err="1">
                <a:solidFill>
                  <a:srgbClr val="FF0000"/>
                </a:solidFill>
                <a:latin typeface="Consolas" panose="020B0609020204030204" pitchFamily="49" charset="0"/>
              </a:rPr>
              <a:t>address</a:t>
            </a:r>
            <a:r>
              <a:rPr lang="cs-CZ" sz="2000" dirty="0">
                <a:solidFill>
                  <a:srgbClr val="FF0000"/>
                </a:solidFill>
                <a:latin typeface="Consolas" panose="020B0609020204030204" pitchFamily="49" charset="0"/>
              </a:rPr>
              <a:t> 100</a:t>
            </a:r>
            <a:r>
              <a:rPr lang="en-US" sz="2000" dirty="0">
                <a:solidFill>
                  <a:srgbClr val="FF0000"/>
                </a:solidFill>
                <a:latin typeface="Consolas" panose="020B0609020204030204" pitchFamily="49" charset="0"/>
              </a:rPr>
              <a:t>8</a:t>
            </a:r>
            <a:endParaRPr lang="cs-CZ" sz="2000" dirty="0">
              <a:solidFill>
                <a:srgbClr val="FF0000"/>
              </a:solidFill>
              <a:latin typeface="Consolas" panose="020B0609020204030204" pitchFamily="49" charset="0"/>
            </a:endParaRPr>
          </a:p>
          <a:p>
            <a:pPr lvl="1" algn="r"/>
            <a:r>
              <a:rPr lang="en-US" sz="2000" dirty="0">
                <a:solidFill>
                  <a:srgbClr val="FF0000"/>
                </a:solidFill>
                <a:latin typeface="Consolas" panose="020B0609020204030204" pitchFamily="49" charset="0"/>
              </a:rPr>
              <a:t>buffer[2]</a:t>
            </a:r>
            <a:r>
              <a:rPr lang="cs-CZ" sz="2000" dirty="0">
                <a:solidFill>
                  <a:srgbClr val="FF0000"/>
                </a:solidFill>
                <a:latin typeface="Consolas" panose="020B0609020204030204" pitchFamily="49" charset="0"/>
              </a:rPr>
              <a:t>:</a:t>
            </a:r>
            <a:endParaRPr lang="cs-CZ" sz="2000" dirty="0">
              <a:solidFill>
                <a:srgbClr val="FF0000"/>
              </a:solidFill>
            </a:endParaRPr>
          </a:p>
        </p:txBody>
      </p:sp>
      <p:sp>
        <p:nvSpPr>
          <p:cNvPr id="15" name="TextovéPole 14">
            <a:extLst>
              <a:ext uri="{FF2B5EF4-FFF2-40B4-BE49-F238E27FC236}">
                <a16:creationId xmlns:a16="http://schemas.microsoft.com/office/drawing/2014/main" id="{154E8E40-4353-44BB-9F90-DF46C42A1000}"/>
              </a:ext>
            </a:extLst>
          </p:cNvPr>
          <p:cNvSpPr txBox="1"/>
          <p:nvPr/>
        </p:nvSpPr>
        <p:spPr>
          <a:xfrm>
            <a:off x="6711046" y="3679846"/>
            <a:ext cx="2139485" cy="707886"/>
          </a:xfrm>
          <a:prstGeom prst="rect">
            <a:avLst/>
          </a:prstGeom>
          <a:noFill/>
        </p:spPr>
        <p:txBody>
          <a:bodyPr wrap="square" rtlCol="0" anchor="ctr">
            <a:spAutoFit/>
          </a:bodyPr>
          <a:lstStyle/>
          <a:p>
            <a:pPr algn="r"/>
            <a:r>
              <a:rPr lang="cs-CZ" sz="2000" dirty="0" err="1">
                <a:solidFill>
                  <a:srgbClr val="FF0000"/>
                </a:solidFill>
                <a:latin typeface="Consolas" panose="020B0609020204030204" pitchFamily="49" charset="0"/>
              </a:rPr>
              <a:t>address</a:t>
            </a:r>
            <a:r>
              <a:rPr lang="cs-CZ" sz="2000" dirty="0">
                <a:solidFill>
                  <a:srgbClr val="FF0000"/>
                </a:solidFill>
                <a:latin typeface="Consolas" panose="020B0609020204030204" pitchFamily="49" charset="0"/>
              </a:rPr>
              <a:t> 10</a:t>
            </a:r>
            <a:r>
              <a:rPr lang="en-US" sz="2000" dirty="0">
                <a:solidFill>
                  <a:srgbClr val="FF0000"/>
                </a:solidFill>
                <a:latin typeface="Consolas" panose="020B0609020204030204" pitchFamily="49" charset="0"/>
              </a:rPr>
              <a:t>12</a:t>
            </a:r>
            <a:endParaRPr lang="cs-CZ" sz="2000" dirty="0">
              <a:solidFill>
                <a:srgbClr val="FF0000"/>
              </a:solidFill>
              <a:latin typeface="Consolas" panose="020B0609020204030204" pitchFamily="49" charset="0"/>
            </a:endParaRPr>
          </a:p>
          <a:p>
            <a:pPr lvl="1" algn="r"/>
            <a:r>
              <a:rPr lang="en-US" sz="2000" dirty="0">
                <a:solidFill>
                  <a:srgbClr val="FF0000"/>
                </a:solidFill>
                <a:latin typeface="Consolas" panose="020B0609020204030204" pitchFamily="49" charset="0"/>
              </a:rPr>
              <a:t>buffer[3]</a:t>
            </a:r>
            <a:r>
              <a:rPr lang="cs-CZ" sz="2000" dirty="0">
                <a:solidFill>
                  <a:srgbClr val="FF0000"/>
                </a:solidFill>
                <a:latin typeface="Consolas" panose="020B0609020204030204" pitchFamily="49" charset="0"/>
              </a:rPr>
              <a:t>:</a:t>
            </a:r>
            <a:endParaRPr lang="cs-CZ" sz="2000" dirty="0">
              <a:solidFill>
                <a:srgbClr val="FF0000"/>
              </a:solidFill>
            </a:endParaRPr>
          </a:p>
        </p:txBody>
      </p:sp>
      <p:sp>
        <p:nvSpPr>
          <p:cNvPr id="4" name="Obdélník 3">
            <a:extLst>
              <a:ext uri="{FF2B5EF4-FFF2-40B4-BE49-F238E27FC236}">
                <a16:creationId xmlns:a16="http://schemas.microsoft.com/office/drawing/2014/main" id="{CEC0D4D6-913C-4A89-A632-6C2B411BB56A}"/>
              </a:ext>
            </a:extLst>
          </p:cNvPr>
          <p:cNvSpPr/>
          <p:nvPr/>
        </p:nvSpPr>
        <p:spPr>
          <a:xfrm>
            <a:off x="437644" y="1694693"/>
            <a:ext cx="5328673" cy="3046988"/>
          </a:xfrm>
          <a:prstGeom prst="rect">
            <a:avLst/>
          </a:prstGeom>
        </p:spPr>
        <p:txBody>
          <a:bodyPr wrap="square">
            <a:spAutoFit/>
          </a:bodyPr>
          <a:lstStyle/>
          <a:p>
            <a:r>
              <a:rPr lang="fr-FR" sz="2400" dirty="0">
                <a:solidFill>
                  <a:srgbClr val="FF0000"/>
                </a:solidFill>
                <a:latin typeface="Consolas" panose="020B0609020204030204" pitchFamily="49" charset="0"/>
              </a:rPr>
              <a:t>int buffer[] = { 1, 9, 5, 2 };</a:t>
            </a:r>
          </a:p>
          <a:p>
            <a:endParaRPr lang="cs-CZ" sz="2400" dirty="0">
              <a:solidFill>
                <a:srgbClr val="000000"/>
              </a:solidFill>
              <a:latin typeface="Consolas" panose="020B0609020204030204" pitchFamily="49" charset="0"/>
            </a:endParaRPr>
          </a:p>
          <a:p>
            <a:r>
              <a:rPr lang="cs-CZ" sz="2400" dirty="0" err="1">
                <a:solidFill>
                  <a:srgbClr val="0000FF"/>
                </a:solidFill>
                <a:latin typeface="Consolas" panose="020B0609020204030204" pitchFamily="49" charset="0"/>
              </a:rPr>
              <a:t>int</a:t>
            </a:r>
            <a:r>
              <a:rPr lang="cs-CZ" sz="2400" dirty="0">
                <a:solidFill>
                  <a:srgbClr val="000000"/>
                </a:solidFill>
                <a:latin typeface="Consolas" panose="020B0609020204030204" pitchFamily="49" charset="0"/>
              </a:rPr>
              <a:t>* p1 = &amp;buffer[0];</a:t>
            </a:r>
          </a:p>
          <a:p>
            <a:r>
              <a:rPr lang="cs-CZ" sz="2400" dirty="0" err="1">
                <a:solidFill>
                  <a:srgbClr val="0000FF"/>
                </a:solidFill>
                <a:latin typeface="Consolas" panose="020B0609020204030204" pitchFamily="49" charset="0"/>
              </a:rPr>
              <a:t>int</a:t>
            </a:r>
            <a:r>
              <a:rPr lang="cs-CZ" sz="2400" dirty="0">
                <a:solidFill>
                  <a:srgbClr val="000000"/>
                </a:solidFill>
                <a:latin typeface="Consolas" panose="020B0609020204030204" pitchFamily="49" charset="0"/>
              </a:rPr>
              <a:t>* p2 = &amp;buffer[3];</a:t>
            </a:r>
          </a:p>
          <a:p>
            <a:endParaRPr lang="cs-CZ" sz="2400" dirty="0">
              <a:solidFill>
                <a:srgbClr val="000000"/>
              </a:solidFill>
              <a:latin typeface="Consolas" panose="020B0609020204030204" pitchFamily="49" charset="0"/>
            </a:endParaRPr>
          </a:p>
          <a:p>
            <a:r>
              <a:rPr lang="cs-CZ" sz="2400" dirty="0" err="1">
                <a:solidFill>
                  <a:srgbClr val="0000FF"/>
                </a:solidFill>
                <a:latin typeface="Consolas" panose="020B0609020204030204" pitchFamily="49" charset="0"/>
              </a:rPr>
              <a:t>int</a:t>
            </a:r>
            <a:r>
              <a:rPr lang="cs-CZ" sz="2400" dirty="0">
                <a:solidFill>
                  <a:srgbClr val="000000"/>
                </a:solidFill>
                <a:latin typeface="Consolas" panose="020B0609020204030204" pitchFamily="49" charset="0"/>
              </a:rPr>
              <a:t> n = p2 - p1;</a:t>
            </a:r>
          </a:p>
          <a:p>
            <a:endParaRPr lang="cs-CZ" sz="2400" dirty="0">
              <a:solidFill>
                <a:srgbClr val="000000"/>
              </a:solidFill>
              <a:latin typeface="Consolas" panose="020B0609020204030204" pitchFamily="49" charset="0"/>
            </a:endParaRPr>
          </a:p>
          <a:p>
            <a:r>
              <a:rPr lang="cs-CZ" sz="2400" dirty="0" err="1">
                <a:solidFill>
                  <a:srgbClr val="000000"/>
                </a:solidFill>
                <a:latin typeface="Consolas" panose="020B0609020204030204" pitchFamily="49" charset="0"/>
              </a:rPr>
              <a:t>printf</a:t>
            </a:r>
            <a:r>
              <a:rPr lang="cs-CZ" sz="2400" dirty="0">
                <a:solidFill>
                  <a:srgbClr val="000000"/>
                </a:solidFill>
                <a:latin typeface="Consolas" panose="020B0609020204030204" pitchFamily="49" charset="0"/>
              </a:rPr>
              <a:t>(</a:t>
            </a:r>
            <a:r>
              <a:rPr lang="cs-CZ" sz="2400" dirty="0">
                <a:solidFill>
                  <a:srgbClr val="A31515"/>
                </a:solidFill>
                <a:latin typeface="Consolas" panose="020B0609020204030204" pitchFamily="49" charset="0"/>
              </a:rPr>
              <a:t>"%n"</a:t>
            </a:r>
            <a:r>
              <a:rPr lang="cs-CZ" sz="2400" dirty="0">
                <a:solidFill>
                  <a:srgbClr val="000000"/>
                </a:solidFill>
                <a:latin typeface="Consolas" panose="020B0609020204030204" pitchFamily="49" charset="0"/>
              </a:rPr>
              <a:t>, n);</a:t>
            </a:r>
            <a:endParaRPr lang="cs-CZ" sz="2400" dirty="0"/>
          </a:p>
        </p:txBody>
      </p:sp>
      <p:sp>
        <p:nvSpPr>
          <p:cNvPr id="14" name="Obdélník 13">
            <a:extLst>
              <a:ext uri="{FF2B5EF4-FFF2-40B4-BE49-F238E27FC236}">
                <a16:creationId xmlns:a16="http://schemas.microsoft.com/office/drawing/2014/main" id="{E31797FA-DEA6-48A5-AC22-933A2239A647}"/>
              </a:ext>
            </a:extLst>
          </p:cNvPr>
          <p:cNvSpPr/>
          <p:nvPr/>
        </p:nvSpPr>
        <p:spPr>
          <a:xfrm>
            <a:off x="8851570" y="3710625"/>
            <a:ext cx="1670858" cy="646331"/>
          </a:xfrm>
          <a:prstGeom prst="rect">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solidFill>
                  <a:srgbClr val="FF0000"/>
                </a:solidFill>
              </a:rPr>
              <a:t>2</a:t>
            </a:r>
            <a:endParaRPr lang="cs-CZ" sz="2400" dirty="0">
              <a:solidFill>
                <a:srgbClr val="FF0000"/>
              </a:solidFill>
            </a:endParaRPr>
          </a:p>
        </p:txBody>
      </p:sp>
    </p:spTree>
    <p:extLst>
      <p:ext uri="{BB962C8B-B14F-4D97-AF65-F5344CB8AC3E}">
        <p14:creationId xmlns:p14="http://schemas.microsoft.com/office/powerpoint/2010/main" val="359757475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EEA7AB69-2049-4437-9039-09146C9AEAF2}"/>
              </a:ext>
            </a:extLst>
          </p:cNvPr>
          <p:cNvSpPr>
            <a:spLocks noGrp="1"/>
          </p:cNvSpPr>
          <p:nvPr>
            <p:ph type="title"/>
          </p:nvPr>
        </p:nvSpPr>
        <p:spPr/>
        <p:txBody>
          <a:bodyPr/>
          <a:lstStyle/>
          <a:p>
            <a:r>
              <a:rPr lang="cs-CZ" dirty="0"/>
              <a:t>Pointer </a:t>
            </a:r>
            <a:r>
              <a:rPr lang="cs-CZ" dirty="0" err="1"/>
              <a:t>subtraction</a:t>
            </a:r>
            <a:r>
              <a:rPr lang="en-US" dirty="0"/>
              <a:t> Example</a:t>
            </a:r>
            <a:endParaRPr lang="cs-CZ" dirty="0"/>
          </a:p>
        </p:txBody>
      </p:sp>
      <p:sp>
        <p:nvSpPr>
          <p:cNvPr id="5" name="Zástupný symbol pro číslo snímku 4">
            <a:extLst>
              <a:ext uri="{FF2B5EF4-FFF2-40B4-BE49-F238E27FC236}">
                <a16:creationId xmlns:a16="http://schemas.microsoft.com/office/drawing/2014/main" id="{16BE6F35-A490-4C69-B7DC-4F475D0D81BD}"/>
              </a:ext>
            </a:extLst>
          </p:cNvPr>
          <p:cNvSpPr>
            <a:spLocks noGrp="1"/>
          </p:cNvSpPr>
          <p:nvPr>
            <p:ph type="sldNum" sz="quarter" idx="12"/>
          </p:nvPr>
        </p:nvSpPr>
        <p:spPr/>
        <p:txBody>
          <a:bodyPr/>
          <a:lstStyle/>
          <a:p>
            <a:fld id="{58ACF089-6BD9-4FF9-8F05-3BF27D933551}" type="slidenum">
              <a:rPr lang="cs-CZ" smtClean="0"/>
              <a:t>41</a:t>
            </a:fld>
            <a:endParaRPr lang="cs-CZ"/>
          </a:p>
        </p:txBody>
      </p:sp>
      <p:sp>
        <p:nvSpPr>
          <p:cNvPr id="6" name="Obdélník 5">
            <a:extLst>
              <a:ext uri="{FF2B5EF4-FFF2-40B4-BE49-F238E27FC236}">
                <a16:creationId xmlns:a16="http://schemas.microsoft.com/office/drawing/2014/main" id="{9C413DFC-1812-4627-973D-A7937722D961}"/>
              </a:ext>
            </a:extLst>
          </p:cNvPr>
          <p:cNvSpPr/>
          <p:nvPr/>
        </p:nvSpPr>
        <p:spPr>
          <a:xfrm>
            <a:off x="7014556" y="1694693"/>
            <a:ext cx="4567844" cy="466165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cs-CZ"/>
          </a:p>
        </p:txBody>
      </p:sp>
      <p:sp>
        <p:nvSpPr>
          <p:cNvPr id="8" name="TextovéPole 7">
            <a:extLst>
              <a:ext uri="{FF2B5EF4-FFF2-40B4-BE49-F238E27FC236}">
                <a16:creationId xmlns:a16="http://schemas.microsoft.com/office/drawing/2014/main" id="{64A4D747-F78C-46EF-8A2E-C63C2A2DDAC4}"/>
              </a:ext>
            </a:extLst>
          </p:cNvPr>
          <p:cNvSpPr txBox="1"/>
          <p:nvPr/>
        </p:nvSpPr>
        <p:spPr>
          <a:xfrm>
            <a:off x="7012477" y="1417638"/>
            <a:ext cx="1697875" cy="369332"/>
          </a:xfrm>
          <a:prstGeom prst="rect">
            <a:avLst/>
          </a:prstGeom>
          <a:noFill/>
        </p:spPr>
        <p:txBody>
          <a:bodyPr wrap="square" rtlCol="0">
            <a:spAutoFit/>
          </a:bodyPr>
          <a:lstStyle/>
          <a:p>
            <a:r>
              <a:rPr lang="cs-CZ" dirty="0"/>
              <a:t>RAM</a:t>
            </a:r>
          </a:p>
        </p:txBody>
      </p:sp>
      <p:sp>
        <p:nvSpPr>
          <p:cNvPr id="9" name="Obdélník 8">
            <a:extLst>
              <a:ext uri="{FF2B5EF4-FFF2-40B4-BE49-F238E27FC236}">
                <a16:creationId xmlns:a16="http://schemas.microsoft.com/office/drawing/2014/main" id="{BC670A61-036B-44F4-AE9C-10FC6D63E78D}"/>
              </a:ext>
            </a:extLst>
          </p:cNvPr>
          <p:cNvSpPr/>
          <p:nvPr/>
        </p:nvSpPr>
        <p:spPr>
          <a:xfrm>
            <a:off x="8852609" y="1786970"/>
            <a:ext cx="1670858" cy="64633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solidFill>
                  <a:schemeClr val="tx1"/>
                </a:solidFill>
              </a:rPr>
              <a:t>1</a:t>
            </a:r>
            <a:endParaRPr lang="cs-CZ" sz="2400" dirty="0">
              <a:solidFill>
                <a:schemeClr val="tx1"/>
              </a:solidFill>
            </a:endParaRPr>
          </a:p>
        </p:txBody>
      </p:sp>
      <p:sp>
        <p:nvSpPr>
          <p:cNvPr id="10" name="TextovéPole 9">
            <a:extLst>
              <a:ext uri="{FF2B5EF4-FFF2-40B4-BE49-F238E27FC236}">
                <a16:creationId xmlns:a16="http://schemas.microsoft.com/office/drawing/2014/main" id="{1D2D47C0-D201-4BBE-A5E5-0B3BD41A22F6}"/>
              </a:ext>
            </a:extLst>
          </p:cNvPr>
          <p:cNvSpPr txBox="1"/>
          <p:nvPr/>
        </p:nvSpPr>
        <p:spPr>
          <a:xfrm>
            <a:off x="6750996" y="1756191"/>
            <a:ext cx="2100574" cy="707886"/>
          </a:xfrm>
          <a:prstGeom prst="rect">
            <a:avLst/>
          </a:prstGeom>
          <a:noFill/>
        </p:spPr>
        <p:txBody>
          <a:bodyPr wrap="square" rtlCol="0" anchor="ctr">
            <a:spAutoFit/>
          </a:bodyPr>
          <a:lstStyle/>
          <a:p>
            <a:pPr algn="r"/>
            <a:r>
              <a:rPr lang="cs-CZ" sz="2000" dirty="0" err="1">
                <a:solidFill>
                  <a:srgbClr val="000000"/>
                </a:solidFill>
                <a:latin typeface="Consolas" panose="020B0609020204030204" pitchFamily="49" charset="0"/>
              </a:rPr>
              <a:t>address</a:t>
            </a:r>
            <a:r>
              <a:rPr lang="cs-CZ" sz="2000" dirty="0">
                <a:solidFill>
                  <a:srgbClr val="000000"/>
                </a:solidFill>
                <a:latin typeface="Consolas" panose="020B0609020204030204" pitchFamily="49" charset="0"/>
              </a:rPr>
              <a:t> 1000</a:t>
            </a:r>
          </a:p>
          <a:p>
            <a:pPr lvl="1" algn="r"/>
            <a:r>
              <a:rPr lang="en-US" sz="2000" dirty="0">
                <a:solidFill>
                  <a:srgbClr val="000000"/>
                </a:solidFill>
                <a:latin typeface="Consolas" panose="020B0609020204030204" pitchFamily="49" charset="0"/>
              </a:rPr>
              <a:t>buffer[0]</a:t>
            </a:r>
            <a:r>
              <a:rPr lang="cs-CZ" sz="2000" dirty="0">
                <a:solidFill>
                  <a:srgbClr val="000000"/>
                </a:solidFill>
                <a:latin typeface="Consolas" panose="020B0609020204030204" pitchFamily="49" charset="0"/>
              </a:rPr>
              <a:t>:</a:t>
            </a:r>
            <a:endParaRPr lang="cs-CZ" sz="2000" dirty="0"/>
          </a:p>
        </p:txBody>
      </p:sp>
      <p:sp>
        <p:nvSpPr>
          <p:cNvPr id="21" name="Obdélník 20">
            <a:extLst>
              <a:ext uri="{FF2B5EF4-FFF2-40B4-BE49-F238E27FC236}">
                <a16:creationId xmlns:a16="http://schemas.microsoft.com/office/drawing/2014/main" id="{E61A8C46-6056-423B-9947-94120B074273}"/>
              </a:ext>
            </a:extLst>
          </p:cNvPr>
          <p:cNvSpPr/>
          <p:nvPr/>
        </p:nvSpPr>
        <p:spPr>
          <a:xfrm>
            <a:off x="8852609" y="2417966"/>
            <a:ext cx="1670858" cy="64633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solidFill>
                  <a:schemeClr val="tx1"/>
                </a:solidFill>
              </a:rPr>
              <a:t>9</a:t>
            </a:r>
            <a:endParaRPr lang="cs-CZ" sz="2400" dirty="0">
              <a:solidFill>
                <a:schemeClr val="tx1"/>
              </a:solidFill>
            </a:endParaRPr>
          </a:p>
        </p:txBody>
      </p:sp>
      <p:sp>
        <p:nvSpPr>
          <p:cNvPr id="22" name="TextovéPole 21">
            <a:extLst>
              <a:ext uri="{FF2B5EF4-FFF2-40B4-BE49-F238E27FC236}">
                <a16:creationId xmlns:a16="http://schemas.microsoft.com/office/drawing/2014/main" id="{B7E51456-5F44-45C8-91A1-06FF13F98914}"/>
              </a:ext>
            </a:extLst>
          </p:cNvPr>
          <p:cNvSpPr txBox="1"/>
          <p:nvPr/>
        </p:nvSpPr>
        <p:spPr>
          <a:xfrm>
            <a:off x="6750996" y="2387187"/>
            <a:ext cx="2100574" cy="707886"/>
          </a:xfrm>
          <a:prstGeom prst="rect">
            <a:avLst/>
          </a:prstGeom>
          <a:noFill/>
        </p:spPr>
        <p:txBody>
          <a:bodyPr wrap="square" rtlCol="0" anchor="ctr">
            <a:spAutoFit/>
          </a:bodyPr>
          <a:lstStyle/>
          <a:p>
            <a:pPr algn="r"/>
            <a:r>
              <a:rPr lang="cs-CZ" sz="2000" dirty="0" err="1">
                <a:solidFill>
                  <a:srgbClr val="000000"/>
                </a:solidFill>
                <a:latin typeface="Consolas" panose="020B0609020204030204" pitchFamily="49" charset="0"/>
              </a:rPr>
              <a:t>address</a:t>
            </a:r>
            <a:r>
              <a:rPr lang="cs-CZ" sz="2000" dirty="0">
                <a:solidFill>
                  <a:srgbClr val="000000"/>
                </a:solidFill>
                <a:latin typeface="Consolas" panose="020B0609020204030204" pitchFamily="49" charset="0"/>
              </a:rPr>
              <a:t> 100</a:t>
            </a:r>
            <a:r>
              <a:rPr lang="en-US" sz="2000" dirty="0">
                <a:solidFill>
                  <a:srgbClr val="000000"/>
                </a:solidFill>
                <a:latin typeface="Consolas" panose="020B0609020204030204" pitchFamily="49" charset="0"/>
              </a:rPr>
              <a:t>4</a:t>
            </a:r>
            <a:endParaRPr lang="cs-CZ" sz="2000" dirty="0">
              <a:solidFill>
                <a:srgbClr val="000000"/>
              </a:solidFill>
              <a:latin typeface="Consolas" panose="020B0609020204030204" pitchFamily="49" charset="0"/>
            </a:endParaRPr>
          </a:p>
          <a:p>
            <a:pPr lvl="1" algn="r"/>
            <a:r>
              <a:rPr lang="en-US" sz="2000" dirty="0">
                <a:solidFill>
                  <a:srgbClr val="000000"/>
                </a:solidFill>
                <a:latin typeface="Consolas" panose="020B0609020204030204" pitchFamily="49" charset="0"/>
              </a:rPr>
              <a:t>buffer[1]</a:t>
            </a:r>
            <a:r>
              <a:rPr lang="cs-CZ" sz="2000" dirty="0">
                <a:solidFill>
                  <a:srgbClr val="000000"/>
                </a:solidFill>
                <a:latin typeface="Consolas" panose="020B0609020204030204" pitchFamily="49" charset="0"/>
              </a:rPr>
              <a:t>:</a:t>
            </a:r>
            <a:endParaRPr lang="cs-CZ" sz="2000" dirty="0"/>
          </a:p>
        </p:txBody>
      </p:sp>
      <p:sp>
        <p:nvSpPr>
          <p:cNvPr id="12" name="Obdélník 11">
            <a:extLst>
              <a:ext uri="{FF2B5EF4-FFF2-40B4-BE49-F238E27FC236}">
                <a16:creationId xmlns:a16="http://schemas.microsoft.com/office/drawing/2014/main" id="{612461D7-DC4A-425F-A9AE-CB1471933BF9}"/>
              </a:ext>
            </a:extLst>
          </p:cNvPr>
          <p:cNvSpPr/>
          <p:nvPr/>
        </p:nvSpPr>
        <p:spPr>
          <a:xfrm>
            <a:off x="8852609" y="3064294"/>
            <a:ext cx="1670858" cy="64633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solidFill>
                  <a:schemeClr val="tx1"/>
                </a:solidFill>
              </a:rPr>
              <a:t>5</a:t>
            </a:r>
            <a:endParaRPr lang="cs-CZ" sz="2400" dirty="0">
              <a:solidFill>
                <a:schemeClr val="tx1"/>
              </a:solidFill>
            </a:endParaRPr>
          </a:p>
        </p:txBody>
      </p:sp>
      <p:sp>
        <p:nvSpPr>
          <p:cNvPr id="13" name="TextovéPole 12">
            <a:extLst>
              <a:ext uri="{FF2B5EF4-FFF2-40B4-BE49-F238E27FC236}">
                <a16:creationId xmlns:a16="http://schemas.microsoft.com/office/drawing/2014/main" id="{FA75918C-3E7B-4A11-B290-A1242D7EEC55}"/>
              </a:ext>
            </a:extLst>
          </p:cNvPr>
          <p:cNvSpPr txBox="1"/>
          <p:nvPr/>
        </p:nvSpPr>
        <p:spPr>
          <a:xfrm>
            <a:off x="6750996" y="3033515"/>
            <a:ext cx="2100574" cy="707886"/>
          </a:xfrm>
          <a:prstGeom prst="rect">
            <a:avLst/>
          </a:prstGeom>
          <a:noFill/>
        </p:spPr>
        <p:txBody>
          <a:bodyPr wrap="square" rtlCol="0" anchor="ctr">
            <a:spAutoFit/>
          </a:bodyPr>
          <a:lstStyle/>
          <a:p>
            <a:pPr algn="r"/>
            <a:r>
              <a:rPr lang="cs-CZ" sz="2000" dirty="0" err="1">
                <a:solidFill>
                  <a:srgbClr val="000000"/>
                </a:solidFill>
                <a:latin typeface="Consolas" panose="020B0609020204030204" pitchFamily="49" charset="0"/>
              </a:rPr>
              <a:t>address</a:t>
            </a:r>
            <a:r>
              <a:rPr lang="cs-CZ" sz="2000" dirty="0">
                <a:solidFill>
                  <a:srgbClr val="000000"/>
                </a:solidFill>
                <a:latin typeface="Consolas" panose="020B0609020204030204" pitchFamily="49" charset="0"/>
              </a:rPr>
              <a:t> 100</a:t>
            </a:r>
            <a:r>
              <a:rPr lang="en-US" sz="2000" dirty="0">
                <a:solidFill>
                  <a:srgbClr val="000000"/>
                </a:solidFill>
                <a:latin typeface="Consolas" panose="020B0609020204030204" pitchFamily="49" charset="0"/>
              </a:rPr>
              <a:t>8</a:t>
            </a:r>
            <a:endParaRPr lang="cs-CZ" sz="2000" dirty="0">
              <a:solidFill>
                <a:srgbClr val="000000"/>
              </a:solidFill>
              <a:latin typeface="Consolas" panose="020B0609020204030204" pitchFamily="49" charset="0"/>
            </a:endParaRPr>
          </a:p>
          <a:p>
            <a:pPr lvl="1" algn="r"/>
            <a:r>
              <a:rPr lang="en-US" sz="2000" dirty="0">
                <a:solidFill>
                  <a:srgbClr val="000000"/>
                </a:solidFill>
                <a:latin typeface="Consolas" panose="020B0609020204030204" pitchFamily="49" charset="0"/>
              </a:rPr>
              <a:t>buffer[2]</a:t>
            </a:r>
            <a:r>
              <a:rPr lang="cs-CZ" sz="2000" dirty="0">
                <a:solidFill>
                  <a:srgbClr val="000000"/>
                </a:solidFill>
                <a:latin typeface="Consolas" panose="020B0609020204030204" pitchFamily="49" charset="0"/>
              </a:rPr>
              <a:t>:</a:t>
            </a:r>
            <a:endParaRPr lang="cs-CZ" sz="2000" dirty="0"/>
          </a:p>
        </p:txBody>
      </p:sp>
      <p:sp>
        <p:nvSpPr>
          <p:cNvPr id="14" name="Obdélník 13">
            <a:extLst>
              <a:ext uri="{FF2B5EF4-FFF2-40B4-BE49-F238E27FC236}">
                <a16:creationId xmlns:a16="http://schemas.microsoft.com/office/drawing/2014/main" id="{E31797FA-DEA6-48A5-AC22-933A2239A647}"/>
              </a:ext>
            </a:extLst>
          </p:cNvPr>
          <p:cNvSpPr/>
          <p:nvPr/>
        </p:nvSpPr>
        <p:spPr>
          <a:xfrm>
            <a:off x="8851570" y="3710625"/>
            <a:ext cx="1670858" cy="64633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solidFill>
                  <a:schemeClr val="tx1"/>
                </a:solidFill>
              </a:rPr>
              <a:t>2</a:t>
            </a:r>
            <a:endParaRPr lang="cs-CZ" sz="2400" dirty="0">
              <a:solidFill>
                <a:schemeClr val="tx1"/>
              </a:solidFill>
            </a:endParaRPr>
          </a:p>
        </p:txBody>
      </p:sp>
      <p:sp>
        <p:nvSpPr>
          <p:cNvPr id="15" name="TextovéPole 14">
            <a:extLst>
              <a:ext uri="{FF2B5EF4-FFF2-40B4-BE49-F238E27FC236}">
                <a16:creationId xmlns:a16="http://schemas.microsoft.com/office/drawing/2014/main" id="{154E8E40-4353-44BB-9F90-DF46C42A1000}"/>
              </a:ext>
            </a:extLst>
          </p:cNvPr>
          <p:cNvSpPr txBox="1"/>
          <p:nvPr/>
        </p:nvSpPr>
        <p:spPr>
          <a:xfrm>
            <a:off x="6749957" y="3679846"/>
            <a:ext cx="2100574" cy="707886"/>
          </a:xfrm>
          <a:prstGeom prst="rect">
            <a:avLst/>
          </a:prstGeom>
          <a:noFill/>
        </p:spPr>
        <p:txBody>
          <a:bodyPr wrap="square" rtlCol="0" anchor="ctr">
            <a:spAutoFit/>
          </a:bodyPr>
          <a:lstStyle/>
          <a:p>
            <a:pPr algn="r"/>
            <a:r>
              <a:rPr lang="cs-CZ" sz="2000" dirty="0" err="1">
                <a:solidFill>
                  <a:srgbClr val="000000"/>
                </a:solidFill>
                <a:latin typeface="Consolas" panose="020B0609020204030204" pitchFamily="49" charset="0"/>
              </a:rPr>
              <a:t>address</a:t>
            </a:r>
            <a:r>
              <a:rPr lang="cs-CZ" sz="2000" dirty="0">
                <a:solidFill>
                  <a:srgbClr val="000000"/>
                </a:solidFill>
                <a:latin typeface="Consolas" panose="020B0609020204030204" pitchFamily="49" charset="0"/>
              </a:rPr>
              <a:t> 10</a:t>
            </a:r>
            <a:r>
              <a:rPr lang="en-US" sz="2000" dirty="0">
                <a:solidFill>
                  <a:srgbClr val="000000"/>
                </a:solidFill>
                <a:latin typeface="Consolas" panose="020B0609020204030204" pitchFamily="49" charset="0"/>
              </a:rPr>
              <a:t>12</a:t>
            </a:r>
            <a:endParaRPr lang="cs-CZ" sz="2000" dirty="0">
              <a:solidFill>
                <a:srgbClr val="000000"/>
              </a:solidFill>
              <a:latin typeface="Consolas" panose="020B0609020204030204" pitchFamily="49" charset="0"/>
            </a:endParaRPr>
          </a:p>
          <a:p>
            <a:pPr lvl="1" algn="r"/>
            <a:r>
              <a:rPr lang="en-US" sz="2000" dirty="0">
                <a:solidFill>
                  <a:srgbClr val="000000"/>
                </a:solidFill>
                <a:latin typeface="Consolas" panose="020B0609020204030204" pitchFamily="49" charset="0"/>
              </a:rPr>
              <a:t>buffer[3]</a:t>
            </a:r>
            <a:r>
              <a:rPr lang="cs-CZ" sz="2000" dirty="0">
                <a:solidFill>
                  <a:srgbClr val="000000"/>
                </a:solidFill>
                <a:latin typeface="Consolas" panose="020B0609020204030204" pitchFamily="49" charset="0"/>
              </a:rPr>
              <a:t>:</a:t>
            </a:r>
            <a:endParaRPr lang="cs-CZ" sz="2000" dirty="0"/>
          </a:p>
        </p:txBody>
      </p:sp>
      <p:sp>
        <p:nvSpPr>
          <p:cNvPr id="16" name="Obdélník 15">
            <a:extLst>
              <a:ext uri="{FF2B5EF4-FFF2-40B4-BE49-F238E27FC236}">
                <a16:creationId xmlns:a16="http://schemas.microsoft.com/office/drawing/2014/main" id="{DA89675A-C1FD-4160-9787-06CB03D992EC}"/>
              </a:ext>
            </a:extLst>
          </p:cNvPr>
          <p:cNvSpPr/>
          <p:nvPr/>
        </p:nvSpPr>
        <p:spPr>
          <a:xfrm>
            <a:off x="8850531" y="4341618"/>
            <a:ext cx="1670858" cy="646331"/>
          </a:xfrm>
          <a:prstGeom prst="rect">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solidFill>
                  <a:srgbClr val="FF0000"/>
                </a:solidFill>
              </a:rPr>
              <a:t>1000</a:t>
            </a:r>
            <a:endParaRPr lang="cs-CZ" sz="2400" dirty="0">
              <a:solidFill>
                <a:srgbClr val="FF0000"/>
              </a:solidFill>
            </a:endParaRPr>
          </a:p>
        </p:txBody>
      </p:sp>
      <p:sp>
        <p:nvSpPr>
          <p:cNvPr id="17" name="TextovéPole 16">
            <a:extLst>
              <a:ext uri="{FF2B5EF4-FFF2-40B4-BE49-F238E27FC236}">
                <a16:creationId xmlns:a16="http://schemas.microsoft.com/office/drawing/2014/main" id="{B48209AA-A8F2-44E4-91B8-37F03DD3D5AB}"/>
              </a:ext>
            </a:extLst>
          </p:cNvPr>
          <p:cNvSpPr txBox="1"/>
          <p:nvPr/>
        </p:nvSpPr>
        <p:spPr>
          <a:xfrm>
            <a:off x="6748918" y="4310839"/>
            <a:ext cx="2100574" cy="707886"/>
          </a:xfrm>
          <a:prstGeom prst="rect">
            <a:avLst/>
          </a:prstGeom>
          <a:noFill/>
        </p:spPr>
        <p:txBody>
          <a:bodyPr wrap="square" rtlCol="0" anchor="ctr">
            <a:spAutoFit/>
          </a:bodyPr>
          <a:lstStyle/>
          <a:p>
            <a:pPr algn="r"/>
            <a:r>
              <a:rPr lang="cs-CZ" sz="2000" dirty="0" err="1">
                <a:solidFill>
                  <a:srgbClr val="FF0000"/>
                </a:solidFill>
                <a:latin typeface="Consolas" panose="020B0609020204030204" pitchFamily="49" charset="0"/>
              </a:rPr>
              <a:t>address</a:t>
            </a:r>
            <a:r>
              <a:rPr lang="cs-CZ" sz="2000" dirty="0">
                <a:solidFill>
                  <a:srgbClr val="FF0000"/>
                </a:solidFill>
                <a:latin typeface="Consolas" panose="020B0609020204030204" pitchFamily="49" charset="0"/>
              </a:rPr>
              <a:t> 10</a:t>
            </a:r>
            <a:r>
              <a:rPr lang="en-US" sz="2000" dirty="0">
                <a:solidFill>
                  <a:srgbClr val="FF0000"/>
                </a:solidFill>
                <a:latin typeface="Consolas" panose="020B0609020204030204" pitchFamily="49" charset="0"/>
              </a:rPr>
              <a:t>16</a:t>
            </a:r>
            <a:endParaRPr lang="cs-CZ" sz="2000" dirty="0">
              <a:solidFill>
                <a:srgbClr val="FF0000"/>
              </a:solidFill>
              <a:latin typeface="Consolas" panose="020B0609020204030204" pitchFamily="49" charset="0"/>
            </a:endParaRPr>
          </a:p>
          <a:p>
            <a:pPr lvl="1" algn="r"/>
            <a:r>
              <a:rPr lang="en-US" sz="2000" dirty="0">
                <a:solidFill>
                  <a:srgbClr val="FF0000"/>
                </a:solidFill>
                <a:latin typeface="Consolas" panose="020B0609020204030204" pitchFamily="49" charset="0"/>
              </a:rPr>
              <a:t>p1</a:t>
            </a:r>
            <a:r>
              <a:rPr lang="cs-CZ" sz="2000" dirty="0">
                <a:solidFill>
                  <a:srgbClr val="FF0000"/>
                </a:solidFill>
                <a:latin typeface="Consolas" panose="020B0609020204030204" pitchFamily="49" charset="0"/>
              </a:rPr>
              <a:t>:</a:t>
            </a:r>
            <a:endParaRPr lang="cs-CZ" sz="2000" dirty="0">
              <a:solidFill>
                <a:srgbClr val="FF0000"/>
              </a:solidFill>
            </a:endParaRPr>
          </a:p>
        </p:txBody>
      </p:sp>
      <p:sp>
        <p:nvSpPr>
          <p:cNvPr id="4" name="Obdélník 3">
            <a:extLst>
              <a:ext uri="{FF2B5EF4-FFF2-40B4-BE49-F238E27FC236}">
                <a16:creationId xmlns:a16="http://schemas.microsoft.com/office/drawing/2014/main" id="{CEC0D4D6-913C-4A89-A632-6C2B411BB56A}"/>
              </a:ext>
            </a:extLst>
          </p:cNvPr>
          <p:cNvSpPr/>
          <p:nvPr/>
        </p:nvSpPr>
        <p:spPr>
          <a:xfrm>
            <a:off x="437644" y="1694693"/>
            <a:ext cx="5328673" cy="3046988"/>
          </a:xfrm>
          <a:prstGeom prst="rect">
            <a:avLst/>
          </a:prstGeom>
        </p:spPr>
        <p:txBody>
          <a:bodyPr wrap="square">
            <a:spAutoFit/>
          </a:bodyPr>
          <a:lstStyle/>
          <a:p>
            <a:r>
              <a:rPr lang="fr-FR" sz="2400" dirty="0">
                <a:solidFill>
                  <a:srgbClr val="0000FF"/>
                </a:solidFill>
                <a:latin typeface="Consolas" panose="020B0609020204030204" pitchFamily="49" charset="0"/>
              </a:rPr>
              <a:t>int</a:t>
            </a:r>
            <a:r>
              <a:rPr lang="fr-FR" sz="2400" dirty="0">
                <a:solidFill>
                  <a:srgbClr val="000000"/>
                </a:solidFill>
                <a:latin typeface="Consolas" panose="020B0609020204030204" pitchFamily="49" charset="0"/>
              </a:rPr>
              <a:t> buffer[] = { 1, 9, 5, 2 };</a:t>
            </a:r>
          </a:p>
          <a:p>
            <a:endParaRPr lang="cs-CZ" sz="2400" dirty="0">
              <a:solidFill>
                <a:srgbClr val="000000"/>
              </a:solidFill>
              <a:latin typeface="Consolas" panose="020B0609020204030204" pitchFamily="49" charset="0"/>
            </a:endParaRPr>
          </a:p>
          <a:p>
            <a:r>
              <a:rPr lang="cs-CZ" sz="2400" dirty="0" err="1">
                <a:solidFill>
                  <a:srgbClr val="FF0000"/>
                </a:solidFill>
                <a:latin typeface="Consolas" panose="020B0609020204030204" pitchFamily="49" charset="0"/>
              </a:rPr>
              <a:t>int</a:t>
            </a:r>
            <a:r>
              <a:rPr lang="cs-CZ" sz="2400" dirty="0">
                <a:solidFill>
                  <a:srgbClr val="FF0000"/>
                </a:solidFill>
                <a:latin typeface="Consolas" panose="020B0609020204030204" pitchFamily="49" charset="0"/>
              </a:rPr>
              <a:t>* p1 = &amp;buffer[0];</a:t>
            </a:r>
          </a:p>
          <a:p>
            <a:r>
              <a:rPr lang="cs-CZ" sz="2400" dirty="0" err="1">
                <a:solidFill>
                  <a:srgbClr val="0000FF"/>
                </a:solidFill>
                <a:latin typeface="Consolas" panose="020B0609020204030204" pitchFamily="49" charset="0"/>
              </a:rPr>
              <a:t>int</a:t>
            </a:r>
            <a:r>
              <a:rPr lang="cs-CZ" sz="2400" dirty="0">
                <a:solidFill>
                  <a:srgbClr val="000000"/>
                </a:solidFill>
                <a:latin typeface="Consolas" panose="020B0609020204030204" pitchFamily="49" charset="0"/>
              </a:rPr>
              <a:t>* p2 = &amp;buffer[3];</a:t>
            </a:r>
          </a:p>
          <a:p>
            <a:endParaRPr lang="cs-CZ" sz="2400" dirty="0">
              <a:solidFill>
                <a:srgbClr val="000000"/>
              </a:solidFill>
              <a:latin typeface="Consolas" panose="020B0609020204030204" pitchFamily="49" charset="0"/>
            </a:endParaRPr>
          </a:p>
          <a:p>
            <a:r>
              <a:rPr lang="cs-CZ" sz="2400" dirty="0" err="1">
                <a:solidFill>
                  <a:srgbClr val="0000FF"/>
                </a:solidFill>
                <a:latin typeface="Consolas" panose="020B0609020204030204" pitchFamily="49" charset="0"/>
              </a:rPr>
              <a:t>int</a:t>
            </a:r>
            <a:r>
              <a:rPr lang="cs-CZ" sz="2400" dirty="0">
                <a:solidFill>
                  <a:srgbClr val="000000"/>
                </a:solidFill>
                <a:latin typeface="Consolas" panose="020B0609020204030204" pitchFamily="49" charset="0"/>
              </a:rPr>
              <a:t> n = p2 - p1;</a:t>
            </a:r>
          </a:p>
          <a:p>
            <a:endParaRPr lang="cs-CZ" sz="2400" dirty="0">
              <a:solidFill>
                <a:srgbClr val="000000"/>
              </a:solidFill>
              <a:latin typeface="Consolas" panose="020B0609020204030204" pitchFamily="49" charset="0"/>
            </a:endParaRPr>
          </a:p>
          <a:p>
            <a:r>
              <a:rPr lang="cs-CZ" sz="2400" dirty="0" err="1">
                <a:solidFill>
                  <a:srgbClr val="000000"/>
                </a:solidFill>
                <a:latin typeface="Consolas" panose="020B0609020204030204" pitchFamily="49" charset="0"/>
              </a:rPr>
              <a:t>printf</a:t>
            </a:r>
            <a:r>
              <a:rPr lang="cs-CZ" sz="2400" dirty="0">
                <a:solidFill>
                  <a:srgbClr val="000000"/>
                </a:solidFill>
                <a:latin typeface="Consolas" panose="020B0609020204030204" pitchFamily="49" charset="0"/>
              </a:rPr>
              <a:t>(</a:t>
            </a:r>
            <a:r>
              <a:rPr lang="cs-CZ" sz="2400" dirty="0">
                <a:solidFill>
                  <a:srgbClr val="A31515"/>
                </a:solidFill>
                <a:latin typeface="Consolas" panose="020B0609020204030204" pitchFamily="49" charset="0"/>
              </a:rPr>
              <a:t>"%n"</a:t>
            </a:r>
            <a:r>
              <a:rPr lang="cs-CZ" sz="2400" dirty="0">
                <a:solidFill>
                  <a:srgbClr val="000000"/>
                </a:solidFill>
                <a:latin typeface="Consolas" panose="020B0609020204030204" pitchFamily="49" charset="0"/>
              </a:rPr>
              <a:t>, n);</a:t>
            </a:r>
            <a:endParaRPr lang="cs-CZ" sz="2400" dirty="0"/>
          </a:p>
        </p:txBody>
      </p:sp>
      <p:cxnSp>
        <p:nvCxnSpPr>
          <p:cNvPr id="7" name="Přímá spojnice se šipkou 6">
            <a:extLst>
              <a:ext uri="{FF2B5EF4-FFF2-40B4-BE49-F238E27FC236}">
                <a16:creationId xmlns:a16="http://schemas.microsoft.com/office/drawing/2014/main" id="{38C2B6FE-06DF-448A-9DBA-0E0232CF4BD5}"/>
              </a:ext>
            </a:extLst>
          </p:cNvPr>
          <p:cNvCxnSpPr/>
          <p:nvPr/>
        </p:nvCxnSpPr>
        <p:spPr>
          <a:xfrm>
            <a:off x="8556171" y="2071396"/>
            <a:ext cx="1129005" cy="246328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091409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EEA7AB69-2049-4437-9039-09146C9AEAF2}"/>
              </a:ext>
            </a:extLst>
          </p:cNvPr>
          <p:cNvSpPr>
            <a:spLocks noGrp="1"/>
          </p:cNvSpPr>
          <p:nvPr>
            <p:ph type="title"/>
          </p:nvPr>
        </p:nvSpPr>
        <p:spPr/>
        <p:txBody>
          <a:bodyPr/>
          <a:lstStyle/>
          <a:p>
            <a:r>
              <a:rPr lang="cs-CZ" dirty="0"/>
              <a:t>Pointer </a:t>
            </a:r>
            <a:r>
              <a:rPr lang="cs-CZ" dirty="0" err="1"/>
              <a:t>subtraction</a:t>
            </a:r>
            <a:r>
              <a:rPr lang="en-US" dirty="0"/>
              <a:t> Example</a:t>
            </a:r>
            <a:endParaRPr lang="cs-CZ" dirty="0"/>
          </a:p>
        </p:txBody>
      </p:sp>
      <p:sp>
        <p:nvSpPr>
          <p:cNvPr id="5" name="Zástupný symbol pro číslo snímku 4">
            <a:extLst>
              <a:ext uri="{FF2B5EF4-FFF2-40B4-BE49-F238E27FC236}">
                <a16:creationId xmlns:a16="http://schemas.microsoft.com/office/drawing/2014/main" id="{16BE6F35-A490-4C69-B7DC-4F475D0D81BD}"/>
              </a:ext>
            </a:extLst>
          </p:cNvPr>
          <p:cNvSpPr>
            <a:spLocks noGrp="1"/>
          </p:cNvSpPr>
          <p:nvPr>
            <p:ph type="sldNum" sz="quarter" idx="12"/>
          </p:nvPr>
        </p:nvSpPr>
        <p:spPr/>
        <p:txBody>
          <a:bodyPr/>
          <a:lstStyle/>
          <a:p>
            <a:fld id="{58ACF089-6BD9-4FF9-8F05-3BF27D933551}" type="slidenum">
              <a:rPr lang="cs-CZ" smtClean="0"/>
              <a:t>42</a:t>
            </a:fld>
            <a:endParaRPr lang="cs-CZ"/>
          </a:p>
        </p:txBody>
      </p:sp>
      <p:sp>
        <p:nvSpPr>
          <p:cNvPr id="6" name="Obdélník 5">
            <a:extLst>
              <a:ext uri="{FF2B5EF4-FFF2-40B4-BE49-F238E27FC236}">
                <a16:creationId xmlns:a16="http://schemas.microsoft.com/office/drawing/2014/main" id="{9C413DFC-1812-4627-973D-A7937722D961}"/>
              </a:ext>
            </a:extLst>
          </p:cNvPr>
          <p:cNvSpPr/>
          <p:nvPr/>
        </p:nvSpPr>
        <p:spPr>
          <a:xfrm>
            <a:off x="7014556" y="1694693"/>
            <a:ext cx="4567844" cy="466165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cs-CZ"/>
          </a:p>
        </p:txBody>
      </p:sp>
      <p:sp>
        <p:nvSpPr>
          <p:cNvPr id="8" name="TextovéPole 7">
            <a:extLst>
              <a:ext uri="{FF2B5EF4-FFF2-40B4-BE49-F238E27FC236}">
                <a16:creationId xmlns:a16="http://schemas.microsoft.com/office/drawing/2014/main" id="{64A4D747-F78C-46EF-8A2E-C63C2A2DDAC4}"/>
              </a:ext>
            </a:extLst>
          </p:cNvPr>
          <p:cNvSpPr txBox="1"/>
          <p:nvPr/>
        </p:nvSpPr>
        <p:spPr>
          <a:xfrm>
            <a:off x="7012477" y="1417638"/>
            <a:ext cx="1697875" cy="369332"/>
          </a:xfrm>
          <a:prstGeom prst="rect">
            <a:avLst/>
          </a:prstGeom>
          <a:noFill/>
        </p:spPr>
        <p:txBody>
          <a:bodyPr wrap="square" rtlCol="0">
            <a:spAutoFit/>
          </a:bodyPr>
          <a:lstStyle/>
          <a:p>
            <a:r>
              <a:rPr lang="cs-CZ" dirty="0"/>
              <a:t>RAM</a:t>
            </a:r>
          </a:p>
        </p:txBody>
      </p:sp>
      <p:sp>
        <p:nvSpPr>
          <p:cNvPr id="9" name="Obdélník 8">
            <a:extLst>
              <a:ext uri="{FF2B5EF4-FFF2-40B4-BE49-F238E27FC236}">
                <a16:creationId xmlns:a16="http://schemas.microsoft.com/office/drawing/2014/main" id="{BC670A61-036B-44F4-AE9C-10FC6D63E78D}"/>
              </a:ext>
            </a:extLst>
          </p:cNvPr>
          <p:cNvSpPr/>
          <p:nvPr/>
        </p:nvSpPr>
        <p:spPr>
          <a:xfrm>
            <a:off x="8852609" y="1786970"/>
            <a:ext cx="1670858" cy="64633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solidFill>
                  <a:schemeClr val="tx1"/>
                </a:solidFill>
              </a:rPr>
              <a:t>1</a:t>
            </a:r>
            <a:endParaRPr lang="cs-CZ" sz="2400" dirty="0">
              <a:solidFill>
                <a:schemeClr val="tx1"/>
              </a:solidFill>
            </a:endParaRPr>
          </a:p>
        </p:txBody>
      </p:sp>
      <p:sp>
        <p:nvSpPr>
          <p:cNvPr id="10" name="TextovéPole 9">
            <a:extLst>
              <a:ext uri="{FF2B5EF4-FFF2-40B4-BE49-F238E27FC236}">
                <a16:creationId xmlns:a16="http://schemas.microsoft.com/office/drawing/2014/main" id="{1D2D47C0-D201-4BBE-A5E5-0B3BD41A22F6}"/>
              </a:ext>
            </a:extLst>
          </p:cNvPr>
          <p:cNvSpPr txBox="1"/>
          <p:nvPr/>
        </p:nvSpPr>
        <p:spPr>
          <a:xfrm>
            <a:off x="6750996" y="1756191"/>
            <a:ext cx="2100574" cy="707886"/>
          </a:xfrm>
          <a:prstGeom prst="rect">
            <a:avLst/>
          </a:prstGeom>
          <a:noFill/>
        </p:spPr>
        <p:txBody>
          <a:bodyPr wrap="square" rtlCol="0" anchor="ctr">
            <a:spAutoFit/>
          </a:bodyPr>
          <a:lstStyle/>
          <a:p>
            <a:pPr algn="r"/>
            <a:r>
              <a:rPr lang="cs-CZ" sz="2000" dirty="0" err="1">
                <a:solidFill>
                  <a:srgbClr val="000000"/>
                </a:solidFill>
                <a:latin typeface="Consolas" panose="020B0609020204030204" pitchFamily="49" charset="0"/>
              </a:rPr>
              <a:t>address</a:t>
            </a:r>
            <a:r>
              <a:rPr lang="cs-CZ" sz="2000" dirty="0">
                <a:solidFill>
                  <a:srgbClr val="000000"/>
                </a:solidFill>
                <a:latin typeface="Consolas" panose="020B0609020204030204" pitchFamily="49" charset="0"/>
              </a:rPr>
              <a:t> 1000</a:t>
            </a:r>
          </a:p>
          <a:p>
            <a:pPr lvl="1" algn="r"/>
            <a:r>
              <a:rPr lang="en-US" sz="2000" dirty="0">
                <a:solidFill>
                  <a:srgbClr val="000000"/>
                </a:solidFill>
                <a:latin typeface="Consolas" panose="020B0609020204030204" pitchFamily="49" charset="0"/>
              </a:rPr>
              <a:t>buffer[0]</a:t>
            </a:r>
            <a:r>
              <a:rPr lang="cs-CZ" sz="2000" dirty="0">
                <a:solidFill>
                  <a:srgbClr val="000000"/>
                </a:solidFill>
                <a:latin typeface="Consolas" panose="020B0609020204030204" pitchFamily="49" charset="0"/>
              </a:rPr>
              <a:t>:</a:t>
            </a:r>
            <a:endParaRPr lang="cs-CZ" sz="2000" dirty="0"/>
          </a:p>
        </p:txBody>
      </p:sp>
      <p:sp>
        <p:nvSpPr>
          <p:cNvPr id="21" name="Obdélník 20">
            <a:extLst>
              <a:ext uri="{FF2B5EF4-FFF2-40B4-BE49-F238E27FC236}">
                <a16:creationId xmlns:a16="http://schemas.microsoft.com/office/drawing/2014/main" id="{E61A8C46-6056-423B-9947-94120B074273}"/>
              </a:ext>
            </a:extLst>
          </p:cNvPr>
          <p:cNvSpPr/>
          <p:nvPr/>
        </p:nvSpPr>
        <p:spPr>
          <a:xfrm>
            <a:off x="8852609" y="2417966"/>
            <a:ext cx="1670858" cy="64633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solidFill>
                  <a:schemeClr val="tx1"/>
                </a:solidFill>
              </a:rPr>
              <a:t>9</a:t>
            </a:r>
            <a:endParaRPr lang="cs-CZ" sz="2400" dirty="0">
              <a:solidFill>
                <a:schemeClr val="tx1"/>
              </a:solidFill>
            </a:endParaRPr>
          </a:p>
        </p:txBody>
      </p:sp>
      <p:sp>
        <p:nvSpPr>
          <p:cNvPr id="22" name="TextovéPole 21">
            <a:extLst>
              <a:ext uri="{FF2B5EF4-FFF2-40B4-BE49-F238E27FC236}">
                <a16:creationId xmlns:a16="http://schemas.microsoft.com/office/drawing/2014/main" id="{B7E51456-5F44-45C8-91A1-06FF13F98914}"/>
              </a:ext>
            </a:extLst>
          </p:cNvPr>
          <p:cNvSpPr txBox="1"/>
          <p:nvPr/>
        </p:nvSpPr>
        <p:spPr>
          <a:xfrm>
            <a:off x="6750996" y="2387187"/>
            <a:ext cx="2100574" cy="707886"/>
          </a:xfrm>
          <a:prstGeom prst="rect">
            <a:avLst/>
          </a:prstGeom>
          <a:noFill/>
        </p:spPr>
        <p:txBody>
          <a:bodyPr wrap="square" rtlCol="0" anchor="ctr">
            <a:spAutoFit/>
          </a:bodyPr>
          <a:lstStyle/>
          <a:p>
            <a:pPr algn="r"/>
            <a:r>
              <a:rPr lang="cs-CZ" sz="2000" dirty="0" err="1">
                <a:solidFill>
                  <a:srgbClr val="000000"/>
                </a:solidFill>
                <a:latin typeface="Consolas" panose="020B0609020204030204" pitchFamily="49" charset="0"/>
              </a:rPr>
              <a:t>address</a:t>
            </a:r>
            <a:r>
              <a:rPr lang="cs-CZ" sz="2000" dirty="0">
                <a:solidFill>
                  <a:srgbClr val="000000"/>
                </a:solidFill>
                <a:latin typeface="Consolas" panose="020B0609020204030204" pitchFamily="49" charset="0"/>
              </a:rPr>
              <a:t> 100</a:t>
            </a:r>
            <a:r>
              <a:rPr lang="en-US" sz="2000" dirty="0">
                <a:solidFill>
                  <a:srgbClr val="000000"/>
                </a:solidFill>
                <a:latin typeface="Consolas" panose="020B0609020204030204" pitchFamily="49" charset="0"/>
              </a:rPr>
              <a:t>4</a:t>
            </a:r>
            <a:endParaRPr lang="cs-CZ" sz="2000" dirty="0">
              <a:solidFill>
                <a:srgbClr val="000000"/>
              </a:solidFill>
              <a:latin typeface="Consolas" panose="020B0609020204030204" pitchFamily="49" charset="0"/>
            </a:endParaRPr>
          </a:p>
          <a:p>
            <a:pPr lvl="1" algn="r"/>
            <a:r>
              <a:rPr lang="en-US" sz="2000" dirty="0">
                <a:solidFill>
                  <a:srgbClr val="000000"/>
                </a:solidFill>
                <a:latin typeface="Consolas" panose="020B0609020204030204" pitchFamily="49" charset="0"/>
              </a:rPr>
              <a:t>buffer[1]</a:t>
            </a:r>
            <a:r>
              <a:rPr lang="cs-CZ" sz="2000" dirty="0">
                <a:solidFill>
                  <a:srgbClr val="000000"/>
                </a:solidFill>
                <a:latin typeface="Consolas" panose="020B0609020204030204" pitchFamily="49" charset="0"/>
              </a:rPr>
              <a:t>:</a:t>
            </a:r>
            <a:endParaRPr lang="cs-CZ" sz="2000" dirty="0"/>
          </a:p>
        </p:txBody>
      </p:sp>
      <p:sp>
        <p:nvSpPr>
          <p:cNvPr id="12" name="Obdélník 11">
            <a:extLst>
              <a:ext uri="{FF2B5EF4-FFF2-40B4-BE49-F238E27FC236}">
                <a16:creationId xmlns:a16="http://schemas.microsoft.com/office/drawing/2014/main" id="{612461D7-DC4A-425F-A9AE-CB1471933BF9}"/>
              </a:ext>
            </a:extLst>
          </p:cNvPr>
          <p:cNvSpPr/>
          <p:nvPr/>
        </p:nvSpPr>
        <p:spPr>
          <a:xfrm>
            <a:off x="8852609" y="3064294"/>
            <a:ext cx="1670858" cy="64633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solidFill>
                  <a:schemeClr val="tx1"/>
                </a:solidFill>
              </a:rPr>
              <a:t>5</a:t>
            </a:r>
            <a:endParaRPr lang="cs-CZ" sz="2400" dirty="0">
              <a:solidFill>
                <a:schemeClr val="tx1"/>
              </a:solidFill>
            </a:endParaRPr>
          </a:p>
        </p:txBody>
      </p:sp>
      <p:sp>
        <p:nvSpPr>
          <p:cNvPr id="13" name="TextovéPole 12">
            <a:extLst>
              <a:ext uri="{FF2B5EF4-FFF2-40B4-BE49-F238E27FC236}">
                <a16:creationId xmlns:a16="http://schemas.microsoft.com/office/drawing/2014/main" id="{FA75918C-3E7B-4A11-B290-A1242D7EEC55}"/>
              </a:ext>
            </a:extLst>
          </p:cNvPr>
          <p:cNvSpPr txBox="1"/>
          <p:nvPr/>
        </p:nvSpPr>
        <p:spPr>
          <a:xfrm>
            <a:off x="6750996" y="3033515"/>
            <a:ext cx="2100574" cy="707886"/>
          </a:xfrm>
          <a:prstGeom prst="rect">
            <a:avLst/>
          </a:prstGeom>
          <a:noFill/>
        </p:spPr>
        <p:txBody>
          <a:bodyPr wrap="square" rtlCol="0" anchor="ctr">
            <a:spAutoFit/>
          </a:bodyPr>
          <a:lstStyle/>
          <a:p>
            <a:pPr algn="r"/>
            <a:r>
              <a:rPr lang="cs-CZ" sz="2000" dirty="0" err="1">
                <a:solidFill>
                  <a:srgbClr val="000000"/>
                </a:solidFill>
                <a:latin typeface="Consolas" panose="020B0609020204030204" pitchFamily="49" charset="0"/>
              </a:rPr>
              <a:t>address</a:t>
            </a:r>
            <a:r>
              <a:rPr lang="cs-CZ" sz="2000" dirty="0">
                <a:solidFill>
                  <a:srgbClr val="000000"/>
                </a:solidFill>
                <a:latin typeface="Consolas" panose="020B0609020204030204" pitchFamily="49" charset="0"/>
              </a:rPr>
              <a:t> 100</a:t>
            </a:r>
            <a:r>
              <a:rPr lang="en-US" sz="2000" dirty="0">
                <a:solidFill>
                  <a:srgbClr val="000000"/>
                </a:solidFill>
                <a:latin typeface="Consolas" panose="020B0609020204030204" pitchFamily="49" charset="0"/>
              </a:rPr>
              <a:t>8</a:t>
            </a:r>
            <a:endParaRPr lang="cs-CZ" sz="2000" dirty="0">
              <a:solidFill>
                <a:srgbClr val="000000"/>
              </a:solidFill>
              <a:latin typeface="Consolas" panose="020B0609020204030204" pitchFamily="49" charset="0"/>
            </a:endParaRPr>
          </a:p>
          <a:p>
            <a:pPr lvl="1" algn="r"/>
            <a:r>
              <a:rPr lang="en-US" sz="2000" dirty="0">
                <a:solidFill>
                  <a:srgbClr val="000000"/>
                </a:solidFill>
                <a:latin typeface="Consolas" panose="020B0609020204030204" pitchFamily="49" charset="0"/>
              </a:rPr>
              <a:t>buffer[2]</a:t>
            </a:r>
            <a:r>
              <a:rPr lang="cs-CZ" sz="2000" dirty="0">
                <a:solidFill>
                  <a:srgbClr val="000000"/>
                </a:solidFill>
                <a:latin typeface="Consolas" panose="020B0609020204030204" pitchFamily="49" charset="0"/>
              </a:rPr>
              <a:t>:</a:t>
            </a:r>
            <a:endParaRPr lang="cs-CZ" sz="2000" dirty="0"/>
          </a:p>
        </p:txBody>
      </p:sp>
      <p:sp>
        <p:nvSpPr>
          <p:cNvPr id="14" name="Obdélník 13">
            <a:extLst>
              <a:ext uri="{FF2B5EF4-FFF2-40B4-BE49-F238E27FC236}">
                <a16:creationId xmlns:a16="http://schemas.microsoft.com/office/drawing/2014/main" id="{E31797FA-DEA6-48A5-AC22-933A2239A647}"/>
              </a:ext>
            </a:extLst>
          </p:cNvPr>
          <p:cNvSpPr/>
          <p:nvPr/>
        </p:nvSpPr>
        <p:spPr>
          <a:xfrm>
            <a:off x="8851570" y="3710625"/>
            <a:ext cx="1670858" cy="64633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solidFill>
                  <a:schemeClr val="tx1"/>
                </a:solidFill>
              </a:rPr>
              <a:t>2</a:t>
            </a:r>
            <a:endParaRPr lang="cs-CZ" sz="2400" dirty="0">
              <a:solidFill>
                <a:schemeClr val="tx1"/>
              </a:solidFill>
            </a:endParaRPr>
          </a:p>
        </p:txBody>
      </p:sp>
      <p:sp>
        <p:nvSpPr>
          <p:cNvPr id="15" name="TextovéPole 14">
            <a:extLst>
              <a:ext uri="{FF2B5EF4-FFF2-40B4-BE49-F238E27FC236}">
                <a16:creationId xmlns:a16="http://schemas.microsoft.com/office/drawing/2014/main" id="{154E8E40-4353-44BB-9F90-DF46C42A1000}"/>
              </a:ext>
            </a:extLst>
          </p:cNvPr>
          <p:cNvSpPr txBox="1"/>
          <p:nvPr/>
        </p:nvSpPr>
        <p:spPr>
          <a:xfrm>
            <a:off x="6748918" y="3679846"/>
            <a:ext cx="2101613" cy="707886"/>
          </a:xfrm>
          <a:prstGeom prst="rect">
            <a:avLst/>
          </a:prstGeom>
          <a:noFill/>
        </p:spPr>
        <p:txBody>
          <a:bodyPr wrap="square" rtlCol="0" anchor="ctr">
            <a:spAutoFit/>
          </a:bodyPr>
          <a:lstStyle/>
          <a:p>
            <a:pPr algn="r"/>
            <a:r>
              <a:rPr lang="cs-CZ" sz="2000" dirty="0" err="1">
                <a:solidFill>
                  <a:srgbClr val="000000"/>
                </a:solidFill>
                <a:latin typeface="Consolas" panose="020B0609020204030204" pitchFamily="49" charset="0"/>
              </a:rPr>
              <a:t>address</a:t>
            </a:r>
            <a:r>
              <a:rPr lang="cs-CZ" sz="2000" dirty="0">
                <a:solidFill>
                  <a:srgbClr val="000000"/>
                </a:solidFill>
                <a:latin typeface="Consolas" panose="020B0609020204030204" pitchFamily="49" charset="0"/>
              </a:rPr>
              <a:t> 10</a:t>
            </a:r>
            <a:r>
              <a:rPr lang="en-US" sz="2000" dirty="0">
                <a:solidFill>
                  <a:srgbClr val="000000"/>
                </a:solidFill>
                <a:latin typeface="Consolas" panose="020B0609020204030204" pitchFamily="49" charset="0"/>
              </a:rPr>
              <a:t>12</a:t>
            </a:r>
            <a:endParaRPr lang="cs-CZ" sz="2000" dirty="0">
              <a:solidFill>
                <a:srgbClr val="000000"/>
              </a:solidFill>
              <a:latin typeface="Consolas" panose="020B0609020204030204" pitchFamily="49" charset="0"/>
            </a:endParaRPr>
          </a:p>
          <a:p>
            <a:pPr lvl="1" algn="r"/>
            <a:r>
              <a:rPr lang="en-US" sz="2000" dirty="0">
                <a:solidFill>
                  <a:srgbClr val="000000"/>
                </a:solidFill>
                <a:latin typeface="Consolas" panose="020B0609020204030204" pitchFamily="49" charset="0"/>
              </a:rPr>
              <a:t>buffer[3]</a:t>
            </a:r>
            <a:r>
              <a:rPr lang="cs-CZ" sz="2000" dirty="0">
                <a:solidFill>
                  <a:srgbClr val="000000"/>
                </a:solidFill>
                <a:latin typeface="Consolas" panose="020B0609020204030204" pitchFamily="49" charset="0"/>
              </a:rPr>
              <a:t>:</a:t>
            </a:r>
            <a:endParaRPr lang="cs-CZ" sz="2000" dirty="0"/>
          </a:p>
        </p:txBody>
      </p:sp>
      <p:sp>
        <p:nvSpPr>
          <p:cNvPr id="16" name="Obdélník 15">
            <a:extLst>
              <a:ext uri="{FF2B5EF4-FFF2-40B4-BE49-F238E27FC236}">
                <a16:creationId xmlns:a16="http://schemas.microsoft.com/office/drawing/2014/main" id="{DA89675A-C1FD-4160-9787-06CB03D992EC}"/>
              </a:ext>
            </a:extLst>
          </p:cNvPr>
          <p:cNvSpPr/>
          <p:nvPr/>
        </p:nvSpPr>
        <p:spPr>
          <a:xfrm>
            <a:off x="8850531" y="4341618"/>
            <a:ext cx="1670858" cy="64633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solidFill>
                  <a:schemeClr val="tx1"/>
                </a:solidFill>
              </a:rPr>
              <a:t>1000</a:t>
            </a:r>
            <a:endParaRPr lang="cs-CZ" sz="2400" dirty="0">
              <a:solidFill>
                <a:schemeClr val="tx1"/>
              </a:solidFill>
            </a:endParaRPr>
          </a:p>
        </p:txBody>
      </p:sp>
      <p:sp>
        <p:nvSpPr>
          <p:cNvPr id="17" name="TextovéPole 16">
            <a:extLst>
              <a:ext uri="{FF2B5EF4-FFF2-40B4-BE49-F238E27FC236}">
                <a16:creationId xmlns:a16="http://schemas.microsoft.com/office/drawing/2014/main" id="{B48209AA-A8F2-44E4-91B8-37F03DD3D5AB}"/>
              </a:ext>
            </a:extLst>
          </p:cNvPr>
          <p:cNvSpPr txBox="1"/>
          <p:nvPr/>
        </p:nvSpPr>
        <p:spPr>
          <a:xfrm>
            <a:off x="6748918" y="4310839"/>
            <a:ext cx="2100573" cy="707886"/>
          </a:xfrm>
          <a:prstGeom prst="rect">
            <a:avLst/>
          </a:prstGeom>
          <a:noFill/>
        </p:spPr>
        <p:txBody>
          <a:bodyPr wrap="square" rtlCol="0" anchor="ctr">
            <a:spAutoFit/>
          </a:bodyPr>
          <a:lstStyle/>
          <a:p>
            <a:pPr algn="r"/>
            <a:r>
              <a:rPr lang="cs-CZ" sz="2000" dirty="0" err="1">
                <a:solidFill>
                  <a:srgbClr val="000000"/>
                </a:solidFill>
                <a:latin typeface="Consolas" panose="020B0609020204030204" pitchFamily="49" charset="0"/>
              </a:rPr>
              <a:t>address</a:t>
            </a:r>
            <a:r>
              <a:rPr lang="cs-CZ" sz="2000" dirty="0">
                <a:solidFill>
                  <a:srgbClr val="000000"/>
                </a:solidFill>
                <a:latin typeface="Consolas" panose="020B0609020204030204" pitchFamily="49" charset="0"/>
              </a:rPr>
              <a:t> 10</a:t>
            </a:r>
            <a:r>
              <a:rPr lang="en-US" sz="2000" dirty="0">
                <a:solidFill>
                  <a:srgbClr val="000000"/>
                </a:solidFill>
                <a:latin typeface="Consolas" panose="020B0609020204030204" pitchFamily="49" charset="0"/>
              </a:rPr>
              <a:t>16</a:t>
            </a:r>
            <a:endParaRPr lang="cs-CZ" sz="2000" dirty="0">
              <a:solidFill>
                <a:srgbClr val="000000"/>
              </a:solidFill>
              <a:latin typeface="Consolas" panose="020B0609020204030204" pitchFamily="49" charset="0"/>
            </a:endParaRPr>
          </a:p>
          <a:p>
            <a:pPr lvl="1" algn="r"/>
            <a:r>
              <a:rPr lang="en-US" sz="2000" dirty="0">
                <a:solidFill>
                  <a:srgbClr val="000000"/>
                </a:solidFill>
                <a:latin typeface="Consolas" panose="020B0609020204030204" pitchFamily="49" charset="0"/>
              </a:rPr>
              <a:t>p1</a:t>
            </a:r>
            <a:r>
              <a:rPr lang="cs-CZ" sz="2000" dirty="0">
                <a:solidFill>
                  <a:srgbClr val="000000"/>
                </a:solidFill>
                <a:latin typeface="Consolas" panose="020B0609020204030204" pitchFamily="49" charset="0"/>
              </a:rPr>
              <a:t>:</a:t>
            </a:r>
            <a:endParaRPr lang="cs-CZ" sz="2000" dirty="0"/>
          </a:p>
        </p:txBody>
      </p:sp>
      <p:sp>
        <p:nvSpPr>
          <p:cNvPr id="4" name="Obdélník 3">
            <a:extLst>
              <a:ext uri="{FF2B5EF4-FFF2-40B4-BE49-F238E27FC236}">
                <a16:creationId xmlns:a16="http://schemas.microsoft.com/office/drawing/2014/main" id="{CEC0D4D6-913C-4A89-A632-6C2B411BB56A}"/>
              </a:ext>
            </a:extLst>
          </p:cNvPr>
          <p:cNvSpPr/>
          <p:nvPr/>
        </p:nvSpPr>
        <p:spPr>
          <a:xfrm>
            <a:off x="437644" y="1694693"/>
            <a:ext cx="5328673" cy="3046988"/>
          </a:xfrm>
          <a:prstGeom prst="rect">
            <a:avLst/>
          </a:prstGeom>
        </p:spPr>
        <p:txBody>
          <a:bodyPr wrap="square">
            <a:spAutoFit/>
          </a:bodyPr>
          <a:lstStyle/>
          <a:p>
            <a:r>
              <a:rPr lang="fr-FR" sz="2400" dirty="0">
                <a:solidFill>
                  <a:srgbClr val="0000FF"/>
                </a:solidFill>
                <a:latin typeface="Consolas" panose="020B0609020204030204" pitchFamily="49" charset="0"/>
              </a:rPr>
              <a:t>int</a:t>
            </a:r>
            <a:r>
              <a:rPr lang="fr-FR" sz="2400" dirty="0">
                <a:solidFill>
                  <a:srgbClr val="000000"/>
                </a:solidFill>
                <a:latin typeface="Consolas" panose="020B0609020204030204" pitchFamily="49" charset="0"/>
              </a:rPr>
              <a:t> buffer[] = { 1, 9, 5, 2 };</a:t>
            </a:r>
          </a:p>
          <a:p>
            <a:endParaRPr lang="cs-CZ" sz="2400" dirty="0">
              <a:solidFill>
                <a:srgbClr val="000000"/>
              </a:solidFill>
              <a:latin typeface="Consolas" panose="020B0609020204030204" pitchFamily="49" charset="0"/>
            </a:endParaRPr>
          </a:p>
          <a:p>
            <a:r>
              <a:rPr lang="cs-CZ" sz="2400" dirty="0" err="1">
                <a:solidFill>
                  <a:srgbClr val="0000FF"/>
                </a:solidFill>
                <a:latin typeface="Consolas" panose="020B0609020204030204" pitchFamily="49" charset="0"/>
              </a:rPr>
              <a:t>int</a:t>
            </a:r>
            <a:r>
              <a:rPr lang="cs-CZ" sz="2400" dirty="0">
                <a:solidFill>
                  <a:srgbClr val="000000"/>
                </a:solidFill>
                <a:latin typeface="Consolas" panose="020B0609020204030204" pitchFamily="49" charset="0"/>
              </a:rPr>
              <a:t>* p1 = &amp;buffer[0];</a:t>
            </a:r>
          </a:p>
          <a:p>
            <a:r>
              <a:rPr lang="cs-CZ" sz="2400" dirty="0" err="1">
                <a:solidFill>
                  <a:srgbClr val="FF0000"/>
                </a:solidFill>
                <a:latin typeface="Consolas" panose="020B0609020204030204" pitchFamily="49" charset="0"/>
              </a:rPr>
              <a:t>int</a:t>
            </a:r>
            <a:r>
              <a:rPr lang="cs-CZ" sz="2400" dirty="0">
                <a:solidFill>
                  <a:srgbClr val="FF0000"/>
                </a:solidFill>
                <a:latin typeface="Consolas" panose="020B0609020204030204" pitchFamily="49" charset="0"/>
              </a:rPr>
              <a:t>* p2 = &amp;buffer[3];</a:t>
            </a:r>
          </a:p>
          <a:p>
            <a:endParaRPr lang="cs-CZ" sz="2400" dirty="0">
              <a:solidFill>
                <a:srgbClr val="000000"/>
              </a:solidFill>
              <a:latin typeface="Consolas" panose="020B0609020204030204" pitchFamily="49" charset="0"/>
            </a:endParaRPr>
          </a:p>
          <a:p>
            <a:r>
              <a:rPr lang="cs-CZ" sz="2400" dirty="0" err="1">
                <a:solidFill>
                  <a:srgbClr val="0000FF"/>
                </a:solidFill>
                <a:latin typeface="Consolas" panose="020B0609020204030204" pitchFamily="49" charset="0"/>
              </a:rPr>
              <a:t>int</a:t>
            </a:r>
            <a:r>
              <a:rPr lang="cs-CZ" sz="2400" dirty="0">
                <a:solidFill>
                  <a:srgbClr val="000000"/>
                </a:solidFill>
                <a:latin typeface="Consolas" panose="020B0609020204030204" pitchFamily="49" charset="0"/>
              </a:rPr>
              <a:t> n = p2 - p1;</a:t>
            </a:r>
          </a:p>
          <a:p>
            <a:endParaRPr lang="cs-CZ" sz="2400" dirty="0">
              <a:solidFill>
                <a:srgbClr val="000000"/>
              </a:solidFill>
              <a:latin typeface="Consolas" panose="020B0609020204030204" pitchFamily="49" charset="0"/>
            </a:endParaRPr>
          </a:p>
          <a:p>
            <a:r>
              <a:rPr lang="cs-CZ" sz="2400" dirty="0" err="1">
                <a:solidFill>
                  <a:srgbClr val="000000"/>
                </a:solidFill>
                <a:latin typeface="Consolas" panose="020B0609020204030204" pitchFamily="49" charset="0"/>
              </a:rPr>
              <a:t>printf</a:t>
            </a:r>
            <a:r>
              <a:rPr lang="cs-CZ" sz="2400" dirty="0">
                <a:solidFill>
                  <a:srgbClr val="000000"/>
                </a:solidFill>
                <a:latin typeface="Consolas" panose="020B0609020204030204" pitchFamily="49" charset="0"/>
              </a:rPr>
              <a:t>(</a:t>
            </a:r>
            <a:r>
              <a:rPr lang="cs-CZ" sz="2400" dirty="0">
                <a:solidFill>
                  <a:srgbClr val="A31515"/>
                </a:solidFill>
                <a:latin typeface="Consolas" panose="020B0609020204030204" pitchFamily="49" charset="0"/>
              </a:rPr>
              <a:t>"%n"</a:t>
            </a:r>
            <a:r>
              <a:rPr lang="cs-CZ" sz="2400" dirty="0">
                <a:solidFill>
                  <a:srgbClr val="000000"/>
                </a:solidFill>
                <a:latin typeface="Consolas" panose="020B0609020204030204" pitchFamily="49" charset="0"/>
              </a:rPr>
              <a:t>, n);</a:t>
            </a:r>
            <a:endParaRPr lang="cs-CZ" sz="2400" dirty="0"/>
          </a:p>
        </p:txBody>
      </p:sp>
      <p:sp>
        <p:nvSpPr>
          <p:cNvPr id="19" name="TextovéPole 18">
            <a:extLst>
              <a:ext uri="{FF2B5EF4-FFF2-40B4-BE49-F238E27FC236}">
                <a16:creationId xmlns:a16="http://schemas.microsoft.com/office/drawing/2014/main" id="{5991664A-27DE-49E2-9DC6-750FE8022B91}"/>
              </a:ext>
            </a:extLst>
          </p:cNvPr>
          <p:cNvSpPr txBox="1"/>
          <p:nvPr/>
        </p:nvSpPr>
        <p:spPr>
          <a:xfrm>
            <a:off x="6746839" y="4941422"/>
            <a:ext cx="2101613" cy="707886"/>
          </a:xfrm>
          <a:prstGeom prst="rect">
            <a:avLst/>
          </a:prstGeom>
          <a:noFill/>
        </p:spPr>
        <p:txBody>
          <a:bodyPr wrap="square" rtlCol="0" anchor="ctr">
            <a:spAutoFit/>
          </a:bodyPr>
          <a:lstStyle/>
          <a:p>
            <a:pPr algn="r"/>
            <a:r>
              <a:rPr lang="cs-CZ" sz="2000" dirty="0" err="1">
                <a:solidFill>
                  <a:srgbClr val="FF0000"/>
                </a:solidFill>
                <a:latin typeface="Consolas" panose="020B0609020204030204" pitchFamily="49" charset="0"/>
              </a:rPr>
              <a:t>address</a:t>
            </a:r>
            <a:r>
              <a:rPr lang="cs-CZ" sz="2000" dirty="0">
                <a:solidFill>
                  <a:srgbClr val="FF0000"/>
                </a:solidFill>
                <a:latin typeface="Consolas" panose="020B0609020204030204" pitchFamily="49" charset="0"/>
              </a:rPr>
              <a:t> 10</a:t>
            </a:r>
            <a:r>
              <a:rPr lang="en-US" sz="2000" dirty="0">
                <a:solidFill>
                  <a:srgbClr val="FF0000"/>
                </a:solidFill>
                <a:latin typeface="Consolas" panose="020B0609020204030204" pitchFamily="49" charset="0"/>
              </a:rPr>
              <a:t>24</a:t>
            </a:r>
            <a:endParaRPr lang="cs-CZ" sz="2000" dirty="0">
              <a:solidFill>
                <a:srgbClr val="FF0000"/>
              </a:solidFill>
              <a:latin typeface="Consolas" panose="020B0609020204030204" pitchFamily="49" charset="0"/>
            </a:endParaRPr>
          </a:p>
          <a:p>
            <a:pPr lvl="1" algn="r"/>
            <a:r>
              <a:rPr lang="en-US" sz="2000" dirty="0">
                <a:solidFill>
                  <a:srgbClr val="FF0000"/>
                </a:solidFill>
                <a:latin typeface="Consolas" panose="020B0609020204030204" pitchFamily="49" charset="0"/>
              </a:rPr>
              <a:t>p2</a:t>
            </a:r>
            <a:r>
              <a:rPr lang="cs-CZ" sz="2000" dirty="0">
                <a:solidFill>
                  <a:srgbClr val="FF0000"/>
                </a:solidFill>
                <a:latin typeface="Consolas" panose="020B0609020204030204" pitchFamily="49" charset="0"/>
              </a:rPr>
              <a:t>:</a:t>
            </a:r>
            <a:endParaRPr lang="cs-CZ" sz="2000" dirty="0">
              <a:solidFill>
                <a:srgbClr val="FF0000"/>
              </a:solidFill>
            </a:endParaRPr>
          </a:p>
        </p:txBody>
      </p:sp>
      <p:sp>
        <p:nvSpPr>
          <p:cNvPr id="18" name="Obdélník 17">
            <a:extLst>
              <a:ext uri="{FF2B5EF4-FFF2-40B4-BE49-F238E27FC236}">
                <a16:creationId xmlns:a16="http://schemas.microsoft.com/office/drawing/2014/main" id="{32D95C19-1E62-47E2-9464-ED4E9926FA35}"/>
              </a:ext>
            </a:extLst>
          </p:cNvPr>
          <p:cNvSpPr/>
          <p:nvPr/>
        </p:nvSpPr>
        <p:spPr>
          <a:xfrm>
            <a:off x="8849492" y="4972201"/>
            <a:ext cx="1670858" cy="646331"/>
          </a:xfrm>
          <a:prstGeom prst="rect">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solidFill>
                  <a:srgbClr val="FF0000"/>
                </a:solidFill>
              </a:rPr>
              <a:t>10</a:t>
            </a:r>
            <a:r>
              <a:rPr lang="cs-CZ" sz="2400" dirty="0">
                <a:solidFill>
                  <a:srgbClr val="FF0000"/>
                </a:solidFill>
              </a:rPr>
              <a:t>12</a:t>
            </a:r>
          </a:p>
        </p:txBody>
      </p:sp>
      <p:cxnSp>
        <p:nvCxnSpPr>
          <p:cNvPr id="24" name="Přímá spojnice se šipkou 23">
            <a:extLst>
              <a:ext uri="{FF2B5EF4-FFF2-40B4-BE49-F238E27FC236}">
                <a16:creationId xmlns:a16="http://schemas.microsoft.com/office/drawing/2014/main" id="{9FFFC1AC-FAD2-4064-97A4-BC4C23BB1825}"/>
              </a:ext>
            </a:extLst>
          </p:cNvPr>
          <p:cNvCxnSpPr>
            <a:cxnSpLocks/>
          </p:cNvCxnSpPr>
          <p:nvPr/>
        </p:nvCxnSpPr>
        <p:spPr>
          <a:xfrm>
            <a:off x="8612155" y="3993502"/>
            <a:ext cx="1119674" cy="116980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033868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EEA7AB69-2049-4437-9039-09146C9AEAF2}"/>
              </a:ext>
            </a:extLst>
          </p:cNvPr>
          <p:cNvSpPr>
            <a:spLocks noGrp="1"/>
          </p:cNvSpPr>
          <p:nvPr>
            <p:ph type="title"/>
          </p:nvPr>
        </p:nvSpPr>
        <p:spPr/>
        <p:txBody>
          <a:bodyPr/>
          <a:lstStyle/>
          <a:p>
            <a:r>
              <a:rPr lang="cs-CZ" dirty="0"/>
              <a:t>Pointer </a:t>
            </a:r>
            <a:r>
              <a:rPr lang="cs-CZ" dirty="0" err="1"/>
              <a:t>subtraction</a:t>
            </a:r>
            <a:r>
              <a:rPr lang="en-US" dirty="0"/>
              <a:t> Example</a:t>
            </a:r>
            <a:endParaRPr lang="cs-CZ" dirty="0"/>
          </a:p>
        </p:txBody>
      </p:sp>
      <p:sp>
        <p:nvSpPr>
          <p:cNvPr id="5" name="Zástupný symbol pro číslo snímku 4">
            <a:extLst>
              <a:ext uri="{FF2B5EF4-FFF2-40B4-BE49-F238E27FC236}">
                <a16:creationId xmlns:a16="http://schemas.microsoft.com/office/drawing/2014/main" id="{16BE6F35-A490-4C69-B7DC-4F475D0D81BD}"/>
              </a:ext>
            </a:extLst>
          </p:cNvPr>
          <p:cNvSpPr>
            <a:spLocks noGrp="1"/>
          </p:cNvSpPr>
          <p:nvPr>
            <p:ph type="sldNum" sz="quarter" idx="12"/>
          </p:nvPr>
        </p:nvSpPr>
        <p:spPr/>
        <p:txBody>
          <a:bodyPr/>
          <a:lstStyle/>
          <a:p>
            <a:fld id="{58ACF089-6BD9-4FF9-8F05-3BF27D933551}" type="slidenum">
              <a:rPr lang="cs-CZ" smtClean="0"/>
              <a:t>43</a:t>
            </a:fld>
            <a:endParaRPr lang="cs-CZ"/>
          </a:p>
        </p:txBody>
      </p:sp>
      <p:sp>
        <p:nvSpPr>
          <p:cNvPr id="6" name="Obdélník 5">
            <a:extLst>
              <a:ext uri="{FF2B5EF4-FFF2-40B4-BE49-F238E27FC236}">
                <a16:creationId xmlns:a16="http://schemas.microsoft.com/office/drawing/2014/main" id="{9C413DFC-1812-4627-973D-A7937722D961}"/>
              </a:ext>
            </a:extLst>
          </p:cNvPr>
          <p:cNvSpPr/>
          <p:nvPr/>
        </p:nvSpPr>
        <p:spPr>
          <a:xfrm>
            <a:off x="7014556" y="1694693"/>
            <a:ext cx="4567844" cy="466165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cs-CZ"/>
          </a:p>
        </p:txBody>
      </p:sp>
      <p:sp>
        <p:nvSpPr>
          <p:cNvPr id="8" name="TextovéPole 7">
            <a:extLst>
              <a:ext uri="{FF2B5EF4-FFF2-40B4-BE49-F238E27FC236}">
                <a16:creationId xmlns:a16="http://schemas.microsoft.com/office/drawing/2014/main" id="{64A4D747-F78C-46EF-8A2E-C63C2A2DDAC4}"/>
              </a:ext>
            </a:extLst>
          </p:cNvPr>
          <p:cNvSpPr txBox="1"/>
          <p:nvPr/>
        </p:nvSpPr>
        <p:spPr>
          <a:xfrm>
            <a:off x="7012477" y="1417638"/>
            <a:ext cx="1697875" cy="369332"/>
          </a:xfrm>
          <a:prstGeom prst="rect">
            <a:avLst/>
          </a:prstGeom>
          <a:noFill/>
        </p:spPr>
        <p:txBody>
          <a:bodyPr wrap="square" rtlCol="0">
            <a:spAutoFit/>
          </a:bodyPr>
          <a:lstStyle/>
          <a:p>
            <a:r>
              <a:rPr lang="cs-CZ" dirty="0"/>
              <a:t>RAM</a:t>
            </a:r>
          </a:p>
        </p:txBody>
      </p:sp>
      <p:sp>
        <p:nvSpPr>
          <p:cNvPr id="9" name="Obdélník 8">
            <a:extLst>
              <a:ext uri="{FF2B5EF4-FFF2-40B4-BE49-F238E27FC236}">
                <a16:creationId xmlns:a16="http://schemas.microsoft.com/office/drawing/2014/main" id="{BC670A61-036B-44F4-AE9C-10FC6D63E78D}"/>
              </a:ext>
            </a:extLst>
          </p:cNvPr>
          <p:cNvSpPr/>
          <p:nvPr/>
        </p:nvSpPr>
        <p:spPr>
          <a:xfrm>
            <a:off x="8852609" y="1786970"/>
            <a:ext cx="1670858" cy="64633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solidFill>
                  <a:schemeClr val="tx1"/>
                </a:solidFill>
              </a:rPr>
              <a:t>1</a:t>
            </a:r>
            <a:endParaRPr lang="cs-CZ" sz="2400" dirty="0">
              <a:solidFill>
                <a:schemeClr val="tx1"/>
              </a:solidFill>
            </a:endParaRPr>
          </a:p>
        </p:txBody>
      </p:sp>
      <p:sp>
        <p:nvSpPr>
          <p:cNvPr id="10" name="TextovéPole 9">
            <a:extLst>
              <a:ext uri="{FF2B5EF4-FFF2-40B4-BE49-F238E27FC236}">
                <a16:creationId xmlns:a16="http://schemas.microsoft.com/office/drawing/2014/main" id="{1D2D47C0-D201-4BBE-A5E5-0B3BD41A22F6}"/>
              </a:ext>
            </a:extLst>
          </p:cNvPr>
          <p:cNvSpPr txBox="1"/>
          <p:nvPr/>
        </p:nvSpPr>
        <p:spPr>
          <a:xfrm>
            <a:off x="6634264" y="1756191"/>
            <a:ext cx="2217306" cy="707886"/>
          </a:xfrm>
          <a:prstGeom prst="rect">
            <a:avLst/>
          </a:prstGeom>
          <a:noFill/>
        </p:spPr>
        <p:txBody>
          <a:bodyPr wrap="square" rtlCol="0" anchor="ctr">
            <a:spAutoFit/>
          </a:bodyPr>
          <a:lstStyle/>
          <a:p>
            <a:pPr algn="r"/>
            <a:r>
              <a:rPr lang="cs-CZ" sz="2000" dirty="0" err="1">
                <a:solidFill>
                  <a:srgbClr val="000000"/>
                </a:solidFill>
                <a:latin typeface="Consolas" panose="020B0609020204030204" pitchFamily="49" charset="0"/>
              </a:rPr>
              <a:t>address</a:t>
            </a:r>
            <a:r>
              <a:rPr lang="cs-CZ" sz="2000" dirty="0">
                <a:solidFill>
                  <a:srgbClr val="000000"/>
                </a:solidFill>
                <a:latin typeface="Consolas" panose="020B0609020204030204" pitchFamily="49" charset="0"/>
              </a:rPr>
              <a:t> 1000</a:t>
            </a:r>
          </a:p>
          <a:p>
            <a:pPr lvl="1" algn="r"/>
            <a:r>
              <a:rPr lang="en-US" sz="2000" dirty="0">
                <a:solidFill>
                  <a:srgbClr val="000000"/>
                </a:solidFill>
                <a:latin typeface="Consolas" panose="020B0609020204030204" pitchFamily="49" charset="0"/>
              </a:rPr>
              <a:t>buffer[0]</a:t>
            </a:r>
            <a:r>
              <a:rPr lang="cs-CZ" sz="2000" dirty="0">
                <a:solidFill>
                  <a:srgbClr val="000000"/>
                </a:solidFill>
                <a:latin typeface="Consolas" panose="020B0609020204030204" pitchFamily="49" charset="0"/>
              </a:rPr>
              <a:t>:</a:t>
            </a:r>
            <a:endParaRPr lang="cs-CZ" sz="2000" dirty="0"/>
          </a:p>
        </p:txBody>
      </p:sp>
      <p:sp>
        <p:nvSpPr>
          <p:cNvPr id="21" name="Obdélník 20">
            <a:extLst>
              <a:ext uri="{FF2B5EF4-FFF2-40B4-BE49-F238E27FC236}">
                <a16:creationId xmlns:a16="http://schemas.microsoft.com/office/drawing/2014/main" id="{E61A8C46-6056-423B-9947-94120B074273}"/>
              </a:ext>
            </a:extLst>
          </p:cNvPr>
          <p:cNvSpPr/>
          <p:nvPr/>
        </p:nvSpPr>
        <p:spPr>
          <a:xfrm>
            <a:off x="8852609" y="2417966"/>
            <a:ext cx="1670858" cy="64633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solidFill>
                  <a:schemeClr val="tx1"/>
                </a:solidFill>
              </a:rPr>
              <a:t>9</a:t>
            </a:r>
            <a:endParaRPr lang="cs-CZ" sz="2400" dirty="0">
              <a:solidFill>
                <a:schemeClr val="tx1"/>
              </a:solidFill>
            </a:endParaRPr>
          </a:p>
        </p:txBody>
      </p:sp>
      <p:sp>
        <p:nvSpPr>
          <p:cNvPr id="22" name="TextovéPole 21">
            <a:extLst>
              <a:ext uri="{FF2B5EF4-FFF2-40B4-BE49-F238E27FC236}">
                <a16:creationId xmlns:a16="http://schemas.microsoft.com/office/drawing/2014/main" id="{B7E51456-5F44-45C8-91A1-06FF13F98914}"/>
              </a:ext>
            </a:extLst>
          </p:cNvPr>
          <p:cNvSpPr txBox="1"/>
          <p:nvPr/>
        </p:nvSpPr>
        <p:spPr>
          <a:xfrm>
            <a:off x="6631147" y="2387187"/>
            <a:ext cx="2220423" cy="707886"/>
          </a:xfrm>
          <a:prstGeom prst="rect">
            <a:avLst/>
          </a:prstGeom>
          <a:noFill/>
        </p:spPr>
        <p:txBody>
          <a:bodyPr wrap="square" rtlCol="0" anchor="ctr">
            <a:spAutoFit/>
          </a:bodyPr>
          <a:lstStyle/>
          <a:p>
            <a:pPr algn="r"/>
            <a:r>
              <a:rPr lang="cs-CZ" sz="2000" dirty="0" err="1">
                <a:solidFill>
                  <a:srgbClr val="000000"/>
                </a:solidFill>
                <a:latin typeface="Consolas" panose="020B0609020204030204" pitchFamily="49" charset="0"/>
              </a:rPr>
              <a:t>address</a:t>
            </a:r>
            <a:r>
              <a:rPr lang="cs-CZ" sz="2000" dirty="0">
                <a:solidFill>
                  <a:srgbClr val="000000"/>
                </a:solidFill>
                <a:latin typeface="Consolas" panose="020B0609020204030204" pitchFamily="49" charset="0"/>
              </a:rPr>
              <a:t> 100</a:t>
            </a:r>
            <a:r>
              <a:rPr lang="en-US" sz="2000" dirty="0">
                <a:solidFill>
                  <a:srgbClr val="000000"/>
                </a:solidFill>
                <a:latin typeface="Consolas" panose="020B0609020204030204" pitchFamily="49" charset="0"/>
              </a:rPr>
              <a:t>4</a:t>
            </a:r>
            <a:endParaRPr lang="cs-CZ" sz="2000" dirty="0">
              <a:solidFill>
                <a:srgbClr val="000000"/>
              </a:solidFill>
              <a:latin typeface="Consolas" panose="020B0609020204030204" pitchFamily="49" charset="0"/>
            </a:endParaRPr>
          </a:p>
          <a:p>
            <a:pPr lvl="1" algn="r"/>
            <a:r>
              <a:rPr lang="en-US" sz="2000" dirty="0">
                <a:solidFill>
                  <a:srgbClr val="000000"/>
                </a:solidFill>
                <a:latin typeface="Consolas" panose="020B0609020204030204" pitchFamily="49" charset="0"/>
              </a:rPr>
              <a:t>buffer[1]</a:t>
            </a:r>
            <a:r>
              <a:rPr lang="cs-CZ" sz="2000" dirty="0">
                <a:solidFill>
                  <a:srgbClr val="000000"/>
                </a:solidFill>
                <a:latin typeface="Consolas" panose="020B0609020204030204" pitchFamily="49" charset="0"/>
              </a:rPr>
              <a:t>:</a:t>
            </a:r>
            <a:endParaRPr lang="cs-CZ" sz="2000" dirty="0"/>
          </a:p>
        </p:txBody>
      </p:sp>
      <p:sp>
        <p:nvSpPr>
          <p:cNvPr id="12" name="Obdélník 11">
            <a:extLst>
              <a:ext uri="{FF2B5EF4-FFF2-40B4-BE49-F238E27FC236}">
                <a16:creationId xmlns:a16="http://schemas.microsoft.com/office/drawing/2014/main" id="{612461D7-DC4A-425F-A9AE-CB1471933BF9}"/>
              </a:ext>
            </a:extLst>
          </p:cNvPr>
          <p:cNvSpPr/>
          <p:nvPr/>
        </p:nvSpPr>
        <p:spPr>
          <a:xfrm>
            <a:off x="8852609" y="3064294"/>
            <a:ext cx="1670858" cy="64633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solidFill>
                  <a:schemeClr val="tx1"/>
                </a:solidFill>
              </a:rPr>
              <a:t>5</a:t>
            </a:r>
            <a:endParaRPr lang="cs-CZ" sz="2400" dirty="0">
              <a:solidFill>
                <a:schemeClr val="tx1"/>
              </a:solidFill>
            </a:endParaRPr>
          </a:p>
        </p:txBody>
      </p:sp>
      <p:sp>
        <p:nvSpPr>
          <p:cNvPr id="13" name="TextovéPole 12">
            <a:extLst>
              <a:ext uri="{FF2B5EF4-FFF2-40B4-BE49-F238E27FC236}">
                <a16:creationId xmlns:a16="http://schemas.microsoft.com/office/drawing/2014/main" id="{FA75918C-3E7B-4A11-B290-A1242D7EEC55}"/>
              </a:ext>
            </a:extLst>
          </p:cNvPr>
          <p:cNvSpPr txBox="1"/>
          <p:nvPr/>
        </p:nvSpPr>
        <p:spPr>
          <a:xfrm>
            <a:off x="6634264" y="3033515"/>
            <a:ext cx="2217306" cy="707886"/>
          </a:xfrm>
          <a:prstGeom prst="rect">
            <a:avLst/>
          </a:prstGeom>
          <a:noFill/>
        </p:spPr>
        <p:txBody>
          <a:bodyPr wrap="square" rtlCol="0" anchor="ctr">
            <a:spAutoFit/>
          </a:bodyPr>
          <a:lstStyle/>
          <a:p>
            <a:pPr algn="r"/>
            <a:r>
              <a:rPr lang="cs-CZ" sz="2000" dirty="0" err="1">
                <a:solidFill>
                  <a:srgbClr val="000000"/>
                </a:solidFill>
                <a:latin typeface="Consolas" panose="020B0609020204030204" pitchFamily="49" charset="0"/>
              </a:rPr>
              <a:t>address</a:t>
            </a:r>
            <a:r>
              <a:rPr lang="cs-CZ" sz="2000" dirty="0">
                <a:solidFill>
                  <a:srgbClr val="000000"/>
                </a:solidFill>
                <a:latin typeface="Consolas" panose="020B0609020204030204" pitchFamily="49" charset="0"/>
              </a:rPr>
              <a:t> 100</a:t>
            </a:r>
            <a:r>
              <a:rPr lang="en-US" sz="2000" dirty="0">
                <a:solidFill>
                  <a:srgbClr val="000000"/>
                </a:solidFill>
                <a:latin typeface="Consolas" panose="020B0609020204030204" pitchFamily="49" charset="0"/>
              </a:rPr>
              <a:t>8</a:t>
            </a:r>
            <a:endParaRPr lang="cs-CZ" sz="2000" dirty="0">
              <a:solidFill>
                <a:srgbClr val="000000"/>
              </a:solidFill>
              <a:latin typeface="Consolas" panose="020B0609020204030204" pitchFamily="49" charset="0"/>
            </a:endParaRPr>
          </a:p>
          <a:p>
            <a:pPr lvl="1" algn="r"/>
            <a:r>
              <a:rPr lang="en-US" sz="2000" dirty="0">
                <a:solidFill>
                  <a:srgbClr val="000000"/>
                </a:solidFill>
                <a:latin typeface="Consolas" panose="020B0609020204030204" pitchFamily="49" charset="0"/>
              </a:rPr>
              <a:t>buffer[2]</a:t>
            </a:r>
            <a:r>
              <a:rPr lang="cs-CZ" sz="2000" dirty="0">
                <a:solidFill>
                  <a:srgbClr val="000000"/>
                </a:solidFill>
                <a:latin typeface="Consolas" panose="020B0609020204030204" pitchFamily="49" charset="0"/>
              </a:rPr>
              <a:t>:</a:t>
            </a:r>
            <a:endParaRPr lang="cs-CZ" sz="2000" dirty="0"/>
          </a:p>
        </p:txBody>
      </p:sp>
      <p:sp>
        <p:nvSpPr>
          <p:cNvPr id="14" name="Obdélník 13">
            <a:extLst>
              <a:ext uri="{FF2B5EF4-FFF2-40B4-BE49-F238E27FC236}">
                <a16:creationId xmlns:a16="http://schemas.microsoft.com/office/drawing/2014/main" id="{E31797FA-DEA6-48A5-AC22-933A2239A647}"/>
              </a:ext>
            </a:extLst>
          </p:cNvPr>
          <p:cNvSpPr/>
          <p:nvPr/>
        </p:nvSpPr>
        <p:spPr>
          <a:xfrm>
            <a:off x="8851570" y="3710625"/>
            <a:ext cx="1670858" cy="64633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solidFill>
                  <a:schemeClr val="tx1"/>
                </a:solidFill>
              </a:rPr>
              <a:t>2</a:t>
            </a:r>
            <a:endParaRPr lang="cs-CZ" sz="2400" dirty="0">
              <a:solidFill>
                <a:schemeClr val="tx1"/>
              </a:solidFill>
            </a:endParaRPr>
          </a:p>
        </p:txBody>
      </p:sp>
      <p:sp>
        <p:nvSpPr>
          <p:cNvPr id="15" name="TextovéPole 14">
            <a:extLst>
              <a:ext uri="{FF2B5EF4-FFF2-40B4-BE49-F238E27FC236}">
                <a16:creationId xmlns:a16="http://schemas.microsoft.com/office/drawing/2014/main" id="{154E8E40-4353-44BB-9F90-DF46C42A1000}"/>
              </a:ext>
            </a:extLst>
          </p:cNvPr>
          <p:cNvSpPr txBox="1"/>
          <p:nvPr/>
        </p:nvSpPr>
        <p:spPr>
          <a:xfrm>
            <a:off x="6630107" y="3679846"/>
            <a:ext cx="2220424" cy="707886"/>
          </a:xfrm>
          <a:prstGeom prst="rect">
            <a:avLst/>
          </a:prstGeom>
          <a:noFill/>
        </p:spPr>
        <p:txBody>
          <a:bodyPr wrap="square" rtlCol="0" anchor="ctr">
            <a:spAutoFit/>
          </a:bodyPr>
          <a:lstStyle/>
          <a:p>
            <a:pPr algn="r"/>
            <a:r>
              <a:rPr lang="cs-CZ" sz="2000" dirty="0" err="1">
                <a:solidFill>
                  <a:srgbClr val="000000"/>
                </a:solidFill>
                <a:latin typeface="Consolas" panose="020B0609020204030204" pitchFamily="49" charset="0"/>
              </a:rPr>
              <a:t>address</a:t>
            </a:r>
            <a:r>
              <a:rPr lang="cs-CZ" sz="2000" dirty="0">
                <a:solidFill>
                  <a:srgbClr val="000000"/>
                </a:solidFill>
                <a:latin typeface="Consolas" panose="020B0609020204030204" pitchFamily="49" charset="0"/>
              </a:rPr>
              <a:t> 10</a:t>
            </a:r>
            <a:r>
              <a:rPr lang="en-US" sz="2000" dirty="0">
                <a:solidFill>
                  <a:srgbClr val="000000"/>
                </a:solidFill>
                <a:latin typeface="Consolas" panose="020B0609020204030204" pitchFamily="49" charset="0"/>
              </a:rPr>
              <a:t>12</a:t>
            </a:r>
            <a:endParaRPr lang="cs-CZ" sz="2000" dirty="0">
              <a:solidFill>
                <a:srgbClr val="000000"/>
              </a:solidFill>
              <a:latin typeface="Consolas" panose="020B0609020204030204" pitchFamily="49" charset="0"/>
            </a:endParaRPr>
          </a:p>
          <a:p>
            <a:pPr lvl="1" algn="r"/>
            <a:r>
              <a:rPr lang="en-US" sz="2000" dirty="0">
                <a:solidFill>
                  <a:srgbClr val="000000"/>
                </a:solidFill>
                <a:latin typeface="Consolas" panose="020B0609020204030204" pitchFamily="49" charset="0"/>
              </a:rPr>
              <a:t>buffer[3]</a:t>
            </a:r>
            <a:r>
              <a:rPr lang="cs-CZ" sz="2000" dirty="0">
                <a:solidFill>
                  <a:srgbClr val="000000"/>
                </a:solidFill>
                <a:latin typeface="Consolas" panose="020B0609020204030204" pitchFamily="49" charset="0"/>
              </a:rPr>
              <a:t>:</a:t>
            </a:r>
            <a:endParaRPr lang="cs-CZ" sz="2000" dirty="0"/>
          </a:p>
        </p:txBody>
      </p:sp>
      <p:sp>
        <p:nvSpPr>
          <p:cNvPr id="16" name="Obdélník 15">
            <a:extLst>
              <a:ext uri="{FF2B5EF4-FFF2-40B4-BE49-F238E27FC236}">
                <a16:creationId xmlns:a16="http://schemas.microsoft.com/office/drawing/2014/main" id="{DA89675A-C1FD-4160-9787-06CB03D992EC}"/>
              </a:ext>
            </a:extLst>
          </p:cNvPr>
          <p:cNvSpPr/>
          <p:nvPr/>
        </p:nvSpPr>
        <p:spPr>
          <a:xfrm>
            <a:off x="8850531" y="4341618"/>
            <a:ext cx="1670858" cy="64633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solidFill>
                  <a:schemeClr val="tx1"/>
                </a:solidFill>
              </a:rPr>
              <a:t>1000</a:t>
            </a:r>
            <a:endParaRPr lang="cs-CZ" sz="2400" dirty="0">
              <a:solidFill>
                <a:schemeClr val="tx1"/>
              </a:solidFill>
            </a:endParaRPr>
          </a:p>
        </p:txBody>
      </p:sp>
      <p:sp>
        <p:nvSpPr>
          <p:cNvPr id="17" name="TextovéPole 16">
            <a:extLst>
              <a:ext uri="{FF2B5EF4-FFF2-40B4-BE49-F238E27FC236}">
                <a16:creationId xmlns:a16="http://schemas.microsoft.com/office/drawing/2014/main" id="{B48209AA-A8F2-44E4-91B8-37F03DD3D5AB}"/>
              </a:ext>
            </a:extLst>
          </p:cNvPr>
          <p:cNvSpPr txBox="1"/>
          <p:nvPr/>
        </p:nvSpPr>
        <p:spPr>
          <a:xfrm>
            <a:off x="6632186" y="4310839"/>
            <a:ext cx="2217305" cy="707886"/>
          </a:xfrm>
          <a:prstGeom prst="rect">
            <a:avLst/>
          </a:prstGeom>
          <a:noFill/>
        </p:spPr>
        <p:txBody>
          <a:bodyPr wrap="square" rtlCol="0" anchor="ctr">
            <a:spAutoFit/>
          </a:bodyPr>
          <a:lstStyle/>
          <a:p>
            <a:pPr algn="r"/>
            <a:r>
              <a:rPr lang="cs-CZ" sz="2000" dirty="0" err="1">
                <a:solidFill>
                  <a:srgbClr val="000000"/>
                </a:solidFill>
                <a:latin typeface="Consolas" panose="020B0609020204030204" pitchFamily="49" charset="0"/>
              </a:rPr>
              <a:t>address</a:t>
            </a:r>
            <a:r>
              <a:rPr lang="cs-CZ" sz="2000" dirty="0">
                <a:solidFill>
                  <a:srgbClr val="000000"/>
                </a:solidFill>
                <a:latin typeface="Consolas" panose="020B0609020204030204" pitchFamily="49" charset="0"/>
              </a:rPr>
              <a:t> 10</a:t>
            </a:r>
            <a:r>
              <a:rPr lang="en-US" sz="2000" dirty="0">
                <a:solidFill>
                  <a:srgbClr val="000000"/>
                </a:solidFill>
                <a:latin typeface="Consolas" panose="020B0609020204030204" pitchFamily="49" charset="0"/>
              </a:rPr>
              <a:t>16</a:t>
            </a:r>
            <a:endParaRPr lang="cs-CZ" sz="2000" dirty="0">
              <a:solidFill>
                <a:srgbClr val="000000"/>
              </a:solidFill>
              <a:latin typeface="Consolas" panose="020B0609020204030204" pitchFamily="49" charset="0"/>
            </a:endParaRPr>
          </a:p>
          <a:p>
            <a:pPr lvl="1" algn="r"/>
            <a:r>
              <a:rPr lang="en-US" sz="2000" dirty="0">
                <a:solidFill>
                  <a:srgbClr val="000000"/>
                </a:solidFill>
                <a:latin typeface="Consolas" panose="020B0609020204030204" pitchFamily="49" charset="0"/>
              </a:rPr>
              <a:t>p1</a:t>
            </a:r>
            <a:r>
              <a:rPr lang="cs-CZ" sz="2000" dirty="0">
                <a:solidFill>
                  <a:srgbClr val="000000"/>
                </a:solidFill>
                <a:latin typeface="Consolas" panose="020B0609020204030204" pitchFamily="49" charset="0"/>
              </a:rPr>
              <a:t>:</a:t>
            </a:r>
            <a:endParaRPr lang="cs-CZ" sz="2000" dirty="0"/>
          </a:p>
        </p:txBody>
      </p:sp>
      <p:sp>
        <p:nvSpPr>
          <p:cNvPr id="4" name="Obdélník 3">
            <a:extLst>
              <a:ext uri="{FF2B5EF4-FFF2-40B4-BE49-F238E27FC236}">
                <a16:creationId xmlns:a16="http://schemas.microsoft.com/office/drawing/2014/main" id="{CEC0D4D6-913C-4A89-A632-6C2B411BB56A}"/>
              </a:ext>
            </a:extLst>
          </p:cNvPr>
          <p:cNvSpPr/>
          <p:nvPr/>
        </p:nvSpPr>
        <p:spPr>
          <a:xfrm>
            <a:off x="437644" y="1694693"/>
            <a:ext cx="5328673" cy="3046988"/>
          </a:xfrm>
          <a:prstGeom prst="rect">
            <a:avLst/>
          </a:prstGeom>
        </p:spPr>
        <p:txBody>
          <a:bodyPr wrap="square">
            <a:spAutoFit/>
          </a:bodyPr>
          <a:lstStyle/>
          <a:p>
            <a:r>
              <a:rPr lang="fr-FR" sz="2400" dirty="0">
                <a:solidFill>
                  <a:srgbClr val="0000FF"/>
                </a:solidFill>
                <a:latin typeface="Consolas" panose="020B0609020204030204" pitchFamily="49" charset="0"/>
              </a:rPr>
              <a:t>int</a:t>
            </a:r>
            <a:r>
              <a:rPr lang="fr-FR" sz="2400" dirty="0">
                <a:solidFill>
                  <a:srgbClr val="000000"/>
                </a:solidFill>
                <a:latin typeface="Consolas" panose="020B0609020204030204" pitchFamily="49" charset="0"/>
              </a:rPr>
              <a:t> buffer[] = { 1, 9, 5, 2 };</a:t>
            </a:r>
          </a:p>
          <a:p>
            <a:endParaRPr lang="cs-CZ" sz="2400" dirty="0">
              <a:solidFill>
                <a:srgbClr val="000000"/>
              </a:solidFill>
              <a:latin typeface="Consolas" panose="020B0609020204030204" pitchFamily="49" charset="0"/>
            </a:endParaRPr>
          </a:p>
          <a:p>
            <a:r>
              <a:rPr lang="cs-CZ" sz="2400" dirty="0" err="1">
                <a:solidFill>
                  <a:srgbClr val="0000FF"/>
                </a:solidFill>
                <a:latin typeface="Consolas" panose="020B0609020204030204" pitchFamily="49" charset="0"/>
              </a:rPr>
              <a:t>int</a:t>
            </a:r>
            <a:r>
              <a:rPr lang="cs-CZ" sz="2400" dirty="0">
                <a:solidFill>
                  <a:srgbClr val="000000"/>
                </a:solidFill>
                <a:latin typeface="Consolas" panose="020B0609020204030204" pitchFamily="49" charset="0"/>
              </a:rPr>
              <a:t>* p1 = &amp;buffer[0];</a:t>
            </a:r>
          </a:p>
          <a:p>
            <a:r>
              <a:rPr lang="cs-CZ" sz="2400" dirty="0" err="1">
                <a:solidFill>
                  <a:srgbClr val="0000FF"/>
                </a:solidFill>
                <a:latin typeface="Consolas" panose="020B0609020204030204" pitchFamily="49" charset="0"/>
              </a:rPr>
              <a:t>int</a:t>
            </a:r>
            <a:r>
              <a:rPr lang="cs-CZ" sz="2400" dirty="0">
                <a:solidFill>
                  <a:srgbClr val="000000"/>
                </a:solidFill>
                <a:latin typeface="Consolas" panose="020B0609020204030204" pitchFamily="49" charset="0"/>
              </a:rPr>
              <a:t>* p2 = &amp;buffer[3];</a:t>
            </a:r>
          </a:p>
          <a:p>
            <a:endParaRPr lang="cs-CZ" sz="2400" dirty="0">
              <a:solidFill>
                <a:srgbClr val="000000"/>
              </a:solidFill>
              <a:latin typeface="Consolas" panose="020B0609020204030204" pitchFamily="49" charset="0"/>
            </a:endParaRPr>
          </a:p>
          <a:p>
            <a:r>
              <a:rPr lang="cs-CZ" sz="2400" dirty="0" err="1">
                <a:latin typeface="Consolas" panose="020B0609020204030204" pitchFamily="49" charset="0"/>
              </a:rPr>
              <a:t>int</a:t>
            </a:r>
            <a:r>
              <a:rPr lang="cs-CZ" sz="2400" dirty="0">
                <a:latin typeface="Consolas" panose="020B0609020204030204" pitchFamily="49" charset="0"/>
              </a:rPr>
              <a:t> n = </a:t>
            </a:r>
            <a:r>
              <a:rPr lang="cs-CZ" sz="2400" dirty="0">
                <a:solidFill>
                  <a:srgbClr val="FF0000"/>
                </a:solidFill>
                <a:latin typeface="Consolas" panose="020B0609020204030204" pitchFamily="49" charset="0"/>
              </a:rPr>
              <a:t>p2 - p1</a:t>
            </a:r>
            <a:r>
              <a:rPr lang="cs-CZ" sz="2400" dirty="0">
                <a:latin typeface="Consolas" panose="020B0609020204030204" pitchFamily="49" charset="0"/>
              </a:rPr>
              <a:t>;</a:t>
            </a:r>
          </a:p>
          <a:p>
            <a:endParaRPr lang="cs-CZ" sz="2400" dirty="0">
              <a:solidFill>
                <a:srgbClr val="000000"/>
              </a:solidFill>
              <a:latin typeface="Consolas" panose="020B0609020204030204" pitchFamily="49" charset="0"/>
            </a:endParaRPr>
          </a:p>
          <a:p>
            <a:r>
              <a:rPr lang="cs-CZ" sz="2400" dirty="0" err="1">
                <a:solidFill>
                  <a:srgbClr val="000000"/>
                </a:solidFill>
                <a:latin typeface="Consolas" panose="020B0609020204030204" pitchFamily="49" charset="0"/>
              </a:rPr>
              <a:t>printf</a:t>
            </a:r>
            <a:r>
              <a:rPr lang="cs-CZ" sz="2400" dirty="0">
                <a:solidFill>
                  <a:srgbClr val="000000"/>
                </a:solidFill>
                <a:latin typeface="Consolas" panose="020B0609020204030204" pitchFamily="49" charset="0"/>
              </a:rPr>
              <a:t>(</a:t>
            </a:r>
            <a:r>
              <a:rPr lang="cs-CZ" sz="2400" dirty="0">
                <a:solidFill>
                  <a:srgbClr val="A31515"/>
                </a:solidFill>
                <a:latin typeface="Consolas" panose="020B0609020204030204" pitchFamily="49" charset="0"/>
              </a:rPr>
              <a:t>"%n"</a:t>
            </a:r>
            <a:r>
              <a:rPr lang="cs-CZ" sz="2400" dirty="0">
                <a:solidFill>
                  <a:srgbClr val="000000"/>
                </a:solidFill>
                <a:latin typeface="Consolas" panose="020B0609020204030204" pitchFamily="49" charset="0"/>
              </a:rPr>
              <a:t>, n);</a:t>
            </a:r>
            <a:endParaRPr lang="cs-CZ" sz="2400" dirty="0"/>
          </a:p>
        </p:txBody>
      </p:sp>
      <p:sp>
        <p:nvSpPr>
          <p:cNvPr id="18" name="Obdélník 17">
            <a:extLst>
              <a:ext uri="{FF2B5EF4-FFF2-40B4-BE49-F238E27FC236}">
                <a16:creationId xmlns:a16="http://schemas.microsoft.com/office/drawing/2014/main" id="{32D95C19-1E62-47E2-9464-ED4E9926FA35}"/>
              </a:ext>
            </a:extLst>
          </p:cNvPr>
          <p:cNvSpPr/>
          <p:nvPr/>
        </p:nvSpPr>
        <p:spPr>
          <a:xfrm>
            <a:off x="8849492" y="4972201"/>
            <a:ext cx="1670858" cy="64633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solidFill>
                  <a:schemeClr val="tx1"/>
                </a:solidFill>
              </a:rPr>
              <a:t>10</a:t>
            </a:r>
            <a:r>
              <a:rPr lang="cs-CZ" sz="2400" dirty="0">
                <a:solidFill>
                  <a:schemeClr val="tx1"/>
                </a:solidFill>
              </a:rPr>
              <a:t>12</a:t>
            </a:r>
          </a:p>
        </p:txBody>
      </p:sp>
      <p:sp>
        <p:nvSpPr>
          <p:cNvPr id="19" name="TextovéPole 18">
            <a:extLst>
              <a:ext uri="{FF2B5EF4-FFF2-40B4-BE49-F238E27FC236}">
                <a16:creationId xmlns:a16="http://schemas.microsoft.com/office/drawing/2014/main" id="{5991664A-27DE-49E2-9DC6-750FE8022B91}"/>
              </a:ext>
            </a:extLst>
          </p:cNvPr>
          <p:cNvSpPr txBox="1"/>
          <p:nvPr/>
        </p:nvSpPr>
        <p:spPr>
          <a:xfrm>
            <a:off x="6631147" y="4941422"/>
            <a:ext cx="2217306" cy="707886"/>
          </a:xfrm>
          <a:prstGeom prst="rect">
            <a:avLst/>
          </a:prstGeom>
          <a:noFill/>
        </p:spPr>
        <p:txBody>
          <a:bodyPr wrap="square" rtlCol="0" anchor="ctr">
            <a:spAutoFit/>
          </a:bodyPr>
          <a:lstStyle/>
          <a:p>
            <a:pPr algn="r"/>
            <a:r>
              <a:rPr lang="cs-CZ" sz="2000" dirty="0" err="1">
                <a:solidFill>
                  <a:srgbClr val="000000"/>
                </a:solidFill>
                <a:latin typeface="Consolas" panose="020B0609020204030204" pitchFamily="49" charset="0"/>
              </a:rPr>
              <a:t>address</a:t>
            </a:r>
            <a:r>
              <a:rPr lang="cs-CZ" sz="2000" dirty="0">
                <a:solidFill>
                  <a:srgbClr val="000000"/>
                </a:solidFill>
                <a:latin typeface="Consolas" panose="020B0609020204030204" pitchFamily="49" charset="0"/>
              </a:rPr>
              <a:t> 10</a:t>
            </a:r>
            <a:r>
              <a:rPr lang="en-US" sz="2000" dirty="0">
                <a:solidFill>
                  <a:srgbClr val="000000"/>
                </a:solidFill>
                <a:latin typeface="Consolas" panose="020B0609020204030204" pitchFamily="49" charset="0"/>
              </a:rPr>
              <a:t>24</a:t>
            </a:r>
            <a:endParaRPr lang="cs-CZ" sz="2000" dirty="0">
              <a:solidFill>
                <a:srgbClr val="000000"/>
              </a:solidFill>
              <a:latin typeface="Consolas" panose="020B0609020204030204" pitchFamily="49" charset="0"/>
            </a:endParaRPr>
          </a:p>
          <a:p>
            <a:pPr lvl="1" algn="r"/>
            <a:r>
              <a:rPr lang="en-US" sz="2000" dirty="0">
                <a:solidFill>
                  <a:srgbClr val="000000"/>
                </a:solidFill>
                <a:latin typeface="Consolas" panose="020B0609020204030204" pitchFamily="49" charset="0"/>
              </a:rPr>
              <a:t>p2</a:t>
            </a:r>
            <a:r>
              <a:rPr lang="cs-CZ" sz="2000" dirty="0">
                <a:solidFill>
                  <a:srgbClr val="000000"/>
                </a:solidFill>
                <a:latin typeface="Consolas" panose="020B0609020204030204" pitchFamily="49" charset="0"/>
              </a:rPr>
              <a:t>:</a:t>
            </a:r>
            <a:endParaRPr lang="cs-CZ" sz="2000" dirty="0"/>
          </a:p>
        </p:txBody>
      </p:sp>
      <p:sp>
        <p:nvSpPr>
          <p:cNvPr id="3" name="Pravá složená závorka 2">
            <a:extLst>
              <a:ext uri="{FF2B5EF4-FFF2-40B4-BE49-F238E27FC236}">
                <a16:creationId xmlns:a16="http://schemas.microsoft.com/office/drawing/2014/main" id="{E45BF781-9CC0-470B-9969-F3C8B4F8663E}"/>
              </a:ext>
            </a:extLst>
          </p:cNvPr>
          <p:cNvSpPr/>
          <p:nvPr/>
        </p:nvSpPr>
        <p:spPr>
          <a:xfrm>
            <a:off x="10526585" y="1778050"/>
            <a:ext cx="635000" cy="193257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cs-CZ" dirty="0"/>
          </a:p>
        </p:txBody>
      </p:sp>
      <p:sp>
        <p:nvSpPr>
          <p:cNvPr id="7" name="TextovéPole 6">
            <a:extLst>
              <a:ext uri="{FF2B5EF4-FFF2-40B4-BE49-F238E27FC236}">
                <a16:creationId xmlns:a16="http://schemas.microsoft.com/office/drawing/2014/main" id="{34A2B319-7D7A-4009-B4A2-07A0109B1D4A}"/>
              </a:ext>
            </a:extLst>
          </p:cNvPr>
          <p:cNvSpPr txBox="1"/>
          <p:nvPr/>
        </p:nvSpPr>
        <p:spPr>
          <a:xfrm>
            <a:off x="11164859" y="2570598"/>
            <a:ext cx="279400" cy="369332"/>
          </a:xfrm>
          <a:prstGeom prst="rect">
            <a:avLst/>
          </a:prstGeom>
          <a:noFill/>
        </p:spPr>
        <p:txBody>
          <a:bodyPr wrap="square" rtlCol="0">
            <a:spAutoFit/>
          </a:bodyPr>
          <a:lstStyle/>
          <a:p>
            <a:r>
              <a:rPr lang="en-US" dirty="0">
                <a:solidFill>
                  <a:srgbClr val="FF0000"/>
                </a:solidFill>
              </a:rPr>
              <a:t>3</a:t>
            </a:r>
            <a:endParaRPr lang="cs-CZ" dirty="0">
              <a:solidFill>
                <a:srgbClr val="FF0000"/>
              </a:solidFill>
            </a:endParaRPr>
          </a:p>
        </p:txBody>
      </p:sp>
    </p:spTree>
    <p:extLst>
      <p:ext uri="{BB962C8B-B14F-4D97-AF65-F5344CB8AC3E}">
        <p14:creationId xmlns:p14="http://schemas.microsoft.com/office/powerpoint/2010/main" val="61757110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EEA7AB69-2049-4437-9039-09146C9AEAF2}"/>
              </a:ext>
            </a:extLst>
          </p:cNvPr>
          <p:cNvSpPr>
            <a:spLocks noGrp="1"/>
          </p:cNvSpPr>
          <p:nvPr>
            <p:ph type="title"/>
          </p:nvPr>
        </p:nvSpPr>
        <p:spPr/>
        <p:txBody>
          <a:bodyPr/>
          <a:lstStyle/>
          <a:p>
            <a:r>
              <a:rPr lang="cs-CZ" dirty="0"/>
              <a:t>Pointer </a:t>
            </a:r>
            <a:r>
              <a:rPr lang="cs-CZ" dirty="0" err="1"/>
              <a:t>subtraction</a:t>
            </a:r>
            <a:r>
              <a:rPr lang="en-US" dirty="0"/>
              <a:t> Example</a:t>
            </a:r>
            <a:endParaRPr lang="cs-CZ" dirty="0"/>
          </a:p>
        </p:txBody>
      </p:sp>
      <p:sp>
        <p:nvSpPr>
          <p:cNvPr id="5" name="Zástupný symbol pro číslo snímku 4">
            <a:extLst>
              <a:ext uri="{FF2B5EF4-FFF2-40B4-BE49-F238E27FC236}">
                <a16:creationId xmlns:a16="http://schemas.microsoft.com/office/drawing/2014/main" id="{16BE6F35-A490-4C69-B7DC-4F475D0D81BD}"/>
              </a:ext>
            </a:extLst>
          </p:cNvPr>
          <p:cNvSpPr>
            <a:spLocks noGrp="1"/>
          </p:cNvSpPr>
          <p:nvPr>
            <p:ph type="sldNum" sz="quarter" idx="12"/>
          </p:nvPr>
        </p:nvSpPr>
        <p:spPr/>
        <p:txBody>
          <a:bodyPr/>
          <a:lstStyle/>
          <a:p>
            <a:fld id="{58ACF089-6BD9-4FF9-8F05-3BF27D933551}" type="slidenum">
              <a:rPr lang="cs-CZ" smtClean="0"/>
              <a:t>44</a:t>
            </a:fld>
            <a:endParaRPr lang="cs-CZ"/>
          </a:p>
        </p:txBody>
      </p:sp>
      <p:sp>
        <p:nvSpPr>
          <p:cNvPr id="6" name="Obdélník 5">
            <a:extLst>
              <a:ext uri="{FF2B5EF4-FFF2-40B4-BE49-F238E27FC236}">
                <a16:creationId xmlns:a16="http://schemas.microsoft.com/office/drawing/2014/main" id="{9C413DFC-1812-4627-973D-A7937722D961}"/>
              </a:ext>
            </a:extLst>
          </p:cNvPr>
          <p:cNvSpPr/>
          <p:nvPr/>
        </p:nvSpPr>
        <p:spPr>
          <a:xfrm>
            <a:off x="7014556" y="1694693"/>
            <a:ext cx="4567844" cy="466165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cs-CZ"/>
          </a:p>
        </p:txBody>
      </p:sp>
      <p:sp>
        <p:nvSpPr>
          <p:cNvPr id="8" name="TextovéPole 7">
            <a:extLst>
              <a:ext uri="{FF2B5EF4-FFF2-40B4-BE49-F238E27FC236}">
                <a16:creationId xmlns:a16="http://schemas.microsoft.com/office/drawing/2014/main" id="{64A4D747-F78C-46EF-8A2E-C63C2A2DDAC4}"/>
              </a:ext>
            </a:extLst>
          </p:cNvPr>
          <p:cNvSpPr txBox="1"/>
          <p:nvPr/>
        </p:nvSpPr>
        <p:spPr>
          <a:xfrm>
            <a:off x="7012477" y="1417638"/>
            <a:ext cx="1697875" cy="369332"/>
          </a:xfrm>
          <a:prstGeom prst="rect">
            <a:avLst/>
          </a:prstGeom>
          <a:noFill/>
        </p:spPr>
        <p:txBody>
          <a:bodyPr wrap="square" rtlCol="0">
            <a:spAutoFit/>
          </a:bodyPr>
          <a:lstStyle/>
          <a:p>
            <a:r>
              <a:rPr lang="cs-CZ" dirty="0"/>
              <a:t>RAM</a:t>
            </a:r>
          </a:p>
        </p:txBody>
      </p:sp>
      <p:sp>
        <p:nvSpPr>
          <p:cNvPr id="9" name="Obdélník 8">
            <a:extLst>
              <a:ext uri="{FF2B5EF4-FFF2-40B4-BE49-F238E27FC236}">
                <a16:creationId xmlns:a16="http://schemas.microsoft.com/office/drawing/2014/main" id="{BC670A61-036B-44F4-AE9C-10FC6D63E78D}"/>
              </a:ext>
            </a:extLst>
          </p:cNvPr>
          <p:cNvSpPr/>
          <p:nvPr/>
        </p:nvSpPr>
        <p:spPr>
          <a:xfrm>
            <a:off x="8852609" y="1786970"/>
            <a:ext cx="1670858" cy="64633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solidFill>
                  <a:schemeClr val="tx1"/>
                </a:solidFill>
              </a:rPr>
              <a:t>1</a:t>
            </a:r>
            <a:endParaRPr lang="cs-CZ" sz="2400" dirty="0">
              <a:solidFill>
                <a:schemeClr val="tx1"/>
              </a:solidFill>
            </a:endParaRPr>
          </a:p>
        </p:txBody>
      </p:sp>
      <p:sp>
        <p:nvSpPr>
          <p:cNvPr id="10" name="TextovéPole 9">
            <a:extLst>
              <a:ext uri="{FF2B5EF4-FFF2-40B4-BE49-F238E27FC236}">
                <a16:creationId xmlns:a16="http://schemas.microsoft.com/office/drawing/2014/main" id="{1D2D47C0-D201-4BBE-A5E5-0B3BD41A22F6}"/>
              </a:ext>
            </a:extLst>
          </p:cNvPr>
          <p:cNvSpPr txBox="1"/>
          <p:nvPr/>
        </p:nvSpPr>
        <p:spPr>
          <a:xfrm>
            <a:off x="6595353" y="1756191"/>
            <a:ext cx="2256217" cy="707886"/>
          </a:xfrm>
          <a:prstGeom prst="rect">
            <a:avLst/>
          </a:prstGeom>
          <a:noFill/>
        </p:spPr>
        <p:txBody>
          <a:bodyPr wrap="square" rtlCol="0" anchor="ctr">
            <a:spAutoFit/>
          </a:bodyPr>
          <a:lstStyle/>
          <a:p>
            <a:pPr algn="r"/>
            <a:r>
              <a:rPr lang="cs-CZ" sz="2000" dirty="0" err="1">
                <a:solidFill>
                  <a:srgbClr val="000000"/>
                </a:solidFill>
                <a:latin typeface="Consolas" panose="020B0609020204030204" pitchFamily="49" charset="0"/>
              </a:rPr>
              <a:t>address</a:t>
            </a:r>
            <a:r>
              <a:rPr lang="cs-CZ" sz="2000" dirty="0">
                <a:solidFill>
                  <a:srgbClr val="000000"/>
                </a:solidFill>
                <a:latin typeface="Consolas" panose="020B0609020204030204" pitchFamily="49" charset="0"/>
              </a:rPr>
              <a:t> 1000</a:t>
            </a:r>
          </a:p>
          <a:p>
            <a:pPr lvl="1" algn="r"/>
            <a:r>
              <a:rPr lang="en-US" sz="2000" dirty="0">
                <a:solidFill>
                  <a:srgbClr val="000000"/>
                </a:solidFill>
                <a:latin typeface="Consolas" panose="020B0609020204030204" pitchFamily="49" charset="0"/>
              </a:rPr>
              <a:t>buffer[0]</a:t>
            </a:r>
            <a:r>
              <a:rPr lang="cs-CZ" sz="2000" dirty="0">
                <a:solidFill>
                  <a:srgbClr val="000000"/>
                </a:solidFill>
                <a:latin typeface="Consolas" panose="020B0609020204030204" pitchFamily="49" charset="0"/>
              </a:rPr>
              <a:t>:</a:t>
            </a:r>
            <a:endParaRPr lang="cs-CZ" sz="2000" dirty="0"/>
          </a:p>
        </p:txBody>
      </p:sp>
      <p:sp>
        <p:nvSpPr>
          <p:cNvPr id="21" name="Obdélník 20">
            <a:extLst>
              <a:ext uri="{FF2B5EF4-FFF2-40B4-BE49-F238E27FC236}">
                <a16:creationId xmlns:a16="http://schemas.microsoft.com/office/drawing/2014/main" id="{E61A8C46-6056-423B-9947-94120B074273}"/>
              </a:ext>
            </a:extLst>
          </p:cNvPr>
          <p:cNvSpPr/>
          <p:nvPr/>
        </p:nvSpPr>
        <p:spPr>
          <a:xfrm>
            <a:off x="8852609" y="2417966"/>
            <a:ext cx="1670858" cy="64633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solidFill>
                  <a:schemeClr val="tx1"/>
                </a:solidFill>
              </a:rPr>
              <a:t>9</a:t>
            </a:r>
            <a:endParaRPr lang="cs-CZ" sz="2400" dirty="0">
              <a:solidFill>
                <a:schemeClr val="tx1"/>
              </a:solidFill>
            </a:endParaRPr>
          </a:p>
        </p:txBody>
      </p:sp>
      <p:sp>
        <p:nvSpPr>
          <p:cNvPr id="22" name="TextovéPole 21">
            <a:extLst>
              <a:ext uri="{FF2B5EF4-FFF2-40B4-BE49-F238E27FC236}">
                <a16:creationId xmlns:a16="http://schemas.microsoft.com/office/drawing/2014/main" id="{B7E51456-5F44-45C8-91A1-06FF13F98914}"/>
              </a:ext>
            </a:extLst>
          </p:cNvPr>
          <p:cNvSpPr txBox="1"/>
          <p:nvPr/>
        </p:nvSpPr>
        <p:spPr>
          <a:xfrm>
            <a:off x="6592079" y="2387187"/>
            <a:ext cx="2259491" cy="707886"/>
          </a:xfrm>
          <a:prstGeom prst="rect">
            <a:avLst/>
          </a:prstGeom>
          <a:noFill/>
        </p:spPr>
        <p:txBody>
          <a:bodyPr wrap="square" rtlCol="0" anchor="ctr">
            <a:spAutoFit/>
          </a:bodyPr>
          <a:lstStyle/>
          <a:p>
            <a:pPr algn="r"/>
            <a:r>
              <a:rPr lang="cs-CZ" sz="2000" dirty="0" err="1">
                <a:solidFill>
                  <a:srgbClr val="000000"/>
                </a:solidFill>
                <a:latin typeface="Consolas" panose="020B0609020204030204" pitchFamily="49" charset="0"/>
              </a:rPr>
              <a:t>address</a:t>
            </a:r>
            <a:r>
              <a:rPr lang="cs-CZ" sz="2000" dirty="0">
                <a:solidFill>
                  <a:srgbClr val="000000"/>
                </a:solidFill>
                <a:latin typeface="Consolas" panose="020B0609020204030204" pitchFamily="49" charset="0"/>
              </a:rPr>
              <a:t> 100</a:t>
            </a:r>
            <a:r>
              <a:rPr lang="en-US" sz="2000" dirty="0">
                <a:solidFill>
                  <a:srgbClr val="000000"/>
                </a:solidFill>
                <a:latin typeface="Consolas" panose="020B0609020204030204" pitchFamily="49" charset="0"/>
              </a:rPr>
              <a:t>4</a:t>
            </a:r>
            <a:endParaRPr lang="cs-CZ" sz="2000" dirty="0">
              <a:solidFill>
                <a:srgbClr val="000000"/>
              </a:solidFill>
              <a:latin typeface="Consolas" panose="020B0609020204030204" pitchFamily="49" charset="0"/>
            </a:endParaRPr>
          </a:p>
          <a:p>
            <a:pPr lvl="1" algn="r"/>
            <a:r>
              <a:rPr lang="en-US" sz="2000" dirty="0">
                <a:solidFill>
                  <a:srgbClr val="000000"/>
                </a:solidFill>
                <a:latin typeface="Consolas" panose="020B0609020204030204" pitchFamily="49" charset="0"/>
              </a:rPr>
              <a:t>buffer[1]</a:t>
            </a:r>
            <a:r>
              <a:rPr lang="cs-CZ" sz="2000" dirty="0">
                <a:solidFill>
                  <a:srgbClr val="000000"/>
                </a:solidFill>
                <a:latin typeface="Consolas" panose="020B0609020204030204" pitchFamily="49" charset="0"/>
              </a:rPr>
              <a:t>:</a:t>
            </a:r>
            <a:endParaRPr lang="cs-CZ" sz="2000" dirty="0"/>
          </a:p>
        </p:txBody>
      </p:sp>
      <p:sp>
        <p:nvSpPr>
          <p:cNvPr id="12" name="Obdélník 11">
            <a:extLst>
              <a:ext uri="{FF2B5EF4-FFF2-40B4-BE49-F238E27FC236}">
                <a16:creationId xmlns:a16="http://schemas.microsoft.com/office/drawing/2014/main" id="{612461D7-DC4A-425F-A9AE-CB1471933BF9}"/>
              </a:ext>
            </a:extLst>
          </p:cNvPr>
          <p:cNvSpPr/>
          <p:nvPr/>
        </p:nvSpPr>
        <p:spPr>
          <a:xfrm>
            <a:off x="8852609" y="3064294"/>
            <a:ext cx="1670858" cy="64633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solidFill>
                  <a:schemeClr val="tx1"/>
                </a:solidFill>
              </a:rPr>
              <a:t>5</a:t>
            </a:r>
            <a:endParaRPr lang="cs-CZ" sz="2400" dirty="0">
              <a:solidFill>
                <a:schemeClr val="tx1"/>
              </a:solidFill>
            </a:endParaRPr>
          </a:p>
        </p:txBody>
      </p:sp>
      <p:sp>
        <p:nvSpPr>
          <p:cNvPr id="13" name="TextovéPole 12">
            <a:extLst>
              <a:ext uri="{FF2B5EF4-FFF2-40B4-BE49-F238E27FC236}">
                <a16:creationId xmlns:a16="http://schemas.microsoft.com/office/drawing/2014/main" id="{FA75918C-3E7B-4A11-B290-A1242D7EEC55}"/>
              </a:ext>
            </a:extLst>
          </p:cNvPr>
          <p:cNvSpPr txBox="1"/>
          <p:nvPr/>
        </p:nvSpPr>
        <p:spPr>
          <a:xfrm>
            <a:off x="6732629" y="3033515"/>
            <a:ext cx="2118941" cy="707886"/>
          </a:xfrm>
          <a:prstGeom prst="rect">
            <a:avLst/>
          </a:prstGeom>
          <a:noFill/>
        </p:spPr>
        <p:txBody>
          <a:bodyPr wrap="square" rtlCol="0" anchor="ctr">
            <a:spAutoFit/>
          </a:bodyPr>
          <a:lstStyle/>
          <a:p>
            <a:pPr algn="r"/>
            <a:r>
              <a:rPr lang="cs-CZ" sz="2000" dirty="0" err="1">
                <a:solidFill>
                  <a:srgbClr val="000000"/>
                </a:solidFill>
                <a:latin typeface="Consolas" panose="020B0609020204030204" pitchFamily="49" charset="0"/>
              </a:rPr>
              <a:t>address</a:t>
            </a:r>
            <a:r>
              <a:rPr lang="cs-CZ" sz="2000" dirty="0">
                <a:solidFill>
                  <a:srgbClr val="000000"/>
                </a:solidFill>
                <a:latin typeface="Consolas" panose="020B0609020204030204" pitchFamily="49" charset="0"/>
              </a:rPr>
              <a:t> 100</a:t>
            </a:r>
            <a:r>
              <a:rPr lang="en-US" sz="2000" dirty="0">
                <a:solidFill>
                  <a:srgbClr val="000000"/>
                </a:solidFill>
                <a:latin typeface="Consolas" panose="020B0609020204030204" pitchFamily="49" charset="0"/>
              </a:rPr>
              <a:t>8</a:t>
            </a:r>
            <a:endParaRPr lang="cs-CZ" sz="2000" dirty="0">
              <a:solidFill>
                <a:srgbClr val="000000"/>
              </a:solidFill>
              <a:latin typeface="Consolas" panose="020B0609020204030204" pitchFamily="49" charset="0"/>
            </a:endParaRPr>
          </a:p>
          <a:p>
            <a:pPr lvl="1" algn="r"/>
            <a:r>
              <a:rPr lang="en-US" sz="2000" dirty="0">
                <a:solidFill>
                  <a:srgbClr val="000000"/>
                </a:solidFill>
                <a:latin typeface="Consolas" panose="020B0609020204030204" pitchFamily="49" charset="0"/>
              </a:rPr>
              <a:t>buffer[2]</a:t>
            </a:r>
            <a:r>
              <a:rPr lang="cs-CZ" sz="2000" dirty="0">
                <a:solidFill>
                  <a:srgbClr val="000000"/>
                </a:solidFill>
                <a:latin typeface="Consolas" panose="020B0609020204030204" pitchFamily="49" charset="0"/>
              </a:rPr>
              <a:t>:</a:t>
            </a:r>
            <a:endParaRPr lang="cs-CZ" sz="2000" dirty="0"/>
          </a:p>
        </p:txBody>
      </p:sp>
      <p:sp>
        <p:nvSpPr>
          <p:cNvPr id="14" name="Obdélník 13">
            <a:extLst>
              <a:ext uri="{FF2B5EF4-FFF2-40B4-BE49-F238E27FC236}">
                <a16:creationId xmlns:a16="http://schemas.microsoft.com/office/drawing/2014/main" id="{E31797FA-DEA6-48A5-AC22-933A2239A647}"/>
              </a:ext>
            </a:extLst>
          </p:cNvPr>
          <p:cNvSpPr/>
          <p:nvPr/>
        </p:nvSpPr>
        <p:spPr>
          <a:xfrm>
            <a:off x="8851570" y="3710625"/>
            <a:ext cx="1670858" cy="64633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solidFill>
                  <a:schemeClr val="tx1"/>
                </a:solidFill>
              </a:rPr>
              <a:t>2</a:t>
            </a:r>
            <a:endParaRPr lang="cs-CZ" sz="2400" dirty="0">
              <a:solidFill>
                <a:schemeClr val="tx1"/>
              </a:solidFill>
            </a:endParaRPr>
          </a:p>
        </p:txBody>
      </p:sp>
      <p:sp>
        <p:nvSpPr>
          <p:cNvPr id="15" name="TextovéPole 14">
            <a:extLst>
              <a:ext uri="{FF2B5EF4-FFF2-40B4-BE49-F238E27FC236}">
                <a16:creationId xmlns:a16="http://schemas.microsoft.com/office/drawing/2014/main" id="{154E8E40-4353-44BB-9F90-DF46C42A1000}"/>
              </a:ext>
            </a:extLst>
          </p:cNvPr>
          <p:cNvSpPr txBox="1"/>
          <p:nvPr/>
        </p:nvSpPr>
        <p:spPr>
          <a:xfrm>
            <a:off x="6729512" y="3679846"/>
            <a:ext cx="2121019" cy="707886"/>
          </a:xfrm>
          <a:prstGeom prst="rect">
            <a:avLst/>
          </a:prstGeom>
          <a:noFill/>
        </p:spPr>
        <p:txBody>
          <a:bodyPr wrap="square" rtlCol="0" anchor="ctr">
            <a:spAutoFit/>
          </a:bodyPr>
          <a:lstStyle/>
          <a:p>
            <a:pPr algn="r"/>
            <a:r>
              <a:rPr lang="cs-CZ" sz="2000" dirty="0" err="1">
                <a:solidFill>
                  <a:srgbClr val="000000"/>
                </a:solidFill>
                <a:latin typeface="Consolas" panose="020B0609020204030204" pitchFamily="49" charset="0"/>
              </a:rPr>
              <a:t>address</a:t>
            </a:r>
            <a:r>
              <a:rPr lang="cs-CZ" sz="2000" dirty="0">
                <a:solidFill>
                  <a:srgbClr val="000000"/>
                </a:solidFill>
                <a:latin typeface="Consolas" panose="020B0609020204030204" pitchFamily="49" charset="0"/>
              </a:rPr>
              <a:t> 10</a:t>
            </a:r>
            <a:r>
              <a:rPr lang="en-US" sz="2000" dirty="0">
                <a:solidFill>
                  <a:srgbClr val="000000"/>
                </a:solidFill>
                <a:latin typeface="Consolas" panose="020B0609020204030204" pitchFamily="49" charset="0"/>
              </a:rPr>
              <a:t>12</a:t>
            </a:r>
            <a:endParaRPr lang="cs-CZ" sz="2000" dirty="0">
              <a:solidFill>
                <a:srgbClr val="000000"/>
              </a:solidFill>
              <a:latin typeface="Consolas" panose="020B0609020204030204" pitchFamily="49" charset="0"/>
            </a:endParaRPr>
          </a:p>
          <a:p>
            <a:pPr lvl="1" algn="r"/>
            <a:r>
              <a:rPr lang="en-US" sz="2000" dirty="0">
                <a:solidFill>
                  <a:srgbClr val="000000"/>
                </a:solidFill>
                <a:latin typeface="Consolas" panose="020B0609020204030204" pitchFamily="49" charset="0"/>
              </a:rPr>
              <a:t>buffer[3]</a:t>
            </a:r>
            <a:r>
              <a:rPr lang="cs-CZ" sz="2000" dirty="0">
                <a:solidFill>
                  <a:srgbClr val="000000"/>
                </a:solidFill>
                <a:latin typeface="Consolas" panose="020B0609020204030204" pitchFamily="49" charset="0"/>
              </a:rPr>
              <a:t>:</a:t>
            </a:r>
            <a:endParaRPr lang="cs-CZ" sz="2000" dirty="0"/>
          </a:p>
        </p:txBody>
      </p:sp>
      <p:sp>
        <p:nvSpPr>
          <p:cNvPr id="16" name="Obdélník 15">
            <a:extLst>
              <a:ext uri="{FF2B5EF4-FFF2-40B4-BE49-F238E27FC236}">
                <a16:creationId xmlns:a16="http://schemas.microsoft.com/office/drawing/2014/main" id="{DA89675A-C1FD-4160-9787-06CB03D992EC}"/>
              </a:ext>
            </a:extLst>
          </p:cNvPr>
          <p:cNvSpPr/>
          <p:nvPr/>
        </p:nvSpPr>
        <p:spPr>
          <a:xfrm>
            <a:off x="8850531" y="4341618"/>
            <a:ext cx="1670858" cy="64633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solidFill>
                  <a:schemeClr val="tx1"/>
                </a:solidFill>
              </a:rPr>
              <a:t>1000</a:t>
            </a:r>
            <a:endParaRPr lang="cs-CZ" sz="2400" dirty="0">
              <a:solidFill>
                <a:schemeClr val="tx1"/>
              </a:solidFill>
            </a:endParaRPr>
          </a:p>
        </p:txBody>
      </p:sp>
      <p:sp>
        <p:nvSpPr>
          <p:cNvPr id="17" name="TextovéPole 16">
            <a:extLst>
              <a:ext uri="{FF2B5EF4-FFF2-40B4-BE49-F238E27FC236}">
                <a16:creationId xmlns:a16="http://schemas.microsoft.com/office/drawing/2014/main" id="{B48209AA-A8F2-44E4-91B8-37F03DD3D5AB}"/>
              </a:ext>
            </a:extLst>
          </p:cNvPr>
          <p:cNvSpPr txBox="1"/>
          <p:nvPr/>
        </p:nvSpPr>
        <p:spPr>
          <a:xfrm>
            <a:off x="6732630" y="4310839"/>
            <a:ext cx="2116862" cy="707886"/>
          </a:xfrm>
          <a:prstGeom prst="rect">
            <a:avLst/>
          </a:prstGeom>
          <a:noFill/>
        </p:spPr>
        <p:txBody>
          <a:bodyPr wrap="square" rtlCol="0" anchor="ctr">
            <a:spAutoFit/>
          </a:bodyPr>
          <a:lstStyle/>
          <a:p>
            <a:pPr algn="r"/>
            <a:r>
              <a:rPr lang="cs-CZ" sz="2000" dirty="0" err="1">
                <a:solidFill>
                  <a:srgbClr val="000000"/>
                </a:solidFill>
                <a:latin typeface="Consolas" panose="020B0609020204030204" pitchFamily="49" charset="0"/>
              </a:rPr>
              <a:t>address</a:t>
            </a:r>
            <a:r>
              <a:rPr lang="cs-CZ" sz="2000" dirty="0">
                <a:solidFill>
                  <a:srgbClr val="000000"/>
                </a:solidFill>
                <a:latin typeface="Consolas" panose="020B0609020204030204" pitchFamily="49" charset="0"/>
              </a:rPr>
              <a:t> 10</a:t>
            </a:r>
            <a:r>
              <a:rPr lang="en-US" sz="2000" dirty="0">
                <a:solidFill>
                  <a:srgbClr val="000000"/>
                </a:solidFill>
                <a:latin typeface="Consolas" panose="020B0609020204030204" pitchFamily="49" charset="0"/>
              </a:rPr>
              <a:t>16</a:t>
            </a:r>
            <a:endParaRPr lang="cs-CZ" sz="2000" dirty="0">
              <a:solidFill>
                <a:srgbClr val="000000"/>
              </a:solidFill>
              <a:latin typeface="Consolas" panose="020B0609020204030204" pitchFamily="49" charset="0"/>
            </a:endParaRPr>
          </a:p>
          <a:p>
            <a:pPr lvl="1" algn="r"/>
            <a:r>
              <a:rPr lang="en-US" sz="2000" dirty="0">
                <a:solidFill>
                  <a:srgbClr val="000000"/>
                </a:solidFill>
                <a:latin typeface="Consolas" panose="020B0609020204030204" pitchFamily="49" charset="0"/>
              </a:rPr>
              <a:t>p1</a:t>
            </a:r>
            <a:r>
              <a:rPr lang="cs-CZ" sz="2000" dirty="0">
                <a:solidFill>
                  <a:srgbClr val="000000"/>
                </a:solidFill>
                <a:latin typeface="Consolas" panose="020B0609020204030204" pitchFamily="49" charset="0"/>
              </a:rPr>
              <a:t>:</a:t>
            </a:r>
            <a:endParaRPr lang="cs-CZ" sz="2000" dirty="0"/>
          </a:p>
        </p:txBody>
      </p:sp>
      <p:sp>
        <p:nvSpPr>
          <p:cNvPr id="4" name="Obdélník 3">
            <a:extLst>
              <a:ext uri="{FF2B5EF4-FFF2-40B4-BE49-F238E27FC236}">
                <a16:creationId xmlns:a16="http://schemas.microsoft.com/office/drawing/2014/main" id="{CEC0D4D6-913C-4A89-A632-6C2B411BB56A}"/>
              </a:ext>
            </a:extLst>
          </p:cNvPr>
          <p:cNvSpPr/>
          <p:nvPr/>
        </p:nvSpPr>
        <p:spPr>
          <a:xfrm>
            <a:off x="437644" y="1694693"/>
            <a:ext cx="5328673" cy="3046988"/>
          </a:xfrm>
          <a:prstGeom prst="rect">
            <a:avLst/>
          </a:prstGeom>
        </p:spPr>
        <p:txBody>
          <a:bodyPr wrap="square">
            <a:spAutoFit/>
          </a:bodyPr>
          <a:lstStyle/>
          <a:p>
            <a:r>
              <a:rPr lang="fr-FR" sz="2400" dirty="0">
                <a:solidFill>
                  <a:srgbClr val="0000FF"/>
                </a:solidFill>
                <a:latin typeface="Consolas" panose="020B0609020204030204" pitchFamily="49" charset="0"/>
              </a:rPr>
              <a:t>int</a:t>
            </a:r>
            <a:r>
              <a:rPr lang="fr-FR" sz="2400" dirty="0">
                <a:solidFill>
                  <a:srgbClr val="000000"/>
                </a:solidFill>
                <a:latin typeface="Consolas" panose="020B0609020204030204" pitchFamily="49" charset="0"/>
              </a:rPr>
              <a:t> buffer[] = { 1, 9, 5, 2 };</a:t>
            </a:r>
          </a:p>
          <a:p>
            <a:endParaRPr lang="cs-CZ" sz="2400" dirty="0">
              <a:solidFill>
                <a:srgbClr val="000000"/>
              </a:solidFill>
              <a:latin typeface="Consolas" panose="020B0609020204030204" pitchFamily="49" charset="0"/>
            </a:endParaRPr>
          </a:p>
          <a:p>
            <a:r>
              <a:rPr lang="cs-CZ" sz="2400" dirty="0" err="1">
                <a:solidFill>
                  <a:srgbClr val="0000FF"/>
                </a:solidFill>
                <a:latin typeface="Consolas" panose="020B0609020204030204" pitchFamily="49" charset="0"/>
              </a:rPr>
              <a:t>int</a:t>
            </a:r>
            <a:r>
              <a:rPr lang="cs-CZ" sz="2400" dirty="0">
                <a:solidFill>
                  <a:srgbClr val="000000"/>
                </a:solidFill>
                <a:latin typeface="Consolas" panose="020B0609020204030204" pitchFamily="49" charset="0"/>
              </a:rPr>
              <a:t>* p1 = &amp;buffer[0];</a:t>
            </a:r>
          </a:p>
          <a:p>
            <a:r>
              <a:rPr lang="cs-CZ" sz="2400" dirty="0" err="1">
                <a:solidFill>
                  <a:srgbClr val="0000FF"/>
                </a:solidFill>
                <a:latin typeface="Consolas" panose="020B0609020204030204" pitchFamily="49" charset="0"/>
              </a:rPr>
              <a:t>int</a:t>
            </a:r>
            <a:r>
              <a:rPr lang="cs-CZ" sz="2400" dirty="0">
                <a:solidFill>
                  <a:srgbClr val="000000"/>
                </a:solidFill>
                <a:latin typeface="Consolas" panose="020B0609020204030204" pitchFamily="49" charset="0"/>
              </a:rPr>
              <a:t>* p2 = &amp;buffer[3];</a:t>
            </a:r>
          </a:p>
          <a:p>
            <a:endParaRPr lang="cs-CZ" sz="2400" dirty="0">
              <a:solidFill>
                <a:srgbClr val="000000"/>
              </a:solidFill>
              <a:latin typeface="Consolas" panose="020B0609020204030204" pitchFamily="49" charset="0"/>
            </a:endParaRPr>
          </a:p>
          <a:p>
            <a:r>
              <a:rPr lang="cs-CZ" sz="2400" dirty="0" err="1">
                <a:solidFill>
                  <a:srgbClr val="FF0000"/>
                </a:solidFill>
                <a:latin typeface="Consolas" panose="020B0609020204030204" pitchFamily="49" charset="0"/>
              </a:rPr>
              <a:t>int</a:t>
            </a:r>
            <a:r>
              <a:rPr lang="cs-CZ" sz="2400" dirty="0">
                <a:solidFill>
                  <a:srgbClr val="FF0000"/>
                </a:solidFill>
                <a:latin typeface="Consolas" panose="020B0609020204030204" pitchFamily="49" charset="0"/>
              </a:rPr>
              <a:t> n = p2 - p1;</a:t>
            </a:r>
          </a:p>
          <a:p>
            <a:endParaRPr lang="cs-CZ" sz="2400" dirty="0">
              <a:solidFill>
                <a:srgbClr val="000000"/>
              </a:solidFill>
              <a:latin typeface="Consolas" panose="020B0609020204030204" pitchFamily="49" charset="0"/>
            </a:endParaRPr>
          </a:p>
          <a:p>
            <a:r>
              <a:rPr lang="cs-CZ" sz="2400" dirty="0" err="1">
                <a:solidFill>
                  <a:srgbClr val="000000"/>
                </a:solidFill>
                <a:latin typeface="Consolas" panose="020B0609020204030204" pitchFamily="49" charset="0"/>
              </a:rPr>
              <a:t>printf</a:t>
            </a:r>
            <a:r>
              <a:rPr lang="cs-CZ" sz="2400" dirty="0">
                <a:solidFill>
                  <a:srgbClr val="000000"/>
                </a:solidFill>
                <a:latin typeface="Consolas" panose="020B0609020204030204" pitchFamily="49" charset="0"/>
              </a:rPr>
              <a:t>(</a:t>
            </a:r>
            <a:r>
              <a:rPr lang="cs-CZ" sz="2400" dirty="0">
                <a:solidFill>
                  <a:srgbClr val="A31515"/>
                </a:solidFill>
                <a:latin typeface="Consolas" panose="020B0609020204030204" pitchFamily="49" charset="0"/>
              </a:rPr>
              <a:t>"%n"</a:t>
            </a:r>
            <a:r>
              <a:rPr lang="cs-CZ" sz="2400" dirty="0">
                <a:solidFill>
                  <a:srgbClr val="000000"/>
                </a:solidFill>
                <a:latin typeface="Consolas" panose="020B0609020204030204" pitchFamily="49" charset="0"/>
              </a:rPr>
              <a:t>, n);</a:t>
            </a:r>
            <a:endParaRPr lang="cs-CZ" sz="2400" dirty="0"/>
          </a:p>
        </p:txBody>
      </p:sp>
      <p:sp>
        <p:nvSpPr>
          <p:cNvPr id="18" name="Obdélník 17">
            <a:extLst>
              <a:ext uri="{FF2B5EF4-FFF2-40B4-BE49-F238E27FC236}">
                <a16:creationId xmlns:a16="http://schemas.microsoft.com/office/drawing/2014/main" id="{32D95C19-1E62-47E2-9464-ED4E9926FA35}"/>
              </a:ext>
            </a:extLst>
          </p:cNvPr>
          <p:cNvSpPr/>
          <p:nvPr/>
        </p:nvSpPr>
        <p:spPr>
          <a:xfrm>
            <a:off x="8849492" y="4972201"/>
            <a:ext cx="1670858" cy="64633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solidFill>
                  <a:schemeClr val="tx1"/>
                </a:solidFill>
              </a:rPr>
              <a:t>10</a:t>
            </a:r>
            <a:r>
              <a:rPr lang="cs-CZ" sz="2400" dirty="0">
                <a:solidFill>
                  <a:schemeClr val="tx1"/>
                </a:solidFill>
              </a:rPr>
              <a:t>12</a:t>
            </a:r>
          </a:p>
        </p:txBody>
      </p:sp>
      <p:sp>
        <p:nvSpPr>
          <p:cNvPr id="19" name="TextovéPole 18">
            <a:extLst>
              <a:ext uri="{FF2B5EF4-FFF2-40B4-BE49-F238E27FC236}">
                <a16:creationId xmlns:a16="http://schemas.microsoft.com/office/drawing/2014/main" id="{5991664A-27DE-49E2-9DC6-750FE8022B91}"/>
              </a:ext>
            </a:extLst>
          </p:cNvPr>
          <p:cNvSpPr txBox="1"/>
          <p:nvPr/>
        </p:nvSpPr>
        <p:spPr>
          <a:xfrm>
            <a:off x="6727435" y="4941422"/>
            <a:ext cx="2121018" cy="707886"/>
          </a:xfrm>
          <a:prstGeom prst="rect">
            <a:avLst/>
          </a:prstGeom>
          <a:noFill/>
        </p:spPr>
        <p:txBody>
          <a:bodyPr wrap="square" rtlCol="0" anchor="ctr">
            <a:spAutoFit/>
          </a:bodyPr>
          <a:lstStyle/>
          <a:p>
            <a:pPr algn="r"/>
            <a:r>
              <a:rPr lang="cs-CZ" sz="2000" dirty="0" err="1">
                <a:solidFill>
                  <a:srgbClr val="000000"/>
                </a:solidFill>
                <a:latin typeface="Consolas" panose="020B0609020204030204" pitchFamily="49" charset="0"/>
              </a:rPr>
              <a:t>address</a:t>
            </a:r>
            <a:r>
              <a:rPr lang="cs-CZ" sz="2000" dirty="0">
                <a:solidFill>
                  <a:srgbClr val="000000"/>
                </a:solidFill>
                <a:latin typeface="Consolas" panose="020B0609020204030204" pitchFamily="49" charset="0"/>
              </a:rPr>
              <a:t> 10</a:t>
            </a:r>
            <a:r>
              <a:rPr lang="en-US" sz="2000" dirty="0">
                <a:solidFill>
                  <a:srgbClr val="000000"/>
                </a:solidFill>
                <a:latin typeface="Consolas" panose="020B0609020204030204" pitchFamily="49" charset="0"/>
              </a:rPr>
              <a:t>24</a:t>
            </a:r>
            <a:endParaRPr lang="cs-CZ" sz="2000" dirty="0">
              <a:solidFill>
                <a:srgbClr val="000000"/>
              </a:solidFill>
              <a:latin typeface="Consolas" panose="020B0609020204030204" pitchFamily="49" charset="0"/>
            </a:endParaRPr>
          </a:p>
          <a:p>
            <a:pPr lvl="1" algn="r"/>
            <a:r>
              <a:rPr lang="en-US" sz="2000" dirty="0">
                <a:solidFill>
                  <a:srgbClr val="000000"/>
                </a:solidFill>
                <a:latin typeface="Consolas" panose="020B0609020204030204" pitchFamily="49" charset="0"/>
              </a:rPr>
              <a:t>p2</a:t>
            </a:r>
            <a:r>
              <a:rPr lang="cs-CZ" sz="2000" dirty="0">
                <a:solidFill>
                  <a:srgbClr val="000000"/>
                </a:solidFill>
                <a:latin typeface="Consolas" panose="020B0609020204030204" pitchFamily="49" charset="0"/>
              </a:rPr>
              <a:t>:</a:t>
            </a:r>
            <a:endParaRPr lang="cs-CZ" sz="2000" dirty="0"/>
          </a:p>
        </p:txBody>
      </p:sp>
      <p:sp>
        <p:nvSpPr>
          <p:cNvPr id="20" name="Obdélník 19">
            <a:extLst>
              <a:ext uri="{FF2B5EF4-FFF2-40B4-BE49-F238E27FC236}">
                <a16:creationId xmlns:a16="http://schemas.microsoft.com/office/drawing/2014/main" id="{FCB360D7-B05C-4F1A-A50A-2B22DEA3EE1A}"/>
              </a:ext>
            </a:extLst>
          </p:cNvPr>
          <p:cNvSpPr/>
          <p:nvPr/>
        </p:nvSpPr>
        <p:spPr>
          <a:xfrm>
            <a:off x="8848453" y="5602784"/>
            <a:ext cx="1670858" cy="646331"/>
          </a:xfrm>
          <a:prstGeom prst="rect">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solidFill>
                  <a:srgbClr val="FF0000"/>
                </a:solidFill>
              </a:rPr>
              <a:t>3</a:t>
            </a:r>
            <a:endParaRPr lang="cs-CZ" sz="2400" dirty="0">
              <a:solidFill>
                <a:srgbClr val="FF0000"/>
              </a:solidFill>
            </a:endParaRPr>
          </a:p>
        </p:txBody>
      </p:sp>
      <p:sp>
        <p:nvSpPr>
          <p:cNvPr id="23" name="TextovéPole 22">
            <a:extLst>
              <a:ext uri="{FF2B5EF4-FFF2-40B4-BE49-F238E27FC236}">
                <a16:creationId xmlns:a16="http://schemas.microsoft.com/office/drawing/2014/main" id="{5BE9C815-B2B0-4B11-8959-293CDD75CFCD}"/>
              </a:ext>
            </a:extLst>
          </p:cNvPr>
          <p:cNvSpPr txBox="1"/>
          <p:nvPr/>
        </p:nvSpPr>
        <p:spPr>
          <a:xfrm>
            <a:off x="6726395" y="5572005"/>
            <a:ext cx="2121019" cy="707886"/>
          </a:xfrm>
          <a:prstGeom prst="rect">
            <a:avLst/>
          </a:prstGeom>
          <a:noFill/>
        </p:spPr>
        <p:txBody>
          <a:bodyPr wrap="square" rtlCol="0" anchor="ctr">
            <a:spAutoFit/>
          </a:bodyPr>
          <a:lstStyle/>
          <a:p>
            <a:pPr algn="r"/>
            <a:r>
              <a:rPr lang="cs-CZ" sz="2000" dirty="0" err="1">
                <a:solidFill>
                  <a:srgbClr val="FF0000"/>
                </a:solidFill>
                <a:latin typeface="Consolas" panose="020B0609020204030204" pitchFamily="49" charset="0"/>
              </a:rPr>
              <a:t>address</a:t>
            </a:r>
            <a:r>
              <a:rPr lang="cs-CZ" sz="2000" dirty="0">
                <a:solidFill>
                  <a:srgbClr val="FF0000"/>
                </a:solidFill>
                <a:latin typeface="Consolas" panose="020B0609020204030204" pitchFamily="49" charset="0"/>
              </a:rPr>
              <a:t> 10</a:t>
            </a:r>
            <a:r>
              <a:rPr lang="en-US" sz="2000" dirty="0">
                <a:solidFill>
                  <a:srgbClr val="FF0000"/>
                </a:solidFill>
                <a:latin typeface="Consolas" panose="020B0609020204030204" pitchFamily="49" charset="0"/>
              </a:rPr>
              <a:t>32</a:t>
            </a:r>
            <a:endParaRPr lang="cs-CZ" sz="2000" dirty="0">
              <a:solidFill>
                <a:srgbClr val="FF0000"/>
              </a:solidFill>
              <a:latin typeface="Consolas" panose="020B0609020204030204" pitchFamily="49" charset="0"/>
            </a:endParaRPr>
          </a:p>
          <a:p>
            <a:pPr lvl="1" algn="r"/>
            <a:r>
              <a:rPr lang="en-US" sz="2000" dirty="0">
                <a:solidFill>
                  <a:srgbClr val="FF0000"/>
                </a:solidFill>
                <a:latin typeface="Consolas" panose="020B0609020204030204" pitchFamily="49" charset="0"/>
              </a:rPr>
              <a:t>n</a:t>
            </a:r>
            <a:r>
              <a:rPr lang="cs-CZ" sz="2000" dirty="0">
                <a:solidFill>
                  <a:srgbClr val="FF0000"/>
                </a:solidFill>
                <a:latin typeface="Consolas" panose="020B0609020204030204" pitchFamily="49" charset="0"/>
              </a:rPr>
              <a:t>:</a:t>
            </a:r>
            <a:endParaRPr lang="cs-CZ" sz="2000" dirty="0">
              <a:solidFill>
                <a:srgbClr val="FF0000"/>
              </a:solidFill>
            </a:endParaRPr>
          </a:p>
        </p:txBody>
      </p:sp>
      <p:sp>
        <p:nvSpPr>
          <p:cNvPr id="3" name="Pravá složená závorka 2">
            <a:extLst>
              <a:ext uri="{FF2B5EF4-FFF2-40B4-BE49-F238E27FC236}">
                <a16:creationId xmlns:a16="http://schemas.microsoft.com/office/drawing/2014/main" id="{E45BF781-9CC0-470B-9969-F3C8B4F8663E}"/>
              </a:ext>
            </a:extLst>
          </p:cNvPr>
          <p:cNvSpPr/>
          <p:nvPr/>
        </p:nvSpPr>
        <p:spPr>
          <a:xfrm>
            <a:off x="10526585" y="1778050"/>
            <a:ext cx="635000" cy="193257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cs-CZ" dirty="0"/>
          </a:p>
        </p:txBody>
      </p:sp>
      <p:sp>
        <p:nvSpPr>
          <p:cNvPr id="7" name="TextovéPole 6">
            <a:extLst>
              <a:ext uri="{FF2B5EF4-FFF2-40B4-BE49-F238E27FC236}">
                <a16:creationId xmlns:a16="http://schemas.microsoft.com/office/drawing/2014/main" id="{34A2B319-7D7A-4009-B4A2-07A0109B1D4A}"/>
              </a:ext>
            </a:extLst>
          </p:cNvPr>
          <p:cNvSpPr txBox="1"/>
          <p:nvPr/>
        </p:nvSpPr>
        <p:spPr>
          <a:xfrm>
            <a:off x="11164859" y="2570598"/>
            <a:ext cx="279400" cy="369332"/>
          </a:xfrm>
          <a:prstGeom prst="rect">
            <a:avLst/>
          </a:prstGeom>
          <a:noFill/>
        </p:spPr>
        <p:txBody>
          <a:bodyPr wrap="square" rtlCol="0">
            <a:spAutoFit/>
          </a:bodyPr>
          <a:lstStyle/>
          <a:p>
            <a:r>
              <a:rPr lang="en-US" dirty="0"/>
              <a:t>3</a:t>
            </a:r>
            <a:endParaRPr lang="cs-CZ" dirty="0"/>
          </a:p>
        </p:txBody>
      </p:sp>
      <p:cxnSp>
        <p:nvCxnSpPr>
          <p:cNvPr id="24" name="Přímá spojnice se šipkou 23">
            <a:extLst>
              <a:ext uri="{FF2B5EF4-FFF2-40B4-BE49-F238E27FC236}">
                <a16:creationId xmlns:a16="http://schemas.microsoft.com/office/drawing/2014/main" id="{61D11F75-74CC-4A09-9812-F97D847D534F}"/>
              </a:ext>
            </a:extLst>
          </p:cNvPr>
          <p:cNvCxnSpPr>
            <a:cxnSpLocks/>
            <a:stCxn id="7" idx="2"/>
          </p:cNvCxnSpPr>
          <p:nvPr/>
        </p:nvCxnSpPr>
        <p:spPr>
          <a:xfrm flipH="1">
            <a:off x="9815804" y="2939930"/>
            <a:ext cx="1488755" cy="288237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373294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EEA7AB69-2049-4437-9039-09146C9AEAF2}"/>
              </a:ext>
            </a:extLst>
          </p:cNvPr>
          <p:cNvSpPr>
            <a:spLocks noGrp="1"/>
          </p:cNvSpPr>
          <p:nvPr>
            <p:ph type="title"/>
          </p:nvPr>
        </p:nvSpPr>
        <p:spPr/>
        <p:txBody>
          <a:bodyPr/>
          <a:lstStyle/>
          <a:p>
            <a:r>
              <a:rPr lang="cs-CZ" dirty="0"/>
              <a:t>Pointer </a:t>
            </a:r>
            <a:r>
              <a:rPr lang="cs-CZ" dirty="0" err="1"/>
              <a:t>subtraction</a:t>
            </a:r>
            <a:r>
              <a:rPr lang="en-US" dirty="0"/>
              <a:t> Example</a:t>
            </a:r>
            <a:endParaRPr lang="cs-CZ" dirty="0"/>
          </a:p>
        </p:txBody>
      </p:sp>
      <p:sp>
        <p:nvSpPr>
          <p:cNvPr id="5" name="Zástupný symbol pro číslo snímku 4">
            <a:extLst>
              <a:ext uri="{FF2B5EF4-FFF2-40B4-BE49-F238E27FC236}">
                <a16:creationId xmlns:a16="http://schemas.microsoft.com/office/drawing/2014/main" id="{16BE6F35-A490-4C69-B7DC-4F475D0D81BD}"/>
              </a:ext>
            </a:extLst>
          </p:cNvPr>
          <p:cNvSpPr>
            <a:spLocks noGrp="1"/>
          </p:cNvSpPr>
          <p:nvPr>
            <p:ph type="sldNum" sz="quarter" idx="12"/>
          </p:nvPr>
        </p:nvSpPr>
        <p:spPr/>
        <p:txBody>
          <a:bodyPr/>
          <a:lstStyle/>
          <a:p>
            <a:fld id="{58ACF089-6BD9-4FF9-8F05-3BF27D933551}" type="slidenum">
              <a:rPr lang="cs-CZ" smtClean="0"/>
              <a:t>45</a:t>
            </a:fld>
            <a:endParaRPr lang="cs-CZ"/>
          </a:p>
        </p:txBody>
      </p:sp>
      <p:sp>
        <p:nvSpPr>
          <p:cNvPr id="6" name="Obdélník 5">
            <a:extLst>
              <a:ext uri="{FF2B5EF4-FFF2-40B4-BE49-F238E27FC236}">
                <a16:creationId xmlns:a16="http://schemas.microsoft.com/office/drawing/2014/main" id="{9C413DFC-1812-4627-973D-A7937722D961}"/>
              </a:ext>
            </a:extLst>
          </p:cNvPr>
          <p:cNvSpPr/>
          <p:nvPr/>
        </p:nvSpPr>
        <p:spPr>
          <a:xfrm>
            <a:off x="7014556" y="1694693"/>
            <a:ext cx="4567844" cy="466165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cs-CZ"/>
          </a:p>
        </p:txBody>
      </p:sp>
      <p:sp>
        <p:nvSpPr>
          <p:cNvPr id="8" name="TextovéPole 7">
            <a:extLst>
              <a:ext uri="{FF2B5EF4-FFF2-40B4-BE49-F238E27FC236}">
                <a16:creationId xmlns:a16="http://schemas.microsoft.com/office/drawing/2014/main" id="{64A4D747-F78C-46EF-8A2E-C63C2A2DDAC4}"/>
              </a:ext>
            </a:extLst>
          </p:cNvPr>
          <p:cNvSpPr txBox="1"/>
          <p:nvPr/>
        </p:nvSpPr>
        <p:spPr>
          <a:xfrm>
            <a:off x="7012477" y="1417638"/>
            <a:ext cx="1697875" cy="369332"/>
          </a:xfrm>
          <a:prstGeom prst="rect">
            <a:avLst/>
          </a:prstGeom>
          <a:noFill/>
        </p:spPr>
        <p:txBody>
          <a:bodyPr wrap="square" rtlCol="0">
            <a:spAutoFit/>
          </a:bodyPr>
          <a:lstStyle/>
          <a:p>
            <a:r>
              <a:rPr lang="cs-CZ" dirty="0"/>
              <a:t>RAM</a:t>
            </a:r>
          </a:p>
        </p:txBody>
      </p:sp>
      <p:sp>
        <p:nvSpPr>
          <p:cNvPr id="9" name="Obdélník 8">
            <a:extLst>
              <a:ext uri="{FF2B5EF4-FFF2-40B4-BE49-F238E27FC236}">
                <a16:creationId xmlns:a16="http://schemas.microsoft.com/office/drawing/2014/main" id="{BC670A61-036B-44F4-AE9C-10FC6D63E78D}"/>
              </a:ext>
            </a:extLst>
          </p:cNvPr>
          <p:cNvSpPr/>
          <p:nvPr/>
        </p:nvSpPr>
        <p:spPr>
          <a:xfrm>
            <a:off x="8852609" y="1786970"/>
            <a:ext cx="1670858" cy="64633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solidFill>
                  <a:schemeClr val="tx1"/>
                </a:solidFill>
              </a:rPr>
              <a:t>1</a:t>
            </a:r>
            <a:endParaRPr lang="cs-CZ" sz="2400" dirty="0">
              <a:solidFill>
                <a:schemeClr val="tx1"/>
              </a:solidFill>
            </a:endParaRPr>
          </a:p>
        </p:txBody>
      </p:sp>
      <p:sp>
        <p:nvSpPr>
          <p:cNvPr id="10" name="TextovéPole 9">
            <a:extLst>
              <a:ext uri="{FF2B5EF4-FFF2-40B4-BE49-F238E27FC236}">
                <a16:creationId xmlns:a16="http://schemas.microsoft.com/office/drawing/2014/main" id="{1D2D47C0-D201-4BBE-A5E5-0B3BD41A22F6}"/>
              </a:ext>
            </a:extLst>
          </p:cNvPr>
          <p:cNvSpPr txBox="1"/>
          <p:nvPr/>
        </p:nvSpPr>
        <p:spPr>
          <a:xfrm>
            <a:off x="6653719" y="1756191"/>
            <a:ext cx="2197851" cy="707886"/>
          </a:xfrm>
          <a:prstGeom prst="rect">
            <a:avLst/>
          </a:prstGeom>
          <a:noFill/>
        </p:spPr>
        <p:txBody>
          <a:bodyPr wrap="square" rtlCol="0" anchor="ctr">
            <a:spAutoFit/>
          </a:bodyPr>
          <a:lstStyle/>
          <a:p>
            <a:pPr algn="r"/>
            <a:r>
              <a:rPr lang="cs-CZ" sz="2000" dirty="0" err="1">
                <a:solidFill>
                  <a:srgbClr val="000000"/>
                </a:solidFill>
                <a:latin typeface="Consolas" panose="020B0609020204030204" pitchFamily="49" charset="0"/>
              </a:rPr>
              <a:t>address</a:t>
            </a:r>
            <a:r>
              <a:rPr lang="cs-CZ" sz="2000" dirty="0">
                <a:solidFill>
                  <a:srgbClr val="000000"/>
                </a:solidFill>
                <a:latin typeface="Consolas" panose="020B0609020204030204" pitchFamily="49" charset="0"/>
              </a:rPr>
              <a:t> 1000</a:t>
            </a:r>
          </a:p>
          <a:p>
            <a:pPr lvl="1" algn="r"/>
            <a:r>
              <a:rPr lang="en-US" sz="2000" dirty="0">
                <a:solidFill>
                  <a:srgbClr val="000000"/>
                </a:solidFill>
                <a:latin typeface="Consolas" panose="020B0609020204030204" pitchFamily="49" charset="0"/>
              </a:rPr>
              <a:t>buffer[0]</a:t>
            </a:r>
            <a:r>
              <a:rPr lang="cs-CZ" sz="2000" dirty="0">
                <a:solidFill>
                  <a:srgbClr val="000000"/>
                </a:solidFill>
                <a:latin typeface="Consolas" panose="020B0609020204030204" pitchFamily="49" charset="0"/>
              </a:rPr>
              <a:t>:</a:t>
            </a:r>
            <a:endParaRPr lang="cs-CZ" sz="2000" dirty="0"/>
          </a:p>
        </p:txBody>
      </p:sp>
      <p:sp>
        <p:nvSpPr>
          <p:cNvPr id="21" name="Obdélník 20">
            <a:extLst>
              <a:ext uri="{FF2B5EF4-FFF2-40B4-BE49-F238E27FC236}">
                <a16:creationId xmlns:a16="http://schemas.microsoft.com/office/drawing/2014/main" id="{E61A8C46-6056-423B-9947-94120B074273}"/>
              </a:ext>
            </a:extLst>
          </p:cNvPr>
          <p:cNvSpPr/>
          <p:nvPr/>
        </p:nvSpPr>
        <p:spPr>
          <a:xfrm>
            <a:off x="8852609" y="2417966"/>
            <a:ext cx="1670858" cy="64633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solidFill>
                  <a:schemeClr val="tx1"/>
                </a:solidFill>
              </a:rPr>
              <a:t>9</a:t>
            </a:r>
            <a:endParaRPr lang="cs-CZ" sz="2400" dirty="0">
              <a:solidFill>
                <a:schemeClr val="tx1"/>
              </a:solidFill>
            </a:endParaRPr>
          </a:p>
        </p:txBody>
      </p:sp>
      <p:sp>
        <p:nvSpPr>
          <p:cNvPr id="22" name="TextovéPole 21">
            <a:extLst>
              <a:ext uri="{FF2B5EF4-FFF2-40B4-BE49-F238E27FC236}">
                <a16:creationId xmlns:a16="http://schemas.microsoft.com/office/drawing/2014/main" id="{B7E51456-5F44-45C8-91A1-06FF13F98914}"/>
              </a:ext>
            </a:extLst>
          </p:cNvPr>
          <p:cNvSpPr txBox="1"/>
          <p:nvPr/>
        </p:nvSpPr>
        <p:spPr>
          <a:xfrm>
            <a:off x="6653719" y="2387187"/>
            <a:ext cx="2197851" cy="707886"/>
          </a:xfrm>
          <a:prstGeom prst="rect">
            <a:avLst/>
          </a:prstGeom>
          <a:noFill/>
        </p:spPr>
        <p:txBody>
          <a:bodyPr wrap="square" rtlCol="0" anchor="ctr">
            <a:spAutoFit/>
          </a:bodyPr>
          <a:lstStyle/>
          <a:p>
            <a:pPr algn="r"/>
            <a:r>
              <a:rPr lang="cs-CZ" sz="2000" dirty="0" err="1">
                <a:solidFill>
                  <a:srgbClr val="000000"/>
                </a:solidFill>
                <a:latin typeface="Consolas" panose="020B0609020204030204" pitchFamily="49" charset="0"/>
              </a:rPr>
              <a:t>address</a:t>
            </a:r>
            <a:r>
              <a:rPr lang="cs-CZ" sz="2000" dirty="0">
                <a:solidFill>
                  <a:srgbClr val="000000"/>
                </a:solidFill>
                <a:latin typeface="Consolas" panose="020B0609020204030204" pitchFamily="49" charset="0"/>
              </a:rPr>
              <a:t> 100</a:t>
            </a:r>
            <a:r>
              <a:rPr lang="en-US" sz="2000" dirty="0">
                <a:solidFill>
                  <a:srgbClr val="000000"/>
                </a:solidFill>
                <a:latin typeface="Consolas" panose="020B0609020204030204" pitchFamily="49" charset="0"/>
              </a:rPr>
              <a:t>4</a:t>
            </a:r>
            <a:endParaRPr lang="cs-CZ" sz="2000" dirty="0">
              <a:solidFill>
                <a:srgbClr val="000000"/>
              </a:solidFill>
              <a:latin typeface="Consolas" panose="020B0609020204030204" pitchFamily="49" charset="0"/>
            </a:endParaRPr>
          </a:p>
          <a:p>
            <a:pPr lvl="1" algn="r"/>
            <a:r>
              <a:rPr lang="en-US" sz="2000" dirty="0">
                <a:solidFill>
                  <a:srgbClr val="000000"/>
                </a:solidFill>
                <a:latin typeface="Consolas" panose="020B0609020204030204" pitchFamily="49" charset="0"/>
              </a:rPr>
              <a:t>buffer[1]</a:t>
            </a:r>
            <a:r>
              <a:rPr lang="cs-CZ" sz="2000" dirty="0">
                <a:solidFill>
                  <a:srgbClr val="000000"/>
                </a:solidFill>
                <a:latin typeface="Consolas" panose="020B0609020204030204" pitchFamily="49" charset="0"/>
              </a:rPr>
              <a:t>:</a:t>
            </a:r>
            <a:endParaRPr lang="cs-CZ" sz="2000" dirty="0"/>
          </a:p>
        </p:txBody>
      </p:sp>
      <p:sp>
        <p:nvSpPr>
          <p:cNvPr id="12" name="Obdélník 11">
            <a:extLst>
              <a:ext uri="{FF2B5EF4-FFF2-40B4-BE49-F238E27FC236}">
                <a16:creationId xmlns:a16="http://schemas.microsoft.com/office/drawing/2014/main" id="{612461D7-DC4A-425F-A9AE-CB1471933BF9}"/>
              </a:ext>
            </a:extLst>
          </p:cNvPr>
          <p:cNvSpPr/>
          <p:nvPr/>
        </p:nvSpPr>
        <p:spPr>
          <a:xfrm>
            <a:off x="8852609" y="3064294"/>
            <a:ext cx="1670858" cy="64633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solidFill>
                  <a:schemeClr val="tx1"/>
                </a:solidFill>
              </a:rPr>
              <a:t>5</a:t>
            </a:r>
            <a:endParaRPr lang="cs-CZ" sz="2400" dirty="0">
              <a:solidFill>
                <a:schemeClr val="tx1"/>
              </a:solidFill>
            </a:endParaRPr>
          </a:p>
        </p:txBody>
      </p:sp>
      <p:sp>
        <p:nvSpPr>
          <p:cNvPr id="13" name="TextovéPole 12">
            <a:extLst>
              <a:ext uri="{FF2B5EF4-FFF2-40B4-BE49-F238E27FC236}">
                <a16:creationId xmlns:a16="http://schemas.microsoft.com/office/drawing/2014/main" id="{FA75918C-3E7B-4A11-B290-A1242D7EEC55}"/>
              </a:ext>
            </a:extLst>
          </p:cNvPr>
          <p:cNvSpPr txBox="1"/>
          <p:nvPr/>
        </p:nvSpPr>
        <p:spPr>
          <a:xfrm>
            <a:off x="6653719" y="3033515"/>
            <a:ext cx="2197851" cy="707886"/>
          </a:xfrm>
          <a:prstGeom prst="rect">
            <a:avLst/>
          </a:prstGeom>
          <a:noFill/>
        </p:spPr>
        <p:txBody>
          <a:bodyPr wrap="square" rtlCol="0" anchor="ctr">
            <a:spAutoFit/>
          </a:bodyPr>
          <a:lstStyle/>
          <a:p>
            <a:pPr algn="r"/>
            <a:r>
              <a:rPr lang="cs-CZ" sz="2000" dirty="0" err="1">
                <a:solidFill>
                  <a:srgbClr val="000000"/>
                </a:solidFill>
                <a:latin typeface="Consolas" panose="020B0609020204030204" pitchFamily="49" charset="0"/>
              </a:rPr>
              <a:t>address</a:t>
            </a:r>
            <a:r>
              <a:rPr lang="cs-CZ" sz="2000" dirty="0">
                <a:solidFill>
                  <a:srgbClr val="000000"/>
                </a:solidFill>
                <a:latin typeface="Consolas" panose="020B0609020204030204" pitchFamily="49" charset="0"/>
              </a:rPr>
              <a:t> 100</a:t>
            </a:r>
            <a:r>
              <a:rPr lang="en-US" sz="2000" dirty="0">
                <a:solidFill>
                  <a:srgbClr val="000000"/>
                </a:solidFill>
                <a:latin typeface="Consolas" panose="020B0609020204030204" pitchFamily="49" charset="0"/>
              </a:rPr>
              <a:t>8</a:t>
            </a:r>
            <a:endParaRPr lang="cs-CZ" sz="2000" dirty="0">
              <a:solidFill>
                <a:srgbClr val="000000"/>
              </a:solidFill>
              <a:latin typeface="Consolas" panose="020B0609020204030204" pitchFamily="49" charset="0"/>
            </a:endParaRPr>
          </a:p>
          <a:p>
            <a:pPr lvl="1" algn="r"/>
            <a:r>
              <a:rPr lang="en-US" sz="2000" dirty="0">
                <a:solidFill>
                  <a:srgbClr val="000000"/>
                </a:solidFill>
                <a:latin typeface="Consolas" panose="020B0609020204030204" pitchFamily="49" charset="0"/>
              </a:rPr>
              <a:t>buffer[2]</a:t>
            </a:r>
            <a:r>
              <a:rPr lang="cs-CZ" sz="2000" dirty="0">
                <a:solidFill>
                  <a:srgbClr val="000000"/>
                </a:solidFill>
                <a:latin typeface="Consolas" panose="020B0609020204030204" pitchFamily="49" charset="0"/>
              </a:rPr>
              <a:t>:</a:t>
            </a:r>
            <a:endParaRPr lang="cs-CZ" sz="2000" dirty="0"/>
          </a:p>
        </p:txBody>
      </p:sp>
      <p:sp>
        <p:nvSpPr>
          <p:cNvPr id="14" name="Obdélník 13">
            <a:extLst>
              <a:ext uri="{FF2B5EF4-FFF2-40B4-BE49-F238E27FC236}">
                <a16:creationId xmlns:a16="http://schemas.microsoft.com/office/drawing/2014/main" id="{E31797FA-DEA6-48A5-AC22-933A2239A647}"/>
              </a:ext>
            </a:extLst>
          </p:cNvPr>
          <p:cNvSpPr/>
          <p:nvPr/>
        </p:nvSpPr>
        <p:spPr>
          <a:xfrm>
            <a:off x="8851570" y="3710625"/>
            <a:ext cx="1670858" cy="64633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solidFill>
                  <a:schemeClr val="tx1"/>
                </a:solidFill>
              </a:rPr>
              <a:t>2</a:t>
            </a:r>
            <a:endParaRPr lang="cs-CZ" sz="2400" dirty="0">
              <a:solidFill>
                <a:schemeClr val="tx1"/>
              </a:solidFill>
            </a:endParaRPr>
          </a:p>
        </p:txBody>
      </p:sp>
      <p:sp>
        <p:nvSpPr>
          <p:cNvPr id="15" name="TextovéPole 14">
            <a:extLst>
              <a:ext uri="{FF2B5EF4-FFF2-40B4-BE49-F238E27FC236}">
                <a16:creationId xmlns:a16="http://schemas.microsoft.com/office/drawing/2014/main" id="{154E8E40-4353-44BB-9F90-DF46C42A1000}"/>
              </a:ext>
            </a:extLst>
          </p:cNvPr>
          <p:cNvSpPr txBox="1"/>
          <p:nvPr/>
        </p:nvSpPr>
        <p:spPr>
          <a:xfrm>
            <a:off x="6789906" y="3679846"/>
            <a:ext cx="2060625" cy="707886"/>
          </a:xfrm>
          <a:prstGeom prst="rect">
            <a:avLst/>
          </a:prstGeom>
          <a:noFill/>
        </p:spPr>
        <p:txBody>
          <a:bodyPr wrap="square" rtlCol="0" anchor="ctr">
            <a:spAutoFit/>
          </a:bodyPr>
          <a:lstStyle/>
          <a:p>
            <a:pPr algn="r"/>
            <a:r>
              <a:rPr lang="cs-CZ" sz="2000" dirty="0" err="1">
                <a:solidFill>
                  <a:srgbClr val="000000"/>
                </a:solidFill>
                <a:latin typeface="Consolas" panose="020B0609020204030204" pitchFamily="49" charset="0"/>
              </a:rPr>
              <a:t>address</a:t>
            </a:r>
            <a:r>
              <a:rPr lang="cs-CZ" sz="2000" dirty="0">
                <a:solidFill>
                  <a:srgbClr val="000000"/>
                </a:solidFill>
                <a:latin typeface="Consolas" panose="020B0609020204030204" pitchFamily="49" charset="0"/>
              </a:rPr>
              <a:t> 10</a:t>
            </a:r>
            <a:r>
              <a:rPr lang="en-US" sz="2000" dirty="0">
                <a:solidFill>
                  <a:srgbClr val="000000"/>
                </a:solidFill>
                <a:latin typeface="Consolas" panose="020B0609020204030204" pitchFamily="49" charset="0"/>
              </a:rPr>
              <a:t>12</a:t>
            </a:r>
            <a:endParaRPr lang="cs-CZ" sz="2000" dirty="0">
              <a:solidFill>
                <a:srgbClr val="000000"/>
              </a:solidFill>
              <a:latin typeface="Consolas" panose="020B0609020204030204" pitchFamily="49" charset="0"/>
            </a:endParaRPr>
          </a:p>
          <a:p>
            <a:pPr lvl="1" algn="r"/>
            <a:r>
              <a:rPr lang="en-US" sz="2000" dirty="0">
                <a:solidFill>
                  <a:srgbClr val="000000"/>
                </a:solidFill>
                <a:latin typeface="Consolas" panose="020B0609020204030204" pitchFamily="49" charset="0"/>
              </a:rPr>
              <a:t>buffer[3]</a:t>
            </a:r>
            <a:r>
              <a:rPr lang="cs-CZ" sz="2000" dirty="0">
                <a:solidFill>
                  <a:srgbClr val="000000"/>
                </a:solidFill>
                <a:latin typeface="Consolas" panose="020B0609020204030204" pitchFamily="49" charset="0"/>
              </a:rPr>
              <a:t>:</a:t>
            </a:r>
            <a:endParaRPr lang="cs-CZ" sz="2000" dirty="0"/>
          </a:p>
        </p:txBody>
      </p:sp>
      <p:sp>
        <p:nvSpPr>
          <p:cNvPr id="16" name="Obdélník 15">
            <a:extLst>
              <a:ext uri="{FF2B5EF4-FFF2-40B4-BE49-F238E27FC236}">
                <a16:creationId xmlns:a16="http://schemas.microsoft.com/office/drawing/2014/main" id="{DA89675A-C1FD-4160-9787-06CB03D992EC}"/>
              </a:ext>
            </a:extLst>
          </p:cNvPr>
          <p:cNvSpPr/>
          <p:nvPr/>
        </p:nvSpPr>
        <p:spPr>
          <a:xfrm>
            <a:off x="8850531" y="4341618"/>
            <a:ext cx="1670858" cy="64633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solidFill>
                  <a:schemeClr val="tx1"/>
                </a:solidFill>
              </a:rPr>
              <a:t>1000</a:t>
            </a:r>
            <a:endParaRPr lang="cs-CZ" sz="2400" dirty="0">
              <a:solidFill>
                <a:schemeClr val="tx1"/>
              </a:solidFill>
            </a:endParaRPr>
          </a:p>
        </p:txBody>
      </p:sp>
      <p:sp>
        <p:nvSpPr>
          <p:cNvPr id="17" name="TextovéPole 16">
            <a:extLst>
              <a:ext uri="{FF2B5EF4-FFF2-40B4-BE49-F238E27FC236}">
                <a16:creationId xmlns:a16="http://schemas.microsoft.com/office/drawing/2014/main" id="{B48209AA-A8F2-44E4-91B8-37F03DD3D5AB}"/>
              </a:ext>
            </a:extLst>
          </p:cNvPr>
          <p:cNvSpPr txBox="1"/>
          <p:nvPr/>
        </p:nvSpPr>
        <p:spPr>
          <a:xfrm>
            <a:off x="6651640" y="4310839"/>
            <a:ext cx="2197851" cy="707886"/>
          </a:xfrm>
          <a:prstGeom prst="rect">
            <a:avLst/>
          </a:prstGeom>
          <a:noFill/>
        </p:spPr>
        <p:txBody>
          <a:bodyPr wrap="square" rtlCol="0" anchor="ctr">
            <a:spAutoFit/>
          </a:bodyPr>
          <a:lstStyle/>
          <a:p>
            <a:pPr algn="r"/>
            <a:r>
              <a:rPr lang="cs-CZ" sz="2000" dirty="0" err="1">
                <a:solidFill>
                  <a:srgbClr val="000000"/>
                </a:solidFill>
                <a:latin typeface="Consolas" panose="020B0609020204030204" pitchFamily="49" charset="0"/>
              </a:rPr>
              <a:t>address</a:t>
            </a:r>
            <a:r>
              <a:rPr lang="cs-CZ" sz="2000" dirty="0">
                <a:solidFill>
                  <a:srgbClr val="000000"/>
                </a:solidFill>
                <a:latin typeface="Consolas" panose="020B0609020204030204" pitchFamily="49" charset="0"/>
              </a:rPr>
              <a:t> 10</a:t>
            </a:r>
            <a:r>
              <a:rPr lang="en-US" sz="2000" dirty="0">
                <a:solidFill>
                  <a:srgbClr val="000000"/>
                </a:solidFill>
                <a:latin typeface="Consolas" panose="020B0609020204030204" pitchFamily="49" charset="0"/>
              </a:rPr>
              <a:t>16</a:t>
            </a:r>
            <a:endParaRPr lang="cs-CZ" sz="2000" dirty="0">
              <a:solidFill>
                <a:srgbClr val="000000"/>
              </a:solidFill>
              <a:latin typeface="Consolas" panose="020B0609020204030204" pitchFamily="49" charset="0"/>
            </a:endParaRPr>
          </a:p>
          <a:p>
            <a:pPr lvl="1" algn="r"/>
            <a:r>
              <a:rPr lang="en-US" sz="2000" dirty="0">
                <a:solidFill>
                  <a:srgbClr val="000000"/>
                </a:solidFill>
                <a:latin typeface="Consolas" panose="020B0609020204030204" pitchFamily="49" charset="0"/>
              </a:rPr>
              <a:t>p1</a:t>
            </a:r>
            <a:r>
              <a:rPr lang="cs-CZ" sz="2000" dirty="0">
                <a:solidFill>
                  <a:srgbClr val="000000"/>
                </a:solidFill>
                <a:latin typeface="Consolas" panose="020B0609020204030204" pitchFamily="49" charset="0"/>
              </a:rPr>
              <a:t>:</a:t>
            </a:r>
            <a:endParaRPr lang="cs-CZ" sz="2000" dirty="0"/>
          </a:p>
        </p:txBody>
      </p:sp>
      <p:sp>
        <p:nvSpPr>
          <p:cNvPr id="4" name="Obdélník 3">
            <a:extLst>
              <a:ext uri="{FF2B5EF4-FFF2-40B4-BE49-F238E27FC236}">
                <a16:creationId xmlns:a16="http://schemas.microsoft.com/office/drawing/2014/main" id="{CEC0D4D6-913C-4A89-A632-6C2B411BB56A}"/>
              </a:ext>
            </a:extLst>
          </p:cNvPr>
          <p:cNvSpPr/>
          <p:nvPr/>
        </p:nvSpPr>
        <p:spPr>
          <a:xfrm>
            <a:off x="437644" y="1694693"/>
            <a:ext cx="5328673" cy="3046988"/>
          </a:xfrm>
          <a:prstGeom prst="rect">
            <a:avLst/>
          </a:prstGeom>
        </p:spPr>
        <p:txBody>
          <a:bodyPr wrap="square">
            <a:spAutoFit/>
          </a:bodyPr>
          <a:lstStyle/>
          <a:p>
            <a:r>
              <a:rPr lang="fr-FR" sz="2400" dirty="0">
                <a:solidFill>
                  <a:srgbClr val="0000FF"/>
                </a:solidFill>
                <a:latin typeface="Consolas" panose="020B0609020204030204" pitchFamily="49" charset="0"/>
              </a:rPr>
              <a:t>int</a:t>
            </a:r>
            <a:r>
              <a:rPr lang="fr-FR" sz="2400" dirty="0">
                <a:solidFill>
                  <a:srgbClr val="000000"/>
                </a:solidFill>
                <a:latin typeface="Consolas" panose="020B0609020204030204" pitchFamily="49" charset="0"/>
              </a:rPr>
              <a:t> buffer[] = { 1, 9, 5, 2 };</a:t>
            </a:r>
          </a:p>
          <a:p>
            <a:endParaRPr lang="cs-CZ" sz="2400" dirty="0">
              <a:solidFill>
                <a:srgbClr val="000000"/>
              </a:solidFill>
              <a:latin typeface="Consolas" panose="020B0609020204030204" pitchFamily="49" charset="0"/>
            </a:endParaRPr>
          </a:p>
          <a:p>
            <a:r>
              <a:rPr lang="cs-CZ" sz="2400" dirty="0" err="1">
                <a:solidFill>
                  <a:srgbClr val="0000FF"/>
                </a:solidFill>
                <a:latin typeface="Consolas" panose="020B0609020204030204" pitchFamily="49" charset="0"/>
              </a:rPr>
              <a:t>int</a:t>
            </a:r>
            <a:r>
              <a:rPr lang="cs-CZ" sz="2400" dirty="0">
                <a:solidFill>
                  <a:srgbClr val="000000"/>
                </a:solidFill>
                <a:latin typeface="Consolas" panose="020B0609020204030204" pitchFamily="49" charset="0"/>
              </a:rPr>
              <a:t>* p1 = &amp;buffer[0];</a:t>
            </a:r>
          </a:p>
          <a:p>
            <a:r>
              <a:rPr lang="cs-CZ" sz="2400" dirty="0" err="1">
                <a:solidFill>
                  <a:srgbClr val="0000FF"/>
                </a:solidFill>
                <a:latin typeface="Consolas" panose="020B0609020204030204" pitchFamily="49" charset="0"/>
              </a:rPr>
              <a:t>int</a:t>
            </a:r>
            <a:r>
              <a:rPr lang="cs-CZ" sz="2400" dirty="0">
                <a:solidFill>
                  <a:srgbClr val="000000"/>
                </a:solidFill>
                <a:latin typeface="Consolas" panose="020B0609020204030204" pitchFamily="49" charset="0"/>
              </a:rPr>
              <a:t>* p2 = &amp;buffer[3];</a:t>
            </a:r>
          </a:p>
          <a:p>
            <a:endParaRPr lang="cs-CZ" sz="2400" dirty="0">
              <a:solidFill>
                <a:srgbClr val="000000"/>
              </a:solidFill>
              <a:latin typeface="Consolas" panose="020B0609020204030204" pitchFamily="49" charset="0"/>
            </a:endParaRPr>
          </a:p>
          <a:p>
            <a:r>
              <a:rPr lang="cs-CZ" sz="2400" dirty="0" err="1">
                <a:solidFill>
                  <a:srgbClr val="0000FF"/>
                </a:solidFill>
                <a:latin typeface="Consolas" panose="020B0609020204030204" pitchFamily="49" charset="0"/>
              </a:rPr>
              <a:t>int</a:t>
            </a:r>
            <a:r>
              <a:rPr lang="cs-CZ" sz="2400" dirty="0">
                <a:solidFill>
                  <a:srgbClr val="000000"/>
                </a:solidFill>
                <a:latin typeface="Consolas" panose="020B0609020204030204" pitchFamily="49" charset="0"/>
              </a:rPr>
              <a:t> n = p2 - p1;</a:t>
            </a:r>
          </a:p>
          <a:p>
            <a:endParaRPr lang="cs-CZ" sz="2400" dirty="0">
              <a:solidFill>
                <a:srgbClr val="000000"/>
              </a:solidFill>
              <a:latin typeface="Consolas" panose="020B0609020204030204" pitchFamily="49" charset="0"/>
            </a:endParaRPr>
          </a:p>
          <a:p>
            <a:r>
              <a:rPr lang="cs-CZ" sz="2400" dirty="0" err="1">
                <a:solidFill>
                  <a:srgbClr val="000000"/>
                </a:solidFill>
                <a:latin typeface="Consolas" panose="020B0609020204030204" pitchFamily="49" charset="0"/>
              </a:rPr>
              <a:t>printf</a:t>
            </a:r>
            <a:r>
              <a:rPr lang="cs-CZ" sz="2400" dirty="0">
                <a:solidFill>
                  <a:srgbClr val="000000"/>
                </a:solidFill>
                <a:latin typeface="Consolas" panose="020B0609020204030204" pitchFamily="49" charset="0"/>
              </a:rPr>
              <a:t>(</a:t>
            </a:r>
            <a:r>
              <a:rPr lang="cs-CZ" sz="2400" dirty="0">
                <a:solidFill>
                  <a:srgbClr val="A31515"/>
                </a:solidFill>
                <a:latin typeface="Consolas" panose="020B0609020204030204" pitchFamily="49" charset="0"/>
              </a:rPr>
              <a:t>"%n"</a:t>
            </a:r>
            <a:r>
              <a:rPr lang="cs-CZ" sz="2400" dirty="0">
                <a:solidFill>
                  <a:srgbClr val="000000"/>
                </a:solidFill>
                <a:latin typeface="Consolas" panose="020B0609020204030204" pitchFamily="49" charset="0"/>
              </a:rPr>
              <a:t>, </a:t>
            </a:r>
            <a:r>
              <a:rPr lang="cs-CZ" sz="2400" dirty="0">
                <a:solidFill>
                  <a:srgbClr val="FF0000"/>
                </a:solidFill>
                <a:latin typeface="Consolas" panose="020B0609020204030204" pitchFamily="49" charset="0"/>
              </a:rPr>
              <a:t>n</a:t>
            </a:r>
            <a:r>
              <a:rPr lang="cs-CZ" sz="2400" dirty="0">
                <a:solidFill>
                  <a:srgbClr val="000000"/>
                </a:solidFill>
                <a:latin typeface="Consolas" panose="020B0609020204030204" pitchFamily="49" charset="0"/>
              </a:rPr>
              <a:t>);</a:t>
            </a:r>
            <a:endParaRPr lang="cs-CZ" sz="2400" dirty="0"/>
          </a:p>
        </p:txBody>
      </p:sp>
      <p:sp>
        <p:nvSpPr>
          <p:cNvPr id="18" name="Obdélník 17">
            <a:extLst>
              <a:ext uri="{FF2B5EF4-FFF2-40B4-BE49-F238E27FC236}">
                <a16:creationId xmlns:a16="http://schemas.microsoft.com/office/drawing/2014/main" id="{32D95C19-1E62-47E2-9464-ED4E9926FA35}"/>
              </a:ext>
            </a:extLst>
          </p:cNvPr>
          <p:cNvSpPr/>
          <p:nvPr/>
        </p:nvSpPr>
        <p:spPr>
          <a:xfrm>
            <a:off x="8849492" y="4972201"/>
            <a:ext cx="1670858" cy="64633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solidFill>
                  <a:schemeClr val="tx1"/>
                </a:solidFill>
              </a:rPr>
              <a:t>10</a:t>
            </a:r>
            <a:r>
              <a:rPr lang="cs-CZ" sz="2400" dirty="0">
                <a:solidFill>
                  <a:schemeClr val="tx1"/>
                </a:solidFill>
              </a:rPr>
              <a:t>12</a:t>
            </a:r>
          </a:p>
        </p:txBody>
      </p:sp>
      <p:sp>
        <p:nvSpPr>
          <p:cNvPr id="19" name="TextovéPole 18">
            <a:extLst>
              <a:ext uri="{FF2B5EF4-FFF2-40B4-BE49-F238E27FC236}">
                <a16:creationId xmlns:a16="http://schemas.microsoft.com/office/drawing/2014/main" id="{5991664A-27DE-49E2-9DC6-750FE8022B91}"/>
              </a:ext>
            </a:extLst>
          </p:cNvPr>
          <p:cNvSpPr txBox="1"/>
          <p:nvPr/>
        </p:nvSpPr>
        <p:spPr>
          <a:xfrm>
            <a:off x="6650601" y="4941422"/>
            <a:ext cx="2197852" cy="707886"/>
          </a:xfrm>
          <a:prstGeom prst="rect">
            <a:avLst/>
          </a:prstGeom>
          <a:noFill/>
        </p:spPr>
        <p:txBody>
          <a:bodyPr wrap="square" rtlCol="0" anchor="ctr">
            <a:spAutoFit/>
          </a:bodyPr>
          <a:lstStyle/>
          <a:p>
            <a:pPr algn="r"/>
            <a:r>
              <a:rPr lang="cs-CZ" sz="2000" dirty="0" err="1">
                <a:solidFill>
                  <a:srgbClr val="000000"/>
                </a:solidFill>
                <a:latin typeface="Consolas" panose="020B0609020204030204" pitchFamily="49" charset="0"/>
              </a:rPr>
              <a:t>address</a:t>
            </a:r>
            <a:r>
              <a:rPr lang="cs-CZ" sz="2000" dirty="0">
                <a:solidFill>
                  <a:srgbClr val="000000"/>
                </a:solidFill>
                <a:latin typeface="Consolas" panose="020B0609020204030204" pitchFamily="49" charset="0"/>
              </a:rPr>
              <a:t> 10</a:t>
            </a:r>
            <a:r>
              <a:rPr lang="en-US" sz="2000" dirty="0">
                <a:solidFill>
                  <a:srgbClr val="000000"/>
                </a:solidFill>
                <a:latin typeface="Consolas" panose="020B0609020204030204" pitchFamily="49" charset="0"/>
              </a:rPr>
              <a:t>24</a:t>
            </a:r>
            <a:endParaRPr lang="cs-CZ" sz="2000" dirty="0">
              <a:solidFill>
                <a:srgbClr val="000000"/>
              </a:solidFill>
              <a:latin typeface="Consolas" panose="020B0609020204030204" pitchFamily="49" charset="0"/>
            </a:endParaRPr>
          </a:p>
          <a:p>
            <a:pPr lvl="1" algn="r"/>
            <a:r>
              <a:rPr lang="en-US" sz="2000" dirty="0">
                <a:solidFill>
                  <a:srgbClr val="000000"/>
                </a:solidFill>
                <a:latin typeface="Consolas" panose="020B0609020204030204" pitchFamily="49" charset="0"/>
              </a:rPr>
              <a:t>p2</a:t>
            </a:r>
            <a:r>
              <a:rPr lang="cs-CZ" sz="2000" dirty="0">
                <a:solidFill>
                  <a:srgbClr val="000000"/>
                </a:solidFill>
                <a:latin typeface="Consolas" panose="020B0609020204030204" pitchFamily="49" charset="0"/>
              </a:rPr>
              <a:t>:</a:t>
            </a:r>
            <a:endParaRPr lang="cs-CZ" sz="2000" dirty="0"/>
          </a:p>
        </p:txBody>
      </p:sp>
      <p:sp>
        <p:nvSpPr>
          <p:cNvPr id="20" name="Obdélník 19">
            <a:extLst>
              <a:ext uri="{FF2B5EF4-FFF2-40B4-BE49-F238E27FC236}">
                <a16:creationId xmlns:a16="http://schemas.microsoft.com/office/drawing/2014/main" id="{FCB360D7-B05C-4F1A-A50A-2B22DEA3EE1A}"/>
              </a:ext>
            </a:extLst>
          </p:cNvPr>
          <p:cNvSpPr/>
          <p:nvPr/>
        </p:nvSpPr>
        <p:spPr>
          <a:xfrm>
            <a:off x="8848453" y="5602784"/>
            <a:ext cx="1670858" cy="64633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solidFill>
                  <a:srgbClr val="FF0000"/>
                </a:solidFill>
              </a:rPr>
              <a:t>3</a:t>
            </a:r>
            <a:endParaRPr lang="cs-CZ" sz="2400" dirty="0">
              <a:solidFill>
                <a:srgbClr val="FF0000"/>
              </a:solidFill>
            </a:endParaRPr>
          </a:p>
        </p:txBody>
      </p:sp>
      <p:sp>
        <p:nvSpPr>
          <p:cNvPr id="23" name="TextovéPole 22">
            <a:extLst>
              <a:ext uri="{FF2B5EF4-FFF2-40B4-BE49-F238E27FC236}">
                <a16:creationId xmlns:a16="http://schemas.microsoft.com/office/drawing/2014/main" id="{5BE9C815-B2B0-4B11-8959-293CDD75CFCD}"/>
              </a:ext>
            </a:extLst>
          </p:cNvPr>
          <p:cNvSpPr txBox="1"/>
          <p:nvPr/>
        </p:nvSpPr>
        <p:spPr>
          <a:xfrm>
            <a:off x="6789906" y="5572005"/>
            <a:ext cx="2057508" cy="707886"/>
          </a:xfrm>
          <a:prstGeom prst="rect">
            <a:avLst/>
          </a:prstGeom>
          <a:noFill/>
        </p:spPr>
        <p:txBody>
          <a:bodyPr wrap="square" rtlCol="0" anchor="ctr">
            <a:spAutoFit/>
          </a:bodyPr>
          <a:lstStyle/>
          <a:p>
            <a:pPr algn="r"/>
            <a:r>
              <a:rPr lang="cs-CZ" sz="2000" dirty="0" err="1">
                <a:solidFill>
                  <a:srgbClr val="000000"/>
                </a:solidFill>
                <a:latin typeface="Consolas" panose="020B0609020204030204" pitchFamily="49" charset="0"/>
              </a:rPr>
              <a:t>address</a:t>
            </a:r>
            <a:r>
              <a:rPr lang="cs-CZ" sz="2000" dirty="0">
                <a:solidFill>
                  <a:srgbClr val="000000"/>
                </a:solidFill>
                <a:latin typeface="Consolas" panose="020B0609020204030204" pitchFamily="49" charset="0"/>
              </a:rPr>
              <a:t> 10</a:t>
            </a:r>
            <a:r>
              <a:rPr lang="en-US" sz="2000" dirty="0">
                <a:solidFill>
                  <a:srgbClr val="000000"/>
                </a:solidFill>
                <a:latin typeface="Consolas" panose="020B0609020204030204" pitchFamily="49" charset="0"/>
              </a:rPr>
              <a:t>32</a:t>
            </a:r>
            <a:endParaRPr lang="cs-CZ" sz="2000" dirty="0">
              <a:solidFill>
                <a:srgbClr val="000000"/>
              </a:solidFill>
              <a:latin typeface="Consolas" panose="020B0609020204030204" pitchFamily="49" charset="0"/>
            </a:endParaRPr>
          </a:p>
          <a:p>
            <a:pPr lvl="1" algn="r"/>
            <a:r>
              <a:rPr lang="en-US" sz="2000" dirty="0">
                <a:solidFill>
                  <a:srgbClr val="000000"/>
                </a:solidFill>
                <a:latin typeface="Consolas" panose="020B0609020204030204" pitchFamily="49" charset="0"/>
              </a:rPr>
              <a:t>n</a:t>
            </a:r>
            <a:r>
              <a:rPr lang="cs-CZ" sz="2000" dirty="0">
                <a:solidFill>
                  <a:srgbClr val="000000"/>
                </a:solidFill>
                <a:latin typeface="Consolas" panose="020B0609020204030204" pitchFamily="49" charset="0"/>
              </a:rPr>
              <a:t>:</a:t>
            </a:r>
            <a:endParaRPr lang="cs-CZ" sz="2000" dirty="0"/>
          </a:p>
        </p:txBody>
      </p:sp>
    </p:spTree>
    <p:extLst>
      <p:ext uri="{BB962C8B-B14F-4D97-AF65-F5344CB8AC3E}">
        <p14:creationId xmlns:p14="http://schemas.microsoft.com/office/powerpoint/2010/main" val="128942432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EEA7AB69-2049-4437-9039-09146C9AEAF2}"/>
              </a:ext>
            </a:extLst>
          </p:cNvPr>
          <p:cNvSpPr>
            <a:spLocks noGrp="1"/>
          </p:cNvSpPr>
          <p:nvPr>
            <p:ph type="title"/>
          </p:nvPr>
        </p:nvSpPr>
        <p:spPr/>
        <p:txBody>
          <a:bodyPr/>
          <a:lstStyle/>
          <a:p>
            <a:r>
              <a:rPr lang="cs-CZ" dirty="0"/>
              <a:t>Pointer </a:t>
            </a:r>
            <a:r>
              <a:rPr lang="cs-CZ" dirty="0" err="1"/>
              <a:t>subtraction</a:t>
            </a:r>
            <a:r>
              <a:rPr lang="en-US" dirty="0"/>
              <a:t> Example</a:t>
            </a:r>
            <a:endParaRPr lang="cs-CZ" dirty="0"/>
          </a:p>
        </p:txBody>
      </p:sp>
      <p:sp>
        <p:nvSpPr>
          <p:cNvPr id="5" name="Zástupný symbol pro číslo snímku 4">
            <a:extLst>
              <a:ext uri="{FF2B5EF4-FFF2-40B4-BE49-F238E27FC236}">
                <a16:creationId xmlns:a16="http://schemas.microsoft.com/office/drawing/2014/main" id="{16BE6F35-A490-4C69-B7DC-4F475D0D81BD}"/>
              </a:ext>
            </a:extLst>
          </p:cNvPr>
          <p:cNvSpPr>
            <a:spLocks noGrp="1"/>
          </p:cNvSpPr>
          <p:nvPr>
            <p:ph type="sldNum" sz="quarter" idx="12"/>
          </p:nvPr>
        </p:nvSpPr>
        <p:spPr/>
        <p:txBody>
          <a:bodyPr/>
          <a:lstStyle/>
          <a:p>
            <a:fld id="{58ACF089-6BD9-4FF9-8F05-3BF27D933551}" type="slidenum">
              <a:rPr lang="cs-CZ" smtClean="0"/>
              <a:t>46</a:t>
            </a:fld>
            <a:endParaRPr lang="cs-CZ"/>
          </a:p>
        </p:txBody>
      </p:sp>
      <p:sp>
        <p:nvSpPr>
          <p:cNvPr id="6" name="Obdélník 5">
            <a:extLst>
              <a:ext uri="{FF2B5EF4-FFF2-40B4-BE49-F238E27FC236}">
                <a16:creationId xmlns:a16="http://schemas.microsoft.com/office/drawing/2014/main" id="{9C413DFC-1812-4627-973D-A7937722D961}"/>
              </a:ext>
            </a:extLst>
          </p:cNvPr>
          <p:cNvSpPr/>
          <p:nvPr/>
        </p:nvSpPr>
        <p:spPr>
          <a:xfrm>
            <a:off x="7014556" y="1694693"/>
            <a:ext cx="4567844" cy="466165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cs-CZ"/>
          </a:p>
        </p:txBody>
      </p:sp>
      <p:sp>
        <p:nvSpPr>
          <p:cNvPr id="8" name="TextovéPole 7">
            <a:extLst>
              <a:ext uri="{FF2B5EF4-FFF2-40B4-BE49-F238E27FC236}">
                <a16:creationId xmlns:a16="http://schemas.microsoft.com/office/drawing/2014/main" id="{64A4D747-F78C-46EF-8A2E-C63C2A2DDAC4}"/>
              </a:ext>
            </a:extLst>
          </p:cNvPr>
          <p:cNvSpPr txBox="1"/>
          <p:nvPr/>
        </p:nvSpPr>
        <p:spPr>
          <a:xfrm>
            <a:off x="7012477" y="1417638"/>
            <a:ext cx="1697875" cy="369332"/>
          </a:xfrm>
          <a:prstGeom prst="rect">
            <a:avLst/>
          </a:prstGeom>
          <a:noFill/>
        </p:spPr>
        <p:txBody>
          <a:bodyPr wrap="square" rtlCol="0">
            <a:spAutoFit/>
          </a:bodyPr>
          <a:lstStyle/>
          <a:p>
            <a:r>
              <a:rPr lang="cs-CZ" dirty="0"/>
              <a:t>RAM</a:t>
            </a:r>
          </a:p>
        </p:txBody>
      </p:sp>
      <p:sp>
        <p:nvSpPr>
          <p:cNvPr id="9" name="Obdélník 8">
            <a:extLst>
              <a:ext uri="{FF2B5EF4-FFF2-40B4-BE49-F238E27FC236}">
                <a16:creationId xmlns:a16="http://schemas.microsoft.com/office/drawing/2014/main" id="{BC670A61-036B-44F4-AE9C-10FC6D63E78D}"/>
              </a:ext>
            </a:extLst>
          </p:cNvPr>
          <p:cNvSpPr/>
          <p:nvPr/>
        </p:nvSpPr>
        <p:spPr>
          <a:xfrm>
            <a:off x="8852609" y="1786970"/>
            <a:ext cx="1670858" cy="64633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solidFill>
                  <a:schemeClr val="tx1"/>
                </a:solidFill>
              </a:rPr>
              <a:t>1</a:t>
            </a:r>
            <a:endParaRPr lang="cs-CZ" sz="2400" dirty="0">
              <a:solidFill>
                <a:schemeClr val="tx1"/>
              </a:solidFill>
            </a:endParaRPr>
          </a:p>
        </p:txBody>
      </p:sp>
      <p:sp>
        <p:nvSpPr>
          <p:cNvPr id="10" name="TextovéPole 9">
            <a:extLst>
              <a:ext uri="{FF2B5EF4-FFF2-40B4-BE49-F238E27FC236}">
                <a16:creationId xmlns:a16="http://schemas.microsoft.com/office/drawing/2014/main" id="{1D2D47C0-D201-4BBE-A5E5-0B3BD41A22F6}"/>
              </a:ext>
            </a:extLst>
          </p:cNvPr>
          <p:cNvSpPr txBox="1"/>
          <p:nvPr/>
        </p:nvSpPr>
        <p:spPr>
          <a:xfrm>
            <a:off x="6731540" y="1756191"/>
            <a:ext cx="2120030" cy="707886"/>
          </a:xfrm>
          <a:prstGeom prst="rect">
            <a:avLst/>
          </a:prstGeom>
          <a:noFill/>
        </p:spPr>
        <p:txBody>
          <a:bodyPr wrap="square" rtlCol="0" anchor="ctr">
            <a:spAutoFit/>
          </a:bodyPr>
          <a:lstStyle/>
          <a:p>
            <a:pPr algn="r"/>
            <a:r>
              <a:rPr lang="cs-CZ" sz="2000" dirty="0" err="1">
                <a:solidFill>
                  <a:srgbClr val="000000"/>
                </a:solidFill>
                <a:latin typeface="Consolas" panose="020B0609020204030204" pitchFamily="49" charset="0"/>
              </a:rPr>
              <a:t>address</a:t>
            </a:r>
            <a:r>
              <a:rPr lang="cs-CZ" sz="2000" dirty="0">
                <a:solidFill>
                  <a:srgbClr val="000000"/>
                </a:solidFill>
                <a:latin typeface="Consolas" panose="020B0609020204030204" pitchFamily="49" charset="0"/>
              </a:rPr>
              <a:t> 1000</a:t>
            </a:r>
          </a:p>
          <a:p>
            <a:pPr lvl="1" algn="r"/>
            <a:r>
              <a:rPr lang="en-US" sz="2000" dirty="0">
                <a:solidFill>
                  <a:srgbClr val="000000"/>
                </a:solidFill>
                <a:latin typeface="Consolas" panose="020B0609020204030204" pitchFamily="49" charset="0"/>
              </a:rPr>
              <a:t>buffer[0]</a:t>
            </a:r>
            <a:r>
              <a:rPr lang="cs-CZ" sz="2000" dirty="0">
                <a:solidFill>
                  <a:srgbClr val="000000"/>
                </a:solidFill>
                <a:latin typeface="Consolas" panose="020B0609020204030204" pitchFamily="49" charset="0"/>
              </a:rPr>
              <a:t>:</a:t>
            </a:r>
            <a:endParaRPr lang="cs-CZ" sz="2000" dirty="0"/>
          </a:p>
        </p:txBody>
      </p:sp>
      <p:sp>
        <p:nvSpPr>
          <p:cNvPr id="21" name="Obdélník 20">
            <a:extLst>
              <a:ext uri="{FF2B5EF4-FFF2-40B4-BE49-F238E27FC236}">
                <a16:creationId xmlns:a16="http://schemas.microsoft.com/office/drawing/2014/main" id="{E61A8C46-6056-423B-9947-94120B074273}"/>
              </a:ext>
            </a:extLst>
          </p:cNvPr>
          <p:cNvSpPr/>
          <p:nvPr/>
        </p:nvSpPr>
        <p:spPr>
          <a:xfrm>
            <a:off x="8852609" y="2417966"/>
            <a:ext cx="1670858" cy="64633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solidFill>
                  <a:schemeClr val="tx1"/>
                </a:solidFill>
              </a:rPr>
              <a:t>9</a:t>
            </a:r>
            <a:endParaRPr lang="cs-CZ" sz="2400" dirty="0">
              <a:solidFill>
                <a:schemeClr val="tx1"/>
              </a:solidFill>
            </a:endParaRPr>
          </a:p>
        </p:txBody>
      </p:sp>
      <p:sp>
        <p:nvSpPr>
          <p:cNvPr id="22" name="TextovéPole 21">
            <a:extLst>
              <a:ext uri="{FF2B5EF4-FFF2-40B4-BE49-F238E27FC236}">
                <a16:creationId xmlns:a16="http://schemas.microsoft.com/office/drawing/2014/main" id="{B7E51456-5F44-45C8-91A1-06FF13F98914}"/>
              </a:ext>
            </a:extLst>
          </p:cNvPr>
          <p:cNvSpPr txBox="1"/>
          <p:nvPr/>
        </p:nvSpPr>
        <p:spPr>
          <a:xfrm>
            <a:off x="6731540" y="2387187"/>
            <a:ext cx="2120030" cy="707886"/>
          </a:xfrm>
          <a:prstGeom prst="rect">
            <a:avLst/>
          </a:prstGeom>
          <a:noFill/>
        </p:spPr>
        <p:txBody>
          <a:bodyPr wrap="square" rtlCol="0" anchor="ctr">
            <a:spAutoFit/>
          </a:bodyPr>
          <a:lstStyle/>
          <a:p>
            <a:pPr algn="r"/>
            <a:r>
              <a:rPr lang="cs-CZ" sz="2000" dirty="0" err="1">
                <a:solidFill>
                  <a:srgbClr val="000000"/>
                </a:solidFill>
                <a:latin typeface="Consolas" panose="020B0609020204030204" pitchFamily="49" charset="0"/>
              </a:rPr>
              <a:t>address</a:t>
            </a:r>
            <a:r>
              <a:rPr lang="cs-CZ" sz="2000" dirty="0">
                <a:solidFill>
                  <a:srgbClr val="000000"/>
                </a:solidFill>
                <a:latin typeface="Consolas" panose="020B0609020204030204" pitchFamily="49" charset="0"/>
              </a:rPr>
              <a:t> 100</a:t>
            </a:r>
            <a:r>
              <a:rPr lang="en-US" sz="2000" dirty="0">
                <a:solidFill>
                  <a:srgbClr val="000000"/>
                </a:solidFill>
                <a:latin typeface="Consolas" panose="020B0609020204030204" pitchFamily="49" charset="0"/>
              </a:rPr>
              <a:t>4</a:t>
            </a:r>
            <a:endParaRPr lang="cs-CZ" sz="2000" dirty="0">
              <a:solidFill>
                <a:srgbClr val="000000"/>
              </a:solidFill>
              <a:latin typeface="Consolas" panose="020B0609020204030204" pitchFamily="49" charset="0"/>
            </a:endParaRPr>
          </a:p>
          <a:p>
            <a:pPr lvl="1" algn="r"/>
            <a:r>
              <a:rPr lang="en-US" sz="2000" dirty="0">
                <a:solidFill>
                  <a:srgbClr val="000000"/>
                </a:solidFill>
                <a:latin typeface="Consolas" panose="020B0609020204030204" pitchFamily="49" charset="0"/>
              </a:rPr>
              <a:t>buffer[1]</a:t>
            </a:r>
            <a:r>
              <a:rPr lang="cs-CZ" sz="2000" dirty="0">
                <a:solidFill>
                  <a:srgbClr val="000000"/>
                </a:solidFill>
                <a:latin typeface="Consolas" panose="020B0609020204030204" pitchFamily="49" charset="0"/>
              </a:rPr>
              <a:t>:</a:t>
            </a:r>
            <a:endParaRPr lang="cs-CZ" sz="2000" dirty="0"/>
          </a:p>
        </p:txBody>
      </p:sp>
      <p:sp>
        <p:nvSpPr>
          <p:cNvPr id="12" name="Obdélník 11">
            <a:extLst>
              <a:ext uri="{FF2B5EF4-FFF2-40B4-BE49-F238E27FC236}">
                <a16:creationId xmlns:a16="http://schemas.microsoft.com/office/drawing/2014/main" id="{612461D7-DC4A-425F-A9AE-CB1471933BF9}"/>
              </a:ext>
            </a:extLst>
          </p:cNvPr>
          <p:cNvSpPr/>
          <p:nvPr/>
        </p:nvSpPr>
        <p:spPr>
          <a:xfrm>
            <a:off x="8852609" y="3064294"/>
            <a:ext cx="1670858" cy="64633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solidFill>
                  <a:schemeClr val="tx1"/>
                </a:solidFill>
              </a:rPr>
              <a:t>5</a:t>
            </a:r>
            <a:endParaRPr lang="cs-CZ" sz="2400" dirty="0">
              <a:solidFill>
                <a:schemeClr val="tx1"/>
              </a:solidFill>
            </a:endParaRPr>
          </a:p>
        </p:txBody>
      </p:sp>
      <p:sp>
        <p:nvSpPr>
          <p:cNvPr id="13" name="TextovéPole 12">
            <a:extLst>
              <a:ext uri="{FF2B5EF4-FFF2-40B4-BE49-F238E27FC236}">
                <a16:creationId xmlns:a16="http://schemas.microsoft.com/office/drawing/2014/main" id="{FA75918C-3E7B-4A11-B290-A1242D7EEC55}"/>
              </a:ext>
            </a:extLst>
          </p:cNvPr>
          <p:cNvSpPr txBox="1"/>
          <p:nvPr/>
        </p:nvSpPr>
        <p:spPr>
          <a:xfrm>
            <a:off x="6728423" y="3033515"/>
            <a:ext cx="2123147" cy="707886"/>
          </a:xfrm>
          <a:prstGeom prst="rect">
            <a:avLst/>
          </a:prstGeom>
          <a:noFill/>
        </p:spPr>
        <p:txBody>
          <a:bodyPr wrap="square" rtlCol="0" anchor="ctr">
            <a:spAutoFit/>
          </a:bodyPr>
          <a:lstStyle/>
          <a:p>
            <a:pPr algn="r"/>
            <a:r>
              <a:rPr lang="cs-CZ" sz="2000" dirty="0" err="1">
                <a:solidFill>
                  <a:srgbClr val="000000"/>
                </a:solidFill>
                <a:latin typeface="Consolas" panose="020B0609020204030204" pitchFamily="49" charset="0"/>
              </a:rPr>
              <a:t>address</a:t>
            </a:r>
            <a:r>
              <a:rPr lang="cs-CZ" sz="2000" dirty="0">
                <a:solidFill>
                  <a:srgbClr val="000000"/>
                </a:solidFill>
                <a:latin typeface="Consolas" panose="020B0609020204030204" pitchFamily="49" charset="0"/>
              </a:rPr>
              <a:t> 100</a:t>
            </a:r>
            <a:r>
              <a:rPr lang="en-US" sz="2000" dirty="0">
                <a:solidFill>
                  <a:srgbClr val="000000"/>
                </a:solidFill>
                <a:latin typeface="Consolas" panose="020B0609020204030204" pitchFamily="49" charset="0"/>
              </a:rPr>
              <a:t>8</a:t>
            </a:r>
            <a:endParaRPr lang="cs-CZ" sz="2000" dirty="0">
              <a:solidFill>
                <a:srgbClr val="000000"/>
              </a:solidFill>
              <a:latin typeface="Consolas" panose="020B0609020204030204" pitchFamily="49" charset="0"/>
            </a:endParaRPr>
          </a:p>
          <a:p>
            <a:pPr lvl="1" algn="r"/>
            <a:r>
              <a:rPr lang="en-US" sz="2000" dirty="0">
                <a:solidFill>
                  <a:srgbClr val="000000"/>
                </a:solidFill>
                <a:latin typeface="Consolas" panose="020B0609020204030204" pitchFamily="49" charset="0"/>
              </a:rPr>
              <a:t>buffer[2]</a:t>
            </a:r>
            <a:r>
              <a:rPr lang="cs-CZ" sz="2000" dirty="0">
                <a:solidFill>
                  <a:srgbClr val="000000"/>
                </a:solidFill>
                <a:latin typeface="Consolas" panose="020B0609020204030204" pitchFamily="49" charset="0"/>
              </a:rPr>
              <a:t>:</a:t>
            </a:r>
            <a:endParaRPr lang="cs-CZ" sz="2000" dirty="0"/>
          </a:p>
        </p:txBody>
      </p:sp>
      <p:sp>
        <p:nvSpPr>
          <p:cNvPr id="14" name="Obdélník 13">
            <a:extLst>
              <a:ext uri="{FF2B5EF4-FFF2-40B4-BE49-F238E27FC236}">
                <a16:creationId xmlns:a16="http://schemas.microsoft.com/office/drawing/2014/main" id="{E31797FA-DEA6-48A5-AC22-933A2239A647}"/>
              </a:ext>
            </a:extLst>
          </p:cNvPr>
          <p:cNvSpPr/>
          <p:nvPr/>
        </p:nvSpPr>
        <p:spPr>
          <a:xfrm>
            <a:off x="8851570" y="3710625"/>
            <a:ext cx="1670858" cy="64633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solidFill>
                  <a:schemeClr val="tx1"/>
                </a:solidFill>
              </a:rPr>
              <a:t>2</a:t>
            </a:r>
            <a:endParaRPr lang="cs-CZ" sz="2400" dirty="0">
              <a:solidFill>
                <a:schemeClr val="tx1"/>
              </a:solidFill>
            </a:endParaRPr>
          </a:p>
        </p:txBody>
      </p:sp>
      <p:sp>
        <p:nvSpPr>
          <p:cNvPr id="15" name="TextovéPole 14">
            <a:extLst>
              <a:ext uri="{FF2B5EF4-FFF2-40B4-BE49-F238E27FC236}">
                <a16:creationId xmlns:a16="http://schemas.microsoft.com/office/drawing/2014/main" id="{154E8E40-4353-44BB-9F90-DF46C42A1000}"/>
              </a:ext>
            </a:extLst>
          </p:cNvPr>
          <p:cNvSpPr txBox="1"/>
          <p:nvPr/>
        </p:nvSpPr>
        <p:spPr>
          <a:xfrm>
            <a:off x="6730501" y="3679846"/>
            <a:ext cx="2120030" cy="707886"/>
          </a:xfrm>
          <a:prstGeom prst="rect">
            <a:avLst/>
          </a:prstGeom>
          <a:noFill/>
        </p:spPr>
        <p:txBody>
          <a:bodyPr wrap="square" rtlCol="0" anchor="ctr">
            <a:spAutoFit/>
          </a:bodyPr>
          <a:lstStyle/>
          <a:p>
            <a:pPr algn="r"/>
            <a:r>
              <a:rPr lang="cs-CZ" sz="2000" dirty="0" err="1">
                <a:solidFill>
                  <a:srgbClr val="000000"/>
                </a:solidFill>
                <a:latin typeface="Consolas" panose="020B0609020204030204" pitchFamily="49" charset="0"/>
              </a:rPr>
              <a:t>address</a:t>
            </a:r>
            <a:r>
              <a:rPr lang="cs-CZ" sz="2000" dirty="0">
                <a:solidFill>
                  <a:srgbClr val="000000"/>
                </a:solidFill>
                <a:latin typeface="Consolas" panose="020B0609020204030204" pitchFamily="49" charset="0"/>
              </a:rPr>
              <a:t> 10</a:t>
            </a:r>
            <a:r>
              <a:rPr lang="en-US" sz="2000" dirty="0">
                <a:solidFill>
                  <a:srgbClr val="000000"/>
                </a:solidFill>
                <a:latin typeface="Consolas" panose="020B0609020204030204" pitchFamily="49" charset="0"/>
              </a:rPr>
              <a:t>12</a:t>
            </a:r>
            <a:endParaRPr lang="cs-CZ" sz="2000" dirty="0">
              <a:solidFill>
                <a:srgbClr val="000000"/>
              </a:solidFill>
              <a:latin typeface="Consolas" panose="020B0609020204030204" pitchFamily="49" charset="0"/>
            </a:endParaRPr>
          </a:p>
          <a:p>
            <a:pPr lvl="1" algn="r"/>
            <a:r>
              <a:rPr lang="en-US" sz="2000" dirty="0">
                <a:solidFill>
                  <a:srgbClr val="000000"/>
                </a:solidFill>
                <a:latin typeface="Consolas" panose="020B0609020204030204" pitchFamily="49" charset="0"/>
              </a:rPr>
              <a:t>buffer[3]</a:t>
            </a:r>
            <a:r>
              <a:rPr lang="cs-CZ" sz="2000" dirty="0">
                <a:solidFill>
                  <a:srgbClr val="000000"/>
                </a:solidFill>
                <a:latin typeface="Consolas" panose="020B0609020204030204" pitchFamily="49" charset="0"/>
              </a:rPr>
              <a:t>:</a:t>
            </a:r>
            <a:endParaRPr lang="cs-CZ" sz="2000" dirty="0"/>
          </a:p>
        </p:txBody>
      </p:sp>
      <p:sp>
        <p:nvSpPr>
          <p:cNvPr id="16" name="Obdélník 15">
            <a:extLst>
              <a:ext uri="{FF2B5EF4-FFF2-40B4-BE49-F238E27FC236}">
                <a16:creationId xmlns:a16="http://schemas.microsoft.com/office/drawing/2014/main" id="{DA89675A-C1FD-4160-9787-06CB03D992EC}"/>
              </a:ext>
            </a:extLst>
          </p:cNvPr>
          <p:cNvSpPr/>
          <p:nvPr/>
        </p:nvSpPr>
        <p:spPr>
          <a:xfrm>
            <a:off x="8850531" y="4341618"/>
            <a:ext cx="1670858" cy="64633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solidFill>
                  <a:schemeClr val="tx1"/>
                </a:solidFill>
              </a:rPr>
              <a:t>1000</a:t>
            </a:r>
            <a:endParaRPr lang="cs-CZ" sz="2400" dirty="0">
              <a:solidFill>
                <a:schemeClr val="tx1"/>
              </a:solidFill>
            </a:endParaRPr>
          </a:p>
        </p:txBody>
      </p:sp>
      <p:sp>
        <p:nvSpPr>
          <p:cNvPr id="17" name="TextovéPole 16">
            <a:extLst>
              <a:ext uri="{FF2B5EF4-FFF2-40B4-BE49-F238E27FC236}">
                <a16:creationId xmlns:a16="http://schemas.microsoft.com/office/drawing/2014/main" id="{B48209AA-A8F2-44E4-91B8-37F03DD3D5AB}"/>
              </a:ext>
            </a:extLst>
          </p:cNvPr>
          <p:cNvSpPr txBox="1"/>
          <p:nvPr/>
        </p:nvSpPr>
        <p:spPr>
          <a:xfrm>
            <a:off x="6575898" y="4310839"/>
            <a:ext cx="2273593" cy="707886"/>
          </a:xfrm>
          <a:prstGeom prst="rect">
            <a:avLst/>
          </a:prstGeom>
          <a:noFill/>
        </p:spPr>
        <p:txBody>
          <a:bodyPr wrap="square" rtlCol="0" anchor="ctr">
            <a:spAutoFit/>
          </a:bodyPr>
          <a:lstStyle/>
          <a:p>
            <a:pPr algn="r"/>
            <a:r>
              <a:rPr lang="cs-CZ" sz="2000" dirty="0" err="1">
                <a:solidFill>
                  <a:srgbClr val="000000"/>
                </a:solidFill>
                <a:latin typeface="Consolas" panose="020B0609020204030204" pitchFamily="49" charset="0"/>
              </a:rPr>
              <a:t>address</a:t>
            </a:r>
            <a:r>
              <a:rPr lang="cs-CZ" sz="2000" dirty="0">
                <a:solidFill>
                  <a:srgbClr val="000000"/>
                </a:solidFill>
                <a:latin typeface="Consolas" panose="020B0609020204030204" pitchFamily="49" charset="0"/>
              </a:rPr>
              <a:t> 10</a:t>
            </a:r>
            <a:r>
              <a:rPr lang="en-US" sz="2000" dirty="0">
                <a:solidFill>
                  <a:srgbClr val="000000"/>
                </a:solidFill>
                <a:latin typeface="Consolas" panose="020B0609020204030204" pitchFamily="49" charset="0"/>
              </a:rPr>
              <a:t>16</a:t>
            </a:r>
            <a:endParaRPr lang="cs-CZ" sz="2000" dirty="0">
              <a:solidFill>
                <a:srgbClr val="000000"/>
              </a:solidFill>
              <a:latin typeface="Consolas" panose="020B0609020204030204" pitchFamily="49" charset="0"/>
            </a:endParaRPr>
          </a:p>
          <a:p>
            <a:pPr lvl="1" algn="r"/>
            <a:r>
              <a:rPr lang="en-US" sz="2000" dirty="0">
                <a:solidFill>
                  <a:srgbClr val="000000"/>
                </a:solidFill>
                <a:latin typeface="Consolas" panose="020B0609020204030204" pitchFamily="49" charset="0"/>
              </a:rPr>
              <a:t>p1</a:t>
            </a:r>
            <a:r>
              <a:rPr lang="cs-CZ" sz="2000" dirty="0">
                <a:solidFill>
                  <a:srgbClr val="000000"/>
                </a:solidFill>
                <a:latin typeface="Consolas" panose="020B0609020204030204" pitchFamily="49" charset="0"/>
              </a:rPr>
              <a:t>:</a:t>
            </a:r>
            <a:endParaRPr lang="cs-CZ" sz="2000" dirty="0"/>
          </a:p>
        </p:txBody>
      </p:sp>
      <p:sp>
        <p:nvSpPr>
          <p:cNvPr id="4" name="Obdélník 3">
            <a:extLst>
              <a:ext uri="{FF2B5EF4-FFF2-40B4-BE49-F238E27FC236}">
                <a16:creationId xmlns:a16="http://schemas.microsoft.com/office/drawing/2014/main" id="{CEC0D4D6-913C-4A89-A632-6C2B411BB56A}"/>
              </a:ext>
            </a:extLst>
          </p:cNvPr>
          <p:cNvSpPr/>
          <p:nvPr/>
        </p:nvSpPr>
        <p:spPr>
          <a:xfrm>
            <a:off x="437644" y="1694693"/>
            <a:ext cx="5328673" cy="3046988"/>
          </a:xfrm>
          <a:prstGeom prst="rect">
            <a:avLst/>
          </a:prstGeom>
        </p:spPr>
        <p:txBody>
          <a:bodyPr wrap="square">
            <a:spAutoFit/>
          </a:bodyPr>
          <a:lstStyle/>
          <a:p>
            <a:r>
              <a:rPr lang="fr-FR" sz="2400" dirty="0">
                <a:solidFill>
                  <a:srgbClr val="0000FF"/>
                </a:solidFill>
                <a:latin typeface="Consolas" panose="020B0609020204030204" pitchFamily="49" charset="0"/>
              </a:rPr>
              <a:t>int</a:t>
            </a:r>
            <a:r>
              <a:rPr lang="fr-FR" sz="2400" dirty="0">
                <a:solidFill>
                  <a:srgbClr val="000000"/>
                </a:solidFill>
                <a:latin typeface="Consolas" panose="020B0609020204030204" pitchFamily="49" charset="0"/>
              </a:rPr>
              <a:t> buffer[] = { 1, 9, 5, 2 };</a:t>
            </a:r>
          </a:p>
          <a:p>
            <a:endParaRPr lang="cs-CZ" sz="2400" dirty="0">
              <a:solidFill>
                <a:srgbClr val="000000"/>
              </a:solidFill>
              <a:latin typeface="Consolas" panose="020B0609020204030204" pitchFamily="49" charset="0"/>
            </a:endParaRPr>
          </a:p>
          <a:p>
            <a:r>
              <a:rPr lang="cs-CZ" sz="2400" dirty="0" err="1">
                <a:solidFill>
                  <a:srgbClr val="0000FF"/>
                </a:solidFill>
                <a:latin typeface="Consolas" panose="020B0609020204030204" pitchFamily="49" charset="0"/>
              </a:rPr>
              <a:t>int</a:t>
            </a:r>
            <a:r>
              <a:rPr lang="cs-CZ" sz="2400" dirty="0">
                <a:solidFill>
                  <a:srgbClr val="000000"/>
                </a:solidFill>
                <a:latin typeface="Consolas" panose="020B0609020204030204" pitchFamily="49" charset="0"/>
              </a:rPr>
              <a:t>* p1 = &amp;buffer[0];</a:t>
            </a:r>
          </a:p>
          <a:p>
            <a:r>
              <a:rPr lang="cs-CZ" sz="2400" dirty="0" err="1">
                <a:solidFill>
                  <a:srgbClr val="0000FF"/>
                </a:solidFill>
                <a:latin typeface="Consolas" panose="020B0609020204030204" pitchFamily="49" charset="0"/>
              </a:rPr>
              <a:t>int</a:t>
            </a:r>
            <a:r>
              <a:rPr lang="cs-CZ" sz="2400" dirty="0">
                <a:solidFill>
                  <a:srgbClr val="000000"/>
                </a:solidFill>
                <a:latin typeface="Consolas" panose="020B0609020204030204" pitchFamily="49" charset="0"/>
              </a:rPr>
              <a:t>* p2 = &amp;buffer[3];</a:t>
            </a:r>
          </a:p>
          <a:p>
            <a:endParaRPr lang="cs-CZ" sz="2400" dirty="0">
              <a:solidFill>
                <a:srgbClr val="000000"/>
              </a:solidFill>
              <a:latin typeface="Consolas" panose="020B0609020204030204" pitchFamily="49" charset="0"/>
            </a:endParaRPr>
          </a:p>
          <a:p>
            <a:r>
              <a:rPr lang="cs-CZ" sz="2400" dirty="0" err="1">
                <a:solidFill>
                  <a:srgbClr val="0000FF"/>
                </a:solidFill>
                <a:latin typeface="Consolas" panose="020B0609020204030204" pitchFamily="49" charset="0"/>
              </a:rPr>
              <a:t>int</a:t>
            </a:r>
            <a:r>
              <a:rPr lang="cs-CZ" sz="2400" dirty="0">
                <a:solidFill>
                  <a:srgbClr val="000000"/>
                </a:solidFill>
                <a:latin typeface="Consolas" panose="020B0609020204030204" pitchFamily="49" charset="0"/>
              </a:rPr>
              <a:t> n = p2 - p1;</a:t>
            </a:r>
          </a:p>
          <a:p>
            <a:endParaRPr lang="cs-CZ" sz="2400" dirty="0">
              <a:solidFill>
                <a:srgbClr val="000000"/>
              </a:solidFill>
              <a:latin typeface="Consolas" panose="020B0609020204030204" pitchFamily="49" charset="0"/>
            </a:endParaRPr>
          </a:p>
          <a:p>
            <a:r>
              <a:rPr lang="cs-CZ" sz="2400" dirty="0" err="1">
                <a:solidFill>
                  <a:srgbClr val="000000"/>
                </a:solidFill>
                <a:latin typeface="Consolas" panose="020B0609020204030204" pitchFamily="49" charset="0"/>
              </a:rPr>
              <a:t>printf</a:t>
            </a:r>
            <a:r>
              <a:rPr lang="cs-CZ" sz="2400" dirty="0">
                <a:solidFill>
                  <a:srgbClr val="000000"/>
                </a:solidFill>
                <a:latin typeface="Consolas" panose="020B0609020204030204" pitchFamily="49" charset="0"/>
              </a:rPr>
              <a:t>(</a:t>
            </a:r>
            <a:r>
              <a:rPr lang="cs-CZ" sz="2400" dirty="0">
                <a:solidFill>
                  <a:srgbClr val="A31515"/>
                </a:solidFill>
                <a:latin typeface="Consolas" panose="020B0609020204030204" pitchFamily="49" charset="0"/>
              </a:rPr>
              <a:t>"%n"</a:t>
            </a:r>
            <a:r>
              <a:rPr lang="cs-CZ" sz="2400" dirty="0">
                <a:solidFill>
                  <a:srgbClr val="000000"/>
                </a:solidFill>
                <a:latin typeface="Consolas" panose="020B0609020204030204" pitchFamily="49" charset="0"/>
              </a:rPr>
              <a:t>, </a:t>
            </a:r>
            <a:r>
              <a:rPr lang="cs-CZ" sz="2400" dirty="0">
                <a:latin typeface="Consolas" panose="020B0609020204030204" pitchFamily="49" charset="0"/>
              </a:rPr>
              <a:t>n</a:t>
            </a:r>
            <a:r>
              <a:rPr lang="cs-CZ" sz="2400" dirty="0">
                <a:solidFill>
                  <a:srgbClr val="000000"/>
                </a:solidFill>
                <a:latin typeface="Consolas" panose="020B0609020204030204" pitchFamily="49" charset="0"/>
              </a:rPr>
              <a:t>);</a:t>
            </a:r>
            <a:endParaRPr lang="cs-CZ" sz="2400" dirty="0"/>
          </a:p>
        </p:txBody>
      </p:sp>
      <p:sp>
        <p:nvSpPr>
          <p:cNvPr id="18" name="Obdélník 17">
            <a:extLst>
              <a:ext uri="{FF2B5EF4-FFF2-40B4-BE49-F238E27FC236}">
                <a16:creationId xmlns:a16="http://schemas.microsoft.com/office/drawing/2014/main" id="{32D95C19-1E62-47E2-9464-ED4E9926FA35}"/>
              </a:ext>
            </a:extLst>
          </p:cNvPr>
          <p:cNvSpPr/>
          <p:nvPr/>
        </p:nvSpPr>
        <p:spPr>
          <a:xfrm>
            <a:off x="8849492" y="4972201"/>
            <a:ext cx="1670858" cy="64633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solidFill>
                  <a:schemeClr val="tx1"/>
                </a:solidFill>
              </a:rPr>
              <a:t>10</a:t>
            </a:r>
            <a:r>
              <a:rPr lang="cs-CZ" sz="2400" dirty="0">
                <a:solidFill>
                  <a:schemeClr val="tx1"/>
                </a:solidFill>
              </a:rPr>
              <a:t>12</a:t>
            </a:r>
          </a:p>
        </p:txBody>
      </p:sp>
      <p:sp>
        <p:nvSpPr>
          <p:cNvPr id="19" name="TextovéPole 18">
            <a:extLst>
              <a:ext uri="{FF2B5EF4-FFF2-40B4-BE49-F238E27FC236}">
                <a16:creationId xmlns:a16="http://schemas.microsoft.com/office/drawing/2014/main" id="{5991664A-27DE-49E2-9DC6-750FE8022B91}"/>
              </a:ext>
            </a:extLst>
          </p:cNvPr>
          <p:cNvSpPr txBox="1"/>
          <p:nvPr/>
        </p:nvSpPr>
        <p:spPr>
          <a:xfrm>
            <a:off x="6728423" y="4941422"/>
            <a:ext cx="2120029" cy="707886"/>
          </a:xfrm>
          <a:prstGeom prst="rect">
            <a:avLst/>
          </a:prstGeom>
          <a:noFill/>
        </p:spPr>
        <p:txBody>
          <a:bodyPr wrap="square" rtlCol="0" anchor="ctr">
            <a:spAutoFit/>
          </a:bodyPr>
          <a:lstStyle/>
          <a:p>
            <a:pPr algn="r"/>
            <a:r>
              <a:rPr lang="cs-CZ" sz="2000" dirty="0" err="1">
                <a:solidFill>
                  <a:srgbClr val="000000"/>
                </a:solidFill>
                <a:latin typeface="Consolas" panose="020B0609020204030204" pitchFamily="49" charset="0"/>
              </a:rPr>
              <a:t>address</a:t>
            </a:r>
            <a:r>
              <a:rPr lang="cs-CZ" sz="2000" dirty="0">
                <a:solidFill>
                  <a:srgbClr val="000000"/>
                </a:solidFill>
                <a:latin typeface="Consolas" panose="020B0609020204030204" pitchFamily="49" charset="0"/>
              </a:rPr>
              <a:t> 10</a:t>
            </a:r>
            <a:r>
              <a:rPr lang="en-US" sz="2000" dirty="0">
                <a:solidFill>
                  <a:srgbClr val="000000"/>
                </a:solidFill>
                <a:latin typeface="Consolas" panose="020B0609020204030204" pitchFamily="49" charset="0"/>
              </a:rPr>
              <a:t>24</a:t>
            </a:r>
            <a:endParaRPr lang="cs-CZ" sz="2000" dirty="0">
              <a:solidFill>
                <a:srgbClr val="000000"/>
              </a:solidFill>
              <a:latin typeface="Consolas" panose="020B0609020204030204" pitchFamily="49" charset="0"/>
            </a:endParaRPr>
          </a:p>
          <a:p>
            <a:pPr lvl="1" algn="r"/>
            <a:r>
              <a:rPr lang="en-US" sz="2000" dirty="0">
                <a:solidFill>
                  <a:srgbClr val="000000"/>
                </a:solidFill>
                <a:latin typeface="Consolas" panose="020B0609020204030204" pitchFamily="49" charset="0"/>
              </a:rPr>
              <a:t>p2</a:t>
            </a:r>
            <a:r>
              <a:rPr lang="cs-CZ" sz="2000" dirty="0">
                <a:solidFill>
                  <a:srgbClr val="000000"/>
                </a:solidFill>
                <a:latin typeface="Consolas" panose="020B0609020204030204" pitchFamily="49" charset="0"/>
              </a:rPr>
              <a:t>:</a:t>
            </a:r>
            <a:endParaRPr lang="cs-CZ" sz="2000" dirty="0"/>
          </a:p>
        </p:txBody>
      </p:sp>
      <p:sp>
        <p:nvSpPr>
          <p:cNvPr id="20" name="Obdélník 19">
            <a:extLst>
              <a:ext uri="{FF2B5EF4-FFF2-40B4-BE49-F238E27FC236}">
                <a16:creationId xmlns:a16="http://schemas.microsoft.com/office/drawing/2014/main" id="{FCB360D7-B05C-4F1A-A50A-2B22DEA3EE1A}"/>
              </a:ext>
            </a:extLst>
          </p:cNvPr>
          <p:cNvSpPr/>
          <p:nvPr/>
        </p:nvSpPr>
        <p:spPr>
          <a:xfrm>
            <a:off x="8848453" y="5602784"/>
            <a:ext cx="1670858" cy="64633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solidFill>
                  <a:schemeClr val="tx1"/>
                </a:solidFill>
              </a:rPr>
              <a:t>3</a:t>
            </a:r>
            <a:endParaRPr lang="cs-CZ" sz="2400" dirty="0">
              <a:solidFill>
                <a:schemeClr val="tx1"/>
              </a:solidFill>
            </a:endParaRPr>
          </a:p>
        </p:txBody>
      </p:sp>
      <p:sp>
        <p:nvSpPr>
          <p:cNvPr id="23" name="TextovéPole 22">
            <a:extLst>
              <a:ext uri="{FF2B5EF4-FFF2-40B4-BE49-F238E27FC236}">
                <a16:creationId xmlns:a16="http://schemas.microsoft.com/office/drawing/2014/main" id="{5BE9C815-B2B0-4B11-8959-293CDD75CFCD}"/>
              </a:ext>
            </a:extLst>
          </p:cNvPr>
          <p:cNvSpPr txBox="1"/>
          <p:nvPr/>
        </p:nvSpPr>
        <p:spPr>
          <a:xfrm>
            <a:off x="6575898" y="5572005"/>
            <a:ext cx="2271516" cy="707886"/>
          </a:xfrm>
          <a:prstGeom prst="rect">
            <a:avLst/>
          </a:prstGeom>
          <a:noFill/>
        </p:spPr>
        <p:txBody>
          <a:bodyPr wrap="square" rtlCol="0" anchor="ctr">
            <a:spAutoFit/>
          </a:bodyPr>
          <a:lstStyle/>
          <a:p>
            <a:pPr algn="r"/>
            <a:r>
              <a:rPr lang="cs-CZ" sz="2000" dirty="0" err="1">
                <a:solidFill>
                  <a:srgbClr val="000000"/>
                </a:solidFill>
                <a:latin typeface="Consolas" panose="020B0609020204030204" pitchFamily="49" charset="0"/>
              </a:rPr>
              <a:t>address</a:t>
            </a:r>
            <a:r>
              <a:rPr lang="cs-CZ" sz="2000" dirty="0">
                <a:solidFill>
                  <a:srgbClr val="000000"/>
                </a:solidFill>
                <a:latin typeface="Consolas" panose="020B0609020204030204" pitchFamily="49" charset="0"/>
              </a:rPr>
              <a:t> 10</a:t>
            </a:r>
            <a:r>
              <a:rPr lang="en-US" sz="2000" dirty="0">
                <a:solidFill>
                  <a:srgbClr val="000000"/>
                </a:solidFill>
                <a:latin typeface="Consolas" panose="020B0609020204030204" pitchFamily="49" charset="0"/>
              </a:rPr>
              <a:t>32</a:t>
            </a:r>
            <a:endParaRPr lang="cs-CZ" sz="2000" dirty="0">
              <a:solidFill>
                <a:srgbClr val="000000"/>
              </a:solidFill>
              <a:latin typeface="Consolas" panose="020B0609020204030204" pitchFamily="49" charset="0"/>
            </a:endParaRPr>
          </a:p>
          <a:p>
            <a:pPr lvl="1" algn="r"/>
            <a:r>
              <a:rPr lang="en-US" sz="2000" dirty="0">
                <a:solidFill>
                  <a:srgbClr val="000000"/>
                </a:solidFill>
                <a:latin typeface="Consolas" panose="020B0609020204030204" pitchFamily="49" charset="0"/>
              </a:rPr>
              <a:t>n</a:t>
            </a:r>
            <a:r>
              <a:rPr lang="cs-CZ" sz="2000" dirty="0">
                <a:solidFill>
                  <a:srgbClr val="000000"/>
                </a:solidFill>
                <a:latin typeface="Consolas" panose="020B0609020204030204" pitchFamily="49" charset="0"/>
              </a:rPr>
              <a:t>:</a:t>
            </a:r>
            <a:endParaRPr lang="cs-CZ" sz="2000" dirty="0"/>
          </a:p>
        </p:txBody>
      </p:sp>
    </p:spTree>
    <p:extLst>
      <p:ext uri="{BB962C8B-B14F-4D97-AF65-F5344CB8AC3E}">
        <p14:creationId xmlns:p14="http://schemas.microsoft.com/office/powerpoint/2010/main" val="15508121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CD1D09A0-C8F1-4F98-A577-9E77B122886C}"/>
              </a:ext>
            </a:extLst>
          </p:cNvPr>
          <p:cNvSpPr>
            <a:spLocks noGrp="1"/>
          </p:cNvSpPr>
          <p:nvPr>
            <p:ph type="title"/>
          </p:nvPr>
        </p:nvSpPr>
        <p:spPr/>
        <p:txBody>
          <a:bodyPr/>
          <a:lstStyle/>
          <a:p>
            <a:r>
              <a:rPr lang="cs-CZ" dirty="0" err="1"/>
              <a:t>Summary</a:t>
            </a:r>
            <a:endParaRPr lang="cs-CZ" dirty="0"/>
          </a:p>
        </p:txBody>
      </p:sp>
      <p:sp>
        <p:nvSpPr>
          <p:cNvPr id="3" name="Zástupný obsah 2">
            <a:extLst>
              <a:ext uri="{FF2B5EF4-FFF2-40B4-BE49-F238E27FC236}">
                <a16:creationId xmlns:a16="http://schemas.microsoft.com/office/drawing/2014/main" id="{BA794B51-B1AE-4AAA-B1B3-860C1642F7F5}"/>
              </a:ext>
            </a:extLst>
          </p:cNvPr>
          <p:cNvSpPr>
            <a:spLocks noGrp="1"/>
          </p:cNvSpPr>
          <p:nvPr>
            <p:ph idx="1"/>
          </p:nvPr>
        </p:nvSpPr>
        <p:spPr/>
        <p:txBody>
          <a:bodyPr/>
          <a:lstStyle/>
          <a:p>
            <a:r>
              <a:rPr lang="en-US" dirty="0"/>
              <a:t>In this presentation, we discussed indicator arithmetic and the relationship between the pointer and the array.</a:t>
            </a:r>
          </a:p>
          <a:p>
            <a:r>
              <a:rPr lang="en-US" dirty="0"/>
              <a:t>In the C ++ STL, operators are often overloaded to behave similarly to pointers.</a:t>
            </a:r>
            <a:endParaRPr lang="cs-CZ" dirty="0"/>
          </a:p>
        </p:txBody>
      </p:sp>
      <p:sp>
        <p:nvSpPr>
          <p:cNvPr id="5" name="Zástupný symbol pro číslo snímku 4">
            <a:extLst>
              <a:ext uri="{FF2B5EF4-FFF2-40B4-BE49-F238E27FC236}">
                <a16:creationId xmlns:a16="http://schemas.microsoft.com/office/drawing/2014/main" id="{59F545CD-3ECD-4185-B376-88A86CC5E098}"/>
              </a:ext>
            </a:extLst>
          </p:cNvPr>
          <p:cNvSpPr>
            <a:spLocks noGrp="1"/>
          </p:cNvSpPr>
          <p:nvPr>
            <p:ph type="sldNum" sz="quarter" idx="12"/>
          </p:nvPr>
        </p:nvSpPr>
        <p:spPr/>
        <p:txBody>
          <a:bodyPr/>
          <a:lstStyle/>
          <a:p>
            <a:fld id="{58ACF089-6BD9-4FF9-8F05-3BF27D933551}" type="slidenum">
              <a:rPr lang="cs-CZ" smtClean="0"/>
              <a:t>47</a:t>
            </a:fld>
            <a:endParaRPr lang="cs-CZ"/>
          </a:p>
        </p:txBody>
      </p:sp>
    </p:spTree>
    <p:extLst>
      <p:ext uri="{BB962C8B-B14F-4D97-AF65-F5344CB8AC3E}">
        <p14:creationId xmlns:p14="http://schemas.microsoft.com/office/powerpoint/2010/main" val="385186375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3B76B146-382F-473E-A185-43DCDEFC24A8}"/>
              </a:ext>
            </a:extLst>
          </p:cNvPr>
          <p:cNvSpPr>
            <a:spLocks noGrp="1"/>
          </p:cNvSpPr>
          <p:nvPr>
            <p:ph type="title"/>
          </p:nvPr>
        </p:nvSpPr>
        <p:spPr/>
        <p:txBody>
          <a:bodyPr/>
          <a:lstStyle/>
          <a:p>
            <a:r>
              <a:rPr lang="cs-CZ" dirty="0" err="1"/>
              <a:t>References</a:t>
            </a:r>
            <a:endParaRPr lang="cs-CZ" dirty="0"/>
          </a:p>
        </p:txBody>
      </p:sp>
      <p:sp>
        <p:nvSpPr>
          <p:cNvPr id="3" name="Zástupný obsah 2">
            <a:extLst>
              <a:ext uri="{FF2B5EF4-FFF2-40B4-BE49-F238E27FC236}">
                <a16:creationId xmlns:a16="http://schemas.microsoft.com/office/drawing/2014/main" id="{B6C62CBC-4977-4BC1-AE25-4CBA0844D76D}"/>
              </a:ext>
            </a:extLst>
          </p:cNvPr>
          <p:cNvSpPr>
            <a:spLocks noGrp="1"/>
          </p:cNvSpPr>
          <p:nvPr>
            <p:ph idx="1"/>
          </p:nvPr>
        </p:nvSpPr>
        <p:spPr/>
        <p:txBody>
          <a:bodyPr>
            <a:normAutofit/>
          </a:bodyPr>
          <a:lstStyle/>
          <a:p>
            <a:pPr marL="0" indent="0">
              <a:buNone/>
            </a:pPr>
            <a:r>
              <a:rPr lang="en-US" dirty="0"/>
              <a:t>[1] </a:t>
            </a:r>
            <a:r>
              <a:rPr lang="cs-CZ" dirty="0"/>
              <a:t>Pointer </a:t>
            </a:r>
            <a:r>
              <a:rPr lang="cs-CZ" dirty="0" err="1"/>
              <a:t>Arithmetic</a:t>
            </a:r>
            <a:r>
              <a:rPr lang="cs-CZ" dirty="0"/>
              <a:t> | Microsoft </a:t>
            </a:r>
            <a:r>
              <a:rPr lang="cs-CZ" dirty="0" err="1"/>
              <a:t>Docs</a:t>
            </a:r>
            <a:r>
              <a:rPr lang="cs-CZ" dirty="0"/>
              <a:t>. [online]. Copyright © Microsoft 2020 [ 17.03.2020]. </a:t>
            </a:r>
            <a:r>
              <a:rPr lang="cs-CZ" dirty="0">
                <a:hlinkClick r:id="rId2"/>
              </a:rPr>
              <a:t>https://docs.microsoft.com/en-us/cpp/c-language/pointer-arithmetic?view=vs-2019</a:t>
            </a:r>
            <a:endParaRPr lang="en-US" dirty="0"/>
          </a:p>
        </p:txBody>
      </p:sp>
      <p:sp>
        <p:nvSpPr>
          <p:cNvPr id="5" name="Zástupný symbol pro číslo snímku 4">
            <a:extLst>
              <a:ext uri="{FF2B5EF4-FFF2-40B4-BE49-F238E27FC236}">
                <a16:creationId xmlns:a16="http://schemas.microsoft.com/office/drawing/2014/main" id="{2E9D9943-6FCE-478E-89B1-1F43CC3CDD03}"/>
              </a:ext>
            </a:extLst>
          </p:cNvPr>
          <p:cNvSpPr>
            <a:spLocks noGrp="1"/>
          </p:cNvSpPr>
          <p:nvPr>
            <p:ph type="sldNum" sz="quarter" idx="12"/>
          </p:nvPr>
        </p:nvSpPr>
        <p:spPr/>
        <p:txBody>
          <a:bodyPr/>
          <a:lstStyle/>
          <a:p>
            <a:fld id="{58ACF089-6BD9-4FF9-8F05-3BF27D933551}" type="slidenum">
              <a:rPr lang="cs-CZ" smtClean="0"/>
              <a:t>48</a:t>
            </a:fld>
            <a:endParaRPr lang="cs-CZ"/>
          </a:p>
        </p:txBody>
      </p:sp>
    </p:spTree>
    <p:extLst>
      <p:ext uri="{BB962C8B-B14F-4D97-AF65-F5344CB8AC3E}">
        <p14:creationId xmlns:p14="http://schemas.microsoft.com/office/powerpoint/2010/main" val="207672549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BEBA8EAE-BF5A-486C-A8C5-ECC9F3942E4B}">
                <a14:imgProps xmlns:a14="http://schemas.microsoft.com/office/drawing/2010/main">
                  <a14:imgLayer r:embed="rId4">
                    <a14:imgEffect>
                      <a14:artisticGlowEdges/>
                    </a14:imgEffect>
                  </a14:imgLayer>
                </a14:imgProps>
              </a:ext>
              <a:ext uri="{28A0092B-C50C-407E-A947-70E740481C1C}">
                <a14:useLocalDpi xmlns:a14="http://schemas.microsoft.com/office/drawing/2010/main" val="0"/>
              </a:ext>
            </a:extLst>
          </a:blip>
          <a:stretch>
            <a:fillRect/>
          </a:stretch>
        </p:blipFill>
        <p:spPr>
          <a:xfrm>
            <a:off x="4307787" y="1463669"/>
            <a:ext cx="3456384" cy="3456384"/>
          </a:xfrm>
          <a:prstGeom prst="rect">
            <a:avLst/>
          </a:prstGeom>
        </p:spPr>
      </p:pic>
      <p:sp>
        <p:nvSpPr>
          <p:cNvPr id="2" name="Title 1"/>
          <p:cNvSpPr>
            <a:spLocks noGrp="1"/>
          </p:cNvSpPr>
          <p:nvPr>
            <p:ph type="ctrTitle"/>
          </p:nvPr>
        </p:nvSpPr>
        <p:spPr>
          <a:xfrm>
            <a:off x="2209800" y="2276873"/>
            <a:ext cx="7772400" cy="1470025"/>
          </a:xfrm>
        </p:spPr>
        <p:txBody>
          <a:bodyPr/>
          <a:lstStyle/>
          <a:p>
            <a:r>
              <a:rPr lang="en-US" dirty="0"/>
              <a:t>Thank you for your attention</a:t>
            </a:r>
            <a:endParaRPr lang="cs-CZ" dirty="0"/>
          </a:p>
        </p:txBody>
      </p:sp>
      <p:sp>
        <p:nvSpPr>
          <p:cNvPr id="4" name="Footer Placeholder 3"/>
          <p:cNvSpPr>
            <a:spLocks noGrp="1"/>
          </p:cNvSpPr>
          <p:nvPr>
            <p:ph type="ftr" sz="quarter" idx="11"/>
          </p:nvPr>
        </p:nvSpPr>
        <p:spPr>
          <a:xfrm>
            <a:off x="2408312" y="6093296"/>
            <a:ext cx="2319536" cy="504056"/>
          </a:xfrm>
        </p:spPr>
        <p:txBody>
          <a:bodyPr/>
          <a:lstStyle/>
          <a:p>
            <a:pPr algn="l"/>
            <a:r>
              <a:rPr lang="cs-CZ" sz="1100" dirty="0">
                <a:solidFill>
                  <a:schemeClr val="tx1"/>
                </a:solidFill>
                <a:latin typeface="Berlin CE" pitchFamily="2" charset="0"/>
              </a:rPr>
              <a:t>Ing. et Ing. Erik Král, Ph.D.</a:t>
            </a:r>
          </a:p>
          <a:p>
            <a:pPr algn="l"/>
            <a:r>
              <a:rPr lang="cs-CZ" sz="1100" dirty="0">
                <a:solidFill>
                  <a:schemeClr val="tx1"/>
                </a:solidFill>
                <a:latin typeface="Berlin CE" pitchFamily="2" charset="0"/>
              </a:rPr>
              <a:t>FAI, ÚPKS</a:t>
            </a:r>
          </a:p>
        </p:txBody>
      </p:sp>
      <p:pic>
        <p:nvPicPr>
          <p:cNvPr id="7" name="Picture 6"/>
          <p:cNvPicPr>
            <a:picLocks noChangeAspect="1"/>
          </p:cNvPicPr>
          <p:nvPr/>
        </p:nvPicPr>
        <p:blipFill>
          <a:blip r:embed="rId5">
            <a:extLst>
              <a:ext uri="{BEBA8EAE-BF5A-486C-A8C5-ECC9F3942E4B}">
                <a14:imgProps xmlns:a14="http://schemas.microsoft.com/office/drawing/2010/main">
                  <a14:imgLayer r:embed="rId6">
                    <a14:imgEffect>
                      <a14:artisticGlowEdges/>
                    </a14:imgEffect>
                  </a14:imgLayer>
                </a14:imgProps>
              </a:ext>
              <a:ext uri="{28A0092B-C50C-407E-A947-70E740481C1C}">
                <a14:useLocalDpi xmlns:a14="http://schemas.microsoft.com/office/drawing/2010/main" val="0"/>
              </a:ext>
            </a:extLst>
          </a:blip>
          <a:stretch>
            <a:fillRect/>
          </a:stretch>
        </p:blipFill>
        <p:spPr>
          <a:xfrm>
            <a:off x="2145764" y="6231658"/>
            <a:ext cx="205821" cy="235223"/>
          </a:xfrm>
          <a:prstGeom prst="rect">
            <a:avLst/>
          </a:prstGeom>
        </p:spPr>
      </p:pic>
      <p:pic>
        <p:nvPicPr>
          <p:cNvPr id="13" name="Obrázek 12" descr="http://www.msmt.cz/uploads/OP_VVV/Pravidla_pro_publicitu/logolinky/Logolink_OP_VVV_hor_barva_cz.jpg"/>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156254" y="0"/>
            <a:ext cx="5759450" cy="1277620"/>
          </a:xfrm>
          <a:prstGeom prst="rect">
            <a:avLst/>
          </a:prstGeom>
          <a:noFill/>
          <a:ln>
            <a:noFill/>
          </a:ln>
        </p:spPr>
      </p:pic>
      <p:sp>
        <p:nvSpPr>
          <p:cNvPr id="5" name="Zástupný symbol pro číslo snímku 4"/>
          <p:cNvSpPr>
            <a:spLocks noGrp="1"/>
          </p:cNvSpPr>
          <p:nvPr>
            <p:ph type="sldNum" sz="quarter" idx="12"/>
          </p:nvPr>
        </p:nvSpPr>
        <p:spPr/>
        <p:txBody>
          <a:bodyPr/>
          <a:lstStyle/>
          <a:p>
            <a:fld id="{58ACF089-6BD9-4FF9-8F05-3BF27D933551}" type="slidenum">
              <a:rPr lang="cs-CZ" smtClean="0"/>
              <a:t>49</a:t>
            </a:fld>
            <a:endParaRPr lang="cs-CZ"/>
          </a:p>
        </p:txBody>
      </p:sp>
      <p:sp>
        <p:nvSpPr>
          <p:cNvPr id="14" name="TextovéPole 13"/>
          <p:cNvSpPr txBox="1"/>
          <p:nvPr/>
        </p:nvSpPr>
        <p:spPr>
          <a:xfrm>
            <a:off x="3156254" y="5013177"/>
            <a:ext cx="5759450" cy="307777"/>
          </a:xfrm>
          <a:prstGeom prst="rect">
            <a:avLst/>
          </a:prstGeom>
          <a:noFill/>
        </p:spPr>
        <p:txBody>
          <a:bodyPr wrap="square" rtlCol="0">
            <a:spAutoFit/>
          </a:bodyPr>
          <a:lstStyle/>
          <a:p>
            <a:pPr algn="ctr"/>
            <a:r>
              <a:rPr lang="cs-CZ" sz="1400"/>
              <a:t>Strategický projekt UTB ve Zlíně, </a:t>
            </a:r>
            <a:r>
              <a:rPr lang="cs-CZ" sz="1400" err="1"/>
              <a:t>reg</a:t>
            </a:r>
            <a:r>
              <a:rPr lang="cs-CZ" sz="1400"/>
              <a:t>. č. CZ.02.2.69/0.0/0.0/16_015/0002204</a:t>
            </a:r>
          </a:p>
        </p:txBody>
      </p:sp>
    </p:spTree>
    <p:extLst>
      <p:ext uri="{BB962C8B-B14F-4D97-AF65-F5344CB8AC3E}">
        <p14:creationId xmlns:p14="http://schemas.microsoft.com/office/powerpoint/2010/main" val="21796862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Nadpis 5">
            <a:extLst>
              <a:ext uri="{FF2B5EF4-FFF2-40B4-BE49-F238E27FC236}">
                <a16:creationId xmlns:a16="http://schemas.microsoft.com/office/drawing/2014/main" id="{C3ACEB3F-1A11-4ECB-9EDF-70DD286CE245}"/>
              </a:ext>
            </a:extLst>
          </p:cNvPr>
          <p:cNvSpPr>
            <a:spLocks noGrp="1"/>
          </p:cNvSpPr>
          <p:nvPr>
            <p:ph type="title"/>
          </p:nvPr>
        </p:nvSpPr>
        <p:spPr/>
        <p:txBody>
          <a:bodyPr/>
          <a:lstStyle/>
          <a:p>
            <a:r>
              <a:rPr lang="cs-CZ" dirty="0"/>
              <a:t>Pointers and </a:t>
            </a:r>
            <a:r>
              <a:rPr lang="cs-CZ" dirty="0" err="1"/>
              <a:t>Array</a:t>
            </a:r>
            <a:endParaRPr lang="cs-CZ" dirty="0"/>
          </a:p>
        </p:txBody>
      </p:sp>
      <p:sp>
        <p:nvSpPr>
          <p:cNvPr id="7" name="Zástupný text 6">
            <a:extLst>
              <a:ext uri="{FF2B5EF4-FFF2-40B4-BE49-F238E27FC236}">
                <a16:creationId xmlns:a16="http://schemas.microsoft.com/office/drawing/2014/main" id="{2390B0B6-A711-413D-A9F9-D693CEE9CE2E}"/>
              </a:ext>
            </a:extLst>
          </p:cNvPr>
          <p:cNvSpPr>
            <a:spLocks noGrp="1"/>
          </p:cNvSpPr>
          <p:nvPr>
            <p:ph type="body" idx="1"/>
          </p:nvPr>
        </p:nvSpPr>
        <p:spPr/>
        <p:txBody>
          <a:bodyPr/>
          <a:lstStyle/>
          <a:p>
            <a:r>
              <a:rPr lang="en-US" dirty="0"/>
              <a:t>In this section, we will discuss the relationship between pointers and </a:t>
            </a:r>
            <a:r>
              <a:rPr lang="cs-CZ" dirty="0" err="1"/>
              <a:t>arrays</a:t>
            </a:r>
            <a:endParaRPr lang="cs-CZ" dirty="0"/>
          </a:p>
        </p:txBody>
      </p:sp>
      <p:sp>
        <p:nvSpPr>
          <p:cNvPr id="5" name="Zástupný symbol pro číslo snímku 4">
            <a:extLst>
              <a:ext uri="{FF2B5EF4-FFF2-40B4-BE49-F238E27FC236}">
                <a16:creationId xmlns:a16="http://schemas.microsoft.com/office/drawing/2014/main" id="{1E1F4650-794E-4302-A95A-BD9503E0266F}"/>
              </a:ext>
            </a:extLst>
          </p:cNvPr>
          <p:cNvSpPr>
            <a:spLocks noGrp="1"/>
          </p:cNvSpPr>
          <p:nvPr>
            <p:ph type="sldNum" sz="quarter" idx="12"/>
          </p:nvPr>
        </p:nvSpPr>
        <p:spPr/>
        <p:txBody>
          <a:bodyPr/>
          <a:lstStyle/>
          <a:p>
            <a:fld id="{58ACF089-6BD9-4FF9-8F05-3BF27D933551}" type="slidenum">
              <a:rPr lang="cs-CZ" smtClean="0"/>
              <a:t>5</a:t>
            </a:fld>
            <a:endParaRPr lang="cs-CZ"/>
          </a:p>
        </p:txBody>
      </p:sp>
    </p:spTree>
    <p:extLst>
      <p:ext uri="{BB962C8B-B14F-4D97-AF65-F5344CB8AC3E}">
        <p14:creationId xmlns:p14="http://schemas.microsoft.com/office/powerpoint/2010/main" val="9371066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CF9ACADE-07E8-40F5-9D8C-4D4A7B35B699}"/>
              </a:ext>
            </a:extLst>
          </p:cNvPr>
          <p:cNvSpPr>
            <a:spLocks noGrp="1"/>
          </p:cNvSpPr>
          <p:nvPr>
            <p:ph type="title"/>
          </p:nvPr>
        </p:nvSpPr>
        <p:spPr/>
        <p:txBody>
          <a:bodyPr/>
          <a:lstStyle/>
          <a:p>
            <a:r>
              <a:rPr lang="cs-CZ" dirty="0"/>
              <a:t>Pointers and </a:t>
            </a:r>
            <a:r>
              <a:rPr lang="cs-CZ" dirty="0" err="1"/>
              <a:t>Array</a:t>
            </a:r>
            <a:endParaRPr lang="cs-CZ" dirty="0"/>
          </a:p>
        </p:txBody>
      </p:sp>
      <p:sp>
        <p:nvSpPr>
          <p:cNvPr id="3" name="Zástupný obsah 2">
            <a:extLst>
              <a:ext uri="{FF2B5EF4-FFF2-40B4-BE49-F238E27FC236}">
                <a16:creationId xmlns:a16="http://schemas.microsoft.com/office/drawing/2014/main" id="{356FE689-593F-4FF6-B018-3997D364AA0E}"/>
              </a:ext>
            </a:extLst>
          </p:cNvPr>
          <p:cNvSpPr>
            <a:spLocks noGrp="1"/>
          </p:cNvSpPr>
          <p:nvPr>
            <p:ph idx="1"/>
          </p:nvPr>
        </p:nvSpPr>
        <p:spPr/>
        <p:txBody>
          <a:bodyPr/>
          <a:lstStyle/>
          <a:p>
            <a:r>
              <a:rPr lang="en-US" dirty="0"/>
              <a:t>In C and C++, an array and a pointer are very similar.</a:t>
            </a:r>
            <a:endParaRPr lang="cs-CZ" dirty="0"/>
          </a:p>
          <a:p>
            <a:r>
              <a:rPr lang="en-US" dirty="0"/>
              <a:t>An array represents a pointer to the first element of an array of memory, and we then use the indexing operator to reference individual elements.</a:t>
            </a:r>
            <a:endParaRPr lang="cs-CZ" dirty="0"/>
          </a:p>
        </p:txBody>
      </p:sp>
      <p:sp>
        <p:nvSpPr>
          <p:cNvPr id="5" name="Zástupný symbol pro číslo snímku 4">
            <a:extLst>
              <a:ext uri="{FF2B5EF4-FFF2-40B4-BE49-F238E27FC236}">
                <a16:creationId xmlns:a16="http://schemas.microsoft.com/office/drawing/2014/main" id="{710183FA-7647-4666-A3EF-24EB6B02F5A2}"/>
              </a:ext>
            </a:extLst>
          </p:cNvPr>
          <p:cNvSpPr>
            <a:spLocks noGrp="1"/>
          </p:cNvSpPr>
          <p:nvPr>
            <p:ph type="sldNum" sz="quarter" idx="12"/>
          </p:nvPr>
        </p:nvSpPr>
        <p:spPr/>
        <p:txBody>
          <a:bodyPr/>
          <a:lstStyle/>
          <a:p>
            <a:fld id="{58ACF089-6BD9-4FF9-8F05-3BF27D933551}" type="slidenum">
              <a:rPr lang="cs-CZ" smtClean="0"/>
              <a:t>6</a:t>
            </a:fld>
            <a:endParaRPr lang="cs-CZ"/>
          </a:p>
        </p:txBody>
      </p:sp>
    </p:spTree>
    <p:extLst>
      <p:ext uri="{BB962C8B-B14F-4D97-AF65-F5344CB8AC3E}">
        <p14:creationId xmlns:p14="http://schemas.microsoft.com/office/powerpoint/2010/main" val="668775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EF59BA2A-0807-49CB-BA5B-3ED41DE0AE9F}"/>
              </a:ext>
            </a:extLst>
          </p:cNvPr>
          <p:cNvSpPr>
            <a:spLocks noGrp="1"/>
          </p:cNvSpPr>
          <p:nvPr>
            <p:ph type="title"/>
          </p:nvPr>
        </p:nvSpPr>
        <p:spPr/>
        <p:txBody>
          <a:bodyPr/>
          <a:lstStyle/>
          <a:p>
            <a:r>
              <a:rPr lang="cs-CZ" dirty="0"/>
              <a:t>Pointers and </a:t>
            </a:r>
            <a:r>
              <a:rPr lang="cs-CZ" dirty="0" err="1"/>
              <a:t>Array</a:t>
            </a:r>
            <a:endParaRPr lang="cs-CZ" dirty="0"/>
          </a:p>
        </p:txBody>
      </p:sp>
      <p:sp>
        <p:nvSpPr>
          <p:cNvPr id="3" name="Zástupný obsah 2">
            <a:extLst>
              <a:ext uri="{FF2B5EF4-FFF2-40B4-BE49-F238E27FC236}">
                <a16:creationId xmlns:a16="http://schemas.microsoft.com/office/drawing/2014/main" id="{6FF51D9D-4B63-462F-86CE-C1724D57AD03}"/>
              </a:ext>
            </a:extLst>
          </p:cNvPr>
          <p:cNvSpPr>
            <a:spLocks noGrp="1"/>
          </p:cNvSpPr>
          <p:nvPr>
            <p:ph idx="1"/>
          </p:nvPr>
        </p:nvSpPr>
        <p:spPr/>
        <p:txBody>
          <a:bodyPr/>
          <a:lstStyle/>
          <a:p>
            <a:r>
              <a:rPr lang="cs-CZ" dirty="0"/>
              <a:t>P</a:t>
            </a:r>
            <a:r>
              <a:rPr lang="en-US" dirty="0" err="1"/>
              <a:t>ointer</a:t>
            </a:r>
            <a:r>
              <a:rPr lang="en-US" dirty="0"/>
              <a:t> also supports the </a:t>
            </a:r>
            <a:r>
              <a:rPr lang="cs-CZ" dirty="0"/>
              <a:t>subscript</a:t>
            </a:r>
            <a:r>
              <a:rPr lang="en-US" dirty="0"/>
              <a:t> operator.</a:t>
            </a:r>
            <a:endParaRPr lang="cs-CZ" dirty="0"/>
          </a:p>
          <a:p>
            <a:r>
              <a:rPr lang="cs-CZ" dirty="0" err="1"/>
              <a:t>Using</a:t>
            </a:r>
            <a:r>
              <a:rPr lang="cs-CZ" dirty="0"/>
              <a:t> subscript </a:t>
            </a:r>
            <a:r>
              <a:rPr lang="cs-CZ" dirty="0" err="1"/>
              <a:t>operator</a:t>
            </a:r>
            <a:r>
              <a:rPr lang="cs-CZ" dirty="0"/>
              <a:t>, </a:t>
            </a:r>
            <a:r>
              <a:rPr lang="en-US" dirty="0"/>
              <a:t>we are accessing the </a:t>
            </a:r>
            <a:r>
              <a:rPr lang="en-US" dirty="0" err="1"/>
              <a:t>i-th</a:t>
            </a:r>
            <a:r>
              <a:rPr lang="en-US" dirty="0"/>
              <a:t> integer at the address where the pointer points.</a:t>
            </a:r>
          </a:p>
          <a:p>
            <a:r>
              <a:rPr lang="en-US" dirty="0"/>
              <a:t>The subscript operator is a simplified notation of an operation that increments a pointer by the index of an element and performs a dereference.</a:t>
            </a:r>
            <a:endParaRPr lang="cs-CZ" dirty="0"/>
          </a:p>
        </p:txBody>
      </p:sp>
      <p:sp>
        <p:nvSpPr>
          <p:cNvPr id="5" name="Zástupný symbol pro číslo snímku 4">
            <a:extLst>
              <a:ext uri="{FF2B5EF4-FFF2-40B4-BE49-F238E27FC236}">
                <a16:creationId xmlns:a16="http://schemas.microsoft.com/office/drawing/2014/main" id="{69CA9491-E55C-4565-B761-710870AB7417}"/>
              </a:ext>
            </a:extLst>
          </p:cNvPr>
          <p:cNvSpPr>
            <a:spLocks noGrp="1"/>
          </p:cNvSpPr>
          <p:nvPr>
            <p:ph type="sldNum" sz="quarter" idx="12"/>
          </p:nvPr>
        </p:nvSpPr>
        <p:spPr/>
        <p:txBody>
          <a:bodyPr/>
          <a:lstStyle/>
          <a:p>
            <a:fld id="{58ACF089-6BD9-4FF9-8F05-3BF27D933551}" type="slidenum">
              <a:rPr lang="cs-CZ" smtClean="0"/>
              <a:t>7</a:t>
            </a:fld>
            <a:endParaRPr lang="cs-CZ"/>
          </a:p>
        </p:txBody>
      </p:sp>
      <p:sp>
        <p:nvSpPr>
          <p:cNvPr id="6" name="Obdélník 5">
            <a:extLst>
              <a:ext uri="{FF2B5EF4-FFF2-40B4-BE49-F238E27FC236}">
                <a16:creationId xmlns:a16="http://schemas.microsoft.com/office/drawing/2014/main" id="{02B50BF3-9E3C-4D86-B6F1-E3577E4F57B3}"/>
              </a:ext>
            </a:extLst>
          </p:cNvPr>
          <p:cNvSpPr/>
          <p:nvPr/>
        </p:nvSpPr>
        <p:spPr>
          <a:xfrm>
            <a:off x="4692619" y="5257799"/>
            <a:ext cx="2806761" cy="830997"/>
          </a:xfrm>
          <a:prstGeom prst="rect">
            <a:avLst/>
          </a:prstGeom>
        </p:spPr>
        <p:txBody>
          <a:bodyPr wrap="square">
            <a:spAutoFit/>
          </a:bodyPr>
          <a:lstStyle/>
          <a:p>
            <a:r>
              <a:rPr lang="en-US" sz="2400" dirty="0">
                <a:solidFill>
                  <a:srgbClr val="000000"/>
                </a:solidFill>
                <a:latin typeface="Consolas" panose="020B0609020204030204" pitchFamily="49" charset="0"/>
              </a:rPr>
              <a:t>buffer</a:t>
            </a:r>
            <a:r>
              <a:rPr lang="cs-CZ" sz="2400" dirty="0">
                <a:solidFill>
                  <a:srgbClr val="000000"/>
                </a:solidFill>
                <a:latin typeface="Consolas" panose="020B0609020204030204" pitchFamily="49" charset="0"/>
              </a:rPr>
              <a:t>[2] = 0;</a:t>
            </a:r>
          </a:p>
          <a:p>
            <a:r>
              <a:rPr lang="en-US" sz="2400" b="1" dirty="0">
                <a:solidFill>
                  <a:srgbClr val="000000"/>
                </a:solidFill>
                <a:latin typeface="Consolas" panose="020B0609020204030204" pitchFamily="49" charset="0"/>
              </a:rPr>
              <a:t>pointer[2]</a:t>
            </a:r>
            <a:r>
              <a:rPr lang="cs-CZ" sz="2400" b="1" dirty="0">
                <a:solidFill>
                  <a:srgbClr val="000000"/>
                </a:solidFill>
                <a:latin typeface="Consolas" panose="020B0609020204030204" pitchFamily="49" charset="0"/>
              </a:rPr>
              <a:t> </a:t>
            </a:r>
            <a:r>
              <a:rPr lang="cs-CZ" sz="2400" dirty="0">
                <a:solidFill>
                  <a:srgbClr val="000000"/>
                </a:solidFill>
                <a:latin typeface="Consolas" panose="020B0609020204030204" pitchFamily="49" charset="0"/>
              </a:rPr>
              <a:t>= 0;</a:t>
            </a:r>
            <a:endParaRPr lang="cs-CZ" sz="2400" dirty="0"/>
          </a:p>
        </p:txBody>
      </p:sp>
    </p:spTree>
    <p:extLst>
      <p:ext uri="{BB962C8B-B14F-4D97-AF65-F5344CB8AC3E}">
        <p14:creationId xmlns:p14="http://schemas.microsoft.com/office/powerpoint/2010/main" val="13310383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AD660697-135C-4943-A593-5093EB5A93EE}"/>
              </a:ext>
            </a:extLst>
          </p:cNvPr>
          <p:cNvSpPr>
            <a:spLocks noGrp="1"/>
          </p:cNvSpPr>
          <p:nvPr>
            <p:ph type="title"/>
          </p:nvPr>
        </p:nvSpPr>
        <p:spPr/>
        <p:txBody>
          <a:bodyPr/>
          <a:lstStyle/>
          <a:p>
            <a:r>
              <a:rPr lang="cs-CZ" dirty="0"/>
              <a:t>Ukazatele a pole</a:t>
            </a:r>
          </a:p>
        </p:txBody>
      </p:sp>
      <p:sp>
        <p:nvSpPr>
          <p:cNvPr id="3" name="Zástupný obsah 2">
            <a:extLst>
              <a:ext uri="{FF2B5EF4-FFF2-40B4-BE49-F238E27FC236}">
                <a16:creationId xmlns:a16="http://schemas.microsoft.com/office/drawing/2014/main" id="{624061C6-90E0-48BF-A4CE-3DC13BFE115F}"/>
              </a:ext>
            </a:extLst>
          </p:cNvPr>
          <p:cNvSpPr>
            <a:spLocks noGrp="1"/>
          </p:cNvSpPr>
          <p:nvPr>
            <p:ph idx="1"/>
          </p:nvPr>
        </p:nvSpPr>
        <p:spPr>
          <a:xfrm>
            <a:off x="609600" y="1600202"/>
            <a:ext cx="10972800" cy="1460240"/>
          </a:xfrm>
        </p:spPr>
        <p:txBody>
          <a:bodyPr/>
          <a:lstStyle/>
          <a:p>
            <a:r>
              <a:rPr lang="en-US" dirty="0"/>
              <a:t>Using the address-of operator we can yield the address of the first element in the array</a:t>
            </a:r>
            <a:endParaRPr lang="cs-CZ" dirty="0"/>
          </a:p>
        </p:txBody>
      </p:sp>
      <p:sp>
        <p:nvSpPr>
          <p:cNvPr id="5" name="Zástupný symbol pro číslo snímku 4">
            <a:extLst>
              <a:ext uri="{FF2B5EF4-FFF2-40B4-BE49-F238E27FC236}">
                <a16:creationId xmlns:a16="http://schemas.microsoft.com/office/drawing/2014/main" id="{306F8D8D-13B4-4BFE-BB05-E38888557FA5}"/>
              </a:ext>
            </a:extLst>
          </p:cNvPr>
          <p:cNvSpPr>
            <a:spLocks noGrp="1"/>
          </p:cNvSpPr>
          <p:nvPr>
            <p:ph type="sldNum" sz="quarter" idx="12"/>
          </p:nvPr>
        </p:nvSpPr>
        <p:spPr/>
        <p:txBody>
          <a:bodyPr/>
          <a:lstStyle/>
          <a:p>
            <a:fld id="{58ACF089-6BD9-4FF9-8F05-3BF27D933551}" type="slidenum">
              <a:rPr lang="cs-CZ" smtClean="0"/>
              <a:t>8</a:t>
            </a:fld>
            <a:endParaRPr lang="cs-CZ"/>
          </a:p>
        </p:txBody>
      </p:sp>
      <p:sp>
        <p:nvSpPr>
          <p:cNvPr id="7" name="Obdélník 6">
            <a:extLst>
              <a:ext uri="{FF2B5EF4-FFF2-40B4-BE49-F238E27FC236}">
                <a16:creationId xmlns:a16="http://schemas.microsoft.com/office/drawing/2014/main" id="{3036B863-2CAC-46FC-94A5-5E888A45A1A9}"/>
              </a:ext>
            </a:extLst>
          </p:cNvPr>
          <p:cNvSpPr/>
          <p:nvPr/>
        </p:nvSpPr>
        <p:spPr>
          <a:xfrm>
            <a:off x="3589175" y="3797559"/>
            <a:ext cx="5360272" cy="830997"/>
          </a:xfrm>
          <a:prstGeom prst="rect">
            <a:avLst/>
          </a:prstGeom>
        </p:spPr>
        <p:txBody>
          <a:bodyPr wrap="square">
            <a:spAutoFit/>
          </a:bodyPr>
          <a:lstStyle/>
          <a:p>
            <a:r>
              <a:rPr lang="fr-FR" sz="2400" dirty="0">
                <a:solidFill>
                  <a:srgbClr val="0000FF"/>
                </a:solidFill>
                <a:latin typeface="Consolas" panose="020B0609020204030204" pitchFamily="49" charset="0"/>
              </a:rPr>
              <a:t>int</a:t>
            </a:r>
            <a:r>
              <a:rPr lang="fr-FR" sz="2400" dirty="0">
                <a:solidFill>
                  <a:srgbClr val="000000"/>
                </a:solidFill>
                <a:latin typeface="Consolas" panose="020B0609020204030204" pitchFamily="49" charset="0"/>
              </a:rPr>
              <a:t> buffer[] = { 1, 9, 5, 2 };</a:t>
            </a:r>
          </a:p>
          <a:p>
            <a:r>
              <a:rPr lang="cs-CZ" sz="2400" dirty="0" err="1">
                <a:solidFill>
                  <a:srgbClr val="0000FF"/>
                </a:solidFill>
                <a:latin typeface="Consolas" panose="020B0609020204030204" pitchFamily="49" charset="0"/>
              </a:rPr>
              <a:t>int</a:t>
            </a:r>
            <a:r>
              <a:rPr lang="cs-CZ" sz="2400" dirty="0">
                <a:solidFill>
                  <a:srgbClr val="000000"/>
                </a:solidFill>
                <a:latin typeface="Consolas" panose="020B0609020204030204" pitchFamily="49" charset="0"/>
              </a:rPr>
              <a:t>* p = </a:t>
            </a:r>
            <a:r>
              <a:rPr lang="cs-CZ" sz="2400" b="1" dirty="0">
                <a:solidFill>
                  <a:srgbClr val="000000"/>
                </a:solidFill>
                <a:latin typeface="Consolas" panose="020B0609020204030204" pitchFamily="49" charset="0"/>
              </a:rPr>
              <a:t>&amp;</a:t>
            </a:r>
            <a:r>
              <a:rPr lang="cs-CZ" sz="2400" dirty="0">
                <a:solidFill>
                  <a:srgbClr val="000000"/>
                </a:solidFill>
                <a:latin typeface="Consolas" panose="020B0609020204030204" pitchFamily="49" charset="0"/>
              </a:rPr>
              <a:t>buffer[0];</a:t>
            </a:r>
            <a:endParaRPr lang="cs-CZ" sz="2400" dirty="0"/>
          </a:p>
        </p:txBody>
      </p:sp>
    </p:spTree>
    <p:extLst>
      <p:ext uri="{BB962C8B-B14F-4D97-AF65-F5344CB8AC3E}">
        <p14:creationId xmlns:p14="http://schemas.microsoft.com/office/powerpoint/2010/main" val="32063663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13FB18E1-F8F4-4C13-A66A-A310922C4538}"/>
              </a:ext>
            </a:extLst>
          </p:cNvPr>
          <p:cNvSpPr>
            <a:spLocks noGrp="1"/>
          </p:cNvSpPr>
          <p:nvPr>
            <p:ph type="title"/>
          </p:nvPr>
        </p:nvSpPr>
        <p:spPr/>
        <p:txBody>
          <a:bodyPr/>
          <a:lstStyle/>
          <a:p>
            <a:r>
              <a:rPr lang="en-US" dirty="0"/>
              <a:t>Pointer and Array Example</a:t>
            </a:r>
            <a:endParaRPr lang="cs-CZ" dirty="0"/>
          </a:p>
        </p:txBody>
      </p:sp>
      <p:sp>
        <p:nvSpPr>
          <p:cNvPr id="3" name="Zástupný obsah 2">
            <a:extLst>
              <a:ext uri="{FF2B5EF4-FFF2-40B4-BE49-F238E27FC236}">
                <a16:creationId xmlns:a16="http://schemas.microsoft.com/office/drawing/2014/main" id="{5370990B-57DC-47F4-9EDA-1FCB184BA8CF}"/>
              </a:ext>
            </a:extLst>
          </p:cNvPr>
          <p:cNvSpPr>
            <a:spLocks noGrp="1"/>
          </p:cNvSpPr>
          <p:nvPr>
            <p:ph idx="1"/>
          </p:nvPr>
        </p:nvSpPr>
        <p:spPr/>
        <p:txBody>
          <a:bodyPr/>
          <a:lstStyle/>
          <a:p>
            <a:r>
              <a:rPr lang="en-US" dirty="0"/>
              <a:t>In the following example, we assign the address of the first element in the array to the pointer using the address-of operator.</a:t>
            </a:r>
          </a:p>
          <a:p>
            <a:r>
              <a:rPr lang="en-US" dirty="0"/>
              <a:t>Then we use the subscript operator with the pointer, with which we will access the array elements.</a:t>
            </a:r>
            <a:endParaRPr lang="cs-CZ" dirty="0"/>
          </a:p>
        </p:txBody>
      </p:sp>
      <p:sp>
        <p:nvSpPr>
          <p:cNvPr id="5" name="Zástupný symbol pro číslo snímku 4">
            <a:extLst>
              <a:ext uri="{FF2B5EF4-FFF2-40B4-BE49-F238E27FC236}">
                <a16:creationId xmlns:a16="http://schemas.microsoft.com/office/drawing/2014/main" id="{9CBC08C7-2425-44F2-A64C-AD6C83C2BC93}"/>
              </a:ext>
            </a:extLst>
          </p:cNvPr>
          <p:cNvSpPr>
            <a:spLocks noGrp="1"/>
          </p:cNvSpPr>
          <p:nvPr>
            <p:ph type="sldNum" sz="quarter" idx="12"/>
          </p:nvPr>
        </p:nvSpPr>
        <p:spPr/>
        <p:txBody>
          <a:bodyPr/>
          <a:lstStyle/>
          <a:p>
            <a:fld id="{58ACF089-6BD9-4FF9-8F05-3BF27D933551}" type="slidenum">
              <a:rPr lang="cs-CZ" smtClean="0"/>
              <a:t>9</a:t>
            </a:fld>
            <a:endParaRPr lang="cs-CZ"/>
          </a:p>
        </p:txBody>
      </p:sp>
    </p:spTree>
    <p:extLst>
      <p:ext uri="{BB962C8B-B14F-4D97-AF65-F5344CB8AC3E}">
        <p14:creationId xmlns:p14="http://schemas.microsoft.com/office/powerpoint/2010/main" val="18240157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FHS UTB">
      <a:majorFont>
        <a:latin typeface="Source Sans Pro Bold"/>
        <a:ea typeface=""/>
        <a:cs typeface=""/>
      </a:majorFont>
      <a:minorFont>
        <a:latin typeface="Source sans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kument" ma:contentTypeID="0x0101008365D04BCCCB654FABB38863145F9243" ma:contentTypeVersion="10" ma:contentTypeDescription="Vytvoří nový dokument" ma:contentTypeScope="" ma:versionID="e0d73cda0e1e58f6955a7bb9f79ad378">
  <xsd:schema xmlns:xsd="http://www.w3.org/2001/XMLSchema" xmlns:xs="http://www.w3.org/2001/XMLSchema" xmlns:p="http://schemas.microsoft.com/office/2006/metadata/properties" xmlns:ns3="be1491ba-191a-468a-9e51-27abfd4363ea" xmlns:ns4="20268733-5f22-42fd-8f9d-ffbc0e994e13" targetNamespace="http://schemas.microsoft.com/office/2006/metadata/properties" ma:root="true" ma:fieldsID="ef38525286d2f72374d14ddb21a1e26e" ns3:_="" ns4:_="">
    <xsd:import namespace="be1491ba-191a-468a-9e51-27abfd4363ea"/>
    <xsd:import namespace="20268733-5f22-42fd-8f9d-ffbc0e994e13"/>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OCR" minOccurs="0"/>
                <xsd:element ref="ns4:SharedWithUsers" minOccurs="0"/>
                <xsd:element ref="ns4:SharedWithDetails" minOccurs="0"/>
                <xsd:element ref="ns4:SharingHintHash"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e1491ba-191a-468a-9e51-27abfd4363e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0268733-5f22-42fd-8f9d-ffbc0e994e13" elementFormDefault="qualified">
    <xsd:import namespace="http://schemas.microsoft.com/office/2006/documentManagement/types"/>
    <xsd:import namespace="http://schemas.microsoft.com/office/infopath/2007/PartnerControls"/>
    <xsd:element name="SharedWithUsers" ma:index="13" nillable="true" ma:displayName="Sdílí se s"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dílené s podrobnostmi" ma:internalName="SharedWithDetails" ma:readOnly="true">
      <xsd:simpleType>
        <xsd:restriction base="dms:Note">
          <xsd:maxLength value="255"/>
        </xsd:restriction>
      </xsd:simpleType>
    </xsd:element>
    <xsd:element name="SharingHintHash" ma:index="15" nillable="true" ma:displayName="Hodnota hash upozornění na sdílení"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 obsahu"/>
        <xsd:element ref="dc:title" minOccurs="0" maxOccurs="1" ma:index="4" ma:displayName="Nadpis"/>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8897847-F17E-4845-9742-9A767C40BD4A}">
  <ds:schemaRefs>
    <ds:schemaRef ds:uri="http://schemas.microsoft.com/sharepoint/v3/contenttype/forms"/>
  </ds:schemaRefs>
</ds:datastoreItem>
</file>

<file path=customXml/itemProps2.xml><?xml version="1.0" encoding="utf-8"?>
<ds:datastoreItem xmlns:ds="http://schemas.openxmlformats.org/officeDocument/2006/customXml" ds:itemID="{56964712-E031-4247-B138-A4A0B04A41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e1491ba-191a-468a-9e51-27abfd4363ea"/>
    <ds:schemaRef ds:uri="20268733-5f22-42fd-8f9d-ffbc0e994e1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1E61477-7505-47B1-BCBA-76AAD6F1E177}">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4981</TotalTime>
  <Words>3722</Words>
  <Application>Microsoft Office PowerPoint</Application>
  <PresentationFormat>Širokoúhlá obrazovka</PresentationFormat>
  <Paragraphs>899</Paragraphs>
  <Slides>49</Slides>
  <Notes>2</Notes>
  <HiddenSlides>0</HiddenSlides>
  <MMClips>0</MMClips>
  <ScaleCrop>false</ScaleCrop>
  <HeadingPairs>
    <vt:vector size="6" baseType="variant">
      <vt:variant>
        <vt:lpstr>Použitá písma</vt:lpstr>
      </vt:variant>
      <vt:variant>
        <vt:i4>6</vt:i4>
      </vt:variant>
      <vt:variant>
        <vt:lpstr>Motiv</vt:lpstr>
      </vt:variant>
      <vt:variant>
        <vt:i4>1</vt:i4>
      </vt:variant>
      <vt:variant>
        <vt:lpstr>Nadpisy snímků</vt:lpstr>
      </vt:variant>
      <vt:variant>
        <vt:i4>49</vt:i4>
      </vt:variant>
    </vt:vector>
  </HeadingPairs>
  <TitlesOfParts>
    <vt:vector size="56" baseType="lpstr">
      <vt:lpstr>Berlin CE</vt:lpstr>
      <vt:lpstr>Arial</vt:lpstr>
      <vt:lpstr>Source Sans Pro Bold</vt:lpstr>
      <vt:lpstr>Calibri</vt:lpstr>
      <vt:lpstr>Consolas</vt:lpstr>
      <vt:lpstr>Source sans Pro</vt:lpstr>
      <vt:lpstr>Office Theme</vt:lpstr>
      <vt:lpstr> Pointer arithmetic</vt:lpstr>
      <vt:lpstr>Table of Contents</vt:lpstr>
      <vt:lpstr>Introduction</vt:lpstr>
      <vt:lpstr>Pointer</vt:lpstr>
      <vt:lpstr>Pointers and Array</vt:lpstr>
      <vt:lpstr>Pointers and Array</vt:lpstr>
      <vt:lpstr>Pointers and Array</vt:lpstr>
      <vt:lpstr>Ukazatele a pole</vt:lpstr>
      <vt:lpstr>Pointer and Array Example</vt:lpstr>
      <vt:lpstr>Pointer and Array Example</vt:lpstr>
      <vt:lpstr>Pointer and Array Example</vt:lpstr>
      <vt:lpstr>Pointer and Array Example</vt:lpstr>
      <vt:lpstr>Pointer and Array Example</vt:lpstr>
      <vt:lpstr>Pointer and Array Example</vt:lpstr>
      <vt:lpstr>Pointer and Array Example</vt:lpstr>
      <vt:lpstr>Pointer and Array Example</vt:lpstr>
      <vt:lpstr>Pointer and Array Example</vt:lpstr>
      <vt:lpstr>Pointer and Array Example</vt:lpstr>
      <vt:lpstr>Pointer and Array Example</vt:lpstr>
      <vt:lpstr>Pointer and Array</vt:lpstr>
      <vt:lpstr>Pointer and Array Example</vt:lpstr>
      <vt:lpstr>Incrementing pointer</vt:lpstr>
      <vt:lpstr>Incrementing pointer</vt:lpstr>
      <vt:lpstr>Incrementing pointer Example</vt:lpstr>
      <vt:lpstr>Incrementing pointer Example</vt:lpstr>
      <vt:lpstr>Incrementing pointer Example</vt:lpstr>
      <vt:lpstr>Incrementing pointer Example</vt:lpstr>
      <vt:lpstr>Incrementing pointer Example</vt:lpstr>
      <vt:lpstr>Incrementing pointer Example</vt:lpstr>
      <vt:lpstr>Incrementing pointer Example</vt:lpstr>
      <vt:lpstr>Incrementing pointer Example</vt:lpstr>
      <vt:lpstr>Incrementing pointer Example</vt:lpstr>
      <vt:lpstr>Incrementing pointer Example</vt:lpstr>
      <vt:lpstr>Incrementing pointer Example</vt:lpstr>
      <vt:lpstr>Incrementing pointer Example</vt:lpstr>
      <vt:lpstr>Pointer subtraction</vt:lpstr>
      <vt:lpstr>Pointer subtraction</vt:lpstr>
      <vt:lpstr>Pointer subtraction Example</vt:lpstr>
      <vt:lpstr>Pointer subtraction Example</vt:lpstr>
      <vt:lpstr>Pointer subtraction Example</vt:lpstr>
      <vt:lpstr>Pointer subtraction Example</vt:lpstr>
      <vt:lpstr>Pointer subtraction Example</vt:lpstr>
      <vt:lpstr>Pointer subtraction Example</vt:lpstr>
      <vt:lpstr>Pointer subtraction Example</vt:lpstr>
      <vt:lpstr>Pointer subtraction Example</vt:lpstr>
      <vt:lpstr>Pointer subtraction Example</vt:lpstr>
      <vt:lpstr>Summary</vt:lpstr>
      <vt:lpstr>References</vt:lpstr>
      <vt:lpstr>Thank you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Nadpis prezentace</dc:title>
  <dc:creator>Michal Pleva</dc:creator>
  <cp:lastModifiedBy>Erik Král</cp:lastModifiedBy>
  <cp:revision>5</cp:revision>
  <dcterms:modified xsi:type="dcterms:W3CDTF">2020-08-10T15:43:15Z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0x0101008365D04BCCCB654FABB38863145F9243</vt:lpwstr>
  </property>
</Properties>
</file>