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280" r:id="rId6"/>
    <p:sldId id="377" r:id="rId7"/>
    <p:sldId id="395" r:id="rId8"/>
    <p:sldId id="378" r:id="rId9"/>
    <p:sldId id="400" r:id="rId10"/>
    <p:sldId id="420" r:id="rId11"/>
    <p:sldId id="396" r:id="rId12"/>
    <p:sldId id="399" r:id="rId13"/>
    <p:sldId id="397" r:id="rId14"/>
    <p:sldId id="398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29" r:id="rId23"/>
    <p:sldId id="408" r:id="rId24"/>
    <p:sldId id="409" r:id="rId25"/>
    <p:sldId id="410" r:id="rId26"/>
    <p:sldId id="411" r:id="rId27"/>
    <p:sldId id="415" r:id="rId28"/>
    <p:sldId id="416" r:id="rId29"/>
    <p:sldId id="417" r:id="rId30"/>
    <p:sldId id="418" r:id="rId31"/>
    <p:sldId id="412" r:id="rId32"/>
    <p:sldId id="413" r:id="rId33"/>
    <p:sldId id="414" r:id="rId34"/>
    <p:sldId id="427" r:id="rId35"/>
    <p:sldId id="428" r:id="rId36"/>
    <p:sldId id="419" r:id="rId37"/>
    <p:sldId id="421" r:id="rId38"/>
    <p:sldId id="423" r:id="rId39"/>
    <p:sldId id="424" r:id="rId40"/>
    <p:sldId id="425" r:id="rId41"/>
    <p:sldId id="426" r:id="rId42"/>
    <p:sldId id="289" r:id="rId43"/>
    <p:sldId id="291" r:id="rId44"/>
    <p:sldId id="292" r:id="rId45"/>
  </p:sldIdLst>
  <p:sldSz cx="12192000" cy="6858000"/>
  <p:notesSz cx="6858000" cy="9144000"/>
  <p:embeddedFontLst>
    <p:embeddedFont>
      <p:font typeface="Berlin CE" panose="020B0604020202020204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Source sans Pro" panose="020B0503030403020204" pitchFamily="34" charset="0"/>
      <p:regular r:id="rId58"/>
      <p:bold r:id="rId59"/>
      <p:italic r:id="rId60"/>
      <p:boldItalic r:id="rId61"/>
    </p:embeddedFont>
    <p:embeddedFont>
      <p:font typeface="Source Sans Pro Bold" panose="020B0703030403020204" charset="-18"/>
      <p:bold r:id="rId62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D532-AFBE-4A09-A31E-51A4491DE4A6}" v="81" dt="2020-08-06T10:14:54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8498CA7E-3875-4A11-952E-AF2F02AECF83}"/>
    <pc:docChg chg="undo custSel modSld">
      <pc:chgData name="Erik Král" userId="e92e8e71-05aa-4c44-9728-5ff1a0a20d65" providerId="ADAL" clId="{8498CA7E-3875-4A11-952E-AF2F02AECF83}" dt="2020-08-05T14:58:58.077" v="1460" actId="6549"/>
      <pc:docMkLst>
        <pc:docMk/>
      </pc:docMkLst>
      <pc:sldChg chg="modSp">
        <pc:chgData name="Erik Král" userId="e92e8e71-05aa-4c44-9728-5ff1a0a20d65" providerId="ADAL" clId="{8498CA7E-3875-4A11-952E-AF2F02AECF83}" dt="2020-08-05T13:28:18.793" v="20"/>
        <pc:sldMkLst>
          <pc:docMk/>
          <pc:sldMk cId="2148507867" sldId="256"/>
        </pc:sldMkLst>
        <pc:spChg chg="mod">
          <ac:chgData name="Erik Král" userId="e92e8e71-05aa-4c44-9728-5ff1a0a20d65" providerId="ADAL" clId="{8498CA7E-3875-4A11-952E-AF2F02AECF83}" dt="2020-08-05T13:28:13.030" v="19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8498CA7E-3875-4A11-952E-AF2F02AECF83}" dt="2020-08-05T13:28:18.793" v="20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498CA7E-3875-4A11-952E-AF2F02AECF83}" dt="2020-08-05T14:13:42.810" v="244" actId="20577"/>
        <pc:sldMkLst>
          <pc:docMk/>
          <pc:sldMk cId="3410786804" sldId="280"/>
        </pc:sldMkLst>
        <pc:spChg chg="mod">
          <ac:chgData name="Erik Král" userId="e92e8e71-05aa-4c44-9728-5ff1a0a20d65" providerId="ADAL" clId="{8498CA7E-3875-4A11-952E-AF2F02AECF83}" dt="2020-08-05T13:28:30.424" v="21"/>
          <ac:spMkLst>
            <pc:docMk/>
            <pc:sldMk cId="3410786804" sldId="280"/>
            <ac:spMk id="2" creationId="{00000000-0000-0000-0000-000000000000}"/>
          </ac:spMkLst>
        </pc:spChg>
        <pc:spChg chg="mod">
          <ac:chgData name="Erik Král" userId="e92e8e71-05aa-4c44-9728-5ff1a0a20d65" providerId="ADAL" clId="{8498CA7E-3875-4A11-952E-AF2F02AECF83}" dt="2020-08-05T14:13:42.810" v="244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498CA7E-3875-4A11-952E-AF2F02AECF83}" dt="2020-08-05T13:28:57.661" v="23"/>
        <pc:sldMkLst>
          <pc:docMk/>
          <pc:sldMk cId="3851863752" sldId="289"/>
        </pc:sldMkLst>
        <pc:spChg chg="mod">
          <ac:chgData name="Erik Král" userId="e92e8e71-05aa-4c44-9728-5ff1a0a20d65" providerId="ADAL" clId="{8498CA7E-3875-4A11-952E-AF2F02AECF83}" dt="2020-08-05T13:28:57.661" v="23"/>
          <ac:spMkLst>
            <pc:docMk/>
            <pc:sldMk cId="3851863752" sldId="289"/>
            <ac:spMk id="2" creationId="{CD1D09A0-C8F1-4F98-A577-9E77B122886C}"/>
          </ac:spMkLst>
        </pc:spChg>
      </pc:sldChg>
      <pc:sldChg chg="modSp">
        <pc:chgData name="Erik Král" userId="e92e8e71-05aa-4c44-9728-5ff1a0a20d65" providerId="ADAL" clId="{8498CA7E-3875-4A11-952E-AF2F02AECF83}" dt="2020-08-05T13:29:05.110" v="24"/>
        <pc:sldMkLst>
          <pc:docMk/>
          <pc:sldMk cId="2076725490" sldId="291"/>
        </pc:sldMkLst>
        <pc:spChg chg="mod">
          <ac:chgData name="Erik Král" userId="e92e8e71-05aa-4c44-9728-5ff1a0a20d65" providerId="ADAL" clId="{8498CA7E-3875-4A11-952E-AF2F02AECF83}" dt="2020-08-05T13:29:05.110" v="24"/>
          <ac:spMkLst>
            <pc:docMk/>
            <pc:sldMk cId="2076725490" sldId="291"/>
            <ac:spMk id="2" creationId="{3B76B146-382F-473E-A185-43DCDEFC24A8}"/>
          </ac:spMkLst>
        </pc:spChg>
      </pc:sldChg>
      <pc:sldChg chg="modSp">
        <pc:chgData name="Erik Král" userId="e92e8e71-05aa-4c44-9728-5ff1a0a20d65" providerId="ADAL" clId="{8498CA7E-3875-4A11-952E-AF2F02AECF83}" dt="2020-08-05T13:29:15.878" v="25"/>
        <pc:sldMkLst>
          <pc:docMk/>
          <pc:sldMk cId="2179686236" sldId="292"/>
        </pc:sldMkLst>
        <pc:spChg chg="mod">
          <ac:chgData name="Erik Král" userId="e92e8e71-05aa-4c44-9728-5ff1a0a20d65" providerId="ADAL" clId="{8498CA7E-3875-4A11-952E-AF2F02AECF83}" dt="2020-08-05T13:29:15.878" v="25"/>
          <ac:spMkLst>
            <pc:docMk/>
            <pc:sldMk cId="2179686236" sldId="292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8498CA7E-3875-4A11-952E-AF2F02AECF83}" dt="2020-08-05T14:14:53.383" v="256" actId="20577"/>
        <pc:sldMkLst>
          <pc:docMk/>
          <pc:sldMk cId="324605791" sldId="377"/>
        </pc:sldMkLst>
        <pc:spChg chg="mod">
          <ac:chgData name="Erik Král" userId="e92e8e71-05aa-4c44-9728-5ff1a0a20d65" providerId="ADAL" clId="{8498CA7E-3875-4A11-952E-AF2F02AECF83}" dt="2020-08-05T13:28:39.937" v="22"/>
          <ac:spMkLst>
            <pc:docMk/>
            <pc:sldMk cId="324605791" sldId="377"/>
            <ac:spMk id="6" creationId="{9A71F9A6-1EBE-4FEC-8866-62B16B5CE180}"/>
          </ac:spMkLst>
        </pc:spChg>
        <pc:spChg chg="mod">
          <ac:chgData name="Erik Král" userId="e92e8e71-05aa-4c44-9728-5ff1a0a20d65" providerId="ADAL" clId="{8498CA7E-3875-4A11-952E-AF2F02AECF83}" dt="2020-08-05T14:14:53.383" v="256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8498CA7E-3875-4A11-952E-AF2F02AECF83}" dt="2020-08-05T14:21:22.186" v="529" actId="20577"/>
        <pc:sldMkLst>
          <pc:docMk/>
          <pc:sldMk cId="1278787259" sldId="378"/>
        </pc:sldMkLst>
        <pc:spChg chg="mod">
          <ac:chgData name="Erik Král" userId="e92e8e71-05aa-4c44-9728-5ff1a0a20d65" providerId="ADAL" clId="{8498CA7E-3875-4A11-952E-AF2F02AECF83}" dt="2020-08-05T14:15:22.125" v="307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8498CA7E-3875-4A11-952E-AF2F02AECF83}" dt="2020-08-05T14:21:22.186" v="529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modSp">
        <pc:chgData name="Erik Král" userId="e92e8e71-05aa-4c44-9728-5ff1a0a20d65" providerId="ADAL" clId="{8498CA7E-3875-4A11-952E-AF2F02AECF83}" dt="2020-08-05T14:15:15.762" v="291"/>
        <pc:sldMkLst>
          <pc:docMk/>
          <pc:sldMk cId="274311788" sldId="395"/>
        </pc:sldMkLst>
        <pc:spChg chg="mod">
          <ac:chgData name="Erik Král" userId="e92e8e71-05aa-4c44-9728-5ff1a0a20d65" providerId="ADAL" clId="{8498CA7E-3875-4A11-952E-AF2F02AECF83}" dt="2020-08-05T14:15:06.183" v="290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8498CA7E-3875-4A11-952E-AF2F02AECF83}" dt="2020-08-05T14:15:15.762" v="291"/>
          <ac:spMkLst>
            <pc:docMk/>
            <pc:sldMk cId="274311788" sldId="395"/>
            <ac:spMk id="3" creationId="{6FE21B19-3450-4B40-95ED-AB0FEF28B21C}"/>
          </ac:spMkLst>
        </pc:spChg>
      </pc:sldChg>
      <pc:sldChg chg="modSp">
        <pc:chgData name="Erik Král" userId="e92e8e71-05aa-4c44-9728-5ff1a0a20d65" providerId="ADAL" clId="{8498CA7E-3875-4A11-952E-AF2F02AECF83}" dt="2020-08-05T14:31:44.166" v="736" actId="20577"/>
        <pc:sldMkLst>
          <pc:docMk/>
          <pc:sldMk cId="684597480" sldId="396"/>
        </pc:sldMkLst>
        <pc:spChg chg="mod">
          <ac:chgData name="Erik Král" userId="e92e8e71-05aa-4c44-9728-5ff1a0a20d65" providerId="ADAL" clId="{8498CA7E-3875-4A11-952E-AF2F02AECF83}" dt="2020-08-05T14:31:44.166" v="736" actId="20577"/>
          <ac:spMkLst>
            <pc:docMk/>
            <pc:sldMk cId="684597480" sldId="396"/>
            <ac:spMk id="2" creationId="{2693764C-D32F-4E8A-9776-32D79695CCDD}"/>
          </ac:spMkLst>
        </pc:spChg>
        <pc:spChg chg="mod">
          <ac:chgData name="Erik Král" userId="e92e8e71-05aa-4c44-9728-5ff1a0a20d65" providerId="ADAL" clId="{8498CA7E-3875-4A11-952E-AF2F02AECF83}" dt="2020-08-05T14:31:32.415" v="708" actId="20577"/>
          <ac:spMkLst>
            <pc:docMk/>
            <pc:sldMk cId="684597480" sldId="396"/>
            <ac:spMk id="3" creationId="{E492F525-C4E7-4696-A0D8-F4F127A1D7D0}"/>
          </ac:spMkLst>
        </pc:spChg>
      </pc:sldChg>
      <pc:sldChg chg="modSp">
        <pc:chgData name="Erik Král" userId="e92e8e71-05aa-4c44-9728-5ff1a0a20d65" providerId="ADAL" clId="{8498CA7E-3875-4A11-952E-AF2F02AECF83}" dt="2020-08-05T14:34:30.138" v="868" actId="20577"/>
        <pc:sldMkLst>
          <pc:docMk/>
          <pc:sldMk cId="3823967821" sldId="397"/>
        </pc:sldMkLst>
        <pc:spChg chg="mod">
          <ac:chgData name="Erik Král" userId="e92e8e71-05aa-4c44-9728-5ff1a0a20d65" providerId="ADAL" clId="{8498CA7E-3875-4A11-952E-AF2F02AECF83}" dt="2020-08-05T14:33:04.503" v="780" actId="20577"/>
          <ac:spMkLst>
            <pc:docMk/>
            <pc:sldMk cId="3823967821" sldId="397"/>
            <ac:spMk id="2" creationId="{49BD6890-D02C-4791-8F63-5E0C88462A76}"/>
          </ac:spMkLst>
        </pc:spChg>
        <pc:spChg chg="mod">
          <ac:chgData name="Erik Král" userId="e92e8e71-05aa-4c44-9728-5ff1a0a20d65" providerId="ADAL" clId="{8498CA7E-3875-4A11-952E-AF2F02AECF83}" dt="2020-08-05T14:34:30.138" v="868" actId="20577"/>
          <ac:spMkLst>
            <pc:docMk/>
            <pc:sldMk cId="3823967821" sldId="397"/>
            <ac:spMk id="3" creationId="{DF587973-32DF-457A-BC30-391609DB167E}"/>
          </ac:spMkLst>
        </pc:spChg>
      </pc:sldChg>
      <pc:sldChg chg="modSp">
        <pc:chgData name="Erik Král" userId="e92e8e71-05aa-4c44-9728-5ff1a0a20d65" providerId="ADAL" clId="{8498CA7E-3875-4A11-952E-AF2F02AECF83}" dt="2020-08-05T14:43:44.045" v="1096" actId="20577"/>
        <pc:sldMkLst>
          <pc:docMk/>
          <pc:sldMk cId="3150800273" sldId="398"/>
        </pc:sldMkLst>
        <pc:spChg chg="mod">
          <ac:chgData name="Erik Král" userId="e92e8e71-05aa-4c44-9728-5ff1a0a20d65" providerId="ADAL" clId="{8498CA7E-3875-4A11-952E-AF2F02AECF83}" dt="2020-08-05T14:34:50.974" v="869"/>
          <ac:spMkLst>
            <pc:docMk/>
            <pc:sldMk cId="3150800273" sldId="398"/>
            <ac:spMk id="2" creationId="{E1102A28-B045-4907-BCCC-1347AF0172E7}"/>
          </ac:spMkLst>
        </pc:spChg>
        <pc:spChg chg="mod">
          <ac:chgData name="Erik Král" userId="e92e8e71-05aa-4c44-9728-5ff1a0a20d65" providerId="ADAL" clId="{8498CA7E-3875-4A11-952E-AF2F02AECF83}" dt="2020-08-05T14:35:32.087" v="917" actId="20577"/>
          <ac:spMkLst>
            <pc:docMk/>
            <pc:sldMk cId="3150800273" sldId="398"/>
            <ac:spMk id="8" creationId="{57E389C6-6078-404E-8D9A-1E975D4AC750}"/>
          </ac:spMkLst>
        </pc:spChg>
        <pc:spChg chg="mod">
          <ac:chgData name="Erik Král" userId="e92e8e71-05aa-4c44-9728-5ff1a0a20d65" providerId="ADAL" clId="{8498CA7E-3875-4A11-952E-AF2F02AECF83}" dt="2020-08-05T14:43:44.045" v="1096" actId="20577"/>
          <ac:spMkLst>
            <pc:docMk/>
            <pc:sldMk cId="3150800273" sldId="398"/>
            <ac:spMk id="9" creationId="{BB0560E3-9269-4BEC-BD73-202DFA278809}"/>
          </ac:spMkLst>
        </pc:spChg>
      </pc:sldChg>
      <pc:sldChg chg="modSp">
        <pc:chgData name="Erik Král" userId="e92e8e71-05aa-4c44-9728-5ff1a0a20d65" providerId="ADAL" clId="{8498CA7E-3875-4A11-952E-AF2F02AECF83}" dt="2020-08-05T14:32:36.055" v="756" actId="20577"/>
        <pc:sldMkLst>
          <pc:docMk/>
          <pc:sldMk cId="594625975" sldId="399"/>
        </pc:sldMkLst>
        <pc:spChg chg="mod">
          <ac:chgData name="Erik Král" userId="e92e8e71-05aa-4c44-9728-5ff1a0a20d65" providerId="ADAL" clId="{8498CA7E-3875-4A11-952E-AF2F02AECF83}" dt="2020-08-05T14:32:05.098" v="737"/>
          <ac:spMkLst>
            <pc:docMk/>
            <pc:sldMk cId="594625975" sldId="399"/>
            <ac:spMk id="2" creationId="{2693764C-D32F-4E8A-9776-32D79695CCDD}"/>
          </ac:spMkLst>
        </pc:spChg>
        <pc:spChg chg="mod">
          <ac:chgData name="Erik Král" userId="e92e8e71-05aa-4c44-9728-5ff1a0a20d65" providerId="ADAL" clId="{8498CA7E-3875-4A11-952E-AF2F02AECF83}" dt="2020-08-05T14:32:36.055" v="756" actId="20577"/>
          <ac:spMkLst>
            <pc:docMk/>
            <pc:sldMk cId="594625975" sldId="399"/>
            <ac:spMk id="3" creationId="{E492F525-C4E7-4696-A0D8-F4F127A1D7D0}"/>
          </ac:spMkLst>
        </pc:spChg>
      </pc:sldChg>
      <pc:sldChg chg="modSp">
        <pc:chgData name="Erik Král" userId="e92e8e71-05aa-4c44-9728-5ff1a0a20d65" providerId="ADAL" clId="{8498CA7E-3875-4A11-952E-AF2F02AECF83}" dt="2020-08-05T14:28:45.586" v="674" actId="20577"/>
        <pc:sldMkLst>
          <pc:docMk/>
          <pc:sldMk cId="2016225753" sldId="400"/>
        </pc:sldMkLst>
        <pc:spChg chg="mod">
          <ac:chgData name="Erik Král" userId="e92e8e71-05aa-4c44-9728-5ff1a0a20d65" providerId="ADAL" clId="{8498CA7E-3875-4A11-952E-AF2F02AECF83}" dt="2020-08-05T14:21:47.974" v="580" actId="20577"/>
          <ac:spMkLst>
            <pc:docMk/>
            <pc:sldMk cId="2016225753" sldId="400"/>
            <ac:spMk id="2" creationId="{1740D91C-9268-4643-A044-0E1DAC70B6CA}"/>
          </ac:spMkLst>
        </pc:spChg>
        <pc:spChg chg="mod">
          <ac:chgData name="Erik Král" userId="e92e8e71-05aa-4c44-9728-5ff1a0a20d65" providerId="ADAL" clId="{8498CA7E-3875-4A11-952E-AF2F02AECF83}" dt="2020-08-05T14:28:45.586" v="674" actId="20577"/>
          <ac:spMkLst>
            <pc:docMk/>
            <pc:sldMk cId="2016225753" sldId="400"/>
            <ac:spMk id="3" creationId="{08952599-2A51-4D8F-B436-25C2099A5330}"/>
          </ac:spMkLst>
        </pc:spChg>
      </pc:sldChg>
      <pc:sldChg chg="modSp">
        <pc:chgData name="Erik Král" userId="e92e8e71-05aa-4c44-9728-5ff1a0a20d65" providerId="ADAL" clId="{8498CA7E-3875-4A11-952E-AF2F02AECF83}" dt="2020-08-05T14:38:45.015" v="981" actId="20577"/>
        <pc:sldMkLst>
          <pc:docMk/>
          <pc:sldMk cId="4148402131" sldId="401"/>
        </pc:sldMkLst>
        <pc:spChg chg="mod">
          <ac:chgData name="Erik Král" userId="e92e8e71-05aa-4c44-9728-5ff1a0a20d65" providerId="ADAL" clId="{8498CA7E-3875-4A11-952E-AF2F02AECF83}" dt="2020-08-05T14:37:39.319" v="964" actId="20577"/>
          <ac:spMkLst>
            <pc:docMk/>
            <pc:sldMk cId="4148402131" sldId="401"/>
            <ac:spMk id="2" creationId="{EA35CFD2-30EA-43B2-AE93-E874F956AAAA}"/>
          </ac:spMkLst>
        </pc:spChg>
        <pc:spChg chg="mod">
          <ac:chgData name="Erik Král" userId="e92e8e71-05aa-4c44-9728-5ff1a0a20d65" providerId="ADAL" clId="{8498CA7E-3875-4A11-952E-AF2F02AECF83}" dt="2020-08-05T14:38:45.015" v="981" actId="20577"/>
          <ac:spMkLst>
            <pc:docMk/>
            <pc:sldMk cId="4148402131" sldId="401"/>
            <ac:spMk id="3" creationId="{AAE8E924-4DDE-4FE3-8BBB-282A1E028B55}"/>
          </ac:spMkLst>
        </pc:spChg>
      </pc:sldChg>
      <pc:sldChg chg="modSp">
        <pc:chgData name="Erik Král" userId="e92e8e71-05aa-4c44-9728-5ff1a0a20d65" providerId="ADAL" clId="{8498CA7E-3875-4A11-952E-AF2F02AECF83}" dt="2020-08-05T14:44:02.042" v="1107" actId="20577"/>
        <pc:sldMkLst>
          <pc:docMk/>
          <pc:sldMk cId="2089424520" sldId="402"/>
        </pc:sldMkLst>
        <pc:spChg chg="mod">
          <ac:chgData name="Erik Král" userId="e92e8e71-05aa-4c44-9728-5ff1a0a20d65" providerId="ADAL" clId="{8498CA7E-3875-4A11-952E-AF2F02AECF83}" dt="2020-08-05T14:44:02.042" v="1107" actId="20577"/>
          <ac:spMkLst>
            <pc:docMk/>
            <pc:sldMk cId="2089424520" sldId="402"/>
            <ac:spMk id="2" creationId="{C08A802D-4052-4634-9EA4-A94649C87578}"/>
          </ac:spMkLst>
        </pc:spChg>
        <pc:spChg chg="mod">
          <ac:chgData name="Erik Král" userId="e92e8e71-05aa-4c44-9728-5ff1a0a20d65" providerId="ADAL" clId="{8498CA7E-3875-4A11-952E-AF2F02AECF83}" dt="2020-08-05T14:41:05.996" v="1017" actId="313"/>
          <ac:spMkLst>
            <pc:docMk/>
            <pc:sldMk cId="2089424520" sldId="402"/>
            <ac:spMk id="6" creationId="{2C4220B3-6BB2-40E6-B17C-6327D45AE83E}"/>
          </ac:spMkLst>
        </pc:spChg>
        <pc:spChg chg="mod">
          <ac:chgData name="Erik Král" userId="e92e8e71-05aa-4c44-9728-5ff1a0a20d65" providerId="ADAL" clId="{8498CA7E-3875-4A11-952E-AF2F02AECF83}" dt="2020-08-05T14:41:44.220" v="1043" actId="313"/>
          <ac:spMkLst>
            <pc:docMk/>
            <pc:sldMk cId="2089424520" sldId="402"/>
            <ac:spMk id="7" creationId="{777518CB-3017-4912-9F84-EBEAF76BC280}"/>
          </ac:spMkLst>
        </pc:spChg>
      </pc:sldChg>
      <pc:sldChg chg="modSp">
        <pc:chgData name="Erik Král" userId="e92e8e71-05aa-4c44-9728-5ff1a0a20d65" providerId="ADAL" clId="{8498CA7E-3875-4A11-952E-AF2F02AECF83}" dt="2020-08-05T14:44:19.864" v="1114" actId="20577"/>
        <pc:sldMkLst>
          <pc:docMk/>
          <pc:sldMk cId="1558408853" sldId="403"/>
        </pc:sldMkLst>
        <pc:spChg chg="mod">
          <ac:chgData name="Erik Král" userId="e92e8e71-05aa-4c44-9728-5ff1a0a20d65" providerId="ADAL" clId="{8498CA7E-3875-4A11-952E-AF2F02AECF83}" dt="2020-08-05T14:44:16.557" v="1108"/>
          <ac:spMkLst>
            <pc:docMk/>
            <pc:sldMk cId="1558408853" sldId="403"/>
            <ac:spMk id="2" creationId="{82FC617A-B711-4F2F-B804-9BD9EA5C5D0E}"/>
          </ac:spMkLst>
        </pc:spChg>
        <pc:spChg chg="mod">
          <ac:chgData name="Erik Král" userId="e92e8e71-05aa-4c44-9728-5ff1a0a20d65" providerId="ADAL" clId="{8498CA7E-3875-4A11-952E-AF2F02AECF83}" dt="2020-08-05T14:44:19.864" v="1114" actId="20577"/>
          <ac:spMkLst>
            <pc:docMk/>
            <pc:sldMk cId="1558408853" sldId="403"/>
            <ac:spMk id="6" creationId="{584EA165-76B9-45B8-8D49-81F7BA920702}"/>
          </ac:spMkLst>
        </pc:spChg>
      </pc:sldChg>
      <pc:sldChg chg="modSp">
        <pc:chgData name="Erik Král" userId="e92e8e71-05aa-4c44-9728-5ff1a0a20d65" providerId="ADAL" clId="{8498CA7E-3875-4A11-952E-AF2F02AECF83}" dt="2020-08-05T14:46:22.716" v="1130" actId="20577"/>
        <pc:sldMkLst>
          <pc:docMk/>
          <pc:sldMk cId="812218225" sldId="404"/>
        </pc:sldMkLst>
        <pc:spChg chg="mod">
          <ac:chgData name="Erik Král" userId="e92e8e71-05aa-4c44-9728-5ff1a0a20d65" providerId="ADAL" clId="{8498CA7E-3875-4A11-952E-AF2F02AECF83}" dt="2020-08-05T14:44:32.832" v="1126" actId="20577"/>
          <ac:spMkLst>
            <pc:docMk/>
            <pc:sldMk cId="812218225" sldId="404"/>
            <ac:spMk id="2" creationId="{991F6779-2454-494A-BB65-27B15542CF48}"/>
          </ac:spMkLst>
        </pc:spChg>
        <pc:spChg chg="mod">
          <ac:chgData name="Erik Král" userId="e92e8e71-05aa-4c44-9728-5ff1a0a20d65" providerId="ADAL" clId="{8498CA7E-3875-4A11-952E-AF2F02AECF83}" dt="2020-08-05T14:46:22.716" v="1130" actId="20577"/>
          <ac:spMkLst>
            <pc:docMk/>
            <pc:sldMk cId="812218225" sldId="404"/>
            <ac:spMk id="3" creationId="{E90612D3-F670-4FF3-81CA-236F011AA57A}"/>
          </ac:spMkLst>
        </pc:spChg>
      </pc:sldChg>
      <pc:sldChg chg="modSp">
        <pc:chgData name="Erik Král" userId="e92e8e71-05aa-4c44-9728-5ff1a0a20d65" providerId="ADAL" clId="{8498CA7E-3875-4A11-952E-AF2F02AECF83}" dt="2020-08-05T14:48:59.832" v="1188" actId="20577"/>
        <pc:sldMkLst>
          <pc:docMk/>
          <pc:sldMk cId="470433521" sldId="405"/>
        </pc:sldMkLst>
        <pc:spChg chg="mod">
          <ac:chgData name="Erik Král" userId="e92e8e71-05aa-4c44-9728-5ff1a0a20d65" providerId="ADAL" clId="{8498CA7E-3875-4A11-952E-AF2F02AECF83}" dt="2020-08-05T14:46:36.425" v="1139" actId="20577"/>
          <ac:spMkLst>
            <pc:docMk/>
            <pc:sldMk cId="470433521" sldId="405"/>
            <ac:spMk id="2" creationId="{ECDB1635-8BEA-494C-9EC5-AF88DE0365A6}"/>
          </ac:spMkLst>
        </pc:spChg>
        <pc:spChg chg="mod">
          <ac:chgData name="Erik Král" userId="e92e8e71-05aa-4c44-9728-5ff1a0a20d65" providerId="ADAL" clId="{8498CA7E-3875-4A11-952E-AF2F02AECF83}" dt="2020-08-05T14:47:58.813" v="1157" actId="313"/>
          <ac:spMkLst>
            <pc:docMk/>
            <pc:sldMk cId="470433521" sldId="405"/>
            <ac:spMk id="6" creationId="{519D405F-F541-470C-BBAF-57AAEFB0EB64}"/>
          </ac:spMkLst>
        </pc:spChg>
        <pc:spChg chg="mod">
          <ac:chgData name="Erik Král" userId="e92e8e71-05aa-4c44-9728-5ff1a0a20d65" providerId="ADAL" clId="{8498CA7E-3875-4A11-952E-AF2F02AECF83}" dt="2020-08-05T14:48:59.832" v="1188" actId="20577"/>
          <ac:spMkLst>
            <pc:docMk/>
            <pc:sldMk cId="470433521" sldId="405"/>
            <ac:spMk id="7" creationId="{CE7E32E0-CDB3-4675-9BDA-E923C39096EE}"/>
          </ac:spMkLst>
        </pc:spChg>
      </pc:sldChg>
      <pc:sldChg chg="modSp">
        <pc:chgData name="Erik Král" userId="e92e8e71-05aa-4c44-9728-5ff1a0a20d65" providerId="ADAL" clId="{8498CA7E-3875-4A11-952E-AF2F02AECF83}" dt="2020-08-05T14:49:15.623" v="1198" actId="20577"/>
        <pc:sldMkLst>
          <pc:docMk/>
          <pc:sldMk cId="1507672732" sldId="406"/>
        </pc:sldMkLst>
        <pc:spChg chg="mod">
          <ac:chgData name="Erik Král" userId="e92e8e71-05aa-4c44-9728-5ff1a0a20d65" providerId="ADAL" clId="{8498CA7E-3875-4A11-952E-AF2F02AECF83}" dt="2020-08-05T14:48:00.765" v="1159" actId="313"/>
          <ac:spMkLst>
            <pc:docMk/>
            <pc:sldMk cId="1507672732" sldId="406"/>
            <ac:spMk id="6" creationId="{519D405F-F541-470C-BBAF-57AAEFB0EB64}"/>
          </ac:spMkLst>
        </pc:spChg>
        <pc:spChg chg="mod">
          <ac:chgData name="Erik Král" userId="e92e8e71-05aa-4c44-9728-5ff1a0a20d65" providerId="ADAL" clId="{8498CA7E-3875-4A11-952E-AF2F02AECF83}" dt="2020-08-05T14:49:15.623" v="1198" actId="20577"/>
          <ac:spMkLst>
            <pc:docMk/>
            <pc:sldMk cId="1507672732" sldId="406"/>
            <ac:spMk id="7" creationId="{CE7E32E0-CDB3-4675-9BDA-E923C39096EE}"/>
          </ac:spMkLst>
        </pc:spChg>
      </pc:sldChg>
      <pc:sldChg chg="modSp">
        <pc:chgData name="Erik Král" userId="e92e8e71-05aa-4c44-9728-5ff1a0a20d65" providerId="ADAL" clId="{8498CA7E-3875-4A11-952E-AF2F02AECF83}" dt="2020-08-05T14:49:30.280" v="1208" actId="20577"/>
        <pc:sldMkLst>
          <pc:docMk/>
          <pc:sldMk cId="2024573075" sldId="407"/>
        </pc:sldMkLst>
        <pc:spChg chg="mod">
          <ac:chgData name="Erik Král" userId="e92e8e71-05aa-4c44-9728-5ff1a0a20d65" providerId="ADAL" clId="{8498CA7E-3875-4A11-952E-AF2F02AECF83}" dt="2020-08-05T14:48:02.429" v="1161" actId="313"/>
          <ac:spMkLst>
            <pc:docMk/>
            <pc:sldMk cId="2024573075" sldId="407"/>
            <ac:spMk id="6" creationId="{519D405F-F541-470C-BBAF-57AAEFB0EB64}"/>
          </ac:spMkLst>
        </pc:spChg>
        <pc:spChg chg="mod">
          <ac:chgData name="Erik Král" userId="e92e8e71-05aa-4c44-9728-5ff1a0a20d65" providerId="ADAL" clId="{8498CA7E-3875-4A11-952E-AF2F02AECF83}" dt="2020-08-05T14:49:30.280" v="1208" actId="20577"/>
          <ac:spMkLst>
            <pc:docMk/>
            <pc:sldMk cId="2024573075" sldId="407"/>
            <ac:spMk id="7" creationId="{CE7E32E0-CDB3-4675-9BDA-E923C39096EE}"/>
          </ac:spMkLst>
        </pc:spChg>
      </pc:sldChg>
      <pc:sldChg chg="modSp">
        <pc:chgData name="Erik Král" userId="e92e8e71-05aa-4c44-9728-5ff1a0a20d65" providerId="ADAL" clId="{8498CA7E-3875-4A11-952E-AF2F02AECF83}" dt="2020-08-05T14:56:11.638" v="1386" actId="20577"/>
        <pc:sldMkLst>
          <pc:docMk/>
          <pc:sldMk cId="126043094" sldId="408"/>
        </pc:sldMkLst>
        <pc:spChg chg="mod">
          <ac:chgData name="Erik Král" userId="e92e8e71-05aa-4c44-9728-5ff1a0a20d65" providerId="ADAL" clId="{8498CA7E-3875-4A11-952E-AF2F02AECF83}" dt="2020-08-05T14:55:20.917" v="1337" actId="20577"/>
          <ac:spMkLst>
            <pc:docMk/>
            <pc:sldMk cId="126043094" sldId="408"/>
            <ac:spMk id="3" creationId="{573A8971-4BA1-4242-9307-04D4D671042D}"/>
          </ac:spMkLst>
        </pc:spChg>
        <pc:spChg chg="mod">
          <ac:chgData name="Erik Král" userId="e92e8e71-05aa-4c44-9728-5ff1a0a20d65" providerId="ADAL" clId="{8498CA7E-3875-4A11-952E-AF2F02AECF83}" dt="2020-08-05T14:55:51.261" v="1364" actId="20577"/>
          <ac:spMkLst>
            <pc:docMk/>
            <pc:sldMk cId="126043094" sldId="408"/>
            <ac:spMk id="7" creationId="{4C677B46-C49C-4A77-99FF-CE56903CF6A8}"/>
          </ac:spMkLst>
        </pc:spChg>
        <pc:spChg chg="mod">
          <ac:chgData name="Erik Král" userId="e92e8e71-05aa-4c44-9728-5ff1a0a20d65" providerId="ADAL" clId="{8498CA7E-3875-4A11-952E-AF2F02AECF83}" dt="2020-08-05T14:55:45.326" v="1353" actId="20577"/>
          <ac:spMkLst>
            <pc:docMk/>
            <pc:sldMk cId="126043094" sldId="408"/>
            <ac:spMk id="8" creationId="{AF6B03A3-F84A-4278-AB65-4409DE4BA5DA}"/>
          </ac:spMkLst>
        </pc:spChg>
        <pc:spChg chg="mod">
          <ac:chgData name="Erik Král" userId="e92e8e71-05aa-4c44-9728-5ff1a0a20d65" providerId="ADAL" clId="{8498CA7E-3875-4A11-952E-AF2F02AECF83}" dt="2020-08-05T14:56:11.638" v="1386" actId="20577"/>
          <ac:spMkLst>
            <pc:docMk/>
            <pc:sldMk cId="126043094" sldId="408"/>
            <ac:spMk id="11" creationId="{09D9E532-2EE2-4111-ACB5-1D212F3562CE}"/>
          </ac:spMkLst>
        </pc:spChg>
      </pc:sldChg>
      <pc:sldChg chg="modSp">
        <pc:chgData name="Erik Král" userId="e92e8e71-05aa-4c44-9728-5ff1a0a20d65" providerId="ADAL" clId="{8498CA7E-3875-4A11-952E-AF2F02AECF83}" dt="2020-08-05T14:58:39.883" v="1428" actId="20577"/>
        <pc:sldMkLst>
          <pc:docMk/>
          <pc:sldMk cId="3919025996" sldId="409"/>
        </pc:sldMkLst>
        <pc:spChg chg="mod">
          <ac:chgData name="Erik Král" userId="e92e8e71-05aa-4c44-9728-5ff1a0a20d65" providerId="ADAL" clId="{8498CA7E-3875-4A11-952E-AF2F02AECF83}" dt="2020-08-05T14:58:39.883" v="1428" actId="20577"/>
          <ac:spMkLst>
            <pc:docMk/>
            <pc:sldMk cId="3919025996" sldId="409"/>
            <ac:spMk id="3" creationId="{573A8971-4BA1-4242-9307-04D4D671042D}"/>
          </ac:spMkLst>
        </pc:spChg>
        <pc:spChg chg="mod">
          <ac:chgData name="Erik Král" userId="e92e8e71-05aa-4c44-9728-5ff1a0a20d65" providerId="ADAL" clId="{8498CA7E-3875-4A11-952E-AF2F02AECF83}" dt="2020-08-05T14:57:38.357" v="1417" actId="20577"/>
          <ac:spMkLst>
            <pc:docMk/>
            <pc:sldMk cId="3919025996" sldId="409"/>
            <ac:spMk id="7" creationId="{4C677B46-C49C-4A77-99FF-CE56903CF6A8}"/>
          </ac:spMkLst>
        </pc:spChg>
        <pc:spChg chg="mod">
          <ac:chgData name="Erik Král" userId="e92e8e71-05aa-4c44-9728-5ff1a0a20d65" providerId="ADAL" clId="{8498CA7E-3875-4A11-952E-AF2F02AECF83}" dt="2020-08-05T14:57:43.782" v="1427" actId="20577"/>
          <ac:spMkLst>
            <pc:docMk/>
            <pc:sldMk cId="3919025996" sldId="409"/>
            <ac:spMk id="8" creationId="{AF6B03A3-F84A-4278-AB65-4409DE4BA5DA}"/>
          </ac:spMkLst>
        </pc:spChg>
      </pc:sldChg>
      <pc:sldChg chg="modSp">
        <pc:chgData name="Erik Král" userId="e92e8e71-05aa-4c44-9728-5ff1a0a20d65" providerId="ADAL" clId="{8498CA7E-3875-4A11-952E-AF2F02AECF83}" dt="2020-08-05T14:58:58.077" v="1460" actId="6549"/>
        <pc:sldMkLst>
          <pc:docMk/>
          <pc:sldMk cId="199986911" sldId="410"/>
        </pc:sldMkLst>
        <pc:spChg chg="mod">
          <ac:chgData name="Erik Král" userId="e92e8e71-05aa-4c44-9728-5ff1a0a20d65" providerId="ADAL" clId="{8498CA7E-3875-4A11-952E-AF2F02AECF83}" dt="2020-08-05T14:58:54.618" v="1459" actId="20577"/>
          <ac:spMkLst>
            <pc:docMk/>
            <pc:sldMk cId="199986911" sldId="410"/>
            <ac:spMk id="2" creationId="{36840BF7-15DB-41CB-8AE2-95651DE07032}"/>
          </ac:spMkLst>
        </pc:spChg>
        <pc:spChg chg="mod">
          <ac:chgData name="Erik Král" userId="e92e8e71-05aa-4c44-9728-5ff1a0a20d65" providerId="ADAL" clId="{8498CA7E-3875-4A11-952E-AF2F02AECF83}" dt="2020-08-05T14:58:58.077" v="1460" actId="6549"/>
          <ac:spMkLst>
            <pc:docMk/>
            <pc:sldMk cId="199986911" sldId="410"/>
            <ac:spMk id="3" creationId="{4C183F99-592D-4866-8BEC-C5F1D955A375}"/>
          </ac:spMkLst>
        </pc:spChg>
      </pc:sldChg>
      <pc:sldChg chg="modSp">
        <pc:chgData name="Erik Král" userId="e92e8e71-05aa-4c44-9728-5ff1a0a20d65" providerId="ADAL" clId="{8498CA7E-3875-4A11-952E-AF2F02AECF83}" dt="2020-08-05T14:39:26.252" v="987" actId="313"/>
        <pc:sldMkLst>
          <pc:docMk/>
          <pc:sldMk cId="3833015080" sldId="411"/>
        </pc:sldMkLst>
        <pc:spChg chg="mod">
          <ac:chgData name="Erik Král" userId="e92e8e71-05aa-4c44-9728-5ff1a0a20d65" providerId="ADAL" clId="{8498CA7E-3875-4A11-952E-AF2F02AECF83}" dt="2020-08-05T14:39:26.252" v="987" actId="313"/>
          <ac:spMkLst>
            <pc:docMk/>
            <pc:sldMk cId="3833015080" sldId="411"/>
            <ac:spMk id="3" creationId="{BE352392-2524-462C-AA15-15210AE5333A}"/>
          </ac:spMkLst>
        </pc:spChg>
      </pc:sldChg>
      <pc:sldChg chg="modSp">
        <pc:chgData name="Erik Král" userId="e92e8e71-05aa-4c44-9728-5ff1a0a20d65" providerId="ADAL" clId="{8498CA7E-3875-4A11-952E-AF2F02AECF83}" dt="2020-08-05T14:42:15.332" v="1059" actId="313"/>
        <pc:sldMkLst>
          <pc:docMk/>
          <pc:sldMk cId="2405104078" sldId="412"/>
        </pc:sldMkLst>
        <pc:spChg chg="mod">
          <ac:chgData name="Erik Král" userId="e92e8e71-05aa-4c44-9728-5ff1a0a20d65" providerId="ADAL" clId="{8498CA7E-3875-4A11-952E-AF2F02AECF83}" dt="2020-08-05T14:42:15.332" v="1059" actId="313"/>
          <ac:spMkLst>
            <pc:docMk/>
            <pc:sldMk cId="2405104078" sldId="412"/>
            <ac:spMk id="6" creationId="{5814A2B5-53B4-4658-8602-3F06547EC787}"/>
          </ac:spMkLst>
        </pc:spChg>
      </pc:sldChg>
      <pc:sldChg chg="modSp">
        <pc:chgData name="Erik Král" userId="e92e8e71-05aa-4c44-9728-5ff1a0a20d65" providerId="ADAL" clId="{8498CA7E-3875-4A11-952E-AF2F02AECF83}" dt="2020-08-05T14:42:16.444" v="1060" actId="313"/>
        <pc:sldMkLst>
          <pc:docMk/>
          <pc:sldMk cId="3129984186" sldId="413"/>
        </pc:sldMkLst>
        <pc:spChg chg="mod">
          <ac:chgData name="Erik Král" userId="e92e8e71-05aa-4c44-9728-5ff1a0a20d65" providerId="ADAL" clId="{8498CA7E-3875-4A11-952E-AF2F02AECF83}" dt="2020-08-05T14:42:16.444" v="1060" actId="313"/>
          <ac:spMkLst>
            <pc:docMk/>
            <pc:sldMk cId="3129984186" sldId="413"/>
            <ac:spMk id="6" creationId="{AFA4B5A5-F5D8-4E60-A4DE-47DCC5DBF5E4}"/>
          </ac:spMkLst>
        </pc:spChg>
      </pc:sldChg>
      <pc:sldChg chg="modSp">
        <pc:chgData name="Erik Král" userId="e92e8e71-05aa-4c44-9728-5ff1a0a20d65" providerId="ADAL" clId="{8498CA7E-3875-4A11-952E-AF2F02AECF83}" dt="2020-08-05T14:42:17.396" v="1061" actId="313"/>
        <pc:sldMkLst>
          <pc:docMk/>
          <pc:sldMk cId="3502321934" sldId="414"/>
        </pc:sldMkLst>
        <pc:spChg chg="mod">
          <ac:chgData name="Erik Král" userId="e92e8e71-05aa-4c44-9728-5ff1a0a20d65" providerId="ADAL" clId="{8498CA7E-3875-4A11-952E-AF2F02AECF83}" dt="2020-08-05T14:42:17.396" v="1061" actId="313"/>
          <ac:spMkLst>
            <pc:docMk/>
            <pc:sldMk cId="3502321934" sldId="414"/>
            <ac:spMk id="7" creationId="{715D5AFB-9E63-4D69-9693-8175A9DDFBFA}"/>
          </ac:spMkLst>
        </pc:spChg>
      </pc:sldChg>
      <pc:sldChg chg="modSp">
        <pc:chgData name="Erik Král" userId="e92e8e71-05aa-4c44-9728-5ff1a0a20d65" providerId="ADAL" clId="{8498CA7E-3875-4A11-952E-AF2F02AECF83}" dt="2020-08-05T14:42:12.148" v="1056" actId="313"/>
        <pc:sldMkLst>
          <pc:docMk/>
          <pc:sldMk cId="930695484" sldId="415"/>
        </pc:sldMkLst>
        <pc:spChg chg="mod">
          <ac:chgData name="Erik Král" userId="e92e8e71-05aa-4c44-9728-5ff1a0a20d65" providerId="ADAL" clId="{8498CA7E-3875-4A11-952E-AF2F02AECF83}" dt="2020-08-05T14:42:12.148" v="1056" actId="313"/>
          <ac:spMkLst>
            <pc:docMk/>
            <pc:sldMk cId="930695484" sldId="415"/>
            <ac:spMk id="6" creationId="{5814A2B5-53B4-4658-8602-3F06547EC787}"/>
          </ac:spMkLst>
        </pc:spChg>
      </pc:sldChg>
      <pc:sldChg chg="modSp">
        <pc:chgData name="Erik Král" userId="e92e8e71-05aa-4c44-9728-5ff1a0a20d65" providerId="ADAL" clId="{8498CA7E-3875-4A11-952E-AF2F02AECF83}" dt="2020-08-05T14:42:12.876" v="1057" actId="313"/>
        <pc:sldMkLst>
          <pc:docMk/>
          <pc:sldMk cId="3905882251" sldId="416"/>
        </pc:sldMkLst>
        <pc:spChg chg="mod">
          <ac:chgData name="Erik Král" userId="e92e8e71-05aa-4c44-9728-5ff1a0a20d65" providerId="ADAL" clId="{8498CA7E-3875-4A11-952E-AF2F02AECF83}" dt="2020-08-05T14:42:12.876" v="1057" actId="313"/>
          <ac:spMkLst>
            <pc:docMk/>
            <pc:sldMk cId="3905882251" sldId="416"/>
            <ac:spMk id="6" creationId="{AFA4B5A5-F5D8-4E60-A4DE-47DCC5DBF5E4}"/>
          </ac:spMkLst>
        </pc:spChg>
      </pc:sldChg>
      <pc:sldChg chg="modSp">
        <pc:chgData name="Erik Král" userId="e92e8e71-05aa-4c44-9728-5ff1a0a20d65" providerId="ADAL" clId="{8498CA7E-3875-4A11-952E-AF2F02AECF83}" dt="2020-08-05T14:42:14.189" v="1058" actId="313"/>
        <pc:sldMkLst>
          <pc:docMk/>
          <pc:sldMk cId="3379108626" sldId="417"/>
        </pc:sldMkLst>
        <pc:spChg chg="mod">
          <ac:chgData name="Erik Král" userId="e92e8e71-05aa-4c44-9728-5ff1a0a20d65" providerId="ADAL" clId="{8498CA7E-3875-4A11-952E-AF2F02AECF83}" dt="2020-08-05T14:42:14.189" v="1058" actId="313"/>
          <ac:spMkLst>
            <pc:docMk/>
            <pc:sldMk cId="3379108626" sldId="417"/>
            <ac:spMk id="7" creationId="{715D5AFB-9E63-4D69-9693-8175A9DDFBFA}"/>
          </ac:spMkLst>
        </pc:spChg>
      </pc:sldChg>
      <pc:sldChg chg="modSp">
        <pc:chgData name="Erik Král" userId="e92e8e71-05aa-4c44-9728-5ff1a0a20d65" providerId="ADAL" clId="{8498CA7E-3875-4A11-952E-AF2F02AECF83}" dt="2020-08-05T14:39:55.140" v="1001" actId="313"/>
        <pc:sldMkLst>
          <pc:docMk/>
          <pc:sldMk cId="713715222" sldId="418"/>
        </pc:sldMkLst>
        <pc:spChg chg="mod">
          <ac:chgData name="Erik Král" userId="e92e8e71-05aa-4c44-9728-5ff1a0a20d65" providerId="ADAL" clId="{8498CA7E-3875-4A11-952E-AF2F02AECF83}" dt="2020-08-05T14:39:55.140" v="1001" actId="313"/>
          <ac:spMkLst>
            <pc:docMk/>
            <pc:sldMk cId="713715222" sldId="418"/>
            <ac:spMk id="3" creationId="{0DCBDA1A-349F-4F31-845D-879EFB431876}"/>
          </ac:spMkLst>
        </pc:spChg>
      </pc:sldChg>
      <pc:sldChg chg="modSp">
        <pc:chgData name="Erik Král" userId="e92e8e71-05aa-4c44-9728-5ff1a0a20d65" providerId="ADAL" clId="{8498CA7E-3875-4A11-952E-AF2F02AECF83}" dt="2020-08-05T14:29:32.663" v="677" actId="20577"/>
        <pc:sldMkLst>
          <pc:docMk/>
          <pc:sldMk cId="3007489086" sldId="420"/>
        </pc:sldMkLst>
        <pc:spChg chg="mod">
          <ac:chgData name="Erik Král" userId="e92e8e71-05aa-4c44-9728-5ff1a0a20d65" providerId="ADAL" clId="{8498CA7E-3875-4A11-952E-AF2F02AECF83}" dt="2020-08-05T14:29:08.334" v="675"/>
          <ac:spMkLst>
            <pc:docMk/>
            <pc:sldMk cId="3007489086" sldId="420"/>
            <ac:spMk id="2" creationId="{1740D91C-9268-4643-A044-0E1DAC70B6CA}"/>
          </ac:spMkLst>
        </pc:spChg>
        <pc:spChg chg="mod">
          <ac:chgData name="Erik Král" userId="e92e8e71-05aa-4c44-9728-5ff1a0a20d65" providerId="ADAL" clId="{8498CA7E-3875-4A11-952E-AF2F02AECF83}" dt="2020-08-05T14:29:32.663" v="677" actId="20577"/>
          <ac:spMkLst>
            <pc:docMk/>
            <pc:sldMk cId="3007489086" sldId="420"/>
            <ac:spMk id="3" creationId="{08952599-2A51-4D8F-B436-25C2099A5330}"/>
          </ac:spMkLst>
        </pc:spChg>
      </pc:sldChg>
      <pc:sldChg chg="modSp">
        <pc:chgData name="Erik Král" userId="e92e8e71-05aa-4c44-9728-5ff1a0a20d65" providerId="ADAL" clId="{8498CA7E-3875-4A11-952E-AF2F02AECF83}" dt="2020-08-05T14:41:23.412" v="1037" actId="313"/>
        <pc:sldMkLst>
          <pc:docMk/>
          <pc:sldMk cId="4073451524" sldId="421"/>
        </pc:sldMkLst>
        <pc:spChg chg="mod">
          <ac:chgData name="Erik Král" userId="e92e8e71-05aa-4c44-9728-5ff1a0a20d65" providerId="ADAL" clId="{8498CA7E-3875-4A11-952E-AF2F02AECF83}" dt="2020-08-05T14:41:23.412" v="1037" actId="313"/>
          <ac:spMkLst>
            <pc:docMk/>
            <pc:sldMk cId="4073451524" sldId="421"/>
            <ac:spMk id="6" creationId="{AB410062-A6D6-4F9D-8FF1-81C86F309911}"/>
          </ac:spMkLst>
        </pc:spChg>
      </pc:sldChg>
      <pc:sldChg chg="modSp">
        <pc:chgData name="Erik Král" userId="e92e8e71-05aa-4c44-9728-5ff1a0a20d65" providerId="ADAL" clId="{8498CA7E-3875-4A11-952E-AF2F02AECF83}" dt="2020-08-05T14:41:25.676" v="1039" actId="313"/>
        <pc:sldMkLst>
          <pc:docMk/>
          <pc:sldMk cId="4236777078" sldId="423"/>
        </pc:sldMkLst>
        <pc:spChg chg="mod">
          <ac:chgData name="Erik Král" userId="e92e8e71-05aa-4c44-9728-5ff1a0a20d65" providerId="ADAL" clId="{8498CA7E-3875-4A11-952E-AF2F02AECF83}" dt="2020-08-05T14:41:25.676" v="1039" actId="313"/>
          <ac:spMkLst>
            <pc:docMk/>
            <pc:sldMk cId="4236777078" sldId="423"/>
            <ac:spMk id="6" creationId="{E016BBFE-9147-4739-A80A-55685E54BFDB}"/>
          </ac:spMkLst>
        </pc:spChg>
      </pc:sldChg>
      <pc:sldChg chg="modSp">
        <pc:chgData name="Erik Král" userId="e92e8e71-05aa-4c44-9728-5ff1a0a20d65" providerId="ADAL" clId="{8498CA7E-3875-4A11-952E-AF2F02AECF83}" dt="2020-08-05T14:42:39.295" v="1083" actId="20577"/>
        <pc:sldMkLst>
          <pc:docMk/>
          <pc:sldMk cId="4214409233" sldId="428"/>
        </pc:sldMkLst>
        <pc:spChg chg="mod">
          <ac:chgData name="Erik Král" userId="e92e8e71-05aa-4c44-9728-5ff1a0a20d65" providerId="ADAL" clId="{8498CA7E-3875-4A11-952E-AF2F02AECF83}" dt="2020-08-05T14:42:39.295" v="1083" actId="20577"/>
          <ac:spMkLst>
            <pc:docMk/>
            <pc:sldMk cId="4214409233" sldId="428"/>
            <ac:spMk id="7" creationId="{FBBBB92C-BACD-4C08-A043-03871FA8B37D}"/>
          </ac:spMkLst>
        </pc:spChg>
      </pc:sldChg>
      <pc:sldChg chg="modSp">
        <pc:chgData name="Erik Král" userId="e92e8e71-05aa-4c44-9728-5ff1a0a20d65" providerId="ADAL" clId="{8498CA7E-3875-4A11-952E-AF2F02AECF83}" dt="2020-08-05T14:49:56.223" v="1226"/>
        <pc:sldMkLst>
          <pc:docMk/>
          <pc:sldMk cId="577431067" sldId="429"/>
        </pc:sldMkLst>
        <pc:spChg chg="mod">
          <ac:chgData name="Erik Král" userId="e92e8e71-05aa-4c44-9728-5ff1a0a20d65" providerId="ADAL" clId="{8498CA7E-3875-4A11-952E-AF2F02AECF83}" dt="2020-08-05T14:49:43.740" v="1225" actId="20577"/>
          <ac:spMkLst>
            <pc:docMk/>
            <pc:sldMk cId="577431067" sldId="429"/>
            <ac:spMk id="2" creationId="{E6C9A42F-4A7A-4101-92B0-F54401D2D59C}"/>
          </ac:spMkLst>
        </pc:spChg>
        <pc:spChg chg="mod">
          <ac:chgData name="Erik Král" userId="e92e8e71-05aa-4c44-9728-5ff1a0a20d65" providerId="ADAL" clId="{8498CA7E-3875-4A11-952E-AF2F02AECF83}" dt="2020-08-05T14:49:56.223" v="1226"/>
          <ac:spMkLst>
            <pc:docMk/>
            <pc:sldMk cId="577431067" sldId="429"/>
            <ac:spMk id="3" creationId="{6FE21B19-3450-4B40-95ED-AB0FEF28B21C}"/>
          </ac:spMkLst>
        </pc:spChg>
      </pc:sldChg>
    </pc:docChg>
  </pc:docChgLst>
  <pc:docChgLst>
    <pc:chgData name="Erik Král" userId="e92e8e71-05aa-4c44-9728-5ff1a0a20d65" providerId="ADAL" clId="{2D25D532-AFBE-4A09-A31E-51A4491DE4A6}"/>
    <pc:docChg chg="custSel modSld">
      <pc:chgData name="Erik Král" userId="e92e8e71-05aa-4c44-9728-5ff1a0a20d65" providerId="ADAL" clId="{2D25D532-AFBE-4A09-A31E-51A4491DE4A6}" dt="2020-08-06T10:17:11.302" v="758" actId="20577"/>
      <pc:docMkLst>
        <pc:docMk/>
      </pc:docMkLst>
      <pc:sldChg chg="modSp">
        <pc:chgData name="Erik Král" userId="e92e8e71-05aa-4c44-9728-5ff1a0a20d65" providerId="ADAL" clId="{2D25D532-AFBE-4A09-A31E-51A4491DE4A6}" dt="2020-08-06T10:15:22.399" v="714" actId="20577"/>
        <pc:sldMkLst>
          <pc:docMk/>
          <pc:sldMk cId="3851863752" sldId="289"/>
        </pc:sldMkLst>
        <pc:spChg chg="mod">
          <ac:chgData name="Erik Král" userId="e92e8e71-05aa-4c44-9728-5ff1a0a20d65" providerId="ADAL" clId="{2D25D532-AFBE-4A09-A31E-51A4491DE4A6}" dt="2020-08-06T10:15:22.399" v="714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addSp delSp modSp">
        <pc:chgData name="Erik Král" userId="e92e8e71-05aa-4c44-9728-5ff1a0a20d65" providerId="ADAL" clId="{2D25D532-AFBE-4A09-A31E-51A4491DE4A6}" dt="2020-08-06T10:08:12.142" v="582" actId="27636"/>
        <pc:sldMkLst>
          <pc:docMk/>
          <pc:sldMk cId="2076725490" sldId="291"/>
        </pc:sldMkLst>
        <pc:spChg chg="mod">
          <ac:chgData name="Erik Král" userId="e92e8e71-05aa-4c44-9728-5ff1a0a20d65" providerId="ADAL" clId="{2D25D532-AFBE-4A09-A31E-51A4491DE4A6}" dt="2020-08-06T10:08:12.142" v="582" actId="27636"/>
          <ac:spMkLst>
            <pc:docMk/>
            <pc:sldMk cId="2076725490" sldId="291"/>
            <ac:spMk id="3" creationId="{B6C62CBC-4977-4BC1-AE25-4CBA0844D76D}"/>
          </ac:spMkLst>
        </pc:spChg>
        <pc:spChg chg="add del">
          <ac:chgData name="Erik Král" userId="e92e8e71-05aa-4c44-9728-5ff1a0a20d65" providerId="ADAL" clId="{2D25D532-AFBE-4A09-A31E-51A4491DE4A6}" dt="2020-08-06T10:08:06.530" v="578"/>
          <ac:spMkLst>
            <pc:docMk/>
            <pc:sldMk cId="2076725490" sldId="291"/>
            <ac:spMk id="4" creationId="{F9DC3DE2-B5D4-41D4-9A1C-383C1052D6B7}"/>
          </ac:spMkLst>
        </pc:spChg>
      </pc:sldChg>
      <pc:sldChg chg="modSp">
        <pc:chgData name="Erik Král" userId="e92e8e71-05aa-4c44-9728-5ff1a0a20d65" providerId="ADAL" clId="{2D25D532-AFBE-4A09-A31E-51A4491DE4A6}" dt="2020-08-06T10:15:43.828" v="715" actId="20577"/>
        <pc:sldMkLst>
          <pc:docMk/>
          <pc:sldMk cId="1278787259" sldId="378"/>
        </pc:sldMkLst>
        <pc:spChg chg="mod">
          <ac:chgData name="Erik Král" userId="e92e8e71-05aa-4c44-9728-5ff1a0a20d65" providerId="ADAL" clId="{2D25D532-AFBE-4A09-A31E-51A4491DE4A6}" dt="2020-08-06T10:15:43.828" v="715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modSp">
        <pc:chgData name="Erik Král" userId="e92e8e71-05aa-4c44-9728-5ff1a0a20d65" providerId="ADAL" clId="{2D25D532-AFBE-4A09-A31E-51A4491DE4A6}" dt="2020-08-06T10:16:29.787" v="738" actId="20577"/>
        <pc:sldMkLst>
          <pc:docMk/>
          <pc:sldMk cId="1507672732" sldId="406"/>
        </pc:sldMkLst>
        <pc:spChg chg="mod">
          <ac:chgData name="Erik Král" userId="e92e8e71-05aa-4c44-9728-5ff1a0a20d65" providerId="ADAL" clId="{2D25D532-AFBE-4A09-A31E-51A4491DE4A6}" dt="2020-08-06T09:51:07.690" v="0"/>
          <ac:spMkLst>
            <pc:docMk/>
            <pc:sldMk cId="1507672732" sldId="406"/>
            <ac:spMk id="2" creationId="{ECDB1635-8BEA-494C-9EC5-AF88DE0365A6}"/>
          </ac:spMkLst>
        </pc:spChg>
        <pc:spChg chg="mod">
          <ac:chgData name="Erik Král" userId="e92e8e71-05aa-4c44-9728-5ff1a0a20d65" providerId="ADAL" clId="{2D25D532-AFBE-4A09-A31E-51A4491DE4A6}" dt="2020-08-06T10:16:29.787" v="738" actId="20577"/>
          <ac:spMkLst>
            <pc:docMk/>
            <pc:sldMk cId="1507672732" sldId="406"/>
            <ac:spMk id="6" creationId="{519D405F-F541-470C-BBAF-57AAEFB0EB64}"/>
          </ac:spMkLst>
        </pc:spChg>
      </pc:sldChg>
      <pc:sldChg chg="modSp">
        <pc:chgData name="Erik Král" userId="e92e8e71-05aa-4c44-9728-5ff1a0a20d65" providerId="ADAL" clId="{2D25D532-AFBE-4A09-A31E-51A4491DE4A6}" dt="2020-08-06T10:16:35.123" v="749" actId="20577"/>
        <pc:sldMkLst>
          <pc:docMk/>
          <pc:sldMk cId="2024573075" sldId="407"/>
        </pc:sldMkLst>
        <pc:spChg chg="mod">
          <ac:chgData name="Erik Král" userId="e92e8e71-05aa-4c44-9728-5ff1a0a20d65" providerId="ADAL" clId="{2D25D532-AFBE-4A09-A31E-51A4491DE4A6}" dt="2020-08-06T09:51:10.869" v="1"/>
          <ac:spMkLst>
            <pc:docMk/>
            <pc:sldMk cId="2024573075" sldId="407"/>
            <ac:spMk id="2" creationId="{ECDB1635-8BEA-494C-9EC5-AF88DE0365A6}"/>
          </ac:spMkLst>
        </pc:spChg>
        <pc:spChg chg="mod">
          <ac:chgData name="Erik Král" userId="e92e8e71-05aa-4c44-9728-5ff1a0a20d65" providerId="ADAL" clId="{2D25D532-AFBE-4A09-A31E-51A4491DE4A6}" dt="2020-08-06T10:16:35.123" v="749" actId="20577"/>
          <ac:spMkLst>
            <pc:docMk/>
            <pc:sldMk cId="2024573075" sldId="407"/>
            <ac:spMk id="6" creationId="{519D405F-F541-470C-BBAF-57AAEFB0EB64}"/>
          </ac:spMkLst>
        </pc:spChg>
      </pc:sldChg>
      <pc:sldChg chg="modSp">
        <pc:chgData name="Erik Král" userId="e92e8e71-05aa-4c44-9728-5ff1a0a20d65" providerId="ADAL" clId="{2D25D532-AFBE-4A09-A31E-51A4491DE4A6}" dt="2020-08-06T09:51:28.454" v="3" actId="790"/>
        <pc:sldMkLst>
          <pc:docMk/>
          <pc:sldMk cId="126043094" sldId="408"/>
        </pc:sldMkLst>
        <pc:spChg chg="mod">
          <ac:chgData name="Erik Král" userId="e92e8e71-05aa-4c44-9728-5ff1a0a20d65" providerId="ADAL" clId="{2D25D532-AFBE-4A09-A31E-51A4491DE4A6}" dt="2020-08-06T09:51:28.454" v="3" actId="790"/>
          <ac:spMkLst>
            <pc:docMk/>
            <pc:sldMk cId="126043094" sldId="408"/>
            <ac:spMk id="3" creationId="{573A8971-4BA1-4242-9307-04D4D671042D}"/>
          </ac:spMkLst>
        </pc:spChg>
      </pc:sldChg>
      <pc:sldChg chg="modSp">
        <pc:chgData name="Erik Král" userId="e92e8e71-05aa-4c44-9728-5ff1a0a20d65" providerId="ADAL" clId="{2D25D532-AFBE-4A09-A31E-51A4491DE4A6}" dt="2020-08-06T09:54:25.459" v="50" actId="20577"/>
        <pc:sldMkLst>
          <pc:docMk/>
          <pc:sldMk cId="199986911" sldId="410"/>
        </pc:sldMkLst>
        <pc:spChg chg="mod">
          <ac:chgData name="Erik Král" userId="e92e8e71-05aa-4c44-9728-5ff1a0a20d65" providerId="ADAL" clId="{2D25D532-AFBE-4A09-A31E-51A4491DE4A6}" dt="2020-08-06T09:54:25.459" v="50" actId="20577"/>
          <ac:spMkLst>
            <pc:docMk/>
            <pc:sldMk cId="199986911" sldId="410"/>
            <ac:spMk id="3" creationId="{4C183F99-592D-4866-8BEC-C5F1D955A375}"/>
          </ac:spMkLst>
        </pc:spChg>
      </pc:sldChg>
      <pc:sldChg chg="modSp">
        <pc:chgData name="Erik Král" userId="e92e8e71-05aa-4c44-9728-5ff1a0a20d65" providerId="ADAL" clId="{2D25D532-AFBE-4A09-A31E-51A4491DE4A6}" dt="2020-08-06T10:00:35.388" v="233" actId="20577"/>
        <pc:sldMkLst>
          <pc:docMk/>
          <pc:sldMk cId="3833015080" sldId="411"/>
        </pc:sldMkLst>
        <pc:spChg chg="mod">
          <ac:chgData name="Erik Král" userId="e92e8e71-05aa-4c44-9728-5ff1a0a20d65" providerId="ADAL" clId="{2D25D532-AFBE-4A09-A31E-51A4491DE4A6}" dt="2020-08-06T09:55:35.753" v="51"/>
          <ac:spMkLst>
            <pc:docMk/>
            <pc:sldMk cId="3833015080" sldId="411"/>
            <ac:spMk id="2" creationId="{2C0DF2FC-0981-4CB9-A0A0-F2011E174371}"/>
          </ac:spMkLst>
        </pc:spChg>
        <pc:spChg chg="mod">
          <ac:chgData name="Erik Král" userId="e92e8e71-05aa-4c44-9728-5ff1a0a20d65" providerId="ADAL" clId="{2D25D532-AFBE-4A09-A31E-51A4491DE4A6}" dt="2020-08-06T10:00:35.388" v="233" actId="20577"/>
          <ac:spMkLst>
            <pc:docMk/>
            <pc:sldMk cId="3833015080" sldId="411"/>
            <ac:spMk id="3" creationId="{BE352392-2524-462C-AA15-15210AE5333A}"/>
          </ac:spMkLst>
        </pc:spChg>
      </pc:sldChg>
      <pc:sldChg chg="modSp">
        <pc:chgData name="Erik Král" userId="e92e8e71-05aa-4c44-9728-5ff1a0a20d65" providerId="ADAL" clId="{2D25D532-AFBE-4A09-A31E-51A4491DE4A6}" dt="2020-08-06T10:00:50.918" v="234"/>
        <pc:sldMkLst>
          <pc:docMk/>
          <pc:sldMk cId="2405104078" sldId="412"/>
        </pc:sldMkLst>
        <pc:spChg chg="mod">
          <ac:chgData name="Erik Král" userId="e92e8e71-05aa-4c44-9728-5ff1a0a20d65" providerId="ADAL" clId="{2D25D532-AFBE-4A09-A31E-51A4491DE4A6}" dt="2020-08-06T10:00:50.918" v="234"/>
          <ac:spMkLst>
            <pc:docMk/>
            <pc:sldMk cId="2405104078" sldId="412"/>
            <ac:spMk id="2" creationId="{87D6C95E-0B00-4E68-94B1-B767397BD3BF}"/>
          </ac:spMkLst>
        </pc:spChg>
      </pc:sldChg>
      <pc:sldChg chg="modSp">
        <pc:chgData name="Erik Král" userId="e92e8e71-05aa-4c44-9728-5ff1a0a20d65" providerId="ADAL" clId="{2D25D532-AFBE-4A09-A31E-51A4491DE4A6}" dt="2020-08-06T10:00:54.228" v="235"/>
        <pc:sldMkLst>
          <pc:docMk/>
          <pc:sldMk cId="3129984186" sldId="413"/>
        </pc:sldMkLst>
        <pc:spChg chg="mod">
          <ac:chgData name="Erik Král" userId="e92e8e71-05aa-4c44-9728-5ff1a0a20d65" providerId="ADAL" clId="{2D25D532-AFBE-4A09-A31E-51A4491DE4A6}" dt="2020-08-06T10:00:54.228" v="235"/>
          <ac:spMkLst>
            <pc:docMk/>
            <pc:sldMk cId="3129984186" sldId="413"/>
            <ac:spMk id="2" creationId="{8A700486-8BCB-45E8-B4A9-A2BE42CE46A3}"/>
          </ac:spMkLst>
        </pc:spChg>
      </pc:sldChg>
      <pc:sldChg chg="modSp">
        <pc:chgData name="Erik Král" userId="e92e8e71-05aa-4c44-9728-5ff1a0a20d65" providerId="ADAL" clId="{2D25D532-AFBE-4A09-A31E-51A4491DE4A6}" dt="2020-08-06T10:01:11.311" v="254" actId="20577"/>
        <pc:sldMkLst>
          <pc:docMk/>
          <pc:sldMk cId="3502321934" sldId="414"/>
        </pc:sldMkLst>
        <pc:spChg chg="mod">
          <ac:chgData name="Erik Král" userId="e92e8e71-05aa-4c44-9728-5ff1a0a20d65" providerId="ADAL" clId="{2D25D532-AFBE-4A09-A31E-51A4491DE4A6}" dt="2020-08-06T10:01:02.553" v="236"/>
          <ac:spMkLst>
            <pc:docMk/>
            <pc:sldMk cId="3502321934" sldId="414"/>
            <ac:spMk id="2" creationId="{3C37C168-090E-431F-BDE3-57E4AA4E5673}"/>
          </ac:spMkLst>
        </pc:spChg>
        <pc:spChg chg="mod">
          <ac:chgData name="Erik Král" userId="e92e8e71-05aa-4c44-9728-5ff1a0a20d65" providerId="ADAL" clId="{2D25D532-AFBE-4A09-A31E-51A4491DE4A6}" dt="2020-08-06T10:01:11.311" v="254" actId="20577"/>
          <ac:spMkLst>
            <pc:docMk/>
            <pc:sldMk cId="3502321934" sldId="414"/>
            <ac:spMk id="7" creationId="{715D5AFB-9E63-4D69-9693-8175A9DDFBFA}"/>
          </ac:spMkLst>
        </pc:spChg>
      </pc:sldChg>
      <pc:sldChg chg="modSp">
        <pc:chgData name="Erik Král" userId="e92e8e71-05aa-4c44-9728-5ff1a0a20d65" providerId="ADAL" clId="{2D25D532-AFBE-4A09-A31E-51A4491DE4A6}" dt="2020-08-06T09:58:18.254" v="125" actId="20577"/>
        <pc:sldMkLst>
          <pc:docMk/>
          <pc:sldMk cId="930695484" sldId="415"/>
        </pc:sldMkLst>
        <pc:spChg chg="mod">
          <ac:chgData name="Erik Král" userId="e92e8e71-05aa-4c44-9728-5ff1a0a20d65" providerId="ADAL" clId="{2D25D532-AFBE-4A09-A31E-51A4491DE4A6}" dt="2020-08-06T09:58:18.254" v="125" actId="20577"/>
          <ac:spMkLst>
            <pc:docMk/>
            <pc:sldMk cId="930695484" sldId="415"/>
            <ac:spMk id="2" creationId="{87D6C95E-0B00-4E68-94B1-B767397BD3BF}"/>
          </ac:spMkLst>
        </pc:spChg>
      </pc:sldChg>
      <pc:sldChg chg="modSp">
        <pc:chgData name="Erik Král" userId="e92e8e71-05aa-4c44-9728-5ff1a0a20d65" providerId="ADAL" clId="{2D25D532-AFBE-4A09-A31E-51A4491DE4A6}" dt="2020-08-06T09:58:35.490" v="130"/>
        <pc:sldMkLst>
          <pc:docMk/>
          <pc:sldMk cId="3905882251" sldId="416"/>
        </pc:sldMkLst>
        <pc:spChg chg="mod">
          <ac:chgData name="Erik Král" userId="e92e8e71-05aa-4c44-9728-5ff1a0a20d65" providerId="ADAL" clId="{2D25D532-AFBE-4A09-A31E-51A4491DE4A6}" dt="2020-08-06T09:58:35.490" v="130"/>
          <ac:spMkLst>
            <pc:docMk/>
            <pc:sldMk cId="3905882251" sldId="416"/>
            <ac:spMk id="2" creationId="{8A700486-8BCB-45E8-B4A9-A2BE42CE46A3}"/>
          </ac:spMkLst>
        </pc:spChg>
      </pc:sldChg>
      <pc:sldChg chg="modSp">
        <pc:chgData name="Erik Král" userId="e92e8e71-05aa-4c44-9728-5ff1a0a20d65" providerId="ADAL" clId="{2D25D532-AFBE-4A09-A31E-51A4491DE4A6}" dt="2020-08-06T09:58:52.925" v="152" actId="20577"/>
        <pc:sldMkLst>
          <pc:docMk/>
          <pc:sldMk cId="3379108626" sldId="417"/>
        </pc:sldMkLst>
        <pc:spChg chg="mod">
          <ac:chgData name="Erik Král" userId="e92e8e71-05aa-4c44-9728-5ff1a0a20d65" providerId="ADAL" clId="{2D25D532-AFBE-4A09-A31E-51A4491DE4A6}" dt="2020-08-06T09:58:39.301" v="131"/>
          <ac:spMkLst>
            <pc:docMk/>
            <pc:sldMk cId="3379108626" sldId="417"/>
            <ac:spMk id="2" creationId="{3C37C168-090E-431F-BDE3-57E4AA4E5673}"/>
          </ac:spMkLst>
        </pc:spChg>
        <pc:spChg chg="mod">
          <ac:chgData name="Erik Král" userId="e92e8e71-05aa-4c44-9728-5ff1a0a20d65" providerId="ADAL" clId="{2D25D532-AFBE-4A09-A31E-51A4491DE4A6}" dt="2020-08-06T09:58:52.925" v="152" actId="20577"/>
          <ac:spMkLst>
            <pc:docMk/>
            <pc:sldMk cId="3379108626" sldId="417"/>
            <ac:spMk id="7" creationId="{715D5AFB-9E63-4D69-9693-8175A9DDFBFA}"/>
          </ac:spMkLst>
        </pc:spChg>
      </pc:sldChg>
      <pc:sldChg chg="modSp">
        <pc:chgData name="Erik Král" userId="e92e8e71-05aa-4c44-9728-5ff1a0a20d65" providerId="ADAL" clId="{2D25D532-AFBE-4A09-A31E-51A4491DE4A6}" dt="2020-08-06T10:00:23.599" v="231" actId="20577"/>
        <pc:sldMkLst>
          <pc:docMk/>
          <pc:sldMk cId="713715222" sldId="418"/>
        </pc:sldMkLst>
        <pc:spChg chg="mod">
          <ac:chgData name="Erik Král" userId="e92e8e71-05aa-4c44-9728-5ff1a0a20d65" providerId="ADAL" clId="{2D25D532-AFBE-4A09-A31E-51A4491DE4A6}" dt="2020-08-06T10:00:19.370" v="230" actId="20577"/>
          <ac:spMkLst>
            <pc:docMk/>
            <pc:sldMk cId="713715222" sldId="418"/>
            <ac:spMk id="2" creationId="{B0FA4293-3CAF-4548-9E04-177AE5351587}"/>
          </ac:spMkLst>
        </pc:spChg>
        <pc:spChg chg="mod">
          <ac:chgData name="Erik Král" userId="e92e8e71-05aa-4c44-9728-5ff1a0a20d65" providerId="ADAL" clId="{2D25D532-AFBE-4A09-A31E-51A4491DE4A6}" dt="2020-08-06T10:00:23.599" v="231" actId="20577"/>
          <ac:spMkLst>
            <pc:docMk/>
            <pc:sldMk cId="713715222" sldId="418"/>
            <ac:spMk id="3" creationId="{0DCBDA1A-349F-4F31-845D-879EFB431876}"/>
          </ac:spMkLst>
        </pc:spChg>
      </pc:sldChg>
      <pc:sldChg chg="addSp delSp modSp">
        <pc:chgData name="Erik Král" userId="e92e8e71-05aa-4c44-9728-5ff1a0a20d65" providerId="ADAL" clId="{2D25D532-AFBE-4A09-A31E-51A4491DE4A6}" dt="2020-08-06T10:06:51.975" v="551" actId="113"/>
        <pc:sldMkLst>
          <pc:docMk/>
          <pc:sldMk cId="4257515074" sldId="419"/>
        </pc:sldMkLst>
        <pc:spChg chg="mod">
          <ac:chgData name="Erik Král" userId="e92e8e71-05aa-4c44-9728-5ff1a0a20d65" providerId="ADAL" clId="{2D25D532-AFBE-4A09-A31E-51A4491DE4A6}" dt="2020-08-06T10:04:24.696" v="351" actId="20577"/>
          <ac:spMkLst>
            <pc:docMk/>
            <pc:sldMk cId="4257515074" sldId="419"/>
            <ac:spMk id="2" creationId="{ED9188B8-B4D0-45A7-93E7-0FB42207E661}"/>
          </ac:spMkLst>
        </pc:spChg>
        <pc:spChg chg="mod">
          <ac:chgData name="Erik Král" userId="e92e8e71-05aa-4c44-9728-5ff1a0a20d65" providerId="ADAL" clId="{2D25D532-AFBE-4A09-A31E-51A4491DE4A6}" dt="2020-08-06T10:06:51.975" v="551" actId="113"/>
          <ac:spMkLst>
            <pc:docMk/>
            <pc:sldMk cId="4257515074" sldId="419"/>
            <ac:spMk id="3" creationId="{922819AE-D109-4218-863A-A1A90EC1653A}"/>
          </ac:spMkLst>
        </pc:spChg>
        <pc:spChg chg="add del">
          <ac:chgData name="Erik Král" userId="e92e8e71-05aa-4c44-9728-5ff1a0a20d65" providerId="ADAL" clId="{2D25D532-AFBE-4A09-A31E-51A4491DE4A6}" dt="2020-08-06T10:04:02.368" v="301"/>
          <ac:spMkLst>
            <pc:docMk/>
            <pc:sldMk cId="4257515074" sldId="419"/>
            <ac:spMk id="4" creationId="{BECB64CA-18C4-4AC0-B2AD-5FCFDCD9A1E0}"/>
          </ac:spMkLst>
        </pc:spChg>
      </pc:sldChg>
      <pc:sldChg chg="modSp">
        <pc:chgData name="Erik Král" userId="e92e8e71-05aa-4c44-9728-5ff1a0a20d65" providerId="ADAL" clId="{2D25D532-AFBE-4A09-A31E-51A4491DE4A6}" dt="2020-08-06T10:09:06.071" v="588" actId="313"/>
        <pc:sldMkLst>
          <pc:docMk/>
          <pc:sldMk cId="4073451524" sldId="421"/>
        </pc:sldMkLst>
        <pc:spChg chg="mod">
          <ac:chgData name="Erik Král" userId="e92e8e71-05aa-4c44-9728-5ff1a0a20d65" providerId="ADAL" clId="{2D25D532-AFBE-4A09-A31E-51A4491DE4A6}" dt="2020-08-06T10:06:37.741" v="549" actId="20577"/>
          <ac:spMkLst>
            <pc:docMk/>
            <pc:sldMk cId="4073451524" sldId="421"/>
            <ac:spMk id="2" creationId="{DBE75D28-230E-4071-8A08-9064B8CCCEB8}"/>
          </ac:spMkLst>
        </pc:spChg>
        <pc:spChg chg="mod">
          <ac:chgData name="Erik Král" userId="e92e8e71-05aa-4c44-9728-5ff1a0a20d65" providerId="ADAL" clId="{2D25D532-AFBE-4A09-A31E-51A4491DE4A6}" dt="2020-08-06T10:09:06.071" v="588" actId="313"/>
          <ac:spMkLst>
            <pc:docMk/>
            <pc:sldMk cId="4073451524" sldId="421"/>
            <ac:spMk id="6" creationId="{AB410062-A6D6-4F9D-8FF1-81C86F309911}"/>
          </ac:spMkLst>
        </pc:spChg>
      </pc:sldChg>
      <pc:sldChg chg="modSp">
        <pc:chgData name="Erik Král" userId="e92e8e71-05aa-4c44-9728-5ff1a0a20d65" providerId="ADAL" clId="{2D25D532-AFBE-4A09-A31E-51A4491DE4A6}" dt="2020-08-06T10:10:17.558" v="601"/>
        <pc:sldMkLst>
          <pc:docMk/>
          <pc:sldMk cId="4236777078" sldId="423"/>
        </pc:sldMkLst>
        <pc:spChg chg="mod">
          <ac:chgData name="Erik Král" userId="e92e8e71-05aa-4c44-9728-5ff1a0a20d65" providerId="ADAL" clId="{2D25D532-AFBE-4A09-A31E-51A4491DE4A6}" dt="2020-08-06T10:07:00.300" v="552"/>
          <ac:spMkLst>
            <pc:docMk/>
            <pc:sldMk cId="4236777078" sldId="423"/>
            <ac:spMk id="2" creationId="{93E18247-4381-4F15-B91D-28549CF37413}"/>
          </ac:spMkLst>
        </pc:spChg>
        <pc:spChg chg="mod">
          <ac:chgData name="Erik Král" userId="e92e8e71-05aa-4c44-9728-5ff1a0a20d65" providerId="ADAL" clId="{2D25D532-AFBE-4A09-A31E-51A4491DE4A6}" dt="2020-08-06T10:10:17.558" v="601"/>
          <ac:spMkLst>
            <pc:docMk/>
            <pc:sldMk cId="4236777078" sldId="423"/>
            <ac:spMk id="6" creationId="{E016BBFE-9147-4739-A80A-55685E54BFDB}"/>
          </ac:spMkLst>
        </pc:spChg>
      </pc:sldChg>
      <pc:sldChg chg="modSp">
        <pc:chgData name="Erik Král" userId="e92e8e71-05aa-4c44-9728-5ff1a0a20d65" providerId="ADAL" clId="{2D25D532-AFBE-4A09-A31E-51A4491DE4A6}" dt="2020-08-06T10:10:44.450" v="603"/>
        <pc:sldMkLst>
          <pc:docMk/>
          <pc:sldMk cId="640663631" sldId="424"/>
        </pc:sldMkLst>
        <pc:spChg chg="mod">
          <ac:chgData name="Erik Král" userId="e92e8e71-05aa-4c44-9728-5ff1a0a20d65" providerId="ADAL" clId="{2D25D532-AFBE-4A09-A31E-51A4491DE4A6}" dt="2020-08-06T10:07:04.935" v="553"/>
          <ac:spMkLst>
            <pc:docMk/>
            <pc:sldMk cId="640663631" sldId="424"/>
            <ac:spMk id="2" creationId="{93E18247-4381-4F15-B91D-28549CF37413}"/>
          </ac:spMkLst>
        </pc:spChg>
        <pc:spChg chg="mod">
          <ac:chgData name="Erik Král" userId="e92e8e71-05aa-4c44-9728-5ff1a0a20d65" providerId="ADAL" clId="{2D25D532-AFBE-4A09-A31E-51A4491DE4A6}" dt="2020-08-06T10:10:44.450" v="603"/>
          <ac:spMkLst>
            <pc:docMk/>
            <pc:sldMk cId="640663631" sldId="424"/>
            <ac:spMk id="3" creationId="{FAE7804A-8AAD-41F7-AC62-61C7181D5F9F}"/>
          </ac:spMkLst>
        </pc:spChg>
      </pc:sldChg>
      <pc:sldChg chg="modSp">
        <pc:chgData name="Erik Král" userId="e92e8e71-05aa-4c44-9728-5ff1a0a20d65" providerId="ADAL" clId="{2D25D532-AFBE-4A09-A31E-51A4491DE4A6}" dt="2020-08-06T10:17:11.302" v="758" actId="20577"/>
        <pc:sldMkLst>
          <pc:docMk/>
          <pc:sldMk cId="3910432108" sldId="425"/>
        </pc:sldMkLst>
        <pc:spChg chg="mod">
          <ac:chgData name="Erik Král" userId="e92e8e71-05aa-4c44-9728-5ff1a0a20d65" providerId="ADAL" clId="{2D25D532-AFBE-4A09-A31E-51A4491DE4A6}" dt="2020-08-06T10:17:11.302" v="758" actId="20577"/>
          <ac:spMkLst>
            <pc:docMk/>
            <pc:sldMk cId="3910432108" sldId="425"/>
            <ac:spMk id="2" creationId="{4F23EEB6-33B9-4A0F-B312-4B32F897EC7A}"/>
          </ac:spMkLst>
        </pc:spChg>
        <pc:spChg chg="mod">
          <ac:chgData name="Erik Král" userId="e92e8e71-05aa-4c44-9728-5ff1a0a20d65" providerId="ADAL" clId="{2D25D532-AFBE-4A09-A31E-51A4491DE4A6}" dt="2020-08-06T10:14:40.365" v="669" actId="20577"/>
          <ac:spMkLst>
            <pc:docMk/>
            <pc:sldMk cId="3910432108" sldId="425"/>
            <ac:spMk id="3" creationId="{AC5B35A8-8D72-47F4-ACFA-48C097B168E9}"/>
          </ac:spMkLst>
        </pc:spChg>
      </pc:sldChg>
      <pc:sldChg chg="modSp">
        <pc:chgData name="Erik Král" userId="e92e8e71-05aa-4c44-9728-5ff1a0a20d65" providerId="ADAL" clId="{2D25D532-AFBE-4A09-A31E-51A4491DE4A6}" dt="2020-08-06T10:11:13.421" v="622" actId="20577"/>
        <pc:sldMkLst>
          <pc:docMk/>
          <pc:sldMk cId="215295943" sldId="426"/>
        </pc:sldMkLst>
        <pc:spChg chg="mod">
          <ac:chgData name="Erik Král" userId="e92e8e71-05aa-4c44-9728-5ff1a0a20d65" providerId="ADAL" clId="{2D25D532-AFBE-4A09-A31E-51A4491DE4A6}" dt="2020-08-06T10:11:13.421" v="622" actId="20577"/>
          <ac:spMkLst>
            <pc:docMk/>
            <pc:sldMk cId="215295943" sldId="426"/>
            <ac:spMk id="2" creationId="{DD89D165-90C2-4464-9950-B5BF4A640C61}"/>
          </ac:spMkLst>
        </pc:spChg>
      </pc:sldChg>
      <pc:sldChg chg="modSp">
        <pc:chgData name="Erik Král" userId="e92e8e71-05aa-4c44-9728-5ff1a0a20d65" providerId="ADAL" clId="{2D25D532-AFBE-4A09-A31E-51A4491DE4A6}" dt="2020-08-06T10:02:55.943" v="289" actId="313"/>
        <pc:sldMkLst>
          <pc:docMk/>
          <pc:sldMk cId="2682626410" sldId="427"/>
        </pc:sldMkLst>
        <pc:spChg chg="mod">
          <ac:chgData name="Erik Král" userId="e92e8e71-05aa-4c44-9728-5ff1a0a20d65" providerId="ADAL" clId="{2D25D532-AFBE-4A09-A31E-51A4491DE4A6}" dt="2020-08-06T10:02:04.788" v="261" actId="20577"/>
          <ac:spMkLst>
            <pc:docMk/>
            <pc:sldMk cId="2682626410" sldId="427"/>
            <ac:spMk id="2" creationId="{B014A7F6-529F-47B9-8C6C-A64CA39328D0}"/>
          </ac:spMkLst>
        </pc:spChg>
        <pc:spChg chg="mod">
          <ac:chgData name="Erik Král" userId="e92e8e71-05aa-4c44-9728-5ff1a0a20d65" providerId="ADAL" clId="{2D25D532-AFBE-4A09-A31E-51A4491DE4A6}" dt="2020-08-06T10:02:55.943" v="289" actId="313"/>
          <ac:spMkLst>
            <pc:docMk/>
            <pc:sldMk cId="2682626410" sldId="427"/>
            <ac:spMk id="3" creationId="{642F2BA7-AE50-4805-816E-315E226F2FAF}"/>
          </ac:spMkLst>
        </pc:spChg>
      </pc:sldChg>
      <pc:sldChg chg="modSp">
        <pc:chgData name="Erik Král" userId="e92e8e71-05aa-4c44-9728-5ff1a0a20d65" providerId="ADAL" clId="{2D25D532-AFBE-4A09-A31E-51A4491DE4A6}" dt="2020-08-06T10:03:01.507" v="298" actId="20577"/>
        <pc:sldMkLst>
          <pc:docMk/>
          <pc:sldMk cId="4214409233" sldId="428"/>
        </pc:sldMkLst>
        <pc:spChg chg="mod">
          <ac:chgData name="Erik Král" userId="e92e8e71-05aa-4c44-9728-5ff1a0a20d65" providerId="ADAL" clId="{2D25D532-AFBE-4A09-A31E-51A4491DE4A6}" dt="2020-08-06T10:03:01.507" v="298" actId="20577"/>
          <ac:spMkLst>
            <pc:docMk/>
            <pc:sldMk cId="4214409233" sldId="428"/>
            <ac:spMk id="2" creationId="{B014A7F6-529F-47B9-8C6C-A64CA39328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06.08.2020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06.08.2020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06.08.2020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06.08.2020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06.08.2020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06.08.2020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06.08.2020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06.08.2020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erived_class" TargetMode="External"/><Relationship Id="rId2" Type="http://schemas.openxmlformats.org/officeDocument/2006/relationships/hyperlink" Target="https://docs.microsoft.com/en-us/cpp/cpp/inheritance-cpp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language/virtua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Object-oriented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programming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D6890-D02C-4791-8F63-5E0C8846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Inheritance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87973-32DF-457A-BC30-391609DB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have the parent class Person</a:t>
            </a:r>
            <a:r>
              <a:rPr lang="cs-CZ" dirty="0"/>
              <a:t>.</a:t>
            </a:r>
          </a:p>
          <a:p>
            <a:r>
              <a:rPr lang="en-US" dirty="0"/>
              <a:t>Child classes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en-US" i="1" dirty="0"/>
              <a:t>Teacher</a:t>
            </a:r>
            <a:r>
              <a:rPr lang="en-US" dirty="0"/>
              <a:t> inherits code from parent class Person.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764363-6569-4A44-AFB8-94D1CB93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96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02A28-B045-4907-BCCC-1347AF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Inheritance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A6FC99-216B-4E76-BEB0-E66864D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E389C6-6078-404E-8D9A-1E975D4AC750}"/>
              </a:ext>
            </a:extLst>
          </p:cNvPr>
          <p:cNvSpPr/>
          <p:nvPr/>
        </p:nvSpPr>
        <p:spPr>
          <a:xfrm>
            <a:off x="609601" y="1417638"/>
            <a:ext cx="548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office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B0560E3-9269-4BEC-BD73-202DFA278809}"/>
              </a:ext>
            </a:extLst>
          </p:cNvPr>
          <p:cNvSpPr/>
          <p:nvPr/>
        </p:nvSpPr>
        <p:spPr>
          <a:xfrm>
            <a:off x="6096000" y="1390789"/>
            <a:ext cx="5486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s1.id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Teacher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t1.id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t1.name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t1.office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"A508"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080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5CFD2-30EA-43B2-AE93-E874F95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Constructors</a:t>
            </a:r>
            <a:r>
              <a:rPr lang="cs-CZ" dirty="0"/>
              <a:t> and Inheritance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E8E924-4DDE-4FE3-8BBB-282A1E0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child class calls the parent constructor using the class name in the member initializer </a:t>
            </a:r>
            <a:r>
              <a:rPr lang="cs-CZ" dirty="0"/>
              <a:t>list</a:t>
            </a:r>
            <a:r>
              <a:rPr lang="en-US" dirty="0"/>
              <a:t>.</a:t>
            </a:r>
          </a:p>
          <a:p>
            <a:r>
              <a:rPr lang="en-US" dirty="0"/>
              <a:t>If the parent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en-US" dirty="0"/>
              <a:t>and child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en-US" dirty="0"/>
              <a:t> have only a constructor with parameters, then the child must call the parent constructor.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32ECAE-FAA5-49A3-A15B-F6BB8683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4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A802D-4052-4634-9EA4-A94649C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Constructors</a:t>
            </a:r>
            <a:r>
              <a:rPr lang="cs-CZ" dirty="0"/>
              <a:t> and Inheritance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CFD4A6-AC97-4B0C-86A5-5A0C28B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C4220B3-6BB2-40E6-B17C-6327D45AE83E}"/>
              </a:ext>
            </a:extLst>
          </p:cNvPr>
          <p:cNvSpPr/>
          <p:nvPr/>
        </p:nvSpPr>
        <p:spPr>
          <a:xfrm>
            <a:off x="609599" y="1265123"/>
            <a:ext cx="9887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sv-SE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id(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), name(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7518CB-3017-4912-9F84-EBEAF76BC280}"/>
              </a:ext>
            </a:extLst>
          </p:cNvPr>
          <p:cNvSpPr/>
          <p:nvPr/>
        </p:nvSpPr>
        <p:spPr>
          <a:xfrm>
            <a:off x="609597" y="4127445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42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FC617A-B711-4F2F-B804-9BD9EA5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Constructors</a:t>
            </a:r>
            <a:r>
              <a:rPr lang="cs-CZ" dirty="0"/>
              <a:t> and Inheritance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1740E8-A27D-4AFD-BF0F-3196266C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4EA165-76B9-45B8-8D49-81F7BA920702}"/>
              </a:ext>
            </a:extLst>
          </p:cNvPr>
          <p:cNvSpPr/>
          <p:nvPr/>
        </p:nvSpPr>
        <p:spPr>
          <a:xfrm>
            <a:off x="609600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student(1,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"J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ohn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840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F6779-2454-494A-BB65-27B1554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Protected</a:t>
            </a:r>
            <a:r>
              <a:rPr lang="cs-CZ" dirty="0"/>
              <a:t> </a:t>
            </a:r>
            <a:r>
              <a:rPr lang="cs-CZ" dirty="0" err="1"/>
              <a:t>Modifier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0612D3-F670-4FF3-81CA-236F011A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protected access modifier is used only with inheritance.</a:t>
            </a:r>
            <a:endParaRPr lang="cs-CZ" dirty="0"/>
          </a:p>
          <a:p>
            <a:r>
              <a:rPr lang="en-US" dirty="0"/>
              <a:t>The developer can access protected member elements in the child class, but as with private, the developer cannot access protected member outside the parent or child class.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435916-1A4B-42DB-880A-EBD7A028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2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Protected</a:t>
            </a:r>
            <a:r>
              <a:rPr lang="cs-CZ" dirty="0"/>
              <a:t> </a:t>
            </a:r>
            <a:r>
              <a:rPr lang="cs-CZ" dirty="0" err="1"/>
              <a:t>Modifier</a:t>
            </a:r>
            <a:r>
              <a:rPr lang="cs-CZ" dirty="0"/>
              <a:t> </a:t>
            </a:r>
            <a:r>
              <a:rPr lang="cs-CZ" dirty="0" err="1"/>
              <a:t>Example</a:t>
            </a:r>
            <a:br>
              <a:rPr lang="cs-CZ" dirty="0"/>
            </a:br>
            <a:r>
              <a:rPr lang="cs-CZ" dirty="0"/>
              <a:t>public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c.Get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704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Protected</a:t>
            </a:r>
            <a:r>
              <a:rPr lang="cs-CZ" dirty="0"/>
              <a:t> </a:t>
            </a:r>
            <a:r>
              <a:rPr lang="cs-CZ" dirty="0" err="1"/>
              <a:t>Modifier</a:t>
            </a:r>
            <a:r>
              <a:rPr lang="cs-CZ" dirty="0"/>
              <a:t> </a:t>
            </a:r>
            <a:r>
              <a:rPr lang="cs-CZ" dirty="0" err="1"/>
              <a:t>Example</a:t>
            </a:r>
            <a:br>
              <a:rPr lang="cs-CZ" dirty="0"/>
            </a:b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rotected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c.x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c.Get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0767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Protected</a:t>
            </a:r>
            <a:r>
              <a:rPr lang="cs-CZ" dirty="0"/>
              <a:t> </a:t>
            </a:r>
            <a:r>
              <a:rPr lang="cs-CZ" dirty="0" err="1"/>
              <a:t>Modifier</a:t>
            </a:r>
            <a:r>
              <a:rPr lang="cs-CZ" dirty="0"/>
              <a:t> </a:t>
            </a:r>
            <a:r>
              <a:rPr lang="cs-CZ" dirty="0" err="1"/>
              <a:t>Example</a:t>
            </a:r>
            <a:br>
              <a:rPr lang="cs-CZ" dirty="0"/>
            </a:br>
            <a:r>
              <a:rPr lang="cs-CZ" dirty="0" err="1"/>
              <a:t>private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Parent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Child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c.x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c.Get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2457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virtual functions and interfaces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74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Table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err="1"/>
              <a:t>Introduction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Code</a:t>
            </a:r>
            <a:r>
              <a:rPr lang="cs-CZ" dirty="0"/>
              <a:t> Inheritance</a:t>
            </a:r>
          </a:p>
          <a:p>
            <a:pPr marL="0" indent="0">
              <a:buNone/>
            </a:pP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embedding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Constructor</a:t>
            </a:r>
            <a:r>
              <a:rPr lang="cs-CZ" dirty="0"/>
              <a:t> and inheritance</a:t>
            </a:r>
          </a:p>
          <a:p>
            <a:pPr marL="0" indent="0">
              <a:buNone/>
            </a:pPr>
            <a:r>
              <a:rPr lang="cs-CZ" dirty="0" err="1"/>
              <a:t>Protected</a:t>
            </a:r>
            <a:r>
              <a:rPr lang="cs-CZ" dirty="0"/>
              <a:t> </a:t>
            </a:r>
            <a:r>
              <a:rPr lang="cs-CZ" dirty="0" err="1"/>
              <a:t>modifier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Overriding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and interface</a:t>
            </a:r>
          </a:p>
          <a:p>
            <a:pPr marL="0" indent="0">
              <a:buNone/>
            </a:pPr>
            <a:r>
              <a:rPr lang="cs-CZ" dirty="0" err="1"/>
              <a:t>Summary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/>
          <a:lstStyle/>
          <a:p>
            <a:r>
              <a:rPr lang="en-US" dirty="0"/>
              <a:t>Upcasting is when we cast pointer or reference of type child class to the parent class type</a:t>
            </a:r>
            <a:r>
              <a:rPr lang="cs-CZ" dirty="0"/>
              <a:t>.</a:t>
            </a:r>
          </a:p>
          <a:p>
            <a:r>
              <a:rPr lang="en-US" dirty="0"/>
              <a:t>Thanks to this, we can write code that works with the parent type and pass </a:t>
            </a:r>
            <a:r>
              <a:rPr lang="cs-CZ" dirty="0"/>
              <a:t>to </a:t>
            </a:r>
            <a:r>
              <a:rPr lang="en-US" dirty="0"/>
              <a:t>child instance of</a:t>
            </a:r>
            <a:r>
              <a:rPr lang="cs-CZ" dirty="0"/>
              <a:t> </a:t>
            </a:r>
            <a:r>
              <a:rPr lang="en-US" dirty="0"/>
              <a:t>child</a:t>
            </a:r>
            <a:r>
              <a:rPr lang="cs-CZ" dirty="0"/>
              <a:t> type.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70F49E1D-8D6A-40AD-B240-F15F485E1031}"/>
              </a:ext>
            </a:extLst>
          </p:cNvPr>
          <p:cNvGrpSpPr/>
          <p:nvPr/>
        </p:nvGrpSpPr>
        <p:grpSpPr>
          <a:xfrm>
            <a:off x="609600" y="4122000"/>
            <a:ext cx="2491409" cy="2255493"/>
            <a:chOff x="609600" y="4252660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252660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err="1"/>
                <a:t>Parent</a:t>
              </a:r>
              <a:endParaRPr lang="cs-CZ" dirty="0"/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872049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err="1"/>
                <a:t>Child</a:t>
              </a:r>
              <a:endParaRPr lang="cs-CZ" dirty="0"/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8D3AF81D-65F5-4048-9E8B-DDA86FE6F52A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855305" y="4888764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bdélník 10">
            <a:extLst>
              <a:ext uri="{FF2B5EF4-FFF2-40B4-BE49-F238E27FC236}">
                <a16:creationId xmlns:a16="http://schemas.microsoft.com/office/drawing/2014/main" id="{09D9E532-2EE2-4111-ACB5-1D212F3562CE}"/>
              </a:ext>
            </a:extLst>
          </p:cNvPr>
          <p:cNvSpPr/>
          <p:nvPr/>
        </p:nvSpPr>
        <p:spPr>
          <a:xfrm>
            <a:off x="4064007" y="4910392"/>
            <a:ext cx="751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s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o = s;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604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>
            <a:normAutofit/>
          </a:bodyPr>
          <a:lstStyle/>
          <a:p>
            <a:r>
              <a:rPr lang="en-US" dirty="0" err="1"/>
              <a:t>Downcasting</a:t>
            </a:r>
            <a:r>
              <a:rPr lang="en-US" dirty="0"/>
              <a:t> </a:t>
            </a:r>
            <a:r>
              <a:rPr lang="cs-CZ" dirty="0" err="1"/>
              <a:t>is</a:t>
            </a:r>
            <a:r>
              <a:rPr lang="en-US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en-US" dirty="0"/>
              <a:t>we have done an upcasting</a:t>
            </a:r>
            <a:r>
              <a:rPr lang="cs-CZ" dirty="0"/>
              <a:t>,</a:t>
            </a:r>
            <a:r>
              <a:rPr lang="en-US" dirty="0"/>
              <a:t> and we want to cast the parent reference or pointer back to the child</a:t>
            </a:r>
            <a:r>
              <a:rPr lang="cs-CZ" dirty="0"/>
              <a:t> type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7B75BDE0-B9EA-4741-AA6F-48361B693C50}"/>
              </a:ext>
            </a:extLst>
          </p:cNvPr>
          <p:cNvGrpSpPr/>
          <p:nvPr/>
        </p:nvGrpSpPr>
        <p:grpSpPr>
          <a:xfrm>
            <a:off x="609600" y="4121426"/>
            <a:ext cx="2491409" cy="2255493"/>
            <a:chOff x="609600" y="4121426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121426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err="1"/>
                <a:t>Parent</a:t>
              </a:r>
              <a:endParaRPr lang="cs-CZ" dirty="0"/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740815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err="1"/>
                <a:t>Child</a:t>
              </a:r>
              <a:endParaRPr lang="cs-CZ" dirty="0"/>
            </a:p>
          </p:txBody>
        </p:sp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E203A6B6-6BAD-454E-BEB1-D4D0D6945A9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855305" y="4757530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FAFF80A2-54AE-4860-BE7A-6127054D9B5A}"/>
              </a:ext>
            </a:extLst>
          </p:cNvPr>
          <p:cNvSpPr/>
          <p:nvPr/>
        </p:nvSpPr>
        <p:spPr>
          <a:xfrm>
            <a:off x="4064400" y="4910400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*&gt;(o);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1902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40BF7-15DB-41CB-8AE2-95651DE0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Overriding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83F99-592D-4866-8BEC-C5F1D955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non-virtual functions, it decides which object is called by the pointer or reference type</a:t>
            </a:r>
            <a:r>
              <a:rPr lang="cs-CZ" dirty="0"/>
              <a:t>.</a:t>
            </a:r>
          </a:p>
          <a:p>
            <a:r>
              <a:rPr lang="en-US" dirty="0"/>
              <a:t>Virtual functions are member functions whose behavior can be overridden in derived classes</a:t>
            </a:r>
            <a:r>
              <a:rPr lang="cs-CZ" dirty="0"/>
              <a:t> </a:t>
            </a:r>
            <a:r>
              <a:rPr lang="en-US" dirty="0"/>
              <a:t>[3]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2E0DC6-2652-497C-92FF-EAAEC1F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DF2FC-0981-4CB9-A0A0-F2011E17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Overriding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352392-2524-462C-AA15-15210AE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first show an example with non-virtual member functions and then with override virtual member functions.</a:t>
            </a:r>
          </a:p>
          <a:p>
            <a:r>
              <a:rPr lang="en-US" dirty="0"/>
              <a:t>The base class Person and the derived class Student will have the same function </a:t>
            </a:r>
            <a:r>
              <a:rPr lang="en-US" i="1" dirty="0"/>
              <a:t>Type</a:t>
            </a:r>
            <a:r>
              <a:rPr lang="en-US" dirty="0"/>
              <a:t> which returns a string with the class name.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A8B8C9-1BB5-4A6F-BC3D-6046360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01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</a:t>
            </a:r>
            <a:r>
              <a:rPr lang="cs-CZ" dirty="0" err="1"/>
              <a:t>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name(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9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</a:t>
            </a:r>
            <a:r>
              <a:rPr lang="cs-CZ" dirty="0" err="1"/>
              <a:t>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0588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</a:t>
            </a:r>
            <a:r>
              <a:rPr lang="cs-CZ" dirty="0" err="1"/>
              <a:t>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writes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Person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7910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A4293-3CAF-4548-9E04-177AE53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Virtual Function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BDA1A-349F-4F31-845D-879EFB43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define the member function Type in the base class Person as virtual.</a:t>
            </a:r>
          </a:p>
          <a:p>
            <a:r>
              <a:rPr lang="en-US" dirty="0"/>
              <a:t>And for a derived class Student s, we define it as an override using the override keyword.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966D4DE-46BA-4699-B5A8-771F34FB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71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Virtual Function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name(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0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Virtual Function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Type()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299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will discuss code inheritance and related techniques.</a:t>
            </a:r>
          </a:p>
          <a:p>
            <a:r>
              <a:rPr lang="en-US" dirty="0"/>
              <a:t>Next we will deal with polymorphism and </a:t>
            </a:r>
            <a:r>
              <a:rPr lang="cs-CZ" dirty="0" err="1"/>
              <a:t>overriding</a:t>
            </a:r>
            <a:r>
              <a:rPr lang="en-US" dirty="0"/>
              <a:t> of virtual functions.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Virtual Function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writes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"J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ohn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50232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cs-CZ" dirty="0" err="1"/>
              <a:t>ualified</a:t>
            </a:r>
            <a:r>
              <a:rPr lang="cs-CZ" dirty="0"/>
              <a:t> </a:t>
            </a:r>
            <a:r>
              <a:rPr lang="en-US" dirty="0"/>
              <a:t>N</a:t>
            </a:r>
            <a:r>
              <a:rPr lang="cs-CZ" dirty="0" err="1"/>
              <a:t>ame</a:t>
            </a:r>
            <a:r>
              <a:rPr lang="cs-CZ" dirty="0"/>
              <a:t> </a:t>
            </a:r>
            <a:r>
              <a:rPr lang="en-US" dirty="0"/>
              <a:t>L</a:t>
            </a:r>
            <a:r>
              <a:rPr lang="cs-CZ" dirty="0" err="1"/>
              <a:t>ookup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2F2BA7-AE50-4805-816E-315E226F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Override Virtual Function behavior is suppressed if the function is selected using qualified name lookup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262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cs-CZ" dirty="0" err="1"/>
              <a:t>ualified</a:t>
            </a:r>
            <a:r>
              <a:rPr lang="cs-CZ" dirty="0"/>
              <a:t> </a:t>
            </a:r>
            <a:r>
              <a:rPr lang="en-US" dirty="0"/>
              <a:t>N</a:t>
            </a:r>
            <a:r>
              <a:rPr lang="cs-CZ" dirty="0" err="1"/>
              <a:t>ame</a:t>
            </a:r>
            <a:r>
              <a:rPr lang="cs-CZ" dirty="0"/>
              <a:t> </a:t>
            </a:r>
            <a:r>
              <a:rPr lang="en-US" dirty="0"/>
              <a:t>L</a:t>
            </a:r>
            <a:r>
              <a:rPr lang="cs-CZ" dirty="0" err="1"/>
              <a:t>ookup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BBBB92C-BACD-4C08-A043-03871FA8B37D}"/>
              </a:ext>
            </a:extLst>
          </p:cNvPr>
          <p:cNvSpPr/>
          <p:nvPr/>
        </p:nvSpPr>
        <p:spPr>
          <a:xfrm>
            <a:off x="609600" y="1417638"/>
            <a:ext cx="10972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year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::Type()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14409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9188B8-B4D0-45A7-93E7-0FB42207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en-US" dirty="0"/>
              <a:t> and Abstract Class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2819AE-D109-4218-863A-A1A90EC1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Pure virtual function </a:t>
            </a:r>
            <a:r>
              <a:rPr lang="en-US" dirty="0"/>
              <a:t>is denoted by = 0 at the end of the virtual function declaration.</a:t>
            </a:r>
          </a:p>
          <a:p>
            <a:r>
              <a:rPr lang="en-US" dirty="0"/>
              <a:t>Class, which declares a pure virtual function, is an </a:t>
            </a:r>
            <a:r>
              <a:rPr lang="en-US" b="1" dirty="0"/>
              <a:t>abstract class</a:t>
            </a:r>
            <a:r>
              <a:rPr lang="en-US" dirty="0"/>
              <a:t>.</a:t>
            </a:r>
          </a:p>
          <a:p>
            <a:r>
              <a:rPr lang="en-US" dirty="0"/>
              <a:t>It is not possible to create instances of abstract classes.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B70667-219C-491D-8D1A-CF1951E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51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75D28-230E-4071-8A08-9064B8CC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F449FF-AB89-4DAA-8570-82090FBE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B410062-A6D6-4F9D-8FF1-81C86F309911}"/>
              </a:ext>
            </a:extLst>
          </p:cNvPr>
          <p:cNvSpPr/>
          <p:nvPr/>
        </p:nvSpPr>
        <p:spPr>
          <a:xfrm>
            <a:off x="609600" y="141763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Animal(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Sound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7345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016BBFE-9147-4739-A80A-55685E54BFDB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Dog(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Sound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b="1" dirty="0" err="1"/>
              <a:t>huff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3677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AE7804A-8AAD-41F7-AC62-61C7181D5F9F}"/>
              </a:ext>
            </a:extLst>
          </p:cNvPr>
          <p:cNvSpPr/>
          <p:nvPr/>
        </p:nvSpPr>
        <p:spPr>
          <a:xfrm>
            <a:off x="609600" y="1417638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Animal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z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Dog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"Charlie"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Sound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4066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3EEB6-33B9-4A0F-B312-4B32F89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5B35A8-8D72-47F4-ACFA-48C097B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interface is an implementation independent description of the available access functions to an object</a:t>
            </a:r>
            <a:r>
              <a:rPr lang="cs-CZ" dirty="0"/>
              <a:t> </a:t>
            </a:r>
            <a:r>
              <a:rPr lang="en-US" dirty="0"/>
              <a:t>[4]</a:t>
            </a:r>
          </a:p>
          <a:p>
            <a:r>
              <a:rPr lang="en-US" dirty="0"/>
              <a:t>An abstract class or structure that has only public pure virtual functions is called an interface</a:t>
            </a:r>
            <a:r>
              <a:rPr lang="cs-CZ" dirty="0"/>
              <a:t>.</a:t>
            </a:r>
          </a:p>
          <a:p>
            <a:r>
              <a:rPr lang="en-US" dirty="0"/>
              <a:t>We can rather use the structure because it has all public members by default.</a:t>
            </a:r>
            <a:endParaRPr lang="cs-CZ" i="1" dirty="0"/>
          </a:p>
          <a:p>
            <a:r>
              <a:rPr lang="en-US" dirty="0"/>
              <a:t>Interface is “</a:t>
            </a:r>
            <a:r>
              <a:rPr lang="en-US" b="1" dirty="0"/>
              <a:t>CAN-DO</a:t>
            </a:r>
            <a:r>
              <a:rPr lang="en-US" dirty="0"/>
              <a:t>” relationship</a:t>
            </a:r>
            <a:r>
              <a:rPr lang="cs-CZ" dirty="0"/>
              <a:t>.</a:t>
            </a:r>
          </a:p>
          <a:p>
            <a:r>
              <a:rPr lang="en-US" dirty="0"/>
              <a:t>Inheritance is “</a:t>
            </a:r>
            <a:r>
              <a:rPr lang="en-US" b="1" dirty="0"/>
              <a:t>IS-A</a:t>
            </a:r>
            <a:r>
              <a:rPr lang="en-US" dirty="0"/>
              <a:t>” relationship</a:t>
            </a:r>
            <a:r>
              <a:rPr lang="cs-CZ" dirty="0"/>
              <a:t>.</a:t>
            </a:r>
          </a:p>
          <a:p>
            <a:r>
              <a:rPr lang="en-US" dirty="0"/>
              <a:t>Composing an object represents a “</a:t>
            </a:r>
            <a:r>
              <a:rPr lang="en-US" b="1" dirty="0"/>
              <a:t>PART-OF</a:t>
            </a:r>
            <a:r>
              <a:rPr lang="en-US" dirty="0"/>
              <a:t>” relationship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093D95-E0D2-46B6-A45C-1277386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43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89D165-90C2-4464-9950-B5BF4A6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9A8256-80B1-4A1F-B579-53416771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F6B15BF-7F52-4381-8929-F9DC5F829E42}"/>
              </a:ext>
            </a:extLst>
          </p:cNvPr>
          <p:cNvSpPr/>
          <p:nvPr/>
        </p:nvSpPr>
        <p:spPr>
          <a:xfrm>
            <a:off x="609599" y="1417638"/>
            <a:ext cx="10972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ISerializable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5295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dealt with the inheritance and overriding of virtual functions.</a:t>
            </a:r>
          </a:p>
          <a:p>
            <a:r>
              <a:rPr lang="en-US" dirty="0"/>
              <a:t>Override virtual functions can affect performance and we should be careful with their use.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Code</a:t>
            </a:r>
            <a:r>
              <a:rPr lang="cs-CZ" dirty="0"/>
              <a:t> Inheritance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code inheritance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Inheritance (C++) | Microsoft </a:t>
            </a:r>
            <a:r>
              <a:rPr lang="cs-CZ" dirty="0" err="1"/>
              <a:t>Docs</a:t>
            </a:r>
            <a:r>
              <a:rPr lang="cs-CZ" dirty="0"/>
              <a:t>. [online]. Copyright © Microsoft 2020 [cit. 25.03.2020]. Dostupné z: </a:t>
            </a:r>
            <a:r>
              <a:rPr lang="cs-CZ" dirty="0">
                <a:hlinkClick r:id="rId2"/>
              </a:rPr>
              <a:t>https://docs.microsoft.com/en-us/cpp/cpp/inheritance-cpp?view=vs-2019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Derived classes - cppreference.com 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https://en.cppreference.com/w/cpp/language/derived_class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virtual function specifier - cppreference.com.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4"/>
              </a:rPr>
              <a:t>https://en.cppreference.com/w/cpp/language/virtual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[4] [online]. http://An interface is an implementation independent description of the available access functions to an object.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Code</a:t>
            </a:r>
            <a:r>
              <a:rPr lang="cs-CZ" dirty="0"/>
              <a:t> Inheritance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code inheritance, code from one class can become part of another class [1].</a:t>
            </a:r>
            <a:endParaRPr lang="cs-CZ" dirty="0"/>
          </a:p>
          <a:p>
            <a:r>
              <a:rPr lang="en-US" dirty="0"/>
              <a:t>The code inheritance is one of the techniques that help us to not repeat the same code in multiple classes and reuse the code.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Code</a:t>
            </a:r>
            <a:r>
              <a:rPr lang="cs-CZ" dirty="0"/>
              <a:t> Inheritance vs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Embedding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“IS-A” relationship. For example, a student is a person; a teacher is a person, a steering wheel is an automotive component, or a button is a UI control.</a:t>
            </a:r>
          </a:p>
          <a:p>
            <a:r>
              <a:rPr lang="en-US" dirty="0"/>
              <a:t>Composing an object represents a “PART-OF” relationship. For example, the leg is part of the chair; the steering wheel is part of the car; the button is part of the form.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2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Code</a:t>
            </a:r>
            <a:r>
              <a:rPr lang="cs-CZ" dirty="0"/>
              <a:t> Inheritance vs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Embedding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in C ++ can inherit code from any number of classes.</a:t>
            </a:r>
          </a:p>
          <a:p>
            <a:r>
              <a:rPr lang="en-US" dirty="0"/>
              <a:t>However, it is recommended to inherit the code from only one class and implement multiple interfaces.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748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Inheritance Basic Terms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class from which we inherit </a:t>
            </a:r>
            <a:r>
              <a:rPr lang="cs-CZ" dirty="0"/>
              <a:t>- </a:t>
            </a:r>
            <a:r>
              <a:rPr lang="en-US" dirty="0"/>
              <a:t>synonyms</a:t>
            </a:r>
            <a:endParaRPr lang="cs-CZ" dirty="0"/>
          </a:p>
          <a:p>
            <a:pPr marL="457200" lvl="1" indent="0">
              <a:buNone/>
            </a:pPr>
            <a:r>
              <a:rPr lang="cs-CZ" dirty="0"/>
              <a:t>base </a:t>
            </a:r>
            <a:r>
              <a:rPr lang="cs-CZ" dirty="0" err="1"/>
              <a:t>class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superclass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inherits</a:t>
            </a:r>
            <a:r>
              <a:rPr lang="cs-CZ" dirty="0"/>
              <a:t> - </a:t>
            </a:r>
            <a:r>
              <a:rPr lang="en-US" dirty="0"/>
              <a:t>synonyms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subclass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5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Inheritance Basic Terms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say that a derived class inherits from a base class. But we can also say:</a:t>
            </a:r>
          </a:p>
          <a:p>
            <a:r>
              <a:rPr lang="en-US" dirty="0"/>
              <a:t>the derived class is the specialization of the base class</a:t>
            </a:r>
          </a:p>
          <a:p>
            <a:r>
              <a:rPr lang="en-US" dirty="0"/>
              <a:t>the base class is a generalization of the derived class.</a:t>
            </a:r>
          </a:p>
          <a:p>
            <a:r>
              <a:rPr lang="en-US" dirty="0"/>
              <a:t>the derived class extends the base class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6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1873</Words>
  <Application>Microsoft Office PowerPoint</Application>
  <PresentationFormat>Širokoúhlá obrazovka</PresentationFormat>
  <Paragraphs>420</Paragraphs>
  <Slides>41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8" baseType="lpstr">
      <vt:lpstr>Source sans Pro</vt:lpstr>
      <vt:lpstr>Arial</vt:lpstr>
      <vt:lpstr>Source Sans Pro Bold</vt:lpstr>
      <vt:lpstr>Berlin CE</vt:lpstr>
      <vt:lpstr>Consolas</vt:lpstr>
      <vt:lpstr>Calibri</vt:lpstr>
      <vt:lpstr>Office Theme</vt:lpstr>
      <vt:lpstr>Inheritance</vt:lpstr>
      <vt:lpstr>Table of Contents</vt:lpstr>
      <vt:lpstr>Introduction</vt:lpstr>
      <vt:lpstr>Code Inheritance</vt:lpstr>
      <vt:lpstr>Code Inheritance</vt:lpstr>
      <vt:lpstr>Code Inheritance vs Object Embedding</vt:lpstr>
      <vt:lpstr>Code Inheritance vs Object Embedding</vt:lpstr>
      <vt:lpstr>Code Inheritance Basic Terms</vt:lpstr>
      <vt:lpstr>Code Inheritance Basic Terms</vt:lpstr>
      <vt:lpstr>Code Inheritance Example</vt:lpstr>
      <vt:lpstr>Code Inheritance Example</vt:lpstr>
      <vt:lpstr>Constructors and Inheritance</vt:lpstr>
      <vt:lpstr>Constructors and Inheritance Example</vt:lpstr>
      <vt:lpstr>Constructors and Inheritance Example</vt:lpstr>
      <vt:lpstr>Protected Modifier</vt:lpstr>
      <vt:lpstr>Protected Modifier Example public</vt:lpstr>
      <vt:lpstr>Protected Modifier Example protected</vt:lpstr>
      <vt:lpstr>Protected Modifier Example private</vt:lpstr>
      <vt:lpstr>Virtual Functions</vt:lpstr>
      <vt:lpstr>Upcasting</vt:lpstr>
      <vt:lpstr>Downcasting</vt:lpstr>
      <vt:lpstr>Overriding Virtual Function</vt:lpstr>
      <vt:lpstr>Overriding Virtual Function</vt:lpstr>
      <vt:lpstr>Non-virtual Function Example</vt:lpstr>
      <vt:lpstr>Non-virtual Function Example</vt:lpstr>
      <vt:lpstr>Non-virtual Function Example</vt:lpstr>
      <vt:lpstr>Override Virtual Function Example</vt:lpstr>
      <vt:lpstr>Override Virtual Function Example</vt:lpstr>
      <vt:lpstr>Override Virtual Function Example</vt:lpstr>
      <vt:lpstr>Override Virtual Function Example</vt:lpstr>
      <vt:lpstr>Qualified Name Lookup</vt:lpstr>
      <vt:lpstr>Qualified Name Lookup Example</vt:lpstr>
      <vt:lpstr>Pure virtual function and Abstract Class</vt:lpstr>
      <vt:lpstr>Pure virtual function Example</vt:lpstr>
      <vt:lpstr>Pure virtual function Example</vt:lpstr>
      <vt:lpstr>Pure virtual function Example</vt:lpstr>
      <vt:lpstr>Interface</vt:lpstr>
      <vt:lpstr>Interface Example</vt:lpstr>
      <vt:lpstr>Summary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2020-08-06T10:17:13Z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