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72"/>
  </p:notesMasterIdLst>
  <p:handoutMasterIdLst>
    <p:handoutMasterId r:id="rId73"/>
  </p:handoutMasterIdLst>
  <p:sldIdLst>
    <p:sldId id="256" r:id="rId5"/>
    <p:sldId id="280" r:id="rId6"/>
    <p:sldId id="377" r:id="rId7"/>
    <p:sldId id="405" r:id="rId8"/>
    <p:sldId id="378" r:id="rId9"/>
    <p:sldId id="464" r:id="rId10"/>
    <p:sldId id="465" r:id="rId11"/>
    <p:sldId id="466" r:id="rId12"/>
    <p:sldId id="467" r:id="rId13"/>
    <p:sldId id="409" r:id="rId14"/>
    <p:sldId id="410" r:id="rId15"/>
    <p:sldId id="448" r:id="rId16"/>
    <p:sldId id="406" r:id="rId17"/>
    <p:sldId id="407" r:id="rId18"/>
    <p:sldId id="408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7" r:id="rId33"/>
    <p:sldId id="424" r:id="rId34"/>
    <p:sldId id="425" r:id="rId35"/>
    <p:sldId id="426" r:id="rId36"/>
    <p:sldId id="428" r:id="rId37"/>
    <p:sldId id="429" r:id="rId38"/>
    <p:sldId id="430" r:id="rId39"/>
    <p:sldId id="440" r:id="rId40"/>
    <p:sldId id="431" r:id="rId41"/>
    <p:sldId id="432" r:id="rId42"/>
    <p:sldId id="433" r:id="rId43"/>
    <p:sldId id="434" r:id="rId44"/>
    <p:sldId id="436" r:id="rId45"/>
    <p:sldId id="437" r:id="rId46"/>
    <p:sldId id="438" r:id="rId47"/>
    <p:sldId id="463" r:id="rId48"/>
    <p:sldId id="439" r:id="rId49"/>
    <p:sldId id="441" r:id="rId50"/>
    <p:sldId id="443" r:id="rId51"/>
    <p:sldId id="445" r:id="rId52"/>
    <p:sldId id="444" r:id="rId53"/>
    <p:sldId id="447" r:id="rId54"/>
    <p:sldId id="446" r:id="rId55"/>
    <p:sldId id="449" r:id="rId56"/>
    <p:sldId id="450" r:id="rId57"/>
    <p:sldId id="451" r:id="rId58"/>
    <p:sldId id="452" r:id="rId59"/>
    <p:sldId id="453" r:id="rId60"/>
    <p:sldId id="454" r:id="rId61"/>
    <p:sldId id="455" r:id="rId62"/>
    <p:sldId id="456" r:id="rId63"/>
    <p:sldId id="457" r:id="rId64"/>
    <p:sldId id="459" r:id="rId65"/>
    <p:sldId id="460" r:id="rId66"/>
    <p:sldId id="461" r:id="rId67"/>
    <p:sldId id="462" r:id="rId68"/>
    <p:sldId id="289" r:id="rId69"/>
    <p:sldId id="291" r:id="rId70"/>
    <p:sldId id="292" r:id="rId71"/>
  </p:sldIdLst>
  <p:sldSz cx="12192000" cy="6858000"/>
  <p:notesSz cx="6858000" cy="9144000"/>
  <p:embeddedFontLst>
    <p:embeddedFont>
      <p:font typeface="Berlin CE" panose="020B0604020202020204"/>
      <p:regular r:id="rId74"/>
      <p:bold r:id="rId75"/>
    </p:embeddedFont>
    <p:embeddedFont>
      <p:font typeface="Calibri" panose="020F0502020204030204" pitchFamily="34" charset="0"/>
      <p:regular r:id="rId76"/>
      <p:bold r:id="rId77"/>
      <p:italic r:id="rId78"/>
      <p:boldItalic r:id="rId79"/>
    </p:embeddedFont>
    <p:embeddedFont>
      <p:font typeface="Consolas" panose="020B0609020204030204" pitchFamily="49" charset="0"/>
      <p:regular r:id="rId80"/>
      <p:bold r:id="rId81"/>
      <p:italic r:id="rId82"/>
      <p:boldItalic r:id="rId83"/>
    </p:embeddedFont>
    <p:embeddedFont>
      <p:font typeface="Source sans Pro" panose="020B0503030403020204" pitchFamily="34" charset="0"/>
      <p:regular r:id="rId84"/>
      <p:bold r:id="rId85"/>
      <p:italic r:id="rId86"/>
      <p:boldItalic r:id="rId87"/>
    </p:embeddedFont>
    <p:embeddedFont>
      <p:font typeface="Source Sans Pro Bold" panose="020B0703030403020204" charset="-18"/>
      <p:bold r:id="rId88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7A655-2125-4A06-A1D0-E46C79E634CB}" v="213" dt="2020-07-30T14:28:51.4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Styl s motivem 1 – zvýraznění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font" Target="fonts/font11.fntdata"/><Relationship Id="rId89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1.xml"/><Relationship Id="rId90" Type="http://schemas.openxmlformats.org/officeDocument/2006/relationships/viewProps" Target="view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notesMaster" Target="notesMasters/notesMaster1.xml"/><Relationship Id="rId80" Type="http://schemas.openxmlformats.org/officeDocument/2006/relationships/font" Target="fonts/font7.fntdata"/><Relationship Id="rId85" Type="http://schemas.openxmlformats.org/officeDocument/2006/relationships/font" Target="fonts/font12.fntdata"/><Relationship Id="rId9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font" Target="fonts/font2.fntdata"/><Relationship Id="rId83" Type="http://schemas.openxmlformats.org/officeDocument/2006/relationships/font" Target="fonts/font10.fntdata"/><Relationship Id="rId88" Type="http://schemas.openxmlformats.org/officeDocument/2006/relationships/font" Target="fonts/font15.fntdata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handoutMaster" Target="handoutMasters/handoutMaster1.xml"/><Relationship Id="rId78" Type="http://schemas.openxmlformats.org/officeDocument/2006/relationships/font" Target="fonts/font5.fntdata"/><Relationship Id="rId81" Type="http://schemas.openxmlformats.org/officeDocument/2006/relationships/font" Target="fonts/font8.fntdata"/><Relationship Id="rId86" Type="http://schemas.openxmlformats.org/officeDocument/2006/relationships/font" Target="fonts/font13.fntdata"/><Relationship Id="rId9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3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font" Target="fonts/font14.fntdata"/><Relationship Id="rId61" Type="http://schemas.openxmlformats.org/officeDocument/2006/relationships/slide" Target="slides/slide57.xml"/><Relationship Id="rId82" Type="http://schemas.openxmlformats.org/officeDocument/2006/relationships/font" Target="fonts/font9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" userId="e92e8e71-05aa-4c44-9728-5ff1a0a20d65" providerId="ADAL" clId="{11A7A655-2125-4A06-A1D0-E46C79E634CB}"/>
    <pc:docChg chg="undo redo custSel modSld sldOrd">
      <pc:chgData name="Erik" userId="e92e8e71-05aa-4c44-9728-5ff1a0a20d65" providerId="ADAL" clId="{11A7A655-2125-4A06-A1D0-E46C79E634CB}" dt="2020-07-30T14:28:51.457" v="2559"/>
      <pc:docMkLst>
        <pc:docMk/>
      </pc:docMkLst>
      <pc:sldChg chg="modSp">
        <pc:chgData name="Erik" userId="e92e8e71-05aa-4c44-9728-5ff1a0a20d65" providerId="ADAL" clId="{11A7A655-2125-4A06-A1D0-E46C79E634CB}" dt="2020-07-30T14:27:35.062" v="2544" actId="20577"/>
        <pc:sldMkLst>
          <pc:docMk/>
          <pc:sldMk cId="3851863752" sldId="289"/>
        </pc:sldMkLst>
        <pc:spChg chg="mod">
          <ac:chgData name="Erik" userId="e92e8e71-05aa-4c44-9728-5ff1a0a20d65" providerId="ADAL" clId="{11A7A655-2125-4A06-A1D0-E46C79E634CB}" dt="2020-07-30T14:27:35.062" v="2544" actId="20577"/>
          <ac:spMkLst>
            <pc:docMk/>
            <pc:sldMk cId="3851863752" sldId="289"/>
            <ac:spMk id="3" creationId="{BA794B51-B1AE-4AAA-B1B3-860C1642F7F5}"/>
          </ac:spMkLst>
        </pc:spChg>
      </pc:sldChg>
      <pc:sldChg chg="modSp">
        <pc:chgData name="Erik" userId="e92e8e71-05aa-4c44-9728-5ff1a0a20d65" providerId="ADAL" clId="{11A7A655-2125-4A06-A1D0-E46C79E634CB}" dt="2020-07-30T13:45:39.753" v="585" actId="20577"/>
        <pc:sldMkLst>
          <pc:docMk/>
          <pc:sldMk cId="1903106230" sldId="409"/>
        </pc:sldMkLst>
        <pc:spChg chg="mod">
          <ac:chgData name="Erik" userId="e92e8e71-05aa-4c44-9728-5ff1a0a20d65" providerId="ADAL" clId="{11A7A655-2125-4A06-A1D0-E46C79E634CB}" dt="2020-07-30T13:45:39.753" v="585" actId="20577"/>
          <ac:spMkLst>
            <pc:docMk/>
            <pc:sldMk cId="1903106230" sldId="409"/>
            <ac:spMk id="3" creationId="{C62374FD-FB8E-40A4-87A9-6DB0F997C7ED}"/>
          </ac:spMkLst>
        </pc:spChg>
      </pc:sldChg>
      <pc:sldChg chg="modSp">
        <pc:chgData name="Erik" userId="e92e8e71-05aa-4c44-9728-5ff1a0a20d65" providerId="ADAL" clId="{11A7A655-2125-4A06-A1D0-E46C79E634CB}" dt="2020-07-30T13:39:33.274" v="185" actId="1076"/>
        <pc:sldMkLst>
          <pc:docMk/>
          <pc:sldMk cId="4097170173" sldId="413"/>
        </pc:sldMkLst>
        <pc:spChg chg="mod">
          <ac:chgData name="Erik" userId="e92e8e71-05aa-4c44-9728-5ff1a0a20d65" providerId="ADAL" clId="{11A7A655-2125-4A06-A1D0-E46C79E634CB}" dt="2020-07-30T13:36:08.871" v="78" actId="20577"/>
          <ac:spMkLst>
            <pc:docMk/>
            <pc:sldMk cId="4097170173" sldId="413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3:39:33.274" v="185" actId="1076"/>
          <ac:spMkLst>
            <pc:docMk/>
            <pc:sldMk cId="4097170173" sldId="413"/>
            <ac:spMk id="13" creationId="{EF3A89E9-EA9E-40E5-8309-F68F788BCD6D}"/>
          </ac:spMkLst>
        </pc:spChg>
      </pc:sldChg>
      <pc:sldChg chg="modSp">
        <pc:chgData name="Erik" userId="e92e8e71-05aa-4c44-9728-5ff1a0a20d65" providerId="ADAL" clId="{11A7A655-2125-4A06-A1D0-E46C79E634CB}" dt="2020-07-30T13:38:26.428" v="166"/>
        <pc:sldMkLst>
          <pc:docMk/>
          <pc:sldMk cId="1931751260" sldId="414"/>
        </pc:sldMkLst>
        <pc:spChg chg="mod">
          <ac:chgData name="Erik" userId="e92e8e71-05aa-4c44-9728-5ff1a0a20d65" providerId="ADAL" clId="{11A7A655-2125-4A06-A1D0-E46C79E634CB}" dt="2020-07-30T13:36:15.360" v="79"/>
          <ac:spMkLst>
            <pc:docMk/>
            <pc:sldMk cId="1931751260" sldId="414"/>
            <ac:spMk id="2" creationId="{E0D5FD25-F9F4-4C7E-8F85-44522F350F7D}"/>
          </ac:spMkLst>
        </pc:spChg>
        <pc:spChg chg="mod">
          <ac:chgData name="Erik" userId="e92e8e71-05aa-4c44-9728-5ff1a0a20d65" providerId="ADAL" clId="{11A7A655-2125-4A06-A1D0-E46C79E634CB}" dt="2020-07-30T13:38:26.428" v="166"/>
          <ac:spMkLst>
            <pc:docMk/>
            <pc:sldMk cId="1931751260" sldId="414"/>
            <ac:spMk id="3" creationId="{9AEBEED1-6E2C-4419-B072-0CFCB64EA2F9}"/>
          </ac:spMkLst>
        </pc:spChg>
      </pc:sldChg>
      <pc:sldChg chg="modSp">
        <pc:chgData name="Erik" userId="e92e8e71-05aa-4c44-9728-5ff1a0a20d65" providerId="ADAL" clId="{11A7A655-2125-4A06-A1D0-E46C79E634CB}" dt="2020-07-30T13:41:25.744" v="211"/>
        <pc:sldMkLst>
          <pc:docMk/>
          <pc:sldMk cId="3948038417" sldId="415"/>
        </pc:sldMkLst>
        <pc:spChg chg="mod">
          <ac:chgData name="Erik" userId="e92e8e71-05aa-4c44-9728-5ff1a0a20d65" providerId="ADAL" clId="{11A7A655-2125-4A06-A1D0-E46C79E634CB}" dt="2020-07-30T13:38:33.738" v="167"/>
          <ac:spMkLst>
            <pc:docMk/>
            <pc:sldMk cId="3948038417" sldId="415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3:41:25.744" v="211"/>
          <ac:spMkLst>
            <pc:docMk/>
            <pc:sldMk cId="3948038417" sldId="415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3:39:40.308" v="187" actId="14100"/>
          <ac:spMkLst>
            <pc:docMk/>
            <pc:sldMk cId="3948038417" sldId="415"/>
            <ac:spMk id="13" creationId="{EF3A89E9-EA9E-40E5-8309-F68F788BCD6D}"/>
          </ac:spMkLst>
        </pc:spChg>
      </pc:sldChg>
      <pc:sldChg chg="modSp">
        <pc:chgData name="Erik" userId="e92e8e71-05aa-4c44-9728-5ff1a0a20d65" providerId="ADAL" clId="{11A7A655-2125-4A06-A1D0-E46C79E634CB}" dt="2020-07-30T13:40:41.227" v="204"/>
        <pc:sldMkLst>
          <pc:docMk/>
          <pc:sldMk cId="495991121" sldId="416"/>
        </pc:sldMkLst>
        <pc:spChg chg="mod">
          <ac:chgData name="Erik" userId="e92e8e71-05aa-4c44-9728-5ff1a0a20d65" providerId="ADAL" clId="{11A7A655-2125-4A06-A1D0-E46C79E634CB}" dt="2020-07-30T13:38:38.175" v="168"/>
          <ac:spMkLst>
            <pc:docMk/>
            <pc:sldMk cId="495991121" sldId="416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3:39:11.295" v="176"/>
          <ac:spMkLst>
            <pc:docMk/>
            <pc:sldMk cId="495991121" sldId="416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3:40:41.227" v="204"/>
          <ac:spMkLst>
            <pc:docMk/>
            <pc:sldMk cId="495991121" sldId="416"/>
            <ac:spMk id="9" creationId="{90D08F01-F516-49D5-9987-AD6F7D9D6D6E}"/>
          </ac:spMkLst>
        </pc:spChg>
        <pc:spChg chg="mod">
          <ac:chgData name="Erik" userId="e92e8e71-05aa-4c44-9728-5ff1a0a20d65" providerId="ADAL" clId="{11A7A655-2125-4A06-A1D0-E46C79E634CB}" dt="2020-07-30T13:39:44.204" v="189" actId="14100"/>
          <ac:spMkLst>
            <pc:docMk/>
            <pc:sldMk cId="495991121" sldId="416"/>
            <ac:spMk id="13" creationId="{EF3A89E9-EA9E-40E5-8309-F68F788BCD6D}"/>
          </ac:spMkLst>
        </pc:spChg>
      </pc:sldChg>
      <pc:sldChg chg="modSp">
        <pc:chgData name="Erik" userId="e92e8e71-05aa-4c44-9728-5ff1a0a20d65" providerId="ADAL" clId="{11A7A655-2125-4A06-A1D0-E46C79E634CB}" dt="2020-07-30T14:28:24.791" v="2549" actId="14100"/>
        <pc:sldMkLst>
          <pc:docMk/>
          <pc:sldMk cId="383386246" sldId="417"/>
        </pc:sldMkLst>
        <pc:spChg chg="mod">
          <ac:chgData name="Erik" userId="e92e8e71-05aa-4c44-9728-5ff1a0a20d65" providerId="ADAL" clId="{11A7A655-2125-4A06-A1D0-E46C79E634CB}" dt="2020-07-30T13:38:41.689" v="169"/>
          <ac:spMkLst>
            <pc:docMk/>
            <pc:sldMk cId="383386246" sldId="417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3:39:13.077" v="177"/>
          <ac:spMkLst>
            <pc:docMk/>
            <pc:sldMk cId="383386246" sldId="417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3:40:47.429" v="205"/>
          <ac:spMkLst>
            <pc:docMk/>
            <pc:sldMk cId="383386246" sldId="417"/>
            <ac:spMk id="9" creationId="{90D08F01-F516-49D5-9987-AD6F7D9D6D6E}"/>
          </ac:spMkLst>
        </pc:spChg>
        <pc:spChg chg="mod">
          <ac:chgData name="Erik" userId="e92e8e71-05aa-4c44-9728-5ff1a0a20d65" providerId="ADAL" clId="{11A7A655-2125-4A06-A1D0-E46C79E634CB}" dt="2020-07-30T13:39:48.603" v="191" actId="14100"/>
          <ac:spMkLst>
            <pc:docMk/>
            <pc:sldMk cId="383386246" sldId="417"/>
            <ac:spMk id="13" creationId="{EF3A89E9-EA9E-40E5-8309-F68F788BCD6D}"/>
          </ac:spMkLst>
        </pc:spChg>
        <pc:spChg chg="mod">
          <ac:chgData name="Erik" userId="e92e8e71-05aa-4c44-9728-5ff1a0a20d65" providerId="ADAL" clId="{11A7A655-2125-4A06-A1D0-E46C79E634CB}" dt="2020-07-30T14:28:24.791" v="2549" actId="14100"/>
          <ac:spMkLst>
            <pc:docMk/>
            <pc:sldMk cId="383386246" sldId="417"/>
            <ac:spMk id="15" creationId="{445774CA-E5B5-4F4C-8715-3EA93B00D155}"/>
          </ac:spMkLst>
        </pc:spChg>
        <pc:cxnChg chg="mod">
          <ac:chgData name="Erik" userId="e92e8e71-05aa-4c44-9728-5ff1a0a20d65" providerId="ADAL" clId="{11A7A655-2125-4A06-A1D0-E46C79E634CB}" dt="2020-07-30T14:28:22.949" v="2548" actId="14100"/>
          <ac:cxnSpMkLst>
            <pc:docMk/>
            <pc:sldMk cId="383386246" sldId="417"/>
            <ac:cxnSpMk id="10" creationId="{4DB03A53-CEF9-432F-B31F-FBBEECB0478C}"/>
          </ac:cxnSpMkLst>
        </pc:cxnChg>
      </pc:sldChg>
      <pc:sldChg chg="addSp delSp modSp">
        <pc:chgData name="Erik" userId="e92e8e71-05aa-4c44-9728-5ff1a0a20d65" providerId="ADAL" clId="{11A7A655-2125-4A06-A1D0-E46C79E634CB}" dt="2020-07-30T14:28:35.661" v="2553" actId="207"/>
        <pc:sldMkLst>
          <pc:docMk/>
          <pc:sldMk cId="123743092" sldId="418"/>
        </pc:sldMkLst>
        <pc:spChg chg="mod">
          <ac:chgData name="Erik" userId="e92e8e71-05aa-4c44-9728-5ff1a0a20d65" providerId="ADAL" clId="{11A7A655-2125-4A06-A1D0-E46C79E634CB}" dt="2020-07-30T13:38:44.827" v="170"/>
          <ac:spMkLst>
            <pc:docMk/>
            <pc:sldMk cId="123743092" sldId="418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3:39:16.148" v="178"/>
          <ac:spMkLst>
            <pc:docMk/>
            <pc:sldMk cId="123743092" sldId="418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3:40:54.922" v="206"/>
          <ac:spMkLst>
            <pc:docMk/>
            <pc:sldMk cId="123743092" sldId="418"/>
            <ac:spMk id="9" creationId="{90D08F01-F516-49D5-9987-AD6F7D9D6D6E}"/>
          </ac:spMkLst>
        </pc:spChg>
        <pc:spChg chg="mod">
          <ac:chgData name="Erik" userId="e92e8e71-05aa-4c44-9728-5ff1a0a20d65" providerId="ADAL" clId="{11A7A655-2125-4A06-A1D0-E46C79E634CB}" dt="2020-07-30T13:39:53.052" v="193" actId="14100"/>
          <ac:spMkLst>
            <pc:docMk/>
            <pc:sldMk cId="123743092" sldId="418"/>
            <ac:spMk id="13" creationId="{EF3A89E9-EA9E-40E5-8309-F68F788BCD6D}"/>
          </ac:spMkLst>
        </pc:spChg>
        <pc:spChg chg="add mod">
          <ac:chgData name="Erik" userId="e92e8e71-05aa-4c44-9728-5ff1a0a20d65" providerId="ADAL" clId="{11A7A655-2125-4A06-A1D0-E46C79E634CB}" dt="2020-07-30T14:28:35.661" v="2553" actId="207"/>
          <ac:spMkLst>
            <pc:docMk/>
            <pc:sldMk cId="123743092" sldId="418"/>
            <ac:spMk id="14" creationId="{805EF435-48C7-42F7-97C3-098AD3F44E55}"/>
          </ac:spMkLst>
        </pc:spChg>
        <pc:spChg chg="del">
          <ac:chgData name="Erik" userId="e92e8e71-05aa-4c44-9728-5ff1a0a20d65" providerId="ADAL" clId="{11A7A655-2125-4A06-A1D0-E46C79E634CB}" dt="2020-07-30T14:28:32.232" v="2551" actId="478"/>
          <ac:spMkLst>
            <pc:docMk/>
            <pc:sldMk cId="123743092" sldId="418"/>
            <ac:spMk id="20" creationId="{74A61CE9-3A75-43EC-BCAD-5EF7D454D147}"/>
          </ac:spMkLst>
        </pc:spChg>
        <pc:cxnChg chg="add mod">
          <ac:chgData name="Erik" userId="e92e8e71-05aa-4c44-9728-5ff1a0a20d65" providerId="ADAL" clId="{11A7A655-2125-4A06-A1D0-E46C79E634CB}" dt="2020-07-30T14:28:35.661" v="2553" actId="207"/>
          <ac:cxnSpMkLst>
            <pc:docMk/>
            <pc:sldMk cId="123743092" sldId="418"/>
            <ac:cxnSpMk id="15" creationId="{F683860A-9315-421A-BA3A-E49ACADA22DC}"/>
          </ac:cxnSpMkLst>
        </pc:cxnChg>
        <pc:cxnChg chg="del mod">
          <ac:chgData name="Erik" userId="e92e8e71-05aa-4c44-9728-5ff1a0a20d65" providerId="ADAL" clId="{11A7A655-2125-4A06-A1D0-E46C79E634CB}" dt="2020-07-30T14:28:30.010" v="2550" actId="478"/>
          <ac:cxnSpMkLst>
            <pc:docMk/>
            <pc:sldMk cId="123743092" sldId="418"/>
            <ac:cxnSpMk id="21" creationId="{7119E8CD-5AB1-43E7-9BF0-A9951DE31C6B}"/>
          </ac:cxnSpMkLst>
        </pc:cxnChg>
      </pc:sldChg>
      <pc:sldChg chg="addSp delSp modSp">
        <pc:chgData name="Erik" userId="e92e8e71-05aa-4c44-9728-5ff1a0a20d65" providerId="ADAL" clId="{11A7A655-2125-4A06-A1D0-E46C79E634CB}" dt="2020-07-30T14:28:45.594" v="2556"/>
        <pc:sldMkLst>
          <pc:docMk/>
          <pc:sldMk cId="2905821326" sldId="419"/>
        </pc:sldMkLst>
        <pc:spChg chg="mod">
          <ac:chgData name="Erik" userId="e92e8e71-05aa-4c44-9728-5ff1a0a20d65" providerId="ADAL" clId="{11A7A655-2125-4A06-A1D0-E46C79E634CB}" dt="2020-07-30T13:38:49.628" v="171"/>
          <ac:spMkLst>
            <pc:docMk/>
            <pc:sldMk cId="2905821326" sldId="419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3:39:18.575" v="179"/>
          <ac:spMkLst>
            <pc:docMk/>
            <pc:sldMk cId="2905821326" sldId="419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3:40:59.381" v="207"/>
          <ac:spMkLst>
            <pc:docMk/>
            <pc:sldMk cId="2905821326" sldId="419"/>
            <ac:spMk id="9" creationId="{90D08F01-F516-49D5-9987-AD6F7D9D6D6E}"/>
          </ac:spMkLst>
        </pc:spChg>
        <pc:spChg chg="mod">
          <ac:chgData name="Erik" userId="e92e8e71-05aa-4c44-9728-5ff1a0a20d65" providerId="ADAL" clId="{11A7A655-2125-4A06-A1D0-E46C79E634CB}" dt="2020-07-30T13:39:57.507" v="195" actId="14100"/>
          <ac:spMkLst>
            <pc:docMk/>
            <pc:sldMk cId="2905821326" sldId="419"/>
            <ac:spMk id="13" creationId="{EF3A89E9-EA9E-40E5-8309-F68F788BCD6D}"/>
          </ac:spMkLst>
        </pc:spChg>
        <pc:spChg chg="add">
          <ac:chgData name="Erik" userId="e92e8e71-05aa-4c44-9728-5ff1a0a20d65" providerId="ADAL" clId="{11A7A655-2125-4A06-A1D0-E46C79E634CB}" dt="2020-07-30T14:28:45.594" v="2556"/>
          <ac:spMkLst>
            <pc:docMk/>
            <pc:sldMk cId="2905821326" sldId="419"/>
            <ac:spMk id="15" creationId="{C03EE082-FE9C-4B67-94AE-10F48B89EC48}"/>
          </ac:spMkLst>
        </pc:spChg>
        <pc:spChg chg="del">
          <ac:chgData name="Erik" userId="e92e8e71-05aa-4c44-9728-5ff1a0a20d65" providerId="ADAL" clId="{11A7A655-2125-4A06-A1D0-E46C79E634CB}" dt="2020-07-30T14:28:44.270" v="2555" actId="478"/>
          <ac:spMkLst>
            <pc:docMk/>
            <pc:sldMk cId="2905821326" sldId="419"/>
            <ac:spMk id="18" creationId="{23B72FD4-C618-4F4C-A20A-D343B7116884}"/>
          </ac:spMkLst>
        </pc:spChg>
        <pc:cxnChg chg="del mod">
          <ac:chgData name="Erik" userId="e92e8e71-05aa-4c44-9728-5ff1a0a20d65" providerId="ADAL" clId="{11A7A655-2125-4A06-A1D0-E46C79E634CB}" dt="2020-07-30T14:28:42.958" v="2554" actId="478"/>
          <ac:cxnSpMkLst>
            <pc:docMk/>
            <pc:sldMk cId="2905821326" sldId="419"/>
            <ac:cxnSpMk id="19" creationId="{C69CC7A9-E8CD-4CC8-880D-605995D6E180}"/>
          </ac:cxnSpMkLst>
        </pc:cxnChg>
        <pc:cxnChg chg="add">
          <ac:chgData name="Erik" userId="e92e8e71-05aa-4c44-9728-5ff1a0a20d65" providerId="ADAL" clId="{11A7A655-2125-4A06-A1D0-E46C79E634CB}" dt="2020-07-30T14:28:45.594" v="2556"/>
          <ac:cxnSpMkLst>
            <pc:docMk/>
            <pc:sldMk cId="2905821326" sldId="419"/>
            <ac:cxnSpMk id="21" creationId="{BBD225AF-4A67-47C9-94FA-C88DA7781F85}"/>
          </ac:cxnSpMkLst>
        </pc:cxnChg>
      </pc:sldChg>
      <pc:sldChg chg="addSp delSp modSp">
        <pc:chgData name="Erik" userId="e92e8e71-05aa-4c44-9728-5ff1a0a20d65" providerId="ADAL" clId="{11A7A655-2125-4A06-A1D0-E46C79E634CB}" dt="2020-07-30T14:28:51.457" v="2559"/>
        <pc:sldMkLst>
          <pc:docMk/>
          <pc:sldMk cId="2152390638" sldId="420"/>
        </pc:sldMkLst>
        <pc:spChg chg="mod">
          <ac:chgData name="Erik" userId="e92e8e71-05aa-4c44-9728-5ff1a0a20d65" providerId="ADAL" clId="{11A7A655-2125-4A06-A1D0-E46C79E634CB}" dt="2020-07-30T13:38:53.202" v="172"/>
          <ac:spMkLst>
            <pc:docMk/>
            <pc:sldMk cId="2152390638" sldId="420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3:39:20.756" v="180"/>
          <ac:spMkLst>
            <pc:docMk/>
            <pc:sldMk cId="2152390638" sldId="420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3:41:04.027" v="208"/>
          <ac:spMkLst>
            <pc:docMk/>
            <pc:sldMk cId="2152390638" sldId="420"/>
            <ac:spMk id="9" creationId="{90D08F01-F516-49D5-9987-AD6F7D9D6D6E}"/>
          </ac:spMkLst>
        </pc:spChg>
        <pc:spChg chg="mod">
          <ac:chgData name="Erik" userId="e92e8e71-05aa-4c44-9728-5ff1a0a20d65" providerId="ADAL" clId="{11A7A655-2125-4A06-A1D0-E46C79E634CB}" dt="2020-07-30T13:40:03.763" v="197" actId="14100"/>
          <ac:spMkLst>
            <pc:docMk/>
            <pc:sldMk cId="2152390638" sldId="420"/>
            <ac:spMk id="13" creationId="{EF3A89E9-EA9E-40E5-8309-F68F788BCD6D}"/>
          </ac:spMkLst>
        </pc:spChg>
        <pc:spChg chg="del">
          <ac:chgData name="Erik" userId="e92e8e71-05aa-4c44-9728-5ff1a0a20d65" providerId="ADAL" clId="{11A7A655-2125-4A06-A1D0-E46C79E634CB}" dt="2020-07-30T14:28:50.105" v="2558" actId="478"/>
          <ac:spMkLst>
            <pc:docMk/>
            <pc:sldMk cId="2152390638" sldId="420"/>
            <ac:spMk id="18" creationId="{23B72FD4-C618-4F4C-A20A-D343B7116884}"/>
          </ac:spMkLst>
        </pc:spChg>
        <pc:spChg chg="add">
          <ac:chgData name="Erik" userId="e92e8e71-05aa-4c44-9728-5ff1a0a20d65" providerId="ADAL" clId="{11A7A655-2125-4A06-A1D0-E46C79E634CB}" dt="2020-07-30T14:28:51.457" v="2559"/>
          <ac:spMkLst>
            <pc:docMk/>
            <pc:sldMk cId="2152390638" sldId="420"/>
            <ac:spMk id="22" creationId="{AB965508-7020-450C-9B54-6B2BA7EC9E6F}"/>
          </ac:spMkLst>
        </pc:spChg>
        <pc:cxnChg chg="del mod">
          <ac:chgData name="Erik" userId="e92e8e71-05aa-4c44-9728-5ff1a0a20d65" providerId="ADAL" clId="{11A7A655-2125-4A06-A1D0-E46C79E634CB}" dt="2020-07-30T14:28:48.486" v="2557" actId="478"/>
          <ac:cxnSpMkLst>
            <pc:docMk/>
            <pc:sldMk cId="2152390638" sldId="420"/>
            <ac:cxnSpMk id="19" creationId="{C69CC7A9-E8CD-4CC8-880D-605995D6E180}"/>
          </ac:cxnSpMkLst>
        </pc:cxnChg>
        <pc:cxnChg chg="add">
          <ac:chgData name="Erik" userId="e92e8e71-05aa-4c44-9728-5ff1a0a20d65" providerId="ADAL" clId="{11A7A655-2125-4A06-A1D0-E46C79E634CB}" dt="2020-07-30T14:28:51.457" v="2559"/>
          <ac:cxnSpMkLst>
            <pc:docMk/>
            <pc:sldMk cId="2152390638" sldId="420"/>
            <ac:cxnSpMk id="23" creationId="{8B75D3AE-2F41-47BC-85B8-E4270F948DC7}"/>
          </ac:cxnSpMkLst>
        </pc:cxnChg>
      </pc:sldChg>
      <pc:sldChg chg="modSp">
        <pc:chgData name="Erik" userId="e92e8e71-05aa-4c44-9728-5ff1a0a20d65" providerId="ADAL" clId="{11A7A655-2125-4A06-A1D0-E46C79E634CB}" dt="2020-07-30T13:41:10.053" v="209"/>
        <pc:sldMkLst>
          <pc:docMk/>
          <pc:sldMk cId="1239061339" sldId="421"/>
        </pc:sldMkLst>
        <pc:spChg chg="mod">
          <ac:chgData name="Erik" userId="e92e8e71-05aa-4c44-9728-5ff1a0a20d65" providerId="ADAL" clId="{11A7A655-2125-4A06-A1D0-E46C79E634CB}" dt="2020-07-30T13:38:56.081" v="173"/>
          <ac:spMkLst>
            <pc:docMk/>
            <pc:sldMk cId="1239061339" sldId="421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3:39:22.482" v="181"/>
          <ac:spMkLst>
            <pc:docMk/>
            <pc:sldMk cId="1239061339" sldId="421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3:41:10.053" v="209"/>
          <ac:spMkLst>
            <pc:docMk/>
            <pc:sldMk cId="1239061339" sldId="421"/>
            <ac:spMk id="9" creationId="{90D08F01-F516-49D5-9987-AD6F7D9D6D6E}"/>
          </ac:spMkLst>
        </pc:spChg>
        <pc:spChg chg="mod">
          <ac:chgData name="Erik" userId="e92e8e71-05aa-4c44-9728-5ff1a0a20d65" providerId="ADAL" clId="{11A7A655-2125-4A06-A1D0-E46C79E634CB}" dt="2020-07-30T13:40:07.976" v="199" actId="14100"/>
          <ac:spMkLst>
            <pc:docMk/>
            <pc:sldMk cId="1239061339" sldId="421"/>
            <ac:spMk id="13" creationId="{EF3A89E9-EA9E-40E5-8309-F68F788BCD6D}"/>
          </ac:spMkLst>
        </pc:spChg>
      </pc:sldChg>
      <pc:sldChg chg="modSp">
        <pc:chgData name="Erik" userId="e92e8e71-05aa-4c44-9728-5ff1a0a20d65" providerId="ADAL" clId="{11A7A655-2125-4A06-A1D0-E46C79E634CB}" dt="2020-07-30T13:41:15.607" v="210"/>
        <pc:sldMkLst>
          <pc:docMk/>
          <pc:sldMk cId="4222424675" sldId="422"/>
        </pc:sldMkLst>
        <pc:spChg chg="mod">
          <ac:chgData name="Erik" userId="e92e8e71-05aa-4c44-9728-5ff1a0a20d65" providerId="ADAL" clId="{11A7A655-2125-4A06-A1D0-E46C79E634CB}" dt="2020-07-30T13:38:58.679" v="174"/>
          <ac:spMkLst>
            <pc:docMk/>
            <pc:sldMk cId="4222424675" sldId="422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3:39:24.747" v="182"/>
          <ac:spMkLst>
            <pc:docMk/>
            <pc:sldMk cId="4222424675" sldId="422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3:41:15.607" v="210"/>
          <ac:spMkLst>
            <pc:docMk/>
            <pc:sldMk cId="4222424675" sldId="422"/>
            <ac:spMk id="9" creationId="{90D08F01-F516-49D5-9987-AD6F7D9D6D6E}"/>
          </ac:spMkLst>
        </pc:spChg>
        <pc:spChg chg="mod">
          <ac:chgData name="Erik" userId="e92e8e71-05aa-4c44-9728-5ff1a0a20d65" providerId="ADAL" clId="{11A7A655-2125-4A06-A1D0-E46C79E634CB}" dt="2020-07-30T13:40:14.193" v="201" actId="14100"/>
          <ac:spMkLst>
            <pc:docMk/>
            <pc:sldMk cId="4222424675" sldId="422"/>
            <ac:spMk id="13" creationId="{EF3A89E9-EA9E-40E5-8309-F68F788BCD6D}"/>
          </ac:spMkLst>
        </pc:spChg>
      </pc:sldChg>
      <pc:sldChg chg="modSp">
        <pc:chgData name="Erik" userId="e92e8e71-05aa-4c44-9728-5ff1a0a20d65" providerId="ADAL" clId="{11A7A655-2125-4A06-A1D0-E46C79E634CB}" dt="2020-07-30T13:40:19.027" v="203" actId="14100"/>
        <pc:sldMkLst>
          <pc:docMk/>
          <pc:sldMk cId="4104498397" sldId="423"/>
        </pc:sldMkLst>
        <pc:spChg chg="mod">
          <ac:chgData name="Erik" userId="e92e8e71-05aa-4c44-9728-5ff1a0a20d65" providerId="ADAL" clId="{11A7A655-2125-4A06-A1D0-E46C79E634CB}" dt="2020-07-30T13:39:02.848" v="175"/>
          <ac:spMkLst>
            <pc:docMk/>
            <pc:sldMk cId="4104498397" sldId="423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3:39:26.902" v="183"/>
          <ac:spMkLst>
            <pc:docMk/>
            <pc:sldMk cId="4104498397" sldId="423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3:40:19.027" v="203" actId="14100"/>
          <ac:spMkLst>
            <pc:docMk/>
            <pc:sldMk cId="4104498397" sldId="423"/>
            <ac:spMk id="13" creationId="{EF3A89E9-EA9E-40E5-8309-F68F788BCD6D}"/>
          </ac:spMkLst>
        </pc:spChg>
      </pc:sldChg>
      <pc:sldChg chg="modSp">
        <pc:chgData name="Erik" userId="e92e8e71-05aa-4c44-9728-5ff1a0a20d65" providerId="ADAL" clId="{11A7A655-2125-4A06-A1D0-E46C79E634CB}" dt="2020-07-30T13:50:58.427" v="864" actId="20577"/>
        <pc:sldMkLst>
          <pc:docMk/>
          <pc:sldMk cId="2726517213" sldId="424"/>
        </pc:sldMkLst>
        <pc:spChg chg="mod">
          <ac:chgData name="Erik" userId="e92e8e71-05aa-4c44-9728-5ff1a0a20d65" providerId="ADAL" clId="{11A7A655-2125-4A06-A1D0-E46C79E634CB}" dt="2020-07-30T13:50:58.427" v="864" actId="20577"/>
          <ac:spMkLst>
            <pc:docMk/>
            <pc:sldMk cId="2726517213" sldId="424"/>
            <ac:spMk id="2" creationId="{DAD6B7EA-AA98-42D0-83C1-9999AE5369E0}"/>
          </ac:spMkLst>
        </pc:spChg>
        <pc:spChg chg="mod">
          <ac:chgData name="Erik" userId="e92e8e71-05aa-4c44-9728-5ff1a0a20d65" providerId="ADAL" clId="{11A7A655-2125-4A06-A1D0-E46C79E634CB}" dt="2020-07-30T13:43:46.845" v="425" actId="20577"/>
          <ac:spMkLst>
            <pc:docMk/>
            <pc:sldMk cId="2726517213" sldId="424"/>
            <ac:spMk id="3" creationId="{C9E72176-87B0-4801-AE5E-8C7423A454B2}"/>
          </ac:spMkLst>
        </pc:spChg>
      </pc:sldChg>
      <pc:sldChg chg="modSp">
        <pc:chgData name="Erik" userId="e92e8e71-05aa-4c44-9728-5ff1a0a20d65" providerId="ADAL" clId="{11A7A655-2125-4A06-A1D0-E46C79E634CB}" dt="2020-07-30T13:48:15.571" v="728" actId="20577"/>
        <pc:sldMkLst>
          <pc:docMk/>
          <pc:sldMk cId="2530299257" sldId="425"/>
        </pc:sldMkLst>
        <pc:spChg chg="mod">
          <ac:chgData name="Erik" userId="e92e8e71-05aa-4c44-9728-5ff1a0a20d65" providerId="ADAL" clId="{11A7A655-2125-4A06-A1D0-E46C79E634CB}" dt="2020-07-30T13:48:15.571" v="728" actId="20577"/>
          <ac:spMkLst>
            <pc:docMk/>
            <pc:sldMk cId="2530299257" sldId="425"/>
            <ac:spMk id="3" creationId="{C62374FD-FB8E-40A4-87A9-6DB0F997C7ED}"/>
          </ac:spMkLst>
        </pc:spChg>
      </pc:sldChg>
      <pc:sldChg chg="modSp">
        <pc:chgData name="Erik" userId="e92e8e71-05aa-4c44-9728-5ff1a0a20d65" providerId="ADAL" clId="{11A7A655-2125-4A06-A1D0-E46C79E634CB}" dt="2020-07-30T13:49:29.512" v="830" actId="27636"/>
        <pc:sldMkLst>
          <pc:docMk/>
          <pc:sldMk cId="30814086" sldId="426"/>
        </pc:sldMkLst>
        <pc:spChg chg="mod">
          <ac:chgData name="Erik" userId="e92e8e71-05aa-4c44-9728-5ff1a0a20d65" providerId="ADAL" clId="{11A7A655-2125-4A06-A1D0-E46C79E634CB}" dt="2020-07-30T13:49:29.512" v="830" actId="27636"/>
          <ac:spMkLst>
            <pc:docMk/>
            <pc:sldMk cId="30814086" sldId="426"/>
            <ac:spMk id="3" creationId="{C62374FD-FB8E-40A4-87A9-6DB0F997C7ED}"/>
          </ac:spMkLst>
        </pc:spChg>
      </pc:sldChg>
      <pc:sldChg chg="modSp">
        <pc:chgData name="Erik" userId="e92e8e71-05aa-4c44-9728-5ff1a0a20d65" providerId="ADAL" clId="{11A7A655-2125-4A06-A1D0-E46C79E634CB}" dt="2020-07-30T13:42:05.834" v="271" actId="20577"/>
        <pc:sldMkLst>
          <pc:docMk/>
          <pc:sldMk cId="2996620378" sldId="427"/>
        </pc:sldMkLst>
        <pc:spChg chg="mod">
          <ac:chgData name="Erik" userId="e92e8e71-05aa-4c44-9728-5ff1a0a20d65" providerId="ADAL" clId="{11A7A655-2125-4A06-A1D0-E46C79E634CB}" dt="2020-07-30T13:41:45.374" v="245" actId="20577"/>
          <ac:spMkLst>
            <pc:docMk/>
            <pc:sldMk cId="2996620378" sldId="427"/>
            <ac:spMk id="2" creationId="{332CACFF-96D1-4C08-81AC-5CEA23818D82}"/>
          </ac:spMkLst>
        </pc:spChg>
        <pc:spChg chg="mod">
          <ac:chgData name="Erik" userId="e92e8e71-05aa-4c44-9728-5ff1a0a20d65" providerId="ADAL" clId="{11A7A655-2125-4A06-A1D0-E46C79E634CB}" dt="2020-07-30T13:42:05.834" v="271" actId="20577"/>
          <ac:spMkLst>
            <pc:docMk/>
            <pc:sldMk cId="2996620378" sldId="427"/>
            <ac:spMk id="6" creationId="{34ADD315-92E5-4E1C-A3EE-7FB8B8BE41DB}"/>
          </ac:spMkLst>
        </pc:spChg>
      </pc:sldChg>
      <pc:sldChg chg="modSp">
        <pc:chgData name="Erik" userId="e92e8e71-05aa-4c44-9728-5ff1a0a20d65" providerId="ADAL" clId="{11A7A655-2125-4A06-A1D0-E46C79E634CB}" dt="2020-07-30T13:53:01.310" v="1035"/>
        <pc:sldMkLst>
          <pc:docMk/>
          <pc:sldMk cId="3091215969" sldId="428"/>
        </pc:sldMkLst>
        <pc:spChg chg="mod">
          <ac:chgData name="Erik" userId="e92e8e71-05aa-4c44-9728-5ff1a0a20d65" providerId="ADAL" clId="{11A7A655-2125-4A06-A1D0-E46C79E634CB}" dt="2020-07-30T13:51:37.792" v="873" actId="20577"/>
          <ac:spMkLst>
            <pc:docMk/>
            <pc:sldMk cId="3091215969" sldId="428"/>
            <ac:spMk id="2" creationId="{B3967F87-CD4C-421D-81DF-BB51B37B156E}"/>
          </ac:spMkLst>
        </pc:spChg>
        <pc:spChg chg="mod">
          <ac:chgData name="Erik" userId="e92e8e71-05aa-4c44-9728-5ff1a0a20d65" providerId="ADAL" clId="{11A7A655-2125-4A06-A1D0-E46C79E634CB}" dt="2020-07-30T13:53:01.310" v="1035"/>
          <ac:spMkLst>
            <pc:docMk/>
            <pc:sldMk cId="3091215969" sldId="428"/>
            <ac:spMk id="3" creationId="{8F2439FE-079C-4F85-8AAD-C2B6883B96FF}"/>
          </ac:spMkLst>
        </pc:spChg>
      </pc:sldChg>
      <pc:sldChg chg="modSp">
        <pc:chgData name="Erik" userId="e92e8e71-05aa-4c44-9728-5ff1a0a20d65" providerId="ADAL" clId="{11A7A655-2125-4A06-A1D0-E46C79E634CB}" dt="2020-07-30T13:55:01.265" v="1063" actId="14100"/>
        <pc:sldMkLst>
          <pc:docMk/>
          <pc:sldMk cId="435660748" sldId="429"/>
        </pc:sldMkLst>
        <pc:spChg chg="mod">
          <ac:chgData name="Erik" userId="e92e8e71-05aa-4c44-9728-5ff1a0a20d65" providerId="ADAL" clId="{11A7A655-2125-4A06-A1D0-E46C79E634CB}" dt="2020-07-30T13:53:12.599" v="1036"/>
          <ac:spMkLst>
            <pc:docMk/>
            <pc:sldMk cId="435660748" sldId="429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3:54:16.966" v="1049"/>
          <ac:spMkLst>
            <pc:docMk/>
            <pc:sldMk cId="435660748" sldId="429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3:55:01.265" v="1063" actId="14100"/>
          <ac:spMkLst>
            <pc:docMk/>
            <pc:sldMk cId="435660748" sldId="429"/>
            <ac:spMk id="13" creationId="{EF3A89E9-EA9E-40E5-8309-F68F788BCD6D}"/>
          </ac:spMkLst>
        </pc:spChg>
      </pc:sldChg>
      <pc:sldChg chg="modSp">
        <pc:chgData name="Erik" userId="e92e8e71-05aa-4c44-9728-5ff1a0a20d65" providerId="ADAL" clId="{11A7A655-2125-4A06-A1D0-E46C79E634CB}" dt="2020-07-30T13:56:23.233" v="1088"/>
        <pc:sldMkLst>
          <pc:docMk/>
          <pc:sldMk cId="1835027099" sldId="430"/>
        </pc:sldMkLst>
        <pc:spChg chg="mod">
          <ac:chgData name="Erik" userId="e92e8e71-05aa-4c44-9728-5ff1a0a20d65" providerId="ADAL" clId="{11A7A655-2125-4A06-A1D0-E46C79E634CB}" dt="2020-07-30T13:53:16.313" v="1037"/>
          <ac:spMkLst>
            <pc:docMk/>
            <pc:sldMk cId="1835027099" sldId="430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3:54:19.438" v="1050"/>
          <ac:spMkLst>
            <pc:docMk/>
            <pc:sldMk cId="1835027099" sldId="430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3:56:23.233" v="1088"/>
          <ac:spMkLst>
            <pc:docMk/>
            <pc:sldMk cId="1835027099" sldId="430"/>
            <ac:spMk id="9" creationId="{90D08F01-F516-49D5-9987-AD6F7D9D6D6E}"/>
          </ac:spMkLst>
        </pc:spChg>
        <pc:spChg chg="mod">
          <ac:chgData name="Erik" userId="e92e8e71-05aa-4c44-9728-5ff1a0a20d65" providerId="ADAL" clId="{11A7A655-2125-4A06-A1D0-E46C79E634CB}" dt="2020-07-30T13:55:05.489" v="1065" actId="14100"/>
          <ac:spMkLst>
            <pc:docMk/>
            <pc:sldMk cId="1835027099" sldId="430"/>
            <ac:spMk id="13" creationId="{EF3A89E9-EA9E-40E5-8309-F68F788BCD6D}"/>
          </ac:spMkLst>
        </pc:spChg>
      </pc:sldChg>
      <pc:sldChg chg="modSp">
        <pc:chgData name="Erik" userId="e92e8e71-05aa-4c44-9728-5ff1a0a20d65" providerId="ADAL" clId="{11A7A655-2125-4A06-A1D0-E46C79E634CB}" dt="2020-07-30T13:57:23.875" v="1098" actId="14100"/>
        <pc:sldMkLst>
          <pc:docMk/>
          <pc:sldMk cId="2357568239" sldId="431"/>
        </pc:sldMkLst>
        <pc:spChg chg="mod">
          <ac:chgData name="Erik" userId="e92e8e71-05aa-4c44-9728-5ff1a0a20d65" providerId="ADAL" clId="{11A7A655-2125-4A06-A1D0-E46C79E634CB}" dt="2020-07-30T13:53:22.985" v="1039"/>
          <ac:spMkLst>
            <pc:docMk/>
            <pc:sldMk cId="2357568239" sldId="431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3:54:24.954" v="1052"/>
          <ac:spMkLst>
            <pc:docMk/>
            <pc:sldMk cId="2357568239" sldId="431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3:56:41.645" v="1090"/>
          <ac:spMkLst>
            <pc:docMk/>
            <pc:sldMk cId="2357568239" sldId="431"/>
            <ac:spMk id="9" creationId="{90D08F01-F516-49D5-9987-AD6F7D9D6D6E}"/>
          </ac:spMkLst>
        </pc:spChg>
        <pc:spChg chg="mod">
          <ac:chgData name="Erik" userId="e92e8e71-05aa-4c44-9728-5ff1a0a20d65" providerId="ADAL" clId="{11A7A655-2125-4A06-A1D0-E46C79E634CB}" dt="2020-07-30T13:55:14.812" v="1069" actId="14100"/>
          <ac:spMkLst>
            <pc:docMk/>
            <pc:sldMk cId="2357568239" sldId="431"/>
            <ac:spMk id="13" creationId="{EF3A89E9-EA9E-40E5-8309-F68F788BCD6D}"/>
          </ac:spMkLst>
        </pc:spChg>
        <pc:spChg chg="mod">
          <ac:chgData name="Erik" userId="e92e8e71-05aa-4c44-9728-5ff1a0a20d65" providerId="ADAL" clId="{11A7A655-2125-4A06-A1D0-E46C79E634CB}" dt="2020-07-30T13:56:49.680" v="1092" actId="14100"/>
          <ac:spMkLst>
            <pc:docMk/>
            <pc:sldMk cId="2357568239" sldId="431"/>
            <ac:spMk id="18" creationId="{23B72FD4-C618-4F4C-A20A-D343B7116884}"/>
          </ac:spMkLst>
        </pc:spChg>
        <pc:cxnChg chg="mod">
          <ac:chgData name="Erik" userId="e92e8e71-05aa-4c44-9728-5ff1a0a20d65" providerId="ADAL" clId="{11A7A655-2125-4A06-A1D0-E46C79E634CB}" dt="2020-07-30T13:57:23.875" v="1098" actId="14100"/>
          <ac:cxnSpMkLst>
            <pc:docMk/>
            <pc:sldMk cId="2357568239" sldId="431"/>
            <ac:cxnSpMk id="19" creationId="{C69CC7A9-E8CD-4CC8-880D-605995D6E180}"/>
          </ac:cxnSpMkLst>
        </pc:cxnChg>
      </pc:sldChg>
      <pc:sldChg chg="addSp delSp modSp">
        <pc:chgData name="Erik" userId="e92e8e71-05aa-4c44-9728-5ff1a0a20d65" providerId="ADAL" clId="{11A7A655-2125-4A06-A1D0-E46C79E634CB}" dt="2020-07-30T13:58:04.099" v="1104" actId="207"/>
        <pc:sldMkLst>
          <pc:docMk/>
          <pc:sldMk cId="1699198794" sldId="432"/>
        </pc:sldMkLst>
        <pc:spChg chg="mod">
          <ac:chgData name="Erik" userId="e92e8e71-05aa-4c44-9728-5ff1a0a20d65" providerId="ADAL" clId="{11A7A655-2125-4A06-A1D0-E46C79E634CB}" dt="2020-07-30T13:53:25.987" v="1040"/>
          <ac:spMkLst>
            <pc:docMk/>
            <pc:sldMk cId="1699198794" sldId="432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3:54:26.890" v="1053"/>
          <ac:spMkLst>
            <pc:docMk/>
            <pc:sldMk cId="1699198794" sldId="432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3:55:19.412" v="1071" actId="14100"/>
          <ac:spMkLst>
            <pc:docMk/>
            <pc:sldMk cId="1699198794" sldId="432"/>
            <ac:spMk id="13" creationId="{EF3A89E9-EA9E-40E5-8309-F68F788BCD6D}"/>
          </ac:spMkLst>
        </pc:spChg>
        <pc:spChg chg="del mod">
          <ac:chgData name="Erik" userId="e92e8e71-05aa-4c44-9728-5ff1a0a20d65" providerId="ADAL" clId="{11A7A655-2125-4A06-A1D0-E46C79E634CB}" dt="2020-07-30T13:57:55.464" v="1100" actId="478"/>
          <ac:spMkLst>
            <pc:docMk/>
            <pc:sldMk cId="1699198794" sldId="432"/>
            <ac:spMk id="18" creationId="{23B72FD4-C618-4F4C-A20A-D343B7116884}"/>
          </ac:spMkLst>
        </pc:spChg>
        <pc:spChg chg="add mod">
          <ac:chgData name="Erik" userId="e92e8e71-05aa-4c44-9728-5ff1a0a20d65" providerId="ADAL" clId="{11A7A655-2125-4A06-A1D0-E46C79E634CB}" dt="2020-07-30T13:58:04.099" v="1104" actId="207"/>
          <ac:spMkLst>
            <pc:docMk/>
            <pc:sldMk cId="1699198794" sldId="432"/>
            <ac:spMk id="21" creationId="{8AE10809-F245-4DF1-89D2-3E0243D5FD45}"/>
          </ac:spMkLst>
        </pc:spChg>
        <pc:cxnChg chg="del mod">
          <ac:chgData name="Erik" userId="e92e8e71-05aa-4c44-9728-5ff1a0a20d65" providerId="ADAL" clId="{11A7A655-2125-4A06-A1D0-E46C79E634CB}" dt="2020-07-30T13:57:52.659" v="1099" actId="478"/>
          <ac:cxnSpMkLst>
            <pc:docMk/>
            <pc:sldMk cId="1699198794" sldId="432"/>
            <ac:cxnSpMk id="19" creationId="{C69CC7A9-E8CD-4CC8-880D-605995D6E180}"/>
          </ac:cxnSpMkLst>
        </pc:cxnChg>
        <pc:cxnChg chg="add">
          <ac:chgData name="Erik" userId="e92e8e71-05aa-4c44-9728-5ff1a0a20d65" providerId="ADAL" clId="{11A7A655-2125-4A06-A1D0-E46C79E634CB}" dt="2020-07-30T13:57:55.849" v="1101"/>
          <ac:cxnSpMkLst>
            <pc:docMk/>
            <pc:sldMk cId="1699198794" sldId="432"/>
            <ac:cxnSpMk id="23" creationId="{227855AC-63EF-4683-B2C2-EFD23A177C59}"/>
          </ac:cxnSpMkLst>
        </pc:cxnChg>
      </pc:sldChg>
      <pc:sldChg chg="addSp delSp modSp">
        <pc:chgData name="Erik" userId="e92e8e71-05aa-4c44-9728-5ff1a0a20d65" providerId="ADAL" clId="{11A7A655-2125-4A06-A1D0-E46C79E634CB}" dt="2020-07-30T13:59:22.487" v="1121"/>
        <pc:sldMkLst>
          <pc:docMk/>
          <pc:sldMk cId="144145774" sldId="433"/>
        </pc:sldMkLst>
        <pc:spChg chg="mod">
          <ac:chgData name="Erik" userId="e92e8e71-05aa-4c44-9728-5ff1a0a20d65" providerId="ADAL" clId="{11A7A655-2125-4A06-A1D0-E46C79E634CB}" dt="2020-07-30T13:53:28.839" v="1041"/>
          <ac:spMkLst>
            <pc:docMk/>
            <pc:sldMk cId="144145774" sldId="433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3:54:29.400" v="1054"/>
          <ac:spMkLst>
            <pc:docMk/>
            <pc:sldMk cId="144145774" sldId="433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3:59:22.487" v="1121"/>
          <ac:spMkLst>
            <pc:docMk/>
            <pc:sldMk cId="144145774" sldId="433"/>
            <ac:spMk id="9" creationId="{90D08F01-F516-49D5-9987-AD6F7D9D6D6E}"/>
          </ac:spMkLst>
        </pc:spChg>
        <pc:spChg chg="mod">
          <ac:chgData name="Erik" userId="e92e8e71-05aa-4c44-9728-5ff1a0a20d65" providerId="ADAL" clId="{11A7A655-2125-4A06-A1D0-E46C79E634CB}" dt="2020-07-30T13:55:32.383" v="1077" actId="14100"/>
          <ac:spMkLst>
            <pc:docMk/>
            <pc:sldMk cId="144145774" sldId="433"/>
            <ac:spMk id="13" creationId="{EF3A89E9-EA9E-40E5-8309-F68F788BCD6D}"/>
          </ac:spMkLst>
        </pc:spChg>
        <pc:spChg chg="mod">
          <ac:chgData name="Erik" userId="e92e8e71-05aa-4c44-9728-5ff1a0a20d65" providerId="ADAL" clId="{11A7A655-2125-4A06-A1D0-E46C79E634CB}" dt="2020-07-30T13:55:27.372" v="1074" actId="1076"/>
          <ac:spMkLst>
            <pc:docMk/>
            <pc:sldMk cId="144145774" sldId="433"/>
            <ac:spMk id="15" creationId="{9A23DF9D-6E40-4F28-AACF-7648AD485816}"/>
          </ac:spMkLst>
        </pc:spChg>
        <pc:spChg chg="add">
          <ac:chgData name="Erik" userId="e92e8e71-05aa-4c44-9728-5ff1a0a20d65" providerId="ADAL" clId="{11A7A655-2125-4A06-A1D0-E46C79E634CB}" dt="2020-07-30T13:58:21.412" v="1107"/>
          <ac:spMkLst>
            <pc:docMk/>
            <pc:sldMk cId="144145774" sldId="433"/>
            <ac:spMk id="16" creationId="{2B80D5E1-646A-4E9C-B0B1-307095C358AB}"/>
          </ac:spMkLst>
        </pc:spChg>
        <pc:spChg chg="del">
          <ac:chgData name="Erik" userId="e92e8e71-05aa-4c44-9728-5ff1a0a20d65" providerId="ADAL" clId="{11A7A655-2125-4A06-A1D0-E46C79E634CB}" dt="2020-07-30T13:58:21.107" v="1106" actId="478"/>
          <ac:spMkLst>
            <pc:docMk/>
            <pc:sldMk cId="144145774" sldId="433"/>
            <ac:spMk id="18" creationId="{23B72FD4-C618-4F4C-A20A-D343B7116884}"/>
          </ac:spMkLst>
        </pc:spChg>
        <pc:cxnChg chg="del">
          <ac:chgData name="Erik" userId="e92e8e71-05aa-4c44-9728-5ff1a0a20d65" providerId="ADAL" clId="{11A7A655-2125-4A06-A1D0-E46C79E634CB}" dt="2020-07-30T13:58:18.899" v="1105" actId="478"/>
          <ac:cxnSpMkLst>
            <pc:docMk/>
            <pc:sldMk cId="144145774" sldId="433"/>
            <ac:cxnSpMk id="19" creationId="{C69CC7A9-E8CD-4CC8-880D-605995D6E180}"/>
          </ac:cxnSpMkLst>
        </pc:cxnChg>
        <pc:cxnChg chg="add">
          <ac:chgData name="Erik" userId="e92e8e71-05aa-4c44-9728-5ff1a0a20d65" providerId="ADAL" clId="{11A7A655-2125-4A06-A1D0-E46C79E634CB}" dt="2020-07-30T13:58:21.412" v="1107"/>
          <ac:cxnSpMkLst>
            <pc:docMk/>
            <pc:sldMk cId="144145774" sldId="433"/>
            <ac:cxnSpMk id="21" creationId="{55B68433-3AA7-432E-9A11-FBDCC16C4142}"/>
          </ac:cxnSpMkLst>
        </pc:cxnChg>
      </pc:sldChg>
      <pc:sldChg chg="addSp delSp modSp">
        <pc:chgData name="Erik" userId="e92e8e71-05aa-4c44-9728-5ff1a0a20d65" providerId="ADAL" clId="{11A7A655-2125-4A06-A1D0-E46C79E634CB}" dt="2020-07-30T13:59:16.906" v="1120"/>
        <pc:sldMkLst>
          <pc:docMk/>
          <pc:sldMk cId="283782226" sldId="434"/>
        </pc:sldMkLst>
        <pc:spChg chg="mod">
          <ac:chgData name="Erik" userId="e92e8e71-05aa-4c44-9728-5ff1a0a20d65" providerId="ADAL" clId="{11A7A655-2125-4A06-A1D0-E46C79E634CB}" dt="2020-07-30T13:53:31.665" v="1042"/>
          <ac:spMkLst>
            <pc:docMk/>
            <pc:sldMk cId="283782226" sldId="434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3:54:32.675" v="1055"/>
          <ac:spMkLst>
            <pc:docMk/>
            <pc:sldMk cId="283782226" sldId="434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3:59:16.906" v="1120"/>
          <ac:spMkLst>
            <pc:docMk/>
            <pc:sldMk cId="283782226" sldId="434"/>
            <ac:spMk id="9" creationId="{90D08F01-F516-49D5-9987-AD6F7D9D6D6E}"/>
          </ac:spMkLst>
        </pc:spChg>
        <pc:spChg chg="mod">
          <ac:chgData name="Erik" userId="e92e8e71-05aa-4c44-9728-5ff1a0a20d65" providerId="ADAL" clId="{11A7A655-2125-4A06-A1D0-E46C79E634CB}" dt="2020-07-30T13:55:37.024" v="1079" actId="14100"/>
          <ac:spMkLst>
            <pc:docMk/>
            <pc:sldMk cId="283782226" sldId="434"/>
            <ac:spMk id="13" creationId="{EF3A89E9-EA9E-40E5-8309-F68F788BCD6D}"/>
          </ac:spMkLst>
        </pc:spChg>
        <pc:spChg chg="add">
          <ac:chgData name="Erik" userId="e92e8e71-05aa-4c44-9728-5ff1a0a20d65" providerId="ADAL" clId="{11A7A655-2125-4A06-A1D0-E46C79E634CB}" dt="2020-07-30T13:58:28.972" v="1110"/>
          <ac:spMkLst>
            <pc:docMk/>
            <pc:sldMk cId="283782226" sldId="434"/>
            <ac:spMk id="16" creationId="{F16A93A2-73FA-41E5-8F94-4A513CDCA16A}"/>
          </ac:spMkLst>
        </pc:spChg>
        <pc:spChg chg="del">
          <ac:chgData name="Erik" userId="e92e8e71-05aa-4c44-9728-5ff1a0a20d65" providerId="ADAL" clId="{11A7A655-2125-4A06-A1D0-E46C79E634CB}" dt="2020-07-30T13:58:28.656" v="1109" actId="478"/>
          <ac:spMkLst>
            <pc:docMk/>
            <pc:sldMk cId="283782226" sldId="434"/>
            <ac:spMk id="18" creationId="{23B72FD4-C618-4F4C-A20A-D343B7116884}"/>
          </ac:spMkLst>
        </pc:spChg>
        <pc:cxnChg chg="del">
          <ac:chgData name="Erik" userId="e92e8e71-05aa-4c44-9728-5ff1a0a20d65" providerId="ADAL" clId="{11A7A655-2125-4A06-A1D0-E46C79E634CB}" dt="2020-07-30T13:58:25.740" v="1108" actId="478"/>
          <ac:cxnSpMkLst>
            <pc:docMk/>
            <pc:sldMk cId="283782226" sldId="434"/>
            <ac:cxnSpMk id="19" creationId="{C69CC7A9-E8CD-4CC8-880D-605995D6E180}"/>
          </ac:cxnSpMkLst>
        </pc:cxnChg>
        <pc:cxnChg chg="add">
          <ac:chgData name="Erik" userId="e92e8e71-05aa-4c44-9728-5ff1a0a20d65" providerId="ADAL" clId="{11A7A655-2125-4A06-A1D0-E46C79E634CB}" dt="2020-07-30T13:58:28.972" v="1110"/>
          <ac:cxnSpMkLst>
            <pc:docMk/>
            <pc:sldMk cId="283782226" sldId="434"/>
            <ac:cxnSpMk id="21" creationId="{0E937A8C-76CA-4CF5-B8E0-6900E08D6DC8}"/>
          </ac:cxnSpMkLst>
        </pc:cxnChg>
      </pc:sldChg>
      <pc:sldChg chg="addSp delSp modSp">
        <pc:chgData name="Erik" userId="e92e8e71-05aa-4c44-9728-5ff1a0a20d65" providerId="ADAL" clId="{11A7A655-2125-4A06-A1D0-E46C79E634CB}" dt="2020-07-30T13:59:12.184" v="1119"/>
        <pc:sldMkLst>
          <pc:docMk/>
          <pc:sldMk cId="629251414" sldId="436"/>
        </pc:sldMkLst>
        <pc:spChg chg="mod">
          <ac:chgData name="Erik" userId="e92e8e71-05aa-4c44-9728-5ff1a0a20d65" providerId="ADAL" clId="{11A7A655-2125-4A06-A1D0-E46C79E634CB}" dt="2020-07-30T13:53:34.358" v="1043"/>
          <ac:spMkLst>
            <pc:docMk/>
            <pc:sldMk cId="629251414" sldId="436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3:54:34.622" v="1056"/>
          <ac:spMkLst>
            <pc:docMk/>
            <pc:sldMk cId="629251414" sldId="436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3:59:12.184" v="1119"/>
          <ac:spMkLst>
            <pc:docMk/>
            <pc:sldMk cId="629251414" sldId="436"/>
            <ac:spMk id="9" creationId="{90D08F01-F516-49D5-9987-AD6F7D9D6D6E}"/>
          </ac:spMkLst>
        </pc:spChg>
        <pc:spChg chg="mod">
          <ac:chgData name="Erik" userId="e92e8e71-05aa-4c44-9728-5ff1a0a20d65" providerId="ADAL" clId="{11A7A655-2125-4A06-A1D0-E46C79E634CB}" dt="2020-07-30T13:55:41.507" v="1081" actId="14100"/>
          <ac:spMkLst>
            <pc:docMk/>
            <pc:sldMk cId="629251414" sldId="436"/>
            <ac:spMk id="13" creationId="{EF3A89E9-EA9E-40E5-8309-F68F788BCD6D}"/>
          </ac:spMkLst>
        </pc:spChg>
        <pc:spChg chg="del">
          <ac:chgData name="Erik" userId="e92e8e71-05aa-4c44-9728-5ff1a0a20d65" providerId="ADAL" clId="{11A7A655-2125-4A06-A1D0-E46C79E634CB}" dt="2020-07-30T13:58:35.909" v="1112" actId="478"/>
          <ac:spMkLst>
            <pc:docMk/>
            <pc:sldMk cId="629251414" sldId="436"/>
            <ac:spMk id="18" creationId="{23B72FD4-C618-4F4C-A20A-D343B7116884}"/>
          </ac:spMkLst>
        </pc:spChg>
        <pc:spChg chg="add">
          <ac:chgData name="Erik" userId="e92e8e71-05aa-4c44-9728-5ff1a0a20d65" providerId="ADAL" clId="{11A7A655-2125-4A06-A1D0-E46C79E634CB}" dt="2020-07-30T13:58:36.198" v="1113"/>
          <ac:spMkLst>
            <pc:docMk/>
            <pc:sldMk cId="629251414" sldId="436"/>
            <ac:spMk id="21" creationId="{3EF53759-D5AC-4F81-9F1A-352B3B4CA6FD}"/>
          </ac:spMkLst>
        </pc:spChg>
        <pc:cxnChg chg="del">
          <ac:chgData name="Erik" userId="e92e8e71-05aa-4c44-9728-5ff1a0a20d65" providerId="ADAL" clId="{11A7A655-2125-4A06-A1D0-E46C79E634CB}" dt="2020-07-30T13:58:31.944" v="1111" actId="478"/>
          <ac:cxnSpMkLst>
            <pc:docMk/>
            <pc:sldMk cId="629251414" sldId="436"/>
            <ac:cxnSpMk id="19" creationId="{C69CC7A9-E8CD-4CC8-880D-605995D6E180}"/>
          </ac:cxnSpMkLst>
        </pc:cxnChg>
        <pc:cxnChg chg="add">
          <ac:chgData name="Erik" userId="e92e8e71-05aa-4c44-9728-5ff1a0a20d65" providerId="ADAL" clId="{11A7A655-2125-4A06-A1D0-E46C79E634CB}" dt="2020-07-30T13:58:36.198" v="1113"/>
          <ac:cxnSpMkLst>
            <pc:docMk/>
            <pc:sldMk cId="629251414" sldId="436"/>
            <ac:cxnSpMk id="23" creationId="{6A952870-BDF2-4DC6-B8FF-2C77E0C16F2C}"/>
          </ac:cxnSpMkLst>
        </pc:cxnChg>
      </pc:sldChg>
      <pc:sldChg chg="addSp delSp modSp">
        <pc:chgData name="Erik" userId="e92e8e71-05aa-4c44-9728-5ff1a0a20d65" providerId="ADAL" clId="{11A7A655-2125-4A06-A1D0-E46C79E634CB}" dt="2020-07-30T13:58:59.091" v="1117"/>
        <pc:sldMkLst>
          <pc:docMk/>
          <pc:sldMk cId="4107868942" sldId="437"/>
        </pc:sldMkLst>
        <pc:spChg chg="mod">
          <ac:chgData name="Erik" userId="e92e8e71-05aa-4c44-9728-5ff1a0a20d65" providerId="ADAL" clId="{11A7A655-2125-4A06-A1D0-E46C79E634CB}" dt="2020-07-30T13:53:39.899" v="1044"/>
          <ac:spMkLst>
            <pc:docMk/>
            <pc:sldMk cId="4107868942" sldId="437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3:54:37.199" v="1057"/>
          <ac:spMkLst>
            <pc:docMk/>
            <pc:sldMk cId="4107868942" sldId="437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3:58:59.091" v="1117"/>
          <ac:spMkLst>
            <pc:docMk/>
            <pc:sldMk cId="4107868942" sldId="437"/>
            <ac:spMk id="9" creationId="{90D08F01-F516-49D5-9987-AD6F7D9D6D6E}"/>
          </ac:spMkLst>
        </pc:spChg>
        <pc:spChg chg="mod">
          <ac:chgData name="Erik" userId="e92e8e71-05aa-4c44-9728-5ff1a0a20d65" providerId="ADAL" clId="{11A7A655-2125-4A06-A1D0-E46C79E634CB}" dt="2020-07-30T13:55:46.244" v="1083" actId="14100"/>
          <ac:spMkLst>
            <pc:docMk/>
            <pc:sldMk cId="4107868942" sldId="437"/>
            <ac:spMk id="13" creationId="{EF3A89E9-EA9E-40E5-8309-F68F788BCD6D}"/>
          </ac:spMkLst>
        </pc:spChg>
        <pc:spChg chg="del">
          <ac:chgData name="Erik" userId="e92e8e71-05aa-4c44-9728-5ff1a0a20d65" providerId="ADAL" clId="{11A7A655-2125-4A06-A1D0-E46C79E634CB}" dt="2020-07-30T13:58:45.852" v="1115" actId="478"/>
          <ac:spMkLst>
            <pc:docMk/>
            <pc:sldMk cId="4107868942" sldId="437"/>
            <ac:spMk id="18" creationId="{23B72FD4-C618-4F4C-A20A-D343B7116884}"/>
          </ac:spMkLst>
        </pc:spChg>
        <pc:spChg chg="add">
          <ac:chgData name="Erik" userId="e92e8e71-05aa-4c44-9728-5ff1a0a20d65" providerId="ADAL" clId="{11A7A655-2125-4A06-A1D0-E46C79E634CB}" dt="2020-07-30T13:58:47.063" v="1116"/>
          <ac:spMkLst>
            <pc:docMk/>
            <pc:sldMk cId="4107868942" sldId="437"/>
            <ac:spMk id="21" creationId="{64911C79-A275-4B4C-828A-E4F156354ACD}"/>
          </ac:spMkLst>
        </pc:spChg>
        <pc:cxnChg chg="del">
          <ac:chgData name="Erik" userId="e92e8e71-05aa-4c44-9728-5ff1a0a20d65" providerId="ADAL" clId="{11A7A655-2125-4A06-A1D0-E46C79E634CB}" dt="2020-07-30T13:58:43.450" v="1114" actId="478"/>
          <ac:cxnSpMkLst>
            <pc:docMk/>
            <pc:sldMk cId="4107868942" sldId="437"/>
            <ac:cxnSpMk id="19" creationId="{C69CC7A9-E8CD-4CC8-880D-605995D6E180}"/>
          </ac:cxnSpMkLst>
        </pc:cxnChg>
        <pc:cxnChg chg="add">
          <ac:chgData name="Erik" userId="e92e8e71-05aa-4c44-9728-5ff1a0a20d65" providerId="ADAL" clId="{11A7A655-2125-4A06-A1D0-E46C79E634CB}" dt="2020-07-30T13:58:47.063" v="1116"/>
          <ac:cxnSpMkLst>
            <pc:docMk/>
            <pc:sldMk cId="4107868942" sldId="437"/>
            <ac:cxnSpMk id="23" creationId="{88CF4CB8-4EE9-4526-BF2E-6C6A143159A1}"/>
          </ac:cxnSpMkLst>
        </pc:cxnChg>
      </pc:sldChg>
      <pc:sldChg chg="modSp">
        <pc:chgData name="Erik" userId="e92e8e71-05aa-4c44-9728-5ff1a0a20d65" providerId="ADAL" clId="{11A7A655-2125-4A06-A1D0-E46C79E634CB}" dt="2020-07-30T14:20:15.866" v="2195" actId="1076"/>
        <pc:sldMkLst>
          <pc:docMk/>
          <pc:sldMk cId="863646359" sldId="438"/>
        </pc:sldMkLst>
        <pc:spChg chg="mod">
          <ac:chgData name="Erik" userId="e92e8e71-05aa-4c44-9728-5ff1a0a20d65" providerId="ADAL" clId="{11A7A655-2125-4A06-A1D0-E46C79E634CB}" dt="2020-07-30T13:53:44.734" v="1045"/>
          <ac:spMkLst>
            <pc:docMk/>
            <pc:sldMk cId="863646359" sldId="438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3:54:39.974" v="1058"/>
          <ac:spMkLst>
            <pc:docMk/>
            <pc:sldMk cId="863646359" sldId="438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3:59:03.037" v="1118"/>
          <ac:spMkLst>
            <pc:docMk/>
            <pc:sldMk cId="863646359" sldId="438"/>
            <ac:spMk id="9" creationId="{90D08F01-F516-49D5-9987-AD6F7D9D6D6E}"/>
          </ac:spMkLst>
        </pc:spChg>
        <pc:spChg chg="mod">
          <ac:chgData name="Erik" userId="e92e8e71-05aa-4c44-9728-5ff1a0a20d65" providerId="ADAL" clId="{11A7A655-2125-4A06-A1D0-E46C79E634CB}" dt="2020-07-30T14:20:15.866" v="2195" actId="1076"/>
          <ac:spMkLst>
            <pc:docMk/>
            <pc:sldMk cId="863646359" sldId="438"/>
            <ac:spMk id="13" creationId="{EF3A89E9-EA9E-40E5-8309-F68F788BCD6D}"/>
          </ac:spMkLst>
        </pc:spChg>
      </pc:sldChg>
      <pc:sldChg chg="modSp">
        <pc:chgData name="Erik" userId="e92e8e71-05aa-4c44-9728-5ff1a0a20d65" providerId="ADAL" clId="{11A7A655-2125-4A06-A1D0-E46C79E634CB}" dt="2020-07-30T14:20:34.538" v="2197" actId="14100"/>
        <pc:sldMkLst>
          <pc:docMk/>
          <pc:sldMk cId="1620595538" sldId="439"/>
        </pc:sldMkLst>
        <pc:spChg chg="mod">
          <ac:chgData name="Erik" userId="e92e8e71-05aa-4c44-9728-5ff1a0a20d65" providerId="ADAL" clId="{11A7A655-2125-4A06-A1D0-E46C79E634CB}" dt="2020-07-30T13:53:57.089" v="1048"/>
          <ac:spMkLst>
            <pc:docMk/>
            <pc:sldMk cId="1620595538" sldId="439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3:54:44.807" v="1060"/>
          <ac:spMkLst>
            <pc:docMk/>
            <pc:sldMk cId="1620595538" sldId="439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4:20:34.538" v="2197" actId="14100"/>
          <ac:spMkLst>
            <pc:docMk/>
            <pc:sldMk cId="1620595538" sldId="439"/>
            <ac:spMk id="13" creationId="{EF3A89E9-EA9E-40E5-8309-F68F788BCD6D}"/>
          </ac:spMkLst>
        </pc:spChg>
      </pc:sldChg>
      <pc:sldChg chg="modSp">
        <pc:chgData name="Erik" userId="e92e8e71-05aa-4c44-9728-5ff1a0a20d65" providerId="ADAL" clId="{11A7A655-2125-4A06-A1D0-E46C79E634CB}" dt="2020-07-30T13:56:30.173" v="1089"/>
        <pc:sldMkLst>
          <pc:docMk/>
          <pc:sldMk cId="2946892650" sldId="440"/>
        </pc:sldMkLst>
        <pc:spChg chg="mod">
          <ac:chgData name="Erik" userId="e92e8e71-05aa-4c44-9728-5ff1a0a20d65" providerId="ADAL" clId="{11A7A655-2125-4A06-A1D0-E46C79E634CB}" dt="2020-07-30T13:53:19.862" v="1038"/>
          <ac:spMkLst>
            <pc:docMk/>
            <pc:sldMk cId="2946892650" sldId="440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3:54:22.386" v="1051"/>
          <ac:spMkLst>
            <pc:docMk/>
            <pc:sldMk cId="2946892650" sldId="440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3:56:30.173" v="1089"/>
          <ac:spMkLst>
            <pc:docMk/>
            <pc:sldMk cId="2946892650" sldId="440"/>
            <ac:spMk id="9" creationId="{90D08F01-F516-49D5-9987-AD6F7D9D6D6E}"/>
          </ac:spMkLst>
        </pc:spChg>
        <pc:spChg chg="mod">
          <ac:chgData name="Erik" userId="e92e8e71-05aa-4c44-9728-5ff1a0a20d65" providerId="ADAL" clId="{11A7A655-2125-4A06-A1D0-E46C79E634CB}" dt="2020-07-30T13:55:09.947" v="1067" actId="14100"/>
          <ac:spMkLst>
            <pc:docMk/>
            <pc:sldMk cId="2946892650" sldId="440"/>
            <ac:spMk id="13" creationId="{EF3A89E9-EA9E-40E5-8309-F68F788BCD6D}"/>
          </ac:spMkLst>
        </pc:spChg>
      </pc:sldChg>
      <pc:sldChg chg="modSp">
        <pc:chgData name="Erik" userId="e92e8e71-05aa-4c44-9728-5ff1a0a20d65" providerId="ADAL" clId="{11A7A655-2125-4A06-A1D0-E46C79E634CB}" dt="2020-07-30T14:00:26.907" v="1176" actId="20577"/>
        <pc:sldMkLst>
          <pc:docMk/>
          <pc:sldMk cId="1826874617" sldId="441"/>
        </pc:sldMkLst>
        <pc:spChg chg="mod">
          <ac:chgData name="Erik" userId="e92e8e71-05aa-4c44-9728-5ff1a0a20d65" providerId="ADAL" clId="{11A7A655-2125-4A06-A1D0-E46C79E634CB}" dt="2020-07-30T13:59:51.884" v="1152" actId="20577"/>
          <ac:spMkLst>
            <pc:docMk/>
            <pc:sldMk cId="1826874617" sldId="441"/>
            <ac:spMk id="6" creationId="{71EA2522-7904-4178-A8CD-5ED4F2D3A108}"/>
          </ac:spMkLst>
        </pc:spChg>
        <pc:spChg chg="mod">
          <ac:chgData name="Erik" userId="e92e8e71-05aa-4c44-9728-5ff1a0a20d65" providerId="ADAL" clId="{11A7A655-2125-4A06-A1D0-E46C79E634CB}" dt="2020-07-30T14:00:26.907" v="1176" actId="20577"/>
          <ac:spMkLst>
            <pc:docMk/>
            <pc:sldMk cId="1826874617" sldId="441"/>
            <ac:spMk id="7" creationId="{A8D375FD-2991-45AE-A23E-DA86D3CB98F9}"/>
          </ac:spMkLst>
        </pc:spChg>
      </pc:sldChg>
      <pc:sldChg chg="modSp">
        <pc:chgData name="Erik" userId="e92e8e71-05aa-4c44-9728-5ff1a0a20d65" providerId="ADAL" clId="{11A7A655-2125-4A06-A1D0-E46C79E634CB}" dt="2020-07-30T14:06:00.372" v="1514" actId="20577"/>
        <pc:sldMkLst>
          <pc:docMk/>
          <pc:sldMk cId="2505286641" sldId="443"/>
        </pc:sldMkLst>
        <pc:spChg chg="mod">
          <ac:chgData name="Erik" userId="e92e8e71-05aa-4c44-9728-5ff1a0a20d65" providerId="ADAL" clId="{11A7A655-2125-4A06-A1D0-E46C79E634CB}" dt="2020-07-30T14:01:12.739" v="1177"/>
          <ac:spMkLst>
            <pc:docMk/>
            <pc:sldMk cId="2505286641" sldId="443"/>
            <ac:spMk id="6" creationId="{98890B6C-C23D-4857-98C0-81A16B722BE6}"/>
          </ac:spMkLst>
        </pc:spChg>
        <pc:spChg chg="mod">
          <ac:chgData name="Erik" userId="e92e8e71-05aa-4c44-9728-5ff1a0a20d65" providerId="ADAL" clId="{11A7A655-2125-4A06-A1D0-E46C79E634CB}" dt="2020-07-30T14:06:00.372" v="1514" actId="20577"/>
          <ac:spMkLst>
            <pc:docMk/>
            <pc:sldMk cId="2505286641" sldId="443"/>
            <ac:spMk id="7" creationId="{0A8131B9-FA52-45D7-BC6B-D5852CAF489D}"/>
          </ac:spMkLst>
        </pc:spChg>
      </pc:sldChg>
      <pc:sldChg chg="modSp">
        <pc:chgData name="Erik" userId="e92e8e71-05aa-4c44-9728-5ff1a0a20d65" providerId="ADAL" clId="{11A7A655-2125-4A06-A1D0-E46C79E634CB}" dt="2020-07-30T14:14:18.296" v="1928"/>
        <pc:sldMkLst>
          <pc:docMk/>
          <pc:sldMk cId="27156932" sldId="444"/>
        </pc:sldMkLst>
        <pc:spChg chg="mod">
          <ac:chgData name="Erik" userId="e92e8e71-05aa-4c44-9728-5ff1a0a20d65" providerId="ADAL" clId="{11A7A655-2125-4A06-A1D0-E46C79E634CB}" dt="2020-07-30T14:10:23.377" v="1718" actId="20577"/>
          <ac:spMkLst>
            <pc:docMk/>
            <pc:sldMk cId="27156932" sldId="444"/>
            <ac:spMk id="2" creationId="{3016EF62-DC34-4EA9-BDB9-10AB6A0AF3D9}"/>
          </ac:spMkLst>
        </pc:spChg>
        <pc:spChg chg="mod">
          <ac:chgData name="Erik" userId="e92e8e71-05aa-4c44-9728-5ff1a0a20d65" providerId="ADAL" clId="{11A7A655-2125-4A06-A1D0-E46C79E634CB}" dt="2020-07-30T14:09:43.793" v="1712"/>
          <ac:spMkLst>
            <pc:docMk/>
            <pc:sldMk cId="27156932" sldId="444"/>
            <ac:spMk id="3" creationId="{0CA1E671-5DD6-4158-AA6B-CD0154CB999F}"/>
          </ac:spMkLst>
        </pc:spChg>
        <pc:spChg chg="mod">
          <ac:chgData name="Erik" userId="e92e8e71-05aa-4c44-9728-5ff1a0a20d65" providerId="ADAL" clId="{11A7A655-2125-4A06-A1D0-E46C79E634CB}" dt="2020-07-30T14:14:18.296" v="1928"/>
          <ac:spMkLst>
            <pc:docMk/>
            <pc:sldMk cId="27156932" sldId="444"/>
            <ac:spMk id="6" creationId="{9AEB07CF-CE3A-41A7-AEB2-C06A3523A46A}"/>
          </ac:spMkLst>
        </pc:spChg>
      </pc:sldChg>
      <pc:sldChg chg="modSp">
        <pc:chgData name="Erik" userId="e92e8e71-05aa-4c44-9728-5ff1a0a20d65" providerId="ADAL" clId="{11A7A655-2125-4A06-A1D0-E46C79E634CB}" dt="2020-07-30T14:14:14.433" v="1927" actId="14100"/>
        <pc:sldMkLst>
          <pc:docMk/>
          <pc:sldMk cId="1202250469" sldId="445"/>
        </pc:sldMkLst>
        <pc:spChg chg="mod">
          <ac:chgData name="Erik" userId="e92e8e71-05aa-4c44-9728-5ff1a0a20d65" providerId="ADAL" clId="{11A7A655-2125-4A06-A1D0-E46C79E634CB}" dt="2020-07-30T14:06:14.049" v="1548" actId="20577"/>
          <ac:spMkLst>
            <pc:docMk/>
            <pc:sldMk cId="1202250469" sldId="445"/>
            <ac:spMk id="2" creationId="{8D56F05E-468C-42AC-935B-3C97DBB58D82}"/>
          </ac:spMkLst>
        </pc:spChg>
        <pc:spChg chg="mod">
          <ac:chgData name="Erik" userId="e92e8e71-05aa-4c44-9728-5ff1a0a20d65" providerId="ADAL" clId="{11A7A655-2125-4A06-A1D0-E46C79E634CB}" dt="2020-07-30T14:14:14.433" v="1927" actId="14100"/>
          <ac:spMkLst>
            <pc:docMk/>
            <pc:sldMk cId="1202250469" sldId="445"/>
            <ac:spMk id="6" creationId="{A5184D79-D218-44E7-836D-48049B2FDDA1}"/>
          </ac:spMkLst>
        </pc:spChg>
      </pc:sldChg>
      <pc:sldChg chg="modSp">
        <pc:chgData name="Erik" userId="e92e8e71-05aa-4c44-9728-5ff1a0a20d65" providerId="ADAL" clId="{11A7A655-2125-4A06-A1D0-E46C79E634CB}" dt="2020-07-30T14:14:46.099" v="1940" actId="14100"/>
        <pc:sldMkLst>
          <pc:docMk/>
          <pc:sldMk cId="1303581437" sldId="446"/>
        </pc:sldMkLst>
        <pc:spChg chg="mod">
          <ac:chgData name="Erik" userId="e92e8e71-05aa-4c44-9728-5ff1a0a20d65" providerId="ADAL" clId="{11A7A655-2125-4A06-A1D0-E46C79E634CB}" dt="2020-07-30T14:10:44.461" v="1726"/>
          <ac:spMkLst>
            <pc:docMk/>
            <pc:sldMk cId="1303581437" sldId="446"/>
            <ac:spMk id="2" creationId="{3016EF62-DC34-4EA9-BDB9-10AB6A0AF3D9}"/>
          </ac:spMkLst>
        </pc:spChg>
        <pc:spChg chg="mod">
          <ac:chgData name="Erik" userId="e92e8e71-05aa-4c44-9728-5ff1a0a20d65" providerId="ADAL" clId="{11A7A655-2125-4A06-A1D0-E46C79E634CB}" dt="2020-07-30T14:13:46.663" v="1917" actId="20577"/>
          <ac:spMkLst>
            <pc:docMk/>
            <pc:sldMk cId="1303581437" sldId="446"/>
            <ac:spMk id="3" creationId="{0CA1E671-5DD6-4158-AA6B-CD0154CB999F}"/>
          </ac:spMkLst>
        </pc:spChg>
        <pc:spChg chg="mod">
          <ac:chgData name="Erik" userId="e92e8e71-05aa-4c44-9728-5ff1a0a20d65" providerId="ADAL" clId="{11A7A655-2125-4A06-A1D0-E46C79E634CB}" dt="2020-07-30T14:14:32.977" v="1935" actId="14100"/>
          <ac:spMkLst>
            <pc:docMk/>
            <pc:sldMk cId="1303581437" sldId="446"/>
            <ac:spMk id="4" creationId="{AF479339-F759-404D-9886-2083ACABDCA0}"/>
          </ac:spMkLst>
        </pc:spChg>
        <pc:spChg chg="mod">
          <ac:chgData name="Erik" userId="e92e8e71-05aa-4c44-9728-5ff1a0a20d65" providerId="ADAL" clId="{11A7A655-2125-4A06-A1D0-E46C79E634CB}" dt="2020-07-30T14:14:42.944" v="1939" actId="1076"/>
          <ac:spMkLst>
            <pc:docMk/>
            <pc:sldMk cId="1303581437" sldId="446"/>
            <ac:spMk id="7" creationId="{CCD727E3-7CBC-4F02-B364-5E5F4EEAC5FB}"/>
          </ac:spMkLst>
        </pc:spChg>
        <pc:cxnChg chg="mod">
          <ac:chgData name="Erik" userId="e92e8e71-05aa-4c44-9728-5ff1a0a20d65" providerId="ADAL" clId="{11A7A655-2125-4A06-A1D0-E46C79E634CB}" dt="2020-07-30T14:14:46.099" v="1940" actId="14100"/>
          <ac:cxnSpMkLst>
            <pc:docMk/>
            <pc:sldMk cId="1303581437" sldId="446"/>
            <ac:cxnSpMk id="9" creationId="{53213AF8-0B69-4058-975B-65A468C66D50}"/>
          </ac:cxnSpMkLst>
        </pc:cxnChg>
      </pc:sldChg>
      <pc:sldChg chg="modSp ord">
        <pc:chgData name="Erik" userId="e92e8e71-05aa-4c44-9728-5ff1a0a20d65" providerId="ADAL" clId="{11A7A655-2125-4A06-A1D0-E46C79E634CB}" dt="2020-07-30T14:14:24.640" v="1931" actId="14100"/>
        <pc:sldMkLst>
          <pc:docMk/>
          <pc:sldMk cId="412548071" sldId="447"/>
        </pc:sldMkLst>
        <pc:spChg chg="mod">
          <ac:chgData name="Erik" userId="e92e8e71-05aa-4c44-9728-5ff1a0a20d65" providerId="ADAL" clId="{11A7A655-2125-4A06-A1D0-E46C79E634CB}" dt="2020-07-30T14:10:41.275" v="1723"/>
          <ac:spMkLst>
            <pc:docMk/>
            <pc:sldMk cId="412548071" sldId="447"/>
            <ac:spMk id="2" creationId="{3016EF62-DC34-4EA9-BDB9-10AB6A0AF3D9}"/>
          </ac:spMkLst>
        </pc:spChg>
        <pc:spChg chg="mod">
          <ac:chgData name="Erik" userId="e92e8e71-05aa-4c44-9728-5ff1a0a20d65" providerId="ADAL" clId="{11A7A655-2125-4A06-A1D0-E46C79E634CB}" dt="2020-07-30T14:12:33.962" v="1757"/>
          <ac:spMkLst>
            <pc:docMk/>
            <pc:sldMk cId="412548071" sldId="447"/>
            <ac:spMk id="3" creationId="{0CA1E671-5DD6-4158-AA6B-CD0154CB999F}"/>
          </ac:spMkLst>
        </pc:spChg>
        <pc:spChg chg="mod">
          <ac:chgData name="Erik" userId="e92e8e71-05aa-4c44-9728-5ff1a0a20d65" providerId="ADAL" clId="{11A7A655-2125-4A06-A1D0-E46C79E634CB}" dt="2020-07-30T14:14:24.640" v="1931" actId="14100"/>
          <ac:spMkLst>
            <pc:docMk/>
            <pc:sldMk cId="412548071" sldId="447"/>
            <ac:spMk id="4" creationId="{AF479339-F759-404D-9886-2083ACABDCA0}"/>
          </ac:spMkLst>
        </pc:spChg>
      </pc:sldChg>
      <pc:sldChg chg="modSp">
        <pc:chgData name="Erik" userId="e92e8e71-05aa-4c44-9728-5ff1a0a20d65" providerId="ADAL" clId="{11A7A655-2125-4A06-A1D0-E46C79E634CB}" dt="2020-07-30T14:16:24.440" v="2154" actId="20577"/>
        <pc:sldMkLst>
          <pc:docMk/>
          <pc:sldMk cId="2272918260" sldId="449"/>
        </pc:sldMkLst>
        <pc:spChg chg="mod">
          <ac:chgData name="Erik" userId="e92e8e71-05aa-4c44-9728-5ff1a0a20d65" providerId="ADAL" clId="{11A7A655-2125-4A06-A1D0-E46C79E634CB}" dt="2020-07-30T14:15:22.354" v="1949" actId="20577"/>
          <ac:spMkLst>
            <pc:docMk/>
            <pc:sldMk cId="2272918260" sldId="449"/>
            <ac:spMk id="6" creationId="{4F969295-B658-4E06-9DAE-2378ECD92F26}"/>
          </ac:spMkLst>
        </pc:spChg>
        <pc:spChg chg="mod">
          <ac:chgData name="Erik" userId="e92e8e71-05aa-4c44-9728-5ff1a0a20d65" providerId="ADAL" clId="{11A7A655-2125-4A06-A1D0-E46C79E634CB}" dt="2020-07-30T14:16:24.440" v="2154" actId="20577"/>
          <ac:spMkLst>
            <pc:docMk/>
            <pc:sldMk cId="2272918260" sldId="449"/>
            <ac:spMk id="7" creationId="{C088E432-D4B5-4DE3-ABEE-606FE8243E99}"/>
          </ac:spMkLst>
        </pc:spChg>
      </pc:sldChg>
      <pc:sldChg chg="modSp">
        <pc:chgData name="Erik" userId="e92e8e71-05aa-4c44-9728-5ff1a0a20d65" providerId="ADAL" clId="{11A7A655-2125-4A06-A1D0-E46C79E634CB}" dt="2020-07-30T14:22:54.162" v="2249"/>
        <pc:sldMkLst>
          <pc:docMk/>
          <pc:sldMk cId="402103514" sldId="450"/>
        </pc:sldMkLst>
        <pc:spChg chg="mod">
          <ac:chgData name="Erik" userId="e92e8e71-05aa-4c44-9728-5ff1a0a20d65" providerId="ADAL" clId="{11A7A655-2125-4A06-A1D0-E46C79E634CB}" dt="2020-07-30T14:17:01.881" v="2155"/>
          <ac:spMkLst>
            <pc:docMk/>
            <pc:sldMk cId="402103514" sldId="450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4:19:37.922" v="2182" actId="20577"/>
          <ac:spMkLst>
            <pc:docMk/>
            <pc:sldMk cId="402103514" sldId="450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4:22:36.417" v="2240" actId="14100"/>
          <ac:spMkLst>
            <pc:docMk/>
            <pc:sldMk cId="402103514" sldId="450"/>
            <ac:spMk id="13" creationId="{EF3A89E9-EA9E-40E5-8309-F68F788BCD6D}"/>
          </ac:spMkLst>
        </pc:spChg>
        <pc:spChg chg="mod">
          <ac:chgData name="Erik" userId="e92e8e71-05aa-4c44-9728-5ff1a0a20d65" providerId="ADAL" clId="{11A7A655-2125-4A06-A1D0-E46C79E634CB}" dt="2020-07-30T14:22:54.162" v="2249"/>
          <ac:spMkLst>
            <pc:docMk/>
            <pc:sldMk cId="402103514" sldId="450"/>
            <ac:spMk id="23" creationId="{9C68108C-F5EA-43CD-8FAA-BA074B526228}"/>
          </ac:spMkLst>
        </pc:spChg>
      </pc:sldChg>
      <pc:sldChg chg="modSp">
        <pc:chgData name="Erik" userId="e92e8e71-05aa-4c44-9728-5ff1a0a20d65" providerId="ADAL" clId="{11A7A655-2125-4A06-A1D0-E46C79E634CB}" dt="2020-07-30T14:23:05.945" v="2253" actId="207"/>
        <pc:sldMkLst>
          <pc:docMk/>
          <pc:sldMk cId="2251899768" sldId="451"/>
        </pc:sldMkLst>
        <pc:spChg chg="mod">
          <ac:chgData name="Erik" userId="e92e8e71-05aa-4c44-9728-5ff1a0a20d65" providerId="ADAL" clId="{11A7A655-2125-4A06-A1D0-E46C79E634CB}" dt="2020-07-30T14:17:04.860" v="2156"/>
          <ac:spMkLst>
            <pc:docMk/>
            <pc:sldMk cId="2251899768" sldId="451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4:19:42.061" v="2183"/>
          <ac:spMkLst>
            <pc:docMk/>
            <pc:sldMk cId="2251899768" sldId="451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4:18:14.338" v="2171"/>
          <ac:spMkLst>
            <pc:docMk/>
            <pc:sldMk cId="2251899768" sldId="451"/>
            <ac:spMk id="9" creationId="{90D08F01-F516-49D5-9987-AD6F7D9D6D6E}"/>
          </ac:spMkLst>
        </pc:spChg>
        <pc:spChg chg="mod">
          <ac:chgData name="Erik" userId="e92e8e71-05aa-4c44-9728-5ff1a0a20d65" providerId="ADAL" clId="{11A7A655-2125-4A06-A1D0-E46C79E634CB}" dt="2020-07-30T14:20:44.675" v="2200" actId="14100"/>
          <ac:spMkLst>
            <pc:docMk/>
            <pc:sldMk cId="2251899768" sldId="451"/>
            <ac:spMk id="13" creationId="{EF3A89E9-EA9E-40E5-8309-F68F788BCD6D}"/>
          </ac:spMkLst>
        </pc:spChg>
        <pc:spChg chg="mod">
          <ac:chgData name="Erik" userId="e92e8e71-05aa-4c44-9728-5ff1a0a20d65" providerId="ADAL" clId="{11A7A655-2125-4A06-A1D0-E46C79E634CB}" dt="2020-07-30T14:23:05.945" v="2253" actId="207"/>
          <ac:spMkLst>
            <pc:docMk/>
            <pc:sldMk cId="2251899768" sldId="451"/>
            <ac:spMk id="14" creationId="{B50AE880-A3C1-4C42-BEAF-A49F6ADFEE3C}"/>
          </ac:spMkLst>
        </pc:spChg>
      </pc:sldChg>
      <pc:sldChg chg="modSp">
        <pc:chgData name="Erik" userId="e92e8e71-05aa-4c44-9728-5ff1a0a20d65" providerId="ADAL" clId="{11A7A655-2125-4A06-A1D0-E46C79E634CB}" dt="2020-07-30T14:23:13.761" v="2256"/>
        <pc:sldMkLst>
          <pc:docMk/>
          <pc:sldMk cId="4183674072" sldId="452"/>
        </pc:sldMkLst>
        <pc:spChg chg="mod">
          <ac:chgData name="Erik" userId="e92e8e71-05aa-4c44-9728-5ff1a0a20d65" providerId="ADAL" clId="{11A7A655-2125-4A06-A1D0-E46C79E634CB}" dt="2020-07-30T14:17:07.652" v="2157"/>
          <ac:spMkLst>
            <pc:docMk/>
            <pc:sldMk cId="4183674072" sldId="452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4:19:44.297" v="2184"/>
          <ac:spMkLst>
            <pc:docMk/>
            <pc:sldMk cId="4183674072" sldId="452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4:18:21.567" v="2172"/>
          <ac:spMkLst>
            <pc:docMk/>
            <pc:sldMk cId="4183674072" sldId="452"/>
            <ac:spMk id="9" creationId="{90D08F01-F516-49D5-9987-AD6F7D9D6D6E}"/>
          </ac:spMkLst>
        </pc:spChg>
        <pc:spChg chg="mod">
          <ac:chgData name="Erik" userId="e92e8e71-05aa-4c44-9728-5ff1a0a20d65" providerId="ADAL" clId="{11A7A655-2125-4A06-A1D0-E46C79E634CB}" dt="2020-07-30T14:20:50.178" v="2202" actId="14100"/>
          <ac:spMkLst>
            <pc:docMk/>
            <pc:sldMk cId="4183674072" sldId="452"/>
            <ac:spMk id="13" creationId="{EF3A89E9-EA9E-40E5-8309-F68F788BCD6D}"/>
          </ac:spMkLst>
        </pc:spChg>
        <pc:spChg chg="mod">
          <ac:chgData name="Erik" userId="e92e8e71-05aa-4c44-9728-5ff1a0a20d65" providerId="ADAL" clId="{11A7A655-2125-4A06-A1D0-E46C79E634CB}" dt="2020-07-30T14:23:13.761" v="2256"/>
          <ac:spMkLst>
            <pc:docMk/>
            <pc:sldMk cId="4183674072" sldId="452"/>
            <ac:spMk id="17" creationId="{ADEC8369-130E-4B5A-B2F5-28E19AC26FF8}"/>
          </ac:spMkLst>
        </pc:spChg>
      </pc:sldChg>
      <pc:sldChg chg="modSp">
        <pc:chgData name="Erik" userId="e92e8e71-05aa-4c44-9728-5ff1a0a20d65" providerId="ADAL" clId="{11A7A655-2125-4A06-A1D0-E46C79E634CB}" dt="2020-07-30T14:24:35.832" v="2290" actId="14100"/>
        <pc:sldMkLst>
          <pc:docMk/>
          <pc:sldMk cId="2768211977" sldId="453"/>
        </pc:sldMkLst>
        <pc:spChg chg="mod">
          <ac:chgData name="Erik" userId="e92e8e71-05aa-4c44-9728-5ff1a0a20d65" providerId="ADAL" clId="{11A7A655-2125-4A06-A1D0-E46C79E634CB}" dt="2020-07-30T14:17:10.477" v="2158"/>
          <ac:spMkLst>
            <pc:docMk/>
            <pc:sldMk cId="2768211977" sldId="453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4:19:46.998" v="2185"/>
          <ac:spMkLst>
            <pc:docMk/>
            <pc:sldMk cId="2768211977" sldId="453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4:18:29.700" v="2173"/>
          <ac:spMkLst>
            <pc:docMk/>
            <pc:sldMk cId="2768211977" sldId="453"/>
            <ac:spMk id="9" creationId="{90D08F01-F516-49D5-9987-AD6F7D9D6D6E}"/>
          </ac:spMkLst>
        </pc:spChg>
        <pc:spChg chg="mod">
          <ac:chgData name="Erik" userId="e92e8e71-05aa-4c44-9728-5ff1a0a20d65" providerId="ADAL" clId="{11A7A655-2125-4A06-A1D0-E46C79E634CB}" dt="2020-07-30T14:21:02.476" v="2206" actId="14100"/>
          <ac:spMkLst>
            <pc:docMk/>
            <pc:sldMk cId="2768211977" sldId="453"/>
            <ac:spMk id="13" creationId="{EF3A89E9-EA9E-40E5-8309-F68F788BCD6D}"/>
          </ac:spMkLst>
        </pc:spChg>
        <pc:spChg chg="mod">
          <ac:chgData name="Erik" userId="e92e8e71-05aa-4c44-9728-5ff1a0a20d65" providerId="ADAL" clId="{11A7A655-2125-4A06-A1D0-E46C79E634CB}" dt="2020-07-30T14:23:23.268" v="2260" actId="207"/>
          <ac:spMkLst>
            <pc:docMk/>
            <pc:sldMk cId="2768211977" sldId="453"/>
            <ac:spMk id="14" creationId="{6B3372E8-E20E-42E6-A301-23683004CFC2}"/>
          </ac:spMkLst>
        </pc:spChg>
        <pc:spChg chg="mod">
          <ac:chgData name="Erik" userId="e92e8e71-05aa-4c44-9728-5ff1a0a20d65" providerId="ADAL" clId="{11A7A655-2125-4A06-A1D0-E46C79E634CB}" dt="2020-07-30T14:24:25.114" v="2287" actId="14100"/>
          <ac:spMkLst>
            <pc:docMk/>
            <pc:sldMk cId="2768211977" sldId="453"/>
            <ac:spMk id="18" creationId="{23B72FD4-C618-4F4C-A20A-D343B7116884}"/>
          </ac:spMkLst>
        </pc:spChg>
        <pc:graphicFrameChg chg="modGraphic">
          <ac:chgData name="Erik" userId="e92e8e71-05aa-4c44-9728-5ff1a0a20d65" providerId="ADAL" clId="{11A7A655-2125-4A06-A1D0-E46C79E634CB}" dt="2020-07-30T14:21:55.046" v="2227" actId="20577"/>
          <ac:graphicFrameMkLst>
            <pc:docMk/>
            <pc:sldMk cId="2768211977" sldId="453"/>
            <ac:graphicFrameMk id="21" creationId="{E792E360-3D64-46E9-8B28-402E35FC0B50}"/>
          </ac:graphicFrameMkLst>
        </pc:graphicFrameChg>
        <pc:cxnChg chg="mod">
          <ac:chgData name="Erik" userId="e92e8e71-05aa-4c44-9728-5ff1a0a20d65" providerId="ADAL" clId="{11A7A655-2125-4A06-A1D0-E46C79E634CB}" dt="2020-07-30T14:24:35.832" v="2290" actId="14100"/>
          <ac:cxnSpMkLst>
            <pc:docMk/>
            <pc:sldMk cId="2768211977" sldId="453"/>
            <ac:cxnSpMk id="19" creationId="{C69CC7A9-E8CD-4CC8-880D-605995D6E180}"/>
          </ac:cxnSpMkLst>
        </pc:cxnChg>
      </pc:sldChg>
      <pc:sldChg chg="addSp delSp modSp">
        <pc:chgData name="Erik" userId="e92e8e71-05aa-4c44-9728-5ff1a0a20d65" providerId="ADAL" clId="{11A7A655-2125-4A06-A1D0-E46C79E634CB}" dt="2020-07-30T14:24:52.655" v="2296" actId="207"/>
        <pc:sldMkLst>
          <pc:docMk/>
          <pc:sldMk cId="2626683241" sldId="454"/>
        </pc:sldMkLst>
        <pc:spChg chg="mod">
          <ac:chgData name="Erik" userId="e92e8e71-05aa-4c44-9728-5ff1a0a20d65" providerId="ADAL" clId="{11A7A655-2125-4A06-A1D0-E46C79E634CB}" dt="2020-07-30T14:17:13.550" v="2159"/>
          <ac:spMkLst>
            <pc:docMk/>
            <pc:sldMk cId="2626683241" sldId="454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4:23:28.159" v="2263"/>
          <ac:spMkLst>
            <pc:docMk/>
            <pc:sldMk cId="2626683241" sldId="454"/>
            <ac:spMk id="4" creationId="{24A9ADB9-6911-49EB-87E1-EEF6DDCECA89}"/>
          </ac:spMkLst>
        </pc:spChg>
        <pc:spChg chg="mod">
          <ac:chgData name="Erik" userId="e92e8e71-05aa-4c44-9728-5ff1a0a20d65" providerId="ADAL" clId="{11A7A655-2125-4A06-A1D0-E46C79E634CB}" dt="2020-07-30T14:19:49.030" v="2186"/>
          <ac:spMkLst>
            <pc:docMk/>
            <pc:sldMk cId="2626683241" sldId="454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4:18:37.567" v="2174"/>
          <ac:spMkLst>
            <pc:docMk/>
            <pc:sldMk cId="2626683241" sldId="454"/>
            <ac:spMk id="9" creationId="{90D08F01-F516-49D5-9987-AD6F7D9D6D6E}"/>
          </ac:spMkLst>
        </pc:spChg>
        <pc:spChg chg="mod">
          <ac:chgData name="Erik" userId="e92e8e71-05aa-4c44-9728-5ff1a0a20d65" providerId="ADAL" clId="{11A7A655-2125-4A06-A1D0-E46C79E634CB}" dt="2020-07-30T14:21:08.812" v="2208" actId="14100"/>
          <ac:spMkLst>
            <pc:docMk/>
            <pc:sldMk cId="2626683241" sldId="454"/>
            <ac:spMk id="13" creationId="{EF3A89E9-EA9E-40E5-8309-F68F788BCD6D}"/>
          </ac:spMkLst>
        </pc:spChg>
        <pc:spChg chg="add mod">
          <ac:chgData name="Erik" userId="e92e8e71-05aa-4c44-9728-5ff1a0a20d65" providerId="ADAL" clId="{11A7A655-2125-4A06-A1D0-E46C79E634CB}" dt="2020-07-30T14:24:52.655" v="2296" actId="207"/>
          <ac:spMkLst>
            <pc:docMk/>
            <pc:sldMk cId="2626683241" sldId="454"/>
            <ac:spMk id="15" creationId="{5C8B10C9-448A-4A59-97F0-5A274AF1B090}"/>
          </ac:spMkLst>
        </pc:spChg>
        <pc:spChg chg="del">
          <ac:chgData name="Erik" userId="e92e8e71-05aa-4c44-9728-5ff1a0a20d65" providerId="ADAL" clId="{11A7A655-2125-4A06-A1D0-E46C79E634CB}" dt="2020-07-30T14:24:44.694" v="2292" actId="478"/>
          <ac:spMkLst>
            <pc:docMk/>
            <pc:sldMk cId="2626683241" sldId="454"/>
            <ac:spMk id="18" creationId="{23B72FD4-C618-4F4C-A20A-D343B7116884}"/>
          </ac:spMkLst>
        </pc:spChg>
        <pc:graphicFrameChg chg="modGraphic">
          <ac:chgData name="Erik" userId="e92e8e71-05aa-4c44-9728-5ff1a0a20d65" providerId="ADAL" clId="{11A7A655-2125-4A06-A1D0-E46C79E634CB}" dt="2020-07-30T14:21:59.126" v="2232" actId="20577"/>
          <ac:graphicFrameMkLst>
            <pc:docMk/>
            <pc:sldMk cId="2626683241" sldId="454"/>
            <ac:graphicFrameMk id="21" creationId="{E792E360-3D64-46E9-8B28-402E35FC0B50}"/>
          </ac:graphicFrameMkLst>
        </pc:graphicFrameChg>
        <pc:cxnChg chg="add">
          <ac:chgData name="Erik" userId="e92e8e71-05aa-4c44-9728-5ff1a0a20d65" providerId="ADAL" clId="{11A7A655-2125-4A06-A1D0-E46C79E634CB}" dt="2020-07-30T14:24:44.961" v="2293"/>
          <ac:cxnSpMkLst>
            <pc:docMk/>
            <pc:sldMk cId="2626683241" sldId="454"/>
            <ac:cxnSpMk id="17" creationId="{3BE550F2-81C8-4E1F-A45C-5E49A709FB3D}"/>
          </ac:cxnSpMkLst>
        </pc:cxnChg>
        <pc:cxnChg chg="del mod">
          <ac:chgData name="Erik" userId="e92e8e71-05aa-4c44-9728-5ff1a0a20d65" providerId="ADAL" clId="{11A7A655-2125-4A06-A1D0-E46C79E634CB}" dt="2020-07-30T14:24:42.598" v="2291" actId="478"/>
          <ac:cxnSpMkLst>
            <pc:docMk/>
            <pc:sldMk cId="2626683241" sldId="454"/>
            <ac:cxnSpMk id="19" creationId="{C69CC7A9-E8CD-4CC8-880D-605995D6E180}"/>
          </ac:cxnSpMkLst>
        </pc:cxnChg>
      </pc:sldChg>
      <pc:sldChg chg="addSp delSp modSp">
        <pc:chgData name="Erik" userId="e92e8e71-05aa-4c44-9728-5ff1a0a20d65" providerId="ADAL" clId="{11A7A655-2125-4A06-A1D0-E46C79E634CB}" dt="2020-07-30T14:25:04.714" v="2299"/>
        <pc:sldMkLst>
          <pc:docMk/>
          <pc:sldMk cId="1196398159" sldId="455"/>
        </pc:sldMkLst>
        <pc:spChg chg="mod">
          <ac:chgData name="Erik" userId="e92e8e71-05aa-4c44-9728-5ff1a0a20d65" providerId="ADAL" clId="{11A7A655-2125-4A06-A1D0-E46C79E634CB}" dt="2020-07-30T14:17:16.318" v="2160"/>
          <ac:spMkLst>
            <pc:docMk/>
            <pc:sldMk cId="1196398159" sldId="455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4:23:33.409" v="2266"/>
          <ac:spMkLst>
            <pc:docMk/>
            <pc:sldMk cId="1196398159" sldId="455"/>
            <ac:spMk id="4" creationId="{24A9ADB9-6911-49EB-87E1-EEF6DDCECA89}"/>
          </ac:spMkLst>
        </pc:spChg>
        <pc:spChg chg="mod">
          <ac:chgData name="Erik" userId="e92e8e71-05aa-4c44-9728-5ff1a0a20d65" providerId="ADAL" clId="{11A7A655-2125-4A06-A1D0-E46C79E634CB}" dt="2020-07-30T14:19:51.620" v="2187"/>
          <ac:spMkLst>
            <pc:docMk/>
            <pc:sldMk cId="1196398159" sldId="455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4:18:49.368" v="2175"/>
          <ac:spMkLst>
            <pc:docMk/>
            <pc:sldMk cId="1196398159" sldId="455"/>
            <ac:spMk id="9" creationId="{90D08F01-F516-49D5-9987-AD6F7D9D6D6E}"/>
          </ac:spMkLst>
        </pc:spChg>
        <pc:spChg chg="mod">
          <ac:chgData name="Erik" userId="e92e8e71-05aa-4c44-9728-5ff1a0a20d65" providerId="ADAL" clId="{11A7A655-2125-4A06-A1D0-E46C79E634CB}" dt="2020-07-30T14:21:14.739" v="2210" actId="14100"/>
          <ac:spMkLst>
            <pc:docMk/>
            <pc:sldMk cId="1196398159" sldId="455"/>
            <ac:spMk id="13" creationId="{EF3A89E9-EA9E-40E5-8309-F68F788BCD6D}"/>
          </ac:spMkLst>
        </pc:spChg>
        <pc:spChg chg="add">
          <ac:chgData name="Erik" userId="e92e8e71-05aa-4c44-9728-5ff1a0a20d65" providerId="ADAL" clId="{11A7A655-2125-4A06-A1D0-E46C79E634CB}" dt="2020-07-30T14:25:04.714" v="2299"/>
          <ac:spMkLst>
            <pc:docMk/>
            <pc:sldMk cId="1196398159" sldId="455"/>
            <ac:spMk id="14" creationId="{3E248E8F-751B-48E7-BE49-B5A600109947}"/>
          </ac:spMkLst>
        </pc:spChg>
        <pc:spChg chg="del">
          <ac:chgData name="Erik" userId="e92e8e71-05aa-4c44-9728-5ff1a0a20d65" providerId="ADAL" clId="{11A7A655-2125-4A06-A1D0-E46C79E634CB}" dt="2020-07-30T14:25:04.429" v="2298" actId="478"/>
          <ac:spMkLst>
            <pc:docMk/>
            <pc:sldMk cId="1196398159" sldId="455"/>
            <ac:spMk id="18" creationId="{23B72FD4-C618-4F4C-A20A-D343B7116884}"/>
          </ac:spMkLst>
        </pc:spChg>
        <pc:graphicFrameChg chg="mod">
          <ac:chgData name="Erik" userId="e92e8e71-05aa-4c44-9728-5ff1a0a20d65" providerId="ADAL" clId="{11A7A655-2125-4A06-A1D0-E46C79E634CB}" dt="2020-07-30T14:22:05.556" v="2233"/>
          <ac:graphicFrameMkLst>
            <pc:docMk/>
            <pc:sldMk cId="1196398159" sldId="455"/>
            <ac:graphicFrameMk id="21" creationId="{E792E360-3D64-46E9-8B28-402E35FC0B50}"/>
          </ac:graphicFrameMkLst>
        </pc:graphicFrameChg>
        <pc:cxnChg chg="add">
          <ac:chgData name="Erik" userId="e92e8e71-05aa-4c44-9728-5ff1a0a20d65" providerId="ADAL" clId="{11A7A655-2125-4A06-A1D0-E46C79E634CB}" dt="2020-07-30T14:25:04.714" v="2299"/>
          <ac:cxnSpMkLst>
            <pc:docMk/>
            <pc:sldMk cId="1196398159" sldId="455"/>
            <ac:cxnSpMk id="15" creationId="{D42FEBB5-49CA-47BB-A9DD-708693FBDC4D}"/>
          </ac:cxnSpMkLst>
        </pc:cxnChg>
        <pc:cxnChg chg="del mod">
          <ac:chgData name="Erik" userId="e92e8e71-05aa-4c44-9728-5ff1a0a20d65" providerId="ADAL" clId="{11A7A655-2125-4A06-A1D0-E46C79E634CB}" dt="2020-07-30T14:25:02.261" v="2297" actId="478"/>
          <ac:cxnSpMkLst>
            <pc:docMk/>
            <pc:sldMk cId="1196398159" sldId="455"/>
            <ac:cxnSpMk id="19" creationId="{C69CC7A9-E8CD-4CC8-880D-605995D6E180}"/>
          </ac:cxnSpMkLst>
        </pc:cxnChg>
      </pc:sldChg>
      <pc:sldChg chg="addSp delSp modSp">
        <pc:chgData name="Erik" userId="e92e8e71-05aa-4c44-9728-5ff1a0a20d65" providerId="ADAL" clId="{11A7A655-2125-4A06-A1D0-E46C79E634CB}" dt="2020-07-30T14:25:10.555" v="2302"/>
        <pc:sldMkLst>
          <pc:docMk/>
          <pc:sldMk cId="3883294827" sldId="456"/>
        </pc:sldMkLst>
        <pc:spChg chg="mod">
          <ac:chgData name="Erik" userId="e92e8e71-05aa-4c44-9728-5ff1a0a20d65" providerId="ADAL" clId="{11A7A655-2125-4A06-A1D0-E46C79E634CB}" dt="2020-07-30T14:17:20.235" v="2161"/>
          <ac:spMkLst>
            <pc:docMk/>
            <pc:sldMk cId="3883294827" sldId="456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4:23:44.377" v="2271"/>
          <ac:spMkLst>
            <pc:docMk/>
            <pc:sldMk cId="3883294827" sldId="456"/>
            <ac:spMk id="4" creationId="{24A9ADB9-6911-49EB-87E1-EEF6DDCECA89}"/>
          </ac:spMkLst>
        </pc:spChg>
        <pc:spChg chg="mod">
          <ac:chgData name="Erik" userId="e92e8e71-05aa-4c44-9728-5ff1a0a20d65" providerId="ADAL" clId="{11A7A655-2125-4A06-A1D0-E46C79E634CB}" dt="2020-07-30T14:19:53.626" v="2188"/>
          <ac:spMkLst>
            <pc:docMk/>
            <pc:sldMk cId="3883294827" sldId="456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4:18:55.451" v="2176"/>
          <ac:spMkLst>
            <pc:docMk/>
            <pc:sldMk cId="3883294827" sldId="456"/>
            <ac:spMk id="9" creationId="{90D08F01-F516-49D5-9987-AD6F7D9D6D6E}"/>
          </ac:spMkLst>
        </pc:spChg>
        <pc:spChg chg="mod">
          <ac:chgData name="Erik" userId="e92e8e71-05aa-4c44-9728-5ff1a0a20d65" providerId="ADAL" clId="{11A7A655-2125-4A06-A1D0-E46C79E634CB}" dt="2020-07-30T14:21:19.570" v="2212" actId="14100"/>
          <ac:spMkLst>
            <pc:docMk/>
            <pc:sldMk cId="3883294827" sldId="456"/>
            <ac:spMk id="13" creationId="{EF3A89E9-EA9E-40E5-8309-F68F788BCD6D}"/>
          </ac:spMkLst>
        </pc:spChg>
        <pc:spChg chg="add">
          <ac:chgData name="Erik" userId="e92e8e71-05aa-4c44-9728-5ff1a0a20d65" providerId="ADAL" clId="{11A7A655-2125-4A06-A1D0-E46C79E634CB}" dt="2020-07-30T14:25:10.555" v="2302"/>
          <ac:spMkLst>
            <pc:docMk/>
            <pc:sldMk cId="3883294827" sldId="456"/>
            <ac:spMk id="14" creationId="{26B3C5E2-4763-49C9-B60A-DFC60E5AED55}"/>
          </ac:spMkLst>
        </pc:spChg>
        <pc:spChg chg="del">
          <ac:chgData name="Erik" userId="e92e8e71-05aa-4c44-9728-5ff1a0a20d65" providerId="ADAL" clId="{11A7A655-2125-4A06-A1D0-E46C79E634CB}" dt="2020-07-30T14:25:10.257" v="2301" actId="478"/>
          <ac:spMkLst>
            <pc:docMk/>
            <pc:sldMk cId="3883294827" sldId="456"/>
            <ac:spMk id="18" creationId="{23B72FD4-C618-4F4C-A20A-D343B7116884}"/>
          </ac:spMkLst>
        </pc:spChg>
        <pc:graphicFrameChg chg="mod">
          <ac:chgData name="Erik" userId="e92e8e71-05aa-4c44-9728-5ff1a0a20d65" providerId="ADAL" clId="{11A7A655-2125-4A06-A1D0-E46C79E634CB}" dt="2020-07-30T14:22:08.734" v="2234"/>
          <ac:graphicFrameMkLst>
            <pc:docMk/>
            <pc:sldMk cId="3883294827" sldId="456"/>
            <ac:graphicFrameMk id="21" creationId="{E792E360-3D64-46E9-8B28-402E35FC0B50}"/>
          </ac:graphicFrameMkLst>
        </pc:graphicFrameChg>
        <pc:cxnChg chg="add">
          <ac:chgData name="Erik" userId="e92e8e71-05aa-4c44-9728-5ff1a0a20d65" providerId="ADAL" clId="{11A7A655-2125-4A06-A1D0-E46C79E634CB}" dt="2020-07-30T14:25:10.555" v="2302"/>
          <ac:cxnSpMkLst>
            <pc:docMk/>
            <pc:sldMk cId="3883294827" sldId="456"/>
            <ac:cxnSpMk id="15" creationId="{CD73DA17-3091-4981-81DB-B3A7164AFB40}"/>
          </ac:cxnSpMkLst>
        </pc:cxnChg>
        <pc:cxnChg chg="del mod">
          <ac:chgData name="Erik" userId="e92e8e71-05aa-4c44-9728-5ff1a0a20d65" providerId="ADAL" clId="{11A7A655-2125-4A06-A1D0-E46C79E634CB}" dt="2020-07-30T14:25:07.446" v="2300" actId="478"/>
          <ac:cxnSpMkLst>
            <pc:docMk/>
            <pc:sldMk cId="3883294827" sldId="456"/>
            <ac:cxnSpMk id="19" creationId="{C69CC7A9-E8CD-4CC8-880D-605995D6E180}"/>
          </ac:cxnSpMkLst>
        </pc:cxnChg>
      </pc:sldChg>
      <pc:sldChg chg="addSp delSp modSp">
        <pc:chgData name="Erik" userId="e92e8e71-05aa-4c44-9728-5ff1a0a20d65" providerId="ADAL" clId="{11A7A655-2125-4A06-A1D0-E46C79E634CB}" dt="2020-07-30T14:25:17.354" v="2305"/>
        <pc:sldMkLst>
          <pc:docMk/>
          <pc:sldMk cId="4046230722" sldId="457"/>
        </pc:sldMkLst>
        <pc:spChg chg="mod">
          <ac:chgData name="Erik" userId="e92e8e71-05aa-4c44-9728-5ff1a0a20d65" providerId="ADAL" clId="{11A7A655-2125-4A06-A1D0-E46C79E634CB}" dt="2020-07-30T14:17:23.510" v="2162"/>
          <ac:spMkLst>
            <pc:docMk/>
            <pc:sldMk cId="4046230722" sldId="457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4:23:41.344" v="2270" actId="20577"/>
          <ac:spMkLst>
            <pc:docMk/>
            <pc:sldMk cId="4046230722" sldId="457"/>
            <ac:spMk id="4" creationId="{24A9ADB9-6911-49EB-87E1-EEF6DDCECA89}"/>
          </ac:spMkLst>
        </pc:spChg>
        <pc:spChg chg="mod">
          <ac:chgData name="Erik" userId="e92e8e71-05aa-4c44-9728-5ff1a0a20d65" providerId="ADAL" clId="{11A7A655-2125-4A06-A1D0-E46C79E634CB}" dt="2020-07-30T14:19:55.622" v="2189"/>
          <ac:spMkLst>
            <pc:docMk/>
            <pc:sldMk cId="4046230722" sldId="457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4:19:04.930" v="2177"/>
          <ac:spMkLst>
            <pc:docMk/>
            <pc:sldMk cId="4046230722" sldId="457"/>
            <ac:spMk id="9" creationId="{90D08F01-F516-49D5-9987-AD6F7D9D6D6E}"/>
          </ac:spMkLst>
        </pc:spChg>
        <pc:spChg chg="mod">
          <ac:chgData name="Erik" userId="e92e8e71-05aa-4c44-9728-5ff1a0a20d65" providerId="ADAL" clId="{11A7A655-2125-4A06-A1D0-E46C79E634CB}" dt="2020-07-30T14:21:24.400" v="2214" actId="14100"/>
          <ac:spMkLst>
            <pc:docMk/>
            <pc:sldMk cId="4046230722" sldId="457"/>
            <ac:spMk id="13" creationId="{EF3A89E9-EA9E-40E5-8309-F68F788BCD6D}"/>
          </ac:spMkLst>
        </pc:spChg>
        <pc:spChg chg="add">
          <ac:chgData name="Erik" userId="e92e8e71-05aa-4c44-9728-5ff1a0a20d65" providerId="ADAL" clId="{11A7A655-2125-4A06-A1D0-E46C79E634CB}" dt="2020-07-30T14:25:17.354" v="2305"/>
          <ac:spMkLst>
            <pc:docMk/>
            <pc:sldMk cId="4046230722" sldId="457"/>
            <ac:spMk id="15" creationId="{9986BB9F-FD27-48D2-A2C6-33C7746E6820}"/>
          </ac:spMkLst>
        </pc:spChg>
        <pc:spChg chg="del">
          <ac:chgData name="Erik" userId="e92e8e71-05aa-4c44-9728-5ff1a0a20d65" providerId="ADAL" clId="{11A7A655-2125-4A06-A1D0-E46C79E634CB}" dt="2020-07-30T14:25:17.070" v="2304" actId="478"/>
          <ac:spMkLst>
            <pc:docMk/>
            <pc:sldMk cId="4046230722" sldId="457"/>
            <ac:spMk id="18" creationId="{23B72FD4-C618-4F4C-A20A-D343B7116884}"/>
          </ac:spMkLst>
        </pc:spChg>
        <pc:graphicFrameChg chg="mod">
          <ac:chgData name="Erik" userId="e92e8e71-05aa-4c44-9728-5ff1a0a20d65" providerId="ADAL" clId="{11A7A655-2125-4A06-A1D0-E46C79E634CB}" dt="2020-07-30T14:22:11.747" v="2235"/>
          <ac:graphicFrameMkLst>
            <pc:docMk/>
            <pc:sldMk cId="4046230722" sldId="457"/>
            <ac:graphicFrameMk id="21" creationId="{E792E360-3D64-46E9-8B28-402E35FC0B50}"/>
          </ac:graphicFrameMkLst>
        </pc:graphicFrameChg>
        <pc:cxnChg chg="add">
          <ac:chgData name="Erik" userId="e92e8e71-05aa-4c44-9728-5ff1a0a20d65" providerId="ADAL" clId="{11A7A655-2125-4A06-A1D0-E46C79E634CB}" dt="2020-07-30T14:25:17.354" v="2305"/>
          <ac:cxnSpMkLst>
            <pc:docMk/>
            <pc:sldMk cId="4046230722" sldId="457"/>
            <ac:cxnSpMk id="16" creationId="{DBAF19A4-74D1-454C-9842-1CD6EA0BAE99}"/>
          </ac:cxnSpMkLst>
        </pc:cxnChg>
        <pc:cxnChg chg="del mod">
          <ac:chgData name="Erik" userId="e92e8e71-05aa-4c44-9728-5ff1a0a20d65" providerId="ADAL" clId="{11A7A655-2125-4A06-A1D0-E46C79E634CB}" dt="2020-07-30T14:25:14.334" v="2303" actId="478"/>
          <ac:cxnSpMkLst>
            <pc:docMk/>
            <pc:sldMk cId="4046230722" sldId="457"/>
            <ac:cxnSpMk id="19" creationId="{C69CC7A9-E8CD-4CC8-880D-605995D6E180}"/>
          </ac:cxnSpMkLst>
        </pc:cxnChg>
      </pc:sldChg>
      <pc:sldChg chg="addSp delSp modSp">
        <pc:chgData name="Erik" userId="e92e8e71-05aa-4c44-9728-5ff1a0a20d65" providerId="ADAL" clId="{11A7A655-2125-4A06-A1D0-E46C79E634CB}" dt="2020-07-30T14:25:22.722" v="2308"/>
        <pc:sldMkLst>
          <pc:docMk/>
          <pc:sldMk cId="2597347678" sldId="459"/>
        </pc:sldMkLst>
        <pc:spChg chg="mod">
          <ac:chgData name="Erik" userId="e92e8e71-05aa-4c44-9728-5ff1a0a20d65" providerId="ADAL" clId="{11A7A655-2125-4A06-A1D0-E46C79E634CB}" dt="2020-07-30T14:17:26.448" v="2163"/>
          <ac:spMkLst>
            <pc:docMk/>
            <pc:sldMk cId="2597347678" sldId="459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4:23:51.189" v="2274"/>
          <ac:spMkLst>
            <pc:docMk/>
            <pc:sldMk cId="2597347678" sldId="459"/>
            <ac:spMk id="4" creationId="{24A9ADB9-6911-49EB-87E1-EEF6DDCECA89}"/>
          </ac:spMkLst>
        </pc:spChg>
        <pc:spChg chg="mod">
          <ac:chgData name="Erik" userId="e92e8e71-05aa-4c44-9728-5ff1a0a20d65" providerId="ADAL" clId="{11A7A655-2125-4A06-A1D0-E46C79E634CB}" dt="2020-07-30T14:19:58.110" v="2190"/>
          <ac:spMkLst>
            <pc:docMk/>
            <pc:sldMk cId="2597347678" sldId="459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4:19:10.880" v="2178"/>
          <ac:spMkLst>
            <pc:docMk/>
            <pc:sldMk cId="2597347678" sldId="459"/>
            <ac:spMk id="9" creationId="{90D08F01-F516-49D5-9987-AD6F7D9D6D6E}"/>
          </ac:spMkLst>
        </pc:spChg>
        <pc:spChg chg="mod">
          <ac:chgData name="Erik" userId="e92e8e71-05aa-4c44-9728-5ff1a0a20d65" providerId="ADAL" clId="{11A7A655-2125-4A06-A1D0-E46C79E634CB}" dt="2020-07-30T14:21:28.648" v="2216" actId="14100"/>
          <ac:spMkLst>
            <pc:docMk/>
            <pc:sldMk cId="2597347678" sldId="459"/>
            <ac:spMk id="13" creationId="{EF3A89E9-EA9E-40E5-8309-F68F788BCD6D}"/>
          </ac:spMkLst>
        </pc:spChg>
        <pc:spChg chg="add">
          <ac:chgData name="Erik" userId="e92e8e71-05aa-4c44-9728-5ff1a0a20d65" providerId="ADAL" clId="{11A7A655-2125-4A06-A1D0-E46C79E634CB}" dt="2020-07-30T14:25:22.722" v="2308"/>
          <ac:spMkLst>
            <pc:docMk/>
            <pc:sldMk cId="2597347678" sldId="459"/>
            <ac:spMk id="16" creationId="{BD761C9B-1530-4A83-9EA9-20FF222D05E5}"/>
          </ac:spMkLst>
        </pc:spChg>
        <pc:spChg chg="del">
          <ac:chgData name="Erik" userId="e92e8e71-05aa-4c44-9728-5ff1a0a20d65" providerId="ADAL" clId="{11A7A655-2125-4A06-A1D0-E46C79E634CB}" dt="2020-07-30T14:25:22.441" v="2307" actId="478"/>
          <ac:spMkLst>
            <pc:docMk/>
            <pc:sldMk cId="2597347678" sldId="459"/>
            <ac:spMk id="18" creationId="{23B72FD4-C618-4F4C-A20A-D343B7116884}"/>
          </ac:spMkLst>
        </pc:spChg>
        <pc:graphicFrameChg chg="mod">
          <ac:chgData name="Erik" userId="e92e8e71-05aa-4c44-9728-5ff1a0a20d65" providerId="ADAL" clId="{11A7A655-2125-4A06-A1D0-E46C79E634CB}" dt="2020-07-30T14:22:15.054" v="2236"/>
          <ac:graphicFrameMkLst>
            <pc:docMk/>
            <pc:sldMk cId="2597347678" sldId="459"/>
            <ac:graphicFrameMk id="21" creationId="{E792E360-3D64-46E9-8B28-402E35FC0B50}"/>
          </ac:graphicFrameMkLst>
        </pc:graphicFrameChg>
        <pc:cxnChg chg="add">
          <ac:chgData name="Erik" userId="e92e8e71-05aa-4c44-9728-5ff1a0a20d65" providerId="ADAL" clId="{11A7A655-2125-4A06-A1D0-E46C79E634CB}" dt="2020-07-30T14:25:22.722" v="2308"/>
          <ac:cxnSpMkLst>
            <pc:docMk/>
            <pc:sldMk cId="2597347678" sldId="459"/>
            <ac:cxnSpMk id="17" creationId="{10E72992-D432-4EA4-B8BD-BDEB41845AFB}"/>
          </ac:cxnSpMkLst>
        </pc:cxnChg>
        <pc:cxnChg chg="del mod">
          <ac:chgData name="Erik" userId="e92e8e71-05aa-4c44-9728-5ff1a0a20d65" providerId="ADAL" clId="{11A7A655-2125-4A06-A1D0-E46C79E634CB}" dt="2020-07-30T14:25:20.319" v="2306" actId="478"/>
          <ac:cxnSpMkLst>
            <pc:docMk/>
            <pc:sldMk cId="2597347678" sldId="459"/>
            <ac:cxnSpMk id="19" creationId="{C69CC7A9-E8CD-4CC8-880D-605995D6E180}"/>
          </ac:cxnSpMkLst>
        </pc:cxnChg>
      </pc:sldChg>
      <pc:sldChg chg="modSp">
        <pc:chgData name="Erik" userId="e92e8e71-05aa-4c44-9728-5ff1a0a20d65" providerId="ADAL" clId="{11A7A655-2125-4A06-A1D0-E46C79E634CB}" dt="2020-07-30T14:23:57.019" v="2277"/>
        <pc:sldMkLst>
          <pc:docMk/>
          <pc:sldMk cId="564408733" sldId="460"/>
        </pc:sldMkLst>
        <pc:spChg chg="mod">
          <ac:chgData name="Erik" userId="e92e8e71-05aa-4c44-9728-5ff1a0a20d65" providerId="ADAL" clId="{11A7A655-2125-4A06-A1D0-E46C79E634CB}" dt="2020-07-30T14:17:29.843" v="2164"/>
          <ac:spMkLst>
            <pc:docMk/>
            <pc:sldMk cId="564408733" sldId="460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4:23:57.019" v="2277"/>
          <ac:spMkLst>
            <pc:docMk/>
            <pc:sldMk cId="564408733" sldId="460"/>
            <ac:spMk id="4" creationId="{24A9ADB9-6911-49EB-87E1-EEF6DDCECA89}"/>
          </ac:spMkLst>
        </pc:spChg>
        <pc:spChg chg="mod">
          <ac:chgData name="Erik" userId="e92e8e71-05aa-4c44-9728-5ff1a0a20d65" providerId="ADAL" clId="{11A7A655-2125-4A06-A1D0-E46C79E634CB}" dt="2020-07-30T14:20:00.151" v="2191"/>
          <ac:spMkLst>
            <pc:docMk/>
            <pc:sldMk cId="564408733" sldId="460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4:19:16.885" v="2179"/>
          <ac:spMkLst>
            <pc:docMk/>
            <pc:sldMk cId="564408733" sldId="460"/>
            <ac:spMk id="9" creationId="{90D08F01-F516-49D5-9987-AD6F7D9D6D6E}"/>
          </ac:spMkLst>
        </pc:spChg>
        <pc:spChg chg="mod">
          <ac:chgData name="Erik" userId="e92e8e71-05aa-4c44-9728-5ff1a0a20d65" providerId="ADAL" clId="{11A7A655-2125-4A06-A1D0-E46C79E634CB}" dt="2020-07-30T14:21:33.010" v="2218" actId="14100"/>
          <ac:spMkLst>
            <pc:docMk/>
            <pc:sldMk cId="564408733" sldId="460"/>
            <ac:spMk id="13" creationId="{EF3A89E9-EA9E-40E5-8309-F68F788BCD6D}"/>
          </ac:spMkLst>
        </pc:spChg>
      </pc:sldChg>
      <pc:sldChg chg="modSp">
        <pc:chgData name="Erik" userId="e92e8e71-05aa-4c44-9728-5ff1a0a20d65" providerId="ADAL" clId="{11A7A655-2125-4A06-A1D0-E46C79E634CB}" dt="2020-07-30T14:24:02.336" v="2280"/>
        <pc:sldMkLst>
          <pc:docMk/>
          <pc:sldMk cId="3789186015" sldId="461"/>
        </pc:sldMkLst>
        <pc:spChg chg="mod">
          <ac:chgData name="Erik" userId="e92e8e71-05aa-4c44-9728-5ff1a0a20d65" providerId="ADAL" clId="{11A7A655-2125-4A06-A1D0-E46C79E634CB}" dt="2020-07-30T14:17:32.222" v="2165"/>
          <ac:spMkLst>
            <pc:docMk/>
            <pc:sldMk cId="3789186015" sldId="461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4:24:02.336" v="2280"/>
          <ac:spMkLst>
            <pc:docMk/>
            <pc:sldMk cId="3789186015" sldId="461"/>
            <ac:spMk id="4" creationId="{24A9ADB9-6911-49EB-87E1-EEF6DDCECA89}"/>
          </ac:spMkLst>
        </pc:spChg>
        <pc:spChg chg="mod">
          <ac:chgData name="Erik" userId="e92e8e71-05aa-4c44-9728-5ff1a0a20d65" providerId="ADAL" clId="{11A7A655-2125-4A06-A1D0-E46C79E634CB}" dt="2020-07-30T14:20:01.878" v="2192"/>
          <ac:spMkLst>
            <pc:docMk/>
            <pc:sldMk cId="3789186015" sldId="461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4:19:23.981" v="2180"/>
          <ac:spMkLst>
            <pc:docMk/>
            <pc:sldMk cId="3789186015" sldId="461"/>
            <ac:spMk id="9" creationId="{90D08F01-F516-49D5-9987-AD6F7D9D6D6E}"/>
          </ac:spMkLst>
        </pc:spChg>
        <pc:spChg chg="mod">
          <ac:chgData name="Erik" userId="e92e8e71-05aa-4c44-9728-5ff1a0a20d65" providerId="ADAL" clId="{11A7A655-2125-4A06-A1D0-E46C79E634CB}" dt="2020-07-30T14:21:40.162" v="2220" actId="14100"/>
          <ac:spMkLst>
            <pc:docMk/>
            <pc:sldMk cId="3789186015" sldId="461"/>
            <ac:spMk id="13" creationId="{EF3A89E9-EA9E-40E5-8309-F68F788BCD6D}"/>
          </ac:spMkLst>
        </pc:spChg>
      </pc:sldChg>
      <pc:sldChg chg="modSp">
        <pc:chgData name="Erik" userId="e92e8e71-05aa-4c44-9728-5ff1a0a20d65" providerId="ADAL" clId="{11A7A655-2125-4A06-A1D0-E46C79E634CB}" dt="2020-07-30T14:24:07.482" v="2283"/>
        <pc:sldMkLst>
          <pc:docMk/>
          <pc:sldMk cId="1936806136" sldId="462"/>
        </pc:sldMkLst>
        <pc:spChg chg="mod">
          <ac:chgData name="Erik" userId="e92e8e71-05aa-4c44-9728-5ff1a0a20d65" providerId="ADAL" clId="{11A7A655-2125-4A06-A1D0-E46C79E634CB}" dt="2020-07-30T14:17:36.175" v="2166"/>
          <ac:spMkLst>
            <pc:docMk/>
            <pc:sldMk cId="1936806136" sldId="462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4:24:07.482" v="2283"/>
          <ac:spMkLst>
            <pc:docMk/>
            <pc:sldMk cId="1936806136" sldId="462"/>
            <ac:spMk id="4" creationId="{24A9ADB9-6911-49EB-87E1-EEF6DDCECA89}"/>
          </ac:spMkLst>
        </pc:spChg>
        <pc:spChg chg="mod">
          <ac:chgData name="Erik" userId="e92e8e71-05aa-4c44-9728-5ff1a0a20d65" providerId="ADAL" clId="{11A7A655-2125-4A06-A1D0-E46C79E634CB}" dt="2020-07-30T14:20:04.348" v="2193"/>
          <ac:spMkLst>
            <pc:docMk/>
            <pc:sldMk cId="1936806136" sldId="462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4:21:46.165" v="2222" actId="14100"/>
          <ac:spMkLst>
            <pc:docMk/>
            <pc:sldMk cId="1936806136" sldId="462"/>
            <ac:spMk id="13" creationId="{EF3A89E9-EA9E-40E5-8309-F68F788BCD6D}"/>
          </ac:spMkLst>
        </pc:spChg>
      </pc:sldChg>
      <pc:sldChg chg="modSp">
        <pc:chgData name="Erik" userId="e92e8e71-05aa-4c44-9728-5ff1a0a20d65" providerId="ADAL" clId="{11A7A655-2125-4A06-A1D0-E46C79E634CB}" dt="2020-07-30T14:17:57.446" v="2170" actId="20577"/>
        <pc:sldMkLst>
          <pc:docMk/>
          <pc:sldMk cId="2884453215" sldId="463"/>
        </pc:sldMkLst>
        <pc:spChg chg="mod">
          <ac:chgData name="Erik" userId="e92e8e71-05aa-4c44-9728-5ff1a0a20d65" providerId="ADAL" clId="{11A7A655-2125-4A06-A1D0-E46C79E634CB}" dt="2020-07-30T13:53:48.046" v="1046"/>
          <ac:spMkLst>
            <pc:docMk/>
            <pc:sldMk cId="2884453215" sldId="463"/>
            <ac:spMk id="2" creationId="{09A3334A-7153-4349-AD2C-57F7BE2C5D2D}"/>
          </ac:spMkLst>
        </pc:spChg>
        <pc:spChg chg="mod">
          <ac:chgData name="Erik" userId="e92e8e71-05aa-4c44-9728-5ff1a0a20d65" providerId="ADAL" clId="{11A7A655-2125-4A06-A1D0-E46C79E634CB}" dt="2020-07-30T13:54:42.390" v="1059"/>
          <ac:spMkLst>
            <pc:docMk/>
            <pc:sldMk cId="2884453215" sldId="463"/>
            <ac:spMk id="7" creationId="{8D86533F-80A3-491D-8F15-990D93426502}"/>
          </ac:spMkLst>
        </pc:spChg>
        <pc:spChg chg="mod">
          <ac:chgData name="Erik" userId="e92e8e71-05aa-4c44-9728-5ff1a0a20d65" providerId="ADAL" clId="{11A7A655-2125-4A06-A1D0-E46C79E634CB}" dt="2020-07-30T14:17:57.446" v="2170" actId="20577"/>
          <ac:spMkLst>
            <pc:docMk/>
            <pc:sldMk cId="2884453215" sldId="463"/>
            <ac:spMk id="9" creationId="{90D08F01-F516-49D5-9987-AD6F7D9D6D6E}"/>
          </ac:spMkLst>
        </pc:spChg>
        <pc:spChg chg="mod">
          <ac:chgData name="Erik" userId="e92e8e71-05aa-4c44-9728-5ff1a0a20d65" providerId="ADAL" clId="{11A7A655-2125-4A06-A1D0-E46C79E634CB}" dt="2020-07-30T13:55:57.327" v="1087" actId="14100"/>
          <ac:spMkLst>
            <pc:docMk/>
            <pc:sldMk cId="2884453215" sldId="463"/>
            <ac:spMk id="13" creationId="{EF3A89E9-EA9E-40E5-8309-F68F788BCD6D}"/>
          </ac:spMkLst>
        </pc:spChg>
      </pc:sldChg>
    </pc:docChg>
  </pc:docChgLst>
  <pc:docChgLst>
    <pc:chgData name="Erik Král" userId="e92e8e71-05aa-4c44-9728-5ff1a0a20d65" providerId="ADAL" clId="{4B57F10C-FE54-478B-AD8A-1E5110CA5A79}"/>
    <pc:docChg chg="custSel modSld">
      <pc:chgData name="Erik Král" userId="e92e8e71-05aa-4c44-9728-5ff1a0a20d65" providerId="ADAL" clId="{4B57F10C-FE54-478B-AD8A-1E5110CA5A79}" dt="2020-07-23T13:12:12.173" v="43" actId="20577"/>
      <pc:docMkLst>
        <pc:docMk/>
      </pc:docMkLst>
      <pc:sldChg chg="modSp">
        <pc:chgData name="Erik Král" userId="e92e8e71-05aa-4c44-9728-5ff1a0a20d65" providerId="ADAL" clId="{4B57F10C-FE54-478B-AD8A-1E5110CA5A79}" dt="2020-07-23T13:09:34.247" v="5"/>
        <pc:sldMkLst>
          <pc:docMk/>
          <pc:sldMk cId="3410786804" sldId="280"/>
        </pc:sldMkLst>
        <pc:spChg chg="mod">
          <ac:chgData name="Erik Král" userId="e92e8e71-05aa-4c44-9728-5ff1a0a20d65" providerId="ADAL" clId="{4B57F10C-FE54-478B-AD8A-1E5110CA5A79}" dt="2020-07-23T13:09:34.247" v="5"/>
          <ac:spMkLst>
            <pc:docMk/>
            <pc:sldMk cId="3410786804" sldId="280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4B57F10C-FE54-478B-AD8A-1E5110CA5A79}" dt="2020-07-23T13:09:14.453" v="4"/>
        <pc:sldMkLst>
          <pc:docMk/>
          <pc:sldMk cId="3851863752" sldId="289"/>
        </pc:sldMkLst>
        <pc:spChg chg="mod">
          <ac:chgData name="Erik Král" userId="e92e8e71-05aa-4c44-9728-5ff1a0a20d65" providerId="ADAL" clId="{4B57F10C-FE54-478B-AD8A-1E5110CA5A79}" dt="2020-07-23T13:09:14.453" v="4"/>
          <ac:spMkLst>
            <pc:docMk/>
            <pc:sldMk cId="3851863752" sldId="289"/>
            <ac:spMk id="2" creationId="{CD1D09A0-C8F1-4F98-A577-9E77B122886C}"/>
          </ac:spMkLst>
        </pc:spChg>
      </pc:sldChg>
      <pc:sldChg chg="modSp">
        <pc:chgData name="Erik Král" userId="e92e8e71-05aa-4c44-9728-5ff1a0a20d65" providerId="ADAL" clId="{4B57F10C-FE54-478B-AD8A-1E5110CA5A79}" dt="2020-07-23T13:09:02.889" v="3" actId="20577"/>
        <pc:sldMkLst>
          <pc:docMk/>
          <pc:sldMk cId="2076725490" sldId="291"/>
        </pc:sldMkLst>
        <pc:spChg chg="mod">
          <ac:chgData name="Erik Král" userId="e92e8e71-05aa-4c44-9728-5ff1a0a20d65" providerId="ADAL" clId="{4B57F10C-FE54-478B-AD8A-1E5110CA5A79}" dt="2020-07-23T13:08:56.963" v="1"/>
          <ac:spMkLst>
            <pc:docMk/>
            <pc:sldMk cId="2076725490" sldId="291"/>
            <ac:spMk id="2" creationId="{3B76B146-382F-473E-A185-43DCDEFC24A8}"/>
          </ac:spMkLst>
        </pc:spChg>
        <pc:spChg chg="mod">
          <ac:chgData name="Erik Král" userId="e92e8e71-05aa-4c44-9728-5ff1a0a20d65" providerId="ADAL" clId="{4B57F10C-FE54-478B-AD8A-1E5110CA5A79}" dt="2020-07-23T13:09:02.889" v="3" actId="20577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4B57F10C-FE54-478B-AD8A-1E5110CA5A79}" dt="2020-07-23T13:08:46.615" v="0"/>
        <pc:sldMkLst>
          <pc:docMk/>
          <pc:sldMk cId="2179686236" sldId="292"/>
        </pc:sldMkLst>
        <pc:spChg chg="mod">
          <ac:chgData name="Erik Král" userId="e92e8e71-05aa-4c44-9728-5ff1a0a20d65" providerId="ADAL" clId="{4B57F10C-FE54-478B-AD8A-1E5110CA5A79}" dt="2020-07-23T13:08:46.615" v="0"/>
          <ac:spMkLst>
            <pc:docMk/>
            <pc:sldMk cId="2179686236" sldId="292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4B57F10C-FE54-478B-AD8A-1E5110CA5A79}" dt="2020-07-23T13:09:42.289" v="6"/>
        <pc:sldMkLst>
          <pc:docMk/>
          <pc:sldMk cId="324605791" sldId="377"/>
        </pc:sldMkLst>
        <pc:spChg chg="mod">
          <ac:chgData name="Erik Král" userId="e92e8e71-05aa-4c44-9728-5ff1a0a20d65" providerId="ADAL" clId="{4B57F10C-FE54-478B-AD8A-1E5110CA5A79}" dt="2020-07-23T13:09:42.289" v="6"/>
          <ac:spMkLst>
            <pc:docMk/>
            <pc:sldMk cId="324605791" sldId="377"/>
            <ac:spMk id="6" creationId="{9A71F9A6-1EBE-4FEC-8866-62B16B5CE180}"/>
          </ac:spMkLst>
        </pc:spChg>
      </pc:sldChg>
      <pc:sldChg chg="modSp">
        <pc:chgData name="Erik Král" userId="e92e8e71-05aa-4c44-9728-5ff1a0a20d65" providerId="ADAL" clId="{4B57F10C-FE54-478B-AD8A-1E5110CA5A79}" dt="2020-07-23T13:11:22.422" v="19" actId="20577"/>
        <pc:sldMkLst>
          <pc:docMk/>
          <pc:sldMk cId="877248789" sldId="405"/>
        </pc:sldMkLst>
        <pc:spChg chg="mod">
          <ac:chgData name="Erik Král" userId="e92e8e71-05aa-4c44-9728-5ff1a0a20d65" providerId="ADAL" clId="{4B57F10C-FE54-478B-AD8A-1E5110CA5A79}" dt="2020-07-23T13:11:22.422" v="19" actId="20577"/>
          <ac:spMkLst>
            <pc:docMk/>
            <pc:sldMk cId="877248789" sldId="405"/>
            <ac:spMk id="2" creationId="{C1836C3E-03D3-4C42-AAF0-D4176C484D9B}"/>
          </ac:spMkLst>
        </pc:spChg>
      </pc:sldChg>
      <pc:sldChg chg="modSp">
        <pc:chgData name="Erik Král" userId="e92e8e71-05aa-4c44-9728-5ff1a0a20d65" providerId="ADAL" clId="{4B57F10C-FE54-478B-AD8A-1E5110CA5A79}" dt="2020-07-23T13:11:54.449" v="31" actId="20577"/>
        <pc:sldMkLst>
          <pc:docMk/>
          <pc:sldMk cId="1903106230" sldId="409"/>
        </pc:sldMkLst>
        <pc:spChg chg="mod">
          <ac:chgData name="Erik Král" userId="e92e8e71-05aa-4c44-9728-5ff1a0a20d65" providerId="ADAL" clId="{4B57F10C-FE54-478B-AD8A-1E5110CA5A79}" dt="2020-07-23T13:11:54.449" v="31" actId="20577"/>
          <ac:spMkLst>
            <pc:docMk/>
            <pc:sldMk cId="1903106230" sldId="409"/>
            <ac:spMk id="2" creationId="{03A8CEBA-422E-4129-A5FC-CD13BC022B8E}"/>
          </ac:spMkLst>
        </pc:spChg>
      </pc:sldChg>
      <pc:sldChg chg="modSp">
        <pc:chgData name="Erik Král" userId="e92e8e71-05aa-4c44-9728-5ff1a0a20d65" providerId="ADAL" clId="{4B57F10C-FE54-478B-AD8A-1E5110CA5A79}" dt="2020-07-23T13:12:12.173" v="43" actId="20577"/>
        <pc:sldMkLst>
          <pc:docMk/>
          <pc:sldMk cId="1720059382" sldId="410"/>
        </pc:sldMkLst>
        <pc:spChg chg="mod">
          <ac:chgData name="Erik Král" userId="e92e8e71-05aa-4c44-9728-5ff1a0a20d65" providerId="ADAL" clId="{4B57F10C-FE54-478B-AD8A-1E5110CA5A79}" dt="2020-07-23T13:12:12.173" v="43" actId="20577"/>
          <ac:spMkLst>
            <pc:docMk/>
            <pc:sldMk cId="1720059382" sldId="410"/>
            <ac:spMk id="2" creationId="{03A8CEBA-422E-4129-A5FC-CD13BC022B8E}"/>
          </ac:spMkLst>
        </pc:spChg>
      </pc:sldChg>
    </pc:docChg>
  </pc:docChgLst>
  <pc:docChgLst>
    <pc:chgData name="Erik Král" userId="e92e8e71-05aa-4c44-9728-5ff1a0a20d65" providerId="ADAL" clId="{730F4604-7A91-43CC-B754-A5BB36383016}"/>
    <pc:docChg chg="undo redo custSel addSld delSld modSld sldOrd">
      <pc:chgData name="Erik Král" userId="e92e8e71-05aa-4c44-9728-5ff1a0a20d65" providerId="ADAL" clId="{730F4604-7A91-43CC-B754-A5BB36383016}" dt="2020-07-29T12:47:20.798" v="2863"/>
      <pc:docMkLst>
        <pc:docMk/>
      </pc:docMkLst>
      <pc:sldChg chg="modSp">
        <pc:chgData name="Erik Král" userId="e92e8e71-05aa-4c44-9728-5ff1a0a20d65" providerId="ADAL" clId="{730F4604-7A91-43CC-B754-A5BB36383016}" dt="2020-07-24T11:02:44.012" v="93" actId="20577"/>
        <pc:sldMkLst>
          <pc:docMk/>
          <pc:sldMk cId="2148507867" sldId="256"/>
        </pc:sldMkLst>
        <pc:spChg chg="mod">
          <ac:chgData name="Erik Král" userId="e92e8e71-05aa-4c44-9728-5ff1a0a20d65" providerId="ADAL" clId="{730F4604-7A91-43CC-B754-A5BB36383016}" dt="2020-07-24T11:02:44.012" v="93" actId="20577"/>
          <ac:spMkLst>
            <pc:docMk/>
            <pc:sldMk cId="2148507867" sldId="256"/>
            <ac:spMk id="2" creationId="{00000000-0000-0000-0000-000000000000}"/>
          </ac:spMkLst>
        </pc:spChg>
        <pc:spChg chg="mod">
          <ac:chgData name="Erik Král" userId="e92e8e71-05aa-4c44-9728-5ff1a0a20d65" providerId="ADAL" clId="{730F4604-7A91-43CC-B754-A5BB36383016}" dt="2020-07-24T11:01:32.474" v="29" actId="20577"/>
          <ac:spMkLst>
            <pc:docMk/>
            <pc:sldMk cId="2148507867" sldId="256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730F4604-7A91-43CC-B754-A5BB36383016}" dt="2020-07-24T11:41:24.331" v="285" actId="20577"/>
        <pc:sldMkLst>
          <pc:docMk/>
          <pc:sldMk cId="3410786804" sldId="280"/>
        </pc:sldMkLst>
        <pc:spChg chg="mod">
          <ac:chgData name="Erik Král" userId="e92e8e71-05aa-4c44-9728-5ff1a0a20d65" providerId="ADAL" clId="{730F4604-7A91-43CC-B754-A5BB36383016}" dt="2020-07-24T11:41:24.331" v="285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730F4604-7A91-43CC-B754-A5BB36383016}" dt="2020-07-28T13:16:07.416" v="1405" actId="20577"/>
        <pc:sldMkLst>
          <pc:docMk/>
          <pc:sldMk cId="2076725490" sldId="291"/>
        </pc:sldMkLst>
        <pc:spChg chg="mod">
          <ac:chgData name="Erik Král" userId="e92e8e71-05aa-4c44-9728-5ff1a0a20d65" providerId="ADAL" clId="{730F4604-7A91-43CC-B754-A5BB36383016}" dt="2020-07-28T13:16:07.416" v="1405" actId="20577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730F4604-7A91-43CC-B754-A5BB36383016}" dt="2020-07-24T12:50:58.689" v="580" actId="6549"/>
        <pc:sldMkLst>
          <pc:docMk/>
          <pc:sldMk cId="324605791" sldId="377"/>
        </pc:sldMkLst>
        <pc:spChg chg="mod">
          <ac:chgData name="Erik Král" userId="e92e8e71-05aa-4c44-9728-5ff1a0a20d65" providerId="ADAL" clId="{730F4604-7A91-43CC-B754-A5BB36383016}" dt="2020-07-24T12:50:58.689" v="580" actId="6549"/>
          <ac:spMkLst>
            <pc:docMk/>
            <pc:sldMk cId="324605791" sldId="377"/>
            <ac:spMk id="7" creationId="{F104F025-3663-467D-916A-7B24CC0055FD}"/>
          </ac:spMkLst>
        </pc:spChg>
      </pc:sldChg>
      <pc:sldChg chg="modSp">
        <pc:chgData name="Erik Král" userId="e92e8e71-05aa-4c44-9728-5ff1a0a20d65" providerId="ADAL" clId="{730F4604-7A91-43CC-B754-A5BB36383016}" dt="2020-07-28T09:51:32.300" v="1273" actId="20577"/>
        <pc:sldMkLst>
          <pc:docMk/>
          <pc:sldMk cId="2653629750" sldId="378"/>
        </pc:sldMkLst>
        <pc:spChg chg="mod">
          <ac:chgData name="Erik Král" userId="e92e8e71-05aa-4c44-9728-5ff1a0a20d65" providerId="ADAL" clId="{730F4604-7A91-43CC-B754-A5BB36383016}" dt="2020-07-28T09:50:30.021" v="1259" actId="20577"/>
          <ac:spMkLst>
            <pc:docMk/>
            <pc:sldMk cId="2653629750" sldId="378"/>
            <ac:spMk id="2" creationId="{9492BDC6-754D-4BE0-A149-3E1D93006E00}"/>
          </ac:spMkLst>
        </pc:spChg>
        <pc:spChg chg="mod">
          <ac:chgData name="Erik Král" userId="e92e8e71-05aa-4c44-9728-5ff1a0a20d65" providerId="ADAL" clId="{730F4604-7A91-43CC-B754-A5BB36383016}" dt="2020-07-28T09:51:32.300" v="1273" actId="20577"/>
          <ac:spMkLst>
            <pc:docMk/>
            <pc:sldMk cId="2653629750" sldId="378"/>
            <ac:spMk id="3" creationId="{4A771C01-0E31-499E-8C99-813C72689600}"/>
          </ac:spMkLst>
        </pc:spChg>
      </pc:sldChg>
      <pc:sldChg chg="addSp delSp modSp">
        <pc:chgData name="Erik Král" userId="e92e8e71-05aa-4c44-9728-5ff1a0a20d65" providerId="ADAL" clId="{730F4604-7A91-43CC-B754-A5BB36383016}" dt="2020-07-28T13:31:48.389" v="1636" actId="20577"/>
        <pc:sldMkLst>
          <pc:docMk/>
          <pc:sldMk cId="877248789" sldId="405"/>
        </pc:sldMkLst>
        <pc:spChg chg="mod">
          <ac:chgData name="Erik Král" userId="e92e8e71-05aa-4c44-9728-5ff1a0a20d65" providerId="ADAL" clId="{730F4604-7A91-43CC-B754-A5BB36383016}" dt="2020-07-28T13:31:48.389" v="1636" actId="20577"/>
          <ac:spMkLst>
            <pc:docMk/>
            <pc:sldMk cId="877248789" sldId="405"/>
            <ac:spMk id="2" creationId="{C1836C3E-03D3-4C42-AAF0-D4176C484D9B}"/>
          </ac:spMkLst>
        </pc:spChg>
        <pc:spChg chg="mod">
          <ac:chgData name="Erik Král" userId="e92e8e71-05aa-4c44-9728-5ff1a0a20d65" providerId="ADAL" clId="{730F4604-7A91-43CC-B754-A5BB36383016}" dt="2020-07-28T09:50:57.494" v="1272" actId="20577"/>
          <ac:spMkLst>
            <pc:docMk/>
            <pc:sldMk cId="877248789" sldId="405"/>
            <ac:spMk id="3" creationId="{DD0D28A2-D267-454F-B135-3F54F2F5295F}"/>
          </ac:spMkLst>
        </pc:spChg>
        <pc:graphicFrameChg chg="add del mod modGraphic">
          <ac:chgData name="Erik Král" userId="e92e8e71-05aa-4c44-9728-5ff1a0a20d65" providerId="ADAL" clId="{730F4604-7A91-43CC-B754-A5BB36383016}" dt="2020-07-28T09:41:40.610" v="637" actId="478"/>
          <ac:graphicFrameMkLst>
            <pc:docMk/>
            <pc:sldMk cId="877248789" sldId="405"/>
            <ac:graphicFrameMk id="4" creationId="{EE6C42DA-D7B7-4392-8C0C-0BB1B7FB9752}"/>
          </ac:graphicFrameMkLst>
        </pc:graphicFrameChg>
      </pc:sldChg>
      <pc:sldChg chg="modSp">
        <pc:chgData name="Erik Král" userId="e92e8e71-05aa-4c44-9728-5ff1a0a20d65" providerId="ADAL" clId="{730F4604-7A91-43CC-B754-A5BB36383016}" dt="2020-07-29T12:44:48.324" v="2807" actId="20577"/>
        <pc:sldMkLst>
          <pc:docMk/>
          <pc:sldMk cId="3147946274" sldId="406"/>
        </pc:sldMkLst>
        <pc:spChg chg="mod">
          <ac:chgData name="Erik Král" userId="e92e8e71-05aa-4c44-9728-5ff1a0a20d65" providerId="ADAL" clId="{730F4604-7A91-43CC-B754-A5BB36383016}" dt="2020-07-29T11:25:58.697" v="2532" actId="20577"/>
          <ac:spMkLst>
            <pc:docMk/>
            <pc:sldMk cId="3147946274" sldId="406"/>
            <ac:spMk id="2" creationId="{E0D5FD25-F9F4-4C7E-8F85-44522F350F7D}"/>
          </ac:spMkLst>
        </pc:spChg>
        <pc:spChg chg="mod">
          <ac:chgData name="Erik Král" userId="e92e8e71-05aa-4c44-9728-5ff1a0a20d65" providerId="ADAL" clId="{730F4604-7A91-43CC-B754-A5BB36383016}" dt="2020-07-29T12:44:48.324" v="2807" actId="20577"/>
          <ac:spMkLst>
            <pc:docMk/>
            <pc:sldMk cId="3147946274" sldId="406"/>
            <ac:spMk id="3" creationId="{9AEBEED1-6E2C-4419-B072-0CFCB64EA2F9}"/>
          </ac:spMkLst>
        </pc:spChg>
      </pc:sldChg>
      <pc:sldChg chg="modSp">
        <pc:chgData name="Erik Král" userId="e92e8e71-05aa-4c44-9728-5ff1a0a20d65" providerId="ADAL" clId="{730F4604-7A91-43CC-B754-A5BB36383016}" dt="2020-07-29T12:45:56.528" v="2851" actId="14100"/>
        <pc:sldMkLst>
          <pc:docMk/>
          <pc:sldMk cId="2744543612" sldId="407"/>
        </pc:sldMkLst>
        <pc:spChg chg="mod">
          <ac:chgData name="Erik Král" userId="e92e8e71-05aa-4c44-9728-5ff1a0a20d65" providerId="ADAL" clId="{730F4604-7A91-43CC-B754-A5BB36383016}" dt="2020-07-29T12:44:59.102" v="2808"/>
          <ac:spMkLst>
            <pc:docMk/>
            <pc:sldMk cId="2744543612" sldId="407"/>
            <ac:spMk id="2" creationId="{09A3334A-7153-4349-AD2C-57F7BE2C5D2D}"/>
          </ac:spMkLst>
        </pc:spChg>
        <pc:spChg chg="mod">
          <ac:chgData name="Erik Král" userId="e92e8e71-05aa-4c44-9728-5ff1a0a20d65" providerId="ADAL" clId="{730F4604-7A91-43CC-B754-A5BB36383016}" dt="2020-07-29T12:45:03.654" v="2813" actId="20577"/>
          <ac:spMkLst>
            <pc:docMk/>
            <pc:sldMk cId="2744543612" sldId="407"/>
            <ac:spMk id="7" creationId="{8D86533F-80A3-491D-8F15-990D93426502}"/>
          </ac:spMkLst>
        </pc:spChg>
        <pc:spChg chg="mod">
          <ac:chgData name="Erik Král" userId="e92e8e71-05aa-4c44-9728-5ff1a0a20d65" providerId="ADAL" clId="{730F4604-7A91-43CC-B754-A5BB36383016}" dt="2020-07-29T12:45:56.528" v="2851" actId="14100"/>
          <ac:spMkLst>
            <pc:docMk/>
            <pc:sldMk cId="2744543612" sldId="407"/>
            <ac:spMk id="13" creationId="{EF3A89E9-EA9E-40E5-8309-F68F788BCD6D}"/>
          </ac:spMkLst>
        </pc:spChg>
      </pc:sldChg>
      <pc:sldChg chg="modSp">
        <pc:chgData name="Erik Král" userId="e92e8e71-05aa-4c44-9728-5ff1a0a20d65" providerId="ADAL" clId="{730F4604-7A91-43CC-B754-A5BB36383016}" dt="2020-07-29T12:47:07.358" v="2861"/>
        <pc:sldMkLst>
          <pc:docMk/>
          <pc:sldMk cId="2118325848" sldId="408"/>
        </pc:sldMkLst>
        <pc:spChg chg="mod">
          <ac:chgData name="Erik Král" userId="e92e8e71-05aa-4c44-9728-5ff1a0a20d65" providerId="ADAL" clId="{730F4604-7A91-43CC-B754-A5BB36383016}" dt="2020-07-29T12:45:18.128" v="2835"/>
          <ac:spMkLst>
            <pc:docMk/>
            <pc:sldMk cId="2118325848" sldId="408"/>
            <ac:spMk id="2" creationId="{09A3334A-7153-4349-AD2C-57F7BE2C5D2D}"/>
          </ac:spMkLst>
        </pc:spChg>
        <pc:spChg chg="mod">
          <ac:chgData name="Erik Král" userId="e92e8e71-05aa-4c44-9728-5ff1a0a20d65" providerId="ADAL" clId="{730F4604-7A91-43CC-B754-A5BB36383016}" dt="2020-07-29T12:45:39.017" v="2839"/>
          <ac:spMkLst>
            <pc:docMk/>
            <pc:sldMk cId="2118325848" sldId="408"/>
            <ac:spMk id="7" creationId="{8D86533F-80A3-491D-8F15-990D93426502}"/>
          </ac:spMkLst>
        </pc:spChg>
        <pc:spChg chg="mod">
          <ac:chgData name="Erik Král" userId="e92e8e71-05aa-4c44-9728-5ff1a0a20d65" providerId="ADAL" clId="{730F4604-7A91-43CC-B754-A5BB36383016}" dt="2020-07-29T12:47:07.358" v="2861"/>
          <ac:spMkLst>
            <pc:docMk/>
            <pc:sldMk cId="2118325848" sldId="408"/>
            <ac:spMk id="9" creationId="{90D08F01-F516-49D5-9987-AD6F7D9D6D6E}"/>
          </ac:spMkLst>
        </pc:spChg>
        <pc:spChg chg="mod">
          <ac:chgData name="Erik Král" userId="e92e8e71-05aa-4c44-9728-5ff1a0a20d65" providerId="ADAL" clId="{730F4604-7A91-43CC-B754-A5BB36383016}" dt="2020-07-29T12:46:08.710" v="2853" actId="14100"/>
          <ac:spMkLst>
            <pc:docMk/>
            <pc:sldMk cId="2118325848" sldId="408"/>
            <ac:spMk id="13" creationId="{EF3A89E9-EA9E-40E5-8309-F68F788BCD6D}"/>
          </ac:spMkLst>
        </pc:spChg>
      </pc:sldChg>
      <pc:sldChg chg="modSp">
        <pc:chgData name="Erik Král" userId="e92e8e71-05aa-4c44-9728-5ff1a0a20d65" providerId="ADAL" clId="{730F4604-7A91-43CC-B754-A5BB36383016}" dt="2020-07-28T13:51:43.300" v="2245"/>
        <pc:sldMkLst>
          <pc:docMk/>
          <pc:sldMk cId="1903106230" sldId="409"/>
        </pc:sldMkLst>
        <pc:spChg chg="mod">
          <ac:chgData name="Erik Král" userId="e92e8e71-05aa-4c44-9728-5ff1a0a20d65" providerId="ADAL" clId="{730F4604-7A91-43CC-B754-A5BB36383016}" dt="2020-07-28T13:51:43.300" v="2245"/>
          <ac:spMkLst>
            <pc:docMk/>
            <pc:sldMk cId="1903106230" sldId="409"/>
            <ac:spMk id="3" creationId="{C62374FD-FB8E-40A4-87A9-6DB0F997C7ED}"/>
          </ac:spMkLst>
        </pc:spChg>
      </pc:sldChg>
      <pc:sldChg chg="modSp">
        <pc:chgData name="Erik Král" userId="e92e8e71-05aa-4c44-9728-5ff1a0a20d65" providerId="ADAL" clId="{730F4604-7A91-43CC-B754-A5BB36383016}" dt="2020-07-28T13:58:00.144" v="2428" actId="114"/>
        <pc:sldMkLst>
          <pc:docMk/>
          <pc:sldMk cId="1720059382" sldId="410"/>
        </pc:sldMkLst>
        <pc:spChg chg="mod">
          <ac:chgData name="Erik Král" userId="e92e8e71-05aa-4c44-9728-5ff1a0a20d65" providerId="ADAL" clId="{730F4604-7A91-43CC-B754-A5BB36383016}" dt="2020-07-28T13:58:00.144" v="2428" actId="114"/>
          <ac:spMkLst>
            <pc:docMk/>
            <pc:sldMk cId="1720059382" sldId="410"/>
            <ac:spMk id="3" creationId="{C62374FD-FB8E-40A4-87A9-6DB0F997C7ED}"/>
          </ac:spMkLst>
        </pc:spChg>
      </pc:sldChg>
      <pc:sldChg chg="modSp">
        <pc:chgData name="Erik Král" userId="e92e8e71-05aa-4c44-9728-5ff1a0a20d65" providerId="ADAL" clId="{730F4604-7A91-43CC-B754-A5BB36383016}" dt="2020-07-29T12:47:13.577" v="2862"/>
        <pc:sldMkLst>
          <pc:docMk/>
          <pc:sldMk cId="735930572" sldId="411"/>
        </pc:sldMkLst>
        <pc:spChg chg="mod">
          <ac:chgData name="Erik Král" userId="e92e8e71-05aa-4c44-9728-5ff1a0a20d65" providerId="ADAL" clId="{730F4604-7A91-43CC-B754-A5BB36383016}" dt="2020-07-29T12:45:20.989" v="2836"/>
          <ac:spMkLst>
            <pc:docMk/>
            <pc:sldMk cId="735930572" sldId="411"/>
            <ac:spMk id="2" creationId="{09A3334A-7153-4349-AD2C-57F7BE2C5D2D}"/>
          </ac:spMkLst>
        </pc:spChg>
        <pc:spChg chg="mod">
          <ac:chgData name="Erik Král" userId="e92e8e71-05aa-4c44-9728-5ff1a0a20d65" providerId="ADAL" clId="{730F4604-7A91-43CC-B754-A5BB36383016}" dt="2020-07-29T12:45:41.439" v="2840"/>
          <ac:spMkLst>
            <pc:docMk/>
            <pc:sldMk cId="735930572" sldId="411"/>
            <ac:spMk id="7" creationId="{8D86533F-80A3-491D-8F15-990D93426502}"/>
          </ac:spMkLst>
        </pc:spChg>
        <pc:spChg chg="mod">
          <ac:chgData name="Erik Král" userId="e92e8e71-05aa-4c44-9728-5ff1a0a20d65" providerId="ADAL" clId="{730F4604-7A91-43CC-B754-A5BB36383016}" dt="2020-07-29T12:47:13.577" v="2862"/>
          <ac:spMkLst>
            <pc:docMk/>
            <pc:sldMk cId="735930572" sldId="411"/>
            <ac:spMk id="9" creationId="{90D08F01-F516-49D5-9987-AD6F7D9D6D6E}"/>
          </ac:spMkLst>
        </pc:spChg>
        <pc:spChg chg="mod">
          <ac:chgData name="Erik Král" userId="e92e8e71-05aa-4c44-9728-5ff1a0a20d65" providerId="ADAL" clId="{730F4604-7A91-43CC-B754-A5BB36383016}" dt="2020-07-29T12:46:18.106" v="2856" actId="14100"/>
          <ac:spMkLst>
            <pc:docMk/>
            <pc:sldMk cId="735930572" sldId="411"/>
            <ac:spMk id="13" creationId="{EF3A89E9-EA9E-40E5-8309-F68F788BCD6D}"/>
          </ac:spMkLst>
        </pc:spChg>
      </pc:sldChg>
      <pc:sldChg chg="modSp">
        <pc:chgData name="Erik Král" userId="e92e8e71-05aa-4c44-9728-5ff1a0a20d65" providerId="ADAL" clId="{730F4604-7A91-43CC-B754-A5BB36383016}" dt="2020-07-29T12:47:20.798" v="2863"/>
        <pc:sldMkLst>
          <pc:docMk/>
          <pc:sldMk cId="1697275240" sldId="412"/>
        </pc:sldMkLst>
        <pc:spChg chg="mod">
          <ac:chgData name="Erik Král" userId="e92e8e71-05aa-4c44-9728-5ff1a0a20d65" providerId="ADAL" clId="{730F4604-7A91-43CC-B754-A5BB36383016}" dt="2020-07-29T12:45:28.966" v="2837"/>
          <ac:spMkLst>
            <pc:docMk/>
            <pc:sldMk cId="1697275240" sldId="412"/>
            <ac:spMk id="2" creationId="{09A3334A-7153-4349-AD2C-57F7BE2C5D2D}"/>
          </ac:spMkLst>
        </pc:spChg>
        <pc:spChg chg="mod">
          <ac:chgData name="Erik Král" userId="e92e8e71-05aa-4c44-9728-5ff1a0a20d65" providerId="ADAL" clId="{730F4604-7A91-43CC-B754-A5BB36383016}" dt="2020-07-29T12:45:43.909" v="2841"/>
          <ac:spMkLst>
            <pc:docMk/>
            <pc:sldMk cId="1697275240" sldId="412"/>
            <ac:spMk id="7" creationId="{8D86533F-80A3-491D-8F15-990D93426502}"/>
          </ac:spMkLst>
        </pc:spChg>
        <pc:spChg chg="mod">
          <ac:chgData name="Erik Král" userId="e92e8e71-05aa-4c44-9728-5ff1a0a20d65" providerId="ADAL" clId="{730F4604-7A91-43CC-B754-A5BB36383016}" dt="2020-07-29T12:47:20.798" v="2863"/>
          <ac:spMkLst>
            <pc:docMk/>
            <pc:sldMk cId="1697275240" sldId="412"/>
            <ac:spMk id="9" creationId="{90D08F01-F516-49D5-9987-AD6F7D9D6D6E}"/>
          </ac:spMkLst>
        </pc:spChg>
        <pc:spChg chg="mod">
          <ac:chgData name="Erik Král" userId="e92e8e71-05aa-4c44-9728-5ff1a0a20d65" providerId="ADAL" clId="{730F4604-7A91-43CC-B754-A5BB36383016}" dt="2020-07-29T12:46:23.691" v="2858" actId="14100"/>
          <ac:spMkLst>
            <pc:docMk/>
            <pc:sldMk cId="1697275240" sldId="412"/>
            <ac:spMk id="13" creationId="{EF3A89E9-EA9E-40E5-8309-F68F788BCD6D}"/>
          </ac:spMkLst>
        </pc:spChg>
      </pc:sldChg>
      <pc:sldChg chg="modSp">
        <pc:chgData name="Erik Král" userId="e92e8e71-05aa-4c44-9728-5ff1a0a20d65" providerId="ADAL" clId="{730F4604-7A91-43CC-B754-A5BB36383016}" dt="2020-07-29T12:46:27.702" v="2860" actId="14100"/>
        <pc:sldMkLst>
          <pc:docMk/>
          <pc:sldMk cId="4097170173" sldId="413"/>
        </pc:sldMkLst>
        <pc:spChg chg="mod">
          <ac:chgData name="Erik Král" userId="e92e8e71-05aa-4c44-9728-5ff1a0a20d65" providerId="ADAL" clId="{730F4604-7A91-43CC-B754-A5BB36383016}" dt="2020-07-29T12:45:32.730" v="2838"/>
          <ac:spMkLst>
            <pc:docMk/>
            <pc:sldMk cId="4097170173" sldId="413"/>
            <ac:spMk id="2" creationId="{09A3334A-7153-4349-AD2C-57F7BE2C5D2D}"/>
          </ac:spMkLst>
        </pc:spChg>
        <pc:spChg chg="mod">
          <ac:chgData name="Erik Král" userId="e92e8e71-05aa-4c44-9728-5ff1a0a20d65" providerId="ADAL" clId="{730F4604-7A91-43CC-B754-A5BB36383016}" dt="2020-07-29T12:45:46" v="2842"/>
          <ac:spMkLst>
            <pc:docMk/>
            <pc:sldMk cId="4097170173" sldId="413"/>
            <ac:spMk id="7" creationId="{8D86533F-80A3-491D-8F15-990D93426502}"/>
          </ac:spMkLst>
        </pc:spChg>
        <pc:spChg chg="mod">
          <ac:chgData name="Erik Král" userId="e92e8e71-05aa-4c44-9728-5ff1a0a20d65" providerId="ADAL" clId="{730F4604-7A91-43CC-B754-A5BB36383016}" dt="2020-07-29T12:46:27.702" v="2860" actId="14100"/>
          <ac:spMkLst>
            <pc:docMk/>
            <pc:sldMk cId="4097170173" sldId="413"/>
            <ac:spMk id="13" creationId="{EF3A89E9-EA9E-40E5-8309-F68F788BCD6D}"/>
          </ac:spMkLst>
        </pc:spChg>
      </pc:sldChg>
      <pc:sldChg chg="modSp">
        <pc:chgData name="Erik Král" userId="e92e8e71-05aa-4c44-9728-5ff1a0a20d65" providerId="ADAL" clId="{730F4604-7A91-43CC-B754-A5BB36383016}" dt="2020-07-29T11:25:18.462" v="2461" actId="20577"/>
        <pc:sldMkLst>
          <pc:docMk/>
          <pc:sldMk cId="2480572711" sldId="448"/>
        </pc:sldMkLst>
        <pc:spChg chg="mod">
          <ac:chgData name="Erik Král" userId="e92e8e71-05aa-4c44-9728-5ff1a0a20d65" providerId="ADAL" clId="{730F4604-7A91-43CC-B754-A5BB36383016}" dt="2020-07-29T11:21:14.273" v="2458" actId="20577"/>
          <ac:spMkLst>
            <pc:docMk/>
            <pc:sldMk cId="2480572711" sldId="448"/>
            <ac:spMk id="2" creationId="{8CA5E93D-051F-43ED-8C17-12FA0ECB550A}"/>
          </ac:spMkLst>
        </pc:spChg>
        <pc:spChg chg="mod">
          <ac:chgData name="Erik Král" userId="e92e8e71-05aa-4c44-9728-5ff1a0a20d65" providerId="ADAL" clId="{730F4604-7A91-43CC-B754-A5BB36383016}" dt="2020-07-29T11:25:18.462" v="2461" actId="20577"/>
          <ac:spMkLst>
            <pc:docMk/>
            <pc:sldMk cId="2480572711" sldId="448"/>
            <ac:spMk id="3" creationId="{6A86D010-9231-404E-952A-6A71AC1FDBD2}"/>
          </ac:spMkLst>
        </pc:spChg>
      </pc:sldChg>
      <pc:sldChg chg="delSp modSp add">
        <pc:chgData name="Erik Král" userId="e92e8e71-05aa-4c44-9728-5ff1a0a20d65" providerId="ADAL" clId="{730F4604-7A91-43CC-B754-A5BB36383016}" dt="2020-07-28T13:33:33.187" v="1704" actId="20577"/>
        <pc:sldMkLst>
          <pc:docMk/>
          <pc:sldMk cId="2849904444" sldId="464"/>
        </pc:sldMkLst>
        <pc:spChg chg="mod">
          <ac:chgData name="Erik Král" userId="e92e8e71-05aa-4c44-9728-5ff1a0a20d65" providerId="ADAL" clId="{730F4604-7A91-43CC-B754-A5BB36383016}" dt="2020-07-28T13:33:33.187" v="1704" actId="20577"/>
          <ac:spMkLst>
            <pc:docMk/>
            <pc:sldMk cId="2849904444" sldId="464"/>
            <ac:spMk id="2" creationId="{33F1F83F-C160-4548-9BE7-C78C932D7CD7}"/>
          </ac:spMkLst>
        </pc:spChg>
        <pc:spChg chg="mod">
          <ac:chgData name="Erik Král" userId="e92e8e71-05aa-4c44-9728-5ff1a0a20d65" providerId="ADAL" clId="{730F4604-7A91-43CC-B754-A5BB36383016}" dt="2020-07-28T13:33:22.389" v="1687" actId="790"/>
          <ac:spMkLst>
            <pc:docMk/>
            <pc:sldMk cId="2849904444" sldId="464"/>
            <ac:spMk id="3" creationId="{B263FF04-067F-4A6B-B300-9627AAB03FBD}"/>
          </ac:spMkLst>
        </pc:spChg>
        <pc:spChg chg="del">
          <ac:chgData name="Erik Král" userId="e92e8e71-05aa-4c44-9728-5ff1a0a20d65" providerId="ADAL" clId="{730F4604-7A91-43CC-B754-A5BB36383016}" dt="2020-07-28T13:05:14.402" v="1316" actId="478"/>
          <ac:spMkLst>
            <pc:docMk/>
            <pc:sldMk cId="2849904444" sldId="464"/>
            <ac:spMk id="4" creationId="{BFFC31D6-3F79-41FC-AAEB-7D13D43E70E1}"/>
          </ac:spMkLst>
        </pc:spChg>
      </pc:sldChg>
      <pc:sldChg chg="addSp delSp modSp add">
        <pc:chgData name="Erik Král" userId="e92e8e71-05aa-4c44-9728-5ff1a0a20d65" providerId="ADAL" clId="{730F4604-7A91-43CC-B754-A5BB36383016}" dt="2020-07-28T13:19:43.575" v="1512"/>
        <pc:sldMkLst>
          <pc:docMk/>
          <pc:sldMk cId="2021932721" sldId="465"/>
        </pc:sldMkLst>
        <pc:spChg chg="mod">
          <ac:chgData name="Erik Král" userId="e92e8e71-05aa-4c44-9728-5ff1a0a20d65" providerId="ADAL" clId="{730F4604-7A91-43CC-B754-A5BB36383016}" dt="2020-07-28T13:17:08.996" v="1432" actId="20577"/>
          <ac:spMkLst>
            <pc:docMk/>
            <pc:sldMk cId="2021932721" sldId="465"/>
            <ac:spMk id="2" creationId="{0506A3EA-FB41-4356-899E-003216C6ADAB}"/>
          </ac:spMkLst>
        </pc:spChg>
        <pc:spChg chg="mod">
          <ac:chgData name="Erik Král" userId="e92e8e71-05aa-4c44-9728-5ff1a0a20d65" providerId="ADAL" clId="{730F4604-7A91-43CC-B754-A5BB36383016}" dt="2020-07-28T13:19:30.704" v="1510" actId="20577"/>
          <ac:spMkLst>
            <pc:docMk/>
            <pc:sldMk cId="2021932721" sldId="465"/>
            <ac:spMk id="3" creationId="{74EB17F1-6CEC-4E5C-B851-CD564D42BEDA}"/>
          </ac:spMkLst>
        </pc:spChg>
        <pc:spChg chg="del">
          <ac:chgData name="Erik Král" userId="e92e8e71-05aa-4c44-9728-5ff1a0a20d65" providerId="ADAL" clId="{730F4604-7A91-43CC-B754-A5BB36383016}" dt="2020-07-28T13:08:49.178" v="1381" actId="478"/>
          <ac:spMkLst>
            <pc:docMk/>
            <pc:sldMk cId="2021932721" sldId="465"/>
            <ac:spMk id="4" creationId="{60B4B35C-B381-4E3B-9849-19D23DBE78FE}"/>
          </ac:spMkLst>
        </pc:spChg>
        <pc:spChg chg="add del">
          <ac:chgData name="Erik Král" userId="e92e8e71-05aa-4c44-9728-5ff1a0a20d65" providerId="ADAL" clId="{730F4604-7A91-43CC-B754-A5BB36383016}" dt="2020-07-28T13:12:29.906" v="1385" actId="478"/>
          <ac:spMkLst>
            <pc:docMk/>
            <pc:sldMk cId="2021932721" sldId="465"/>
            <ac:spMk id="6" creationId="{ED98E31A-F12B-4C21-A0C0-B8D2E0476989}"/>
          </ac:spMkLst>
        </pc:spChg>
        <pc:spChg chg="add del mod">
          <ac:chgData name="Erik Král" userId="e92e8e71-05aa-4c44-9728-5ff1a0a20d65" providerId="ADAL" clId="{730F4604-7A91-43CC-B754-A5BB36383016}" dt="2020-07-28T13:19:43.575" v="1512"/>
          <ac:spMkLst>
            <pc:docMk/>
            <pc:sldMk cId="2021932721" sldId="465"/>
            <ac:spMk id="7" creationId="{6AFDA36A-1B58-4C54-AC9F-C7F4841A70E8}"/>
          </ac:spMkLst>
        </pc:spChg>
      </pc:sldChg>
      <pc:sldChg chg="addSp delSp modSp add">
        <pc:chgData name="Erik Král" userId="e92e8e71-05aa-4c44-9728-5ff1a0a20d65" providerId="ADAL" clId="{730F4604-7A91-43CC-B754-A5BB36383016}" dt="2020-07-28T13:26:55.173" v="1617" actId="20577"/>
        <pc:sldMkLst>
          <pc:docMk/>
          <pc:sldMk cId="2530389597" sldId="466"/>
        </pc:sldMkLst>
        <pc:spChg chg="mod">
          <ac:chgData name="Erik Král" userId="e92e8e71-05aa-4c44-9728-5ff1a0a20d65" providerId="ADAL" clId="{730F4604-7A91-43CC-B754-A5BB36383016}" dt="2020-07-28T13:26:55.173" v="1617" actId="20577"/>
          <ac:spMkLst>
            <pc:docMk/>
            <pc:sldMk cId="2530389597" sldId="466"/>
            <ac:spMk id="2" creationId="{6088B0F5-E0CD-4B80-BF2F-B0D1E3C6542E}"/>
          </ac:spMkLst>
        </pc:spChg>
        <pc:spChg chg="del">
          <ac:chgData name="Erik Král" userId="e92e8e71-05aa-4c44-9728-5ff1a0a20d65" providerId="ADAL" clId="{730F4604-7A91-43CC-B754-A5BB36383016}" dt="2020-07-28T13:19:52.501" v="1515" actId="478"/>
          <ac:spMkLst>
            <pc:docMk/>
            <pc:sldMk cId="2530389597" sldId="466"/>
            <ac:spMk id="3" creationId="{8CD44A02-BF15-4518-B653-EB157C5BE538}"/>
          </ac:spMkLst>
        </pc:spChg>
        <pc:spChg chg="del">
          <ac:chgData name="Erik Král" userId="e92e8e71-05aa-4c44-9728-5ff1a0a20d65" providerId="ADAL" clId="{730F4604-7A91-43CC-B754-A5BB36383016}" dt="2020-07-28T13:19:50.116" v="1514" actId="478"/>
          <ac:spMkLst>
            <pc:docMk/>
            <pc:sldMk cId="2530389597" sldId="466"/>
            <ac:spMk id="4" creationId="{3C5F9212-9941-46E2-BCFF-0E462513C1BA}"/>
          </ac:spMkLst>
        </pc:spChg>
        <pc:spChg chg="add del mod">
          <ac:chgData name="Erik Král" userId="e92e8e71-05aa-4c44-9728-5ff1a0a20d65" providerId="ADAL" clId="{730F4604-7A91-43CC-B754-A5BB36383016}" dt="2020-07-28T13:20:29.854" v="1519" actId="478"/>
          <ac:spMkLst>
            <pc:docMk/>
            <pc:sldMk cId="2530389597" sldId="466"/>
            <ac:spMk id="6" creationId="{F2905783-A767-4E39-BB7F-E843516DB981}"/>
          </ac:spMkLst>
        </pc:spChg>
        <pc:spChg chg="add mod">
          <ac:chgData name="Erik Král" userId="e92e8e71-05aa-4c44-9728-5ff1a0a20d65" providerId="ADAL" clId="{730F4604-7A91-43CC-B754-A5BB36383016}" dt="2020-07-28T13:24:57.511" v="1589" actId="403"/>
          <ac:spMkLst>
            <pc:docMk/>
            <pc:sldMk cId="2530389597" sldId="466"/>
            <ac:spMk id="7" creationId="{2F057730-0523-4FAF-9B24-F0D888078ACB}"/>
          </ac:spMkLst>
        </pc:spChg>
        <pc:spChg chg="add mod">
          <ac:chgData name="Erik Král" userId="e92e8e71-05aa-4c44-9728-5ff1a0a20d65" providerId="ADAL" clId="{730F4604-7A91-43CC-B754-A5BB36383016}" dt="2020-07-28T13:24:54.655" v="1588" actId="403"/>
          <ac:spMkLst>
            <pc:docMk/>
            <pc:sldMk cId="2530389597" sldId="466"/>
            <ac:spMk id="8" creationId="{953C311D-EF89-4D85-AF16-1FE25F4AACD4}"/>
          </ac:spMkLst>
        </pc:spChg>
        <pc:spChg chg="add del mod">
          <ac:chgData name="Erik Král" userId="e92e8e71-05aa-4c44-9728-5ff1a0a20d65" providerId="ADAL" clId="{730F4604-7A91-43CC-B754-A5BB36383016}" dt="2020-07-28T13:25:32.197" v="1594" actId="478"/>
          <ac:spMkLst>
            <pc:docMk/>
            <pc:sldMk cId="2530389597" sldId="466"/>
            <ac:spMk id="9" creationId="{B557C133-CDAE-449B-9DF3-D3FFC9EBD364}"/>
          </ac:spMkLst>
        </pc:spChg>
        <pc:spChg chg="add del mod">
          <ac:chgData name="Erik Král" userId="e92e8e71-05aa-4c44-9728-5ff1a0a20d65" providerId="ADAL" clId="{730F4604-7A91-43CC-B754-A5BB36383016}" dt="2020-07-28T13:25:57.718" v="1599" actId="478"/>
          <ac:spMkLst>
            <pc:docMk/>
            <pc:sldMk cId="2530389597" sldId="466"/>
            <ac:spMk id="10" creationId="{0F3F6FE6-17EC-4CE1-99AE-000B5A6B58D3}"/>
          </ac:spMkLst>
        </pc:spChg>
        <pc:spChg chg="add mod">
          <ac:chgData name="Erik Král" userId="e92e8e71-05aa-4c44-9728-5ff1a0a20d65" providerId="ADAL" clId="{730F4604-7A91-43CC-B754-A5BB36383016}" dt="2020-07-28T13:26:38.172" v="1611" actId="1076"/>
          <ac:spMkLst>
            <pc:docMk/>
            <pc:sldMk cId="2530389597" sldId="466"/>
            <ac:spMk id="15" creationId="{D872A356-98A7-4460-ADE5-9591936AE828}"/>
          </ac:spMkLst>
        </pc:spChg>
        <pc:spChg chg="add mod">
          <ac:chgData name="Erik Král" userId="e92e8e71-05aa-4c44-9728-5ff1a0a20d65" providerId="ADAL" clId="{730F4604-7A91-43CC-B754-A5BB36383016}" dt="2020-07-28T13:26:32.467" v="1610" actId="1076"/>
          <ac:spMkLst>
            <pc:docMk/>
            <pc:sldMk cId="2530389597" sldId="466"/>
            <ac:spMk id="16" creationId="{5C42709A-22E1-4BF2-9A6F-73C341D95D70}"/>
          </ac:spMkLst>
        </pc:spChg>
        <pc:cxnChg chg="add mod">
          <ac:chgData name="Erik Král" userId="e92e8e71-05aa-4c44-9728-5ff1a0a20d65" providerId="ADAL" clId="{730F4604-7A91-43CC-B754-A5BB36383016}" dt="2020-07-28T13:25:41.339" v="1595" actId="11529"/>
          <ac:cxnSpMkLst>
            <pc:docMk/>
            <pc:sldMk cId="2530389597" sldId="466"/>
            <ac:cxnSpMk id="12" creationId="{0C50D109-4197-474A-A042-0383CDCDAA96}"/>
          </ac:cxnSpMkLst>
        </pc:cxnChg>
        <pc:cxnChg chg="add mod">
          <ac:chgData name="Erik Král" userId="e92e8e71-05aa-4c44-9728-5ff1a0a20d65" providerId="ADAL" clId="{730F4604-7A91-43CC-B754-A5BB36383016}" dt="2020-07-28T13:25:53.444" v="1598" actId="14100"/>
          <ac:cxnSpMkLst>
            <pc:docMk/>
            <pc:sldMk cId="2530389597" sldId="466"/>
            <ac:cxnSpMk id="13" creationId="{6FE34304-2C50-48E0-9EB7-22570027A7A8}"/>
          </ac:cxnSpMkLst>
        </pc:cxnChg>
      </pc:sldChg>
      <pc:sldChg chg="delSp modSp add">
        <pc:chgData name="Erik Král" userId="e92e8e71-05aa-4c44-9728-5ff1a0a20d65" providerId="ADAL" clId="{730F4604-7A91-43CC-B754-A5BB36383016}" dt="2020-07-29T12:44:19.456" v="2803" actId="20577"/>
        <pc:sldMkLst>
          <pc:docMk/>
          <pc:sldMk cId="1818426008" sldId="467"/>
        </pc:sldMkLst>
        <pc:spChg chg="mod">
          <ac:chgData name="Erik Král" userId="e92e8e71-05aa-4c44-9728-5ff1a0a20d65" providerId="ADAL" clId="{730F4604-7A91-43CC-B754-A5BB36383016}" dt="2020-07-28T13:37:26.595" v="1736" actId="20577"/>
          <ac:spMkLst>
            <pc:docMk/>
            <pc:sldMk cId="1818426008" sldId="467"/>
            <ac:spMk id="2" creationId="{193C33EC-4BE5-4428-B0E2-980CEE6C15F6}"/>
          </ac:spMkLst>
        </pc:spChg>
        <pc:spChg chg="mod">
          <ac:chgData name="Erik Král" userId="e92e8e71-05aa-4c44-9728-5ff1a0a20d65" providerId="ADAL" clId="{730F4604-7A91-43CC-B754-A5BB36383016}" dt="2020-07-29T12:44:19.456" v="2803" actId="20577"/>
          <ac:spMkLst>
            <pc:docMk/>
            <pc:sldMk cId="1818426008" sldId="467"/>
            <ac:spMk id="3" creationId="{EFC51B26-703A-41A0-83EA-D000CA975E89}"/>
          </ac:spMkLst>
        </pc:spChg>
        <pc:spChg chg="del">
          <ac:chgData name="Erik Král" userId="e92e8e71-05aa-4c44-9728-5ff1a0a20d65" providerId="ADAL" clId="{730F4604-7A91-43CC-B754-A5BB36383016}" dt="2020-07-28T13:37:51.944" v="1744" actId="478"/>
          <ac:spMkLst>
            <pc:docMk/>
            <pc:sldMk cId="1818426008" sldId="467"/>
            <ac:spMk id="4" creationId="{58C7DB9C-7A38-4CEF-914A-09DE597E38D8}"/>
          </ac:spMkLst>
        </pc:spChg>
      </pc:sldChg>
      <pc:sldChg chg="delSp modSp add del ord">
        <pc:chgData name="Erik Král" userId="e92e8e71-05aa-4c44-9728-5ff1a0a20d65" providerId="ADAL" clId="{730F4604-7A91-43CC-B754-A5BB36383016}" dt="2020-07-28T13:37:09.162" v="1705" actId="2696"/>
        <pc:sldMkLst>
          <pc:docMk/>
          <pc:sldMk cId="934849146" sldId="468"/>
        </pc:sldMkLst>
        <pc:spChg chg="mod">
          <ac:chgData name="Erik Král" userId="e92e8e71-05aa-4c44-9728-5ff1a0a20d65" providerId="ADAL" clId="{730F4604-7A91-43CC-B754-A5BB36383016}" dt="2020-07-28T13:32:09.394" v="1670" actId="20577"/>
          <ac:spMkLst>
            <pc:docMk/>
            <pc:sldMk cId="934849146" sldId="468"/>
            <ac:spMk id="2" creationId="{27CE1B52-0310-40FC-990C-83C5AED9B22E}"/>
          </ac:spMkLst>
        </pc:spChg>
        <pc:spChg chg="mod">
          <ac:chgData name="Erik Král" userId="e92e8e71-05aa-4c44-9728-5ff1a0a20d65" providerId="ADAL" clId="{730F4604-7A91-43CC-B754-A5BB36383016}" dt="2020-07-28T13:33:05.755" v="1679"/>
          <ac:spMkLst>
            <pc:docMk/>
            <pc:sldMk cId="934849146" sldId="468"/>
            <ac:spMk id="3" creationId="{BBA69D93-31C0-4A34-B87D-DF01DB46B9FF}"/>
          </ac:spMkLst>
        </pc:spChg>
        <pc:spChg chg="del">
          <ac:chgData name="Erik Král" userId="e92e8e71-05aa-4c44-9728-5ff1a0a20d65" providerId="ADAL" clId="{730F4604-7A91-43CC-B754-A5BB36383016}" dt="2020-07-28T13:31:54.855" v="1639" actId="478"/>
          <ac:spMkLst>
            <pc:docMk/>
            <pc:sldMk cId="934849146" sldId="468"/>
            <ac:spMk id="4" creationId="{C661FC58-A877-4C79-9F4F-6095F03196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30.07.2020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30.07.2020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86900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8259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30.07.2020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30.07.2020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30.07.2020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30.07.2020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30.07.2020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30.07.2020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30.07.2020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30.07.2020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30.07.2020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30.07.2020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30.07.2020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30.07.2020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scope" TargetMode="External"/><Relationship Id="rId2" Type="http://schemas.openxmlformats.org/officeDocument/2006/relationships/hyperlink" Target="https://www.bogotobogo.com/cplusplus/memoryallocation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cppreference.com/w/cpp/memory" TargetMode="External"/><Relationship Id="rId4" Type="http://schemas.openxmlformats.org/officeDocument/2006/relationships/hyperlink" Target="https://en.cppreference.com/w/cpp/memory/new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 err="1"/>
              <a:t>Dynamic</a:t>
            </a:r>
            <a:r>
              <a:rPr lang="cs-CZ" dirty="0"/>
              <a:t> </a:t>
            </a:r>
            <a:r>
              <a:rPr lang="cs-CZ" dirty="0" err="1"/>
              <a:t>Memory</a:t>
            </a:r>
            <a:r>
              <a:rPr lang="cs-CZ" dirty="0"/>
              <a:t> </a:t>
            </a:r>
            <a:r>
              <a:rPr lang="cs-CZ" dirty="0" err="1"/>
              <a:t>Allocation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 err="1">
                <a:solidFill>
                  <a:schemeClr val="tx1"/>
                </a:solidFill>
              </a:rPr>
              <a:t>Object-oriented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err="1">
                <a:solidFill>
                  <a:schemeClr val="tx1"/>
                </a:solidFill>
              </a:rPr>
              <a:t>Programming</a:t>
            </a:r>
            <a:endParaRPr lang="cs-CZ" sz="2800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A8CEBA-422E-4129-A5FC-CD13BC02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New </a:t>
            </a:r>
            <a:r>
              <a:rPr lang="cs-CZ" dirty="0" err="1"/>
              <a:t>Operator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2374FD-FB8E-40A4-87A9-6DB0F997C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261165"/>
          </a:xfrm>
        </p:spPr>
        <p:txBody>
          <a:bodyPr>
            <a:normAutofit/>
          </a:bodyPr>
          <a:lstStyle/>
          <a:p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dirty="0" err="1"/>
              <a:t>allocates</a:t>
            </a:r>
            <a:r>
              <a:rPr lang="cs-CZ" dirty="0"/>
              <a:t> </a:t>
            </a:r>
            <a:r>
              <a:rPr lang="cs-CZ" dirty="0" err="1"/>
              <a:t>memory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object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free </a:t>
            </a:r>
            <a:r>
              <a:rPr lang="cs-CZ" dirty="0" err="1"/>
              <a:t>store</a:t>
            </a:r>
            <a:r>
              <a:rPr lang="cs-CZ" dirty="0"/>
              <a:t>.</a:t>
            </a:r>
          </a:p>
          <a:p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dirty="0" err="1"/>
              <a:t>returns</a:t>
            </a:r>
            <a:r>
              <a:rPr lang="cs-CZ" dirty="0"/>
              <a:t> a pointer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creates</a:t>
            </a:r>
            <a:r>
              <a:rPr lang="cs-CZ" dirty="0"/>
              <a:t>.</a:t>
            </a:r>
            <a:r>
              <a:rPr lang="en-US" dirty="0"/>
              <a:t> </a:t>
            </a:r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fails</a:t>
            </a:r>
            <a:r>
              <a:rPr lang="en-US" dirty="0"/>
              <a:t>,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return </a:t>
            </a:r>
            <a:r>
              <a:rPr lang="cs-CZ" i="1" dirty="0" err="1"/>
              <a:t>nullptr</a:t>
            </a:r>
            <a:r>
              <a:rPr lang="cs-CZ" dirty="0"/>
              <a:t>.</a:t>
            </a:r>
            <a:endParaRPr lang="en-US" dirty="0"/>
          </a:p>
          <a:p>
            <a:r>
              <a:rPr lang="en-US" dirty="0"/>
              <a:t>For example, the following statement asks the run-time system to allocate one int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2FCFAAC-9E35-4710-B702-0CF20599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3386D65-45B0-4D1D-8AA3-2F0633C12F41}"/>
              </a:ext>
            </a:extLst>
          </p:cNvPr>
          <p:cNvSpPr/>
          <p:nvPr/>
        </p:nvSpPr>
        <p:spPr>
          <a:xfrm>
            <a:off x="4559361" y="5040000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90310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A8CEBA-422E-4129-A5FC-CD13BC02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Delete</a:t>
            </a:r>
            <a:r>
              <a:rPr lang="cs-CZ" dirty="0"/>
              <a:t> </a:t>
            </a:r>
            <a:r>
              <a:rPr lang="cs-CZ" dirty="0" err="1"/>
              <a:t>Operator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2374FD-FB8E-40A4-87A9-6DB0F997C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543536"/>
          </a:xfrm>
        </p:spPr>
        <p:txBody>
          <a:bodyPr/>
          <a:lstStyle/>
          <a:p>
            <a:r>
              <a:rPr lang="en-US" dirty="0"/>
              <a:t>New operator deallocates memory using the new operator</a:t>
            </a:r>
            <a:r>
              <a:rPr lang="cs-CZ" dirty="0"/>
              <a:t>.</a:t>
            </a:r>
          </a:p>
          <a:p>
            <a:r>
              <a:rPr lang="en-US" dirty="0"/>
              <a:t>For example, next statement deallocates previously allocated object of </a:t>
            </a:r>
            <a:r>
              <a:rPr lang="en-US" i="1"/>
              <a:t>int</a:t>
            </a:r>
            <a:r>
              <a:rPr lang="en-US"/>
              <a:t> type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2FCFAAC-9E35-4710-B702-0CF20599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56178D1-FF06-49F1-9762-7D83F08BEA29}"/>
              </a:ext>
            </a:extLst>
          </p:cNvPr>
          <p:cNvSpPr/>
          <p:nvPr/>
        </p:nvSpPr>
        <p:spPr>
          <a:xfrm>
            <a:off x="4561200" y="5040000"/>
            <a:ext cx="30981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72005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A5E93D-051F-43ED-8C17-12FA0ECB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86D010-9231-404E-952A-6A71AC1F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 revise the allocation of the object on the stack, and then we will show how to allocate the object on the free store (heap)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E31A314-34A3-47AC-82D1-5F5F8A41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0572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D5FD25-F9F4-4C7E-8F85-44522F35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Storage Allocation Example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EBEED1-6E2C-4419-B072-0CFCB64EA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 example, we will allocate one variable on the stack.</a:t>
            </a:r>
            <a:endParaRPr lang="cs-CZ" dirty="0"/>
          </a:p>
          <a:p>
            <a:r>
              <a:rPr lang="en-US" dirty="0"/>
              <a:t>The compiler automatically deallocates memory when the block ends.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55E548B-74DF-4BF7-96B7-49B4FB0F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7946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Storage Allocation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17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4543BBF9-A143-435B-B6FD-9D99C9936111}"/>
              </a:ext>
            </a:extLst>
          </p:cNvPr>
          <p:cNvSpPr/>
          <p:nvPr/>
        </p:nvSpPr>
        <p:spPr>
          <a:xfrm>
            <a:off x="607520" y="4193868"/>
            <a:ext cx="10974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744543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Storage Allocation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527353" y="2760160"/>
            <a:ext cx="1501528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170403" y="2760159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 address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265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AEB3337-62DB-4665-8985-6918591B479E}"/>
              </a:ext>
            </a:extLst>
          </p:cNvPr>
          <p:cNvSpPr/>
          <p:nvPr/>
        </p:nvSpPr>
        <p:spPr>
          <a:xfrm>
            <a:off x="607520" y="4193868"/>
            <a:ext cx="10974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3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118325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Storage Allocation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527353" y="2760160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170403" y="2760159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latin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</a:rPr>
              <a:t>: address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31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F72C955-0704-4A88-BFF5-EBB6D21A1A01}"/>
              </a:ext>
            </a:extLst>
          </p:cNvPr>
          <p:cNvSpPr/>
          <p:nvPr/>
        </p:nvSpPr>
        <p:spPr>
          <a:xfrm>
            <a:off x="607520" y="4193868"/>
            <a:ext cx="10974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= 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735930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Storage Allocation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527353" y="2760160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170403" y="2760159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27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2A5C57A1-9ABE-469C-8E4D-2A6ECBC2C4F6}"/>
              </a:ext>
            </a:extLst>
          </p:cNvPr>
          <p:cNvSpPr/>
          <p:nvPr/>
        </p:nvSpPr>
        <p:spPr>
          <a:xfrm>
            <a:off x="606481" y="4194000"/>
            <a:ext cx="10974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cs-CZ" sz="2000" dirty="0">
                <a:latin typeface="Consolas" panose="020B0609020204030204" pitchFamily="49" charset="0"/>
              </a:rPr>
              <a:t>= 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98185B9B-4818-4AF8-A6EA-357697567ABE}"/>
              </a:ext>
            </a:extLst>
          </p:cNvPr>
          <p:cNvCxnSpPr/>
          <p:nvPr/>
        </p:nvCxnSpPr>
        <p:spPr>
          <a:xfrm>
            <a:off x="718457" y="5617028"/>
            <a:ext cx="3825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>
            <a:extLst>
              <a:ext uri="{FF2B5EF4-FFF2-40B4-BE49-F238E27FC236}">
                <a16:creationId xmlns:a16="http://schemas.microsoft.com/office/drawing/2014/main" id="{0C4BF7C8-7D07-4983-8D02-4F86E4224E5E}"/>
              </a:ext>
            </a:extLst>
          </p:cNvPr>
          <p:cNvCxnSpPr/>
          <p:nvPr/>
        </p:nvCxnSpPr>
        <p:spPr>
          <a:xfrm>
            <a:off x="3405673" y="2603241"/>
            <a:ext cx="1707503" cy="8257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15">
            <a:extLst>
              <a:ext uri="{FF2B5EF4-FFF2-40B4-BE49-F238E27FC236}">
                <a16:creationId xmlns:a16="http://schemas.microsoft.com/office/drawing/2014/main" id="{6A08543C-8A7A-4ED9-AA32-F2A21FEE2E20}"/>
              </a:ext>
            </a:extLst>
          </p:cNvPr>
          <p:cNvCxnSpPr>
            <a:cxnSpLocks/>
          </p:cNvCxnSpPr>
          <p:nvPr/>
        </p:nvCxnSpPr>
        <p:spPr>
          <a:xfrm flipV="1">
            <a:off x="3405673" y="2603241"/>
            <a:ext cx="1623208" cy="8257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275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Storage Allocation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433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2A5C57A1-9ABE-469C-8E4D-2A6ECBC2C4F6}"/>
              </a:ext>
            </a:extLst>
          </p:cNvPr>
          <p:cNvSpPr/>
          <p:nvPr/>
        </p:nvSpPr>
        <p:spPr>
          <a:xfrm>
            <a:off x="606481" y="4194000"/>
            <a:ext cx="10974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cs-CZ" sz="2000" dirty="0">
                <a:latin typeface="Consolas" panose="020B0609020204030204" pitchFamily="49" charset="0"/>
              </a:rPr>
              <a:t>= 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097170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D5FD25-F9F4-4C7E-8F85-44522F35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Storage Allocation Example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EBEED1-6E2C-4419-B072-0CFCB64EA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will allocate one object on the free store and deallocate memory using the delete operator.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55E548B-74DF-4BF7-96B7-49B4FB0F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175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Table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Contents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err="1"/>
              <a:t>Introduction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Dynamic</a:t>
            </a:r>
            <a:r>
              <a:rPr lang="cs-CZ" dirty="0"/>
              <a:t> </a:t>
            </a:r>
            <a:r>
              <a:rPr lang="cs-CZ" dirty="0" err="1"/>
              <a:t>Memory</a:t>
            </a:r>
            <a:r>
              <a:rPr lang="cs-CZ" dirty="0"/>
              <a:t> </a:t>
            </a:r>
            <a:r>
              <a:rPr lang="cs-CZ" dirty="0" err="1"/>
              <a:t>Allocation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and Free </a:t>
            </a:r>
            <a:r>
              <a:rPr lang="cs-CZ" dirty="0" err="1"/>
              <a:t>Store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Array</a:t>
            </a:r>
            <a:r>
              <a:rPr lang="cs-CZ" dirty="0"/>
              <a:t> on </a:t>
            </a:r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and in Free </a:t>
            </a:r>
            <a:r>
              <a:rPr lang="cs-CZ" dirty="0" err="1"/>
              <a:t>Store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i="1" dirty="0" err="1"/>
              <a:t>new</a:t>
            </a:r>
            <a:r>
              <a:rPr lang="cs-CZ" dirty="0"/>
              <a:t> and </a:t>
            </a:r>
            <a:r>
              <a:rPr lang="cs-CZ" i="1" dirty="0" err="1"/>
              <a:t>delete</a:t>
            </a:r>
            <a:endParaRPr lang="en-US" i="1" dirty="0"/>
          </a:p>
          <a:p>
            <a:pPr marL="0" indent="0">
              <a:buNone/>
            </a:pPr>
            <a:r>
              <a:rPr lang="cs-CZ" dirty="0" err="1"/>
              <a:t>Conclusion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Storage Allocation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069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6B98DD-1BED-4CF6-BFD8-878129BDE184}"/>
              </a:ext>
            </a:extLst>
          </p:cNvPr>
          <p:cNvSpPr/>
          <p:nvPr/>
        </p:nvSpPr>
        <p:spPr>
          <a:xfrm>
            <a:off x="607520" y="4147700"/>
            <a:ext cx="109727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*p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48038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Storage Allocation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79722" y="2760160"/>
            <a:ext cx="1501528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422772" y="2760159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p: address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143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23FCECB2-2585-4641-81A7-D5AD4CA12EEE}"/>
              </a:ext>
            </a:extLst>
          </p:cNvPr>
          <p:cNvSpPr/>
          <p:nvPr/>
        </p:nvSpPr>
        <p:spPr>
          <a:xfrm>
            <a:off x="607520" y="4147700"/>
            <a:ext cx="109727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*p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95991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Storage Allocation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79722" y="2760160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3000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422772" y="2760159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address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358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89555858-745B-4522-BD63-FD39BF14E078}"/>
              </a:ext>
            </a:extLst>
          </p:cNvPr>
          <p:cNvSpPr/>
          <p:nvPr/>
        </p:nvSpPr>
        <p:spPr>
          <a:xfrm>
            <a:off x="9013754" y="2760160"/>
            <a:ext cx="1501528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445774CA-E5B5-4F4C-8715-3EA93B00D155}"/>
              </a:ext>
            </a:extLst>
          </p:cNvPr>
          <p:cNvSpPr txBox="1"/>
          <p:nvPr/>
        </p:nvSpPr>
        <p:spPr>
          <a:xfrm>
            <a:off x="7072604" y="2760159"/>
            <a:ext cx="194114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res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000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2607E4BD-E59B-4D84-81E5-945D48490605}"/>
              </a:ext>
            </a:extLst>
          </p:cNvPr>
          <p:cNvSpPr/>
          <p:nvPr/>
        </p:nvSpPr>
        <p:spPr>
          <a:xfrm>
            <a:off x="607520" y="4147700"/>
            <a:ext cx="109727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 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*p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4DB03A53-CEF9-432F-B31F-FBBEECB0478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281250" y="2960215"/>
            <a:ext cx="1791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86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Storage Allocation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79722" y="2760160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422772" y="2760159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address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321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2607E4BD-E59B-4D84-81E5-945D48490605}"/>
              </a:ext>
            </a:extLst>
          </p:cNvPr>
          <p:cNvSpPr/>
          <p:nvPr/>
        </p:nvSpPr>
        <p:spPr>
          <a:xfrm>
            <a:off x="607520" y="4147700"/>
            <a:ext cx="109727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*p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A61022EA-4C94-4F2A-8B6F-D40C14385EA6}"/>
              </a:ext>
            </a:extLst>
          </p:cNvPr>
          <p:cNvSpPr/>
          <p:nvPr/>
        </p:nvSpPr>
        <p:spPr>
          <a:xfrm>
            <a:off x="9013754" y="2760160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05EF435-48C7-42F7-97C3-098AD3F44E55}"/>
              </a:ext>
            </a:extLst>
          </p:cNvPr>
          <p:cNvSpPr txBox="1"/>
          <p:nvPr/>
        </p:nvSpPr>
        <p:spPr>
          <a:xfrm>
            <a:off x="7072604" y="2760159"/>
            <a:ext cx="194114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a</a:t>
            </a:r>
            <a:r>
              <a:rPr lang="cs-CZ" sz="2000" dirty="0">
                <a:latin typeface="Consolas" panose="020B0609020204030204" pitchFamily="49" charset="0"/>
              </a:rPr>
              <a:t>d</a:t>
            </a:r>
            <a:r>
              <a:rPr lang="en-US" sz="2000" dirty="0">
                <a:latin typeface="Consolas" panose="020B0609020204030204" pitchFamily="49" charset="0"/>
              </a:rPr>
              <a:t>d</a:t>
            </a:r>
            <a:r>
              <a:rPr lang="cs-CZ" sz="2000" dirty="0">
                <a:latin typeface="Consolas" panose="020B0609020204030204" pitchFamily="49" charset="0"/>
              </a:rPr>
              <a:t>res</a:t>
            </a:r>
            <a:r>
              <a:rPr lang="en-US" sz="2000" dirty="0">
                <a:latin typeface="Consolas" panose="020B0609020204030204" pitchFamily="49" charset="0"/>
              </a:rPr>
              <a:t>s</a:t>
            </a:r>
            <a:r>
              <a:rPr lang="cs-CZ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3</a:t>
            </a:r>
            <a:r>
              <a:rPr lang="cs-CZ" sz="2000" dirty="0">
                <a:latin typeface="Consolas" panose="020B0609020204030204" pitchFamily="49" charset="0"/>
              </a:rPr>
              <a:t>000</a:t>
            </a:r>
          </a:p>
        </p:txBody>
      </p: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F683860A-9315-421A-BA3A-E49ACADA22DC}"/>
              </a:ext>
            </a:extLst>
          </p:cNvPr>
          <p:cNvCxnSpPr>
            <a:cxnSpLocks/>
          </p:cNvCxnSpPr>
          <p:nvPr/>
        </p:nvCxnSpPr>
        <p:spPr>
          <a:xfrm>
            <a:off x="5281250" y="2960215"/>
            <a:ext cx="1791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43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Storage Allocation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79722" y="2760160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422772" y="2760159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address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28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2607E4BD-E59B-4D84-81E5-945D48490605}"/>
              </a:ext>
            </a:extLst>
          </p:cNvPr>
          <p:cNvSpPr/>
          <p:nvPr/>
        </p:nvSpPr>
        <p:spPr>
          <a:xfrm>
            <a:off x="607520" y="4147700"/>
            <a:ext cx="109727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*p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13A430EE-D343-47D0-A5FD-684EA2D2BA4F}"/>
              </a:ext>
            </a:extLst>
          </p:cNvPr>
          <p:cNvSpPr/>
          <p:nvPr/>
        </p:nvSpPr>
        <p:spPr>
          <a:xfrm>
            <a:off x="9013754" y="2760160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0" name="Přímá spojnice se šipkou 19">
            <a:extLst>
              <a:ext uri="{FF2B5EF4-FFF2-40B4-BE49-F238E27FC236}">
                <a16:creationId xmlns:a16="http://schemas.microsoft.com/office/drawing/2014/main" id="{85296F5E-8629-498B-BEC4-6A854CE22E76}"/>
              </a:ext>
            </a:extLst>
          </p:cNvPr>
          <p:cNvCxnSpPr/>
          <p:nvPr/>
        </p:nvCxnSpPr>
        <p:spPr>
          <a:xfrm>
            <a:off x="741606" y="5547579"/>
            <a:ext cx="3825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C03EE082-FE9C-4B67-94AE-10F48B89EC48}"/>
              </a:ext>
            </a:extLst>
          </p:cNvPr>
          <p:cNvSpPr txBox="1"/>
          <p:nvPr/>
        </p:nvSpPr>
        <p:spPr>
          <a:xfrm>
            <a:off x="7072604" y="2760159"/>
            <a:ext cx="194114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a</a:t>
            </a:r>
            <a:r>
              <a:rPr lang="cs-CZ" sz="2000" dirty="0">
                <a:latin typeface="Consolas" panose="020B0609020204030204" pitchFamily="49" charset="0"/>
              </a:rPr>
              <a:t>d</a:t>
            </a:r>
            <a:r>
              <a:rPr lang="en-US" sz="2000" dirty="0">
                <a:latin typeface="Consolas" panose="020B0609020204030204" pitchFamily="49" charset="0"/>
              </a:rPr>
              <a:t>d</a:t>
            </a:r>
            <a:r>
              <a:rPr lang="cs-CZ" sz="2000" dirty="0">
                <a:latin typeface="Consolas" panose="020B0609020204030204" pitchFamily="49" charset="0"/>
              </a:rPr>
              <a:t>res</a:t>
            </a:r>
            <a:r>
              <a:rPr lang="en-US" sz="2000" dirty="0">
                <a:latin typeface="Consolas" panose="020B0609020204030204" pitchFamily="49" charset="0"/>
              </a:rPr>
              <a:t>s</a:t>
            </a:r>
            <a:r>
              <a:rPr lang="cs-CZ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3</a:t>
            </a:r>
            <a:r>
              <a:rPr lang="cs-CZ" sz="2000" dirty="0">
                <a:latin typeface="Consolas" panose="020B0609020204030204" pitchFamily="49" charset="0"/>
              </a:rPr>
              <a:t>000</a:t>
            </a:r>
          </a:p>
        </p:txBody>
      </p: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BBD225AF-4A67-47C9-94FA-C88DA7781F85}"/>
              </a:ext>
            </a:extLst>
          </p:cNvPr>
          <p:cNvCxnSpPr>
            <a:cxnSpLocks/>
          </p:cNvCxnSpPr>
          <p:nvPr/>
        </p:nvCxnSpPr>
        <p:spPr>
          <a:xfrm>
            <a:off x="5281250" y="2960215"/>
            <a:ext cx="1791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821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Storage Allocation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79722" y="2760160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422772" y="2760159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address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050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2607E4BD-E59B-4D84-81E5-945D48490605}"/>
              </a:ext>
            </a:extLst>
          </p:cNvPr>
          <p:cNvSpPr/>
          <p:nvPr/>
        </p:nvSpPr>
        <p:spPr>
          <a:xfrm>
            <a:off x="607520" y="4147700"/>
            <a:ext cx="109727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*p = 3;</a:t>
            </a:r>
          </a:p>
          <a:p>
            <a:pPr lvl="1"/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13A430EE-D343-47D0-A5FD-684EA2D2BA4F}"/>
              </a:ext>
            </a:extLst>
          </p:cNvPr>
          <p:cNvSpPr/>
          <p:nvPr/>
        </p:nvSpPr>
        <p:spPr>
          <a:xfrm>
            <a:off x="9013754" y="2760160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022F0316-FC6A-459C-911F-9439F79FC73F}"/>
              </a:ext>
            </a:extLst>
          </p:cNvPr>
          <p:cNvCxnSpPr/>
          <p:nvPr/>
        </p:nvCxnSpPr>
        <p:spPr>
          <a:xfrm>
            <a:off x="8896172" y="2560638"/>
            <a:ext cx="1707503" cy="8257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A56BEB3F-EF15-4FA5-AC09-78A27DACC049}"/>
              </a:ext>
            </a:extLst>
          </p:cNvPr>
          <p:cNvCxnSpPr>
            <a:cxnSpLocks/>
          </p:cNvCxnSpPr>
          <p:nvPr/>
        </p:nvCxnSpPr>
        <p:spPr>
          <a:xfrm flipV="1">
            <a:off x="8896172" y="2560638"/>
            <a:ext cx="1623208" cy="8257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AB965508-7020-450C-9B54-6B2BA7EC9E6F}"/>
              </a:ext>
            </a:extLst>
          </p:cNvPr>
          <p:cNvSpPr txBox="1"/>
          <p:nvPr/>
        </p:nvSpPr>
        <p:spPr>
          <a:xfrm>
            <a:off x="7072604" y="2760159"/>
            <a:ext cx="194114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a</a:t>
            </a:r>
            <a:r>
              <a:rPr lang="cs-CZ" sz="2000" dirty="0">
                <a:latin typeface="Consolas" panose="020B0609020204030204" pitchFamily="49" charset="0"/>
              </a:rPr>
              <a:t>d</a:t>
            </a:r>
            <a:r>
              <a:rPr lang="en-US" sz="2000" dirty="0">
                <a:latin typeface="Consolas" panose="020B0609020204030204" pitchFamily="49" charset="0"/>
              </a:rPr>
              <a:t>d</a:t>
            </a:r>
            <a:r>
              <a:rPr lang="cs-CZ" sz="2000" dirty="0">
                <a:latin typeface="Consolas" panose="020B0609020204030204" pitchFamily="49" charset="0"/>
              </a:rPr>
              <a:t>res</a:t>
            </a:r>
            <a:r>
              <a:rPr lang="en-US" sz="2000" dirty="0">
                <a:latin typeface="Consolas" panose="020B0609020204030204" pitchFamily="49" charset="0"/>
              </a:rPr>
              <a:t>s</a:t>
            </a:r>
            <a:r>
              <a:rPr lang="cs-CZ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3</a:t>
            </a:r>
            <a:r>
              <a:rPr lang="cs-CZ" sz="2000" dirty="0">
                <a:latin typeface="Consolas" panose="020B0609020204030204" pitchFamily="49" charset="0"/>
              </a:rPr>
              <a:t>000</a:t>
            </a:r>
          </a:p>
        </p:txBody>
      </p:sp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8B75D3AE-2F41-47BC-85B8-E4270F948DC7}"/>
              </a:ext>
            </a:extLst>
          </p:cNvPr>
          <p:cNvCxnSpPr>
            <a:cxnSpLocks/>
          </p:cNvCxnSpPr>
          <p:nvPr/>
        </p:nvCxnSpPr>
        <p:spPr>
          <a:xfrm>
            <a:off x="5281250" y="2960215"/>
            <a:ext cx="1791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390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Storage Allocation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79722" y="2760160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422772" y="2760159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address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134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2607E4BD-E59B-4D84-81E5-945D48490605}"/>
              </a:ext>
            </a:extLst>
          </p:cNvPr>
          <p:cNvSpPr/>
          <p:nvPr/>
        </p:nvSpPr>
        <p:spPr>
          <a:xfrm>
            <a:off x="607520" y="4147700"/>
            <a:ext cx="109727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*p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AA3414D2-4F91-4F4C-8470-DB785C4D0C8B}"/>
              </a:ext>
            </a:extLst>
          </p:cNvPr>
          <p:cNvCxnSpPr/>
          <p:nvPr/>
        </p:nvCxnSpPr>
        <p:spPr>
          <a:xfrm>
            <a:off x="706882" y="6022141"/>
            <a:ext cx="3825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061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Storage Allocation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79722" y="2760160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422772" y="2760159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address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02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2607E4BD-E59B-4D84-81E5-945D48490605}"/>
              </a:ext>
            </a:extLst>
          </p:cNvPr>
          <p:cNvSpPr/>
          <p:nvPr/>
        </p:nvSpPr>
        <p:spPr>
          <a:xfrm>
            <a:off x="607520" y="4147700"/>
            <a:ext cx="109727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*p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FAC08121-0BBF-451D-A6A2-4F5540C95771}"/>
              </a:ext>
            </a:extLst>
          </p:cNvPr>
          <p:cNvCxnSpPr/>
          <p:nvPr/>
        </p:nvCxnSpPr>
        <p:spPr>
          <a:xfrm>
            <a:off x="718456" y="6265209"/>
            <a:ext cx="3825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>
            <a:extLst>
              <a:ext uri="{FF2B5EF4-FFF2-40B4-BE49-F238E27FC236}">
                <a16:creationId xmlns:a16="http://schemas.microsoft.com/office/drawing/2014/main" id="{7B5E67DA-C919-4CEB-81A5-70C5C9647A3F}"/>
              </a:ext>
            </a:extLst>
          </p:cNvPr>
          <p:cNvCxnSpPr/>
          <p:nvPr/>
        </p:nvCxnSpPr>
        <p:spPr>
          <a:xfrm>
            <a:off x="3676735" y="2547334"/>
            <a:ext cx="1707503" cy="8257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3774DCAB-5B0E-4D4D-96F5-F029F2F08946}"/>
              </a:ext>
            </a:extLst>
          </p:cNvPr>
          <p:cNvCxnSpPr>
            <a:cxnSpLocks/>
          </p:cNvCxnSpPr>
          <p:nvPr/>
        </p:nvCxnSpPr>
        <p:spPr>
          <a:xfrm flipV="1">
            <a:off x="3676735" y="2547334"/>
            <a:ext cx="1623208" cy="8257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24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Storage Allocation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15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2607E4BD-E59B-4D84-81E5-945D48490605}"/>
              </a:ext>
            </a:extLst>
          </p:cNvPr>
          <p:cNvSpPr/>
          <p:nvPr/>
        </p:nvSpPr>
        <p:spPr>
          <a:xfrm>
            <a:off x="607520" y="4147700"/>
            <a:ext cx="109727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*p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04498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2CACFF-96D1-4C08-81AC-5CEA2381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Array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 on FREE STORE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34ADD315-92E5-4E1C-A3EE-7FB8B8BE4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Array</a:t>
            </a:r>
            <a:r>
              <a:rPr lang="cs-CZ" dirty="0"/>
              <a:t> and </a:t>
            </a:r>
            <a:r>
              <a:rPr lang="cs-CZ" dirty="0" err="1"/>
              <a:t>new</a:t>
            </a:r>
            <a:r>
              <a:rPr lang="en-US" dirty="0"/>
              <a:t>[] </a:t>
            </a:r>
            <a:r>
              <a:rPr lang="cs-CZ" dirty="0"/>
              <a:t>and</a:t>
            </a:r>
            <a:r>
              <a:rPr lang="en-US" dirty="0"/>
              <a:t> delete[]</a:t>
            </a:r>
            <a:r>
              <a:rPr lang="cs-CZ" dirty="0"/>
              <a:t> </a:t>
            </a:r>
            <a:r>
              <a:rPr lang="cs-CZ" dirty="0" err="1"/>
              <a:t>operators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05FB6FC-273E-4F91-80DB-CC4CF893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662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9A71F9A6-1EBE-4FEC-8866-62B16B5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Introduction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104F025-3663-467D-916A-7B24CC00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presentation, we will discuss</a:t>
            </a:r>
            <a:r>
              <a:rPr lang="cs-CZ" dirty="0"/>
              <a:t> </a:t>
            </a:r>
            <a:r>
              <a:rPr lang="cs-CZ" dirty="0" err="1"/>
              <a:t>dynamic</a:t>
            </a:r>
            <a:r>
              <a:rPr lang="cs-CZ" dirty="0"/>
              <a:t> </a:t>
            </a:r>
            <a:r>
              <a:rPr lang="cs-CZ" dirty="0" err="1"/>
              <a:t>memmory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, Free </a:t>
            </a:r>
            <a:r>
              <a:rPr lang="cs-CZ" dirty="0" err="1"/>
              <a:t>Store</a:t>
            </a:r>
            <a:r>
              <a:rPr lang="cs-CZ" dirty="0"/>
              <a:t>, </a:t>
            </a:r>
            <a:r>
              <a:rPr lang="cs-CZ" i="1" dirty="0" err="1"/>
              <a:t>new</a:t>
            </a:r>
            <a:r>
              <a:rPr lang="cs-CZ" dirty="0"/>
              <a:t> and </a:t>
            </a:r>
            <a:r>
              <a:rPr lang="cs-CZ" i="1" dirty="0" err="1"/>
              <a:t>delete</a:t>
            </a:r>
            <a:r>
              <a:rPr lang="cs-CZ" dirty="0"/>
              <a:t> </a:t>
            </a:r>
            <a:r>
              <a:rPr lang="cs-CZ" dirty="0" err="1"/>
              <a:t>operators</a:t>
            </a:r>
            <a:r>
              <a:rPr lang="en-US" dirty="0"/>
              <a:t>.</a:t>
            </a:r>
            <a:endParaRPr lang="cs-CZ" dirty="0"/>
          </a:p>
          <a:p>
            <a:r>
              <a:rPr lang="en-US" dirty="0"/>
              <a:t>Next, we will </a:t>
            </a:r>
            <a:r>
              <a:rPr lang="cs-CZ" dirty="0"/>
              <a:t>talk </a:t>
            </a:r>
            <a:r>
              <a:rPr lang="cs-CZ" dirty="0" err="1"/>
              <a:t>arrays</a:t>
            </a:r>
            <a:r>
              <a:rPr lang="cs-CZ" dirty="0"/>
              <a:t> </a:t>
            </a:r>
            <a:r>
              <a:rPr lang="cs-CZ" dirty="0" err="1"/>
              <a:t>stored</a:t>
            </a:r>
            <a:r>
              <a:rPr lang="cs-CZ" dirty="0"/>
              <a:t> in </a:t>
            </a:r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and in Free </a:t>
            </a:r>
            <a:r>
              <a:rPr lang="cs-CZ" dirty="0" err="1"/>
              <a:t>Store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4249DF8-47CA-43CD-8374-F361020B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60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D6B7EA-AA98-42D0-83C1-9999AE53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Array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 on Free </a:t>
            </a:r>
            <a:r>
              <a:rPr lang="cs-CZ" dirty="0" err="1"/>
              <a:t>Store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E72176-87B0-4801-AE5E-8C7423A45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allocate array on the free store using </a:t>
            </a:r>
            <a:r>
              <a:rPr lang="en-US" i="1" dirty="0"/>
              <a:t>new[]</a:t>
            </a:r>
            <a:r>
              <a:rPr lang="en-US" dirty="0"/>
              <a:t> a </a:t>
            </a:r>
            <a:r>
              <a:rPr lang="en-US" i="1" dirty="0"/>
              <a:t>delete</a:t>
            </a:r>
            <a:r>
              <a:rPr lang="en-US" dirty="0"/>
              <a:t>[]</a:t>
            </a:r>
            <a:r>
              <a:rPr lang="en-US" i="1" dirty="0"/>
              <a:t> operators</a:t>
            </a:r>
            <a:r>
              <a:rPr lang="en-US" dirty="0"/>
              <a:t>.</a:t>
            </a:r>
          </a:p>
          <a:p>
            <a:r>
              <a:rPr lang="en-US" dirty="0"/>
              <a:t>When we allocate memory using the </a:t>
            </a:r>
            <a:r>
              <a:rPr lang="en-US" i="1" dirty="0"/>
              <a:t>new[]</a:t>
            </a:r>
            <a:r>
              <a:rPr lang="en-US" dirty="0"/>
              <a:t> operator, we must deallocate it using the </a:t>
            </a:r>
            <a:r>
              <a:rPr lang="en-US" i="1" dirty="0"/>
              <a:t>delete</a:t>
            </a:r>
            <a:r>
              <a:rPr lang="en-US" dirty="0"/>
              <a:t>[] operator.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72410F4-CC2E-47F0-836B-A6BD8551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6517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A8CEBA-422E-4129-A5FC-CD13BC02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 </a:t>
            </a:r>
            <a:r>
              <a:rPr lang="cs-CZ" dirty="0" err="1"/>
              <a:t>new</a:t>
            </a:r>
            <a:r>
              <a:rPr lang="en-US" dirty="0"/>
              <a:t>[]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2374FD-FB8E-40A4-87A9-6DB0F997C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261165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i="1" dirty="0"/>
              <a:t>new[]</a:t>
            </a:r>
            <a:r>
              <a:rPr lang="en-US" dirty="0"/>
              <a:t> operator allocates memory for an array of objects on the free store.</a:t>
            </a:r>
          </a:p>
          <a:p>
            <a:r>
              <a:rPr lang="en-US" dirty="0"/>
              <a:t>The </a:t>
            </a:r>
            <a:r>
              <a:rPr lang="en-US" i="1" dirty="0"/>
              <a:t>new[]</a:t>
            </a:r>
            <a:r>
              <a:rPr lang="en-US" dirty="0"/>
              <a:t> operator returns a pointer to the object it creates. If it fails, it will return </a:t>
            </a:r>
            <a:r>
              <a:rPr lang="en-US" i="1" dirty="0" err="1"/>
              <a:t>nullptr</a:t>
            </a:r>
            <a:r>
              <a:rPr lang="en-US" dirty="0"/>
              <a:t>.</a:t>
            </a:r>
          </a:p>
          <a:p>
            <a:r>
              <a:rPr lang="en-US" dirty="0"/>
              <a:t>The following example allocates memory for three integers.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2FCFAAC-9E35-4710-B702-0CF20599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3386D65-45B0-4D1D-8AA3-2F0633C12F41}"/>
              </a:ext>
            </a:extLst>
          </p:cNvPr>
          <p:cNvSpPr/>
          <p:nvPr/>
        </p:nvSpPr>
        <p:spPr>
          <a:xfrm>
            <a:off x="4559361" y="5040000"/>
            <a:ext cx="3583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530299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A8CEBA-422E-4129-A5FC-CD13BC02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 </a:t>
            </a:r>
            <a:r>
              <a:rPr lang="cs-CZ" dirty="0" err="1"/>
              <a:t>delete</a:t>
            </a:r>
            <a:r>
              <a:rPr lang="en-US" dirty="0"/>
              <a:t>[]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2374FD-FB8E-40A4-87A9-6DB0F997C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543536"/>
          </a:xfrm>
        </p:spPr>
        <p:txBody>
          <a:bodyPr>
            <a:normAutofit/>
          </a:bodyPr>
          <a:lstStyle/>
          <a:p>
            <a:r>
              <a:rPr lang="en-US" dirty="0"/>
              <a:t>When we allocate memory using the </a:t>
            </a:r>
            <a:r>
              <a:rPr lang="en-US" i="1" dirty="0"/>
              <a:t>new[]</a:t>
            </a:r>
            <a:r>
              <a:rPr lang="en-US" dirty="0"/>
              <a:t> operator, we must deallocate it using the </a:t>
            </a:r>
            <a:r>
              <a:rPr lang="en-US" i="1" dirty="0"/>
              <a:t>delete</a:t>
            </a:r>
            <a:r>
              <a:rPr lang="en-US" dirty="0"/>
              <a:t>[] operator</a:t>
            </a:r>
            <a:r>
              <a:rPr lang="cs-CZ" dirty="0"/>
              <a:t>.</a:t>
            </a:r>
          </a:p>
          <a:p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following</a:t>
            </a:r>
            <a:r>
              <a:rPr lang="cs-CZ" dirty="0"/>
              <a:t> </a:t>
            </a:r>
            <a:r>
              <a:rPr lang="cs-CZ" dirty="0" err="1"/>
              <a:t>example</a:t>
            </a:r>
            <a:r>
              <a:rPr lang="cs-CZ" dirty="0"/>
              <a:t> </a:t>
            </a:r>
            <a:r>
              <a:rPr lang="cs-CZ" dirty="0" err="1"/>
              <a:t>deallocates</a:t>
            </a:r>
            <a:r>
              <a:rPr lang="cs-CZ" dirty="0"/>
              <a:t> </a:t>
            </a:r>
            <a:r>
              <a:rPr lang="cs-CZ" dirty="0" err="1"/>
              <a:t>allocated</a:t>
            </a:r>
            <a:r>
              <a:rPr lang="cs-CZ" dirty="0"/>
              <a:t> </a:t>
            </a:r>
            <a:r>
              <a:rPr lang="cs-CZ" dirty="0" err="1"/>
              <a:t>array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three</a:t>
            </a:r>
            <a:r>
              <a:rPr lang="cs-CZ" dirty="0"/>
              <a:t> </a:t>
            </a:r>
            <a:r>
              <a:rPr lang="cs-CZ" dirty="0" err="1"/>
              <a:t>integers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2FCFAAC-9E35-4710-B702-0CF20599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32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56178D1-FF06-49F1-9762-7D83F08BEA29}"/>
              </a:ext>
            </a:extLst>
          </p:cNvPr>
          <p:cNvSpPr/>
          <p:nvPr/>
        </p:nvSpPr>
        <p:spPr>
          <a:xfrm>
            <a:off x="4561199" y="5040000"/>
            <a:ext cx="3573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0814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967F87-CD4C-421D-81DF-BB51B37B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Array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 on Free </a:t>
            </a:r>
            <a:r>
              <a:rPr lang="cs-CZ" dirty="0" err="1"/>
              <a:t>Store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2439FE-079C-4F85-8AAD-C2B6883B9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 example, we will allocate an array on the free store for three integers.</a:t>
            </a:r>
          </a:p>
          <a:p>
            <a:r>
              <a:rPr lang="en-US" dirty="0"/>
              <a:t>And then we will deallocate this memory using the </a:t>
            </a:r>
            <a:r>
              <a:rPr lang="en-US" i="1" dirty="0"/>
              <a:t>delete[] operator</a:t>
            </a:r>
            <a:r>
              <a:rPr lang="en-US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F6A8BE3-2E7F-4ED5-B2E5-B883EA06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1215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Array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 on Free </a:t>
            </a:r>
            <a:r>
              <a:rPr lang="cs-CZ" dirty="0" err="1"/>
              <a:t>Store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31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ACC9DE1C-36A5-4E1C-8612-4D8DA0D56156}"/>
              </a:ext>
            </a:extLst>
          </p:cNvPr>
          <p:cNvSpPr/>
          <p:nvPr/>
        </p:nvSpPr>
        <p:spPr>
          <a:xfrm>
            <a:off x="607520" y="3718679"/>
            <a:ext cx="10974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 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35660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Array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 on Free </a:t>
            </a:r>
            <a:r>
              <a:rPr lang="cs-CZ" dirty="0" err="1"/>
              <a:t>Store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65588" y="1990718"/>
            <a:ext cx="1501528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408638" y="1990717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p: address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181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E20B6593-6EFA-4F1E-93E3-3E89C110F965}"/>
              </a:ext>
            </a:extLst>
          </p:cNvPr>
          <p:cNvSpPr/>
          <p:nvPr/>
        </p:nvSpPr>
        <p:spPr>
          <a:xfrm>
            <a:off x="607520" y="3718679"/>
            <a:ext cx="10974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 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35027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Array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 on Free </a:t>
            </a:r>
            <a:r>
              <a:rPr lang="cs-CZ" dirty="0" err="1"/>
              <a:t>Store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65588" y="1990718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408638" y="1990717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address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42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E20B6593-6EFA-4F1E-93E3-3E89C110F965}"/>
              </a:ext>
            </a:extLst>
          </p:cNvPr>
          <p:cNvSpPr/>
          <p:nvPr/>
        </p:nvSpPr>
        <p:spPr>
          <a:xfrm>
            <a:off x="607520" y="3718679"/>
            <a:ext cx="10974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latin typeface="Consolas" panose="020B0609020204030204" pitchFamily="49" charset="0"/>
              </a:rPr>
              <a:t>int</a:t>
            </a:r>
            <a:r>
              <a:rPr lang="cs-CZ" dirty="0">
                <a:latin typeface="Consolas" panose="020B0609020204030204" pitchFamily="49" charset="0"/>
              </a:rPr>
              <a:t>* p = </a:t>
            </a:r>
            <a:r>
              <a:rPr lang="cs-CZ" dirty="0" err="1">
                <a:latin typeface="Consolas" panose="020B0609020204030204" pitchFamily="49" charset="0"/>
              </a:rPr>
              <a:t>nullptr</a:t>
            </a:r>
            <a:r>
              <a:rPr lang="cs-CZ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 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9955AFC9-E018-4BF2-853C-40ECF6AEA340}"/>
              </a:ext>
            </a:extLst>
          </p:cNvPr>
          <p:cNvCxnSpPr/>
          <p:nvPr/>
        </p:nvCxnSpPr>
        <p:spPr>
          <a:xfrm>
            <a:off x="788863" y="4622163"/>
            <a:ext cx="3825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892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Array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 on Free </a:t>
            </a:r>
            <a:r>
              <a:rPr lang="cs-CZ" dirty="0" err="1"/>
              <a:t>Store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65588" y="1990718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408638" y="1990717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address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42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23B72FD4-C618-4F4C-A20A-D343B7116884}"/>
              </a:ext>
            </a:extLst>
          </p:cNvPr>
          <p:cNvSpPr txBox="1"/>
          <p:nvPr/>
        </p:nvSpPr>
        <p:spPr>
          <a:xfrm>
            <a:off x="6922804" y="1990718"/>
            <a:ext cx="202997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000</a:t>
            </a: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C69CC7A9-E8CD-4CC8-880D-605995D6E18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284089" y="2188358"/>
            <a:ext cx="1638715" cy="2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>
            <a:extLst>
              <a:ext uri="{FF2B5EF4-FFF2-40B4-BE49-F238E27FC236}">
                <a16:creationId xmlns:a16="http://schemas.microsoft.com/office/drawing/2014/main" id="{9A23DF9D-6E40-4F28-AACF-7648AD485816}"/>
              </a:ext>
            </a:extLst>
          </p:cNvPr>
          <p:cNvSpPr/>
          <p:nvPr/>
        </p:nvSpPr>
        <p:spPr>
          <a:xfrm>
            <a:off x="8952783" y="2390828"/>
            <a:ext cx="1501528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A1D5F575-F4E3-419B-8E91-77A15BCA3C81}"/>
              </a:ext>
            </a:extLst>
          </p:cNvPr>
          <p:cNvSpPr/>
          <p:nvPr/>
        </p:nvSpPr>
        <p:spPr>
          <a:xfrm>
            <a:off x="8952782" y="2790937"/>
            <a:ext cx="1501528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0E470C7C-F335-42D2-A134-54469DB57974}"/>
              </a:ext>
            </a:extLst>
          </p:cNvPr>
          <p:cNvSpPr/>
          <p:nvPr/>
        </p:nvSpPr>
        <p:spPr>
          <a:xfrm>
            <a:off x="607520" y="3718679"/>
            <a:ext cx="10974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[3];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 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13A430EE-D343-47D0-A5FD-684EA2D2BA4F}"/>
              </a:ext>
            </a:extLst>
          </p:cNvPr>
          <p:cNvSpPr/>
          <p:nvPr/>
        </p:nvSpPr>
        <p:spPr>
          <a:xfrm>
            <a:off x="8952784" y="1990719"/>
            <a:ext cx="1501528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568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Array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 on Free </a:t>
            </a:r>
            <a:r>
              <a:rPr lang="cs-CZ" dirty="0" err="1"/>
              <a:t>Store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65588" y="1990718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408638" y="1990717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42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13A430EE-D343-47D0-A5FD-684EA2D2BA4F}"/>
              </a:ext>
            </a:extLst>
          </p:cNvPr>
          <p:cNvSpPr/>
          <p:nvPr/>
        </p:nvSpPr>
        <p:spPr>
          <a:xfrm>
            <a:off x="8952784" y="1990719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9A23DF9D-6E40-4F28-AACF-7648AD485816}"/>
              </a:ext>
            </a:extLst>
          </p:cNvPr>
          <p:cNvSpPr/>
          <p:nvPr/>
        </p:nvSpPr>
        <p:spPr>
          <a:xfrm>
            <a:off x="8952783" y="2390828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A1D5F575-F4E3-419B-8E91-77A15BCA3C81}"/>
              </a:ext>
            </a:extLst>
          </p:cNvPr>
          <p:cNvSpPr/>
          <p:nvPr/>
        </p:nvSpPr>
        <p:spPr>
          <a:xfrm>
            <a:off x="8952782" y="2790937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0E470C7C-F335-42D2-A134-54469DB57974}"/>
              </a:ext>
            </a:extLst>
          </p:cNvPr>
          <p:cNvSpPr/>
          <p:nvPr/>
        </p:nvSpPr>
        <p:spPr>
          <a:xfrm>
            <a:off x="607520" y="3718679"/>
            <a:ext cx="10974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pPr lvl="1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*(p +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) = 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8AE10809-F245-4DF1-89D2-3E0243D5FD45}"/>
              </a:ext>
            </a:extLst>
          </p:cNvPr>
          <p:cNvSpPr txBox="1"/>
          <p:nvPr/>
        </p:nvSpPr>
        <p:spPr>
          <a:xfrm>
            <a:off x="6922804" y="1990718"/>
            <a:ext cx="202997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address</a:t>
            </a:r>
            <a:r>
              <a:rPr lang="cs-CZ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3</a:t>
            </a:r>
            <a:r>
              <a:rPr lang="cs-CZ" sz="2000" dirty="0">
                <a:latin typeface="Consolas" panose="020B0609020204030204" pitchFamily="49" charset="0"/>
              </a:rPr>
              <a:t>000</a:t>
            </a:r>
          </a:p>
        </p:txBody>
      </p:sp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227855AC-63EF-4683-B2C2-EFD23A177C5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284089" y="2188358"/>
            <a:ext cx="1638715" cy="2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1987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Array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 on Free </a:t>
            </a:r>
            <a:r>
              <a:rPr lang="cs-CZ" dirty="0" err="1"/>
              <a:t>Store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65588" y="1990718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408638" y="1990717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address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129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13A430EE-D343-47D0-A5FD-684EA2D2BA4F}"/>
              </a:ext>
            </a:extLst>
          </p:cNvPr>
          <p:cNvSpPr/>
          <p:nvPr/>
        </p:nvSpPr>
        <p:spPr>
          <a:xfrm>
            <a:off x="8952784" y="1990719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9A23DF9D-6E40-4F28-AACF-7648AD485816}"/>
              </a:ext>
            </a:extLst>
          </p:cNvPr>
          <p:cNvSpPr/>
          <p:nvPr/>
        </p:nvSpPr>
        <p:spPr>
          <a:xfrm>
            <a:off x="8952783" y="2390828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A1D5F575-F4E3-419B-8E91-77A15BCA3C81}"/>
              </a:ext>
            </a:extLst>
          </p:cNvPr>
          <p:cNvSpPr/>
          <p:nvPr/>
        </p:nvSpPr>
        <p:spPr>
          <a:xfrm>
            <a:off x="8952782" y="2790937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0E470C7C-F335-42D2-A134-54469DB57974}"/>
              </a:ext>
            </a:extLst>
          </p:cNvPr>
          <p:cNvSpPr/>
          <p:nvPr/>
        </p:nvSpPr>
        <p:spPr>
          <a:xfrm>
            <a:off x="607520" y="3718679"/>
            <a:ext cx="10974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+ 0) = 1;</a:t>
            </a:r>
          </a:p>
          <a:p>
            <a:pPr lvl="1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*(p + 1)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+ 2)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B80D5E1-646A-4E9C-B0B1-307095C358AB}"/>
              </a:ext>
            </a:extLst>
          </p:cNvPr>
          <p:cNvSpPr txBox="1"/>
          <p:nvPr/>
        </p:nvSpPr>
        <p:spPr>
          <a:xfrm>
            <a:off x="6922804" y="1990718"/>
            <a:ext cx="202997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address</a:t>
            </a:r>
            <a:r>
              <a:rPr lang="cs-CZ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3</a:t>
            </a:r>
            <a:r>
              <a:rPr lang="cs-CZ" sz="2000" dirty="0">
                <a:latin typeface="Consolas" panose="020B0609020204030204" pitchFamily="49" charset="0"/>
              </a:rPr>
              <a:t>000</a:t>
            </a:r>
          </a:p>
        </p:txBody>
      </p: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55B68433-3AA7-432E-9A11-FBDCC16C4142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284089" y="2188358"/>
            <a:ext cx="1638715" cy="2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4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836C3E-03D3-4C42-AAF0-D4176C48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 [1]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0D28A2-D267-454F-B135-3F54F2F52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program starts, the compiler sets aside memory for execution code (called code storage) and for the global variables (called static storage).</a:t>
            </a:r>
            <a:endParaRPr lang="cs-CZ" dirty="0"/>
          </a:p>
          <a:p>
            <a:r>
              <a:rPr lang="en-US" dirty="0"/>
              <a:t>Compiler also sets aside memory to</a:t>
            </a:r>
            <a:r>
              <a:rPr lang="cs-CZ" dirty="0"/>
              <a:t> </a:t>
            </a:r>
            <a:r>
              <a:rPr lang="en-US" dirty="0"/>
              <a:t>be used when you call functions and space for return addresses, their arguments and </a:t>
            </a:r>
            <a:r>
              <a:rPr lang="en-US" b="1" dirty="0"/>
              <a:t>local variables</a:t>
            </a:r>
            <a:r>
              <a:rPr lang="en-US" dirty="0"/>
              <a:t>. (called stack storage or automatic storage).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DF310C0-10CE-4054-BF4D-6B532978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72487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Array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 on Free </a:t>
            </a:r>
            <a:r>
              <a:rPr lang="cs-CZ" dirty="0" err="1"/>
              <a:t>Store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65588" y="1990718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408638" y="1990717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address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129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13A430EE-D343-47D0-A5FD-684EA2D2BA4F}"/>
              </a:ext>
            </a:extLst>
          </p:cNvPr>
          <p:cNvSpPr/>
          <p:nvPr/>
        </p:nvSpPr>
        <p:spPr>
          <a:xfrm>
            <a:off x="8952784" y="1990719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9A23DF9D-6E40-4F28-AACF-7648AD485816}"/>
              </a:ext>
            </a:extLst>
          </p:cNvPr>
          <p:cNvSpPr/>
          <p:nvPr/>
        </p:nvSpPr>
        <p:spPr>
          <a:xfrm>
            <a:off x="8952783" y="2390828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A1D5F575-F4E3-419B-8E91-77A15BCA3C81}"/>
              </a:ext>
            </a:extLst>
          </p:cNvPr>
          <p:cNvSpPr/>
          <p:nvPr/>
        </p:nvSpPr>
        <p:spPr>
          <a:xfrm>
            <a:off x="8952782" y="2790937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0E470C7C-F335-42D2-A134-54469DB57974}"/>
              </a:ext>
            </a:extLst>
          </p:cNvPr>
          <p:cNvSpPr/>
          <p:nvPr/>
        </p:nvSpPr>
        <p:spPr>
          <a:xfrm>
            <a:off x="607520" y="3718679"/>
            <a:ext cx="10974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+ 0) = 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+ 1) = 2;</a:t>
            </a:r>
          </a:p>
          <a:p>
            <a:pPr lvl="1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*(p + 2)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F16A93A2-73FA-41E5-8F94-4A513CDCA16A}"/>
              </a:ext>
            </a:extLst>
          </p:cNvPr>
          <p:cNvSpPr txBox="1"/>
          <p:nvPr/>
        </p:nvSpPr>
        <p:spPr>
          <a:xfrm>
            <a:off x="6922804" y="1990718"/>
            <a:ext cx="202997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address</a:t>
            </a:r>
            <a:r>
              <a:rPr lang="cs-CZ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3</a:t>
            </a:r>
            <a:r>
              <a:rPr lang="cs-CZ" sz="2000" dirty="0">
                <a:latin typeface="Consolas" panose="020B0609020204030204" pitchFamily="49" charset="0"/>
              </a:rPr>
              <a:t>000</a:t>
            </a:r>
          </a:p>
        </p:txBody>
      </p: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0E937A8C-76CA-4CF5-B8E0-6900E08D6DC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284089" y="2188358"/>
            <a:ext cx="1638715" cy="2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822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Array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 on Free </a:t>
            </a:r>
            <a:r>
              <a:rPr lang="cs-CZ" dirty="0" err="1"/>
              <a:t>Store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65588" y="1990718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408638" y="1990717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address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23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13A430EE-D343-47D0-A5FD-684EA2D2BA4F}"/>
              </a:ext>
            </a:extLst>
          </p:cNvPr>
          <p:cNvSpPr/>
          <p:nvPr/>
        </p:nvSpPr>
        <p:spPr>
          <a:xfrm>
            <a:off x="8952784" y="1990719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9A23DF9D-6E40-4F28-AACF-7648AD485816}"/>
              </a:ext>
            </a:extLst>
          </p:cNvPr>
          <p:cNvSpPr/>
          <p:nvPr/>
        </p:nvSpPr>
        <p:spPr>
          <a:xfrm>
            <a:off x="8952783" y="2390828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A1D5F575-F4E3-419B-8E91-77A15BCA3C81}"/>
              </a:ext>
            </a:extLst>
          </p:cNvPr>
          <p:cNvSpPr/>
          <p:nvPr/>
        </p:nvSpPr>
        <p:spPr>
          <a:xfrm>
            <a:off x="8952782" y="2790937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0E470C7C-F335-42D2-A134-54469DB57974}"/>
              </a:ext>
            </a:extLst>
          </p:cNvPr>
          <p:cNvSpPr/>
          <p:nvPr/>
        </p:nvSpPr>
        <p:spPr>
          <a:xfrm>
            <a:off x="607520" y="3718679"/>
            <a:ext cx="10974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+ 0) = 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+ 1)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latin typeface="Consolas" panose="020B0609020204030204" pitchFamily="49" charset="0"/>
              </a:rPr>
              <a:t>*(p + 2) = 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cs-CZ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0D2DC836-191D-45E6-899C-7986600695EB}"/>
              </a:ext>
            </a:extLst>
          </p:cNvPr>
          <p:cNvCxnSpPr/>
          <p:nvPr/>
        </p:nvCxnSpPr>
        <p:spPr>
          <a:xfrm>
            <a:off x="776250" y="5713137"/>
            <a:ext cx="3825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3EF53759-D5AC-4F81-9F1A-352B3B4CA6FD}"/>
              </a:ext>
            </a:extLst>
          </p:cNvPr>
          <p:cNvSpPr txBox="1"/>
          <p:nvPr/>
        </p:nvSpPr>
        <p:spPr>
          <a:xfrm>
            <a:off x="6922804" y="1990718"/>
            <a:ext cx="202997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address</a:t>
            </a:r>
            <a:r>
              <a:rPr lang="cs-CZ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3</a:t>
            </a:r>
            <a:r>
              <a:rPr lang="cs-CZ" sz="2000" dirty="0">
                <a:latin typeface="Consolas" panose="020B0609020204030204" pitchFamily="49" charset="0"/>
              </a:rPr>
              <a:t>000</a:t>
            </a:r>
          </a:p>
        </p:txBody>
      </p:sp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6A952870-BDF2-4DC6-B8FF-2C77E0C16F2C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284089" y="2188358"/>
            <a:ext cx="1638715" cy="2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251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Array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 on Free </a:t>
            </a:r>
            <a:r>
              <a:rPr lang="cs-CZ" dirty="0" err="1"/>
              <a:t>Store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65588" y="1990718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408638" y="1990717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address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1976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13A430EE-D343-47D0-A5FD-684EA2D2BA4F}"/>
              </a:ext>
            </a:extLst>
          </p:cNvPr>
          <p:cNvSpPr/>
          <p:nvPr/>
        </p:nvSpPr>
        <p:spPr>
          <a:xfrm>
            <a:off x="8952784" y="1990719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9A23DF9D-6E40-4F28-AACF-7648AD485816}"/>
              </a:ext>
            </a:extLst>
          </p:cNvPr>
          <p:cNvSpPr/>
          <p:nvPr/>
        </p:nvSpPr>
        <p:spPr>
          <a:xfrm>
            <a:off x="8952783" y="2390828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A1D5F575-F4E3-419B-8E91-77A15BCA3C81}"/>
              </a:ext>
            </a:extLst>
          </p:cNvPr>
          <p:cNvSpPr/>
          <p:nvPr/>
        </p:nvSpPr>
        <p:spPr>
          <a:xfrm>
            <a:off x="8952782" y="2790937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0E470C7C-F335-42D2-A134-54469DB57974}"/>
              </a:ext>
            </a:extLst>
          </p:cNvPr>
          <p:cNvSpPr/>
          <p:nvPr/>
        </p:nvSpPr>
        <p:spPr>
          <a:xfrm>
            <a:off x="607520" y="3718679"/>
            <a:ext cx="10974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+ 0) = 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+ 1)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latin typeface="Consolas" panose="020B0609020204030204" pitchFamily="49" charset="0"/>
              </a:rPr>
              <a:t>*(p + 2) = 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cs-CZ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[]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391FFB47-13FF-4C5E-AA98-A8E762AE6B38}"/>
              </a:ext>
            </a:extLst>
          </p:cNvPr>
          <p:cNvCxnSpPr/>
          <p:nvPr/>
        </p:nvCxnSpPr>
        <p:spPr>
          <a:xfrm>
            <a:off x="8885662" y="2211066"/>
            <a:ext cx="1707503" cy="8257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25">
            <a:extLst>
              <a:ext uri="{FF2B5EF4-FFF2-40B4-BE49-F238E27FC236}">
                <a16:creationId xmlns:a16="http://schemas.microsoft.com/office/drawing/2014/main" id="{4A6E03E5-C23D-49EC-89BC-3212C4014AEF}"/>
              </a:ext>
            </a:extLst>
          </p:cNvPr>
          <p:cNvCxnSpPr>
            <a:cxnSpLocks/>
          </p:cNvCxnSpPr>
          <p:nvPr/>
        </p:nvCxnSpPr>
        <p:spPr>
          <a:xfrm flipV="1">
            <a:off x="8885662" y="2211066"/>
            <a:ext cx="1623208" cy="8257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64911C79-A275-4B4C-828A-E4F156354ACD}"/>
              </a:ext>
            </a:extLst>
          </p:cNvPr>
          <p:cNvSpPr txBox="1"/>
          <p:nvPr/>
        </p:nvSpPr>
        <p:spPr>
          <a:xfrm>
            <a:off x="6922804" y="1990718"/>
            <a:ext cx="202997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address</a:t>
            </a:r>
            <a:r>
              <a:rPr lang="cs-CZ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3</a:t>
            </a:r>
            <a:r>
              <a:rPr lang="cs-CZ" sz="2000" dirty="0">
                <a:latin typeface="Consolas" panose="020B0609020204030204" pitchFamily="49" charset="0"/>
              </a:rPr>
              <a:t>000</a:t>
            </a:r>
          </a:p>
        </p:txBody>
      </p:sp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88CF4CB8-4EE9-4526-BF2E-6C6A143159A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284089" y="2188358"/>
            <a:ext cx="1638715" cy="2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868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Array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 on Free </a:t>
            </a:r>
            <a:r>
              <a:rPr lang="cs-CZ" dirty="0" err="1"/>
              <a:t>Store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65588" y="1990718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408638" y="1990717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address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1957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0E470C7C-F335-42D2-A134-54469DB57974}"/>
              </a:ext>
            </a:extLst>
          </p:cNvPr>
          <p:cNvSpPr/>
          <p:nvPr/>
        </p:nvSpPr>
        <p:spPr>
          <a:xfrm>
            <a:off x="607520" y="3718679"/>
            <a:ext cx="10974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+ 0) = 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+ 1)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latin typeface="Consolas" panose="020B0609020204030204" pitchFamily="49" charset="0"/>
              </a:rPr>
              <a:t>*(p + 2) = 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cs-CZ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1D17A308-38A2-4CD8-9F1D-CDEE2A0F8D66}"/>
              </a:ext>
            </a:extLst>
          </p:cNvPr>
          <p:cNvCxnSpPr/>
          <p:nvPr/>
        </p:nvCxnSpPr>
        <p:spPr>
          <a:xfrm>
            <a:off x="796545" y="6130147"/>
            <a:ext cx="3825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6463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Array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 on Free </a:t>
            </a:r>
            <a:r>
              <a:rPr lang="cs-CZ" dirty="0" err="1"/>
              <a:t>Store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65588" y="1990718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063690" y="1990717"/>
            <a:ext cx="27018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address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02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0E470C7C-F335-42D2-A134-54469DB57974}"/>
              </a:ext>
            </a:extLst>
          </p:cNvPr>
          <p:cNvSpPr/>
          <p:nvPr/>
        </p:nvSpPr>
        <p:spPr>
          <a:xfrm>
            <a:off x="607520" y="3718679"/>
            <a:ext cx="10974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+ 0) = 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+ 1)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latin typeface="Consolas" panose="020B0609020204030204" pitchFamily="49" charset="0"/>
              </a:rPr>
              <a:t>*(p + 2) = 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cs-CZ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r>
              <a:rPr lang="cs-CZ" dirty="0">
                <a:solidFill>
                  <a:srgbClr val="FF0000"/>
                </a:solidFill>
              </a:rPr>
              <a:t>p = </a:t>
            </a:r>
            <a:r>
              <a:rPr lang="cs-CZ" dirty="0" err="1">
                <a:solidFill>
                  <a:srgbClr val="FF0000"/>
                </a:solidFill>
              </a:rPr>
              <a:t>nullptr</a:t>
            </a:r>
            <a:r>
              <a:rPr lang="cs-CZ" dirty="0"/>
              <a:t>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latin typeface="Consolas" panose="020B0609020204030204" pitchFamily="49" charset="0"/>
              </a:rPr>
              <a:t>return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84453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Array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 on Free </a:t>
            </a:r>
            <a:r>
              <a:rPr lang="cs-CZ" dirty="0" err="1"/>
              <a:t>Store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04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0E470C7C-F335-42D2-A134-54469DB57974}"/>
              </a:ext>
            </a:extLst>
          </p:cNvPr>
          <p:cNvSpPr/>
          <p:nvPr/>
        </p:nvSpPr>
        <p:spPr>
          <a:xfrm>
            <a:off x="607520" y="3718679"/>
            <a:ext cx="10974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+ 0) = 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+ 1)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latin typeface="Consolas" panose="020B0609020204030204" pitchFamily="49" charset="0"/>
              </a:rPr>
              <a:t>*(p + 2) = 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cs-CZ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20595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71EA2522-7904-4178-A8CD-5ED4F2D3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Struct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 on Free </a:t>
            </a:r>
            <a:r>
              <a:rPr lang="cs-CZ" dirty="0" err="1"/>
              <a:t>Store</a:t>
            </a:r>
            <a:endParaRPr lang="cs-CZ" dirty="0"/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A8D375FD-2991-45AE-A23E-DA86D3CB9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I</a:t>
            </a:r>
            <a:r>
              <a:rPr lang="en-US" dirty="0"/>
              <a:t>n this section, we will discuss the memory allocation for a </a:t>
            </a:r>
            <a:r>
              <a:rPr lang="cs-CZ" dirty="0" err="1"/>
              <a:t>struct</a:t>
            </a:r>
            <a:r>
              <a:rPr lang="cs-CZ" dirty="0"/>
              <a:t> type </a:t>
            </a:r>
            <a:r>
              <a:rPr lang="en-US" dirty="0"/>
              <a:t>object on the </a:t>
            </a:r>
            <a:r>
              <a:rPr lang="cs-CZ" dirty="0"/>
              <a:t>free </a:t>
            </a:r>
            <a:r>
              <a:rPr lang="cs-CZ" dirty="0" err="1"/>
              <a:t>store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0383F0D-1C21-4922-B92B-FD795DF8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6874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98890B6C-C23D-4857-98C0-81A16B72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Struct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 on Free </a:t>
            </a:r>
            <a:r>
              <a:rPr lang="cs-CZ" dirty="0" err="1"/>
              <a:t>Store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0A8131B9-FA52-45D7-BC6B-D5852CAF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C++ language, we can create an instance of struct both on the stack and on the free store.</a:t>
            </a:r>
          </a:p>
          <a:p>
            <a:r>
              <a:rPr lang="en-US" dirty="0"/>
              <a:t>We use the </a:t>
            </a:r>
            <a:r>
              <a:rPr lang="en-US" i="1" dirty="0"/>
              <a:t>new</a:t>
            </a:r>
            <a:r>
              <a:rPr lang="en-US" dirty="0"/>
              <a:t> operator for struct memory allocation and the </a:t>
            </a:r>
            <a:r>
              <a:rPr lang="en-US" i="1" dirty="0"/>
              <a:t>delete</a:t>
            </a:r>
            <a:r>
              <a:rPr lang="en-US" dirty="0"/>
              <a:t> operator for memory deallocation.</a:t>
            </a:r>
          </a:p>
          <a:p>
            <a:r>
              <a:rPr lang="en-US" dirty="0"/>
              <a:t>We use member of object and member of pointer access operator for accessing struct members.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21EAEA5-8CB5-41BC-AAF3-DD3BAD9A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52866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56F05E-468C-42AC-935B-3C97DBB5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Definition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656F645-0FE0-49AF-9F01-65DAFD2D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5184D79-D218-44E7-836D-48049B2FDDA1}"/>
              </a:ext>
            </a:extLst>
          </p:cNvPr>
          <p:cNvSpPr/>
          <p:nvPr/>
        </p:nvSpPr>
        <p:spPr>
          <a:xfrm>
            <a:off x="5048644" y="2459504"/>
            <a:ext cx="26024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2022504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16EF62-DC34-4EA9-BDB9-10AB6A0A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Member</a:t>
            </a:r>
            <a:r>
              <a:rPr lang="cs-CZ" dirty="0"/>
              <a:t> </a:t>
            </a:r>
            <a:r>
              <a:rPr lang="en-US" dirty="0"/>
              <a:t>A</a:t>
            </a:r>
            <a:r>
              <a:rPr lang="cs-CZ" dirty="0" err="1"/>
              <a:t>ccess</a:t>
            </a:r>
            <a:r>
              <a:rPr lang="cs-CZ" dirty="0"/>
              <a:t> </a:t>
            </a:r>
            <a:r>
              <a:rPr lang="en-US" dirty="0"/>
              <a:t>O</a:t>
            </a:r>
            <a:r>
              <a:rPr lang="cs-CZ" dirty="0" err="1"/>
              <a:t>perator</a:t>
            </a:r>
            <a:r>
              <a:rPr lang="en-US" dirty="0"/>
              <a:t>s</a:t>
            </a:r>
            <a:br>
              <a:rPr lang="en-US" dirty="0"/>
            </a:br>
            <a:r>
              <a:rPr lang="en-US" dirty="0"/>
              <a:t>Member of Object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A1E671-5DD6-4158-AA6B-CD0154CB9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7483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we have an expression of type struct, we will use the member of object access operator. 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FF8D349-9882-47A0-8C66-694701BD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AEB07CF-CE3A-41A7-AEB2-C06A3523A46A}"/>
              </a:ext>
            </a:extLst>
          </p:cNvPr>
          <p:cNvSpPr/>
          <p:nvPr/>
        </p:nvSpPr>
        <p:spPr>
          <a:xfrm>
            <a:off x="514482" y="3429000"/>
            <a:ext cx="16785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cs-CZ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cs-CZ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715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2BDC6-754D-4BE0-A149-3E1D9300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</a:t>
            </a:r>
            <a:r>
              <a:rPr lang="en-US" dirty="0"/>
              <a:t>[1]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771C01-0E31-499E-8C99-813C72689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The</a:t>
            </a:r>
            <a:r>
              <a:rPr lang="cs-CZ" dirty="0"/>
              <a:t> Rest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en-US" dirty="0"/>
              <a:t> computer’s memory is potentially available for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programs</a:t>
            </a:r>
            <a:r>
              <a:rPr lang="cs-CZ" dirty="0"/>
              <a:t> and </a:t>
            </a:r>
            <a:r>
              <a:rPr lang="cs-CZ" dirty="0" err="1"/>
              <a:t>threats</a:t>
            </a:r>
            <a:r>
              <a:rPr lang="cs-CZ" dirty="0"/>
              <a:t>.</a:t>
            </a:r>
          </a:p>
          <a:p>
            <a:r>
              <a:rPr lang="cs-CZ" dirty="0"/>
              <a:t>In C++ </a:t>
            </a:r>
            <a:r>
              <a:rPr lang="cs-CZ" dirty="0" err="1"/>
              <a:t>we</a:t>
            </a:r>
            <a:r>
              <a:rPr lang="cs-CZ" dirty="0"/>
              <a:t> call </a:t>
            </a: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memory</a:t>
            </a:r>
            <a:r>
              <a:rPr lang="cs-CZ" dirty="0"/>
              <a:t> 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also</a:t>
            </a:r>
            <a:r>
              <a:rPr lang="cs-CZ" dirty="0"/>
              <a:t> </a:t>
            </a:r>
            <a:r>
              <a:rPr lang="cs-CZ" dirty="0" err="1"/>
              <a:t>sometimes</a:t>
            </a:r>
            <a:r>
              <a:rPr lang="cs-CZ" dirty="0"/>
              <a:t> </a:t>
            </a:r>
            <a:r>
              <a:rPr lang="cs-CZ" dirty="0" err="1"/>
              <a:t>called</a:t>
            </a:r>
            <a:r>
              <a:rPr lang="cs-CZ" dirty="0"/>
              <a:t> </a:t>
            </a:r>
            <a:r>
              <a:rPr lang="cs-CZ" dirty="0" err="1"/>
              <a:t>heap</a:t>
            </a:r>
            <a:r>
              <a:rPr lang="cs-CZ" dirty="0"/>
              <a:t>)</a:t>
            </a:r>
            <a:r>
              <a:rPr lang="en-US" dirty="0"/>
              <a:t>.</a:t>
            </a:r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0F5B08F-B95B-4384-AAB0-F78B3720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36297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16EF62-DC34-4EA9-BDB9-10AB6A0A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Member</a:t>
            </a:r>
            <a:r>
              <a:rPr lang="cs-CZ" dirty="0"/>
              <a:t> </a:t>
            </a:r>
            <a:r>
              <a:rPr lang="en-US" dirty="0"/>
              <a:t>A</a:t>
            </a:r>
            <a:r>
              <a:rPr lang="cs-CZ" dirty="0" err="1"/>
              <a:t>ccess</a:t>
            </a:r>
            <a:r>
              <a:rPr lang="cs-CZ" dirty="0"/>
              <a:t> </a:t>
            </a:r>
            <a:r>
              <a:rPr lang="en-US" dirty="0"/>
              <a:t>O</a:t>
            </a:r>
            <a:r>
              <a:rPr lang="cs-CZ" dirty="0" err="1"/>
              <a:t>perator</a:t>
            </a:r>
            <a:r>
              <a:rPr lang="en-US" dirty="0"/>
              <a:t>s</a:t>
            </a:r>
            <a:br>
              <a:rPr lang="en-US" dirty="0"/>
            </a:br>
            <a:r>
              <a:rPr lang="cs-CZ" dirty="0" err="1"/>
              <a:t>member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pointer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A1E671-5DD6-4158-AA6B-CD0154CB9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7483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we have an expression of a pointer to type struct, we will use the member of pointer access operator. 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FF8D349-9882-47A0-8C66-694701BD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50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AF479339-F759-404D-9886-2083ACABDCA0}"/>
              </a:ext>
            </a:extLst>
          </p:cNvPr>
          <p:cNvSpPr/>
          <p:nvPr/>
        </p:nvSpPr>
        <p:spPr>
          <a:xfrm>
            <a:off x="609600" y="3429000"/>
            <a:ext cx="43729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Point 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b-&gt;x = 2;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b-&gt;y = 3;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125480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16EF62-DC34-4EA9-BDB9-10AB6A0A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Member</a:t>
            </a:r>
            <a:r>
              <a:rPr lang="cs-CZ" dirty="0"/>
              <a:t> </a:t>
            </a:r>
            <a:r>
              <a:rPr lang="en-US" dirty="0"/>
              <a:t>A</a:t>
            </a:r>
            <a:r>
              <a:rPr lang="cs-CZ" dirty="0" err="1"/>
              <a:t>ccess</a:t>
            </a:r>
            <a:r>
              <a:rPr lang="cs-CZ" dirty="0"/>
              <a:t> </a:t>
            </a:r>
            <a:r>
              <a:rPr lang="en-US" dirty="0"/>
              <a:t>O</a:t>
            </a:r>
            <a:r>
              <a:rPr lang="cs-CZ" dirty="0" err="1"/>
              <a:t>perator</a:t>
            </a:r>
            <a:r>
              <a:rPr lang="en-US" dirty="0"/>
              <a:t>s</a:t>
            </a:r>
            <a:br>
              <a:rPr lang="en-US" dirty="0"/>
            </a:br>
            <a:r>
              <a:rPr lang="cs-CZ" dirty="0" err="1"/>
              <a:t>member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pointer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A1E671-5DD6-4158-AA6B-CD0154CB9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7483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think about a member of pointer access operator as a shortcut for using the indirection operator and member of object access operator</a:t>
            </a:r>
            <a:r>
              <a:rPr lang="cs-CZ" dirty="0"/>
              <a:t>.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FF8D349-9882-47A0-8C66-694701BD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51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AF479339-F759-404D-9886-2083ACABDCA0}"/>
              </a:ext>
            </a:extLst>
          </p:cNvPr>
          <p:cNvSpPr/>
          <p:nvPr/>
        </p:nvSpPr>
        <p:spPr>
          <a:xfrm>
            <a:off x="609601" y="3429000"/>
            <a:ext cx="43274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Point 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b-&gt;x = 2;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b-&gt;y = 3;</a:t>
            </a:r>
            <a:endParaRPr lang="cs-CZ" sz="24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CD727E3-7CBC-4F02-B364-5E5F4EEAC5FB}"/>
              </a:ext>
            </a:extLst>
          </p:cNvPr>
          <p:cNvSpPr/>
          <p:nvPr/>
        </p:nvSpPr>
        <p:spPr>
          <a:xfrm>
            <a:off x="5982088" y="3428999"/>
            <a:ext cx="53172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Point 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(*b).x = 2;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(*b).y = 3;</a:t>
            </a:r>
            <a:endParaRPr lang="cs-CZ" sz="2400" dirty="0"/>
          </a:p>
        </p:txBody>
      </p:sp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53213AF8-0B69-4058-975B-65A468C66D50}"/>
              </a:ext>
            </a:extLst>
          </p:cNvPr>
          <p:cNvCxnSpPr>
            <a:cxnSpLocks/>
          </p:cNvCxnSpPr>
          <p:nvPr/>
        </p:nvCxnSpPr>
        <p:spPr>
          <a:xfrm>
            <a:off x="2313328" y="4224218"/>
            <a:ext cx="3668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5814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4F969295-B658-4E06-9DAE-2378ECD9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Struct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 on Free </a:t>
            </a:r>
            <a:r>
              <a:rPr lang="cs-CZ" dirty="0" err="1"/>
              <a:t>Store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088E432-D4B5-4DE3-ABEE-606FE8243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 dirty="0"/>
              <a:t>In the following example, we will allocate memory on the free store for the object of struct type and deallocate this memory using the delete operator. 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62B374B-BA1C-426F-88C3-900956BD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29182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Struct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 on Free </a:t>
            </a:r>
            <a:r>
              <a:rPr lang="cs-CZ" dirty="0" err="1"/>
              <a:t>Store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11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9C68108C-F5EA-43CD-8FAA-BA074B526228}"/>
              </a:ext>
            </a:extLst>
          </p:cNvPr>
          <p:cNvSpPr/>
          <p:nvPr/>
        </p:nvSpPr>
        <p:spPr>
          <a:xfrm>
            <a:off x="607520" y="3859154"/>
            <a:ext cx="109607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b-&gt;x = 2;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b-&gt;y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21035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Struct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 on Free </a:t>
            </a:r>
            <a:r>
              <a:rPr lang="cs-CZ" dirty="0" err="1"/>
              <a:t>Store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671408" y="2329971"/>
            <a:ext cx="1501528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314458" y="2329970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 address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14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B50AE880-A3C1-4C42-BEAF-A49F6ADFEE3C}"/>
              </a:ext>
            </a:extLst>
          </p:cNvPr>
          <p:cNvSpPr/>
          <p:nvPr/>
        </p:nvSpPr>
        <p:spPr>
          <a:xfrm>
            <a:off x="607520" y="3859154"/>
            <a:ext cx="109607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Point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* b =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b-&gt;x = 2;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b-&gt;y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518997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Struct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 on Free </a:t>
            </a:r>
            <a:r>
              <a:rPr lang="cs-CZ" dirty="0" err="1"/>
              <a:t>Store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671408" y="2329971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314458" y="2329970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latin typeface="Consolas" panose="020B0609020204030204" pitchFamily="49" charset="0"/>
              </a:rPr>
              <a:t>b</a:t>
            </a:r>
            <a:r>
              <a:rPr lang="en-US" sz="2000" dirty="0">
                <a:latin typeface="Consolas" panose="020B0609020204030204" pitchFamily="49" charset="0"/>
              </a:rPr>
              <a:t>: address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46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ADEC8369-130E-4B5A-B2F5-28E19AC26FF8}"/>
              </a:ext>
            </a:extLst>
          </p:cNvPr>
          <p:cNvSpPr/>
          <p:nvPr/>
        </p:nvSpPr>
        <p:spPr>
          <a:xfrm>
            <a:off x="607520" y="3859154"/>
            <a:ext cx="109607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b-&gt;x = 2;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b-&gt;y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C17EEB54-3C2F-4DDC-B605-3D0E6C1B2563}"/>
              </a:ext>
            </a:extLst>
          </p:cNvPr>
          <p:cNvCxnSpPr/>
          <p:nvPr/>
        </p:nvCxnSpPr>
        <p:spPr>
          <a:xfrm>
            <a:off x="776250" y="4741587"/>
            <a:ext cx="3825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6740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Struct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 on Free </a:t>
            </a:r>
            <a:r>
              <a:rPr lang="cs-CZ" dirty="0" err="1"/>
              <a:t>Store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671408" y="2329971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314458" y="2329970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latin typeface="Consolas" panose="020B0609020204030204" pitchFamily="49" charset="0"/>
              </a:rPr>
              <a:t>b</a:t>
            </a:r>
            <a:r>
              <a:rPr lang="en-US" sz="2000" dirty="0">
                <a:latin typeface="Consolas" panose="020B0609020204030204" pitchFamily="49" charset="0"/>
              </a:rPr>
              <a:t>: address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2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23B72FD4-C618-4F4C-A20A-D343B7116884}"/>
              </a:ext>
            </a:extLst>
          </p:cNvPr>
          <p:cNvSpPr txBox="1"/>
          <p:nvPr/>
        </p:nvSpPr>
        <p:spPr>
          <a:xfrm>
            <a:off x="7016984" y="2308569"/>
            <a:ext cx="19357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000</a:t>
            </a: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C69CC7A9-E8CD-4CC8-880D-605995D6E18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172936" y="2530026"/>
            <a:ext cx="1844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ulka 9">
            <a:extLst>
              <a:ext uri="{FF2B5EF4-FFF2-40B4-BE49-F238E27FC236}">
                <a16:creationId xmlns:a16="http://schemas.microsoft.com/office/drawing/2014/main" id="{E792E360-3D64-46E9-8B28-402E35FC0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56802"/>
              </p:ext>
            </p:extLst>
          </p:nvPr>
        </p:nvGraphicFramePr>
        <p:xfrm>
          <a:off x="8952783" y="1822824"/>
          <a:ext cx="1708632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6582">
                  <a:extLst>
                    <a:ext uri="{9D8B030D-6E8A-4147-A177-3AD203B41FA5}">
                      <a16:colId xmlns:a16="http://schemas.microsoft.com/office/drawing/2014/main" val="33855065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8812101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Point</a:t>
                      </a:r>
                      <a:endParaRPr lang="cs-CZ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1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x:</a:t>
                      </a:r>
                      <a:endParaRPr lang="cs-CZ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cs-CZ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678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y:</a:t>
                      </a:r>
                      <a:endParaRPr lang="cs-CZ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cs-CZ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6892919"/>
                  </a:ext>
                </a:extLst>
              </a:tr>
            </a:tbl>
          </a:graphicData>
        </a:graphic>
      </p:graphicFrame>
      <p:sp>
        <p:nvSpPr>
          <p:cNvPr id="14" name="Obdélník 13">
            <a:extLst>
              <a:ext uri="{FF2B5EF4-FFF2-40B4-BE49-F238E27FC236}">
                <a16:creationId xmlns:a16="http://schemas.microsoft.com/office/drawing/2014/main" id="{6B3372E8-E20E-42E6-A301-23683004CFC2}"/>
              </a:ext>
            </a:extLst>
          </p:cNvPr>
          <p:cNvSpPr/>
          <p:nvPr/>
        </p:nvSpPr>
        <p:spPr>
          <a:xfrm>
            <a:off x="607520" y="3859154"/>
            <a:ext cx="109607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b 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Point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b-&gt;x = 2;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b-&gt;y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82119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Struct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 on Free </a:t>
            </a:r>
            <a:r>
              <a:rPr lang="cs-CZ" dirty="0" err="1"/>
              <a:t>Store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671408" y="2329971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314458" y="2329970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latin typeface="Consolas" panose="020B0609020204030204" pitchFamily="49" charset="0"/>
              </a:rPr>
              <a:t>b</a:t>
            </a:r>
            <a:r>
              <a:rPr lang="en-US" sz="2000" dirty="0">
                <a:latin typeface="Consolas" panose="020B0609020204030204" pitchFamily="49" charset="0"/>
              </a:rPr>
              <a:t>: address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07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</p:txBody>
      </p:sp>
      <p:graphicFrame>
        <p:nvGraphicFramePr>
          <p:cNvPr id="21" name="Tabulka 9">
            <a:extLst>
              <a:ext uri="{FF2B5EF4-FFF2-40B4-BE49-F238E27FC236}">
                <a16:creationId xmlns:a16="http://schemas.microsoft.com/office/drawing/2014/main" id="{E792E360-3D64-46E9-8B28-402E35FC0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10557"/>
              </p:ext>
            </p:extLst>
          </p:nvPr>
        </p:nvGraphicFramePr>
        <p:xfrm>
          <a:off x="8952783" y="1822824"/>
          <a:ext cx="1708632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6582">
                  <a:extLst>
                    <a:ext uri="{9D8B030D-6E8A-4147-A177-3AD203B41FA5}">
                      <a16:colId xmlns:a16="http://schemas.microsoft.com/office/drawing/2014/main" val="33855065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8812101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Point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1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x: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678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y: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6892919"/>
                  </a:ext>
                </a:extLst>
              </a:tr>
            </a:tbl>
          </a:graphicData>
        </a:graphic>
      </p:graphicFrame>
      <p:sp>
        <p:nvSpPr>
          <p:cNvPr id="4" name="Obdélník 3">
            <a:extLst>
              <a:ext uri="{FF2B5EF4-FFF2-40B4-BE49-F238E27FC236}">
                <a16:creationId xmlns:a16="http://schemas.microsoft.com/office/drawing/2014/main" id="{24A9ADB9-6911-49EB-87E1-EEF6DDCECA89}"/>
              </a:ext>
            </a:extLst>
          </p:cNvPr>
          <p:cNvSpPr/>
          <p:nvPr/>
        </p:nvSpPr>
        <p:spPr>
          <a:xfrm>
            <a:off x="607520" y="3859154"/>
            <a:ext cx="109607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b-&gt;x = 2;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b-&gt;y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197F3C89-81E2-4D0E-A22C-0FD2B4507491}"/>
              </a:ext>
            </a:extLst>
          </p:cNvPr>
          <p:cNvCxnSpPr/>
          <p:nvPr/>
        </p:nvCxnSpPr>
        <p:spPr>
          <a:xfrm>
            <a:off x="776250" y="5000667"/>
            <a:ext cx="3825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5C8B10C9-448A-4A59-97F0-5A274AF1B090}"/>
              </a:ext>
            </a:extLst>
          </p:cNvPr>
          <p:cNvSpPr txBox="1"/>
          <p:nvPr/>
        </p:nvSpPr>
        <p:spPr>
          <a:xfrm>
            <a:off x="7016984" y="2308569"/>
            <a:ext cx="19357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address</a:t>
            </a:r>
            <a:r>
              <a:rPr lang="cs-CZ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3</a:t>
            </a:r>
            <a:r>
              <a:rPr lang="cs-CZ" sz="2000" dirty="0">
                <a:latin typeface="Consolas" panose="020B0609020204030204" pitchFamily="49" charset="0"/>
              </a:rPr>
              <a:t>000</a:t>
            </a:r>
          </a:p>
        </p:txBody>
      </p: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3BE550F2-81C8-4E1F-A45C-5E49A709FB3D}"/>
              </a:ext>
            </a:extLst>
          </p:cNvPr>
          <p:cNvCxnSpPr>
            <a:cxnSpLocks/>
          </p:cNvCxnSpPr>
          <p:nvPr/>
        </p:nvCxnSpPr>
        <p:spPr>
          <a:xfrm>
            <a:off x="5172936" y="2530026"/>
            <a:ext cx="1844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6832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Struct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 on Free </a:t>
            </a:r>
            <a:r>
              <a:rPr lang="cs-CZ" dirty="0" err="1"/>
              <a:t>Store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671408" y="2329971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314458" y="2329970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latin typeface="Consolas" panose="020B0609020204030204" pitchFamily="49" charset="0"/>
              </a:rPr>
              <a:t>b</a:t>
            </a:r>
            <a:r>
              <a:rPr lang="en-US" sz="2000" dirty="0">
                <a:latin typeface="Consolas" panose="020B0609020204030204" pitchFamily="49" charset="0"/>
              </a:rPr>
              <a:t>: address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07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</p:txBody>
      </p:sp>
      <p:graphicFrame>
        <p:nvGraphicFramePr>
          <p:cNvPr id="21" name="Tabulka 9">
            <a:extLst>
              <a:ext uri="{FF2B5EF4-FFF2-40B4-BE49-F238E27FC236}">
                <a16:creationId xmlns:a16="http://schemas.microsoft.com/office/drawing/2014/main" id="{E792E360-3D64-46E9-8B28-402E35FC0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20729"/>
              </p:ext>
            </p:extLst>
          </p:nvPr>
        </p:nvGraphicFramePr>
        <p:xfrm>
          <a:off x="8952783" y="1822824"/>
          <a:ext cx="1708632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6582">
                  <a:extLst>
                    <a:ext uri="{9D8B030D-6E8A-4147-A177-3AD203B41FA5}">
                      <a16:colId xmlns:a16="http://schemas.microsoft.com/office/drawing/2014/main" val="33855065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8812101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Point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1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x: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cs-CZ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678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y: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6892919"/>
                  </a:ext>
                </a:extLst>
              </a:tr>
            </a:tbl>
          </a:graphicData>
        </a:graphic>
      </p:graphicFrame>
      <p:sp>
        <p:nvSpPr>
          <p:cNvPr id="4" name="Obdélník 3">
            <a:extLst>
              <a:ext uri="{FF2B5EF4-FFF2-40B4-BE49-F238E27FC236}">
                <a16:creationId xmlns:a16="http://schemas.microsoft.com/office/drawing/2014/main" id="{24A9ADB9-6911-49EB-87E1-EEF6DDCECA89}"/>
              </a:ext>
            </a:extLst>
          </p:cNvPr>
          <p:cNvSpPr/>
          <p:nvPr/>
        </p:nvSpPr>
        <p:spPr>
          <a:xfrm>
            <a:off x="607520" y="3859154"/>
            <a:ext cx="109607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b-&gt;x = 2;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b-&gt;y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3E248E8F-751B-48E7-BE49-B5A600109947}"/>
              </a:ext>
            </a:extLst>
          </p:cNvPr>
          <p:cNvSpPr txBox="1"/>
          <p:nvPr/>
        </p:nvSpPr>
        <p:spPr>
          <a:xfrm>
            <a:off x="7016984" y="2308569"/>
            <a:ext cx="19357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address</a:t>
            </a:r>
            <a:r>
              <a:rPr lang="cs-CZ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3</a:t>
            </a:r>
            <a:r>
              <a:rPr lang="cs-CZ" sz="2000" dirty="0">
                <a:latin typeface="Consolas" panose="020B0609020204030204" pitchFamily="49" charset="0"/>
              </a:rPr>
              <a:t>000</a:t>
            </a:r>
          </a:p>
        </p:txBody>
      </p: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D42FEBB5-49CA-47BB-A9DD-708693FBDC4D}"/>
              </a:ext>
            </a:extLst>
          </p:cNvPr>
          <p:cNvCxnSpPr>
            <a:cxnSpLocks/>
          </p:cNvCxnSpPr>
          <p:nvPr/>
        </p:nvCxnSpPr>
        <p:spPr>
          <a:xfrm>
            <a:off x="5172936" y="2530026"/>
            <a:ext cx="1844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3981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Struct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 on Free </a:t>
            </a:r>
            <a:r>
              <a:rPr lang="cs-CZ" dirty="0" err="1"/>
              <a:t>Store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671408" y="2329971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314458" y="2329970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latin typeface="Consolas" panose="020B0609020204030204" pitchFamily="49" charset="0"/>
              </a:rPr>
              <a:t>b</a:t>
            </a:r>
            <a:r>
              <a:rPr lang="en-US" sz="2000" dirty="0">
                <a:latin typeface="Consolas" panose="020B0609020204030204" pitchFamily="49" charset="0"/>
              </a:rPr>
              <a:t>: address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2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</p:txBody>
      </p:sp>
      <p:graphicFrame>
        <p:nvGraphicFramePr>
          <p:cNvPr id="21" name="Tabulka 9">
            <a:extLst>
              <a:ext uri="{FF2B5EF4-FFF2-40B4-BE49-F238E27FC236}">
                <a16:creationId xmlns:a16="http://schemas.microsoft.com/office/drawing/2014/main" id="{E792E360-3D64-46E9-8B28-402E35FC0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424755"/>
              </p:ext>
            </p:extLst>
          </p:nvPr>
        </p:nvGraphicFramePr>
        <p:xfrm>
          <a:off x="8952783" y="1822824"/>
          <a:ext cx="1708632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6582">
                  <a:extLst>
                    <a:ext uri="{9D8B030D-6E8A-4147-A177-3AD203B41FA5}">
                      <a16:colId xmlns:a16="http://schemas.microsoft.com/office/drawing/2014/main" val="33855065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8812101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Point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1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x: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cs-CZ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678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y: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cs-CZ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6892919"/>
                  </a:ext>
                </a:extLst>
              </a:tr>
            </a:tbl>
          </a:graphicData>
        </a:graphic>
      </p:graphicFrame>
      <p:sp>
        <p:nvSpPr>
          <p:cNvPr id="4" name="Obdélník 3">
            <a:extLst>
              <a:ext uri="{FF2B5EF4-FFF2-40B4-BE49-F238E27FC236}">
                <a16:creationId xmlns:a16="http://schemas.microsoft.com/office/drawing/2014/main" id="{24A9ADB9-6911-49EB-87E1-EEF6DDCECA89}"/>
              </a:ext>
            </a:extLst>
          </p:cNvPr>
          <p:cNvSpPr/>
          <p:nvPr/>
        </p:nvSpPr>
        <p:spPr>
          <a:xfrm>
            <a:off x="607520" y="3859154"/>
            <a:ext cx="109607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b-&gt;x = 2;</a:t>
            </a:r>
          </a:p>
          <a:p>
            <a:pPr lvl="1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b-&gt;y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26B3C5E2-4763-49C9-B60A-DFC60E5AED55}"/>
              </a:ext>
            </a:extLst>
          </p:cNvPr>
          <p:cNvSpPr txBox="1"/>
          <p:nvPr/>
        </p:nvSpPr>
        <p:spPr>
          <a:xfrm>
            <a:off x="7016984" y="2308569"/>
            <a:ext cx="19357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address</a:t>
            </a:r>
            <a:r>
              <a:rPr lang="cs-CZ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3</a:t>
            </a:r>
            <a:r>
              <a:rPr lang="cs-CZ" sz="2000" dirty="0">
                <a:latin typeface="Consolas" panose="020B0609020204030204" pitchFamily="49" charset="0"/>
              </a:rPr>
              <a:t>000</a:t>
            </a:r>
          </a:p>
        </p:txBody>
      </p: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CD73DA17-3091-4981-81DB-B3A7164AFB40}"/>
              </a:ext>
            </a:extLst>
          </p:cNvPr>
          <p:cNvCxnSpPr>
            <a:cxnSpLocks/>
          </p:cNvCxnSpPr>
          <p:nvPr/>
        </p:nvCxnSpPr>
        <p:spPr>
          <a:xfrm>
            <a:off x="5172936" y="2530026"/>
            <a:ext cx="1844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29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F1F83F-C160-4548-9BE7-C78C932D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</a:t>
            </a:r>
            <a:r>
              <a:rPr lang="cs-CZ" dirty="0"/>
              <a:t> and </a:t>
            </a:r>
            <a:r>
              <a:rPr lang="cs-CZ" dirty="0" err="1"/>
              <a:t>Lifetime</a:t>
            </a:r>
            <a:r>
              <a:rPr lang="cs-CZ" dirty="0"/>
              <a:t> </a:t>
            </a:r>
            <a:r>
              <a:rPr lang="en-US" dirty="0"/>
              <a:t>[2]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63FF04-067F-4A6B-B300-9627AAB03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 </a:t>
            </a:r>
            <a:r>
              <a:rPr lang="en-US" dirty="0"/>
              <a:t>When we use the term </a:t>
            </a:r>
            <a:r>
              <a:rPr lang="en-US" b="1" dirty="0"/>
              <a:t>allocate</a:t>
            </a:r>
            <a:r>
              <a:rPr lang="en-US" dirty="0"/>
              <a:t>, we indicate that the variable is given an area of memory to store its value. </a:t>
            </a:r>
            <a:endParaRPr lang="cs-CZ" dirty="0"/>
          </a:p>
          <a:p>
            <a:r>
              <a:rPr lang="en-US" dirty="0"/>
              <a:t>A variable is </a:t>
            </a:r>
            <a:r>
              <a:rPr lang="en-US" b="1" dirty="0"/>
              <a:t>deallocated</a:t>
            </a:r>
            <a:r>
              <a:rPr lang="en-US" dirty="0"/>
              <a:t> when the system reclaims the memory from the variable, so it no longer has an area to store its value.</a:t>
            </a:r>
            <a:endParaRPr lang="cs-CZ" dirty="0"/>
          </a:p>
          <a:p>
            <a:r>
              <a:rPr lang="en-US" dirty="0"/>
              <a:t>The</a:t>
            </a:r>
            <a:r>
              <a:rPr lang="cs-CZ" dirty="0"/>
              <a:t> </a:t>
            </a:r>
            <a:r>
              <a:rPr lang="en-US" dirty="0"/>
              <a:t>period of time from its allocation until its deallocation is called its </a:t>
            </a:r>
            <a:r>
              <a:rPr lang="en-US" b="1" dirty="0"/>
              <a:t>lifetime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2DD0ADD-CAAC-442F-B006-13B9481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99044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Struct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 on Free </a:t>
            </a:r>
            <a:r>
              <a:rPr lang="cs-CZ" dirty="0" err="1"/>
              <a:t>Store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671408" y="2329971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314458" y="2329970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latin typeface="Consolas" panose="020B0609020204030204" pitchFamily="49" charset="0"/>
              </a:rPr>
              <a:t>b</a:t>
            </a:r>
            <a:r>
              <a:rPr lang="en-US" sz="2000" dirty="0">
                <a:latin typeface="Consolas" panose="020B0609020204030204" pitchFamily="49" charset="0"/>
              </a:rPr>
              <a:t>: address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193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</p:txBody>
      </p:sp>
      <p:graphicFrame>
        <p:nvGraphicFramePr>
          <p:cNvPr id="21" name="Tabulka 9">
            <a:extLst>
              <a:ext uri="{FF2B5EF4-FFF2-40B4-BE49-F238E27FC236}">
                <a16:creationId xmlns:a16="http://schemas.microsoft.com/office/drawing/2014/main" id="{E792E360-3D64-46E9-8B28-402E35FC0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964655"/>
              </p:ext>
            </p:extLst>
          </p:nvPr>
        </p:nvGraphicFramePr>
        <p:xfrm>
          <a:off x="8952783" y="1822824"/>
          <a:ext cx="1708632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6582">
                  <a:extLst>
                    <a:ext uri="{9D8B030D-6E8A-4147-A177-3AD203B41FA5}">
                      <a16:colId xmlns:a16="http://schemas.microsoft.com/office/drawing/2014/main" val="33855065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8812101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Point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1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x: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678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y: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6892919"/>
                  </a:ext>
                </a:extLst>
              </a:tr>
            </a:tbl>
          </a:graphicData>
        </a:graphic>
      </p:graphicFrame>
      <p:sp>
        <p:nvSpPr>
          <p:cNvPr id="4" name="Obdélník 3">
            <a:extLst>
              <a:ext uri="{FF2B5EF4-FFF2-40B4-BE49-F238E27FC236}">
                <a16:creationId xmlns:a16="http://schemas.microsoft.com/office/drawing/2014/main" id="{24A9ADB9-6911-49EB-87E1-EEF6DDCECA89}"/>
              </a:ext>
            </a:extLst>
          </p:cNvPr>
          <p:cNvSpPr/>
          <p:nvPr/>
        </p:nvSpPr>
        <p:spPr>
          <a:xfrm>
            <a:off x="607520" y="3859154"/>
            <a:ext cx="109607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b-&gt;x = 2;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b-&gt;y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09E84136-3A04-4517-A6DD-BCB01FF6647B}"/>
              </a:ext>
            </a:extLst>
          </p:cNvPr>
          <p:cNvCxnSpPr/>
          <p:nvPr/>
        </p:nvCxnSpPr>
        <p:spPr>
          <a:xfrm>
            <a:off x="791490" y="5564547"/>
            <a:ext cx="3825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9986BB9F-FD27-48D2-A2C6-33C7746E6820}"/>
              </a:ext>
            </a:extLst>
          </p:cNvPr>
          <p:cNvSpPr txBox="1"/>
          <p:nvPr/>
        </p:nvSpPr>
        <p:spPr>
          <a:xfrm>
            <a:off x="7016984" y="2308569"/>
            <a:ext cx="19357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address</a:t>
            </a:r>
            <a:r>
              <a:rPr lang="cs-CZ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3</a:t>
            </a:r>
            <a:r>
              <a:rPr lang="cs-CZ" sz="2000" dirty="0">
                <a:latin typeface="Consolas" panose="020B0609020204030204" pitchFamily="49" charset="0"/>
              </a:rPr>
              <a:t>000</a:t>
            </a:r>
          </a:p>
        </p:txBody>
      </p: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DBAF19A4-74D1-454C-9842-1CD6EA0BAE99}"/>
              </a:ext>
            </a:extLst>
          </p:cNvPr>
          <p:cNvCxnSpPr>
            <a:cxnSpLocks/>
          </p:cNvCxnSpPr>
          <p:nvPr/>
        </p:nvCxnSpPr>
        <p:spPr>
          <a:xfrm>
            <a:off x="5172936" y="2530026"/>
            <a:ext cx="1844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2307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Struct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 on Free </a:t>
            </a:r>
            <a:r>
              <a:rPr lang="cs-CZ" dirty="0" err="1"/>
              <a:t>Store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671408" y="2329971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314458" y="2329970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latin typeface="Consolas" panose="020B0609020204030204" pitchFamily="49" charset="0"/>
              </a:rPr>
              <a:t>b</a:t>
            </a:r>
            <a:r>
              <a:rPr lang="en-US" sz="2000" dirty="0">
                <a:latin typeface="Consolas" panose="020B0609020204030204" pitchFamily="49" charset="0"/>
              </a:rPr>
              <a:t>: address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192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</p:txBody>
      </p:sp>
      <p:graphicFrame>
        <p:nvGraphicFramePr>
          <p:cNvPr id="21" name="Tabulka 9">
            <a:extLst>
              <a:ext uri="{FF2B5EF4-FFF2-40B4-BE49-F238E27FC236}">
                <a16:creationId xmlns:a16="http://schemas.microsoft.com/office/drawing/2014/main" id="{E792E360-3D64-46E9-8B28-402E35FC0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473168"/>
              </p:ext>
            </p:extLst>
          </p:nvPr>
        </p:nvGraphicFramePr>
        <p:xfrm>
          <a:off x="8952783" y="1822824"/>
          <a:ext cx="1708632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6582">
                  <a:extLst>
                    <a:ext uri="{9D8B030D-6E8A-4147-A177-3AD203B41FA5}">
                      <a16:colId xmlns:a16="http://schemas.microsoft.com/office/drawing/2014/main" val="33855065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8812101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Point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1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x: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678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y: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6892919"/>
                  </a:ext>
                </a:extLst>
              </a:tr>
            </a:tbl>
          </a:graphicData>
        </a:graphic>
      </p:graphicFrame>
      <p:sp>
        <p:nvSpPr>
          <p:cNvPr id="4" name="Obdélník 3">
            <a:extLst>
              <a:ext uri="{FF2B5EF4-FFF2-40B4-BE49-F238E27FC236}">
                <a16:creationId xmlns:a16="http://schemas.microsoft.com/office/drawing/2014/main" id="{24A9ADB9-6911-49EB-87E1-EEF6DDCECA89}"/>
              </a:ext>
            </a:extLst>
          </p:cNvPr>
          <p:cNvSpPr/>
          <p:nvPr/>
        </p:nvSpPr>
        <p:spPr>
          <a:xfrm>
            <a:off x="607520" y="3859154"/>
            <a:ext cx="109607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b-&gt;x = 2;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b-&gt;y = 3;</a:t>
            </a:r>
          </a:p>
          <a:p>
            <a:pPr lvl="1"/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b;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86D23699-7E2D-4C0F-A585-C1949991B9D5}"/>
              </a:ext>
            </a:extLst>
          </p:cNvPr>
          <p:cNvCxnSpPr>
            <a:cxnSpLocks/>
          </p:cNvCxnSpPr>
          <p:nvPr/>
        </p:nvCxnSpPr>
        <p:spPr>
          <a:xfrm>
            <a:off x="8833966" y="2220174"/>
            <a:ext cx="1918117" cy="1032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>
            <a:extLst>
              <a:ext uri="{FF2B5EF4-FFF2-40B4-BE49-F238E27FC236}">
                <a16:creationId xmlns:a16="http://schemas.microsoft.com/office/drawing/2014/main" id="{5A64BDC3-D65E-40A5-8777-D4A887300948}"/>
              </a:ext>
            </a:extLst>
          </p:cNvPr>
          <p:cNvCxnSpPr>
            <a:cxnSpLocks/>
          </p:cNvCxnSpPr>
          <p:nvPr/>
        </p:nvCxnSpPr>
        <p:spPr>
          <a:xfrm flipV="1">
            <a:off x="8817837" y="2220173"/>
            <a:ext cx="1934246" cy="1032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BD761C9B-1530-4A83-9EA9-20FF222D05E5}"/>
              </a:ext>
            </a:extLst>
          </p:cNvPr>
          <p:cNvSpPr txBox="1"/>
          <p:nvPr/>
        </p:nvSpPr>
        <p:spPr>
          <a:xfrm>
            <a:off x="7016984" y="2308569"/>
            <a:ext cx="19357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address</a:t>
            </a:r>
            <a:r>
              <a:rPr lang="cs-CZ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3</a:t>
            </a:r>
            <a:r>
              <a:rPr lang="cs-CZ" sz="2000" dirty="0">
                <a:latin typeface="Consolas" panose="020B0609020204030204" pitchFamily="49" charset="0"/>
              </a:rPr>
              <a:t>000</a:t>
            </a:r>
          </a:p>
        </p:txBody>
      </p: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10E72992-D432-4EA4-B8BD-BDEB41845AFB}"/>
              </a:ext>
            </a:extLst>
          </p:cNvPr>
          <p:cNvCxnSpPr>
            <a:cxnSpLocks/>
          </p:cNvCxnSpPr>
          <p:nvPr/>
        </p:nvCxnSpPr>
        <p:spPr>
          <a:xfrm>
            <a:off x="5172936" y="2530026"/>
            <a:ext cx="1844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3476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Struct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 on Free </a:t>
            </a:r>
            <a:r>
              <a:rPr lang="cs-CZ" dirty="0" err="1"/>
              <a:t>Store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671408" y="2329971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314458" y="2329970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latin typeface="Consolas" panose="020B0609020204030204" pitchFamily="49" charset="0"/>
              </a:rPr>
              <a:t>b</a:t>
            </a:r>
            <a:r>
              <a:rPr lang="en-US" sz="2000" dirty="0">
                <a:latin typeface="Consolas" panose="020B0609020204030204" pitchFamily="49" charset="0"/>
              </a:rPr>
              <a:t>: address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05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24A9ADB9-6911-49EB-87E1-EEF6DDCECA89}"/>
              </a:ext>
            </a:extLst>
          </p:cNvPr>
          <p:cNvSpPr/>
          <p:nvPr/>
        </p:nvSpPr>
        <p:spPr>
          <a:xfrm>
            <a:off x="607520" y="3859154"/>
            <a:ext cx="109607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b-&gt;x = 2;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b-&gt;y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CBB2168B-B779-4F56-B2CC-1535D9F10217}"/>
              </a:ext>
            </a:extLst>
          </p:cNvPr>
          <p:cNvCxnSpPr/>
          <p:nvPr/>
        </p:nvCxnSpPr>
        <p:spPr>
          <a:xfrm>
            <a:off x="791490" y="5974450"/>
            <a:ext cx="3825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4087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Struct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 on Free </a:t>
            </a:r>
            <a:r>
              <a:rPr lang="cs-CZ" dirty="0" err="1"/>
              <a:t>Store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671408" y="2329971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314458" y="2329970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latin typeface="Consolas" panose="020B0609020204030204" pitchFamily="49" charset="0"/>
              </a:rPr>
              <a:t>b</a:t>
            </a:r>
            <a:r>
              <a:rPr lang="en-US" sz="2000" dirty="0">
                <a:latin typeface="Consolas" panose="020B0609020204030204" pitchFamily="49" charset="0"/>
              </a:rPr>
              <a:t>: address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210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24A9ADB9-6911-49EB-87E1-EEF6DDCECA89}"/>
              </a:ext>
            </a:extLst>
          </p:cNvPr>
          <p:cNvSpPr/>
          <p:nvPr/>
        </p:nvSpPr>
        <p:spPr>
          <a:xfrm>
            <a:off x="607520" y="3859154"/>
            <a:ext cx="109607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b-&gt;x = 2;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b-&gt;y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return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038E4DD7-4B75-4D23-BD3A-93A6F5937323}"/>
              </a:ext>
            </a:extLst>
          </p:cNvPr>
          <p:cNvCxnSpPr/>
          <p:nvPr/>
        </p:nvCxnSpPr>
        <p:spPr>
          <a:xfrm>
            <a:off x="3568421" y="2147758"/>
            <a:ext cx="1707503" cy="8257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>
            <a:extLst>
              <a:ext uri="{FF2B5EF4-FFF2-40B4-BE49-F238E27FC236}">
                <a16:creationId xmlns:a16="http://schemas.microsoft.com/office/drawing/2014/main" id="{23BB76BA-F29F-4287-960E-E2BA59102FEA}"/>
              </a:ext>
            </a:extLst>
          </p:cNvPr>
          <p:cNvCxnSpPr>
            <a:cxnSpLocks/>
          </p:cNvCxnSpPr>
          <p:nvPr/>
        </p:nvCxnSpPr>
        <p:spPr>
          <a:xfrm flipV="1">
            <a:off x="3568421" y="2147758"/>
            <a:ext cx="1623208" cy="8257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1860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Struct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 on Free </a:t>
            </a:r>
            <a:r>
              <a:rPr lang="cs-CZ" dirty="0" err="1"/>
              <a:t>Store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Stack</a:t>
            </a:r>
            <a:endParaRPr lang="cs-CZ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192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Free </a:t>
            </a:r>
            <a:r>
              <a:rPr lang="cs-CZ" dirty="0" err="1"/>
              <a:t>Store</a:t>
            </a:r>
            <a:r>
              <a:rPr lang="cs-CZ" dirty="0"/>
              <a:t> (</a:t>
            </a:r>
            <a:r>
              <a:rPr lang="cs-CZ" dirty="0" err="1"/>
              <a:t>Heap</a:t>
            </a:r>
            <a:r>
              <a:rPr lang="cs-CZ" dirty="0"/>
              <a:t>)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24A9ADB9-6911-49EB-87E1-EEF6DDCECA89}"/>
              </a:ext>
            </a:extLst>
          </p:cNvPr>
          <p:cNvSpPr/>
          <p:nvPr/>
        </p:nvSpPr>
        <p:spPr>
          <a:xfrm>
            <a:off x="607520" y="3859154"/>
            <a:ext cx="109607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b-&gt;x = 2;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b-&gt;y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368061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Summary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presentation, we discussed dynamic memory allocation on the free store, the new and delete operators.</a:t>
            </a:r>
          </a:p>
          <a:p>
            <a:r>
              <a:rPr lang="en-US" dirty="0"/>
              <a:t>We also discussed array and struct allocation.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18637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References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[1] STROUSTRUP, Bjarne. </a:t>
            </a:r>
            <a:r>
              <a:rPr lang="en-US" i="1" dirty="0"/>
              <a:t>Programming: principles and practice using C++</a:t>
            </a:r>
            <a:r>
              <a:rPr lang="en-US" dirty="0"/>
              <a:t>. 2nd ed. Upper Saddle River, NJ: Addison Wesley, c2014. ISBN 978-0321992789.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cs-CZ" dirty="0"/>
              <a:t>C++ </a:t>
            </a:r>
            <a:r>
              <a:rPr lang="cs-CZ" dirty="0" err="1"/>
              <a:t>Tutorial</a:t>
            </a:r>
            <a:r>
              <a:rPr lang="cs-CZ" dirty="0"/>
              <a:t>: </a:t>
            </a:r>
            <a:r>
              <a:rPr lang="cs-CZ" dirty="0" err="1"/>
              <a:t>Memory</a:t>
            </a:r>
            <a:r>
              <a:rPr lang="cs-CZ" dirty="0"/>
              <a:t> </a:t>
            </a:r>
            <a:r>
              <a:rPr lang="cs-CZ" dirty="0" err="1"/>
              <a:t>Allocation</a:t>
            </a:r>
            <a:r>
              <a:rPr lang="cs-CZ" dirty="0"/>
              <a:t> - 2020. </a:t>
            </a:r>
            <a:r>
              <a:rPr lang="cs-CZ" i="1" dirty="0"/>
              <a:t>Open Source: 2020 - Java/C++/Python/</a:t>
            </a:r>
            <a:r>
              <a:rPr lang="cs-CZ" i="1" dirty="0" err="1"/>
              <a:t>BigData</a:t>
            </a:r>
            <a:r>
              <a:rPr lang="cs-CZ" i="1" dirty="0"/>
              <a:t>/Android/ </a:t>
            </a:r>
            <a:r>
              <a:rPr lang="cs-CZ" dirty="0"/>
              <a:t>[online]. Copyright © 2020, </a:t>
            </a:r>
            <a:r>
              <a:rPr lang="cs-CZ" dirty="0" err="1"/>
              <a:t>bogotobogo</a:t>
            </a:r>
            <a:r>
              <a:rPr lang="cs-CZ" dirty="0"/>
              <a:t> [cit. 28.07.2020]. Dostupné z: </a:t>
            </a:r>
            <a:r>
              <a:rPr lang="cs-CZ" dirty="0">
                <a:hlinkClick r:id="rId2"/>
              </a:rPr>
              <a:t>https://www.bogotobogo.com/cplusplus/memoryallocation.php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[3] </a:t>
            </a:r>
            <a:r>
              <a:rPr lang="cs-CZ" dirty="0" err="1"/>
              <a:t>Scope</a:t>
            </a:r>
            <a:r>
              <a:rPr lang="cs-CZ" dirty="0"/>
              <a:t> - cppreference.com. </a:t>
            </a:r>
            <a:r>
              <a:rPr lang="cs-CZ" i="1" dirty="0"/>
              <a:t>301 </a:t>
            </a:r>
            <a:r>
              <a:rPr lang="cs-CZ" i="1" dirty="0" err="1"/>
              <a:t>Moved</a:t>
            </a:r>
            <a:r>
              <a:rPr lang="cs-CZ" i="1" dirty="0"/>
              <a:t> </a:t>
            </a:r>
            <a:r>
              <a:rPr lang="cs-CZ" i="1" dirty="0" err="1"/>
              <a:t>Permanently</a:t>
            </a:r>
            <a:r>
              <a:rPr lang="cs-CZ" dirty="0"/>
              <a:t> [online]. Dostupné z: </a:t>
            </a:r>
            <a:r>
              <a:rPr lang="cs-CZ" dirty="0">
                <a:hlinkClick r:id="rId3"/>
              </a:rPr>
              <a:t>https://en.cppreference.com/w/cpp/language/scope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[4]</a:t>
            </a:r>
            <a:r>
              <a:rPr lang="cs-CZ" dirty="0"/>
              <a:t> </a:t>
            </a:r>
            <a:r>
              <a:rPr lang="en-US" dirty="0"/>
              <a:t>Low level memory management - cppreference.com</a:t>
            </a:r>
            <a:r>
              <a:rPr lang="cs-CZ" dirty="0"/>
              <a:t> </a:t>
            </a:r>
            <a:r>
              <a:rPr lang="en-US" dirty="0"/>
              <a:t>[online]. </a:t>
            </a:r>
            <a:r>
              <a:rPr lang="en-US" dirty="0">
                <a:hlinkClick r:id="rId4"/>
              </a:rPr>
              <a:t>https://en.cppreference.com/w/cpp/memory/new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[5] Dynamic memory management - cppreference.com [online]. </a:t>
            </a:r>
            <a:r>
              <a:rPr lang="en-US" dirty="0">
                <a:hlinkClick r:id="rId5"/>
              </a:rPr>
              <a:t>https://en.cppreference.com/w/cpp/memory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en-US" dirty="0"/>
              <a:t>Thank you for your attention</a:t>
            </a:r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67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06A3EA-FB41-4356-899E-003216C6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and Scope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EB17F1-6CEC-4E5C-B851-CD564D42B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820885"/>
          </a:xfrm>
        </p:spPr>
        <p:txBody>
          <a:bodyPr/>
          <a:lstStyle/>
          <a:p>
            <a:r>
              <a:rPr lang="en-US" dirty="0"/>
              <a:t>Each variable is only valid in portion of the source code called its </a:t>
            </a:r>
            <a:r>
              <a:rPr lang="en-US" i="1" dirty="0"/>
              <a:t>scope </a:t>
            </a:r>
            <a:r>
              <a:rPr lang="en-US" dirty="0"/>
              <a:t>[3]. </a:t>
            </a:r>
          </a:p>
          <a:p>
            <a:r>
              <a:rPr lang="en-US" dirty="0"/>
              <a:t>Block scope begins at the point of declaration and ends at the end of the block [3].</a:t>
            </a:r>
          </a:p>
          <a:p>
            <a:r>
              <a:rPr lang="en-US" dirty="0"/>
              <a:t>Compiler restricts lifetime of a local variable to the scope in which is created.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CE6B07D-E581-46DA-8EFB-9BDB7236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193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88B0F5-E0CD-4B80-BF2F-B0D1E3C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Scope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51FCA31-6963-4B1B-9CCD-623ABD2B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F057730-0523-4FAF-9B24-F0D888078ACB}"/>
              </a:ext>
            </a:extLst>
          </p:cNvPr>
          <p:cNvSpPr/>
          <p:nvPr/>
        </p:nvSpPr>
        <p:spPr>
          <a:xfrm>
            <a:off x="1100548" y="1423165"/>
            <a:ext cx="26187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953C311D-EF89-4D85-AF16-1FE25F4AACD4}"/>
              </a:ext>
            </a:extLst>
          </p:cNvPr>
          <p:cNvSpPr/>
          <p:nvPr/>
        </p:nvSpPr>
        <p:spPr>
          <a:xfrm>
            <a:off x="6096000" y="1417638"/>
            <a:ext cx="32346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0C50D109-4197-474A-A042-0383CDCDAA96}"/>
              </a:ext>
            </a:extLst>
          </p:cNvPr>
          <p:cNvCxnSpPr/>
          <p:nvPr/>
        </p:nvCxnSpPr>
        <p:spPr>
          <a:xfrm>
            <a:off x="1932972" y="2558005"/>
            <a:ext cx="0" cy="2615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6FE34304-2C50-48E0-9EB7-22570027A7A8}"/>
              </a:ext>
            </a:extLst>
          </p:cNvPr>
          <p:cNvCxnSpPr>
            <a:cxnSpLocks/>
          </p:cNvCxnSpPr>
          <p:nvPr/>
        </p:nvCxnSpPr>
        <p:spPr>
          <a:xfrm>
            <a:off x="7606496" y="3300714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872A356-98A7-4460-ADE5-9591936AE828}"/>
              </a:ext>
            </a:extLst>
          </p:cNvPr>
          <p:cNvSpPr txBox="1"/>
          <p:nvPr/>
        </p:nvSpPr>
        <p:spPr>
          <a:xfrm rot="5400000">
            <a:off x="1718311" y="3515376"/>
            <a:ext cx="79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</a:t>
            </a:r>
            <a:endParaRPr lang="cs-CZ" dirty="0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5C42709A-22E1-4BF2-9A6F-73C341D95D70}"/>
              </a:ext>
            </a:extLst>
          </p:cNvPr>
          <p:cNvSpPr txBox="1"/>
          <p:nvPr/>
        </p:nvSpPr>
        <p:spPr>
          <a:xfrm rot="5400000">
            <a:off x="7391835" y="3515375"/>
            <a:ext cx="79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3038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3C33EC-4BE5-4428-B0E2-980CEE6C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Low</a:t>
            </a:r>
            <a:r>
              <a:rPr lang="cs-CZ" dirty="0"/>
              <a:t> Level </a:t>
            </a:r>
            <a:r>
              <a:rPr lang="cs-CZ" dirty="0" err="1"/>
              <a:t>Memory</a:t>
            </a:r>
            <a:r>
              <a:rPr lang="cs-CZ" dirty="0"/>
              <a:t> Management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FC51B26-703A-41A0-83EA-D000CA975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allocate memory storage manually as opposed to the automatic storage using new operator and deallocate this memory using the delete operator. </a:t>
            </a:r>
            <a:endParaRPr lang="cs-CZ" dirty="0"/>
          </a:p>
          <a:p>
            <a:r>
              <a:rPr lang="en-US" dirty="0"/>
              <a:t>These objects have a dynamic storage duration.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DD2E022-A4CE-419E-9BB1-D3853314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8426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E61477-7505-47B1-BCBA-76AAD6F1E17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6018</TotalTime>
  <Words>3401</Words>
  <Application>Microsoft Office PowerPoint</Application>
  <PresentationFormat>Širokoúhlá obrazovka</PresentationFormat>
  <Paragraphs>795</Paragraphs>
  <Slides>67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67</vt:i4>
      </vt:variant>
    </vt:vector>
  </HeadingPairs>
  <TitlesOfParts>
    <vt:vector size="74" baseType="lpstr">
      <vt:lpstr>Source sans Pro</vt:lpstr>
      <vt:lpstr>Arial</vt:lpstr>
      <vt:lpstr>Berlin CE</vt:lpstr>
      <vt:lpstr>Source Sans Pro Bold</vt:lpstr>
      <vt:lpstr>Calibri</vt:lpstr>
      <vt:lpstr>Consolas</vt:lpstr>
      <vt:lpstr>Office Theme</vt:lpstr>
      <vt:lpstr>Dynamic Memory Allocation</vt:lpstr>
      <vt:lpstr>Table of Contents</vt:lpstr>
      <vt:lpstr>Introduction</vt:lpstr>
      <vt:lpstr>Memory Layout [1]</vt:lpstr>
      <vt:lpstr>Free Store [1]</vt:lpstr>
      <vt:lpstr>Memory Allocation and Lifetime [2]</vt:lpstr>
      <vt:lpstr>Lifetime and Scope</vt:lpstr>
      <vt:lpstr>Block Scope</vt:lpstr>
      <vt:lpstr>Low Level Memory Management </vt:lpstr>
      <vt:lpstr>New Operator</vt:lpstr>
      <vt:lpstr>Delete Operator</vt:lpstr>
      <vt:lpstr>Free Store Example</vt:lpstr>
      <vt:lpstr>Stack Storage Allocation Example</vt:lpstr>
      <vt:lpstr>Stack Storage Allocation Example</vt:lpstr>
      <vt:lpstr>Stack Storage Allocation Example</vt:lpstr>
      <vt:lpstr>Stack Storage Allocation Example</vt:lpstr>
      <vt:lpstr>Stack Storage Allocation Example</vt:lpstr>
      <vt:lpstr>Stack Storage Allocation Example</vt:lpstr>
      <vt:lpstr>Stack Storage Allocation Example</vt:lpstr>
      <vt:lpstr>Stack Storage Allocation Example</vt:lpstr>
      <vt:lpstr>Stack Storage Allocation Example</vt:lpstr>
      <vt:lpstr>Stack Storage Allocation Example</vt:lpstr>
      <vt:lpstr>Stack Storage Allocation Example</vt:lpstr>
      <vt:lpstr>Stack Storage Allocation Example</vt:lpstr>
      <vt:lpstr>Stack Storage Allocation Example</vt:lpstr>
      <vt:lpstr>Stack Storage Allocation Example</vt:lpstr>
      <vt:lpstr>Stack Storage Allocation Example</vt:lpstr>
      <vt:lpstr>Stack Storage Allocation Example</vt:lpstr>
      <vt:lpstr>Array Allocation on FREE STORE</vt:lpstr>
      <vt:lpstr>Array Allocation on Free Store</vt:lpstr>
      <vt:lpstr>Operátor new[]</vt:lpstr>
      <vt:lpstr>Operátor delete[]</vt:lpstr>
      <vt:lpstr>Array Allocation on Free Store Example</vt:lpstr>
      <vt:lpstr>Array Allocation on Free Store Example</vt:lpstr>
      <vt:lpstr>Array Allocation on Free Store Example</vt:lpstr>
      <vt:lpstr>Array Allocation on Free Store Example</vt:lpstr>
      <vt:lpstr>Array Allocation on Free Store Example</vt:lpstr>
      <vt:lpstr>Array Allocation on Free Store Example</vt:lpstr>
      <vt:lpstr>Array Allocation on Free Store Example</vt:lpstr>
      <vt:lpstr>Array Allocation on Free Store Example</vt:lpstr>
      <vt:lpstr>Array Allocation on Free Store Example</vt:lpstr>
      <vt:lpstr>Array Allocation on Free Store Example</vt:lpstr>
      <vt:lpstr>Array Allocation on Free Store Example</vt:lpstr>
      <vt:lpstr>Array Allocation on Free Store Example</vt:lpstr>
      <vt:lpstr>Array Allocation on Free Store Example</vt:lpstr>
      <vt:lpstr>Struct Allocation on Free Store</vt:lpstr>
      <vt:lpstr>Struct Allocation on Free Store</vt:lpstr>
      <vt:lpstr>Struct Definition Example</vt:lpstr>
      <vt:lpstr>Member Access Operators Member of Object</vt:lpstr>
      <vt:lpstr>Member Access Operators member of pointer </vt:lpstr>
      <vt:lpstr>Member Access Operators member of pointer </vt:lpstr>
      <vt:lpstr>Struct Allocation on Free Store Example</vt:lpstr>
      <vt:lpstr>Struct Allocation on Free Store Example</vt:lpstr>
      <vt:lpstr>Struct Allocation on Free Store Example</vt:lpstr>
      <vt:lpstr>Struct Allocation on Free Store Example</vt:lpstr>
      <vt:lpstr>Struct Allocation on Free Store Example</vt:lpstr>
      <vt:lpstr>Struct Allocation on Free Store Example</vt:lpstr>
      <vt:lpstr>Struct Allocation on Free Store Example</vt:lpstr>
      <vt:lpstr>Struct Allocation on Free Store Example</vt:lpstr>
      <vt:lpstr>Struct Allocation on Free Store Example</vt:lpstr>
      <vt:lpstr>Struct Allocation on Free Store Example</vt:lpstr>
      <vt:lpstr>Struct Allocation on Free Store Example</vt:lpstr>
      <vt:lpstr>Struct Allocation on Free Store Example</vt:lpstr>
      <vt:lpstr>Struct Allocation on Free Store Example</vt:lpstr>
      <vt:lpstr>Summary</vt:lpstr>
      <vt:lpstr>References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8</cp:revision>
  <dcterms:modified xsi:type="dcterms:W3CDTF">2020-07-30T14:28:51Z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