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2"/>
  </p:notesMasterIdLst>
  <p:handoutMasterIdLst>
    <p:handoutMasterId r:id="rId63"/>
  </p:handoutMasterIdLst>
  <p:sldIdLst>
    <p:sldId id="256" r:id="rId5"/>
    <p:sldId id="280" r:id="rId6"/>
    <p:sldId id="377" r:id="rId7"/>
    <p:sldId id="395" r:id="rId8"/>
    <p:sldId id="378" r:id="rId9"/>
    <p:sldId id="396" r:id="rId10"/>
    <p:sldId id="397" r:id="rId11"/>
    <p:sldId id="398" r:id="rId12"/>
    <p:sldId id="399" r:id="rId13"/>
    <p:sldId id="400" r:id="rId14"/>
    <p:sldId id="402" r:id="rId15"/>
    <p:sldId id="401" r:id="rId16"/>
    <p:sldId id="403" r:id="rId17"/>
    <p:sldId id="405" r:id="rId18"/>
    <p:sldId id="406" r:id="rId19"/>
    <p:sldId id="407" r:id="rId20"/>
    <p:sldId id="404" r:id="rId21"/>
    <p:sldId id="421" r:id="rId22"/>
    <p:sldId id="408" r:id="rId23"/>
    <p:sldId id="422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418" r:id="rId32"/>
    <p:sldId id="417" r:id="rId33"/>
    <p:sldId id="419" r:id="rId34"/>
    <p:sldId id="420" r:id="rId35"/>
    <p:sldId id="423" r:id="rId36"/>
    <p:sldId id="427" r:id="rId37"/>
    <p:sldId id="429" r:id="rId38"/>
    <p:sldId id="430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2" r:id="rId49"/>
    <p:sldId id="445" r:id="rId50"/>
    <p:sldId id="444" r:id="rId51"/>
    <p:sldId id="447" r:id="rId52"/>
    <p:sldId id="448" r:id="rId53"/>
    <p:sldId id="446" r:id="rId54"/>
    <p:sldId id="449" r:id="rId55"/>
    <p:sldId id="450" r:id="rId56"/>
    <p:sldId id="425" r:id="rId57"/>
    <p:sldId id="426" r:id="rId58"/>
    <p:sldId id="289" r:id="rId59"/>
    <p:sldId id="291" r:id="rId60"/>
    <p:sldId id="292" r:id="rId61"/>
  </p:sldIdLst>
  <p:sldSz cx="12192000" cy="6858000"/>
  <p:notesSz cx="6858000" cy="9144000"/>
  <p:embeddedFontLst>
    <p:embeddedFont>
      <p:font typeface="Berlin CE" panose="020B0604020202020204"/>
      <p:regular r:id="rId64"/>
      <p:bold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Source sans Pro" panose="020B0503030403020204" pitchFamily="34" charset="0"/>
      <p:regular r:id="rId74"/>
      <p:bold r:id="rId75"/>
      <p:italic r:id="rId76"/>
      <p:boldItalic r:id="rId77"/>
    </p:embeddedFont>
    <p:embeddedFont>
      <p:font typeface="Source Sans Pro Bold" panose="020B0703030403020204" charset="-18"/>
      <p:bold r:id="rId7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C73D4-9750-45CA-8D2C-2E8F32682F77}" v="50" dt="2020-08-05T13:23:27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1.fntdata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3.fntdata"/><Relationship Id="rId7" Type="http://schemas.openxmlformats.org/officeDocument/2006/relationships/slide" Target="slides/slide3.xml"/><Relationship Id="rId71" Type="http://schemas.openxmlformats.org/officeDocument/2006/relationships/font" Target="fonts/font8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A5EC73D4-9750-45CA-8D2C-2E8F32682F77}"/>
    <pc:docChg chg="custSel modSld sldOrd">
      <pc:chgData name="Erik Král" userId="e92e8e71-05aa-4c44-9728-5ff1a0a20d65" providerId="ADAL" clId="{A5EC73D4-9750-45CA-8D2C-2E8F32682F77}" dt="2020-08-05T13:25:19.976" v="1184" actId="20577"/>
      <pc:docMkLst>
        <pc:docMk/>
      </pc:docMkLst>
      <pc:sldChg chg="modSp">
        <pc:chgData name="Erik Král" userId="e92e8e71-05aa-4c44-9728-5ff1a0a20d65" providerId="ADAL" clId="{A5EC73D4-9750-45CA-8D2C-2E8F32682F77}" dt="2020-08-05T13:23:33.917" v="1183" actId="20577"/>
        <pc:sldMkLst>
          <pc:docMk/>
          <pc:sldMk cId="2148507867" sldId="256"/>
        </pc:sldMkLst>
        <pc:spChg chg="mod">
          <ac:chgData name="Erik Král" userId="e92e8e71-05aa-4c44-9728-5ff1a0a20d65" providerId="ADAL" clId="{A5EC73D4-9750-45CA-8D2C-2E8F32682F77}" dt="2020-08-05T13:23:27.247" v="1156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A5EC73D4-9750-45CA-8D2C-2E8F32682F77}" dt="2020-08-05T13:23:33.917" v="1183" actId="20577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A5EC73D4-9750-45CA-8D2C-2E8F32682F77}" dt="2020-08-05T13:22:51.167" v="1152" actId="20577"/>
        <pc:sldMkLst>
          <pc:docMk/>
          <pc:sldMk cId="3851863752" sldId="289"/>
        </pc:sldMkLst>
        <pc:spChg chg="mod">
          <ac:chgData name="Erik Král" userId="e92e8e71-05aa-4c44-9728-5ff1a0a20d65" providerId="ADAL" clId="{A5EC73D4-9750-45CA-8D2C-2E8F32682F77}" dt="2020-08-05T13:22:51.167" v="1152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ord">
        <pc:chgData name="Erik Král" userId="e92e8e71-05aa-4c44-9728-5ff1a0a20d65" providerId="ADAL" clId="{A5EC73D4-9750-45CA-8D2C-2E8F32682F77}" dt="2020-08-05T13:22:56.037" v="1153"/>
        <pc:sldMkLst>
          <pc:docMk/>
          <pc:sldMk cId="2179686236" sldId="292"/>
        </pc:sldMkLst>
      </pc:sldChg>
      <pc:sldChg chg="modSp">
        <pc:chgData name="Erik Král" userId="e92e8e71-05aa-4c44-9728-5ff1a0a20d65" providerId="ADAL" clId="{A5EC73D4-9750-45CA-8D2C-2E8F32682F77}" dt="2020-08-05T13:25:19.976" v="1184" actId="20577"/>
        <pc:sldMkLst>
          <pc:docMk/>
          <pc:sldMk cId="1278787259" sldId="378"/>
        </pc:sldMkLst>
        <pc:spChg chg="mod">
          <ac:chgData name="Erik Král" userId="e92e8e71-05aa-4c44-9728-5ff1a0a20d65" providerId="ADAL" clId="{A5EC73D4-9750-45CA-8D2C-2E8F32682F77}" dt="2020-08-05T13:25:19.976" v="1184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modSp">
        <pc:chgData name="Erik Král" userId="e92e8e71-05aa-4c44-9728-5ff1a0a20d65" providerId="ADAL" clId="{A5EC73D4-9750-45CA-8D2C-2E8F32682F77}" dt="2020-08-05T13:23:19.597" v="1155" actId="20577"/>
        <pc:sldMkLst>
          <pc:docMk/>
          <pc:sldMk cId="4047379062" sldId="408"/>
        </pc:sldMkLst>
        <pc:spChg chg="mod">
          <ac:chgData name="Erik Král" userId="e92e8e71-05aa-4c44-9728-5ff1a0a20d65" providerId="ADAL" clId="{A5EC73D4-9750-45CA-8D2C-2E8F32682F77}" dt="2020-08-05T13:23:19.597" v="1155" actId="20577"/>
          <ac:spMkLst>
            <pc:docMk/>
            <pc:sldMk cId="4047379062" sldId="408"/>
            <ac:spMk id="2" creationId="{D7D39BDD-CE39-4091-8FF0-8F13CE376910}"/>
          </ac:spMkLst>
        </pc:spChg>
        <pc:spChg chg="mod">
          <ac:chgData name="Erik Král" userId="e92e8e71-05aa-4c44-9728-5ff1a0a20d65" providerId="ADAL" clId="{A5EC73D4-9750-45CA-8D2C-2E8F32682F77}" dt="2020-08-05T12:41:25.226" v="86" actId="20577"/>
          <ac:spMkLst>
            <pc:docMk/>
            <pc:sldMk cId="4047379062" sldId="408"/>
            <ac:spMk id="3" creationId="{0A034F37-27D2-4305-B28A-850FF07A6658}"/>
          </ac:spMkLst>
        </pc:spChg>
      </pc:sldChg>
      <pc:sldChg chg="modSp">
        <pc:chgData name="Erik Král" userId="e92e8e71-05aa-4c44-9728-5ff1a0a20d65" providerId="ADAL" clId="{A5EC73D4-9750-45CA-8D2C-2E8F32682F77}" dt="2020-08-05T13:02:00.270" v="383" actId="20577"/>
        <pc:sldMkLst>
          <pc:docMk/>
          <pc:sldMk cId="1646624073" sldId="409"/>
        </pc:sldMkLst>
        <pc:spChg chg="mod">
          <ac:chgData name="Erik Král" userId="e92e8e71-05aa-4c44-9728-5ff1a0a20d65" providerId="ADAL" clId="{A5EC73D4-9750-45CA-8D2C-2E8F32682F77}" dt="2020-08-05T12:58:23.914" v="202" actId="20577"/>
          <ac:spMkLst>
            <pc:docMk/>
            <pc:sldMk cId="1646624073" sldId="409"/>
            <ac:spMk id="2" creationId="{7B782C84-4E5F-40F1-A594-CA7BD1A59060}"/>
          </ac:spMkLst>
        </pc:spChg>
        <pc:spChg chg="mod">
          <ac:chgData name="Erik Král" userId="e92e8e71-05aa-4c44-9728-5ff1a0a20d65" providerId="ADAL" clId="{A5EC73D4-9750-45CA-8D2C-2E8F32682F77}" dt="2020-08-05T13:02:00.270" v="383" actId="20577"/>
          <ac:spMkLst>
            <pc:docMk/>
            <pc:sldMk cId="1646624073" sldId="409"/>
            <ac:spMk id="3" creationId="{D3656A4E-855A-404D-B6C7-B8B33D8D3935}"/>
          </ac:spMkLst>
        </pc:spChg>
      </pc:sldChg>
      <pc:sldChg chg="modSp">
        <pc:chgData name="Erik Král" userId="e92e8e71-05aa-4c44-9728-5ff1a0a20d65" providerId="ADAL" clId="{A5EC73D4-9750-45CA-8D2C-2E8F32682F77}" dt="2020-08-05T13:08:33.825" v="705" actId="313"/>
        <pc:sldMkLst>
          <pc:docMk/>
          <pc:sldMk cId="2572093919" sldId="410"/>
        </pc:sldMkLst>
        <pc:spChg chg="mod">
          <ac:chgData name="Erik Král" userId="e92e8e71-05aa-4c44-9728-5ff1a0a20d65" providerId="ADAL" clId="{A5EC73D4-9750-45CA-8D2C-2E8F32682F77}" dt="2020-08-05T13:02:21.230" v="385"/>
          <ac:spMkLst>
            <pc:docMk/>
            <pc:sldMk cId="2572093919" sldId="410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3:31.080" v="420"/>
          <ac:spMkLst>
            <pc:docMk/>
            <pc:sldMk cId="2572093919" sldId="410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5:52.929" v="601" actId="313"/>
          <ac:spMkLst>
            <pc:docMk/>
            <pc:sldMk cId="2572093919" sldId="410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38.833" v="677" actId="313"/>
          <ac:spMkLst>
            <pc:docMk/>
            <pc:sldMk cId="2572093919" sldId="410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3.825" v="705" actId="313"/>
          <ac:spMkLst>
            <pc:docMk/>
            <pc:sldMk cId="2572093919" sldId="410"/>
            <ac:spMk id="23" creationId="{F538EC44-0DEE-4BAB-A781-9C6B58CFE74F}"/>
          </ac:spMkLst>
        </pc:spChg>
      </pc:sldChg>
      <pc:sldChg chg="modSp">
        <pc:chgData name="Erik Král" userId="e92e8e71-05aa-4c44-9728-5ff1a0a20d65" providerId="ADAL" clId="{A5EC73D4-9750-45CA-8D2C-2E8F32682F77}" dt="2020-08-05T13:08:34.785" v="706" actId="313"/>
        <pc:sldMkLst>
          <pc:docMk/>
          <pc:sldMk cId="3909352363" sldId="411"/>
        </pc:sldMkLst>
        <pc:spChg chg="mod">
          <ac:chgData name="Erik Král" userId="e92e8e71-05aa-4c44-9728-5ff1a0a20d65" providerId="ADAL" clId="{A5EC73D4-9750-45CA-8D2C-2E8F32682F77}" dt="2020-08-05T13:02:24.546" v="386"/>
          <ac:spMkLst>
            <pc:docMk/>
            <pc:sldMk cId="3909352363" sldId="411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3:40.127" v="423"/>
          <ac:spMkLst>
            <pc:docMk/>
            <pc:sldMk cId="3909352363" sldId="411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5:54.775" v="603" actId="313"/>
          <ac:spMkLst>
            <pc:docMk/>
            <pc:sldMk cId="3909352363" sldId="411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39.905" v="678" actId="313"/>
          <ac:spMkLst>
            <pc:docMk/>
            <pc:sldMk cId="3909352363" sldId="411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4.785" v="706" actId="313"/>
          <ac:spMkLst>
            <pc:docMk/>
            <pc:sldMk cId="3909352363" sldId="411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18.592" v="604" actId="313"/>
          <ac:graphicFrameMkLst>
            <pc:docMk/>
            <pc:sldMk cId="3909352363" sldId="411"/>
            <ac:graphicFrameMk id="12" creationId="{17FAF868-65BA-4DC6-BA5F-9138EA18236A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24.168" v="605" actId="313"/>
          <ac:graphicFrameMkLst>
            <pc:docMk/>
            <pc:sldMk cId="3909352363" sldId="411"/>
            <ac:graphicFrameMk id="14" creationId="{272D1C95-0D1E-408F-822D-778B45670FBF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36.009" v="707" actId="313"/>
        <pc:sldMkLst>
          <pc:docMk/>
          <pc:sldMk cId="1783592510" sldId="412"/>
        </pc:sldMkLst>
        <pc:spChg chg="mod">
          <ac:chgData name="Erik Král" userId="e92e8e71-05aa-4c44-9728-5ff1a0a20d65" providerId="ADAL" clId="{A5EC73D4-9750-45CA-8D2C-2E8F32682F77}" dt="2020-08-05T13:02:27.321" v="387"/>
          <ac:spMkLst>
            <pc:docMk/>
            <pc:sldMk cId="1783592510" sldId="412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06.017" v="425" actId="313"/>
          <ac:spMkLst>
            <pc:docMk/>
            <pc:sldMk cId="1783592510" sldId="412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09.114" v="428" actId="313"/>
          <ac:spMkLst>
            <pc:docMk/>
            <pc:sldMk cId="1783592510" sldId="412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1.009" v="679" actId="313"/>
          <ac:spMkLst>
            <pc:docMk/>
            <pc:sldMk cId="1783592510" sldId="412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6.009" v="707" actId="313"/>
          <ac:spMkLst>
            <pc:docMk/>
            <pc:sldMk cId="1783592510" sldId="412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26.960" v="606" actId="313"/>
          <ac:graphicFrameMkLst>
            <pc:docMk/>
            <pc:sldMk cId="1783592510" sldId="412"/>
            <ac:graphicFrameMk id="12" creationId="{17FAF868-65BA-4DC6-BA5F-9138EA18236A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27.735" v="607" actId="313"/>
          <ac:graphicFrameMkLst>
            <pc:docMk/>
            <pc:sldMk cId="1783592510" sldId="412"/>
            <ac:graphicFrameMk id="14" creationId="{272D1C95-0D1E-408F-822D-778B45670FBF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36.673" v="708" actId="313"/>
        <pc:sldMkLst>
          <pc:docMk/>
          <pc:sldMk cId="4251611234" sldId="414"/>
        </pc:sldMkLst>
        <pc:spChg chg="mod">
          <ac:chgData name="Erik Král" userId="e92e8e71-05aa-4c44-9728-5ff1a0a20d65" providerId="ADAL" clId="{A5EC73D4-9750-45CA-8D2C-2E8F32682F77}" dt="2020-08-05T13:02:31.168" v="388"/>
          <ac:spMkLst>
            <pc:docMk/>
            <pc:sldMk cId="4251611234" sldId="414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11.625" v="430" actId="313"/>
          <ac:spMkLst>
            <pc:docMk/>
            <pc:sldMk cId="4251611234" sldId="414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13.537" v="433" actId="313"/>
          <ac:spMkLst>
            <pc:docMk/>
            <pc:sldMk cId="4251611234" sldId="414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2.361" v="680" actId="313"/>
          <ac:spMkLst>
            <pc:docMk/>
            <pc:sldMk cId="4251611234" sldId="414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6.673" v="708" actId="313"/>
          <ac:spMkLst>
            <pc:docMk/>
            <pc:sldMk cId="4251611234" sldId="414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28.648" v="608" actId="313"/>
          <ac:graphicFrameMkLst>
            <pc:docMk/>
            <pc:sldMk cId="4251611234" sldId="414"/>
            <ac:graphicFrameMk id="12" creationId="{17FAF868-65BA-4DC6-BA5F-9138EA18236A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29.177" v="609" actId="313"/>
          <ac:graphicFrameMkLst>
            <pc:docMk/>
            <pc:sldMk cId="4251611234" sldId="414"/>
            <ac:graphicFrameMk id="14" creationId="{272D1C95-0D1E-408F-822D-778B45670FBF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29.888" v="610" actId="313"/>
          <ac:graphicFrameMkLst>
            <pc:docMk/>
            <pc:sldMk cId="4251611234" sldId="414"/>
            <ac:graphicFrameMk id="15" creationId="{AAEC843B-E5DF-4497-9C0F-D11547CC1DDF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37.233" v="709" actId="313"/>
        <pc:sldMkLst>
          <pc:docMk/>
          <pc:sldMk cId="173699623" sldId="415"/>
        </pc:sldMkLst>
        <pc:spChg chg="mod">
          <ac:chgData name="Erik Král" userId="e92e8e71-05aa-4c44-9728-5ff1a0a20d65" providerId="ADAL" clId="{A5EC73D4-9750-45CA-8D2C-2E8F32682F77}" dt="2020-08-05T13:02:34.352" v="389"/>
          <ac:spMkLst>
            <pc:docMk/>
            <pc:sldMk cId="173699623" sldId="415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15.120" v="435" actId="313"/>
          <ac:spMkLst>
            <pc:docMk/>
            <pc:sldMk cId="173699623" sldId="415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16.778" v="438" actId="313"/>
          <ac:spMkLst>
            <pc:docMk/>
            <pc:sldMk cId="173699623" sldId="415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4.017" v="681" actId="313"/>
          <ac:spMkLst>
            <pc:docMk/>
            <pc:sldMk cId="173699623" sldId="415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7.233" v="709" actId="313"/>
          <ac:spMkLst>
            <pc:docMk/>
            <pc:sldMk cId="173699623" sldId="415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30.897" v="611" actId="313"/>
          <ac:graphicFrameMkLst>
            <pc:docMk/>
            <pc:sldMk cId="173699623" sldId="415"/>
            <ac:graphicFrameMk id="12" creationId="{17FAF868-65BA-4DC6-BA5F-9138EA18236A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31.424" v="612" actId="313"/>
          <ac:graphicFrameMkLst>
            <pc:docMk/>
            <pc:sldMk cId="173699623" sldId="415"/>
            <ac:graphicFrameMk id="14" creationId="{272D1C95-0D1E-408F-822D-778B45670FBF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32" v="613" actId="313"/>
          <ac:graphicFrameMkLst>
            <pc:docMk/>
            <pc:sldMk cId="173699623" sldId="415"/>
            <ac:graphicFrameMk id="15" creationId="{AAEC843B-E5DF-4497-9C0F-D11547CC1DDF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37.801" v="710" actId="313"/>
        <pc:sldMkLst>
          <pc:docMk/>
          <pc:sldMk cId="2304793711" sldId="416"/>
        </pc:sldMkLst>
        <pc:spChg chg="mod">
          <ac:chgData name="Erik Král" userId="e92e8e71-05aa-4c44-9728-5ff1a0a20d65" providerId="ADAL" clId="{A5EC73D4-9750-45CA-8D2C-2E8F32682F77}" dt="2020-08-05T13:02:38.367" v="390"/>
          <ac:spMkLst>
            <pc:docMk/>
            <pc:sldMk cId="2304793711" sldId="416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18.361" v="440" actId="313"/>
          <ac:spMkLst>
            <pc:docMk/>
            <pc:sldMk cId="2304793711" sldId="416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19.809" v="443" actId="313"/>
          <ac:spMkLst>
            <pc:docMk/>
            <pc:sldMk cId="2304793711" sldId="416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5.177" v="682" actId="313"/>
          <ac:spMkLst>
            <pc:docMk/>
            <pc:sldMk cId="2304793711" sldId="416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7.801" v="710" actId="313"/>
          <ac:spMkLst>
            <pc:docMk/>
            <pc:sldMk cId="2304793711" sldId="416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33.032" v="614" actId="313"/>
          <ac:graphicFrameMkLst>
            <pc:docMk/>
            <pc:sldMk cId="2304793711" sldId="416"/>
            <ac:graphicFrameMk id="12" creationId="{17FAF868-65BA-4DC6-BA5F-9138EA18236A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33.552" v="615" actId="313"/>
          <ac:graphicFrameMkLst>
            <pc:docMk/>
            <pc:sldMk cId="2304793711" sldId="416"/>
            <ac:graphicFrameMk id="14" creationId="{272D1C95-0D1E-408F-822D-778B45670FBF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34.104" v="616" actId="313"/>
          <ac:graphicFrameMkLst>
            <pc:docMk/>
            <pc:sldMk cId="2304793711" sldId="416"/>
            <ac:graphicFrameMk id="15" creationId="{AAEC843B-E5DF-4497-9C0F-D11547CC1DDF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38.857" v="712" actId="313"/>
        <pc:sldMkLst>
          <pc:docMk/>
          <pc:sldMk cId="2129773066" sldId="417"/>
        </pc:sldMkLst>
        <pc:spChg chg="mod">
          <ac:chgData name="Erik Král" userId="e92e8e71-05aa-4c44-9728-5ff1a0a20d65" providerId="ADAL" clId="{A5EC73D4-9750-45CA-8D2C-2E8F32682F77}" dt="2020-08-05T13:02:45.095" v="392"/>
          <ac:spMkLst>
            <pc:docMk/>
            <pc:sldMk cId="2129773066" sldId="417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23.872" v="450" actId="313"/>
          <ac:spMkLst>
            <pc:docMk/>
            <pc:sldMk cId="2129773066" sldId="417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26.034" v="453" actId="313"/>
          <ac:spMkLst>
            <pc:docMk/>
            <pc:sldMk cId="2129773066" sldId="417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7.137" v="684" actId="313"/>
          <ac:spMkLst>
            <pc:docMk/>
            <pc:sldMk cId="2129773066" sldId="417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8.857" v="712" actId="313"/>
          <ac:spMkLst>
            <pc:docMk/>
            <pc:sldMk cId="2129773066" sldId="417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37.064" v="619" actId="313"/>
          <ac:graphicFrameMkLst>
            <pc:docMk/>
            <pc:sldMk cId="2129773066" sldId="417"/>
            <ac:graphicFrameMk id="12" creationId="{17FAF868-65BA-4DC6-BA5F-9138EA18236A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37.536" v="620" actId="313"/>
          <ac:graphicFrameMkLst>
            <pc:docMk/>
            <pc:sldMk cId="2129773066" sldId="417"/>
            <ac:graphicFrameMk id="15" creationId="{AAEC843B-E5DF-4497-9C0F-D11547CC1DDF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38.337" v="711" actId="313"/>
        <pc:sldMkLst>
          <pc:docMk/>
          <pc:sldMk cId="3879730008" sldId="418"/>
        </pc:sldMkLst>
        <pc:spChg chg="mod">
          <ac:chgData name="Erik Král" userId="e92e8e71-05aa-4c44-9728-5ff1a0a20d65" providerId="ADAL" clId="{A5EC73D4-9750-45CA-8D2C-2E8F32682F77}" dt="2020-08-05T13:02:42.247" v="391"/>
          <ac:spMkLst>
            <pc:docMk/>
            <pc:sldMk cId="3879730008" sldId="418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21.144" v="445" actId="313"/>
          <ac:spMkLst>
            <pc:docMk/>
            <pc:sldMk cId="3879730008" sldId="418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22.529" v="448" actId="313"/>
          <ac:spMkLst>
            <pc:docMk/>
            <pc:sldMk cId="3879730008" sldId="418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6.217" v="683" actId="313"/>
          <ac:spMkLst>
            <pc:docMk/>
            <pc:sldMk cId="3879730008" sldId="418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8.337" v="711" actId="313"/>
          <ac:spMkLst>
            <pc:docMk/>
            <pc:sldMk cId="3879730008" sldId="418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34.793" v="617" actId="313"/>
          <ac:graphicFrameMkLst>
            <pc:docMk/>
            <pc:sldMk cId="3879730008" sldId="418"/>
            <ac:graphicFrameMk id="12" creationId="{17FAF868-65BA-4DC6-BA5F-9138EA18236A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35.840" v="618" actId="313"/>
          <ac:graphicFrameMkLst>
            <pc:docMk/>
            <pc:sldMk cId="3879730008" sldId="418"/>
            <ac:graphicFrameMk id="15" creationId="{AAEC843B-E5DF-4497-9C0F-D11547CC1DDF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39.441" v="713" actId="313"/>
        <pc:sldMkLst>
          <pc:docMk/>
          <pc:sldMk cId="2762720108" sldId="419"/>
        </pc:sldMkLst>
        <pc:spChg chg="mod">
          <ac:chgData name="Erik Král" userId="e92e8e71-05aa-4c44-9728-5ff1a0a20d65" providerId="ADAL" clId="{A5EC73D4-9750-45CA-8D2C-2E8F32682F77}" dt="2020-08-05T13:02:48.613" v="393"/>
          <ac:spMkLst>
            <pc:docMk/>
            <pc:sldMk cId="2762720108" sldId="419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27.832" v="455" actId="313"/>
          <ac:spMkLst>
            <pc:docMk/>
            <pc:sldMk cId="2762720108" sldId="419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29.273" v="458" actId="313"/>
          <ac:spMkLst>
            <pc:docMk/>
            <pc:sldMk cId="2762720108" sldId="419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8.133" v="685" actId="313"/>
          <ac:spMkLst>
            <pc:docMk/>
            <pc:sldMk cId="2762720108" sldId="419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39.441" v="713" actId="313"/>
          <ac:spMkLst>
            <pc:docMk/>
            <pc:sldMk cId="2762720108" sldId="419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38.393" v="621" actId="313"/>
          <ac:graphicFrameMkLst>
            <pc:docMk/>
            <pc:sldMk cId="2762720108" sldId="419"/>
            <ac:graphicFrameMk id="12" creationId="{17FAF868-65BA-4DC6-BA5F-9138EA18236A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08:40.017" v="714" actId="313"/>
        <pc:sldMkLst>
          <pc:docMk/>
          <pc:sldMk cId="1010354942" sldId="420"/>
        </pc:sldMkLst>
        <pc:spChg chg="mod">
          <ac:chgData name="Erik Král" userId="e92e8e71-05aa-4c44-9728-5ff1a0a20d65" providerId="ADAL" clId="{A5EC73D4-9750-45CA-8D2C-2E8F32682F77}" dt="2020-08-05T13:02:51.587" v="394"/>
          <ac:spMkLst>
            <pc:docMk/>
            <pc:sldMk cId="1010354942" sldId="420"/>
            <ac:spMk id="2" creationId="{AFF51FFD-9020-4BC6-B083-30BB7DAD446B}"/>
          </ac:spMkLst>
        </pc:spChg>
        <pc:spChg chg="mod">
          <ac:chgData name="Erik Král" userId="e92e8e71-05aa-4c44-9728-5ff1a0a20d65" providerId="ADAL" clId="{A5EC73D4-9750-45CA-8D2C-2E8F32682F77}" dt="2020-08-05T13:04:32.416" v="460" actId="313"/>
          <ac:spMkLst>
            <pc:docMk/>
            <pc:sldMk cId="1010354942" sldId="420"/>
            <ac:spMk id="8" creationId="{1B7A3B4E-5928-4BBF-A5CA-AD561D0DE649}"/>
          </ac:spMkLst>
        </pc:spChg>
        <pc:spChg chg="mod">
          <ac:chgData name="Erik Král" userId="e92e8e71-05aa-4c44-9728-5ff1a0a20d65" providerId="ADAL" clId="{A5EC73D4-9750-45CA-8D2C-2E8F32682F77}" dt="2020-08-05T13:04:34.554" v="463" actId="313"/>
          <ac:spMkLst>
            <pc:docMk/>
            <pc:sldMk cId="1010354942" sldId="420"/>
            <ac:spMk id="18" creationId="{CA9E630A-BA69-472C-B541-F24B21880766}"/>
          </ac:spMkLst>
        </pc:spChg>
        <pc:spChg chg="mod">
          <ac:chgData name="Erik Král" userId="e92e8e71-05aa-4c44-9728-5ff1a0a20d65" providerId="ADAL" clId="{A5EC73D4-9750-45CA-8D2C-2E8F32682F77}" dt="2020-08-05T13:07:48.905" v="686" actId="313"/>
          <ac:spMkLst>
            <pc:docMk/>
            <pc:sldMk cId="1010354942" sldId="420"/>
            <ac:spMk id="22" creationId="{25B1F4F7-C6D4-4ECB-A423-3B220B78D538}"/>
          </ac:spMkLst>
        </pc:spChg>
        <pc:spChg chg="mod">
          <ac:chgData name="Erik Král" userId="e92e8e71-05aa-4c44-9728-5ff1a0a20d65" providerId="ADAL" clId="{A5EC73D4-9750-45CA-8D2C-2E8F32682F77}" dt="2020-08-05T13:08:40.017" v="714" actId="313"/>
          <ac:spMkLst>
            <pc:docMk/>
            <pc:sldMk cId="1010354942" sldId="420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5EC73D4-9750-45CA-8D2C-2E8F32682F77}" dt="2020-08-05T13:06:40.168" v="622" actId="313"/>
          <ac:graphicFrameMkLst>
            <pc:docMk/>
            <pc:sldMk cId="1010354942" sldId="420"/>
            <ac:graphicFrameMk id="12" creationId="{17FAF868-65BA-4DC6-BA5F-9138EA18236A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2:33:11.133" v="78"/>
        <pc:sldMkLst>
          <pc:docMk/>
          <pc:sldMk cId="1296427969" sldId="421"/>
        </pc:sldMkLst>
        <pc:spChg chg="mod">
          <ac:chgData name="Erik Král" userId="e92e8e71-05aa-4c44-9728-5ff1a0a20d65" providerId="ADAL" clId="{A5EC73D4-9750-45CA-8D2C-2E8F32682F77}" dt="2020-08-05T12:33:11.133" v="78"/>
          <ac:spMkLst>
            <pc:docMk/>
            <pc:sldMk cId="1296427969" sldId="421"/>
            <ac:spMk id="2" creationId="{E6C9A42F-4A7A-4101-92B0-F54401D2D59C}"/>
          </ac:spMkLst>
        </pc:spChg>
        <pc:spChg chg="mod">
          <ac:chgData name="Erik Král" userId="e92e8e71-05aa-4c44-9728-5ff1a0a20d65" providerId="ADAL" clId="{A5EC73D4-9750-45CA-8D2C-2E8F32682F77}" dt="2020-08-05T11:47:16.650" v="49"/>
          <ac:spMkLst>
            <pc:docMk/>
            <pc:sldMk cId="1296427969" sldId="421"/>
            <ac:spMk id="3" creationId="{6FE21B19-3450-4B40-95ED-AB0FEF28B21C}"/>
          </ac:spMkLst>
        </pc:spChg>
      </pc:sldChg>
      <pc:sldChg chg="modSp">
        <pc:chgData name="Erik Král" userId="e92e8e71-05aa-4c44-9728-5ff1a0a20d65" providerId="ADAL" clId="{A5EC73D4-9750-45CA-8D2C-2E8F32682F77}" dt="2020-08-05T12:57:47.014" v="182"/>
        <pc:sldMkLst>
          <pc:docMk/>
          <pc:sldMk cId="267428478" sldId="422"/>
        </pc:sldMkLst>
        <pc:spChg chg="mod">
          <ac:chgData name="Erik Král" userId="e92e8e71-05aa-4c44-9728-5ff1a0a20d65" providerId="ADAL" clId="{A5EC73D4-9750-45CA-8D2C-2E8F32682F77}" dt="2020-08-05T12:41:49.679" v="106" actId="20577"/>
          <ac:spMkLst>
            <pc:docMk/>
            <pc:sldMk cId="267428478" sldId="422"/>
            <ac:spMk id="2" creationId="{42C4378B-BF3A-48DA-8537-957460EA0AEA}"/>
          </ac:spMkLst>
        </pc:spChg>
        <pc:spChg chg="mod">
          <ac:chgData name="Erik Král" userId="e92e8e71-05aa-4c44-9728-5ff1a0a20d65" providerId="ADAL" clId="{A5EC73D4-9750-45CA-8D2C-2E8F32682F77}" dt="2020-08-05T12:57:47.014" v="182"/>
          <ac:spMkLst>
            <pc:docMk/>
            <pc:sldMk cId="267428478" sldId="422"/>
            <ac:spMk id="3" creationId="{6EB58D3F-BC77-4D99-899B-674D5AF699CE}"/>
          </ac:spMkLst>
        </pc:spChg>
      </pc:sldChg>
      <pc:sldChg chg="modSp">
        <pc:chgData name="Erik Král" userId="e92e8e71-05aa-4c44-9728-5ff1a0a20d65" providerId="ADAL" clId="{A5EC73D4-9750-45CA-8D2C-2E8F32682F77}" dt="2020-08-05T13:13:01.696" v="881" actId="20577"/>
        <pc:sldMkLst>
          <pc:docMk/>
          <pc:sldMk cId="2134161783" sldId="423"/>
        </pc:sldMkLst>
        <pc:spChg chg="mod">
          <ac:chgData name="Erik Král" userId="e92e8e71-05aa-4c44-9728-5ff1a0a20d65" providerId="ADAL" clId="{A5EC73D4-9750-45CA-8D2C-2E8F32682F77}" dt="2020-08-05T13:02:57.760" v="403" actId="20577"/>
          <ac:spMkLst>
            <pc:docMk/>
            <pc:sldMk cId="2134161783" sldId="423"/>
            <ac:spMk id="2" creationId="{42C4378B-BF3A-48DA-8537-957460EA0AEA}"/>
          </ac:spMkLst>
        </pc:spChg>
        <pc:spChg chg="mod">
          <ac:chgData name="Erik Král" userId="e92e8e71-05aa-4c44-9728-5ff1a0a20d65" providerId="ADAL" clId="{A5EC73D4-9750-45CA-8D2C-2E8F32682F77}" dt="2020-08-05T13:13:01.696" v="881" actId="20577"/>
          <ac:spMkLst>
            <pc:docMk/>
            <pc:sldMk cId="2134161783" sldId="423"/>
            <ac:spMk id="3" creationId="{6EB58D3F-BC77-4D99-899B-674D5AF699CE}"/>
          </ac:spMkLst>
        </pc:spChg>
      </pc:sldChg>
      <pc:sldChg chg="modSp">
        <pc:chgData name="Erik Král" userId="e92e8e71-05aa-4c44-9728-5ff1a0a20d65" providerId="ADAL" clId="{A5EC73D4-9750-45CA-8D2C-2E8F32682F77}" dt="2020-08-05T13:21:10.832" v="1117" actId="20577"/>
        <pc:sldMkLst>
          <pc:docMk/>
          <pc:sldMk cId="3340873362" sldId="425"/>
        </pc:sldMkLst>
        <pc:spChg chg="mod">
          <ac:chgData name="Erik Král" userId="e92e8e71-05aa-4c44-9728-5ff1a0a20d65" providerId="ADAL" clId="{A5EC73D4-9750-45CA-8D2C-2E8F32682F77}" dt="2020-08-05T13:19:45.587" v="1075" actId="20577"/>
          <ac:spMkLst>
            <pc:docMk/>
            <pc:sldMk cId="3340873362" sldId="425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21:10.832" v="1117" actId="20577"/>
          <ac:spMkLst>
            <pc:docMk/>
            <pc:sldMk cId="3340873362" sldId="425"/>
            <ac:spMk id="3" creationId="{8E01E0DD-FAD3-42AA-BBED-CB7284137D29}"/>
          </ac:spMkLst>
        </pc:spChg>
      </pc:sldChg>
      <pc:sldChg chg="modSp">
        <pc:chgData name="Erik Král" userId="e92e8e71-05aa-4c44-9728-5ff1a0a20d65" providerId="ADAL" clId="{A5EC73D4-9750-45CA-8D2C-2E8F32682F77}" dt="2020-08-05T13:21:20.717" v="1126" actId="20577"/>
        <pc:sldMkLst>
          <pc:docMk/>
          <pc:sldMk cId="2149297513" sldId="426"/>
        </pc:sldMkLst>
        <pc:spChg chg="mod">
          <ac:chgData name="Erik Král" userId="e92e8e71-05aa-4c44-9728-5ff1a0a20d65" providerId="ADAL" clId="{A5EC73D4-9750-45CA-8D2C-2E8F32682F77}" dt="2020-08-05T13:21:20.717" v="1126" actId="20577"/>
          <ac:spMkLst>
            <pc:docMk/>
            <pc:sldMk cId="2149297513" sldId="426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5:47.664" v="592" actId="313"/>
          <ac:spMkLst>
            <pc:docMk/>
            <pc:sldMk cId="2149297513" sldId="426"/>
            <ac:spMk id="8" creationId="{7B0DB89A-EECD-4332-96C1-6ADA57738E0F}"/>
          </ac:spMkLst>
        </pc:spChg>
        <pc:spChg chg="mod">
          <ac:chgData name="Erik Král" userId="e92e8e71-05aa-4c44-9728-5ff1a0a20d65" providerId="ADAL" clId="{A5EC73D4-9750-45CA-8D2C-2E8F32682F77}" dt="2020-08-05T13:05:51.233" v="599" actId="313"/>
          <ac:spMkLst>
            <pc:docMk/>
            <pc:sldMk cId="2149297513" sldId="426"/>
            <ac:spMk id="10" creationId="{ACAB8DB3-2E24-446A-AA28-895E438961DB}"/>
          </ac:spMkLst>
        </pc:spChg>
      </pc:sldChg>
      <pc:sldChg chg="modSp">
        <pc:chgData name="Erik Král" userId="e92e8e71-05aa-4c44-9728-5ff1a0a20d65" providerId="ADAL" clId="{A5EC73D4-9750-45CA-8D2C-2E8F32682F77}" dt="2020-08-05T13:10:22.977" v="809" actId="20577"/>
        <pc:sldMkLst>
          <pc:docMk/>
          <pc:sldMk cId="1939945367" sldId="427"/>
        </pc:sldMkLst>
        <pc:spChg chg="mod">
          <ac:chgData name="Erik Král" userId="e92e8e71-05aa-4c44-9728-5ff1a0a20d65" providerId="ADAL" clId="{A5EC73D4-9750-45CA-8D2C-2E8F32682F77}" dt="2020-08-05T13:09:23.373" v="759" actId="20577"/>
          <ac:spMkLst>
            <pc:docMk/>
            <pc:sldMk cId="1939945367" sldId="427"/>
            <ac:spMk id="2" creationId="{DC1B1E6D-AD6A-4AA0-9529-EBFABA16AF93}"/>
          </ac:spMkLst>
        </pc:spChg>
        <pc:spChg chg="mod">
          <ac:chgData name="Erik Král" userId="e92e8e71-05aa-4c44-9728-5ff1a0a20d65" providerId="ADAL" clId="{A5EC73D4-9750-45CA-8D2C-2E8F32682F77}" dt="2020-08-05T13:10:22.977" v="809" actId="20577"/>
          <ac:spMkLst>
            <pc:docMk/>
            <pc:sldMk cId="1939945367" sldId="427"/>
            <ac:spMk id="3" creationId="{B3E82828-931A-4EA7-B374-E2B82FB903F9}"/>
          </ac:spMkLst>
        </pc:spChg>
      </pc:sldChg>
      <pc:sldChg chg="modSp">
        <pc:chgData name="Erik Král" userId="e92e8e71-05aa-4c44-9728-5ff1a0a20d65" providerId="ADAL" clId="{A5EC73D4-9750-45CA-8D2C-2E8F32682F77}" dt="2020-08-05T13:13:25.576" v="915" actId="20577"/>
        <pc:sldMkLst>
          <pc:docMk/>
          <pc:sldMk cId="3752023194" sldId="429"/>
        </pc:sldMkLst>
        <pc:spChg chg="mod">
          <ac:chgData name="Erik Král" userId="e92e8e71-05aa-4c44-9728-5ff1a0a20d65" providerId="ADAL" clId="{A5EC73D4-9750-45CA-8D2C-2E8F32682F77}" dt="2020-08-05T13:13:25.576" v="915" actId="20577"/>
          <ac:spMkLst>
            <pc:docMk/>
            <pc:sldMk cId="3752023194" sldId="429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4:39.095" v="470" actId="313"/>
          <ac:spMkLst>
            <pc:docMk/>
            <pc:sldMk cId="3752023194" sldId="429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4:38.105" v="468" actId="313"/>
          <ac:spMkLst>
            <pc:docMk/>
            <pc:sldMk cId="3752023194" sldId="429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49.713" v="687" actId="313"/>
          <ac:spMkLst>
            <pc:docMk/>
            <pc:sldMk cId="3752023194" sldId="429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0.555" v="715" actId="313"/>
          <ac:spMkLst>
            <pc:docMk/>
            <pc:sldMk cId="3752023194" sldId="429"/>
            <ac:spMk id="16" creationId="{115286BF-1AFB-48AE-B95B-58F950378B43}"/>
          </ac:spMkLst>
        </pc:spChg>
      </pc:sldChg>
      <pc:sldChg chg="modSp">
        <pc:chgData name="Erik Král" userId="e92e8e71-05aa-4c44-9728-5ff1a0a20d65" providerId="ADAL" clId="{A5EC73D4-9750-45CA-8D2C-2E8F32682F77}" dt="2020-08-05T13:13:48.546" v="916"/>
        <pc:sldMkLst>
          <pc:docMk/>
          <pc:sldMk cId="1068195330" sldId="430"/>
        </pc:sldMkLst>
        <pc:spChg chg="mod">
          <ac:chgData name="Erik Král" userId="e92e8e71-05aa-4c44-9728-5ff1a0a20d65" providerId="ADAL" clId="{A5EC73D4-9750-45CA-8D2C-2E8F32682F77}" dt="2020-08-05T13:13:48.546" v="916"/>
          <ac:spMkLst>
            <pc:docMk/>
            <pc:sldMk cId="1068195330" sldId="430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4:44.064" v="477" actId="313"/>
          <ac:spMkLst>
            <pc:docMk/>
            <pc:sldMk cId="1068195330" sldId="430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4:43.001" v="475" actId="313"/>
          <ac:spMkLst>
            <pc:docMk/>
            <pc:sldMk cId="1068195330" sldId="430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50.377" v="688" actId="313"/>
          <ac:spMkLst>
            <pc:docMk/>
            <pc:sldMk cId="1068195330" sldId="430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1.096" v="716" actId="313"/>
          <ac:spMkLst>
            <pc:docMk/>
            <pc:sldMk cId="1068195330" sldId="430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41.200" v="623" actId="313"/>
          <ac:graphicFrameMkLst>
            <pc:docMk/>
            <pc:sldMk cId="1068195330" sldId="430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1.664" v="624" actId="313"/>
          <ac:graphicFrameMkLst>
            <pc:docMk/>
            <pc:sldMk cId="1068195330" sldId="430"/>
            <ac:graphicFrameMk id="13" creationId="{3D8234D5-C6FF-41FF-BA75-2CFBB36CE2C4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3:52.166" v="917"/>
        <pc:sldMkLst>
          <pc:docMk/>
          <pc:sldMk cId="1876951858" sldId="432"/>
        </pc:sldMkLst>
        <pc:spChg chg="mod">
          <ac:chgData name="Erik Král" userId="e92e8e71-05aa-4c44-9728-5ff1a0a20d65" providerId="ADAL" clId="{A5EC73D4-9750-45CA-8D2C-2E8F32682F77}" dt="2020-08-05T13:13:52.166" v="917"/>
          <ac:spMkLst>
            <pc:docMk/>
            <pc:sldMk cId="1876951858" sldId="432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4:48" v="484" actId="313"/>
          <ac:spMkLst>
            <pc:docMk/>
            <pc:sldMk cId="1876951858" sldId="432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4:47.033" v="482" actId="313"/>
          <ac:spMkLst>
            <pc:docMk/>
            <pc:sldMk cId="1876951858" sldId="432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51" v="689" actId="313"/>
          <ac:spMkLst>
            <pc:docMk/>
            <pc:sldMk cId="1876951858" sldId="432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1.665" v="717" actId="313"/>
          <ac:spMkLst>
            <pc:docMk/>
            <pc:sldMk cId="1876951858" sldId="432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42.416" v="625" actId="313"/>
          <ac:graphicFrameMkLst>
            <pc:docMk/>
            <pc:sldMk cId="1876951858" sldId="432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2.888" v="626" actId="313"/>
          <ac:graphicFrameMkLst>
            <pc:docMk/>
            <pc:sldMk cId="1876951858" sldId="432"/>
            <ac:graphicFrameMk id="13" creationId="{3D8234D5-C6FF-41FF-BA75-2CFBB36CE2C4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3:55.351" v="918"/>
        <pc:sldMkLst>
          <pc:docMk/>
          <pc:sldMk cId="4248983606" sldId="433"/>
        </pc:sldMkLst>
        <pc:spChg chg="mod">
          <ac:chgData name="Erik Král" userId="e92e8e71-05aa-4c44-9728-5ff1a0a20d65" providerId="ADAL" clId="{A5EC73D4-9750-45CA-8D2C-2E8F32682F77}" dt="2020-08-05T13:13:55.351" v="918"/>
          <ac:spMkLst>
            <pc:docMk/>
            <pc:sldMk cId="4248983606" sldId="433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4:52.432" v="491" actId="313"/>
          <ac:spMkLst>
            <pc:docMk/>
            <pc:sldMk cId="4248983606" sldId="433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4:51.473" v="489" actId="313"/>
          <ac:spMkLst>
            <pc:docMk/>
            <pc:sldMk cId="4248983606" sldId="433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51.800" v="690" actId="313"/>
          <ac:spMkLst>
            <pc:docMk/>
            <pc:sldMk cId="4248983606" sldId="433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2.185" v="718" actId="313"/>
          <ac:spMkLst>
            <pc:docMk/>
            <pc:sldMk cId="4248983606" sldId="433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43.784" v="627" actId="313"/>
          <ac:graphicFrameMkLst>
            <pc:docMk/>
            <pc:sldMk cId="4248983606" sldId="433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4.208" v="628" actId="313"/>
          <ac:graphicFrameMkLst>
            <pc:docMk/>
            <pc:sldMk cId="4248983606" sldId="433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4.680" v="629" actId="313"/>
          <ac:graphicFrameMkLst>
            <pc:docMk/>
            <pc:sldMk cId="4248983606" sldId="433"/>
            <ac:graphicFrameMk id="17" creationId="{88C2A4CA-6BD3-47FA-8128-F71289D68248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3:58.286" v="919"/>
        <pc:sldMkLst>
          <pc:docMk/>
          <pc:sldMk cId="565181285" sldId="434"/>
        </pc:sldMkLst>
        <pc:spChg chg="mod">
          <ac:chgData name="Erik Král" userId="e92e8e71-05aa-4c44-9728-5ff1a0a20d65" providerId="ADAL" clId="{A5EC73D4-9750-45CA-8D2C-2E8F32682F77}" dt="2020-08-05T13:13:58.286" v="919"/>
          <ac:spMkLst>
            <pc:docMk/>
            <pc:sldMk cId="565181285" sldId="434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4:56.040" v="498" actId="313"/>
          <ac:spMkLst>
            <pc:docMk/>
            <pc:sldMk cId="565181285" sldId="434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4:55.161" v="496" actId="313"/>
          <ac:spMkLst>
            <pc:docMk/>
            <pc:sldMk cId="565181285" sldId="434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52.553" v="691" actId="313"/>
          <ac:spMkLst>
            <pc:docMk/>
            <pc:sldMk cId="565181285" sldId="434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2.713" v="719" actId="313"/>
          <ac:spMkLst>
            <pc:docMk/>
            <pc:sldMk cId="565181285" sldId="434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45.480" v="630" actId="313"/>
          <ac:graphicFrameMkLst>
            <pc:docMk/>
            <pc:sldMk cId="565181285" sldId="434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6.004" v="631" actId="313"/>
          <ac:graphicFrameMkLst>
            <pc:docMk/>
            <pc:sldMk cId="565181285" sldId="434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6.592" v="632" actId="313"/>
          <ac:graphicFrameMkLst>
            <pc:docMk/>
            <pc:sldMk cId="565181285" sldId="434"/>
            <ac:graphicFrameMk id="17" creationId="{88C2A4CA-6BD3-47FA-8128-F71289D68248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4:01.406" v="920"/>
        <pc:sldMkLst>
          <pc:docMk/>
          <pc:sldMk cId="3402558235" sldId="435"/>
        </pc:sldMkLst>
        <pc:spChg chg="mod">
          <ac:chgData name="Erik Král" userId="e92e8e71-05aa-4c44-9728-5ff1a0a20d65" providerId="ADAL" clId="{A5EC73D4-9750-45CA-8D2C-2E8F32682F77}" dt="2020-08-05T13:14:01.406" v="920"/>
          <ac:spMkLst>
            <pc:docMk/>
            <pc:sldMk cId="3402558235" sldId="435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4:59.601" v="505" actId="313"/>
          <ac:spMkLst>
            <pc:docMk/>
            <pc:sldMk cId="3402558235" sldId="435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4:58.657" v="503" actId="313"/>
          <ac:spMkLst>
            <pc:docMk/>
            <pc:sldMk cId="3402558235" sldId="435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53.337" v="692" actId="313"/>
          <ac:spMkLst>
            <pc:docMk/>
            <pc:sldMk cId="3402558235" sldId="435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3.273" v="720" actId="313"/>
          <ac:spMkLst>
            <pc:docMk/>
            <pc:sldMk cId="3402558235" sldId="435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47.264" v="633" actId="313"/>
          <ac:graphicFrameMkLst>
            <pc:docMk/>
            <pc:sldMk cId="3402558235" sldId="435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7.720" v="634" actId="313"/>
          <ac:graphicFrameMkLst>
            <pc:docMk/>
            <pc:sldMk cId="3402558235" sldId="435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8.160" v="635" actId="313"/>
          <ac:graphicFrameMkLst>
            <pc:docMk/>
            <pc:sldMk cId="3402558235" sldId="435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8.655" v="636" actId="313"/>
          <ac:graphicFrameMkLst>
            <pc:docMk/>
            <pc:sldMk cId="3402558235" sldId="435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4:04.796" v="921"/>
        <pc:sldMkLst>
          <pc:docMk/>
          <pc:sldMk cId="2790563303" sldId="436"/>
        </pc:sldMkLst>
        <pc:spChg chg="mod">
          <ac:chgData name="Erik Král" userId="e92e8e71-05aa-4c44-9728-5ff1a0a20d65" providerId="ADAL" clId="{A5EC73D4-9750-45CA-8D2C-2E8F32682F77}" dt="2020-08-05T13:14:04.796" v="921"/>
          <ac:spMkLst>
            <pc:docMk/>
            <pc:sldMk cId="2790563303" sldId="436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5:03.008" v="512" actId="313"/>
          <ac:spMkLst>
            <pc:docMk/>
            <pc:sldMk cId="2790563303" sldId="436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5:02.129" v="510" actId="313"/>
          <ac:spMkLst>
            <pc:docMk/>
            <pc:sldMk cId="2790563303" sldId="436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54.089" v="693" actId="313"/>
          <ac:spMkLst>
            <pc:docMk/>
            <pc:sldMk cId="2790563303" sldId="436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3.809" v="721" actId="313"/>
          <ac:spMkLst>
            <pc:docMk/>
            <pc:sldMk cId="2790563303" sldId="436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49.264" v="637" actId="313"/>
          <ac:graphicFrameMkLst>
            <pc:docMk/>
            <pc:sldMk cId="2790563303" sldId="436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49.712" v="638" actId="313"/>
          <ac:graphicFrameMkLst>
            <pc:docMk/>
            <pc:sldMk cId="2790563303" sldId="436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0.144" v="639" actId="313"/>
          <ac:graphicFrameMkLst>
            <pc:docMk/>
            <pc:sldMk cId="2790563303" sldId="436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0.616" v="640" actId="313"/>
          <ac:graphicFrameMkLst>
            <pc:docMk/>
            <pc:sldMk cId="2790563303" sldId="436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4:07.616" v="922"/>
        <pc:sldMkLst>
          <pc:docMk/>
          <pc:sldMk cId="455034569" sldId="437"/>
        </pc:sldMkLst>
        <pc:spChg chg="mod">
          <ac:chgData name="Erik Král" userId="e92e8e71-05aa-4c44-9728-5ff1a0a20d65" providerId="ADAL" clId="{A5EC73D4-9750-45CA-8D2C-2E8F32682F77}" dt="2020-08-05T13:14:07.616" v="922"/>
          <ac:spMkLst>
            <pc:docMk/>
            <pc:sldMk cId="455034569" sldId="437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05:06.992" v="519" actId="313"/>
          <ac:spMkLst>
            <pc:docMk/>
            <pc:sldMk cId="455034569" sldId="437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05:05.441" v="517" actId="313"/>
          <ac:spMkLst>
            <pc:docMk/>
            <pc:sldMk cId="455034569" sldId="437"/>
            <ac:spMk id="9" creationId="{021A9080-002D-4929-B3B9-9F69C347A9EC}"/>
          </ac:spMkLst>
        </pc:spChg>
        <pc:spChg chg="mod">
          <ac:chgData name="Erik Král" userId="e92e8e71-05aa-4c44-9728-5ff1a0a20d65" providerId="ADAL" clId="{A5EC73D4-9750-45CA-8D2C-2E8F32682F77}" dt="2020-08-05T13:07:55.297" v="694" actId="313"/>
          <ac:spMkLst>
            <pc:docMk/>
            <pc:sldMk cId="455034569" sldId="437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4.377" v="722" actId="313"/>
          <ac:spMkLst>
            <pc:docMk/>
            <pc:sldMk cId="455034569" sldId="437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51.265" v="641" actId="313"/>
          <ac:graphicFrameMkLst>
            <pc:docMk/>
            <pc:sldMk cId="455034569" sldId="437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1.712" v="642" actId="313"/>
          <ac:graphicFrameMkLst>
            <pc:docMk/>
            <pc:sldMk cId="455034569" sldId="437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2.137" v="643" actId="313"/>
          <ac:graphicFrameMkLst>
            <pc:docMk/>
            <pc:sldMk cId="455034569" sldId="437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2.624" v="644" actId="313"/>
          <ac:graphicFrameMkLst>
            <pc:docMk/>
            <pc:sldMk cId="455034569" sldId="437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5:47.790" v="961" actId="20577"/>
        <pc:sldMkLst>
          <pc:docMk/>
          <pc:sldMk cId="3676344761" sldId="438"/>
        </pc:sldMkLst>
        <pc:spChg chg="mod">
          <ac:chgData name="Erik Král" userId="e92e8e71-05aa-4c44-9728-5ff1a0a20d65" providerId="ADAL" clId="{A5EC73D4-9750-45CA-8D2C-2E8F32682F77}" dt="2020-08-05T13:14:58.776" v="957" actId="790"/>
          <ac:spMkLst>
            <pc:docMk/>
            <pc:sldMk cId="3676344761" sldId="438"/>
            <ac:spMk id="2" creationId="{141E6590-C6EE-4BC9-9415-E0CA416F14C8}"/>
          </ac:spMkLst>
        </pc:spChg>
        <pc:spChg chg="mod">
          <ac:chgData name="Erik Král" userId="e92e8e71-05aa-4c44-9728-5ff1a0a20d65" providerId="ADAL" clId="{A5EC73D4-9750-45CA-8D2C-2E8F32682F77}" dt="2020-08-05T13:15:47.790" v="961" actId="20577"/>
          <ac:spMkLst>
            <pc:docMk/>
            <pc:sldMk cId="3676344761" sldId="438"/>
            <ac:spMk id="3" creationId="{F0FB6161-5ADF-43AF-AC40-C2FA61EC1903}"/>
          </ac:spMkLst>
        </pc:spChg>
      </pc:sldChg>
      <pc:sldChg chg="modSp">
        <pc:chgData name="Erik Král" userId="e92e8e71-05aa-4c44-9728-5ff1a0a20d65" providerId="ADAL" clId="{A5EC73D4-9750-45CA-8D2C-2E8F32682F77}" dt="2020-08-05T13:17:57.226" v="996" actId="313"/>
        <pc:sldMkLst>
          <pc:docMk/>
          <pc:sldMk cId="2443228127" sldId="439"/>
        </pc:sldMkLst>
        <pc:spChg chg="mod">
          <ac:chgData name="Erik Král" userId="e92e8e71-05aa-4c44-9728-5ff1a0a20d65" providerId="ADAL" clId="{A5EC73D4-9750-45CA-8D2C-2E8F32682F77}" dt="2020-08-05T13:16:06.956" v="962"/>
          <ac:spMkLst>
            <pc:docMk/>
            <pc:sldMk cId="2443228127" sldId="439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7:57.226" v="996" actId="313"/>
          <ac:spMkLst>
            <pc:docMk/>
            <pc:sldMk cId="2443228127" sldId="439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19.036" v="987" actId="313"/>
          <ac:spMkLst>
            <pc:docMk/>
            <pc:sldMk cId="2443228127" sldId="439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7:56.497" v="695" actId="313"/>
          <ac:spMkLst>
            <pc:docMk/>
            <pc:sldMk cId="2443228127" sldId="439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5.105" v="723" actId="313"/>
          <ac:spMkLst>
            <pc:docMk/>
            <pc:sldMk cId="2443228127" sldId="439"/>
            <ac:spMk id="16" creationId="{115286BF-1AFB-48AE-B95B-58F950378B43}"/>
          </ac:spMkLst>
        </pc:spChg>
      </pc:sldChg>
      <pc:sldChg chg="modSp">
        <pc:chgData name="Erik Král" userId="e92e8e71-05aa-4c44-9728-5ff1a0a20d65" providerId="ADAL" clId="{A5EC73D4-9750-45CA-8D2C-2E8F32682F77}" dt="2020-08-05T13:17:57.977" v="997" actId="313"/>
        <pc:sldMkLst>
          <pc:docMk/>
          <pc:sldMk cId="671051826" sldId="440"/>
        </pc:sldMkLst>
        <pc:spChg chg="mod">
          <ac:chgData name="Erik Král" userId="e92e8e71-05aa-4c44-9728-5ff1a0a20d65" providerId="ADAL" clId="{A5EC73D4-9750-45CA-8D2C-2E8F32682F77}" dt="2020-08-05T13:16:12.816" v="963"/>
          <ac:spMkLst>
            <pc:docMk/>
            <pc:sldMk cId="671051826" sldId="440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7:57.977" v="997" actId="313"/>
          <ac:spMkLst>
            <pc:docMk/>
            <pc:sldMk cId="671051826" sldId="440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25.917" v="988" actId="313"/>
          <ac:spMkLst>
            <pc:docMk/>
            <pc:sldMk cId="671051826" sldId="440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7:57.121" v="696" actId="313"/>
          <ac:spMkLst>
            <pc:docMk/>
            <pc:sldMk cId="671051826" sldId="440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5.721" v="724" actId="313"/>
          <ac:spMkLst>
            <pc:docMk/>
            <pc:sldMk cId="671051826" sldId="440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53.224" v="645" actId="313"/>
          <ac:graphicFrameMkLst>
            <pc:docMk/>
            <pc:sldMk cId="671051826" sldId="440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3.760" v="646" actId="313"/>
          <ac:graphicFrameMkLst>
            <pc:docMk/>
            <pc:sldMk cId="671051826" sldId="440"/>
            <ac:graphicFrameMk id="13" creationId="{3D8234D5-C6FF-41FF-BA75-2CFBB36CE2C4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7:58.606" v="998" actId="313"/>
        <pc:sldMkLst>
          <pc:docMk/>
          <pc:sldMk cId="643853176" sldId="442"/>
        </pc:sldMkLst>
        <pc:spChg chg="mod">
          <ac:chgData name="Erik Král" userId="e92e8e71-05aa-4c44-9728-5ff1a0a20d65" providerId="ADAL" clId="{A5EC73D4-9750-45CA-8D2C-2E8F32682F77}" dt="2020-08-05T13:16:16.096" v="964"/>
          <ac:spMkLst>
            <pc:docMk/>
            <pc:sldMk cId="643853176" sldId="442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7:58.606" v="998" actId="313"/>
          <ac:spMkLst>
            <pc:docMk/>
            <pc:sldMk cId="643853176" sldId="442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6:23.476" v="979" actId="20577"/>
          <ac:spMkLst>
            <pc:docMk/>
            <pc:sldMk cId="643853176" sldId="442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7:57.712" v="697" actId="313"/>
          <ac:spMkLst>
            <pc:docMk/>
            <pc:sldMk cId="643853176" sldId="442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6.409" v="725" actId="313"/>
          <ac:spMkLst>
            <pc:docMk/>
            <pc:sldMk cId="643853176" sldId="442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54.384" v="647" actId="313"/>
          <ac:graphicFrameMkLst>
            <pc:docMk/>
            <pc:sldMk cId="643853176" sldId="442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4.795" v="648" actId="313"/>
          <ac:graphicFrameMkLst>
            <pc:docMk/>
            <pc:sldMk cId="643853176" sldId="442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5.225" v="649" actId="313"/>
          <ac:graphicFrameMkLst>
            <pc:docMk/>
            <pc:sldMk cId="643853176" sldId="442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5.680" v="650" actId="313"/>
          <ac:graphicFrameMkLst>
            <pc:docMk/>
            <pc:sldMk cId="643853176" sldId="442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8:00.016" v="1000" actId="313"/>
        <pc:sldMkLst>
          <pc:docMk/>
          <pc:sldMk cId="2650339993" sldId="444"/>
        </pc:sldMkLst>
        <pc:spChg chg="mod">
          <ac:chgData name="Erik Král" userId="e92e8e71-05aa-4c44-9728-5ff1a0a20d65" providerId="ADAL" clId="{A5EC73D4-9750-45CA-8D2C-2E8F32682F77}" dt="2020-08-05T13:16:37.606" v="981"/>
          <ac:spMkLst>
            <pc:docMk/>
            <pc:sldMk cId="2650339993" sldId="444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8:00.016" v="1000" actId="313"/>
          <ac:spMkLst>
            <pc:docMk/>
            <pc:sldMk cId="2650339993" sldId="444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27.507" v="990" actId="313"/>
          <ac:spMkLst>
            <pc:docMk/>
            <pc:sldMk cId="2650339993" sldId="444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7:59.297" v="699" actId="313"/>
          <ac:spMkLst>
            <pc:docMk/>
            <pc:sldMk cId="2650339993" sldId="444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7.530" v="727" actId="313"/>
          <ac:spMkLst>
            <pc:docMk/>
            <pc:sldMk cId="2650339993" sldId="444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58.480" v="655" actId="313"/>
          <ac:graphicFrameMkLst>
            <pc:docMk/>
            <pc:sldMk cId="2650339993" sldId="444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8.952" v="656" actId="313"/>
          <ac:graphicFrameMkLst>
            <pc:docMk/>
            <pc:sldMk cId="2650339993" sldId="444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9.400" v="657" actId="313"/>
          <ac:graphicFrameMkLst>
            <pc:docMk/>
            <pc:sldMk cId="2650339993" sldId="444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9.872" v="658" actId="313"/>
          <ac:graphicFrameMkLst>
            <pc:docMk/>
            <pc:sldMk cId="2650339993" sldId="444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7:59.266" v="999" actId="313"/>
        <pc:sldMkLst>
          <pc:docMk/>
          <pc:sldMk cId="2112072044" sldId="445"/>
        </pc:sldMkLst>
        <pc:spChg chg="mod">
          <ac:chgData name="Erik Král" userId="e92e8e71-05aa-4c44-9728-5ff1a0a20d65" providerId="ADAL" clId="{A5EC73D4-9750-45CA-8D2C-2E8F32682F77}" dt="2020-08-05T13:16:34.553" v="980"/>
          <ac:spMkLst>
            <pc:docMk/>
            <pc:sldMk cId="2112072044" sldId="445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7:59.266" v="999" actId="313"/>
          <ac:spMkLst>
            <pc:docMk/>
            <pc:sldMk cId="2112072044" sldId="445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26.776" v="989" actId="313"/>
          <ac:spMkLst>
            <pc:docMk/>
            <pc:sldMk cId="2112072044" sldId="445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7:58.408" v="698" actId="313"/>
          <ac:spMkLst>
            <pc:docMk/>
            <pc:sldMk cId="2112072044" sldId="445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6.969" v="726" actId="313"/>
          <ac:spMkLst>
            <pc:docMk/>
            <pc:sldMk cId="2112072044" sldId="445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6:56.215" v="651" actId="313"/>
          <ac:graphicFrameMkLst>
            <pc:docMk/>
            <pc:sldMk cId="2112072044" sldId="445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6.696" v="652" actId="313"/>
          <ac:graphicFrameMkLst>
            <pc:docMk/>
            <pc:sldMk cId="2112072044" sldId="445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7.145" v="653" actId="313"/>
          <ac:graphicFrameMkLst>
            <pc:docMk/>
            <pc:sldMk cId="2112072044" sldId="445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6:57.880" v="654" actId="313"/>
          <ac:graphicFrameMkLst>
            <pc:docMk/>
            <pc:sldMk cId="2112072044" sldId="445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8:01.786" v="1003" actId="313"/>
        <pc:sldMkLst>
          <pc:docMk/>
          <pc:sldMk cId="1113218806" sldId="446"/>
        </pc:sldMkLst>
        <pc:spChg chg="mod">
          <ac:chgData name="Erik Král" userId="e92e8e71-05aa-4c44-9728-5ff1a0a20d65" providerId="ADAL" clId="{A5EC73D4-9750-45CA-8D2C-2E8F32682F77}" dt="2020-08-05T13:16:47.606" v="984"/>
          <ac:spMkLst>
            <pc:docMk/>
            <pc:sldMk cId="1113218806" sldId="446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8:01.786" v="1003" actId="313"/>
          <ac:spMkLst>
            <pc:docMk/>
            <pc:sldMk cId="1113218806" sldId="446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30.437" v="993" actId="313"/>
          <ac:spMkLst>
            <pc:docMk/>
            <pc:sldMk cId="1113218806" sldId="446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8:01.385" v="702" actId="313"/>
          <ac:spMkLst>
            <pc:docMk/>
            <pc:sldMk cId="1113218806" sldId="446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9.177" v="730" actId="313"/>
          <ac:spMkLst>
            <pc:docMk/>
            <pc:sldMk cId="1113218806" sldId="446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7:03.736" v="665" actId="313"/>
          <ac:graphicFrameMkLst>
            <pc:docMk/>
            <pc:sldMk cId="1113218806" sldId="446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4.176" v="666" actId="313"/>
          <ac:graphicFrameMkLst>
            <pc:docMk/>
            <pc:sldMk cId="1113218806" sldId="446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4.624" v="667" actId="313"/>
          <ac:graphicFrameMkLst>
            <pc:docMk/>
            <pc:sldMk cId="1113218806" sldId="446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5.057" v="668" actId="313"/>
          <ac:graphicFrameMkLst>
            <pc:docMk/>
            <pc:sldMk cId="1113218806" sldId="446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8:00.606" v="1001" actId="313"/>
        <pc:sldMkLst>
          <pc:docMk/>
          <pc:sldMk cId="1137621977" sldId="447"/>
        </pc:sldMkLst>
        <pc:spChg chg="mod">
          <ac:chgData name="Erik Král" userId="e92e8e71-05aa-4c44-9728-5ff1a0a20d65" providerId="ADAL" clId="{A5EC73D4-9750-45CA-8D2C-2E8F32682F77}" dt="2020-08-05T13:16:40.996" v="982"/>
          <ac:spMkLst>
            <pc:docMk/>
            <pc:sldMk cId="1137621977" sldId="447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8:00.606" v="1001" actId="313"/>
          <ac:spMkLst>
            <pc:docMk/>
            <pc:sldMk cId="1137621977" sldId="447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28.246" v="991" actId="313"/>
          <ac:spMkLst>
            <pc:docMk/>
            <pc:sldMk cId="1137621977" sldId="447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8:00.025" v="700" actId="313"/>
          <ac:spMkLst>
            <pc:docMk/>
            <pc:sldMk cId="1137621977" sldId="447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8.097" v="728" actId="313"/>
          <ac:spMkLst>
            <pc:docMk/>
            <pc:sldMk cId="1137621977" sldId="447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7:00.624" v="659" actId="313"/>
          <ac:graphicFrameMkLst>
            <pc:docMk/>
            <pc:sldMk cId="1137621977" sldId="447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1.082" v="660" actId="313"/>
          <ac:graphicFrameMkLst>
            <pc:docMk/>
            <pc:sldMk cId="1137621977" sldId="447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1.536" v="661" actId="313"/>
          <ac:graphicFrameMkLst>
            <pc:docMk/>
            <pc:sldMk cId="1137621977" sldId="447"/>
            <ac:graphicFrameMk id="17" creationId="{88C2A4CA-6BD3-47FA-8128-F71289D68248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8:01.157" v="1002" actId="313"/>
        <pc:sldMkLst>
          <pc:docMk/>
          <pc:sldMk cId="1969779767" sldId="448"/>
        </pc:sldMkLst>
        <pc:spChg chg="mod">
          <ac:chgData name="Erik Král" userId="e92e8e71-05aa-4c44-9728-5ff1a0a20d65" providerId="ADAL" clId="{A5EC73D4-9750-45CA-8D2C-2E8F32682F77}" dt="2020-08-05T13:16:44.906" v="983"/>
          <ac:spMkLst>
            <pc:docMk/>
            <pc:sldMk cId="1969779767" sldId="448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8:01.157" v="1002" actId="313"/>
          <ac:spMkLst>
            <pc:docMk/>
            <pc:sldMk cId="1969779767" sldId="448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29.566" v="992" actId="313"/>
          <ac:spMkLst>
            <pc:docMk/>
            <pc:sldMk cId="1969779767" sldId="448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8:00.705" v="701" actId="313"/>
          <ac:spMkLst>
            <pc:docMk/>
            <pc:sldMk cId="1969779767" sldId="448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8.665" v="729" actId="313"/>
          <ac:spMkLst>
            <pc:docMk/>
            <pc:sldMk cId="1969779767" sldId="448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7:02.192" v="662" actId="313"/>
          <ac:graphicFrameMkLst>
            <pc:docMk/>
            <pc:sldMk cId="1969779767" sldId="448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2.645" v="663" actId="313"/>
          <ac:graphicFrameMkLst>
            <pc:docMk/>
            <pc:sldMk cId="1969779767" sldId="448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3.120" v="664" actId="313"/>
          <ac:graphicFrameMkLst>
            <pc:docMk/>
            <pc:sldMk cId="1969779767" sldId="448"/>
            <ac:graphicFrameMk id="17" creationId="{88C2A4CA-6BD3-47FA-8128-F71289D68248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8:02.436" v="1004" actId="313"/>
        <pc:sldMkLst>
          <pc:docMk/>
          <pc:sldMk cId="3326560354" sldId="449"/>
        </pc:sldMkLst>
        <pc:spChg chg="mod">
          <ac:chgData name="Erik Král" userId="e92e8e71-05aa-4c44-9728-5ff1a0a20d65" providerId="ADAL" clId="{A5EC73D4-9750-45CA-8D2C-2E8F32682F77}" dt="2020-08-05T13:16:52.891" v="985"/>
          <ac:spMkLst>
            <pc:docMk/>
            <pc:sldMk cId="3326560354" sldId="449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8:02.436" v="1004" actId="313"/>
          <ac:spMkLst>
            <pc:docMk/>
            <pc:sldMk cId="3326560354" sldId="449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31.246" v="994" actId="313"/>
          <ac:spMkLst>
            <pc:docMk/>
            <pc:sldMk cId="3326560354" sldId="449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8:02.433" v="703" actId="313"/>
          <ac:spMkLst>
            <pc:docMk/>
            <pc:sldMk cId="3326560354" sldId="449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49.752" v="731" actId="313"/>
          <ac:spMkLst>
            <pc:docMk/>
            <pc:sldMk cId="3326560354" sldId="449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7:05.657" v="669" actId="313"/>
          <ac:graphicFrameMkLst>
            <pc:docMk/>
            <pc:sldMk cId="3326560354" sldId="449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6.105" v="670" actId="313"/>
          <ac:graphicFrameMkLst>
            <pc:docMk/>
            <pc:sldMk cId="3326560354" sldId="449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6.544" v="671" actId="313"/>
          <ac:graphicFrameMkLst>
            <pc:docMk/>
            <pc:sldMk cId="3326560354" sldId="449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6.985" v="672" actId="313"/>
          <ac:graphicFrameMkLst>
            <pc:docMk/>
            <pc:sldMk cId="3326560354" sldId="449"/>
            <ac:graphicFrameMk id="19" creationId="{702EA468-FE42-43F0-9F7C-C687AD41FC01}"/>
          </ac:graphicFrameMkLst>
        </pc:graphicFrameChg>
      </pc:sldChg>
      <pc:sldChg chg="modSp">
        <pc:chgData name="Erik Král" userId="e92e8e71-05aa-4c44-9728-5ff1a0a20d65" providerId="ADAL" clId="{A5EC73D4-9750-45CA-8D2C-2E8F32682F77}" dt="2020-08-05T13:18:03.007" v="1005" actId="313"/>
        <pc:sldMkLst>
          <pc:docMk/>
          <pc:sldMk cId="321852385" sldId="450"/>
        </pc:sldMkLst>
        <pc:spChg chg="mod">
          <ac:chgData name="Erik Král" userId="e92e8e71-05aa-4c44-9728-5ff1a0a20d65" providerId="ADAL" clId="{A5EC73D4-9750-45CA-8D2C-2E8F32682F77}" dt="2020-08-05T13:16:56.991" v="986"/>
          <ac:spMkLst>
            <pc:docMk/>
            <pc:sldMk cId="321852385" sldId="450"/>
            <ac:spMk id="2" creationId="{949A9352-BCA3-4061-86C7-B11996DC5B4D}"/>
          </ac:spMkLst>
        </pc:spChg>
        <pc:spChg chg="mod">
          <ac:chgData name="Erik Král" userId="e92e8e71-05aa-4c44-9728-5ff1a0a20d65" providerId="ADAL" clId="{A5EC73D4-9750-45CA-8D2C-2E8F32682F77}" dt="2020-08-05T13:18:03.007" v="1005" actId="313"/>
          <ac:spMkLst>
            <pc:docMk/>
            <pc:sldMk cId="321852385" sldId="450"/>
            <ac:spMk id="3" creationId="{8F6A35F0-0999-4B06-B238-BFD5478F60D4}"/>
          </ac:spMkLst>
        </pc:spChg>
        <pc:spChg chg="mod">
          <ac:chgData name="Erik Král" userId="e92e8e71-05aa-4c44-9728-5ff1a0a20d65" providerId="ADAL" clId="{A5EC73D4-9750-45CA-8D2C-2E8F32682F77}" dt="2020-08-05T13:17:32.647" v="995" actId="313"/>
          <ac:spMkLst>
            <pc:docMk/>
            <pc:sldMk cId="321852385" sldId="450"/>
            <ac:spMk id="4" creationId="{8CC8B49C-FF26-480F-AAB3-88B8723D9B1E}"/>
          </ac:spMkLst>
        </pc:spChg>
        <pc:spChg chg="mod">
          <ac:chgData name="Erik Král" userId="e92e8e71-05aa-4c44-9728-5ff1a0a20d65" providerId="ADAL" clId="{A5EC73D4-9750-45CA-8D2C-2E8F32682F77}" dt="2020-08-05T13:08:03.273" v="704" actId="313"/>
          <ac:spMkLst>
            <pc:docMk/>
            <pc:sldMk cId="321852385" sldId="450"/>
            <ac:spMk id="15" creationId="{8A12A1D9-B9DD-4239-9547-FBAAD9432EC6}"/>
          </ac:spMkLst>
        </pc:spChg>
        <pc:spChg chg="mod">
          <ac:chgData name="Erik Král" userId="e92e8e71-05aa-4c44-9728-5ff1a0a20d65" providerId="ADAL" clId="{A5EC73D4-9750-45CA-8D2C-2E8F32682F77}" dt="2020-08-05T13:08:50.329" v="732" actId="313"/>
          <ac:spMkLst>
            <pc:docMk/>
            <pc:sldMk cId="321852385" sldId="450"/>
            <ac:spMk id="16" creationId="{115286BF-1AFB-48AE-B95B-58F950378B43}"/>
          </ac:spMkLst>
        </pc:spChg>
        <pc:graphicFrameChg chg="modGraphic">
          <ac:chgData name="Erik Král" userId="e92e8e71-05aa-4c44-9728-5ff1a0a20d65" providerId="ADAL" clId="{A5EC73D4-9750-45CA-8D2C-2E8F32682F77}" dt="2020-08-05T13:07:07.656" v="673" actId="313"/>
          <ac:graphicFrameMkLst>
            <pc:docMk/>
            <pc:sldMk cId="321852385" sldId="450"/>
            <ac:graphicFrameMk id="12" creationId="{469549CD-12A3-4164-984B-06429A08A5E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8.095" v="674" actId="313"/>
          <ac:graphicFrameMkLst>
            <pc:docMk/>
            <pc:sldMk cId="321852385" sldId="450"/>
            <ac:graphicFrameMk id="13" creationId="{3D8234D5-C6FF-41FF-BA75-2CFBB36CE2C4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8.537" v="675" actId="313"/>
          <ac:graphicFrameMkLst>
            <pc:docMk/>
            <pc:sldMk cId="321852385" sldId="450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5EC73D4-9750-45CA-8D2C-2E8F32682F77}" dt="2020-08-05T13:07:09.264" v="676" actId="313"/>
          <ac:graphicFrameMkLst>
            <pc:docMk/>
            <pc:sldMk cId="321852385" sldId="450"/>
            <ac:graphicFrameMk id="19" creationId="{702EA468-FE42-43F0-9F7C-C687AD41FC01}"/>
          </ac:graphicFrameMkLst>
        </pc:graphicFrameChg>
      </pc:sldChg>
    </pc:docChg>
  </pc:docChgLst>
  <pc:docChgLst>
    <pc:chgData name="Erik Král" userId="e92e8e71-05aa-4c44-9728-5ff1a0a20d65" providerId="ADAL" clId="{A7C0B5CC-594E-47A6-A358-7A92D7E7434C}"/>
    <pc:docChg chg="undo custSel modSld">
      <pc:chgData name="Erik Král" userId="e92e8e71-05aa-4c44-9728-5ff1a0a20d65" providerId="ADAL" clId="{A7C0B5CC-594E-47A6-A358-7A92D7E7434C}" dt="2020-07-31T11:20:40.491" v="896" actId="20577"/>
      <pc:docMkLst>
        <pc:docMk/>
      </pc:docMkLst>
      <pc:sldChg chg="modSp">
        <pc:chgData name="Erik Král" userId="e92e8e71-05aa-4c44-9728-5ff1a0a20d65" providerId="ADAL" clId="{A7C0B5CC-594E-47A6-A358-7A92D7E7434C}" dt="2020-07-31T10:28:50.042" v="125" actId="20577"/>
        <pc:sldMkLst>
          <pc:docMk/>
          <pc:sldMk cId="3410786804" sldId="280"/>
        </pc:sldMkLst>
        <pc:spChg chg="mod">
          <ac:chgData name="Erik Král" userId="e92e8e71-05aa-4c44-9728-5ff1a0a20d65" providerId="ADAL" clId="{A7C0B5CC-594E-47A6-A358-7A92D7E7434C}" dt="2020-07-31T10:26:33.475" v="0"/>
          <ac:spMkLst>
            <pc:docMk/>
            <pc:sldMk cId="3410786804" sldId="280"/>
            <ac:spMk id="2" creationId="{00000000-0000-0000-0000-000000000000}"/>
          </ac:spMkLst>
        </pc:spChg>
        <pc:spChg chg="mod">
          <ac:chgData name="Erik Král" userId="e92e8e71-05aa-4c44-9728-5ff1a0a20d65" providerId="ADAL" clId="{A7C0B5CC-594E-47A6-A358-7A92D7E7434C}" dt="2020-07-31T10:28:50.042" v="12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A7C0B5CC-594E-47A6-A358-7A92D7E7434C}" dt="2020-07-31T10:26:58.576" v="2"/>
        <pc:sldMkLst>
          <pc:docMk/>
          <pc:sldMk cId="3851863752" sldId="289"/>
        </pc:sldMkLst>
        <pc:spChg chg="mod">
          <ac:chgData name="Erik Král" userId="e92e8e71-05aa-4c44-9728-5ff1a0a20d65" providerId="ADAL" clId="{A7C0B5CC-594E-47A6-A358-7A92D7E7434C}" dt="2020-07-31T10:26:58.576" v="2"/>
          <ac:spMkLst>
            <pc:docMk/>
            <pc:sldMk cId="3851863752" sldId="289"/>
            <ac:spMk id="2" creationId="{CD1D09A0-C8F1-4F98-A577-9E77B122886C}"/>
          </ac:spMkLst>
        </pc:spChg>
      </pc:sldChg>
      <pc:sldChg chg="modSp">
        <pc:chgData name="Erik Král" userId="e92e8e71-05aa-4c44-9728-5ff1a0a20d65" providerId="ADAL" clId="{A7C0B5CC-594E-47A6-A358-7A92D7E7434C}" dt="2020-07-31T10:27:08.659" v="3"/>
        <pc:sldMkLst>
          <pc:docMk/>
          <pc:sldMk cId="2076725490" sldId="291"/>
        </pc:sldMkLst>
        <pc:spChg chg="mod">
          <ac:chgData name="Erik Král" userId="e92e8e71-05aa-4c44-9728-5ff1a0a20d65" providerId="ADAL" clId="{A7C0B5CC-594E-47A6-A358-7A92D7E7434C}" dt="2020-07-31T10:27:08.659" v="3"/>
          <ac:spMkLst>
            <pc:docMk/>
            <pc:sldMk cId="2076725490" sldId="291"/>
            <ac:spMk id="2" creationId="{3B76B146-382F-473E-A185-43DCDEFC24A8}"/>
          </ac:spMkLst>
        </pc:spChg>
      </pc:sldChg>
      <pc:sldChg chg="modSp">
        <pc:chgData name="Erik Král" userId="e92e8e71-05aa-4c44-9728-5ff1a0a20d65" providerId="ADAL" clId="{A7C0B5CC-594E-47A6-A358-7A92D7E7434C}" dt="2020-07-31T10:27:17.866" v="4"/>
        <pc:sldMkLst>
          <pc:docMk/>
          <pc:sldMk cId="2179686236" sldId="292"/>
        </pc:sldMkLst>
        <pc:spChg chg="mod">
          <ac:chgData name="Erik Král" userId="e92e8e71-05aa-4c44-9728-5ff1a0a20d65" providerId="ADAL" clId="{A7C0B5CC-594E-47A6-A358-7A92D7E7434C}" dt="2020-07-31T10:27:17.866" v="4"/>
          <ac:spMkLst>
            <pc:docMk/>
            <pc:sldMk cId="2179686236" sldId="292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A7C0B5CC-594E-47A6-A358-7A92D7E7434C}" dt="2020-07-31T11:04:33.483" v="177" actId="20577"/>
        <pc:sldMkLst>
          <pc:docMk/>
          <pc:sldMk cId="324605791" sldId="377"/>
        </pc:sldMkLst>
        <pc:spChg chg="mod">
          <ac:chgData name="Erik Král" userId="e92e8e71-05aa-4c44-9728-5ff1a0a20d65" providerId="ADAL" clId="{A7C0B5CC-594E-47A6-A358-7A92D7E7434C}" dt="2020-07-31T10:26:39.374" v="1"/>
          <ac:spMkLst>
            <pc:docMk/>
            <pc:sldMk cId="324605791" sldId="377"/>
            <ac:spMk id="6" creationId="{9A71F9A6-1EBE-4FEC-8866-62B16B5CE180}"/>
          </ac:spMkLst>
        </pc:spChg>
        <pc:spChg chg="mod">
          <ac:chgData name="Erik Král" userId="e92e8e71-05aa-4c44-9728-5ff1a0a20d65" providerId="ADAL" clId="{A7C0B5CC-594E-47A6-A358-7A92D7E7434C}" dt="2020-07-31T11:04:33.483" v="177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A7C0B5CC-594E-47A6-A358-7A92D7E7434C}" dt="2020-07-31T11:08:52.628" v="298" actId="20577"/>
        <pc:sldMkLst>
          <pc:docMk/>
          <pc:sldMk cId="1278787259" sldId="378"/>
        </pc:sldMkLst>
        <pc:spChg chg="mod">
          <ac:chgData name="Erik Král" userId="e92e8e71-05aa-4c44-9728-5ff1a0a20d65" providerId="ADAL" clId="{A7C0B5CC-594E-47A6-A358-7A92D7E7434C}" dt="2020-07-31T11:06:02.581" v="204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A7C0B5CC-594E-47A6-A358-7A92D7E7434C}" dt="2020-07-31T11:08:52.628" v="298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modSp">
        <pc:chgData name="Erik Král" userId="e92e8e71-05aa-4c44-9728-5ff1a0a20d65" providerId="ADAL" clId="{A7C0B5CC-594E-47A6-A358-7A92D7E7434C}" dt="2020-07-31T11:05:26.932" v="193"/>
        <pc:sldMkLst>
          <pc:docMk/>
          <pc:sldMk cId="274311788" sldId="395"/>
        </pc:sldMkLst>
        <pc:spChg chg="mod">
          <ac:chgData name="Erik Král" userId="e92e8e71-05aa-4c44-9728-5ff1a0a20d65" providerId="ADAL" clId="{A7C0B5CC-594E-47A6-A358-7A92D7E7434C}" dt="2020-07-31T11:04:41.579" v="192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A7C0B5CC-594E-47A6-A358-7A92D7E7434C}" dt="2020-07-31T11:05:26.932" v="193"/>
          <ac:spMkLst>
            <pc:docMk/>
            <pc:sldMk cId="274311788" sldId="395"/>
            <ac:spMk id="3" creationId="{6FE21B19-3450-4B40-95ED-AB0FEF28B21C}"/>
          </ac:spMkLst>
        </pc:spChg>
      </pc:sldChg>
      <pc:sldChg chg="modSp">
        <pc:chgData name="Erik Král" userId="e92e8e71-05aa-4c44-9728-5ff1a0a20d65" providerId="ADAL" clId="{A7C0B5CC-594E-47A6-A358-7A92D7E7434C}" dt="2020-07-31T11:12:13.152" v="629" actId="20577"/>
        <pc:sldMkLst>
          <pc:docMk/>
          <pc:sldMk cId="4172822086" sldId="396"/>
        </pc:sldMkLst>
        <pc:spChg chg="mod">
          <ac:chgData name="Erik Král" userId="e92e8e71-05aa-4c44-9728-5ff1a0a20d65" providerId="ADAL" clId="{A7C0B5CC-594E-47A6-A358-7A92D7E7434C}" dt="2020-07-31T11:12:13.152" v="629" actId="20577"/>
          <ac:spMkLst>
            <pc:docMk/>
            <pc:sldMk cId="4172822086" sldId="396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2:04.767" v="611" actId="114"/>
          <ac:spMkLst>
            <pc:docMk/>
            <pc:sldMk cId="4172822086" sldId="396"/>
            <ac:spMk id="7" creationId="{465D6EA7-7F66-4FF4-83C7-D12E7A5E7B98}"/>
          </ac:spMkLst>
        </pc:spChg>
      </pc:sldChg>
      <pc:sldChg chg="modSp">
        <pc:chgData name="Erik Král" userId="e92e8e71-05aa-4c44-9728-5ff1a0a20d65" providerId="ADAL" clId="{A7C0B5CC-594E-47A6-A358-7A92D7E7434C}" dt="2020-07-31T11:20:40.491" v="896" actId="20577"/>
        <pc:sldMkLst>
          <pc:docMk/>
          <pc:sldMk cId="416056035" sldId="397"/>
        </pc:sldMkLst>
        <pc:spChg chg="mod">
          <ac:chgData name="Erik Král" userId="e92e8e71-05aa-4c44-9728-5ff1a0a20d65" providerId="ADAL" clId="{A7C0B5CC-594E-47A6-A358-7A92D7E7434C}" dt="2020-07-31T11:12:18.882" v="630"/>
          <ac:spMkLst>
            <pc:docMk/>
            <pc:sldMk cId="416056035" sldId="397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8:41.494" v="830"/>
          <ac:spMkLst>
            <pc:docMk/>
            <pc:sldMk cId="416056035" sldId="397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40.491" v="896" actId="20577"/>
          <ac:spMkLst>
            <pc:docMk/>
            <pc:sldMk cId="416056035" sldId="397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3:01.998" v="653" actId="20577"/>
          <ac:spMkLst>
            <pc:docMk/>
            <pc:sldMk cId="416056035" sldId="397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3:15.845" v="683" actId="14100"/>
          <ac:spMkLst>
            <pc:docMk/>
            <pc:sldMk cId="416056035" sldId="397"/>
            <ac:spMk id="23" creationId="{F538EC44-0DEE-4BAB-A781-9C6B58CFE74F}"/>
          </ac:spMkLst>
        </pc:spChg>
      </pc:sldChg>
      <pc:sldChg chg="modSp">
        <pc:chgData name="Erik Král" userId="e92e8e71-05aa-4c44-9728-5ff1a0a20d65" providerId="ADAL" clId="{A7C0B5CC-594E-47A6-A358-7A92D7E7434C}" dt="2020-07-31T11:20:35.313" v="893" actId="20577"/>
        <pc:sldMkLst>
          <pc:docMk/>
          <pc:sldMk cId="4000198012" sldId="398"/>
        </pc:sldMkLst>
        <pc:spChg chg="mod">
          <ac:chgData name="Erik Král" userId="e92e8e71-05aa-4c44-9728-5ff1a0a20d65" providerId="ADAL" clId="{A7C0B5CC-594E-47A6-A358-7A92D7E7434C}" dt="2020-07-31T11:12:21.560" v="631"/>
          <ac:spMkLst>
            <pc:docMk/>
            <pc:sldMk cId="4000198012" sldId="398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8:47.801" v="832"/>
          <ac:spMkLst>
            <pc:docMk/>
            <pc:sldMk cId="4000198012" sldId="398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35.313" v="893" actId="20577"/>
          <ac:spMkLst>
            <pc:docMk/>
            <pc:sldMk cId="4000198012" sldId="398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3:26.388" v="686"/>
          <ac:spMkLst>
            <pc:docMk/>
            <pc:sldMk cId="4000198012" sldId="398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4:41.917" v="699" actId="14100"/>
          <ac:spMkLst>
            <pc:docMk/>
            <pc:sldMk cId="4000198012" sldId="398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7C0B5CC-594E-47A6-A358-7A92D7E7434C}" dt="2020-07-31T11:16:06.581" v="722" actId="20577"/>
          <ac:graphicFrameMkLst>
            <pc:docMk/>
            <pc:sldMk cId="4000198012" sldId="398"/>
            <ac:graphicFrameMk id="12" creationId="{17FAF868-65BA-4DC6-BA5F-9138EA18236A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20:29.879" v="890" actId="20577"/>
        <pc:sldMkLst>
          <pc:docMk/>
          <pc:sldMk cId="941723496" sldId="399"/>
        </pc:sldMkLst>
        <pc:spChg chg="mod">
          <ac:chgData name="Erik Král" userId="e92e8e71-05aa-4c44-9728-5ff1a0a20d65" providerId="ADAL" clId="{A7C0B5CC-594E-47A6-A358-7A92D7E7434C}" dt="2020-07-31T11:12:26.445" v="632"/>
          <ac:spMkLst>
            <pc:docMk/>
            <pc:sldMk cId="941723496" sldId="399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8:55.063" v="834"/>
          <ac:spMkLst>
            <pc:docMk/>
            <pc:sldMk cId="941723496" sldId="399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29.879" v="890" actId="20577"/>
          <ac:spMkLst>
            <pc:docMk/>
            <pc:sldMk cId="941723496" sldId="399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3:29.846" v="687"/>
          <ac:spMkLst>
            <pc:docMk/>
            <pc:sldMk cId="941723496" sldId="399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4:49.112" v="701" actId="14100"/>
          <ac:spMkLst>
            <pc:docMk/>
            <pc:sldMk cId="941723496" sldId="399"/>
            <ac:spMk id="23" creationId="{F538EC44-0DEE-4BAB-A781-9C6B58CFE74F}"/>
          </ac:spMkLst>
        </pc:spChg>
        <pc:graphicFrameChg chg="modGraphic">
          <ac:chgData name="Erik Král" userId="e92e8e71-05aa-4c44-9728-5ff1a0a20d65" providerId="ADAL" clId="{A7C0B5CC-594E-47A6-A358-7A92D7E7434C}" dt="2020-07-31T11:16:19.112" v="725" actId="20577"/>
          <ac:graphicFrameMkLst>
            <pc:docMk/>
            <pc:sldMk cId="941723496" sldId="399"/>
            <ac:graphicFrameMk id="12" creationId="{17FAF868-65BA-4DC6-BA5F-9138EA18236A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20:23.060" v="887" actId="20577"/>
        <pc:sldMkLst>
          <pc:docMk/>
          <pc:sldMk cId="3279624724" sldId="400"/>
        </pc:sldMkLst>
        <pc:spChg chg="mod">
          <ac:chgData name="Erik Král" userId="e92e8e71-05aa-4c44-9728-5ff1a0a20d65" providerId="ADAL" clId="{A7C0B5CC-594E-47A6-A358-7A92D7E7434C}" dt="2020-07-31T11:12:29.602" v="633"/>
          <ac:spMkLst>
            <pc:docMk/>
            <pc:sldMk cId="3279624724" sldId="400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00.876" v="836"/>
          <ac:spMkLst>
            <pc:docMk/>
            <pc:sldMk cId="3279624724" sldId="400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23.060" v="887" actId="20577"/>
          <ac:spMkLst>
            <pc:docMk/>
            <pc:sldMk cId="3279624724" sldId="400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3:33.482" v="688"/>
          <ac:spMkLst>
            <pc:docMk/>
            <pc:sldMk cId="3279624724" sldId="400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4:55.347" v="703" actId="14100"/>
          <ac:spMkLst>
            <pc:docMk/>
            <pc:sldMk cId="3279624724" sldId="400"/>
            <ac:spMk id="23" creationId="{F538EC44-0DEE-4BAB-A781-9C6B58CFE74F}"/>
          </ac:spMkLst>
        </pc:spChg>
        <pc:graphicFrameChg chg="mod modGraphic">
          <ac:chgData name="Erik Král" userId="e92e8e71-05aa-4c44-9728-5ff1a0a20d65" providerId="ADAL" clId="{A7C0B5CC-594E-47A6-A358-7A92D7E7434C}" dt="2020-07-31T11:16:53.852" v="740"/>
          <ac:graphicFrameMkLst>
            <pc:docMk/>
            <pc:sldMk cId="3279624724" sldId="400"/>
            <ac:graphicFrameMk id="12" creationId="{17FAF868-65BA-4DC6-BA5F-9138EA18236A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20:12.829" v="881" actId="20577"/>
        <pc:sldMkLst>
          <pc:docMk/>
          <pc:sldMk cId="2771250399" sldId="401"/>
        </pc:sldMkLst>
        <pc:spChg chg="mod">
          <ac:chgData name="Erik Král" userId="e92e8e71-05aa-4c44-9728-5ff1a0a20d65" providerId="ADAL" clId="{A7C0B5CC-594E-47A6-A358-7A92D7E7434C}" dt="2020-07-31T11:12:36.482" v="635"/>
          <ac:spMkLst>
            <pc:docMk/>
            <pc:sldMk cId="2771250399" sldId="401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08.930" v="840"/>
          <ac:spMkLst>
            <pc:docMk/>
            <pc:sldMk cId="2771250399" sldId="401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12.829" v="881" actId="20577"/>
          <ac:spMkLst>
            <pc:docMk/>
            <pc:sldMk cId="2771250399" sldId="401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3:46.663" v="692"/>
          <ac:spMkLst>
            <pc:docMk/>
            <pc:sldMk cId="2771250399" sldId="401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5:08.212" v="707" actId="14100"/>
          <ac:spMkLst>
            <pc:docMk/>
            <pc:sldMk cId="2771250399" sldId="401"/>
            <ac:spMk id="23" creationId="{F538EC44-0DEE-4BAB-A781-9C6B58CFE74F}"/>
          </ac:spMkLst>
        </pc:spChg>
        <pc:graphicFrameChg chg="mod modGraphic">
          <ac:chgData name="Erik Král" userId="e92e8e71-05aa-4c44-9728-5ff1a0a20d65" providerId="ADAL" clId="{A7C0B5CC-594E-47A6-A358-7A92D7E7434C}" dt="2020-07-31T11:17:25.160" v="760"/>
          <ac:graphicFrameMkLst>
            <pc:docMk/>
            <pc:sldMk cId="2771250399" sldId="401"/>
            <ac:graphicFrameMk id="12" creationId="{17FAF868-65BA-4DC6-BA5F-9138EA18236A}"/>
          </ac:graphicFrameMkLst>
        </pc:graphicFrameChg>
        <pc:graphicFrameChg chg="mod modGraphic">
          <ac:chgData name="Erik Král" userId="e92e8e71-05aa-4c44-9728-5ff1a0a20d65" providerId="ADAL" clId="{A7C0B5CC-594E-47A6-A358-7A92D7E7434C}" dt="2020-07-31T11:17:30.241" v="767"/>
          <ac:graphicFrameMkLst>
            <pc:docMk/>
            <pc:sldMk cId="2771250399" sldId="401"/>
            <ac:graphicFrameMk id="14" creationId="{272D1C95-0D1E-408F-822D-778B45670FBF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20:17.813" v="884" actId="20577"/>
        <pc:sldMkLst>
          <pc:docMk/>
          <pc:sldMk cId="2098038974" sldId="402"/>
        </pc:sldMkLst>
        <pc:spChg chg="mod">
          <ac:chgData name="Erik Král" userId="e92e8e71-05aa-4c44-9728-5ff1a0a20d65" providerId="ADAL" clId="{A7C0B5CC-594E-47A6-A358-7A92D7E7434C}" dt="2020-07-31T11:12:32.670" v="634"/>
          <ac:spMkLst>
            <pc:docMk/>
            <pc:sldMk cId="2098038974" sldId="402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04.620" v="838"/>
          <ac:spMkLst>
            <pc:docMk/>
            <pc:sldMk cId="2098038974" sldId="402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17.813" v="884" actId="20577"/>
          <ac:spMkLst>
            <pc:docMk/>
            <pc:sldMk cId="2098038974" sldId="402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3:36.814" v="689"/>
          <ac:spMkLst>
            <pc:docMk/>
            <pc:sldMk cId="2098038974" sldId="402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5:02.362" v="705" actId="14100"/>
          <ac:spMkLst>
            <pc:docMk/>
            <pc:sldMk cId="2098038974" sldId="402"/>
            <ac:spMk id="23" creationId="{F538EC44-0DEE-4BAB-A781-9C6B58CFE74F}"/>
          </ac:spMkLst>
        </pc:spChg>
        <pc:graphicFrameChg chg="mod modGraphic">
          <ac:chgData name="Erik Král" userId="e92e8e71-05aa-4c44-9728-5ff1a0a20d65" providerId="ADAL" clId="{A7C0B5CC-594E-47A6-A358-7A92D7E7434C}" dt="2020-07-31T11:17:02.330" v="747"/>
          <ac:graphicFrameMkLst>
            <pc:docMk/>
            <pc:sldMk cId="2098038974" sldId="402"/>
            <ac:graphicFrameMk id="12" creationId="{17FAF868-65BA-4DC6-BA5F-9138EA18236A}"/>
          </ac:graphicFrameMkLst>
        </pc:graphicFrameChg>
        <pc:graphicFrameChg chg="mod">
          <ac:chgData name="Erik Král" userId="e92e8e71-05aa-4c44-9728-5ff1a0a20d65" providerId="ADAL" clId="{A7C0B5CC-594E-47A6-A358-7A92D7E7434C}" dt="2020-07-31T11:17:08.080" v="748"/>
          <ac:graphicFrameMkLst>
            <pc:docMk/>
            <pc:sldMk cId="2098038974" sldId="402"/>
            <ac:graphicFrameMk id="14" creationId="{272D1C95-0D1E-408F-822D-778B45670FBF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20:07.718" v="878" actId="20577"/>
        <pc:sldMkLst>
          <pc:docMk/>
          <pc:sldMk cId="642983753" sldId="403"/>
        </pc:sldMkLst>
        <pc:spChg chg="mod">
          <ac:chgData name="Erik Král" userId="e92e8e71-05aa-4c44-9728-5ff1a0a20d65" providerId="ADAL" clId="{A7C0B5CC-594E-47A6-A358-7A92D7E7434C}" dt="2020-07-31T11:12:39.075" v="636"/>
          <ac:spMkLst>
            <pc:docMk/>
            <pc:sldMk cId="642983753" sldId="403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13.931" v="842"/>
          <ac:spMkLst>
            <pc:docMk/>
            <pc:sldMk cId="642983753" sldId="403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07.718" v="878" actId="20577"/>
          <ac:spMkLst>
            <pc:docMk/>
            <pc:sldMk cId="642983753" sldId="403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3:53.878" v="693"/>
          <ac:spMkLst>
            <pc:docMk/>
            <pc:sldMk cId="642983753" sldId="403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5:13.157" v="709" actId="14100"/>
          <ac:spMkLst>
            <pc:docMk/>
            <pc:sldMk cId="642983753" sldId="403"/>
            <ac:spMk id="23" creationId="{F538EC44-0DEE-4BAB-A781-9C6B58CFE74F}"/>
          </ac:spMkLst>
        </pc:spChg>
        <pc:graphicFrameChg chg="mod modGraphic">
          <ac:chgData name="Erik Král" userId="e92e8e71-05aa-4c44-9728-5ff1a0a20d65" providerId="ADAL" clId="{A7C0B5CC-594E-47A6-A358-7A92D7E7434C}" dt="2020-07-31T11:17:39.365" v="774"/>
          <ac:graphicFrameMkLst>
            <pc:docMk/>
            <pc:sldMk cId="642983753" sldId="403"/>
            <ac:graphicFrameMk id="12" creationId="{17FAF868-65BA-4DC6-BA5F-9138EA18236A}"/>
          </ac:graphicFrameMkLst>
        </pc:graphicFrameChg>
        <pc:graphicFrameChg chg="mod modGraphic">
          <ac:chgData name="Erik Král" userId="e92e8e71-05aa-4c44-9728-5ff1a0a20d65" providerId="ADAL" clId="{A7C0B5CC-594E-47A6-A358-7A92D7E7434C}" dt="2020-07-31T11:17:42.575" v="781"/>
          <ac:graphicFrameMkLst>
            <pc:docMk/>
            <pc:sldMk cId="642983753" sldId="403"/>
            <ac:graphicFrameMk id="14" creationId="{272D1C95-0D1E-408F-822D-778B45670FBF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19:43.938" v="866"/>
        <pc:sldMkLst>
          <pc:docMk/>
          <pc:sldMk cId="1543225762" sldId="404"/>
        </pc:sldMkLst>
        <pc:spChg chg="mod">
          <ac:chgData name="Erik Král" userId="e92e8e71-05aa-4c44-9728-5ff1a0a20d65" providerId="ADAL" clId="{A7C0B5CC-594E-47A6-A358-7A92D7E7434C}" dt="2020-07-31T11:12:53.161" v="640"/>
          <ac:spMkLst>
            <pc:docMk/>
            <pc:sldMk cId="1543225762" sldId="404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32.031" v="850"/>
          <ac:spMkLst>
            <pc:docMk/>
            <pc:sldMk cId="1543225762" sldId="404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19:43.938" v="866"/>
          <ac:spMkLst>
            <pc:docMk/>
            <pc:sldMk cId="1543225762" sldId="404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4:23.482" v="697"/>
          <ac:spMkLst>
            <pc:docMk/>
            <pc:sldMk cId="1543225762" sldId="404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5:36.741" v="717" actId="14100"/>
          <ac:spMkLst>
            <pc:docMk/>
            <pc:sldMk cId="1543225762" sldId="404"/>
            <ac:spMk id="23" creationId="{F538EC44-0DEE-4BAB-A781-9C6B58CFE74F}"/>
          </ac:spMkLst>
        </pc:spChg>
      </pc:sldChg>
      <pc:sldChg chg="modSp">
        <pc:chgData name="Erik Král" userId="e92e8e71-05aa-4c44-9728-5ff1a0a20d65" providerId="ADAL" clId="{A7C0B5CC-594E-47A6-A358-7A92D7E7434C}" dt="2020-07-31T11:20:01.766" v="875" actId="20577"/>
        <pc:sldMkLst>
          <pc:docMk/>
          <pc:sldMk cId="4274002058" sldId="405"/>
        </pc:sldMkLst>
        <pc:spChg chg="mod">
          <ac:chgData name="Erik Král" userId="e92e8e71-05aa-4c44-9728-5ff1a0a20d65" providerId="ADAL" clId="{A7C0B5CC-594E-47A6-A358-7A92D7E7434C}" dt="2020-07-31T11:12:42.887" v="637"/>
          <ac:spMkLst>
            <pc:docMk/>
            <pc:sldMk cId="4274002058" sldId="405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18.217" v="844"/>
          <ac:spMkLst>
            <pc:docMk/>
            <pc:sldMk cId="4274002058" sldId="405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20:01.766" v="875" actId="20577"/>
          <ac:spMkLst>
            <pc:docMk/>
            <pc:sldMk cId="4274002058" sldId="405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4:04.136" v="694"/>
          <ac:spMkLst>
            <pc:docMk/>
            <pc:sldMk cId="4274002058" sldId="405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5:18.151" v="711" actId="14100"/>
          <ac:spMkLst>
            <pc:docMk/>
            <pc:sldMk cId="4274002058" sldId="405"/>
            <ac:spMk id="23" creationId="{F538EC44-0DEE-4BAB-A781-9C6B58CFE74F}"/>
          </ac:spMkLst>
        </pc:spChg>
        <pc:graphicFrameChg chg="mod modGraphic">
          <ac:chgData name="Erik Král" userId="e92e8e71-05aa-4c44-9728-5ff1a0a20d65" providerId="ADAL" clId="{A7C0B5CC-594E-47A6-A358-7A92D7E7434C}" dt="2020-07-31T11:17:50.406" v="788"/>
          <ac:graphicFrameMkLst>
            <pc:docMk/>
            <pc:sldMk cId="4274002058" sldId="405"/>
            <ac:graphicFrameMk id="12" creationId="{17FAF868-65BA-4DC6-BA5F-9138EA18236A}"/>
          </ac:graphicFrameMkLst>
        </pc:graphicFrameChg>
        <pc:graphicFrameChg chg="mod modGraphic">
          <ac:chgData name="Erik Král" userId="e92e8e71-05aa-4c44-9728-5ff1a0a20d65" providerId="ADAL" clId="{A7C0B5CC-594E-47A6-A358-7A92D7E7434C}" dt="2020-07-31T11:17:53.654" v="795"/>
          <ac:graphicFrameMkLst>
            <pc:docMk/>
            <pc:sldMk cId="4274002058" sldId="405"/>
            <ac:graphicFrameMk id="14" creationId="{272D1C95-0D1E-408F-822D-778B45670FBF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19:56.583" v="872" actId="20577"/>
        <pc:sldMkLst>
          <pc:docMk/>
          <pc:sldMk cId="2209494000" sldId="406"/>
        </pc:sldMkLst>
        <pc:spChg chg="mod">
          <ac:chgData name="Erik Král" userId="e92e8e71-05aa-4c44-9728-5ff1a0a20d65" providerId="ADAL" clId="{A7C0B5CC-594E-47A6-A358-7A92D7E7434C}" dt="2020-07-31T11:12:45.783" v="638"/>
          <ac:spMkLst>
            <pc:docMk/>
            <pc:sldMk cId="2209494000" sldId="406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22.907" v="846"/>
          <ac:spMkLst>
            <pc:docMk/>
            <pc:sldMk cId="2209494000" sldId="406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19:56.583" v="872" actId="20577"/>
          <ac:spMkLst>
            <pc:docMk/>
            <pc:sldMk cId="2209494000" sldId="406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4:09.548" v="695"/>
          <ac:spMkLst>
            <pc:docMk/>
            <pc:sldMk cId="2209494000" sldId="406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5:23.573" v="713" actId="14100"/>
          <ac:spMkLst>
            <pc:docMk/>
            <pc:sldMk cId="2209494000" sldId="406"/>
            <ac:spMk id="23" creationId="{F538EC44-0DEE-4BAB-A781-9C6B58CFE74F}"/>
          </ac:spMkLst>
        </pc:spChg>
        <pc:graphicFrameChg chg="mod modGraphic">
          <ac:chgData name="Erik Král" userId="e92e8e71-05aa-4c44-9728-5ff1a0a20d65" providerId="ADAL" clId="{A7C0B5CC-594E-47A6-A358-7A92D7E7434C}" dt="2020-07-31T11:18:06.671" v="805"/>
          <ac:graphicFrameMkLst>
            <pc:docMk/>
            <pc:sldMk cId="2209494000" sldId="406"/>
            <ac:graphicFrameMk id="12" creationId="{17FAF868-65BA-4DC6-BA5F-9138EA18236A}"/>
          </ac:graphicFrameMkLst>
        </pc:graphicFrameChg>
      </pc:sldChg>
      <pc:sldChg chg="modSp">
        <pc:chgData name="Erik Král" userId="e92e8e71-05aa-4c44-9728-5ff1a0a20d65" providerId="ADAL" clId="{A7C0B5CC-594E-47A6-A358-7A92D7E7434C}" dt="2020-07-31T11:19:51.436" v="869" actId="20577"/>
        <pc:sldMkLst>
          <pc:docMk/>
          <pc:sldMk cId="2711334673" sldId="407"/>
        </pc:sldMkLst>
        <pc:spChg chg="mod">
          <ac:chgData name="Erik Král" userId="e92e8e71-05aa-4c44-9728-5ff1a0a20d65" providerId="ADAL" clId="{A7C0B5CC-594E-47A6-A358-7A92D7E7434C}" dt="2020-07-31T11:12:48.155" v="639"/>
          <ac:spMkLst>
            <pc:docMk/>
            <pc:sldMk cId="2711334673" sldId="407"/>
            <ac:spMk id="2" creationId="{AFF51FFD-9020-4BC6-B083-30BB7DAD446B}"/>
          </ac:spMkLst>
        </pc:spChg>
        <pc:spChg chg="mod">
          <ac:chgData name="Erik Král" userId="e92e8e71-05aa-4c44-9728-5ff1a0a20d65" providerId="ADAL" clId="{A7C0B5CC-594E-47A6-A358-7A92D7E7434C}" dt="2020-07-31T11:19:27.579" v="848"/>
          <ac:spMkLst>
            <pc:docMk/>
            <pc:sldMk cId="2711334673" sldId="407"/>
            <ac:spMk id="8" creationId="{1B7A3B4E-5928-4BBF-A5CA-AD561D0DE649}"/>
          </ac:spMkLst>
        </pc:spChg>
        <pc:spChg chg="mod">
          <ac:chgData name="Erik Král" userId="e92e8e71-05aa-4c44-9728-5ff1a0a20d65" providerId="ADAL" clId="{A7C0B5CC-594E-47A6-A358-7A92D7E7434C}" dt="2020-07-31T11:19:51.436" v="869" actId="20577"/>
          <ac:spMkLst>
            <pc:docMk/>
            <pc:sldMk cId="2711334673" sldId="407"/>
            <ac:spMk id="18" creationId="{CA9E630A-BA69-472C-B541-F24B21880766}"/>
          </ac:spMkLst>
        </pc:spChg>
        <pc:spChg chg="mod">
          <ac:chgData name="Erik Král" userId="e92e8e71-05aa-4c44-9728-5ff1a0a20d65" providerId="ADAL" clId="{A7C0B5CC-594E-47A6-A358-7A92D7E7434C}" dt="2020-07-31T11:14:17.353" v="696"/>
          <ac:spMkLst>
            <pc:docMk/>
            <pc:sldMk cId="2711334673" sldId="407"/>
            <ac:spMk id="22" creationId="{25B1F4F7-C6D4-4ECB-A423-3B220B78D538}"/>
          </ac:spMkLst>
        </pc:spChg>
        <pc:spChg chg="mod">
          <ac:chgData name="Erik Král" userId="e92e8e71-05aa-4c44-9728-5ff1a0a20d65" providerId="ADAL" clId="{A7C0B5CC-594E-47A6-A358-7A92D7E7434C}" dt="2020-07-31T11:15:30.925" v="715" actId="14100"/>
          <ac:spMkLst>
            <pc:docMk/>
            <pc:sldMk cId="2711334673" sldId="407"/>
            <ac:spMk id="23" creationId="{F538EC44-0DEE-4BAB-A781-9C6B58CFE74F}"/>
          </ac:spMkLst>
        </pc:spChg>
        <pc:graphicFrameChg chg="mod modGraphic">
          <ac:chgData name="Erik Král" userId="e92e8e71-05aa-4c44-9728-5ff1a0a20d65" providerId="ADAL" clId="{A7C0B5CC-594E-47A6-A358-7A92D7E7434C}" dt="2020-07-31T11:18:15.517" v="812"/>
          <ac:graphicFrameMkLst>
            <pc:docMk/>
            <pc:sldMk cId="2711334673" sldId="407"/>
            <ac:graphicFrameMk id="12" creationId="{17FAF868-65BA-4DC6-BA5F-9138EA18236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05.08.2020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05.08.2020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039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71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05.08.2020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05.08.2020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05.08.2020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05.08.2020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05.08.2020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05.08.2020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05.08.2020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05.08.2020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05.08.2020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05.08.2020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copy_constructo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Copying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Object-oriented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programming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63883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n(n)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2" y="4249709"/>
            <a:ext cx="185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96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22495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67776"/>
              </p:ext>
            </p:extLst>
          </p:nvPr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data(new int[n])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2" y="4249709"/>
            <a:ext cx="1780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03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7643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47497"/>
              </p:ext>
            </p:extLst>
          </p:nvPr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for (int i = 0; i &lt; n; i++) 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216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12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36382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58128"/>
              </p:ext>
            </p:extLst>
          </p:nvPr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205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39DC14A-018F-4782-B03E-BA565252F72A}"/>
              </a:ext>
            </a:extLst>
          </p:cNvPr>
          <p:cNvCxnSpPr/>
          <p:nvPr/>
        </p:nvCxnSpPr>
        <p:spPr>
          <a:xfrm>
            <a:off x="7839613" y="2583180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8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64390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23108"/>
              </p:ext>
            </p:extLst>
          </p:nvPr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89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AF50255-D253-4E91-813E-76A46F9E00A9}"/>
              </a:ext>
            </a:extLst>
          </p:cNvPr>
          <p:cNvCxnSpPr/>
          <p:nvPr/>
        </p:nvCxnSpPr>
        <p:spPr>
          <a:xfrm>
            <a:off x="970051" y="5457496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0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9090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87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49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34898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87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E83AD25D-221D-4B1C-9171-CB3027E9AAD7}"/>
              </a:ext>
            </a:extLst>
          </p:cNvPr>
          <p:cNvCxnSpPr>
            <a:cxnSpLocks/>
          </p:cNvCxnSpPr>
          <p:nvPr/>
        </p:nvCxnSpPr>
        <p:spPr>
          <a:xfrm flipV="1">
            <a:off x="5305425" y="4808220"/>
            <a:ext cx="1857375" cy="1444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1535F657-73CA-40FD-9328-6607A659A9A4}"/>
              </a:ext>
            </a:extLst>
          </p:cNvPr>
          <p:cNvCxnSpPr>
            <a:cxnSpLocks/>
          </p:cNvCxnSpPr>
          <p:nvPr/>
        </p:nvCxnSpPr>
        <p:spPr>
          <a:xfrm flipH="1" flipV="1">
            <a:off x="5305425" y="4876800"/>
            <a:ext cx="1704976" cy="1342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C0E63B73-BDAD-4DDC-BF64-DDAB90949B8F}"/>
              </a:ext>
            </a:extLst>
          </p:cNvPr>
          <p:cNvCxnSpPr/>
          <p:nvPr/>
        </p:nvCxnSpPr>
        <p:spPr>
          <a:xfrm>
            <a:off x="532033" y="5722620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3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901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EA28C43E-42A6-4F1E-81C6-31B056C45B2A}"/>
              </a:ext>
            </a:extLst>
          </p:cNvPr>
          <p:cNvCxnSpPr/>
          <p:nvPr/>
        </p:nvCxnSpPr>
        <p:spPr>
          <a:xfrm>
            <a:off x="7162800" y="3163351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2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 err="1"/>
              <a:t>Object</a:t>
            </a:r>
            <a:r>
              <a:rPr lang="cs-CZ" b="0" dirty="0"/>
              <a:t> </a:t>
            </a:r>
            <a:r>
              <a:rPr lang="cs-CZ" b="0" dirty="0" err="1"/>
              <a:t>copying</a:t>
            </a:r>
            <a:endParaRPr lang="cs-CZ" b="0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making copies of objects. 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42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39BDD-CE39-4091-8FF0-8F13CE3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Copying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034F37-27D2-4305-B28A-850FF07A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copying objects, care must be taken whether the copy of the object has access to the resources allocated by the original object</a:t>
            </a:r>
            <a:r>
              <a:rPr lang="cs-CZ" dirty="0"/>
              <a:t>.</a:t>
            </a:r>
          </a:p>
          <a:p>
            <a:r>
              <a:rPr lang="cs-CZ" dirty="0" err="1"/>
              <a:t>Fo</a:t>
            </a:r>
            <a:r>
              <a:rPr lang="en-US" dirty="0"/>
              <a:t>r example, whether and how a copy of an object can work with the dynamically allocated memory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D01C1B1-EC9D-48D3-A68F-45216A1F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3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Table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Introduction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Destructor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Deep</a:t>
            </a:r>
            <a:r>
              <a:rPr lang="cs-CZ" dirty="0"/>
              <a:t> and </a:t>
            </a:r>
            <a:r>
              <a:rPr lang="cs-CZ" dirty="0" err="1"/>
              <a:t>shallow</a:t>
            </a:r>
            <a:r>
              <a:rPr lang="cs-CZ" dirty="0"/>
              <a:t> copy</a:t>
            </a:r>
          </a:p>
          <a:p>
            <a:pPr marL="0" indent="0">
              <a:buNone/>
            </a:pPr>
            <a:r>
              <a:rPr lang="cs-CZ" dirty="0"/>
              <a:t>Copy </a:t>
            </a:r>
            <a:r>
              <a:rPr lang="cs-CZ" dirty="0" err="1"/>
              <a:t>constructor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overload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Summary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4378B-BF3A-48DA-8537-957460E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58D3F-BC77-4D99-899B-674D5AF6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copy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pointers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dynamically</a:t>
            </a:r>
            <a:r>
              <a:rPr lang="cs-CZ" dirty="0"/>
              <a:t> </a:t>
            </a:r>
            <a:r>
              <a:rPr lang="cs-CZ" dirty="0" err="1"/>
              <a:t>allocated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.</a:t>
            </a:r>
          </a:p>
          <a:p>
            <a:r>
              <a:rPr lang="en-US" dirty="0"/>
              <a:t>All copies, including the original, refer to the same data in memory.</a:t>
            </a:r>
          </a:p>
          <a:p>
            <a:r>
              <a:rPr lang="en-US" dirty="0"/>
              <a:t>Shallow copies are created faster and use less memory because dynamically allocated memory is not copied.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6F9AF8-5967-4332-B932-B6B618A1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82C84-4E5F-40F1-A594-CA7BD1A5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656A4E-855A-404D-B6C7-B8B33D8D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following example, we have a class</a:t>
            </a:r>
            <a:r>
              <a:rPr lang="cs-CZ" dirty="0"/>
              <a:t> </a:t>
            </a:r>
            <a:r>
              <a:rPr lang="cs-CZ" dirty="0" err="1"/>
              <a:t>Stack</a:t>
            </a:r>
            <a:r>
              <a:rPr lang="en-US" dirty="0"/>
              <a:t> that dynamically allocates memory for n integers </a:t>
            </a:r>
            <a:r>
              <a:rPr lang="cs-CZ" dirty="0" err="1"/>
              <a:t>using</a:t>
            </a:r>
            <a:r>
              <a:rPr lang="en-US" dirty="0"/>
              <a:t> the member initializer </a:t>
            </a:r>
            <a:r>
              <a:rPr lang="cs-CZ" dirty="0"/>
              <a:t>list</a:t>
            </a:r>
            <a:r>
              <a:rPr lang="en-US" dirty="0"/>
              <a:t>, </a:t>
            </a:r>
            <a:r>
              <a:rPr lang="cs-CZ" dirty="0"/>
              <a:t>and </a:t>
            </a:r>
            <a:r>
              <a:rPr lang="en-US" dirty="0"/>
              <a:t>then frees that memory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destructor</a:t>
            </a:r>
            <a:r>
              <a:rPr lang="cs-CZ" dirty="0"/>
              <a:t>.</a:t>
            </a:r>
          </a:p>
          <a:p>
            <a:r>
              <a:rPr lang="en-US" dirty="0"/>
              <a:t>We create an instance of the class</a:t>
            </a:r>
            <a:r>
              <a:rPr lang="cs-CZ" dirty="0"/>
              <a:t> </a:t>
            </a:r>
            <a:r>
              <a:rPr lang="cs-CZ" dirty="0" err="1"/>
              <a:t>Stack</a:t>
            </a:r>
            <a:r>
              <a:rPr lang="en-US" dirty="0"/>
              <a:t>, and then use the assignment operator to create a copy of that instance</a:t>
            </a:r>
            <a:r>
              <a:rPr lang="cs-CZ" dirty="0"/>
              <a:t>.</a:t>
            </a:r>
          </a:p>
          <a:p>
            <a:r>
              <a:rPr lang="en-US" dirty="0"/>
              <a:t>When </a:t>
            </a:r>
            <a:r>
              <a:rPr lang="cs-CZ" dirty="0" err="1"/>
              <a:t>the</a:t>
            </a:r>
            <a:r>
              <a:rPr lang="cs-CZ" dirty="0"/>
              <a:t> program </a:t>
            </a:r>
            <a:r>
              <a:rPr lang="cs-CZ" dirty="0" err="1"/>
              <a:t>destroys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instance</a:t>
            </a:r>
            <a:r>
              <a:rPr lang="en-US" dirty="0"/>
              <a:t>, the destructor </a:t>
            </a:r>
            <a:r>
              <a:rPr lang="cs-CZ" dirty="0" err="1"/>
              <a:t>releases</a:t>
            </a:r>
            <a:r>
              <a:rPr lang="en-US" dirty="0"/>
              <a:t> memory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by </a:t>
            </a:r>
            <a:r>
              <a:rPr lang="en-US" dirty="0"/>
              <a:t>the other instance.</a:t>
            </a:r>
          </a:p>
          <a:p>
            <a:r>
              <a:rPr lang="en-US" dirty="0"/>
              <a:t>Therefore, the remaining instance cannot access this memory.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6938E-AD62-4E06-BF53-86734B1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62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572093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95344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76384"/>
              </p:ext>
            </p:extLst>
          </p:nvPr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0935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7433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5189"/>
              </p:ext>
            </p:extLst>
          </p:nvPr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78359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10831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11220"/>
              </p:ext>
            </p:extLst>
          </p:nvPr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18118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1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72635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6847"/>
              </p:ext>
            </p:extLst>
          </p:nvPr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5991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76498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42892"/>
              </p:ext>
            </p:extLst>
          </p:nvPr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7443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B86218C6-1679-49B9-BFE2-A2E73921FF8B}"/>
              </a:ext>
            </a:extLst>
          </p:cNvPr>
          <p:cNvCxnSpPr>
            <a:cxnSpLocks/>
          </p:cNvCxnSpPr>
          <p:nvPr/>
        </p:nvCxnSpPr>
        <p:spPr>
          <a:xfrm flipV="1">
            <a:off x="9920693" y="4889129"/>
            <a:ext cx="1588556" cy="1242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67AEF0F2-6D16-4507-A715-21A2843F869B}"/>
              </a:ext>
            </a:extLst>
          </p:cNvPr>
          <p:cNvCxnSpPr>
            <a:cxnSpLocks/>
          </p:cNvCxnSpPr>
          <p:nvPr/>
        </p:nvCxnSpPr>
        <p:spPr>
          <a:xfrm flipH="1" flipV="1">
            <a:off x="9890709" y="4889128"/>
            <a:ext cx="1618541" cy="124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9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25607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87397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30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67262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89398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573C058B-47A6-42F5-8E2C-975C356972E7}"/>
              </a:ext>
            </a:extLst>
          </p:cNvPr>
          <p:cNvCxnSpPr>
            <a:cxnSpLocks/>
          </p:cNvCxnSpPr>
          <p:nvPr/>
        </p:nvCxnSpPr>
        <p:spPr>
          <a:xfrm flipV="1">
            <a:off x="7280458" y="5240731"/>
            <a:ext cx="1588556" cy="1242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7CBFCEBC-07E3-4D0F-B87B-5F4F50E91353}"/>
              </a:ext>
            </a:extLst>
          </p:cNvPr>
          <p:cNvCxnSpPr>
            <a:cxnSpLocks/>
          </p:cNvCxnSpPr>
          <p:nvPr/>
        </p:nvCxnSpPr>
        <p:spPr>
          <a:xfrm flipH="1" flipV="1">
            <a:off x="7250474" y="5240730"/>
            <a:ext cx="1618541" cy="124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77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copying objects, we must pay attention to the allocation and resource deallocation</a:t>
            </a:r>
            <a:r>
              <a:rPr lang="cs-CZ" dirty="0"/>
              <a:t> (</a:t>
            </a:r>
            <a:r>
              <a:rPr lang="en-US" dirty="0"/>
              <a:t>release</a:t>
            </a:r>
            <a:r>
              <a:rPr lang="cs-CZ" dirty="0"/>
              <a:t>)</a:t>
            </a:r>
            <a:r>
              <a:rPr lang="en-US" dirty="0"/>
              <a:t> of allocated resources, such as </a:t>
            </a:r>
            <a:r>
              <a:rPr lang="cs-CZ" dirty="0" err="1"/>
              <a:t>memory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en-US" dirty="0"/>
              <a:t>We will focus on deep and shallow</a:t>
            </a:r>
            <a:r>
              <a:rPr lang="cs-CZ" dirty="0"/>
              <a:t> </a:t>
            </a:r>
            <a:r>
              <a:rPr lang="en-US" dirty="0"/>
              <a:t>copy of class instances, copy constructor, overloaded assignment operator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1606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76272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Shallow</a:t>
            </a:r>
            <a:r>
              <a:rPr lang="cs-CZ" dirty="0"/>
              <a:t> Copy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34230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F261F2D-320A-4097-AF9F-92082F3B8A22}"/>
              </a:ext>
            </a:extLst>
          </p:cNvPr>
          <p:cNvSpPr txBox="1"/>
          <p:nvPr/>
        </p:nvSpPr>
        <p:spPr>
          <a:xfrm>
            <a:off x="10157434" y="4499631"/>
            <a:ext cx="128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Exception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5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4378B-BF3A-48DA-8537-957460E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Deep</a:t>
            </a:r>
            <a:r>
              <a:rPr lang="cs-CZ" dirty="0"/>
              <a:t> copy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58D3F-BC77-4D99-899B-674D5AF6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copy dynamically allocated memory.</a:t>
            </a:r>
          </a:p>
          <a:p>
            <a:r>
              <a:rPr lang="en-US" dirty="0"/>
              <a:t>All copies, including the original, have their</a:t>
            </a:r>
            <a:r>
              <a:rPr lang="cs-CZ" dirty="0"/>
              <a:t> </a:t>
            </a:r>
            <a:r>
              <a:rPr lang="en-US" dirty="0"/>
              <a:t>independent copy of the </a:t>
            </a:r>
            <a:r>
              <a:rPr lang="cs-CZ" dirty="0" err="1"/>
              <a:t>resources</a:t>
            </a:r>
            <a:r>
              <a:rPr lang="en-US" dirty="0"/>
              <a:t>.</a:t>
            </a:r>
          </a:p>
          <a:p>
            <a:r>
              <a:rPr lang="cs-CZ" dirty="0" err="1"/>
              <a:t>Creating</a:t>
            </a:r>
            <a:r>
              <a:rPr lang="cs-CZ" dirty="0"/>
              <a:t> a</a:t>
            </a:r>
            <a:r>
              <a:rPr lang="en-US" dirty="0"/>
              <a:t> deep copy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take</a:t>
            </a:r>
            <a:r>
              <a:rPr lang="cs-CZ" dirty="0"/>
              <a:t> more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en-US" dirty="0"/>
              <a:t>and memory to make your copy of the data.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6F9AF8-5967-4332-B932-B6B618A1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416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1B1E6D-AD6A-4AA0-9529-EBFABA16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E82828-931A-4EA7-B374-E2B82FB9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constructor is a constructor that has a</a:t>
            </a:r>
            <a:r>
              <a:rPr lang="cs-CZ" dirty="0"/>
              <a:t>s a </a:t>
            </a:r>
            <a:r>
              <a:rPr lang="cs-CZ" dirty="0" err="1"/>
              <a:t>parameter</a:t>
            </a:r>
            <a:r>
              <a:rPr lang="en-US" dirty="0"/>
              <a:t> reference to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itself</a:t>
            </a:r>
            <a:r>
              <a:rPr lang="en-US" dirty="0"/>
              <a:t>.</a:t>
            </a:r>
          </a:p>
          <a:p>
            <a:r>
              <a:rPr lang="en-US" dirty="0"/>
              <a:t>It is mainly used to create a deep copy of the object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E2C7B4-56EA-49FD-B4E9-E53D32EF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994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52023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8713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12916"/>
              </p:ext>
            </p:extLst>
          </p:nvPr>
        </p:nvGraphicFramePr>
        <p:xfrm>
          <a:off x="10069050" y="3514605"/>
          <a:ext cx="1321826" cy="1405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308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068195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78711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44634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876951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MyStack(const MyStack&amp; z)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66664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08641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1420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83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n(z.n)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78144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48477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46486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181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data(new int[z.n])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72378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19015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71289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65856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Desctructor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the destructor and its usage.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std::copy(z.data, z.data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28121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50621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85637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00726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63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Copy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93696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50893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59653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34209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34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E6590-C6EE-4BC9-9415-E0CA416F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FB6161-5ADF-43AF-AC40-C2FA61EC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operation we should implement is an assignment operation, which copies the value of an object.</a:t>
            </a:r>
          </a:p>
          <a:p>
            <a:r>
              <a:rPr lang="en-US" dirty="0"/>
              <a:t>The overloaded assignment operator will create a deep copy of the data.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E2586-C6BF-4917-8709-57305FDE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344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443228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62332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84808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71051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z2(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64728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66556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07099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40087"/>
              </p:ext>
            </p:extLst>
          </p:nvPr>
        </p:nvGraphicFramePr>
        <p:xfrm>
          <a:off x="10069050" y="5015047"/>
          <a:ext cx="1321826" cy="103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can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 not be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43853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4607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11390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2954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16717"/>
              </p:ext>
            </p:extLst>
          </p:nvPr>
        </p:nvGraphicFramePr>
        <p:xfrm>
          <a:off x="10069050" y="5015047"/>
          <a:ext cx="1321826" cy="103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FF0000"/>
                </a:solidFill>
                <a:latin typeface="Consolas" panose="020B0609020204030204" pitchFamily="49" charset="0"/>
              </a:rPr>
              <a:t>MyStack&amp; operator=(const MyStack&amp; z)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1120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47547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10526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69331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97793"/>
              </p:ext>
            </p:extLst>
          </p:nvPr>
        </p:nvGraphicFramePr>
        <p:xfrm>
          <a:off x="10069050" y="5015047"/>
          <a:ext cx="1321826" cy="103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B4FD87BA-395C-4089-8D0F-D28B529FFD47}"/>
              </a:ext>
            </a:extLst>
          </p:cNvPr>
          <p:cNvCxnSpPr>
            <a:cxnSpLocks/>
          </p:cNvCxnSpPr>
          <p:nvPr/>
        </p:nvCxnSpPr>
        <p:spPr>
          <a:xfrm flipV="1">
            <a:off x="9963150" y="5244688"/>
            <a:ext cx="1576083" cy="889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D62F59E-63BC-4FB4-B615-22799C2AE65C}"/>
              </a:ext>
            </a:extLst>
          </p:cNvPr>
          <p:cNvCxnSpPr>
            <a:cxnSpLocks/>
          </p:cNvCxnSpPr>
          <p:nvPr/>
        </p:nvCxnSpPr>
        <p:spPr>
          <a:xfrm flipH="1" flipV="1">
            <a:off x="9920695" y="5244686"/>
            <a:ext cx="1618538" cy="889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39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28053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90126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15759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137621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48249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86532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87063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z.n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697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Desctructor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destructor is a special case of a member function that is called just before an instance of a class is removed from memory</a:t>
            </a:r>
            <a:r>
              <a:rPr lang="cs-CZ" dirty="0"/>
              <a:t>.</a:t>
            </a:r>
          </a:p>
          <a:p>
            <a:r>
              <a:rPr lang="en-US" dirty="0"/>
              <a:t>In the destructor, we can </a:t>
            </a:r>
            <a:r>
              <a:rPr lang="cs-CZ" dirty="0" err="1"/>
              <a:t>release</a:t>
            </a:r>
            <a:r>
              <a:rPr lang="cs-CZ" dirty="0"/>
              <a:t> </a:t>
            </a:r>
            <a:r>
              <a:rPr lang="en-US" dirty="0"/>
              <a:t>resources that we have previously allocated in the class, such as </a:t>
            </a:r>
            <a:r>
              <a:rPr lang="cs-CZ" dirty="0" err="1"/>
              <a:t>dynamically</a:t>
            </a:r>
            <a:r>
              <a:rPr lang="cs-CZ" dirty="0"/>
              <a:t> </a:t>
            </a:r>
            <a:r>
              <a:rPr lang="cs-CZ" dirty="0" err="1"/>
              <a:t>allocated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free </a:t>
            </a:r>
            <a:r>
              <a:rPr lang="cs-CZ" dirty="0" err="1"/>
              <a:t>store</a:t>
            </a:r>
            <a:r>
              <a:rPr lang="en-US" dirty="0"/>
              <a:t>, disk files, and </a:t>
            </a:r>
            <a:r>
              <a:rPr lang="en-US"/>
              <a:t>so on</a:t>
            </a:r>
            <a:r>
              <a:rPr lang="cs-CZ"/>
              <a:t>.</a:t>
            </a:r>
            <a:endParaRPr lang="cs-CZ" dirty="0"/>
          </a:p>
          <a:p>
            <a:pPr fontAlgn="t"/>
            <a:r>
              <a:rPr lang="en-US" dirty="0"/>
              <a:t>The destructor </a:t>
            </a:r>
            <a:r>
              <a:rPr lang="cs-CZ" dirty="0"/>
              <a:t>has </a:t>
            </a:r>
            <a:r>
              <a:rPr lang="cs-CZ" dirty="0" err="1"/>
              <a:t>the</a:t>
            </a:r>
            <a:r>
              <a:rPr lang="en-US" dirty="0"/>
              <a:t> same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en-US" dirty="0"/>
              <a:t>as the class but prefixed with ~ and has no parameters or return value type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39354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95869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19808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16461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data = new int[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z.n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113218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20899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10766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62958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33619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std::copy(z.data, z.data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326560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</a:t>
            </a:r>
            <a:r>
              <a:rPr lang="cs-CZ" dirty="0"/>
              <a:t> </a:t>
            </a:r>
            <a:r>
              <a:rPr lang="en-US" dirty="0"/>
              <a:t>Assignment</a:t>
            </a:r>
            <a:r>
              <a:rPr lang="cs-CZ" dirty="0"/>
              <a:t> </a:t>
            </a:r>
            <a:r>
              <a:rPr lang="en-US" dirty="0"/>
              <a:t>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84510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6339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endParaRPr lang="cs-CZ" sz="1400" dirty="0"/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79228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93928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can not be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1852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Disable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Copying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1E0DD-FAD3-42AA-BBED-CB728413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is not safe to copy the object it is advisable to disable copying.</a:t>
            </a:r>
          </a:p>
          <a:p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en-US" dirty="0"/>
              <a:t>disable the copy constructor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en-US" dirty="0"/>
              <a:t> </a:t>
            </a:r>
            <a:r>
              <a:rPr lang="cs-CZ" dirty="0" err="1"/>
              <a:t>disable</a:t>
            </a:r>
            <a:r>
              <a:rPr lang="en-US" dirty="0"/>
              <a:t> the assignment operator.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873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Disable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Copying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7B0DB89A-EECD-4332-96C1-6ADA57738E0F}"/>
              </a:ext>
            </a:extLst>
          </p:cNvPr>
          <p:cNvSpPr/>
          <p:nvPr/>
        </p:nvSpPr>
        <p:spPr>
          <a:xfrm>
            <a:off x="7753350" y="1417638"/>
            <a:ext cx="38290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z3(z1);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CAB8DB3-2E24-446A-AA28-895E438961DB}"/>
              </a:ext>
            </a:extLst>
          </p:cNvPr>
          <p:cNvSpPr/>
          <p:nvPr/>
        </p:nvSpPr>
        <p:spPr>
          <a:xfrm>
            <a:off x="609600" y="1228050"/>
            <a:ext cx="7143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&amp; z) = 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b="1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&amp;) = 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MyStack(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9297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instance values is a difficult problem, and we should always be careful to handle it in code, either with the copy constructor or to disable copying.</a:t>
            </a:r>
          </a:p>
          <a:p>
            <a:r>
              <a:rPr lang="cs-CZ" dirty="0" err="1"/>
              <a:t>Also</a:t>
            </a:r>
            <a:r>
              <a:rPr lang="en-US" dirty="0"/>
              <a:t>, we should use Resource Acquisition Is Initialization (RAII) and </a:t>
            </a:r>
            <a:r>
              <a:rPr lang="cs-CZ" dirty="0" err="1"/>
              <a:t>bind</a:t>
            </a:r>
            <a:r>
              <a:rPr lang="cs-CZ" dirty="0"/>
              <a:t> any</a:t>
            </a:r>
            <a:r>
              <a:rPr lang="en-US" dirty="0"/>
              <a:t> resource allocation to the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en-US" dirty="0"/>
              <a:t>lifetime.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cs-CZ" i="1" dirty="0"/>
              <a:t>Copy </a:t>
            </a:r>
            <a:r>
              <a:rPr lang="cs-CZ" i="1" dirty="0" err="1"/>
              <a:t>constructors</a:t>
            </a:r>
            <a:r>
              <a:rPr lang="cs-CZ" i="1" dirty="0"/>
              <a:t> </a:t>
            </a:r>
            <a:r>
              <a:rPr lang="en-US" dirty="0"/>
              <a:t>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https://en.cppreference.com/w/cpp/language/copy_constructor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465D6EA7-7F66-4FF4-83C7-D12E7A5E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will have class </a:t>
            </a:r>
            <a:r>
              <a:rPr lang="en-US" i="1" dirty="0" err="1"/>
              <a:t>MyStack</a:t>
            </a:r>
            <a:r>
              <a:rPr lang="en-US" dirty="0"/>
              <a:t>, which in the </a:t>
            </a:r>
            <a:r>
              <a:rPr lang="en-US" i="1" dirty="0"/>
              <a:t>member initializer list</a:t>
            </a:r>
            <a:r>
              <a:rPr lang="en-US" dirty="0"/>
              <a:t> allocates memory for </a:t>
            </a:r>
            <a:r>
              <a:rPr lang="en-US" i="1" dirty="0"/>
              <a:t>n</a:t>
            </a:r>
            <a:r>
              <a:rPr lang="en-US" dirty="0"/>
              <a:t> integers.</a:t>
            </a:r>
          </a:p>
          <a:p>
            <a:r>
              <a:rPr lang="en-US" dirty="0"/>
              <a:t>The destructor then deallocates this memory.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8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2" y="4249709"/>
            <a:ext cx="1780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05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55611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>
                          <a:solidFill>
                            <a:srgbClr val="FF0000"/>
                          </a:solidFill>
                        </a:rPr>
                        <a:t>address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2" y="4249709"/>
            <a:ext cx="1780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019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Destructor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21242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 err="1"/>
                        <a:t>address</a:t>
                      </a:r>
                      <a:r>
                        <a:rPr lang="cs-CZ" sz="1400" dirty="0"/>
                        <a:t>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MyStack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MyStack(int n)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MyStack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/>
              <a:t>Stack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2" y="4249709"/>
            <a:ext cx="169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Free </a:t>
            </a:r>
            <a:r>
              <a:rPr lang="cs-CZ" sz="1400" dirty="0" err="1"/>
              <a:t>store</a:t>
            </a:r>
            <a:r>
              <a:rPr lang="cs-CZ" sz="1400" dirty="0"/>
              <a:t> (</a:t>
            </a:r>
            <a:r>
              <a:rPr lang="cs-CZ" sz="1400" dirty="0" err="1"/>
              <a:t>heap</a:t>
            </a:r>
            <a:r>
              <a:rPr lang="cs-CZ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72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5818</Words>
  <Application>Microsoft Office PowerPoint</Application>
  <PresentationFormat>Širokoúhlá obrazovka</PresentationFormat>
  <Paragraphs>1745</Paragraphs>
  <Slides>57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4" baseType="lpstr">
      <vt:lpstr>Source Sans Pro Bold</vt:lpstr>
      <vt:lpstr>Arial</vt:lpstr>
      <vt:lpstr>Berlin CE</vt:lpstr>
      <vt:lpstr>Source sans Pro</vt:lpstr>
      <vt:lpstr>Calibri</vt:lpstr>
      <vt:lpstr>Consolas</vt:lpstr>
      <vt:lpstr>Office Theme</vt:lpstr>
      <vt:lpstr>Object Copying</vt:lpstr>
      <vt:lpstr>Table of Contents</vt:lpstr>
      <vt:lpstr>Introduction</vt:lpstr>
      <vt:lpstr>Desctructor</vt:lpstr>
      <vt:lpstr>Desctructor</vt:lpstr>
      <vt:lpstr>Destructor Example</vt:lpstr>
      <vt:lpstr>Destructor Example</vt:lpstr>
      <vt:lpstr>Destructor Example</vt:lpstr>
      <vt:lpstr>Destructor Example</vt:lpstr>
      <vt:lpstr>Destructor Example</vt:lpstr>
      <vt:lpstr>Destructor Example</vt:lpstr>
      <vt:lpstr>Destructor Example</vt:lpstr>
      <vt:lpstr>Destructor Example</vt:lpstr>
      <vt:lpstr>Destructor Example</vt:lpstr>
      <vt:lpstr>Destructor Example</vt:lpstr>
      <vt:lpstr>Destructor Example</vt:lpstr>
      <vt:lpstr>Destructor Example</vt:lpstr>
      <vt:lpstr>Object copying</vt:lpstr>
      <vt:lpstr>Object Copying</vt:lpstr>
      <vt:lpstr>Shallow Copy</vt:lpstr>
      <vt:lpstr>Shallow Copy Example</vt:lpstr>
      <vt:lpstr>Shallow Copy Example</vt:lpstr>
      <vt:lpstr>Shallow Copy Example</vt:lpstr>
      <vt:lpstr>Shallow Copy Example</vt:lpstr>
      <vt:lpstr>Shallow Copy Example</vt:lpstr>
      <vt:lpstr>Shallow Copy Example</vt:lpstr>
      <vt:lpstr>Shallow Copy Example</vt:lpstr>
      <vt:lpstr>Shallow Copy Example</vt:lpstr>
      <vt:lpstr>Shallow Copy Example</vt:lpstr>
      <vt:lpstr>Shallow Copy Example</vt:lpstr>
      <vt:lpstr>Shallow Copy Example</vt:lpstr>
      <vt:lpstr>Deep copy</vt:lpstr>
      <vt:lpstr>Copy Constructor [1]</vt:lpstr>
      <vt:lpstr>Copy Constructor Example</vt:lpstr>
      <vt:lpstr>Copy Constructor Example</vt:lpstr>
      <vt:lpstr>Copy Constructor Example</vt:lpstr>
      <vt:lpstr>Copy Constructor Example</vt:lpstr>
      <vt:lpstr>Copy Constructor Example</vt:lpstr>
      <vt:lpstr>Copy Constructor Example</vt:lpstr>
      <vt:lpstr>Copy Constructor Example</vt:lpstr>
      <vt:lpstr>Copy Constructor Example</vt:lpstr>
      <vt:lpstr>Overloaded Assignment Operator</vt:lpstr>
      <vt:lpstr>Overloaded Assignment Operator</vt:lpstr>
      <vt:lpstr>Overloaded Assignment Operator</vt:lpstr>
      <vt:lpstr>Overloaded Assignment Operator</vt:lpstr>
      <vt:lpstr>Overloaded Assignment Operator</vt:lpstr>
      <vt:lpstr>Overloaded Assignment Operator</vt:lpstr>
      <vt:lpstr>Overloaded Assignment Operator</vt:lpstr>
      <vt:lpstr>Overloaded Assignment Operator</vt:lpstr>
      <vt:lpstr>Overloaded Assignment Operator</vt:lpstr>
      <vt:lpstr>Overloaded Assignment Operator</vt:lpstr>
      <vt:lpstr>Overloaded Assignment Operator</vt:lpstr>
      <vt:lpstr>Disable Object Copying</vt:lpstr>
      <vt:lpstr>Disable Object Copying Example</vt:lpstr>
      <vt:lpstr>Summary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2020-08-05T13:25:22Z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