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0" r:id="rId6"/>
    <p:sldId id="377" r:id="rId7"/>
    <p:sldId id="393" r:id="rId8"/>
    <p:sldId id="390" r:id="rId9"/>
    <p:sldId id="381" r:id="rId10"/>
    <p:sldId id="391" r:id="rId11"/>
    <p:sldId id="394" r:id="rId12"/>
    <p:sldId id="378" r:id="rId13"/>
    <p:sldId id="379" r:id="rId14"/>
    <p:sldId id="383" r:id="rId15"/>
    <p:sldId id="380" r:id="rId16"/>
    <p:sldId id="392" r:id="rId17"/>
    <p:sldId id="382" r:id="rId18"/>
    <p:sldId id="384" r:id="rId19"/>
    <p:sldId id="385" r:id="rId20"/>
    <p:sldId id="388" r:id="rId21"/>
    <p:sldId id="387" r:id="rId22"/>
    <p:sldId id="389" r:id="rId23"/>
    <p:sldId id="289" r:id="rId24"/>
    <p:sldId id="291" r:id="rId25"/>
    <p:sldId id="292" r:id="rId26"/>
  </p:sldIdLst>
  <p:sldSz cx="12192000" cy="6858000"/>
  <p:notesSz cx="6858000" cy="9144000"/>
  <p:embeddedFontLst>
    <p:embeddedFont>
      <p:font typeface="Berlin CE" panose="020B0604020202020204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  <p:embeddedFont>
      <p:font typeface="Source Sans Pro Bold" panose="020B0703030403020204" charset="-18"/>
      <p:bold r:id="rId43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3E824-C797-4440-86D6-DC3A32EC3CCF}" v="33" dt="2020-08-10T16:14:48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44BB1870-0637-42F9-8BBC-123FC3F08A30}"/>
    <pc:docChg chg="custSel modSld">
      <pc:chgData name="Erik Král" userId="e92e8e71-05aa-4c44-9728-5ff1a0a20d65" providerId="ADAL" clId="{44BB1870-0637-42F9-8BBC-123FC3F08A30}" dt="2020-08-10T16:18:00.312" v="482" actId="20577"/>
      <pc:docMkLst>
        <pc:docMk/>
      </pc:docMkLst>
      <pc:sldChg chg="modSp">
        <pc:chgData name="Erik Král" userId="e92e8e71-05aa-4c44-9728-5ff1a0a20d65" providerId="ADAL" clId="{44BB1870-0637-42F9-8BBC-123FC3F08A30}" dt="2020-08-10T15:52:51.105" v="37" actId="20577"/>
        <pc:sldMkLst>
          <pc:docMk/>
          <pc:sldMk cId="2148507867" sldId="256"/>
        </pc:sldMkLst>
        <pc:spChg chg="mod">
          <ac:chgData name="Erik Král" userId="e92e8e71-05aa-4c44-9728-5ff1a0a20d65" providerId="ADAL" clId="{44BB1870-0637-42F9-8BBC-123FC3F08A30}" dt="2020-08-10T15:52:51.105" v="37" actId="20577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44BB1870-0637-42F9-8BBC-123FC3F08A30}" dt="2020-08-10T15:45:17.730" v="0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44BB1870-0637-42F9-8BBC-123FC3F08A30}" dt="2020-08-10T15:52:46.214" v="36" actId="20577"/>
        <pc:sldMkLst>
          <pc:docMk/>
          <pc:sldMk cId="3410786804" sldId="280"/>
        </pc:sldMkLst>
        <pc:spChg chg="mod">
          <ac:chgData name="Erik Král" userId="e92e8e71-05aa-4c44-9728-5ff1a0a20d65" providerId="ADAL" clId="{44BB1870-0637-42F9-8BBC-123FC3F08A30}" dt="2020-08-10T15:45:31.263" v="2"/>
          <ac:spMkLst>
            <pc:docMk/>
            <pc:sldMk cId="3410786804" sldId="280"/>
            <ac:spMk id="2" creationId="{00000000-0000-0000-0000-000000000000}"/>
          </ac:spMkLst>
        </pc:spChg>
        <pc:spChg chg="mod">
          <ac:chgData name="Erik Král" userId="e92e8e71-05aa-4c44-9728-5ff1a0a20d65" providerId="ADAL" clId="{44BB1870-0637-42F9-8BBC-123FC3F08A30}" dt="2020-08-10T15:52:46.214" v="36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44BB1870-0637-42F9-8BBC-123FC3F08A30}" dt="2020-08-10T16:15:42.526" v="444" actId="20577"/>
        <pc:sldMkLst>
          <pc:docMk/>
          <pc:sldMk cId="3851863752" sldId="289"/>
        </pc:sldMkLst>
        <pc:spChg chg="mod">
          <ac:chgData name="Erik Král" userId="e92e8e71-05aa-4c44-9728-5ff1a0a20d65" providerId="ADAL" clId="{44BB1870-0637-42F9-8BBC-123FC3F08A30}" dt="2020-08-10T15:47:54.678" v="8"/>
          <ac:spMkLst>
            <pc:docMk/>
            <pc:sldMk cId="3851863752" sldId="289"/>
            <ac:spMk id="2" creationId="{CD1D09A0-C8F1-4F98-A577-9E77B122886C}"/>
          </ac:spMkLst>
        </pc:spChg>
        <pc:spChg chg="mod">
          <ac:chgData name="Erik Král" userId="e92e8e71-05aa-4c44-9728-5ff1a0a20d65" providerId="ADAL" clId="{44BB1870-0637-42F9-8BBC-123FC3F08A30}" dt="2020-08-10T16:15:42.526" v="444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44BB1870-0637-42F9-8BBC-123FC3F08A30}" dt="2020-08-10T16:15:58.952" v="448" actId="20577"/>
        <pc:sldMkLst>
          <pc:docMk/>
          <pc:sldMk cId="2076725490" sldId="291"/>
        </pc:sldMkLst>
        <pc:spChg chg="mod">
          <ac:chgData name="Erik Král" userId="e92e8e71-05aa-4c44-9728-5ff1a0a20d65" providerId="ADAL" clId="{44BB1870-0637-42F9-8BBC-123FC3F08A30}" dt="2020-08-10T15:46:18.113" v="6"/>
          <ac:spMkLst>
            <pc:docMk/>
            <pc:sldMk cId="2076725490" sldId="291"/>
            <ac:spMk id="2" creationId="{3B76B146-382F-473E-A185-43DCDEFC24A8}"/>
          </ac:spMkLst>
        </pc:spChg>
        <pc:spChg chg="mod">
          <ac:chgData name="Erik Král" userId="e92e8e71-05aa-4c44-9728-5ff1a0a20d65" providerId="ADAL" clId="{44BB1870-0637-42F9-8BBC-123FC3F08A30}" dt="2020-08-10T16:15:58.952" v="448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44BB1870-0637-42F9-8BBC-123FC3F08A30}" dt="2020-08-10T15:46:25.466" v="7"/>
        <pc:sldMkLst>
          <pc:docMk/>
          <pc:sldMk cId="2179686236" sldId="292"/>
        </pc:sldMkLst>
        <pc:spChg chg="mod">
          <ac:chgData name="Erik Král" userId="e92e8e71-05aa-4c44-9728-5ff1a0a20d65" providerId="ADAL" clId="{44BB1870-0637-42F9-8BBC-123FC3F08A30}" dt="2020-08-10T15:46:25.466" v="7"/>
          <ac:spMkLst>
            <pc:docMk/>
            <pc:sldMk cId="2179686236" sldId="292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44BB1870-0637-42F9-8BBC-123FC3F08A30}" dt="2020-08-10T16:16:16.599" v="450" actId="20577"/>
        <pc:sldMkLst>
          <pc:docMk/>
          <pc:sldMk cId="324605791" sldId="377"/>
        </pc:sldMkLst>
        <pc:spChg chg="mod">
          <ac:chgData name="Erik Král" userId="e92e8e71-05aa-4c44-9728-5ff1a0a20d65" providerId="ADAL" clId="{44BB1870-0637-42F9-8BBC-123FC3F08A30}" dt="2020-08-10T15:45:59.486" v="5"/>
          <ac:spMkLst>
            <pc:docMk/>
            <pc:sldMk cId="324605791" sldId="377"/>
            <ac:spMk id="6" creationId="{9A71F9A6-1EBE-4FEC-8866-62B16B5CE180}"/>
          </ac:spMkLst>
        </pc:spChg>
        <pc:spChg chg="mod">
          <ac:chgData name="Erik Král" userId="e92e8e71-05aa-4c44-9728-5ff1a0a20d65" providerId="ADAL" clId="{44BB1870-0637-42F9-8BBC-123FC3F08A30}" dt="2020-08-10T16:16:16.599" v="450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44BB1870-0637-42F9-8BBC-123FC3F08A30}" dt="2020-08-10T16:05:00.318" v="163" actId="20577"/>
        <pc:sldMkLst>
          <pc:docMk/>
          <pc:sldMk cId="2430526431" sldId="378"/>
        </pc:sldMkLst>
        <pc:spChg chg="mod">
          <ac:chgData name="Erik Král" userId="e92e8e71-05aa-4c44-9728-5ff1a0a20d65" providerId="ADAL" clId="{44BB1870-0637-42F9-8BBC-123FC3F08A30}" dt="2020-08-10T16:05:00.318" v="163" actId="20577"/>
          <ac:spMkLst>
            <pc:docMk/>
            <pc:sldMk cId="2430526431" sldId="378"/>
            <ac:spMk id="3" creationId="{420224EC-E46A-4EDA-A336-BFAA77D04613}"/>
          </ac:spMkLst>
        </pc:spChg>
      </pc:sldChg>
      <pc:sldChg chg="modSp">
        <pc:chgData name="Erik Král" userId="e92e8e71-05aa-4c44-9728-5ff1a0a20d65" providerId="ADAL" clId="{44BB1870-0637-42F9-8BBC-123FC3F08A30}" dt="2020-08-10T16:07:01.056" v="197" actId="20577"/>
        <pc:sldMkLst>
          <pc:docMk/>
          <pc:sldMk cId="2411936855" sldId="379"/>
        </pc:sldMkLst>
        <pc:spChg chg="mod">
          <ac:chgData name="Erik Král" userId="e92e8e71-05aa-4c44-9728-5ff1a0a20d65" providerId="ADAL" clId="{44BB1870-0637-42F9-8BBC-123FC3F08A30}" dt="2020-08-10T16:07:01.056" v="197" actId="20577"/>
          <ac:spMkLst>
            <pc:docMk/>
            <pc:sldMk cId="2411936855" sldId="379"/>
            <ac:spMk id="3" creationId="{407ED11B-209F-4D01-95CD-C5D93FC6AF69}"/>
          </ac:spMkLst>
        </pc:spChg>
      </pc:sldChg>
      <pc:sldChg chg="modSp">
        <pc:chgData name="Erik Král" userId="e92e8e71-05aa-4c44-9728-5ff1a0a20d65" providerId="ADAL" clId="{44BB1870-0637-42F9-8BBC-123FC3F08A30}" dt="2020-08-10T16:11:11.267" v="334" actId="20577"/>
        <pc:sldMkLst>
          <pc:docMk/>
          <pc:sldMk cId="1872814550" sldId="380"/>
        </pc:sldMkLst>
        <pc:spChg chg="mod">
          <ac:chgData name="Erik Král" userId="e92e8e71-05aa-4c44-9728-5ff1a0a20d65" providerId="ADAL" clId="{44BB1870-0637-42F9-8BBC-123FC3F08A30}" dt="2020-08-10T16:09:14.541" v="269" actId="20577"/>
          <ac:spMkLst>
            <pc:docMk/>
            <pc:sldMk cId="1872814550" sldId="380"/>
            <ac:spMk id="2" creationId="{F4C4BEA7-FDAA-49F6-B969-C60554D10B0C}"/>
          </ac:spMkLst>
        </pc:spChg>
        <pc:spChg chg="mod">
          <ac:chgData name="Erik Král" userId="e92e8e71-05aa-4c44-9728-5ff1a0a20d65" providerId="ADAL" clId="{44BB1870-0637-42F9-8BBC-123FC3F08A30}" dt="2020-08-10T16:11:11.267" v="334" actId="20577"/>
          <ac:spMkLst>
            <pc:docMk/>
            <pc:sldMk cId="1872814550" sldId="380"/>
            <ac:spMk id="3" creationId="{D1DC2345-856A-4320-B32F-D9A8374612A7}"/>
          </ac:spMkLst>
        </pc:spChg>
      </pc:sldChg>
      <pc:sldChg chg="modSp">
        <pc:chgData name="Erik Král" userId="e92e8e71-05aa-4c44-9728-5ff1a0a20d65" providerId="ADAL" clId="{44BB1870-0637-42F9-8BBC-123FC3F08A30}" dt="2020-08-10T16:02:04.091" v="121" actId="14100"/>
        <pc:sldMkLst>
          <pc:docMk/>
          <pc:sldMk cId="693782443" sldId="381"/>
        </pc:sldMkLst>
        <pc:spChg chg="mod">
          <ac:chgData name="Erik Král" userId="e92e8e71-05aa-4c44-9728-5ff1a0a20d65" providerId="ADAL" clId="{44BB1870-0637-42F9-8BBC-123FC3F08A30}" dt="2020-08-10T16:00:20.338" v="87" actId="20577"/>
          <ac:spMkLst>
            <pc:docMk/>
            <pc:sldMk cId="693782443" sldId="381"/>
            <ac:spMk id="2" creationId="{F4C4BEA7-FDAA-49F6-B969-C60554D10B0C}"/>
          </ac:spMkLst>
        </pc:spChg>
        <pc:spChg chg="mod">
          <ac:chgData name="Erik Král" userId="e92e8e71-05aa-4c44-9728-5ff1a0a20d65" providerId="ADAL" clId="{44BB1870-0637-42F9-8BBC-123FC3F08A30}" dt="2020-08-10T16:02:04.091" v="121" actId="14100"/>
          <ac:spMkLst>
            <pc:docMk/>
            <pc:sldMk cId="693782443" sldId="381"/>
            <ac:spMk id="9" creationId="{6DC1BD35-2A94-4407-9D5D-3699889EF4EE}"/>
          </ac:spMkLst>
        </pc:spChg>
      </pc:sldChg>
      <pc:sldChg chg="modSp">
        <pc:chgData name="Erik Král" userId="e92e8e71-05aa-4c44-9728-5ff1a0a20d65" providerId="ADAL" clId="{44BB1870-0637-42F9-8BBC-123FC3F08A30}" dt="2020-08-10T16:11:24.027" v="336"/>
        <pc:sldMkLst>
          <pc:docMk/>
          <pc:sldMk cId="2459871090" sldId="382"/>
        </pc:sldMkLst>
        <pc:spChg chg="mod">
          <ac:chgData name="Erik Král" userId="e92e8e71-05aa-4c44-9728-5ff1a0a20d65" providerId="ADAL" clId="{44BB1870-0637-42F9-8BBC-123FC3F08A30}" dt="2020-08-10T16:11:24.027" v="336"/>
          <ac:spMkLst>
            <pc:docMk/>
            <pc:sldMk cId="2459871090" sldId="382"/>
            <ac:spMk id="2" creationId="{F4C4BEA7-FDAA-49F6-B969-C60554D10B0C}"/>
          </ac:spMkLst>
        </pc:spChg>
        <pc:spChg chg="mod">
          <ac:chgData name="Erik Král" userId="e92e8e71-05aa-4c44-9728-5ff1a0a20d65" providerId="ADAL" clId="{44BB1870-0637-42F9-8BBC-123FC3F08A30}" dt="2020-08-10T16:02:28.890" v="122" actId="313"/>
          <ac:spMkLst>
            <pc:docMk/>
            <pc:sldMk cId="2459871090" sldId="382"/>
            <ac:spMk id="3" creationId="{5D386896-FEF9-4A1A-8F57-476A29B24CB3}"/>
          </ac:spMkLst>
        </pc:spChg>
      </pc:sldChg>
      <pc:sldChg chg="modSp">
        <pc:chgData name="Erik Král" userId="e92e8e71-05aa-4c44-9728-5ff1a0a20d65" providerId="ADAL" clId="{44BB1870-0637-42F9-8BBC-123FC3F08A30}" dt="2020-08-10T16:17:13.681" v="459" actId="20577"/>
        <pc:sldMkLst>
          <pc:docMk/>
          <pc:sldMk cId="630396685" sldId="383"/>
        </pc:sldMkLst>
        <pc:spChg chg="mod">
          <ac:chgData name="Erik Král" userId="e92e8e71-05aa-4c44-9728-5ff1a0a20d65" providerId="ADAL" clId="{44BB1870-0637-42F9-8BBC-123FC3F08A30}" dt="2020-08-10T16:17:13.681" v="459" actId="20577"/>
          <ac:spMkLst>
            <pc:docMk/>
            <pc:sldMk cId="630396685" sldId="383"/>
            <ac:spMk id="3" creationId="{50D061C3-3278-4CBC-A4A6-F0548CFF55A1}"/>
          </ac:spMkLst>
        </pc:spChg>
      </pc:sldChg>
      <pc:sldChg chg="modSp">
        <pc:chgData name="Erik Král" userId="e92e8e71-05aa-4c44-9728-5ff1a0a20d65" providerId="ADAL" clId="{44BB1870-0637-42F9-8BBC-123FC3F08A30}" dt="2020-08-10T16:17:31.014" v="465" actId="20577"/>
        <pc:sldMkLst>
          <pc:docMk/>
          <pc:sldMk cId="1819472646" sldId="384"/>
        </pc:sldMkLst>
        <pc:spChg chg="mod">
          <ac:chgData name="Erik Král" userId="e92e8e71-05aa-4c44-9728-5ff1a0a20d65" providerId="ADAL" clId="{44BB1870-0637-42F9-8BBC-123FC3F08A30}" dt="2020-08-10T16:11:27.675" v="337"/>
          <ac:spMkLst>
            <pc:docMk/>
            <pc:sldMk cId="1819472646" sldId="384"/>
            <ac:spMk id="2" creationId="{F4C4BEA7-FDAA-49F6-B969-C60554D10B0C}"/>
          </ac:spMkLst>
        </pc:spChg>
        <pc:spChg chg="mod">
          <ac:chgData name="Erik Král" userId="e92e8e71-05aa-4c44-9728-5ff1a0a20d65" providerId="ADAL" clId="{44BB1870-0637-42F9-8BBC-123FC3F08A30}" dt="2020-08-10T16:17:31.014" v="465" actId="20577"/>
          <ac:spMkLst>
            <pc:docMk/>
            <pc:sldMk cId="1819472646" sldId="384"/>
            <ac:spMk id="4" creationId="{AC8A1C94-9FB9-4D6C-A5BB-7EFB39916F9C}"/>
          </ac:spMkLst>
        </pc:spChg>
      </pc:sldChg>
      <pc:sldChg chg="modSp">
        <pc:chgData name="Erik Král" userId="e92e8e71-05aa-4c44-9728-5ff1a0a20d65" providerId="ADAL" clId="{44BB1870-0637-42F9-8BBC-123FC3F08A30}" dt="2020-08-10T16:17:44.502" v="474" actId="20577"/>
        <pc:sldMkLst>
          <pc:docMk/>
          <pc:sldMk cId="2724006466" sldId="385"/>
        </pc:sldMkLst>
        <pc:spChg chg="mod">
          <ac:chgData name="Erik Král" userId="e92e8e71-05aa-4c44-9728-5ff1a0a20d65" providerId="ADAL" clId="{44BB1870-0637-42F9-8BBC-123FC3F08A30}" dt="2020-08-10T16:11:38.820" v="352" actId="20577"/>
          <ac:spMkLst>
            <pc:docMk/>
            <pc:sldMk cId="2724006466" sldId="385"/>
            <ac:spMk id="2" creationId="{705BC978-91B4-4F83-B1A5-F6FBEBBFA42E}"/>
          </ac:spMkLst>
        </pc:spChg>
        <pc:spChg chg="mod">
          <ac:chgData name="Erik Král" userId="e92e8e71-05aa-4c44-9728-5ff1a0a20d65" providerId="ADAL" clId="{44BB1870-0637-42F9-8BBC-123FC3F08A30}" dt="2020-08-10T16:17:44.502" v="474" actId="20577"/>
          <ac:spMkLst>
            <pc:docMk/>
            <pc:sldMk cId="2724006466" sldId="385"/>
            <ac:spMk id="7" creationId="{BB4638B0-735A-48F6-959C-FA552CCEC67B}"/>
          </ac:spMkLst>
        </pc:spChg>
      </pc:sldChg>
      <pc:sldChg chg="modSp">
        <pc:chgData name="Erik Král" userId="e92e8e71-05aa-4c44-9728-5ff1a0a20d65" providerId="ADAL" clId="{44BB1870-0637-42F9-8BBC-123FC3F08A30}" dt="2020-08-10T16:18:00.312" v="482" actId="20577"/>
        <pc:sldMkLst>
          <pc:docMk/>
          <pc:sldMk cId="782000889" sldId="387"/>
        </pc:sldMkLst>
        <pc:spChg chg="mod">
          <ac:chgData name="Erik Král" userId="e92e8e71-05aa-4c44-9728-5ff1a0a20d65" providerId="ADAL" clId="{44BB1870-0637-42F9-8BBC-123FC3F08A30}" dt="2020-08-10T16:18:00.312" v="482" actId="20577"/>
          <ac:spMkLst>
            <pc:docMk/>
            <pc:sldMk cId="782000889" sldId="387"/>
            <ac:spMk id="3" creationId="{50D061C3-3278-4CBC-A4A6-F0548CFF55A1}"/>
          </ac:spMkLst>
        </pc:spChg>
      </pc:sldChg>
      <pc:sldChg chg="modSp">
        <pc:chgData name="Erik Král" userId="e92e8e71-05aa-4c44-9728-5ff1a0a20d65" providerId="ADAL" clId="{44BB1870-0637-42F9-8BBC-123FC3F08A30}" dt="2020-08-10T16:12:55.326" v="380" actId="20577"/>
        <pc:sldMkLst>
          <pc:docMk/>
          <pc:sldMk cId="108899482" sldId="388"/>
        </pc:sldMkLst>
        <pc:spChg chg="mod">
          <ac:chgData name="Erik Král" userId="e92e8e71-05aa-4c44-9728-5ff1a0a20d65" providerId="ADAL" clId="{44BB1870-0637-42F9-8BBC-123FC3F08A30}" dt="2020-08-10T16:12:22.094" v="360" actId="20577"/>
          <ac:spMkLst>
            <pc:docMk/>
            <pc:sldMk cId="108899482" sldId="388"/>
            <ac:spMk id="2" creationId="{F4C4BEA7-FDAA-49F6-B969-C60554D10B0C}"/>
          </ac:spMkLst>
        </pc:spChg>
        <pc:spChg chg="mod">
          <ac:chgData name="Erik Král" userId="e92e8e71-05aa-4c44-9728-5ff1a0a20d65" providerId="ADAL" clId="{44BB1870-0637-42F9-8BBC-123FC3F08A30}" dt="2020-08-10T16:12:55.326" v="380" actId="20577"/>
          <ac:spMkLst>
            <pc:docMk/>
            <pc:sldMk cId="108899482" sldId="388"/>
            <ac:spMk id="3" creationId="{55607E27-C84B-4C23-AFC1-7703E2250319}"/>
          </ac:spMkLst>
        </pc:spChg>
      </pc:sldChg>
      <pc:sldChg chg="modSp">
        <pc:chgData name="Erik Král" userId="e92e8e71-05aa-4c44-9728-5ff1a0a20d65" providerId="ADAL" clId="{44BB1870-0637-42F9-8BBC-123FC3F08A30}" dt="2020-08-10T16:13:52.127" v="421" actId="20577"/>
        <pc:sldMkLst>
          <pc:docMk/>
          <pc:sldMk cId="2077965076" sldId="389"/>
        </pc:sldMkLst>
        <pc:spChg chg="mod">
          <ac:chgData name="Erik Král" userId="e92e8e71-05aa-4c44-9728-5ff1a0a20d65" providerId="ADAL" clId="{44BB1870-0637-42F9-8BBC-123FC3F08A30}" dt="2020-08-10T16:13:52.127" v="421" actId="20577"/>
          <ac:spMkLst>
            <pc:docMk/>
            <pc:sldMk cId="2077965076" sldId="389"/>
            <ac:spMk id="2" creationId="{213CDDBE-ACC1-4961-87CA-46403085302D}"/>
          </ac:spMkLst>
        </pc:spChg>
      </pc:sldChg>
      <pc:sldChg chg="modSp">
        <pc:chgData name="Erik Král" userId="e92e8e71-05aa-4c44-9728-5ff1a0a20d65" providerId="ADAL" clId="{44BB1870-0637-42F9-8BBC-123FC3F08A30}" dt="2020-08-10T16:03:16.037" v="132" actId="20577"/>
        <pc:sldMkLst>
          <pc:docMk/>
          <pc:sldMk cId="454146888" sldId="390"/>
        </pc:sldMkLst>
        <pc:spChg chg="mod">
          <ac:chgData name="Erik Král" userId="e92e8e71-05aa-4c44-9728-5ff1a0a20d65" providerId="ADAL" clId="{44BB1870-0637-42F9-8BBC-123FC3F08A30}" dt="2020-08-10T15:58:47.330" v="73"/>
          <ac:spMkLst>
            <pc:docMk/>
            <pc:sldMk cId="454146888" sldId="390"/>
            <ac:spMk id="2" creationId="{4B84EA74-D876-40BB-B540-723E31933B78}"/>
          </ac:spMkLst>
        </pc:spChg>
        <pc:spChg chg="mod">
          <ac:chgData name="Erik Král" userId="e92e8e71-05aa-4c44-9728-5ff1a0a20d65" providerId="ADAL" clId="{44BB1870-0637-42F9-8BBC-123FC3F08A30}" dt="2020-08-10T16:03:16.037" v="132" actId="20577"/>
          <ac:spMkLst>
            <pc:docMk/>
            <pc:sldMk cId="454146888" sldId="390"/>
            <ac:spMk id="3" creationId="{47B46CA0-DEE4-4347-87CB-8713CDF80A17}"/>
          </ac:spMkLst>
        </pc:spChg>
      </pc:sldChg>
      <pc:sldChg chg="modSp">
        <pc:chgData name="Erik Král" userId="e92e8e71-05aa-4c44-9728-5ff1a0a20d65" providerId="ADAL" clId="{44BB1870-0637-42F9-8BBC-123FC3F08A30}" dt="2020-08-10T16:11:57.250" v="356" actId="313"/>
        <pc:sldMkLst>
          <pc:docMk/>
          <pc:sldMk cId="1637526397" sldId="391"/>
        </pc:sldMkLst>
        <pc:spChg chg="mod">
          <ac:chgData name="Erik Král" userId="e92e8e71-05aa-4c44-9728-5ff1a0a20d65" providerId="ADAL" clId="{44BB1870-0637-42F9-8BBC-123FC3F08A30}" dt="2020-08-10T16:02:59.694" v="131"/>
          <ac:spMkLst>
            <pc:docMk/>
            <pc:sldMk cId="1637526397" sldId="391"/>
            <ac:spMk id="2" creationId="{4DB0D339-4070-428D-922C-050A0705A721}"/>
          </ac:spMkLst>
        </pc:spChg>
        <pc:spChg chg="mod">
          <ac:chgData name="Erik Král" userId="e92e8e71-05aa-4c44-9728-5ff1a0a20d65" providerId="ADAL" clId="{44BB1870-0637-42F9-8BBC-123FC3F08A30}" dt="2020-08-10T16:11:57.250" v="356" actId="313"/>
          <ac:spMkLst>
            <pc:docMk/>
            <pc:sldMk cId="1637526397" sldId="391"/>
            <ac:spMk id="7" creationId="{5FA255B1-9479-4D72-A777-44BE3AF01393}"/>
          </ac:spMkLst>
        </pc:spChg>
      </pc:sldChg>
      <pc:sldChg chg="modSp">
        <pc:chgData name="Erik Král" userId="e92e8e71-05aa-4c44-9728-5ff1a0a20d65" providerId="ADAL" clId="{44BB1870-0637-42F9-8BBC-123FC3F08A30}" dt="2020-08-10T16:11:20.114" v="335"/>
        <pc:sldMkLst>
          <pc:docMk/>
          <pc:sldMk cId="2153305006" sldId="392"/>
        </pc:sldMkLst>
        <pc:spChg chg="mod">
          <ac:chgData name="Erik Král" userId="e92e8e71-05aa-4c44-9728-5ff1a0a20d65" providerId="ADAL" clId="{44BB1870-0637-42F9-8BBC-123FC3F08A30}" dt="2020-08-10T16:11:20.114" v="335"/>
          <ac:spMkLst>
            <pc:docMk/>
            <pc:sldMk cId="2153305006" sldId="392"/>
            <ac:spMk id="2" creationId="{F4C4BEA7-FDAA-49F6-B969-C60554D10B0C}"/>
          </ac:spMkLst>
        </pc:spChg>
        <pc:spChg chg="mod">
          <ac:chgData name="Erik Král" userId="e92e8e71-05aa-4c44-9728-5ff1a0a20d65" providerId="ADAL" clId="{44BB1870-0637-42F9-8BBC-123FC3F08A30}" dt="2020-08-10T16:01:53.398" v="115" actId="313"/>
          <ac:spMkLst>
            <pc:docMk/>
            <pc:sldMk cId="2153305006" sldId="392"/>
            <ac:spMk id="9" creationId="{6DC1BD35-2A94-4407-9D5D-3699889EF4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10.08.2020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10.08.2020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10.08.2020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10.08.2020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10.08.2020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10.08.2020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10.08.2020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10.08.2020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10.08.2020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10.08.2020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10.08.2020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10.08.2020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10.08.2020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10.08.2020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hyperlink" Target="https://en.cppreference.com/book/intro/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pp/cpp/smart-pointers-modern-cpp?view=vs-201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Reference and </a:t>
            </a:r>
            <a:r>
              <a:rPr lang="cs-CZ" dirty="0" err="1"/>
              <a:t>smart</a:t>
            </a:r>
            <a:r>
              <a:rPr lang="cs-CZ" dirty="0"/>
              <a:t> 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Object-oriented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programming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F23F7-E2DC-4A23-8BE9-C11382EE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Smart </a:t>
            </a:r>
            <a:r>
              <a:rPr lang="cs-CZ" dirty="0" err="1"/>
              <a:t>pointers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/>
              <a:t>3</a:t>
            </a:r>
            <a:r>
              <a:rPr lang="en-US"/>
              <a:t>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7ED11B-209F-4D01-95CD-C5D93FC6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recommended to use raw</a:t>
            </a:r>
            <a:r>
              <a:rPr lang="cs-CZ" dirty="0"/>
              <a:t> pointer </a:t>
            </a:r>
            <a:r>
              <a:rPr lang="en-US" dirty="0"/>
              <a:t>only tied with the life cycle of another object.</a:t>
            </a:r>
          </a:p>
          <a:p>
            <a:r>
              <a:rPr lang="en-US" dirty="0"/>
              <a:t>Smart pointers provide this object, and pointers can then be used everywhere.</a:t>
            </a:r>
          </a:p>
          <a:p>
            <a:r>
              <a:rPr lang="en-US" dirty="0"/>
              <a:t>Smart pointers automatically take care of freeing allocated resources.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774BF72-6475-4ECE-90EF-6D702497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93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0181C-DF5D-4A49-81B7-EC944D95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D061C3-3278-4CBC-A4A6-F0548CFF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unique_ptr</a:t>
            </a:r>
            <a:r>
              <a:rPr lang="en-US" i="1" dirty="0"/>
              <a:t> </a:t>
            </a:r>
            <a:r>
              <a:rPr lang="en-US" dirty="0"/>
              <a:t>is a pointer that </a:t>
            </a:r>
            <a:r>
              <a:rPr lang="en-US" b="1" dirty="0"/>
              <a:t>cannot have a copy</a:t>
            </a:r>
            <a:r>
              <a:rPr lang="en-US" dirty="0"/>
              <a:t>.</a:t>
            </a:r>
          </a:p>
          <a:p>
            <a:r>
              <a:rPr lang="en-US" dirty="0"/>
              <a:t>We can pass a reference, but we can't copy it.</a:t>
            </a:r>
          </a:p>
          <a:p>
            <a:r>
              <a:rPr lang="en-US" dirty="0"/>
              <a:t>We can only move it to another </a:t>
            </a:r>
            <a:r>
              <a:rPr lang="en-US" i="1" dirty="0" err="1"/>
              <a:t>unique_ptr</a:t>
            </a:r>
            <a:r>
              <a:rPr lang="en-US" dirty="0"/>
              <a:t>, but we can no longer use the original one.</a:t>
            </a:r>
          </a:p>
          <a:p>
            <a:r>
              <a:rPr lang="en-US" dirty="0"/>
              <a:t>It frees the memory automatically.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ECD76E-93D1-4323-8683-9CBA649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39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unique_ptr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DC2345-856A-4320-B32F-D9A83746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will show an example of the allocation of dynamic memory using the raw pointer.</a:t>
            </a:r>
          </a:p>
          <a:p>
            <a:r>
              <a:rPr lang="en-US" dirty="0"/>
              <a:t>And then</a:t>
            </a:r>
            <a:r>
              <a:rPr lang="cs-CZ" dirty="0"/>
              <a:t> </a:t>
            </a:r>
            <a:r>
              <a:rPr lang="en-US" dirty="0"/>
              <a:t>we will show the same example using the </a:t>
            </a:r>
            <a:r>
              <a:rPr lang="en-US" i="1" dirty="0" err="1"/>
              <a:t>unique_ptr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81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unique_ptr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1BD35-2A94-4407-9D5D-3699889EF4EE}"/>
              </a:ext>
            </a:extLst>
          </p:cNvPr>
          <p:cNvSpPr/>
          <p:nvPr/>
        </p:nvSpPr>
        <p:spPr>
          <a:xfrm>
            <a:off x="609600" y="1417638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name(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points(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90.0;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330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unique_ptr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5D386896-FEF9-4A1A-8F57-476A29B24CB3}"/>
              </a:ext>
            </a:extLst>
          </p:cNvPr>
          <p:cNvSpPr/>
          <p:nvPr/>
        </p:nvSpPr>
        <p:spPr>
          <a:xfrm>
            <a:off x="609600" y="1417638"/>
            <a:ext cx="108857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45987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unique_ptr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C8A1C94-9FB9-4D6C-A5BB-7EFB39916F9C}"/>
              </a:ext>
            </a:extLst>
          </p:cNvPr>
          <p:cNvSpPr/>
          <p:nvPr/>
        </p:nvSpPr>
        <p:spPr>
          <a:xfrm>
            <a:off x="609599" y="1417638"/>
            <a:ext cx="109727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ohn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81947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5BC978-91B4-4F83-B1A5-F6FBEBBF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unique_ptr</a:t>
            </a:r>
            <a:r>
              <a:rPr lang="en-US" dirty="0"/>
              <a:t> and reference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CA8C8C2-A41B-413A-BAA3-3559CC0F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B4638B0-735A-48F6-959C-FA552CCEC67B}"/>
              </a:ext>
            </a:extLst>
          </p:cNvPr>
          <p:cNvSpPr/>
          <p:nvPr/>
        </p:nvSpPr>
        <p:spPr>
          <a:xfrm>
            <a:off x="609599" y="1417023"/>
            <a:ext cx="109727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.name;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 s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John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s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400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unique_ptr</a:t>
            </a:r>
            <a:r>
              <a:rPr lang="en-US" dirty="0"/>
              <a:t> and reset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55607E27-C84B-4C23-AFC1-7703E2250319}"/>
              </a:ext>
            </a:extLst>
          </p:cNvPr>
          <p:cNvSpPr/>
          <p:nvPr/>
        </p:nvSpPr>
        <p:spPr>
          <a:xfrm>
            <a:off x="609600" y="1417638"/>
            <a:ext cx="1097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 s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ohn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s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s.reset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with reset we can free the memory manually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next code</a:t>
            </a:r>
            <a:endParaRPr lang="cs-CZ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89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0181C-DF5D-4A49-81B7-EC944D95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shared</a:t>
            </a:r>
            <a:r>
              <a:rPr lang="en-US" dirty="0"/>
              <a:t>_</a:t>
            </a:r>
            <a:r>
              <a:rPr lang="en-US" dirty="0" err="1"/>
              <a:t>ptr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D061C3-3278-4CBC-A4A6-F0548CFF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shared_ptr</a:t>
            </a:r>
            <a:r>
              <a:rPr lang="en-US" i="1" dirty="0"/>
              <a:t> </a:t>
            </a:r>
            <a:r>
              <a:rPr lang="en-US" dirty="0"/>
              <a:t>is a pointer that </a:t>
            </a:r>
            <a:r>
              <a:rPr lang="en-US" b="1" dirty="0"/>
              <a:t>can have a copy</a:t>
            </a:r>
            <a:r>
              <a:rPr lang="en-US" dirty="0"/>
              <a:t>.</a:t>
            </a:r>
          </a:p>
          <a:p>
            <a:r>
              <a:rPr lang="en-US" dirty="0"/>
              <a:t>It automatically </a:t>
            </a:r>
            <a:r>
              <a:rPr lang="en-US"/>
              <a:t>frees memory </a:t>
            </a:r>
            <a:r>
              <a:rPr lang="en-US" dirty="0"/>
              <a:t>when the last copy is destroyed.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ECD76E-93D1-4323-8683-9CBA649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00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CDDBE-ACC1-4961-87CA-46403085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shared_ptr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6D800B-65CD-4A74-914A-8F77CB61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20CAA38-56FD-4BD3-871B-0BB58C56A1E6}"/>
              </a:ext>
            </a:extLst>
          </p:cNvPr>
          <p:cNvSpPr/>
          <p:nvPr/>
        </p:nvSpPr>
        <p:spPr>
          <a:xfrm>
            <a:off x="609599" y="1417638"/>
            <a:ext cx="11072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s1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studenti.push_back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(s1);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studenti.push_back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(s2);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796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Table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Introduction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Reference</a:t>
            </a:r>
          </a:p>
          <a:p>
            <a:pPr marL="0" indent="0">
              <a:buNone/>
            </a:pPr>
            <a:r>
              <a:rPr lang="cs-CZ" dirty="0" err="1"/>
              <a:t>unique_ptr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shared_ptr</a:t>
            </a:r>
            <a:endParaRPr lang="en-US" dirty="0"/>
          </a:p>
          <a:p>
            <a:pPr marL="0" indent="0">
              <a:buNone/>
            </a:pPr>
            <a:r>
              <a:rPr lang="cs-CZ" dirty="0" err="1"/>
              <a:t>Summary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pointers greatly simplify work with pointers, and it is recommended to use them wherever the pointer is not tied to the lifetime of another object.</a:t>
            </a:r>
          </a:p>
          <a:p>
            <a:r>
              <a:rPr lang="en-US" dirty="0"/>
              <a:t>We use references as a simpler syntax compared to pointers for passing large objects as an argument without unnecessary copying.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 err="1"/>
              <a:t>References</a:t>
            </a:r>
            <a:r>
              <a:rPr lang="cs-CZ" dirty="0"/>
              <a:t> - cppreference.com. [online]. </a:t>
            </a:r>
            <a:r>
              <a:rPr lang="cs-CZ" dirty="0">
                <a:hlinkClick r:id="rId2"/>
              </a:rPr>
              <a:t>https://en.cppreference.com/book/intro/reference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/>
              <a:t>RAII - cppreference.com. [online]. </a:t>
            </a:r>
            <a:r>
              <a:rPr lang="cs-CZ" dirty="0">
                <a:hlinkClick r:id="rId3"/>
              </a:rPr>
              <a:t>https://en.cppreference.com/w/cpp/language/raii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cs-CZ" dirty="0"/>
              <a:t>Smart </a:t>
            </a:r>
            <a:r>
              <a:rPr lang="cs-CZ" dirty="0" err="1"/>
              <a:t>pointers</a:t>
            </a:r>
            <a:r>
              <a:rPr lang="cs-CZ" dirty="0"/>
              <a:t> (</a:t>
            </a:r>
            <a:r>
              <a:rPr lang="cs-CZ" dirty="0" err="1"/>
              <a:t>Modern</a:t>
            </a:r>
            <a:r>
              <a:rPr lang="cs-CZ" dirty="0"/>
              <a:t> C++) | Microsoft </a:t>
            </a:r>
            <a:r>
              <a:rPr lang="cs-CZ" dirty="0" err="1"/>
              <a:t>Docs</a:t>
            </a:r>
            <a:r>
              <a:rPr lang="cs-CZ" dirty="0"/>
              <a:t>. [online]. Microsoft 2020 [25.03.2020]. </a:t>
            </a:r>
            <a:r>
              <a:rPr lang="cs-CZ" dirty="0">
                <a:hlinkClick r:id="rId4"/>
              </a:rPr>
              <a:t>https://docs.microsoft.com/en-us/cpp/cpp/smart-pointers-modern-cpp?view=vs-2019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will discuss references and smart </a:t>
            </a:r>
            <a:r>
              <a:rPr lang="cs-CZ" dirty="0"/>
              <a:t>pointers</a:t>
            </a:r>
            <a:r>
              <a:rPr lang="en-US" dirty="0"/>
              <a:t>.</a:t>
            </a:r>
            <a:endParaRPr lang="cs-CZ" dirty="0"/>
          </a:p>
          <a:p>
            <a:r>
              <a:rPr lang="en-US" dirty="0"/>
              <a:t>When using raw</a:t>
            </a:r>
            <a:r>
              <a:rPr lang="cs-CZ" dirty="0"/>
              <a:t> pointers</a:t>
            </a:r>
            <a:r>
              <a:rPr lang="en-US" dirty="0"/>
              <a:t>, we must pay close attention to when to free memory.</a:t>
            </a:r>
          </a:p>
          <a:p>
            <a:r>
              <a:rPr lang="en-US" dirty="0"/>
              <a:t>Smart pointers solve this problem for us and automatically free up memory on the heap until there is no reference to it.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216EAEA2-4BE4-48D9-AA14-DF623A73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095BC05A-F2B0-44DD-AE42-CE2DBF3E1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reference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4AA32FC-296F-4E57-839A-4ACF57E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289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84EA74-D876-40BB-B540-723E3193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++ </a:t>
            </a:r>
            <a:r>
              <a:rPr lang="cs-CZ" dirty="0"/>
              <a:t>Reference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B46CA0-DEE4-4347-87CB-8713CDF8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in C++ represent a syntactically simpler alternative to pointers, especially for passing arguments to functions [1].</a:t>
            </a:r>
            <a:endParaRPr lang="cs-CZ" dirty="0"/>
          </a:p>
          <a:p>
            <a:r>
              <a:rPr lang="en-US" dirty="0"/>
              <a:t>References are aliases for variables and do not exist by themselves.</a:t>
            </a:r>
            <a:endParaRPr lang="cs-CZ" dirty="0"/>
          </a:p>
          <a:p>
            <a:r>
              <a:rPr lang="en-US" dirty="0"/>
              <a:t>We use them mainly where we do not want to create copies of large objects.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4EC8A6-A1CE-49E8-9BBF-765C1C8C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414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1BD35-2A94-4407-9D5D-3699889EF4EE}"/>
              </a:ext>
            </a:extLst>
          </p:cNvPr>
          <p:cNvSpPr/>
          <p:nvPr/>
        </p:nvSpPr>
        <p:spPr>
          <a:xfrm>
            <a:off x="609600" y="1417638"/>
            <a:ext cx="106939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name(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points(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90.0;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378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B0D339-4070-428D-922C-050A0705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9F424FB-A1B7-4EC0-ABD4-A7E31AA9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FA255B1-9479-4D72-A777-44BE3AF01393}"/>
              </a:ext>
            </a:extLst>
          </p:cNvPr>
          <p:cNvSpPr/>
          <p:nvPr/>
        </p:nvSpPr>
        <p:spPr>
          <a:xfrm>
            <a:off x="609599" y="1582341"/>
            <a:ext cx="109727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.name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pass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.Pass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(s1);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752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216EAEA2-4BE4-48D9-AA14-DF623A73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Smart </a:t>
            </a:r>
            <a:r>
              <a:rPr lang="cs-CZ" dirty="0" err="1"/>
              <a:t>pointers</a:t>
            </a:r>
            <a:endParaRPr lang="cs-CZ" dirty="0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095BC05A-F2B0-44DD-AE42-CE2DBF3E1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chytré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4AA32FC-296F-4E57-839A-4ACF57E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93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6751A-94B3-42B3-9F54-00D6A664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</a:t>
            </a:r>
            <a:r>
              <a:rPr lang="cs-CZ" dirty="0"/>
              <a:t> </a:t>
            </a:r>
            <a:r>
              <a:rPr lang="cs-CZ" dirty="0" err="1"/>
              <a:t>Acquisition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Initialization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/>
              <a:t>2</a:t>
            </a:r>
            <a:r>
              <a:rPr lang="en-US" dirty="0"/>
              <a:t>]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0224EC-E46A-4EDA-A336-BFAA77D0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RAII is a technique where any resource allocation must be tied to the life cycle of the</a:t>
            </a:r>
            <a:r>
              <a:rPr lang="cs-CZ" dirty="0"/>
              <a:t> </a:t>
            </a:r>
            <a:r>
              <a:rPr lang="en-US" dirty="0"/>
              <a:t>object.</a:t>
            </a:r>
            <a:endParaRPr lang="cs-CZ" dirty="0"/>
          </a:p>
          <a:p>
            <a:r>
              <a:rPr lang="en-US" dirty="0"/>
              <a:t>Examples of resource allocation are dynamic memory allocation on the heap, opening a socket, working with a disk, connecting to a database.</a:t>
            </a:r>
          </a:p>
          <a:p>
            <a:r>
              <a:rPr lang="en-US" dirty="0"/>
              <a:t>The bound object always ensures in the destructor that the resource is released whenever this object is destroyed.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323929-EC3B-4F8B-A1A6-5195D589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052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995</Words>
  <Application>Microsoft Office PowerPoint</Application>
  <PresentationFormat>Širokoúhlá obrazovka</PresentationFormat>
  <Paragraphs>180</Paragraphs>
  <Slides>22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9" baseType="lpstr">
      <vt:lpstr>Source sans Pro</vt:lpstr>
      <vt:lpstr>Berlin CE</vt:lpstr>
      <vt:lpstr>Consolas</vt:lpstr>
      <vt:lpstr>Calibri</vt:lpstr>
      <vt:lpstr>Source Sans Pro Bold</vt:lpstr>
      <vt:lpstr>Arial</vt:lpstr>
      <vt:lpstr>Office Theme</vt:lpstr>
      <vt:lpstr>Reference and smart pointers</vt:lpstr>
      <vt:lpstr>Table of Contents</vt:lpstr>
      <vt:lpstr>Introduction</vt:lpstr>
      <vt:lpstr>Reference</vt:lpstr>
      <vt:lpstr>C++ Reference</vt:lpstr>
      <vt:lpstr>Reference Example</vt:lpstr>
      <vt:lpstr>Reference Example</vt:lpstr>
      <vt:lpstr>Smart pointers</vt:lpstr>
      <vt:lpstr>Resource Acquisition Is Initialization [2] </vt:lpstr>
      <vt:lpstr>Smart pointers [3]</vt:lpstr>
      <vt:lpstr>unique_ptr</vt:lpstr>
      <vt:lpstr>unique_ptr Example</vt:lpstr>
      <vt:lpstr>unique_ptr Example</vt:lpstr>
      <vt:lpstr>unique_ptr Example</vt:lpstr>
      <vt:lpstr>unique_ptr Example</vt:lpstr>
      <vt:lpstr>unique_ptr and reference Example</vt:lpstr>
      <vt:lpstr>unique_ptr and reset Example</vt:lpstr>
      <vt:lpstr>shared_ptr</vt:lpstr>
      <vt:lpstr>shared_ptr Example</vt:lpstr>
      <vt:lpstr>Summary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2020-08-10T16:18:01Z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