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54"/>
  </p:notesMasterIdLst>
  <p:handoutMasterIdLst>
    <p:handoutMasterId r:id="rId55"/>
  </p:handoutMasterIdLst>
  <p:sldIdLst>
    <p:sldId id="256" r:id="rId5"/>
    <p:sldId id="280" r:id="rId6"/>
    <p:sldId id="377" r:id="rId7"/>
    <p:sldId id="378" r:id="rId8"/>
    <p:sldId id="382" r:id="rId9"/>
    <p:sldId id="380" r:id="rId10"/>
    <p:sldId id="385" r:id="rId11"/>
    <p:sldId id="384" r:id="rId12"/>
    <p:sldId id="383" r:id="rId13"/>
    <p:sldId id="391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1" r:id="rId22"/>
    <p:sldId id="400" r:id="rId23"/>
    <p:sldId id="402" r:id="rId24"/>
    <p:sldId id="403" r:id="rId25"/>
    <p:sldId id="404" r:id="rId26"/>
    <p:sldId id="379" r:id="rId27"/>
    <p:sldId id="405" r:id="rId28"/>
    <p:sldId id="406" r:id="rId29"/>
    <p:sldId id="408" r:id="rId30"/>
    <p:sldId id="407" r:id="rId31"/>
    <p:sldId id="410" r:id="rId32"/>
    <p:sldId id="409" r:id="rId33"/>
    <p:sldId id="413" r:id="rId34"/>
    <p:sldId id="414" r:id="rId35"/>
    <p:sldId id="415" r:id="rId36"/>
    <p:sldId id="416" r:id="rId37"/>
    <p:sldId id="417" r:id="rId38"/>
    <p:sldId id="411" r:id="rId39"/>
    <p:sldId id="418" r:id="rId40"/>
    <p:sldId id="419" r:id="rId41"/>
    <p:sldId id="421" r:id="rId42"/>
    <p:sldId id="422" r:id="rId43"/>
    <p:sldId id="424" r:id="rId44"/>
    <p:sldId id="425" r:id="rId45"/>
    <p:sldId id="426" r:id="rId46"/>
    <p:sldId id="427" r:id="rId47"/>
    <p:sldId id="429" r:id="rId48"/>
    <p:sldId id="428" r:id="rId49"/>
    <p:sldId id="430" r:id="rId50"/>
    <p:sldId id="289" r:id="rId51"/>
    <p:sldId id="291" r:id="rId52"/>
    <p:sldId id="292" r:id="rId53"/>
  </p:sldIdLst>
  <p:sldSz cx="12192000" cy="6858000"/>
  <p:notesSz cx="6858000" cy="9144000"/>
  <p:embeddedFontLst>
    <p:embeddedFont>
      <p:font typeface="Berlin CE" panose="020B0604020202020204"/>
      <p:regular r:id="rId56"/>
      <p:bold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Source sans Pro" panose="020B0503030403020204" pitchFamily="34" charset="0"/>
      <p:regular r:id="rId62"/>
      <p:bold r:id="rId63"/>
      <p:italic r:id="rId64"/>
      <p:boldItalic r:id="rId65"/>
    </p:embeddedFont>
    <p:embeddedFont>
      <p:font typeface="Source Sans Pro Bold" panose="020B0703030403020204" charset="-18"/>
      <p:bold r:id="rId6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FE32A-0C55-45B0-BC8A-FA34FEC6275F}" v="200" dt="2020-03-18T13:19:08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C99FE32A-0C55-45B0-BC8A-FA34FEC6275F}"/>
    <pc:docChg chg="undo custSel addSld delSld modSld">
      <pc:chgData name="Erik Král" userId="e92e8e71-05aa-4c44-9728-5ff1a0a20d65" providerId="ADAL" clId="{C99FE32A-0C55-45B0-BC8A-FA34FEC6275F}" dt="2020-03-19T10:42:08.700" v="622" actId="478"/>
      <pc:docMkLst>
        <pc:docMk/>
      </pc:docMkLst>
      <pc:sldChg chg="modSp">
        <pc:chgData name="Erik Král" userId="e92e8e71-05aa-4c44-9728-5ff1a0a20d65" providerId="ADAL" clId="{C99FE32A-0C55-45B0-BC8A-FA34FEC6275F}" dt="2020-03-19T10:39:56.688" v="529" actId="20577"/>
        <pc:sldMkLst>
          <pc:docMk/>
          <pc:sldMk cId="3410786804" sldId="280"/>
        </pc:sldMkLst>
        <pc:spChg chg="mod">
          <ac:chgData name="Erik Král" userId="e92e8e71-05aa-4c44-9728-5ff1a0a20d65" providerId="ADAL" clId="{C99FE32A-0C55-45B0-BC8A-FA34FEC6275F}" dt="2020-03-19T10:39:56.688" v="529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C99FE32A-0C55-45B0-BC8A-FA34FEC6275F}" dt="2020-03-19T10:40:23.976" v="578" actId="20577"/>
        <pc:sldMkLst>
          <pc:docMk/>
          <pc:sldMk cId="324605791" sldId="377"/>
        </pc:sldMkLst>
        <pc:spChg chg="mod">
          <ac:chgData name="Erik Král" userId="e92e8e71-05aa-4c44-9728-5ff1a0a20d65" providerId="ADAL" clId="{C99FE32A-0C55-45B0-BC8A-FA34FEC6275F}" dt="2020-03-19T10:40:23.976" v="578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C99FE32A-0C55-45B0-BC8A-FA34FEC6275F}" dt="2020-03-17T16:25:49.059" v="6" actId="114"/>
        <pc:sldMkLst>
          <pc:docMk/>
          <pc:sldMk cId="3877926806" sldId="379"/>
        </pc:sldMkLst>
        <pc:spChg chg="mod">
          <ac:chgData name="Erik Král" userId="e92e8e71-05aa-4c44-9728-5ff1a0a20d65" providerId="ADAL" clId="{C99FE32A-0C55-45B0-BC8A-FA34FEC6275F}" dt="2020-03-17T16:25:49.059" v="6" actId="114"/>
          <ac:spMkLst>
            <pc:docMk/>
            <pc:sldMk cId="3877926806" sldId="379"/>
            <ac:spMk id="3" creationId="{FD8E41C2-1EE8-453F-80FC-5A442537797F}"/>
          </ac:spMkLst>
        </pc:spChg>
      </pc:sldChg>
      <pc:sldChg chg="modSp">
        <pc:chgData name="Erik Král" userId="e92e8e71-05aa-4c44-9728-5ff1a0a20d65" providerId="ADAL" clId="{C99FE32A-0C55-45B0-BC8A-FA34FEC6275F}" dt="2020-03-17T16:24:04.753" v="1" actId="20577"/>
        <pc:sldMkLst>
          <pc:docMk/>
          <pc:sldMk cId="66877502" sldId="380"/>
        </pc:sldMkLst>
        <pc:spChg chg="mod">
          <ac:chgData name="Erik Král" userId="e92e8e71-05aa-4c44-9728-5ff1a0a20d65" providerId="ADAL" clId="{C99FE32A-0C55-45B0-BC8A-FA34FEC6275F}" dt="2020-03-17T16:24:04.753" v="1" actId="20577"/>
          <ac:spMkLst>
            <pc:docMk/>
            <pc:sldMk cId="66877502" sldId="380"/>
            <ac:spMk id="3" creationId="{356FE689-593F-4FF6-B018-3997D364AA0E}"/>
          </ac:spMkLst>
        </pc:spChg>
      </pc:sldChg>
      <pc:sldChg chg="del">
        <pc:chgData name="Erik Král" userId="e92e8e71-05aa-4c44-9728-5ff1a0a20d65" providerId="ADAL" clId="{C99FE32A-0C55-45B0-BC8A-FA34FEC6275F}" dt="2020-03-17T16:23:12.125" v="0" actId="2696"/>
        <pc:sldMkLst>
          <pc:docMk/>
          <pc:sldMk cId="3042027691" sldId="381"/>
        </pc:sldMkLst>
      </pc:sldChg>
      <pc:sldChg chg="modSp">
        <pc:chgData name="Erik Král" userId="e92e8e71-05aa-4c44-9728-5ff1a0a20d65" providerId="ADAL" clId="{C99FE32A-0C55-45B0-BC8A-FA34FEC6275F}" dt="2020-03-19T10:41:33.189" v="621" actId="20577"/>
        <pc:sldMkLst>
          <pc:docMk/>
          <pc:sldMk cId="1331038334" sldId="385"/>
        </pc:sldMkLst>
        <pc:spChg chg="mod">
          <ac:chgData name="Erik Král" userId="e92e8e71-05aa-4c44-9728-5ff1a0a20d65" providerId="ADAL" clId="{C99FE32A-0C55-45B0-BC8A-FA34FEC6275F}" dt="2020-03-19T10:41:33.189" v="621" actId="20577"/>
          <ac:spMkLst>
            <pc:docMk/>
            <pc:sldMk cId="1331038334" sldId="385"/>
            <ac:spMk id="3" creationId="{6FF51D9D-4B63-462F-86CE-C1724D57AD03}"/>
          </ac:spMkLst>
        </pc:spChg>
      </pc:sldChg>
      <pc:sldChg chg="modSp">
        <pc:chgData name="Erik Král" userId="e92e8e71-05aa-4c44-9728-5ff1a0a20d65" providerId="ADAL" clId="{C99FE32A-0C55-45B0-BC8A-FA34FEC6275F}" dt="2020-03-17T16:24:47.869" v="4" actId="207"/>
        <pc:sldMkLst>
          <pc:docMk/>
          <pc:sldMk cId="4245153736" sldId="394"/>
        </pc:sldMkLst>
        <pc:spChg chg="mod">
          <ac:chgData name="Erik Král" userId="e92e8e71-05aa-4c44-9728-5ff1a0a20d65" providerId="ADAL" clId="{C99FE32A-0C55-45B0-BC8A-FA34FEC6275F}" dt="2020-03-17T16:24:47.869" v="4" actId="207"/>
          <ac:spMkLst>
            <pc:docMk/>
            <pc:sldMk cId="4245153736" sldId="394"/>
            <ac:spMk id="18" creationId="{0BFA0459-DFA3-443F-9976-E7534DC34C85}"/>
          </ac:spMkLst>
        </pc:spChg>
      </pc:sldChg>
      <pc:sldChg chg="modSp">
        <pc:chgData name="Erik Král" userId="e92e8e71-05aa-4c44-9728-5ff1a0a20d65" providerId="ADAL" clId="{C99FE32A-0C55-45B0-BC8A-FA34FEC6275F}" dt="2020-03-17T16:25:09.986" v="5" actId="207"/>
        <pc:sldMkLst>
          <pc:docMk/>
          <pc:sldMk cId="2010371001" sldId="396"/>
        </pc:sldMkLst>
        <pc:spChg chg="mod">
          <ac:chgData name="Erik Král" userId="e92e8e71-05aa-4c44-9728-5ff1a0a20d65" providerId="ADAL" clId="{C99FE32A-0C55-45B0-BC8A-FA34FEC6275F}" dt="2020-03-17T16:25:09.986" v="5" actId="207"/>
          <ac:spMkLst>
            <pc:docMk/>
            <pc:sldMk cId="2010371001" sldId="396"/>
            <ac:spMk id="18" creationId="{AA76A1B5-37B6-49C2-A025-9445CC6C76FD}"/>
          </ac:spMkLst>
        </pc:spChg>
      </pc:sldChg>
      <pc:sldChg chg="delSp">
        <pc:chgData name="Erik Král" userId="e92e8e71-05aa-4c44-9728-5ff1a0a20d65" providerId="ADAL" clId="{C99FE32A-0C55-45B0-BC8A-FA34FEC6275F}" dt="2020-03-19T10:42:08.700" v="622" actId="478"/>
        <pc:sldMkLst>
          <pc:docMk/>
          <pc:sldMk cId="3350780353" sldId="401"/>
        </pc:sldMkLst>
        <pc:cxnChg chg="del">
          <ac:chgData name="Erik Král" userId="e92e8e71-05aa-4c44-9728-5ff1a0a20d65" providerId="ADAL" clId="{C99FE32A-0C55-45B0-BC8A-FA34FEC6275F}" dt="2020-03-19T10:42:08.700" v="622" actId="478"/>
          <ac:cxnSpMkLst>
            <pc:docMk/>
            <pc:sldMk cId="3350780353" sldId="401"/>
            <ac:cxnSpMk id="19" creationId="{ECF541D4-3818-4648-AC9D-FF6BABCC3777}"/>
          </ac:cxnSpMkLst>
        </pc:cxnChg>
      </pc:sldChg>
      <pc:sldChg chg="addSp delSp modSp del">
        <pc:chgData name="Erik Král" userId="e92e8e71-05aa-4c44-9728-5ff1a0a20d65" providerId="ADAL" clId="{C99FE32A-0C55-45B0-BC8A-FA34FEC6275F}" dt="2020-03-18T13:05:38.668" v="281" actId="2696"/>
        <pc:sldMkLst>
          <pc:docMk/>
          <pc:sldMk cId="940225684" sldId="420"/>
        </pc:sldMkLst>
        <pc:spChg chg="mod">
          <ac:chgData name="Erik Král" userId="e92e8e71-05aa-4c44-9728-5ff1a0a20d65" providerId="ADAL" clId="{C99FE32A-0C55-45B0-BC8A-FA34FEC6275F}" dt="2020-03-18T13:05:16.640" v="279"/>
          <ac:spMkLst>
            <pc:docMk/>
            <pc:sldMk cId="940225684" sldId="420"/>
            <ac:spMk id="2" creationId="{DAB4930D-23C8-45E1-946F-64DC4F82A284}"/>
          </ac:spMkLst>
        </pc:spChg>
        <pc:spChg chg="del">
          <ac:chgData name="Erik Král" userId="e92e8e71-05aa-4c44-9728-5ff1a0a20d65" providerId="ADAL" clId="{C99FE32A-0C55-45B0-BC8A-FA34FEC6275F}" dt="2020-03-18T13:05:27.551" v="280" actId="478"/>
          <ac:spMkLst>
            <pc:docMk/>
            <pc:sldMk cId="940225684" sldId="420"/>
            <ac:spMk id="3" creationId="{61E08BBD-8A5E-4885-8C29-BB226A5F01CD}"/>
          </ac:spMkLst>
        </pc:spChg>
        <pc:spChg chg="add mod">
          <ac:chgData name="Erik Král" userId="e92e8e71-05aa-4c44-9728-5ff1a0a20d65" providerId="ADAL" clId="{C99FE32A-0C55-45B0-BC8A-FA34FEC6275F}" dt="2020-03-18T13:05:27.551" v="280" actId="478"/>
          <ac:spMkLst>
            <pc:docMk/>
            <pc:sldMk cId="940225684" sldId="420"/>
            <ac:spMk id="6" creationId="{9C0D132D-4CEA-457A-9553-2B4FB0D18A1A}"/>
          </ac:spMkLst>
        </pc:spChg>
      </pc:sldChg>
      <pc:sldChg chg="delSp modSp add">
        <pc:chgData name="Erik Král" userId="e92e8e71-05aa-4c44-9728-5ff1a0a20d65" providerId="ADAL" clId="{C99FE32A-0C55-45B0-BC8A-FA34FEC6275F}" dt="2020-03-17T16:28:24.220" v="278" actId="20577"/>
        <pc:sldMkLst>
          <pc:docMk/>
          <pc:sldMk cId="2891909401" sldId="421"/>
        </pc:sldMkLst>
        <pc:spChg chg="mod">
          <ac:chgData name="Erik Král" userId="e92e8e71-05aa-4c44-9728-5ff1a0a20d65" providerId="ADAL" clId="{C99FE32A-0C55-45B0-BC8A-FA34FEC6275F}" dt="2020-03-17T16:27:18.243" v="37" actId="20577"/>
          <ac:spMkLst>
            <pc:docMk/>
            <pc:sldMk cId="2891909401" sldId="421"/>
            <ac:spMk id="2" creationId="{75656144-F30B-4C47-AF91-68AF99C5966B}"/>
          </ac:spMkLst>
        </pc:spChg>
        <pc:spChg chg="mod">
          <ac:chgData name="Erik Král" userId="e92e8e71-05aa-4c44-9728-5ff1a0a20d65" providerId="ADAL" clId="{C99FE32A-0C55-45B0-BC8A-FA34FEC6275F}" dt="2020-03-17T16:28:24.220" v="278" actId="20577"/>
          <ac:spMkLst>
            <pc:docMk/>
            <pc:sldMk cId="2891909401" sldId="421"/>
            <ac:spMk id="3" creationId="{805A82DF-2C72-4E54-B1F5-3A584D13851F}"/>
          </ac:spMkLst>
        </pc:spChg>
        <pc:spChg chg="del">
          <ac:chgData name="Erik Král" userId="e92e8e71-05aa-4c44-9728-5ff1a0a20d65" providerId="ADAL" clId="{C99FE32A-0C55-45B0-BC8A-FA34FEC6275F}" dt="2020-03-17T16:27:11.332" v="8" actId="478"/>
          <ac:spMkLst>
            <pc:docMk/>
            <pc:sldMk cId="2891909401" sldId="421"/>
            <ac:spMk id="4" creationId="{30EEC973-E5C5-4172-A547-24AB66184640}"/>
          </ac:spMkLst>
        </pc:spChg>
      </pc:sldChg>
      <pc:sldChg chg="addSp delSp modSp add">
        <pc:chgData name="Erik Král" userId="e92e8e71-05aa-4c44-9728-5ff1a0a20d65" providerId="ADAL" clId="{C99FE32A-0C55-45B0-BC8A-FA34FEC6275F}" dt="2020-03-18T13:08:08.766" v="327" actId="478"/>
        <pc:sldMkLst>
          <pc:docMk/>
          <pc:sldMk cId="2810711227" sldId="422"/>
        </pc:sldMkLst>
        <pc:spChg chg="mod">
          <ac:chgData name="Erik Král" userId="e92e8e71-05aa-4c44-9728-5ff1a0a20d65" providerId="ADAL" clId="{C99FE32A-0C55-45B0-BC8A-FA34FEC6275F}" dt="2020-03-18T13:05:49.516" v="283"/>
          <ac:spMkLst>
            <pc:docMk/>
            <pc:sldMk cId="2810711227" sldId="422"/>
            <ac:spMk id="2" creationId="{EEA7AB69-2049-4437-9039-09146C9AEAF2}"/>
          </ac:spMkLst>
        </pc:spChg>
        <pc:spChg chg="del">
          <ac:chgData name="Erik Král" userId="e92e8e71-05aa-4c44-9728-5ff1a0a20d65" providerId="ADAL" clId="{C99FE32A-0C55-45B0-BC8A-FA34FEC6275F}" dt="2020-03-18T13:05:51.960" v="284" actId="478"/>
          <ac:spMkLst>
            <pc:docMk/>
            <pc:sldMk cId="2810711227" sldId="422"/>
            <ac:spMk id="3" creationId="{FC736D06-D309-42FB-8AC4-51B87F8DF503}"/>
          </ac:spMkLst>
        </pc:spChg>
        <pc:spChg chg="add mod">
          <ac:chgData name="Erik Král" userId="e92e8e71-05aa-4c44-9728-5ff1a0a20d65" providerId="ADAL" clId="{C99FE32A-0C55-45B0-BC8A-FA34FEC6275F}" dt="2020-03-18T13:06:10.933" v="290" actId="14100"/>
          <ac:spMkLst>
            <pc:docMk/>
            <pc:sldMk cId="2810711227" sldId="422"/>
            <ac:spMk id="4" creationId="{CEC0D4D6-913C-4A89-A632-6C2B411BB56A}"/>
          </ac:spMkLst>
        </pc:spChg>
        <pc:spChg chg="add del mod">
          <ac:chgData name="Erik Král" userId="e92e8e71-05aa-4c44-9728-5ff1a0a20d65" providerId="ADAL" clId="{C99FE32A-0C55-45B0-BC8A-FA34FEC6275F}" dt="2020-03-18T13:07:59.329" v="326" actId="478"/>
          <ac:spMkLst>
            <pc:docMk/>
            <pc:sldMk cId="2810711227" sldId="422"/>
            <ac:spMk id="6" creationId="{9C413DFC-1812-4627-973D-A7937722D961}"/>
          </ac:spMkLst>
        </pc:spChg>
        <pc:spChg chg="add del">
          <ac:chgData name="Erik Král" userId="e92e8e71-05aa-4c44-9728-5ff1a0a20d65" providerId="ADAL" clId="{C99FE32A-0C55-45B0-BC8A-FA34FEC6275F}" dt="2020-03-18T13:07:59.329" v="326" actId="478"/>
          <ac:spMkLst>
            <pc:docMk/>
            <pc:sldMk cId="2810711227" sldId="422"/>
            <ac:spMk id="8" creationId="{64A4D747-F78C-46EF-8A2E-C63C2A2DDAC4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9" creationId="{BC670A61-036B-44F4-AE9C-10FC6D63E78D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0" creationId="{1D2D47C0-D201-4BBE-A5E5-0B3BD41A22F6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2" creationId="{612461D7-DC4A-425F-A9AE-CB1471933BF9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3" creationId="{FA75918C-3E7B-4A11-B290-A1242D7EEC55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4" creationId="{E31797FA-DEA6-48A5-AC22-933A2239A647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5" creationId="{154E8E40-4353-44BB-9F90-DF46C42A1000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6" creationId="{DA89675A-C1FD-4160-9787-06CB03D992EC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7" creationId="{B48209AA-A8F2-44E4-91B8-37F03DD3D5AB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8" creationId="{32D95C19-1E62-47E2-9464-ED4E9926FA35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19" creationId="{5991664A-27DE-49E2-9DC6-750FE8022B91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0" creationId="{FCB360D7-B05C-4F1A-A50A-2B22DEA3EE1A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1" creationId="{E61A8C46-6056-423B-9947-94120B074273}"/>
          </ac:spMkLst>
        </pc:spChg>
        <pc:spChg chg="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2" creationId="{B7E51456-5F44-45C8-91A1-06FF13F98914}"/>
          </ac:spMkLst>
        </pc:spChg>
        <pc:spChg chg="add del mod">
          <ac:chgData name="Erik Král" userId="e92e8e71-05aa-4c44-9728-5ff1a0a20d65" providerId="ADAL" clId="{C99FE32A-0C55-45B0-BC8A-FA34FEC6275F}" dt="2020-03-18T13:08:08.766" v="327" actId="478"/>
          <ac:spMkLst>
            <pc:docMk/>
            <pc:sldMk cId="2810711227" sldId="422"/>
            <ac:spMk id="23" creationId="{5BE9C815-B2B0-4B11-8959-293CDD75CFCD}"/>
          </ac:spMkLst>
        </pc:spChg>
      </pc:sldChg>
      <pc:sldChg chg="modSp add del">
        <pc:chgData name="Erik Král" userId="e92e8e71-05aa-4c44-9728-5ff1a0a20d65" providerId="ADAL" clId="{C99FE32A-0C55-45B0-BC8A-FA34FEC6275F}" dt="2020-03-18T13:08:46.831" v="337" actId="2696"/>
        <pc:sldMkLst>
          <pc:docMk/>
          <pc:sldMk cId="1520148682" sldId="423"/>
        </pc:sldMkLst>
        <pc:spChg chg="mod">
          <ac:chgData name="Erik Král" userId="e92e8e71-05aa-4c44-9728-5ff1a0a20d65" providerId="ADAL" clId="{C99FE32A-0C55-45B0-BC8A-FA34FEC6275F}" dt="2020-03-18T13:08:17.806" v="329" actId="207"/>
          <ac:spMkLst>
            <pc:docMk/>
            <pc:sldMk cId="1520148682" sldId="423"/>
            <ac:spMk id="4" creationId="{CEC0D4D6-913C-4A89-A632-6C2B411BB56A}"/>
          </ac:spMkLst>
        </pc:spChg>
      </pc:sldChg>
      <pc:sldChg chg="delSp modSp add">
        <pc:chgData name="Erik Král" userId="e92e8e71-05aa-4c44-9728-5ff1a0a20d65" providerId="ADAL" clId="{C99FE32A-0C55-45B0-BC8A-FA34FEC6275F}" dt="2020-03-18T13:20:06.068" v="465" actId="478"/>
        <pc:sldMkLst>
          <pc:docMk/>
          <pc:sldMk cId="3597574756" sldId="424"/>
        </pc:sldMkLst>
        <pc:spChg chg="mod">
          <ac:chgData name="Erik Král" userId="e92e8e71-05aa-4c44-9728-5ff1a0a20d65" providerId="ADAL" clId="{C99FE32A-0C55-45B0-BC8A-FA34FEC6275F}" dt="2020-03-18T13:08:55.158" v="339" actId="207"/>
          <ac:spMkLst>
            <pc:docMk/>
            <pc:sldMk cId="3597574756" sldId="424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09:13.799" v="341" actId="208"/>
          <ac:spMkLst>
            <pc:docMk/>
            <pc:sldMk cId="3597574756" sldId="424"/>
            <ac:spMk id="9" creationId="{BC670A61-036B-44F4-AE9C-10FC6D63E78D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10" creationId="{1D2D47C0-D201-4BBE-A5E5-0B3BD41A22F6}"/>
          </ac:spMkLst>
        </pc:spChg>
        <pc:spChg chg="mod">
          <ac:chgData name="Erik Král" userId="e92e8e71-05aa-4c44-9728-5ff1a0a20d65" providerId="ADAL" clId="{C99FE32A-0C55-45B0-BC8A-FA34FEC6275F}" dt="2020-03-18T13:09:13.799" v="341" actId="208"/>
          <ac:spMkLst>
            <pc:docMk/>
            <pc:sldMk cId="3597574756" sldId="424"/>
            <ac:spMk id="12" creationId="{612461D7-DC4A-425F-A9AE-CB1471933BF9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13" creationId="{FA75918C-3E7B-4A11-B290-A1242D7EEC55}"/>
          </ac:spMkLst>
        </pc:spChg>
        <pc:spChg chg="mod ord">
          <ac:chgData name="Erik Král" userId="e92e8e71-05aa-4c44-9728-5ff1a0a20d65" providerId="ADAL" clId="{C99FE32A-0C55-45B0-BC8A-FA34FEC6275F}" dt="2020-03-18T13:09:19.887" v="342" actId="166"/>
          <ac:spMkLst>
            <pc:docMk/>
            <pc:sldMk cId="3597574756" sldId="424"/>
            <ac:spMk id="14" creationId="{E31797FA-DEA6-48A5-AC22-933A2239A647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15" creationId="{154E8E40-4353-44BB-9F90-DF46C42A1000}"/>
          </ac:spMkLst>
        </pc:spChg>
        <pc:spChg chg="del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6" creationId="{DA89675A-C1FD-4160-9787-06CB03D992EC}"/>
          </ac:spMkLst>
        </pc:spChg>
        <pc:spChg chg="del mod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7" creationId="{B48209AA-A8F2-44E4-91B8-37F03DD3D5AB}"/>
          </ac:spMkLst>
        </pc:spChg>
        <pc:spChg chg="del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8" creationId="{32D95C19-1E62-47E2-9464-ED4E9926FA35}"/>
          </ac:spMkLst>
        </pc:spChg>
        <pc:spChg chg="del mod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19" creationId="{5991664A-27DE-49E2-9DC6-750FE8022B91}"/>
          </ac:spMkLst>
        </pc:spChg>
        <pc:spChg chg="del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20" creationId="{FCB360D7-B05C-4F1A-A50A-2B22DEA3EE1A}"/>
          </ac:spMkLst>
        </pc:spChg>
        <pc:spChg chg="mod">
          <ac:chgData name="Erik Král" userId="e92e8e71-05aa-4c44-9728-5ff1a0a20d65" providerId="ADAL" clId="{C99FE32A-0C55-45B0-BC8A-FA34FEC6275F}" dt="2020-03-18T13:09:13.799" v="341" actId="208"/>
          <ac:spMkLst>
            <pc:docMk/>
            <pc:sldMk cId="3597574756" sldId="424"/>
            <ac:spMk id="21" creationId="{E61A8C46-6056-423B-9947-94120B074273}"/>
          </ac:spMkLst>
        </pc:spChg>
        <pc:spChg chg="mod">
          <ac:chgData name="Erik Král" userId="e92e8e71-05aa-4c44-9728-5ff1a0a20d65" providerId="ADAL" clId="{C99FE32A-0C55-45B0-BC8A-FA34FEC6275F}" dt="2020-03-18T13:09:03.776" v="340" actId="207"/>
          <ac:spMkLst>
            <pc:docMk/>
            <pc:sldMk cId="3597574756" sldId="424"/>
            <ac:spMk id="22" creationId="{B7E51456-5F44-45C8-91A1-06FF13F98914}"/>
          </ac:spMkLst>
        </pc:spChg>
        <pc:spChg chg="del mod">
          <ac:chgData name="Erik Král" userId="e92e8e71-05aa-4c44-9728-5ff1a0a20d65" providerId="ADAL" clId="{C99FE32A-0C55-45B0-BC8A-FA34FEC6275F}" dt="2020-03-18T13:20:06.068" v="465" actId="478"/>
          <ac:spMkLst>
            <pc:docMk/>
            <pc:sldMk cId="3597574756" sldId="424"/>
            <ac:spMk id="23" creationId="{5BE9C815-B2B0-4B11-8959-293CDD75CFCD}"/>
          </ac:spMkLst>
        </pc:spChg>
      </pc:sldChg>
      <pc:sldChg chg="addSp delSp modSp add">
        <pc:chgData name="Erik Král" userId="e92e8e71-05aa-4c44-9728-5ff1a0a20d65" providerId="ADAL" clId="{C99FE32A-0C55-45B0-BC8A-FA34FEC6275F}" dt="2020-03-18T13:11:29.273" v="384" actId="208"/>
        <pc:sldMkLst>
          <pc:docMk/>
          <pc:sldMk cId="2230914095" sldId="425"/>
        </pc:sldMkLst>
        <pc:spChg chg="mod">
          <ac:chgData name="Erik Král" userId="e92e8e71-05aa-4c44-9728-5ff1a0a20d65" providerId="ADAL" clId="{C99FE32A-0C55-45B0-BC8A-FA34FEC6275F}" dt="2020-03-18T13:09:45.382" v="345" actId="207"/>
          <ac:spMkLst>
            <pc:docMk/>
            <pc:sldMk cId="2230914095" sldId="425"/>
            <ac:spMk id="4" creationId="{CEC0D4D6-913C-4A89-A632-6C2B411BB56A}"/>
          </ac:spMkLst>
        </pc:spChg>
        <pc:spChg chg="mod ord">
          <ac:chgData name="Erik Král" userId="e92e8e71-05aa-4c44-9728-5ff1a0a20d65" providerId="ADAL" clId="{C99FE32A-0C55-45B0-BC8A-FA34FEC6275F}" dt="2020-03-18T13:10:19.052" v="375" actId="208"/>
          <ac:spMkLst>
            <pc:docMk/>
            <pc:sldMk cId="2230914095" sldId="425"/>
            <ac:spMk id="14" creationId="{E31797FA-DEA6-48A5-AC22-933A2239A647}"/>
          </ac:spMkLst>
        </pc:spChg>
        <pc:spChg chg="mod">
          <ac:chgData name="Erik Král" userId="e92e8e71-05aa-4c44-9728-5ff1a0a20d65" providerId="ADAL" clId="{C99FE32A-0C55-45B0-BC8A-FA34FEC6275F}" dt="2020-03-18T13:09:48.756" v="346" actId="207"/>
          <ac:spMkLst>
            <pc:docMk/>
            <pc:sldMk cId="2230914095" sldId="425"/>
            <ac:spMk id="15" creationId="{154E8E40-4353-44BB-9F90-DF46C42A1000}"/>
          </ac:spMkLst>
        </pc:spChg>
        <pc:spChg chg="mod">
          <ac:chgData name="Erik Král" userId="e92e8e71-05aa-4c44-9728-5ff1a0a20d65" providerId="ADAL" clId="{C99FE32A-0C55-45B0-BC8A-FA34FEC6275F}" dt="2020-03-18T13:10:34.646" v="377" actId="208"/>
          <ac:spMkLst>
            <pc:docMk/>
            <pc:sldMk cId="2230914095" sldId="425"/>
            <ac:spMk id="16" creationId="{DA89675A-C1FD-4160-9787-06CB03D992EC}"/>
          </ac:spMkLst>
        </pc:spChg>
        <pc:spChg chg="mod">
          <ac:chgData name="Erik Král" userId="e92e8e71-05aa-4c44-9728-5ff1a0a20d65" providerId="ADAL" clId="{C99FE32A-0C55-45B0-BC8A-FA34FEC6275F}" dt="2020-03-18T13:10:28.711" v="376" actId="207"/>
          <ac:spMkLst>
            <pc:docMk/>
            <pc:sldMk cId="2230914095" sldId="425"/>
            <ac:spMk id="17" creationId="{B48209AA-A8F2-44E4-91B8-37F03DD3D5AB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18" creationId="{32D95C19-1E62-47E2-9464-ED4E9926FA35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19" creationId="{5991664A-27DE-49E2-9DC6-750FE8022B91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20" creationId="{FCB360D7-B05C-4F1A-A50A-2B22DEA3EE1A}"/>
          </ac:spMkLst>
        </pc:spChg>
        <pc:spChg chg="del">
          <ac:chgData name="Erik Král" userId="e92e8e71-05aa-4c44-9728-5ff1a0a20d65" providerId="ADAL" clId="{C99FE32A-0C55-45B0-BC8A-FA34FEC6275F}" dt="2020-03-18T13:09:41.273" v="344" actId="478"/>
          <ac:spMkLst>
            <pc:docMk/>
            <pc:sldMk cId="2230914095" sldId="425"/>
            <ac:spMk id="23" creationId="{5BE9C815-B2B0-4B11-8959-293CDD75CFCD}"/>
          </ac:spMkLst>
        </pc:spChg>
        <pc:cxnChg chg="add mod">
          <ac:chgData name="Erik Král" userId="e92e8e71-05aa-4c44-9728-5ff1a0a20d65" providerId="ADAL" clId="{C99FE32A-0C55-45B0-BC8A-FA34FEC6275F}" dt="2020-03-18T13:11:29.273" v="384" actId="208"/>
          <ac:cxnSpMkLst>
            <pc:docMk/>
            <pc:sldMk cId="2230914095" sldId="425"/>
            <ac:cxnSpMk id="7" creationId="{38C2B6FE-06DF-448A-9DBA-0E0232CF4BD5}"/>
          </ac:cxnSpMkLst>
        </pc:cxnChg>
      </pc:sldChg>
      <pc:sldChg chg="addSp delSp modSp add">
        <pc:chgData name="Erik Král" userId="e92e8e71-05aa-4c44-9728-5ff1a0a20d65" providerId="ADAL" clId="{C99FE32A-0C55-45B0-BC8A-FA34FEC6275F}" dt="2020-03-18T13:14:09.788" v="418" actId="20577"/>
        <pc:sldMkLst>
          <pc:docMk/>
          <pc:sldMk cId="830338680" sldId="426"/>
        </pc:sldMkLst>
        <pc:spChg chg="mod">
          <ac:chgData name="Erik Král" userId="e92e8e71-05aa-4c44-9728-5ff1a0a20d65" providerId="ADAL" clId="{C99FE32A-0C55-45B0-BC8A-FA34FEC6275F}" dt="2020-03-18T13:10:48.787" v="379" actId="207"/>
          <ac:spMkLst>
            <pc:docMk/>
            <pc:sldMk cId="830338680" sldId="426"/>
            <ac:spMk id="4" creationId="{CEC0D4D6-913C-4A89-A632-6C2B411BB56A}"/>
          </ac:spMkLst>
        </pc:spChg>
        <pc:spChg chg="mod ord">
          <ac:chgData name="Erik Král" userId="e92e8e71-05aa-4c44-9728-5ff1a0a20d65" providerId="ADAL" clId="{C99FE32A-0C55-45B0-BC8A-FA34FEC6275F}" dt="2020-03-18T13:11:04.413" v="382" actId="166"/>
          <ac:spMkLst>
            <pc:docMk/>
            <pc:sldMk cId="830338680" sldId="426"/>
            <ac:spMk id="18" creationId="{32D95C19-1E62-47E2-9464-ED4E9926FA35}"/>
          </ac:spMkLst>
        </pc:spChg>
        <pc:spChg chg="mod">
          <ac:chgData name="Erik Král" userId="e92e8e71-05aa-4c44-9728-5ff1a0a20d65" providerId="ADAL" clId="{C99FE32A-0C55-45B0-BC8A-FA34FEC6275F}" dt="2020-03-18T13:14:09.788" v="418" actId="20577"/>
          <ac:spMkLst>
            <pc:docMk/>
            <pc:sldMk cId="830338680" sldId="426"/>
            <ac:spMk id="19" creationId="{5991664A-27DE-49E2-9DC6-750FE8022B91}"/>
          </ac:spMkLst>
        </pc:spChg>
        <pc:spChg chg="del">
          <ac:chgData name="Erik Král" userId="e92e8e71-05aa-4c44-9728-5ff1a0a20d65" providerId="ADAL" clId="{C99FE32A-0C55-45B0-BC8A-FA34FEC6275F}" dt="2020-03-18T13:12:02.478" v="387" actId="478"/>
          <ac:spMkLst>
            <pc:docMk/>
            <pc:sldMk cId="830338680" sldId="426"/>
            <ac:spMk id="20" creationId="{FCB360D7-B05C-4F1A-A50A-2B22DEA3EE1A}"/>
          </ac:spMkLst>
        </pc:spChg>
        <pc:spChg chg="del">
          <ac:chgData name="Erik Král" userId="e92e8e71-05aa-4c44-9728-5ff1a0a20d65" providerId="ADAL" clId="{C99FE32A-0C55-45B0-BC8A-FA34FEC6275F}" dt="2020-03-18T13:12:02.478" v="387" actId="478"/>
          <ac:spMkLst>
            <pc:docMk/>
            <pc:sldMk cId="830338680" sldId="426"/>
            <ac:spMk id="23" creationId="{5BE9C815-B2B0-4B11-8959-293CDD75CFCD}"/>
          </ac:spMkLst>
        </pc:spChg>
        <pc:cxnChg chg="add mod">
          <ac:chgData name="Erik Král" userId="e92e8e71-05aa-4c44-9728-5ff1a0a20d65" providerId="ADAL" clId="{C99FE32A-0C55-45B0-BC8A-FA34FEC6275F}" dt="2020-03-18T13:12:12.779" v="389" actId="14100"/>
          <ac:cxnSpMkLst>
            <pc:docMk/>
            <pc:sldMk cId="830338680" sldId="426"/>
            <ac:cxnSpMk id="24" creationId="{9FFFC1AC-FAD2-4064-97A4-BC4C23BB1825}"/>
          </ac:cxnSpMkLst>
        </pc:cxnChg>
      </pc:sldChg>
      <pc:sldChg chg="addSp delSp modSp add">
        <pc:chgData name="Erik Král" userId="e92e8e71-05aa-4c44-9728-5ff1a0a20d65" providerId="ADAL" clId="{C99FE32A-0C55-45B0-BC8A-FA34FEC6275F}" dt="2020-03-18T13:17:44.337" v="453" actId="478"/>
        <pc:sldMkLst>
          <pc:docMk/>
          <pc:sldMk cId="617571108" sldId="427"/>
        </pc:sldMkLst>
        <pc:spChg chg="add mod ord">
          <ac:chgData name="Erik Král" userId="e92e8e71-05aa-4c44-9728-5ff1a0a20d65" providerId="ADAL" clId="{C99FE32A-0C55-45B0-BC8A-FA34FEC6275F}" dt="2020-03-18T13:16:05.148" v="430" actId="20577"/>
          <ac:spMkLst>
            <pc:docMk/>
            <pc:sldMk cId="617571108" sldId="427"/>
            <ac:spMk id="3" creationId="{E45BF781-9CC0-470B-9969-F3C8B4F8663E}"/>
          </ac:spMkLst>
        </pc:spChg>
        <pc:spChg chg="mod">
          <ac:chgData name="Erik Král" userId="e92e8e71-05aa-4c44-9728-5ff1a0a20d65" providerId="ADAL" clId="{C99FE32A-0C55-45B0-BC8A-FA34FEC6275F}" dt="2020-03-18T13:16:45.624" v="439" actId="207"/>
          <ac:spMkLst>
            <pc:docMk/>
            <pc:sldMk cId="617571108" sldId="427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15:38.476" v="426" actId="1076"/>
          <ac:spMkLst>
            <pc:docMk/>
            <pc:sldMk cId="617571108" sldId="427"/>
            <ac:spMk id="6" creationId="{9C413DFC-1812-4627-973D-A7937722D961}"/>
          </ac:spMkLst>
        </pc:spChg>
        <pc:spChg chg="add mod">
          <ac:chgData name="Erik Král" userId="e92e8e71-05aa-4c44-9728-5ff1a0a20d65" providerId="ADAL" clId="{C99FE32A-0C55-45B0-BC8A-FA34FEC6275F}" dt="2020-03-18T13:16:51.693" v="440" actId="207"/>
          <ac:spMkLst>
            <pc:docMk/>
            <pc:sldMk cId="617571108" sldId="427"/>
            <ac:spMk id="7" creationId="{34A2B319-7D7A-4009-B4A2-07A0109B1D4A}"/>
          </ac:spMkLst>
        </pc:spChg>
        <pc:spChg chg="mod">
          <ac:chgData name="Erik Král" userId="e92e8e71-05aa-4c44-9728-5ff1a0a20d65" providerId="ADAL" clId="{C99FE32A-0C55-45B0-BC8A-FA34FEC6275F}" dt="2020-03-18T13:13:34.874" v="400" actId="20577"/>
          <ac:spMkLst>
            <pc:docMk/>
            <pc:sldMk cId="617571108" sldId="427"/>
            <ac:spMk id="19" creationId="{5991664A-27DE-49E2-9DC6-750FE8022B91}"/>
          </ac:spMkLst>
        </pc:spChg>
        <pc:spChg chg="del mod">
          <ac:chgData name="Erik Král" userId="e92e8e71-05aa-4c44-9728-5ff1a0a20d65" providerId="ADAL" clId="{C99FE32A-0C55-45B0-BC8A-FA34FEC6275F}" dt="2020-03-18T13:17:44.337" v="453" actId="478"/>
          <ac:spMkLst>
            <pc:docMk/>
            <pc:sldMk cId="617571108" sldId="427"/>
            <ac:spMk id="20" creationId="{FCB360D7-B05C-4F1A-A50A-2B22DEA3EE1A}"/>
          </ac:spMkLst>
        </pc:spChg>
        <pc:spChg chg="del mod">
          <ac:chgData name="Erik Král" userId="e92e8e71-05aa-4c44-9728-5ff1a0a20d65" providerId="ADAL" clId="{C99FE32A-0C55-45B0-BC8A-FA34FEC6275F}" dt="2020-03-18T13:17:44.337" v="453" actId="478"/>
          <ac:spMkLst>
            <pc:docMk/>
            <pc:sldMk cId="617571108" sldId="427"/>
            <ac:spMk id="23" creationId="{5BE9C815-B2B0-4B11-8959-293CDD75CFCD}"/>
          </ac:spMkLst>
        </pc:spChg>
      </pc:sldChg>
      <pc:sldChg chg="addSp delSp modSp add">
        <pc:chgData name="Erik Král" userId="e92e8e71-05aa-4c44-9728-5ff1a0a20d65" providerId="ADAL" clId="{C99FE32A-0C55-45B0-BC8A-FA34FEC6275F}" dt="2020-03-18T13:18:56.844" v="461" actId="207"/>
        <pc:sldMkLst>
          <pc:docMk/>
          <pc:sldMk cId="1289424326" sldId="428"/>
        </pc:sldMkLst>
        <pc:spChg chg="mod">
          <ac:chgData name="Erik Král" userId="e92e8e71-05aa-4c44-9728-5ff1a0a20d65" providerId="ADAL" clId="{C99FE32A-0C55-45B0-BC8A-FA34FEC6275F}" dt="2020-03-18T13:18:52.682" v="460" actId="207"/>
          <ac:spMkLst>
            <pc:docMk/>
            <pc:sldMk cId="1289424326" sldId="428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14:00.562" v="410" actId="20577"/>
          <ac:spMkLst>
            <pc:docMk/>
            <pc:sldMk cId="1289424326" sldId="428"/>
            <ac:spMk id="19" creationId="{5991664A-27DE-49E2-9DC6-750FE8022B91}"/>
          </ac:spMkLst>
        </pc:spChg>
        <pc:spChg chg="mod">
          <ac:chgData name="Erik Král" userId="e92e8e71-05aa-4c44-9728-5ff1a0a20d65" providerId="ADAL" clId="{C99FE32A-0C55-45B0-BC8A-FA34FEC6275F}" dt="2020-03-18T13:18:56.844" v="461" actId="207"/>
          <ac:spMkLst>
            <pc:docMk/>
            <pc:sldMk cId="1289424326" sldId="428"/>
            <ac:spMk id="20" creationId="{FCB360D7-B05C-4F1A-A50A-2B22DEA3EE1A}"/>
          </ac:spMkLst>
        </pc:spChg>
        <pc:spChg chg="mod">
          <ac:chgData name="Erik Král" userId="e92e8e71-05aa-4c44-9728-5ff1a0a20d65" providerId="ADAL" clId="{C99FE32A-0C55-45B0-BC8A-FA34FEC6275F}" dt="2020-03-18T13:14:04.839" v="414" actId="20577"/>
          <ac:spMkLst>
            <pc:docMk/>
            <pc:sldMk cId="1289424326" sldId="428"/>
            <ac:spMk id="23" creationId="{5BE9C815-B2B0-4B11-8959-293CDD75CFCD}"/>
          </ac:spMkLst>
        </pc:spChg>
        <pc:spChg chg="add del">
          <ac:chgData name="Erik Král" userId="e92e8e71-05aa-4c44-9728-5ff1a0a20d65" providerId="ADAL" clId="{C99FE32A-0C55-45B0-BC8A-FA34FEC6275F}" dt="2020-03-18T13:18:12.195" v="455" actId="478"/>
          <ac:spMkLst>
            <pc:docMk/>
            <pc:sldMk cId="1289424326" sldId="428"/>
            <ac:spMk id="24" creationId="{B5BCBB6F-8011-4AD2-A343-240B9314DAC7}"/>
          </ac:spMkLst>
        </pc:spChg>
        <pc:spChg chg="add del">
          <ac:chgData name="Erik Král" userId="e92e8e71-05aa-4c44-9728-5ff1a0a20d65" providerId="ADAL" clId="{C99FE32A-0C55-45B0-BC8A-FA34FEC6275F}" dt="2020-03-18T13:18:12.195" v="455" actId="478"/>
          <ac:spMkLst>
            <pc:docMk/>
            <pc:sldMk cId="1289424326" sldId="428"/>
            <ac:spMk id="25" creationId="{2179E4EC-F47E-4655-B777-074E6F02345E}"/>
          </ac:spMkLst>
        </pc:spChg>
      </pc:sldChg>
      <pc:sldChg chg="addSp modSp add">
        <pc:chgData name="Erik Král" userId="e92e8e71-05aa-4c44-9728-5ff1a0a20d65" providerId="ADAL" clId="{C99FE32A-0C55-45B0-BC8A-FA34FEC6275F}" dt="2020-03-18T13:18:36.720" v="459" actId="14100"/>
        <pc:sldMkLst>
          <pc:docMk/>
          <pc:sldMk cId="443732945" sldId="429"/>
        </pc:sldMkLst>
        <pc:cxnChg chg="add mod">
          <ac:chgData name="Erik Král" userId="e92e8e71-05aa-4c44-9728-5ff1a0a20d65" providerId="ADAL" clId="{C99FE32A-0C55-45B0-BC8A-FA34FEC6275F}" dt="2020-03-18T13:18:36.720" v="459" actId="14100"/>
          <ac:cxnSpMkLst>
            <pc:docMk/>
            <pc:sldMk cId="443732945" sldId="429"/>
            <ac:cxnSpMk id="24" creationId="{61D11F75-74CC-4A09-9812-F97D847D534F}"/>
          </ac:cxnSpMkLst>
        </pc:cxnChg>
      </pc:sldChg>
      <pc:sldChg chg="modSp add">
        <pc:chgData name="Erik Král" userId="e92e8e71-05aa-4c44-9728-5ff1a0a20d65" providerId="ADAL" clId="{C99FE32A-0C55-45B0-BC8A-FA34FEC6275F}" dt="2020-03-18T13:19:08.755" v="464" actId="207"/>
        <pc:sldMkLst>
          <pc:docMk/>
          <pc:sldMk cId="155081212" sldId="430"/>
        </pc:sldMkLst>
        <pc:spChg chg="mod">
          <ac:chgData name="Erik Král" userId="e92e8e71-05aa-4c44-9728-5ff1a0a20d65" providerId="ADAL" clId="{C99FE32A-0C55-45B0-BC8A-FA34FEC6275F}" dt="2020-03-18T13:19:05.314" v="463" actId="207"/>
          <ac:spMkLst>
            <pc:docMk/>
            <pc:sldMk cId="155081212" sldId="430"/>
            <ac:spMk id="4" creationId="{CEC0D4D6-913C-4A89-A632-6C2B411BB56A}"/>
          </ac:spMkLst>
        </pc:spChg>
        <pc:spChg chg="mod">
          <ac:chgData name="Erik Král" userId="e92e8e71-05aa-4c44-9728-5ff1a0a20d65" providerId="ADAL" clId="{C99FE32A-0C55-45B0-BC8A-FA34FEC6275F}" dt="2020-03-18T13:19:08.755" v="464" actId="207"/>
          <ac:spMkLst>
            <pc:docMk/>
            <pc:sldMk cId="155081212" sldId="430"/>
            <ac:spMk id="20" creationId="{FCB360D7-B05C-4F1A-A50A-2B22DEA3EE1A}"/>
          </ac:spMkLst>
        </pc:spChg>
      </pc:sldChg>
    </pc:docChg>
  </pc:docChgLst>
  <pc:docChgLst>
    <pc:chgData name="Erik Král" userId="e92e8e71-05aa-4c44-9728-5ff1a0a20d65" providerId="ADAL" clId="{DC144796-05B1-4D6C-A3D7-AFC9932FDE32}"/>
    <pc:docChg chg="undo custSel addSld delSld modSld sldOrd">
      <pc:chgData name="Erik Král" userId="e92e8e71-05aa-4c44-9728-5ff1a0a20d65" providerId="ADAL" clId="{DC144796-05B1-4D6C-A3D7-AFC9932FDE32}" dt="2020-03-17T16:22:28.578" v="4699" actId="20577"/>
      <pc:docMkLst>
        <pc:docMk/>
      </pc:docMkLst>
      <pc:sldChg chg="modSp">
        <pc:chgData name="Erik Král" userId="e92e8e71-05aa-4c44-9728-5ff1a0a20d65" providerId="ADAL" clId="{DC144796-05B1-4D6C-A3D7-AFC9932FDE32}" dt="2020-03-17T11:48:00.737" v="24" actId="20577"/>
        <pc:sldMkLst>
          <pc:docMk/>
          <pc:sldMk cId="2148507867" sldId="256"/>
        </pc:sldMkLst>
        <pc:spChg chg="mod">
          <ac:chgData name="Erik Král" userId="e92e8e71-05aa-4c44-9728-5ff1a0a20d65" providerId="ADAL" clId="{DC144796-05B1-4D6C-A3D7-AFC9932FDE32}" dt="2020-03-17T11:48:00.737" v="24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7T11:48:13.990" v="77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17T11:48:13.990" v="7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7T11:50:41.495" v="668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17T11:50:41.495" v="668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17T11:55:28.940" v="669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17T11:55:28.940" v="669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C144796-05B1-4D6C-A3D7-AFC9932FDE32}" dt="2020-03-17T11:49:03.804" v="287" actId="20577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17T11:49:03.804" v="287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Sp modSp add">
        <pc:chgData name="Erik Král" userId="e92e8e71-05aa-4c44-9728-5ff1a0a20d65" providerId="ADAL" clId="{DC144796-05B1-4D6C-A3D7-AFC9932FDE32}" dt="2020-03-17T15:42:04.385" v="3635" actId="20577"/>
        <pc:sldMkLst>
          <pc:docMk/>
          <pc:sldMk cId="1255548635" sldId="378"/>
        </pc:sldMkLst>
        <pc:spChg chg="mod">
          <ac:chgData name="Erik Král" userId="e92e8e71-05aa-4c44-9728-5ff1a0a20d65" providerId="ADAL" clId="{DC144796-05B1-4D6C-A3D7-AFC9932FDE32}" dt="2020-03-17T15:42:04.385" v="3635" actId="20577"/>
          <ac:spMkLst>
            <pc:docMk/>
            <pc:sldMk cId="1255548635" sldId="378"/>
            <ac:spMk id="2" creationId="{2F54040E-BFD3-4318-A06C-2582056F869C}"/>
          </ac:spMkLst>
        </pc:spChg>
        <pc:spChg chg="mod">
          <ac:chgData name="Erik Král" userId="e92e8e71-05aa-4c44-9728-5ff1a0a20d65" providerId="ADAL" clId="{DC144796-05B1-4D6C-A3D7-AFC9932FDE32}" dt="2020-03-17T15:41:53.649" v="3627" actId="20577"/>
          <ac:spMkLst>
            <pc:docMk/>
            <pc:sldMk cId="1255548635" sldId="378"/>
            <ac:spMk id="3" creationId="{19AC6652-8372-4D70-A189-D642A0F26E0E}"/>
          </ac:spMkLst>
        </pc:spChg>
        <pc:spChg chg="del">
          <ac:chgData name="Erik Král" userId="e92e8e71-05aa-4c44-9728-5ff1a0a20d65" providerId="ADAL" clId="{DC144796-05B1-4D6C-A3D7-AFC9932FDE32}" dt="2020-03-17T13:47:51.178" v="985" actId="478"/>
          <ac:spMkLst>
            <pc:docMk/>
            <pc:sldMk cId="1255548635" sldId="378"/>
            <ac:spMk id="4" creationId="{E6EC16B8-AFB2-4ED3-AA0D-D787B40C46F6}"/>
          </ac:spMkLst>
        </pc:spChg>
      </pc:sldChg>
      <pc:sldChg chg="del">
        <pc:chgData name="Erik Král" userId="e92e8e71-05aa-4c44-9728-5ff1a0a20d65" providerId="ADAL" clId="{DC144796-05B1-4D6C-A3D7-AFC9932FDE32}" dt="2020-03-17T11:49:19.409" v="291" actId="2696"/>
        <pc:sldMkLst>
          <pc:docMk/>
          <pc:sldMk cId="1820220807" sldId="378"/>
        </pc:sldMkLst>
      </pc:sldChg>
      <pc:sldChg chg="del">
        <pc:chgData name="Erik Král" userId="e92e8e71-05aa-4c44-9728-5ff1a0a20d65" providerId="ADAL" clId="{DC144796-05B1-4D6C-A3D7-AFC9932FDE32}" dt="2020-03-17T11:49:19.385" v="288" actId="2696"/>
        <pc:sldMkLst>
          <pc:docMk/>
          <pc:sldMk cId="499833969" sldId="379"/>
        </pc:sldMkLst>
      </pc:sldChg>
      <pc:sldChg chg="delSp modSp add del">
        <pc:chgData name="Erik Král" userId="e92e8e71-05aa-4c44-9728-5ff1a0a20d65" providerId="ADAL" clId="{DC144796-05B1-4D6C-A3D7-AFC9932FDE32}" dt="2020-03-17T15:41:34.619" v="3564" actId="2696"/>
        <pc:sldMkLst>
          <pc:docMk/>
          <pc:sldMk cId="3096906560" sldId="379"/>
        </pc:sldMkLst>
        <pc:spChg chg="mod">
          <ac:chgData name="Erik Král" userId="e92e8e71-05aa-4c44-9728-5ff1a0a20d65" providerId="ADAL" clId="{DC144796-05B1-4D6C-A3D7-AFC9932FDE32}" dt="2020-03-17T13:48:59.728" v="1104"/>
          <ac:spMkLst>
            <pc:docMk/>
            <pc:sldMk cId="3096906560" sldId="379"/>
            <ac:spMk id="2" creationId="{8C5AEA8B-806E-42EA-AD8A-55AE91A6E764}"/>
          </ac:spMkLst>
        </pc:spChg>
        <pc:spChg chg="mod">
          <ac:chgData name="Erik Král" userId="e92e8e71-05aa-4c44-9728-5ff1a0a20d65" providerId="ADAL" clId="{DC144796-05B1-4D6C-A3D7-AFC9932FDE32}" dt="2020-03-17T13:52:01.050" v="1636" actId="114"/>
          <ac:spMkLst>
            <pc:docMk/>
            <pc:sldMk cId="3096906560" sldId="379"/>
            <ac:spMk id="3" creationId="{FD8E41C2-1EE8-453F-80FC-5A442537797F}"/>
          </ac:spMkLst>
        </pc:spChg>
        <pc:spChg chg="del">
          <ac:chgData name="Erik Král" userId="e92e8e71-05aa-4c44-9728-5ff1a0a20d65" providerId="ADAL" clId="{DC144796-05B1-4D6C-A3D7-AFC9932FDE32}" dt="2020-03-17T13:52:04.854" v="1637" actId="478"/>
          <ac:spMkLst>
            <pc:docMk/>
            <pc:sldMk cId="3096906560" sldId="379"/>
            <ac:spMk id="4" creationId="{8280825A-6011-42F6-BCD5-5D69AE604DE2}"/>
          </ac:spMkLst>
        </pc:spChg>
      </pc:sldChg>
      <pc:sldChg chg="modSp add">
        <pc:chgData name="Erik Král" userId="e92e8e71-05aa-4c44-9728-5ff1a0a20d65" providerId="ADAL" clId="{DC144796-05B1-4D6C-A3D7-AFC9932FDE32}" dt="2020-03-17T15:42:36.762" v="3669" actId="20577"/>
        <pc:sldMkLst>
          <pc:docMk/>
          <pc:sldMk cId="3877926806" sldId="379"/>
        </pc:sldMkLst>
        <pc:spChg chg="mod">
          <ac:chgData name="Erik Král" userId="e92e8e71-05aa-4c44-9728-5ff1a0a20d65" providerId="ADAL" clId="{DC144796-05B1-4D6C-A3D7-AFC9932FDE32}" dt="2020-03-17T15:42:36.762" v="3669" actId="20577"/>
          <ac:spMkLst>
            <pc:docMk/>
            <pc:sldMk cId="3877926806" sldId="379"/>
            <ac:spMk id="2" creationId="{8C5AEA8B-806E-42EA-AD8A-55AE91A6E764}"/>
          </ac:spMkLst>
        </pc:spChg>
      </pc:sldChg>
      <pc:sldChg chg="delSp modSp add">
        <pc:chgData name="Erik Král" userId="e92e8e71-05aa-4c44-9728-5ff1a0a20d65" providerId="ADAL" clId="{DC144796-05B1-4D6C-A3D7-AFC9932FDE32}" dt="2020-03-17T13:54:59.408" v="1916" actId="20577"/>
        <pc:sldMkLst>
          <pc:docMk/>
          <pc:sldMk cId="66877502" sldId="380"/>
        </pc:sldMkLst>
        <pc:spChg chg="mod">
          <ac:chgData name="Erik Král" userId="e92e8e71-05aa-4c44-9728-5ff1a0a20d65" providerId="ADAL" clId="{DC144796-05B1-4D6C-A3D7-AFC9932FDE32}" dt="2020-03-17T13:54:59.408" v="1916" actId="20577"/>
          <ac:spMkLst>
            <pc:docMk/>
            <pc:sldMk cId="66877502" sldId="380"/>
            <ac:spMk id="2" creationId="{CF9ACADE-07E8-40F5-9D8C-4D4A7B35B699}"/>
          </ac:spMkLst>
        </pc:spChg>
        <pc:spChg chg="mod">
          <ac:chgData name="Erik Král" userId="e92e8e71-05aa-4c44-9728-5ff1a0a20d65" providerId="ADAL" clId="{DC144796-05B1-4D6C-A3D7-AFC9932FDE32}" dt="2020-03-17T13:54:49.587" v="1915" actId="113"/>
          <ac:spMkLst>
            <pc:docMk/>
            <pc:sldMk cId="66877502" sldId="380"/>
            <ac:spMk id="3" creationId="{356FE689-593F-4FF6-B018-3997D364AA0E}"/>
          </ac:spMkLst>
        </pc:spChg>
        <pc:spChg chg="del">
          <ac:chgData name="Erik Král" userId="e92e8e71-05aa-4c44-9728-5ff1a0a20d65" providerId="ADAL" clId="{DC144796-05B1-4D6C-A3D7-AFC9932FDE32}" dt="2020-03-17T13:54:20.468" v="1862" actId="478"/>
          <ac:spMkLst>
            <pc:docMk/>
            <pc:sldMk cId="66877502" sldId="380"/>
            <ac:spMk id="4" creationId="{B54F8376-2F2C-48E9-8FC1-FE5635DF402B}"/>
          </ac:spMkLst>
        </pc:spChg>
      </pc:sldChg>
      <pc:sldChg chg="modSp add">
        <pc:chgData name="Erik Král" userId="e92e8e71-05aa-4c44-9728-5ff1a0a20d65" providerId="ADAL" clId="{DC144796-05B1-4D6C-A3D7-AFC9932FDE32}" dt="2020-03-17T14:00:41.314" v="2464"/>
        <pc:sldMkLst>
          <pc:docMk/>
          <pc:sldMk cId="3042027691" sldId="381"/>
        </pc:sldMkLst>
        <pc:spChg chg="mod">
          <ac:chgData name="Erik Král" userId="e92e8e71-05aa-4c44-9728-5ff1a0a20d65" providerId="ADAL" clId="{DC144796-05B1-4D6C-A3D7-AFC9932FDE32}" dt="2020-03-17T14:00:41.314" v="2464"/>
          <ac:spMkLst>
            <pc:docMk/>
            <pc:sldMk cId="3042027691" sldId="381"/>
            <ac:spMk id="3" creationId="{356FE689-593F-4FF6-B018-3997D364AA0E}"/>
          </ac:spMkLst>
        </pc:spChg>
      </pc:sldChg>
      <pc:sldChg chg="addSp delSp modSp add">
        <pc:chgData name="Erik Král" userId="e92e8e71-05aa-4c44-9728-5ff1a0a20d65" providerId="ADAL" clId="{DC144796-05B1-4D6C-A3D7-AFC9932FDE32}" dt="2020-03-17T13:56:16.952" v="2080" actId="20577"/>
        <pc:sldMkLst>
          <pc:docMk/>
          <pc:sldMk cId="937106643" sldId="382"/>
        </pc:sldMkLst>
        <pc:spChg chg="del">
          <ac:chgData name="Erik Král" userId="e92e8e71-05aa-4c44-9728-5ff1a0a20d65" providerId="ADAL" clId="{DC144796-05B1-4D6C-A3D7-AFC9932FDE32}" dt="2020-03-17T13:55:12.864" v="1919"/>
          <ac:spMkLst>
            <pc:docMk/>
            <pc:sldMk cId="937106643" sldId="382"/>
            <ac:spMk id="2" creationId="{4EDE3B01-4734-4EA0-BF35-E87BDCB53F71}"/>
          </ac:spMkLst>
        </pc:spChg>
        <pc:spChg chg="del">
          <ac:chgData name="Erik Král" userId="e92e8e71-05aa-4c44-9728-5ff1a0a20d65" providerId="ADAL" clId="{DC144796-05B1-4D6C-A3D7-AFC9932FDE32}" dt="2020-03-17T13:55:12.864" v="1919"/>
          <ac:spMkLst>
            <pc:docMk/>
            <pc:sldMk cId="937106643" sldId="382"/>
            <ac:spMk id="3" creationId="{E87D9C08-81DE-4C18-8E04-0D71A49FF8C4}"/>
          </ac:spMkLst>
        </pc:spChg>
        <pc:spChg chg="del">
          <ac:chgData name="Erik Král" userId="e92e8e71-05aa-4c44-9728-5ff1a0a20d65" providerId="ADAL" clId="{DC144796-05B1-4D6C-A3D7-AFC9932FDE32}" dt="2020-03-17T13:55:15.799" v="1920" actId="478"/>
          <ac:spMkLst>
            <pc:docMk/>
            <pc:sldMk cId="937106643" sldId="382"/>
            <ac:spMk id="4" creationId="{E32A4B7B-FBBF-4CDE-A691-D1F9BD91BCB5}"/>
          </ac:spMkLst>
        </pc:spChg>
        <pc:spChg chg="add mod">
          <ac:chgData name="Erik Král" userId="e92e8e71-05aa-4c44-9728-5ff1a0a20d65" providerId="ADAL" clId="{DC144796-05B1-4D6C-A3D7-AFC9932FDE32}" dt="2020-03-17T13:55:21.073" v="1936" actId="20577"/>
          <ac:spMkLst>
            <pc:docMk/>
            <pc:sldMk cId="937106643" sldId="382"/>
            <ac:spMk id="6" creationId="{C3ACEB3F-1A11-4ECB-9EDF-70DD286CE245}"/>
          </ac:spMkLst>
        </pc:spChg>
        <pc:spChg chg="add mod">
          <ac:chgData name="Erik Král" userId="e92e8e71-05aa-4c44-9728-5ff1a0a20d65" providerId="ADAL" clId="{DC144796-05B1-4D6C-A3D7-AFC9932FDE32}" dt="2020-03-17T13:56:16.952" v="2080" actId="20577"/>
          <ac:spMkLst>
            <pc:docMk/>
            <pc:sldMk cId="937106643" sldId="382"/>
            <ac:spMk id="7" creationId="{2390B0B6-A711-413D-A9F9-D693CEE9CE2E}"/>
          </ac:spMkLst>
        </pc:spChg>
      </pc:sldChg>
      <pc:sldChg chg="delSp modSp add">
        <pc:chgData name="Erik Král" userId="e92e8e71-05aa-4c44-9728-5ff1a0a20d65" providerId="ADAL" clId="{DC144796-05B1-4D6C-A3D7-AFC9932FDE32}" dt="2020-03-17T15:50:04.924" v="3946"/>
        <pc:sldMkLst>
          <pc:docMk/>
          <pc:sldMk cId="1824015706" sldId="383"/>
        </pc:sldMkLst>
        <pc:spChg chg="mod">
          <ac:chgData name="Erik Král" userId="e92e8e71-05aa-4c44-9728-5ff1a0a20d65" providerId="ADAL" clId="{DC144796-05B1-4D6C-A3D7-AFC9932FDE32}" dt="2020-03-17T14:59:13.099" v="2718" actId="20577"/>
          <ac:spMkLst>
            <pc:docMk/>
            <pc:sldMk cId="1824015706" sldId="383"/>
            <ac:spMk id="2" creationId="{13FB18E1-F8F4-4C13-A66A-A310922C4538}"/>
          </ac:spMkLst>
        </pc:spChg>
        <pc:spChg chg="mod">
          <ac:chgData name="Erik Král" userId="e92e8e71-05aa-4c44-9728-5ff1a0a20d65" providerId="ADAL" clId="{DC144796-05B1-4D6C-A3D7-AFC9932FDE32}" dt="2020-03-17T15:50:04.924" v="3946"/>
          <ac:spMkLst>
            <pc:docMk/>
            <pc:sldMk cId="1824015706" sldId="383"/>
            <ac:spMk id="3" creationId="{5370990B-57DC-47F4-9EDA-1FCB184BA8CF}"/>
          </ac:spMkLst>
        </pc:spChg>
        <pc:spChg chg="del">
          <ac:chgData name="Erik Král" userId="e92e8e71-05aa-4c44-9728-5ff1a0a20d65" providerId="ADAL" clId="{DC144796-05B1-4D6C-A3D7-AFC9932FDE32}" dt="2020-03-17T13:59:14.258" v="2331" actId="478"/>
          <ac:spMkLst>
            <pc:docMk/>
            <pc:sldMk cId="1824015706" sldId="383"/>
            <ac:spMk id="4" creationId="{450B49CA-C27A-466C-9337-6462A0D700B1}"/>
          </ac:spMkLst>
        </pc:spChg>
      </pc:sldChg>
      <pc:sldChg chg="addSp delSp modSp add">
        <pc:chgData name="Erik Král" userId="e92e8e71-05aa-4c44-9728-5ff1a0a20d65" providerId="ADAL" clId="{DC144796-05B1-4D6C-A3D7-AFC9932FDE32}" dt="2020-03-17T13:58:58.358" v="2326" actId="113"/>
        <pc:sldMkLst>
          <pc:docMk/>
          <pc:sldMk cId="3206366372" sldId="384"/>
        </pc:sldMkLst>
        <pc:spChg chg="mod">
          <ac:chgData name="Erik Král" userId="e92e8e71-05aa-4c44-9728-5ff1a0a20d65" providerId="ADAL" clId="{DC144796-05B1-4D6C-A3D7-AFC9932FDE32}" dt="2020-03-17T13:57:07.007" v="2197"/>
          <ac:spMkLst>
            <pc:docMk/>
            <pc:sldMk cId="3206366372" sldId="384"/>
            <ac:spMk id="2" creationId="{AD660697-135C-4943-A593-5093EB5A93EE}"/>
          </ac:spMkLst>
        </pc:spChg>
        <pc:spChg chg="mod">
          <ac:chgData name="Erik Král" userId="e92e8e71-05aa-4c44-9728-5ff1a0a20d65" providerId="ADAL" clId="{DC144796-05B1-4D6C-A3D7-AFC9932FDE32}" dt="2020-03-17T13:57:41.050" v="2313" actId="113"/>
          <ac:spMkLst>
            <pc:docMk/>
            <pc:sldMk cId="3206366372" sldId="384"/>
            <ac:spMk id="3" creationId="{624061C6-90E0-48BF-A4CE-3DC13BFE115F}"/>
          </ac:spMkLst>
        </pc:spChg>
        <pc:spChg chg="del">
          <ac:chgData name="Erik Král" userId="e92e8e71-05aa-4c44-9728-5ff1a0a20d65" providerId="ADAL" clId="{DC144796-05B1-4D6C-A3D7-AFC9932FDE32}" dt="2020-03-17T13:57:35.987" v="2312" actId="478"/>
          <ac:spMkLst>
            <pc:docMk/>
            <pc:sldMk cId="3206366372" sldId="384"/>
            <ac:spMk id="4" creationId="{2F4CAEF7-0E61-48CE-9B78-D4EA529D38C7}"/>
          </ac:spMkLst>
        </pc:spChg>
        <pc:spChg chg="add del">
          <ac:chgData name="Erik Král" userId="e92e8e71-05aa-4c44-9728-5ff1a0a20d65" providerId="ADAL" clId="{DC144796-05B1-4D6C-A3D7-AFC9932FDE32}" dt="2020-03-17T13:58:37.584" v="2315" actId="478"/>
          <ac:spMkLst>
            <pc:docMk/>
            <pc:sldMk cId="3206366372" sldId="384"/>
            <ac:spMk id="6" creationId="{50417B0D-222F-4263-8CFA-7A98BE5AC508}"/>
          </ac:spMkLst>
        </pc:spChg>
        <pc:spChg chg="add mod">
          <ac:chgData name="Erik Král" userId="e92e8e71-05aa-4c44-9728-5ff1a0a20d65" providerId="ADAL" clId="{DC144796-05B1-4D6C-A3D7-AFC9932FDE32}" dt="2020-03-17T13:58:58.358" v="2326" actId="113"/>
          <ac:spMkLst>
            <pc:docMk/>
            <pc:sldMk cId="3206366372" sldId="384"/>
            <ac:spMk id="7" creationId="{3036B863-2CAC-46FC-94A5-5E888A45A1A9}"/>
          </ac:spMkLst>
        </pc:spChg>
      </pc:sldChg>
      <pc:sldChg chg="del">
        <pc:chgData name="Erik Král" userId="e92e8e71-05aa-4c44-9728-5ff1a0a20d65" providerId="ADAL" clId="{DC144796-05B1-4D6C-A3D7-AFC9932FDE32}" dt="2020-03-17T11:49:19.422" v="293" actId="2696"/>
        <pc:sldMkLst>
          <pc:docMk/>
          <pc:sldMk cId="1144900693" sldId="385"/>
        </pc:sldMkLst>
      </pc:sldChg>
      <pc:sldChg chg="addSp delSp modSp add">
        <pc:chgData name="Erik Král" userId="e92e8e71-05aa-4c44-9728-5ff1a0a20d65" providerId="ADAL" clId="{DC144796-05B1-4D6C-A3D7-AFC9932FDE32}" dt="2020-03-17T15:40:01.206" v="3485" actId="20577"/>
        <pc:sldMkLst>
          <pc:docMk/>
          <pc:sldMk cId="1331038334" sldId="385"/>
        </pc:sldMkLst>
        <pc:spChg chg="mod">
          <ac:chgData name="Erik Král" userId="e92e8e71-05aa-4c44-9728-5ff1a0a20d65" providerId="ADAL" clId="{DC144796-05B1-4D6C-A3D7-AFC9932FDE32}" dt="2020-03-17T15:31:06.112" v="2913"/>
          <ac:spMkLst>
            <pc:docMk/>
            <pc:sldMk cId="1331038334" sldId="385"/>
            <ac:spMk id="2" creationId="{EF59BA2A-0807-49CB-BA5B-3ED41DE0AE9F}"/>
          </ac:spMkLst>
        </pc:spChg>
        <pc:spChg chg="mod">
          <ac:chgData name="Erik Král" userId="e92e8e71-05aa-4c44-9728-5ff1a0a20d65" providerId="ADAL" clId="{DC144796-05B1-4D6C-A3D7-AFC9932FDE32}" dt="2020-03-17T15:40:01.206" v="3485" actId="20577"/>
          <ac:spMkLst>
            <pc:docMk/>
            <pc:sldMk cId="1331038334" sldId="385"/>
            <ac:spMk id="3" creationId="{6FF51D9D-4B63-462F-86CE-C1724D57AD03}"/>
          </ac:spMkLst>
        </pc:spChg>
        <pc:spChg chg="del">
          <ac:chgData name="Erik Král" userId="e92e8e71-05aa-4c44-9728-5ff1a0a20d65" providerId="ADAL" clId="{DC144796-05B1-4D6C-A3D7-AFC9932FDE32}" dt="2020-03-17T14:01:31.350" v="2639" actId="478"/>
          <ac:spMkLst>
            <pc:docMk/>
            <pc:sldMk cId="1331038334" sldId="385"/>
            <ac:spMk id="4" creationId="{36BA3752-A4D6-4FDE-99B9-BBEC04937BB6}"/>
          </ac:spMkLst>
        </pc:spChg>
        <pc:spChg chg="add mod">
          <ac:chgData name="Erik Král" userId="e92e8e71-05aa-4c44-9728-5ff1a0a20d65" providerId="ADAL" clId="{DC144796-05B1-4D6C-A3D7-AFC9932FDE32}" dt="2020-03-17T15:38:31.519" v="3272" actId="20577"/>
          <ac:spMkLst>
            <pc:docMk/>
            <pc:sldMk cId="1331038334" sldId="385"/>
            <ac:spMk id="6" creationId="{02B50BF3-9E3C-4D86-B6F1-E3577E4F57B3}"/>
          </ac:spMkLst>
        </pc:spChg>
      </pc:sldChg>
      <pc:sldChg chg="del">
        <pc:chgData name="Erik Král" userId="e92e8e71-05aa-4c44-9728-5ff1a0a20d65" providerId="ADAL" clId="{DC144796-05B1-4D6C-A3D7-AFC9932FDE32}" dt="2020-03-17T11:49:19.431" v="294" actId="2696"/>
        <pc:sldMkLst>
          <pc:docMk/>
          <pc:sldMk cId="1190688512" sldId="386"/>
        </pc:sldMkLst>
      </pc:sldChg>
      <pc:sldChg chg="addSp delSp modSp add del">
        <pc:chgData name="Erik Král" userId="e92e8e71-05aa-4c44-9728-5ff1a0a20d65" providerId="ADAL" clId="{DC144796-05B1-4D6C-A3D7-AFC9932FDE32}" dt="2020-03-17T15:04:06.727" v="2735" actId="2696"/>
        <pc:sldMkLst>
          <pc:docMk/>
          <pc:sldMk cId="3410435067" sldId="386"/>
        </pc:sldMkLst>
        <pc:spChg chg="mod">
          <ac:chgData name="Erik Král" userId="e92e8e71-05aa-4c44-9728-5ff1a0a20d65" providerId="ADAL" clId="{DC144796-05B1-4D6C-A3D7-AFC9932FDE32}" dt="2020-03-17T15:03:40.547" v="2724"/>
          <ac:spMkLst>
            <pc:docMk/>
            <pc:sldMk cId="3410435067" sldId="386"/>
            <ac:spMk id="2" creationId="{15556509-3DCB-4F66-88EA-979356AB52AF}"/>
          </ac:spMkLst>
        </pc:spChg>
        <pc:spChg chg="del">
          <ac:chgData name="Erik Král" userId="e92e8e71-05aa-4c44-9728-5ff1a0a20d65" providerId="ADAL" clId="{DC144796-05B1-4D6C-A3D7-AFC9932FDE32}" dt="2020-03-17T14:59:26.744" v="2721" actId="478"/>
          <ac:spMkLst>
            <pc:docMk/>
            <pc:sldMk cId="3410435067" sldId="386"/>
            <ac:spMk id="4" creationId="{E80A6DA4-10F2-404B-89E6-2EF5847A3FD3}"/>
          </ac:spMkLst>
        </pc:spChg>
        <pc:spChg chg="add del">
          <ac:chgData name="Erik Král" userId="e92e8e71-05aa-4c44-9728-5ff1a0a20d65" providerId="ADAL" clId="{DC144796-05B1-4D6C-A3D7-AFC9932FDE32}" dt="2020-03-17T15:03:46.334" v="2726"/>
          <ac:spMkLst>
            <pc:docMk/>
            <pc:sldMk cId="3410435067" sldId="386"/>
            <ac:spMk id="6" creationId="{2F7062D9-2A9D-4AC3-904D-E7E73C9B08CE}"/>
          </ac:spMkLst>
        </pc:spChg>
      </pc:sldChg>
      <pc:sldChg chg="del">
        <pc:chgData name="Erik Král" userId="e92e8e71-05aa-4c44-9728-5ff1a0a20d65" providerId="ADAL" clId="{DC144796-05B1-4D6C-A3D7-AFC9932FDE32}" dt="2020-03-17T11:49:19.440" v="295" actId="2696"/>
        <pc:sldMkLst>
          <pc:docMk/>
          <pc:sldMk cId="1968850463" sldId="387"/>
        </pc:sldMkLst>
      </pc:sldChg>
      <pc:sldChg chg="del">
        <pc:chgData name="Erik Král" userId="e92e8e71-05aa-4c44-9728-5ff1a0a20d65" providerId="ADAL" clId="{DC144796-05B1-4D6C-A3D7-AFC9932FDE32}" dt="2020-03-17T11:49:19.451" v="296" actId="2696"/>
        <pc:sldMkLst>
          <pc:docMk/>
          <pc:sldMk cId="602162950" sldId="388"/>
        </pc:sldMkLst>
      </pc:sldChg>
      <pc:sldChg chg="del">
        <pc:chgData name="Erik Král" userId="e92e8e71-05aa-4c44-9728-5ff1a0a20d65" providerId="ADAL" clId="{DC144796-05B1-4D6C-A3D7-AFC9932FDE32}" dt="2020-03-17T11:49:19.462" v="297" actId="2696"/>
        <pc:sldMkLst>
          <pc:docMk/>
          <pc:sldMk cId="3628009893" sldId="389"/>
        </pc:sldMkLst>
      </pc:sldChg>
      <pc:sldChg chg="del">
        <pc:chgData name="Erik Král" userId="e92e8e71-05aa-4c44-9728-5ff1a0a20d65" providerId="ADAL" clId="{DC144796-05B1-4D6C-A3D7-AFC9932FDE32}" dt="2020-03-17T11:49:19.474" v="298" actId="2696"/>
        <pc:sldMkLst>
          <pc:docMk/>
          <pc:sldMk cId="486283197" sldId="390"/>
        </pc:sldMkLst>
      </pc:sldChg>
      <pc:sldChg chg="addSp delSp modSp add del">
        <pc:chgData name="Erik Král" userId="e92e8e71-05aa-4c44-9728-5ff1a0a20d65" providerId="ADAL" clId="{DC144796-05B1-4D6C-A3D7-AFC9932FDE32}" dt="2020-03-17T15:35:38.031" v="3241" actId="20577"/>
        <pc:sldMkLst>
          <pc:docMk/>
          <pc:sldMk cId="2510419312" sldId="391"/>
        </pc:sldMkLst>
        <pc:spChg chg="mod">
          <ac:chgData name="Erik Král" userId="e92e8e71-05aa-4c44-9728-5ff1a0a20d65" providerId="ADAL" clId="{DC144796-05B1-4D6C-A3D7-AFC9932FDE32}" dt="2020-03-17T15:03:43.343" v="2725"/>
          <ac:spMkLst>
            <pc:docMk/>
            <pc:sldMk cId="2510419312" sldId="391"/>
            <ac:spMk id="2" creationId="{EEA7AB69-2049-4437-9039-09146C9AEAF2}"/>
          </ac:spMkLst>
        </pc:spChg>
        <pc:spChg chg="add mod">
          <ac:chgData name="Erik Král" userId="e92e8e71-05aa-4c44-9728-5ff1a0a20d65" providerId="ADAL" clId="{DC144796-05B1-4D6C-A3D7-AFC9932FDE32}" dt="2020-03-17T15:35:38.031" v="3241" actId="20577"/>
          <ac:spMkLst>
            <pc:docMk/>
            <pc:sldMk cId="2510419312" sldId="391"/>
            <ac:spMk id="3" creationId="{1CDCC051-0A3F-433E-BAB9-1A4D22478041}"/>
          </ac:spMkLst>
        </pc:spChg>
        <pc:spChg chg="del">
          <ac:chgData name="Erik Král" userId="e92e8e71-05aa-4c44-9728-5ff1a0a20d65" providerId="ADAL" clId="{DC144796-05B1-4D6C-A3D7-AFC9932FDE32}" dt="2020-03-17T15:03:49.558" v="2727" actId="478"/>
          <ac:spMkLst>
            <pc:docMk/>
            <pc:sldMk cId="2510419312" sldId="391"/>
            <ac:spMk id="7" creationId="{EF9849EC-1D9A-4154-B22B-9A7A2DF68D14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9" creationId="{BC670A61-036B-44F4-AE9C-10FC6D63E78D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0" creationId="{1D2D47C0-D201-4BBE-A5E5-0B3BD41A22F6}"/>
          </ac:spMkLst>
        </pc:spChg>
        <pc:spChg chg="add del mod">
          <ac:chgData name="Erik Král" userId="e92e8e71-05aa-4c44-9728-5ff1a0a20d65" providerId="ADAL" clId="{DC144796-05B1-4D6C-A3D7-AFC9932FDE32}" dt="2020-03-17T15:10:20.337" v="2829" actId="478"/>
          <ac:spMkLst>
            <pc:docMk/>
            <pc:sldMk cId="2510419312" sldId="391"/>
            <ac:spMk id="11" creationId="{DB129CF2-E9B3-43C3-82E5-EEEA87F72B35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2" creationId="{612461D7-DC4A-425F-A9AE-CB1471933BF9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3" creationId="{FA75918C-3E7B-4A11-B290-A1242D7EEC55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4" creationId="{E31797FA-DEA6-48A5-AC22-933A2239A647}"/>
          </ac:spMkLst>
        </pc:spChg>
        <pc:spChg chg="add 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15" creationId="{154E8E40-4353-44BB-9F90-DF46C42A1000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21" creationId="{E61A8C46-6056-423B-9947-94120B074273}"/>
          </ac:spMkLst>
        </pc:spChg>
        <pc:spChg chg="del mod">
          <ac:chgData name="Erik Král" userId="e92e8e71-05aa-4c44-9728-5ff1a0a20d65" providerId="ADAL" clId="{DC144796-05B1-4D6C-A3D7-AFC9932FDE32}" dt="2020-03-17T15:06:19.374" v="2787" actId="478"/>
          <ac:spMkLst>
            <pc:docMk/>
            <pc:sldMk cId="2510419312" sldId="391"/>
            <ac:spMk id="22" creationId="{B7E51456-5F44-45C8-91A1-06FF13F98914}"/>
          </ac:spMkLst>
        </pc:spChg>
      </pc:sldChg>
      <pc:sldChg chg="modSp add del">
        <pc:chgData name="Erik Král" userId="e92e8e71-05aa-4c44-9728-5ff1a0a20d65" providerId="ADAL" clId="{DC144796-05B1-4D6C-A3D7-AFC9932FDE32}" dt="2020-03-17T15:06:57.357" v="2814" actId="2696"/>
        <pc:sldMkLst>
          <pc:docMk/>
          <pc:sldMk cId="2167512241" sldId="392"/>
        </pc:sldMkLst>
        <pc:spChg chg="mod">
          <ac:chgData name="Erik Král" userId="e92e8e71-05aa-4c44-9728-5ff1a0a20d65" providerId="ADAL" clId="{DC144796-05B1-4D6C-A3D7-AFC9932FDE32}" dt="2020-03-17T15:06:27.112" v="2789" actId="207"/>
          <ac:spMkLst>
            <pc:docMk/>
            <pc:sldMk cId="2167512241" sldId="392"/>
            <ac:spMk id="11" creationId="{DB129CF2-E9B3-43C3-82E5-EEEA87F72B35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5:33.818" v="3240" actId="20577"/>
        <pc:sldMkLst>
          <pc:docMk/>
          <pc:sldMk cId="968812556" sldId="393"/>
        </pc:sldMkLst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10" creationId="{1D2D47C0-D201-4BBE-A5E5-0B3BD41A22F6}"/>
          </ac:spMkLst>
        </pc:spChg>
        <pc:spChg chg="del mod">
          <ac:chgData name="Erik Král" userId="e92e8e71-05aa-4c44-9728-5ff1a0a20d65" providerId="ADAL" clId="{DC144796-05B1-4D6C-A3D7-AFC9932FDE32}" dt="2020-03-17T15:10:46.724" v="2841" actId="478"/>
          <ac:spMkLst>
            <pc:docMk/>
            <pc:sldMk cId="968812556" sldId="393"/>
            <ac:spMk id="11" creationId="{DB129CF2-E9B3-43C3-82E5-EEEA87F72B35}"/>
          </ac:spMkLst>
        </pc:spChg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13" creationId="{FA75918C-3E7B-4A11-B290-A1242D7EEC55}"/>
          </ac:spMkLst>
        </pc:spChg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15" creationId="{154E8E40-4353-44BB-9F90-DF46C42A1000}"/>
          </ac:spMkLst>
        </pc:spChg>
        <pc:spChg chg="add del mod">
          <ac:chgData name="Erik Král" userId="e92e8e71-05aa-4c44-9728-5ff1a0a20d65" providerId="ADAL" clId="{DC144796-05B1-4D6C-A3D7-AFC9932FDE32}" dt="2020-03-17T15:07:17.032" v="2817" actId="478"/>
          <ac:spMkLst>
            <pc:docMk/>
            <pc:sldMk cId="968812556" sldId="393"/>
            <ac:spMk id="16" creationId="{DA89675A-C1FD-4160-9787-06CB03D992EC}"/>
          </ac:spMkLst>
        </pc:spChg>
        <pc:spChg chg="add del mod">
          <ac:chgData name="Erik Král" userId="e92e8e71-05aa-4c44-9728-5ff1a0a20d65" providerId="ADAL" clId="{DC144796-05B1-4D6C-A3D7-AFC9932FDE32}" dt="2020-03-17T15:07:17.032" v="2817" actId="478"/>
          <ac:spMkLst>
            <pc:docMk/>
            <pc:sldMk cId="968812556" sldId="393"/>
            <ac:spMk id="17" creationId="{B48209AA-A8F2-44E4-91B8-37F03DD3D5AB}"/>
          </ac:spMkLst>
        </pc:spChg>
        <pc:spChg chg="add mod">
          <ac:chgData name="Erik Král" userId="e92e8e71-05aa-4c44-9728-5ff1a0a20d65" providerId="ADAL" clId="{DC144796-05B1-4D6C-A3D7-AFC9932FDE32}" dt="2020-03-17T15:35:33.818" v="3240" actId="20577"/>
          <ac:spMkLst>
            <pc:docMk/>
            <pc:sldMk cId="968812556" sldId="393"/>
            <ac:spMk id="18" creationId="{9DDA090F-01B2-465E-940B-5F2D8FFC1D51}"/>
          </ac:spMkLst>
        </pc:spChg>
        <pc:spChg chg="mod">
          <ac:chgData name="Erik Král" userId="e92e8e71-05aa-4c44-9728-5ff1a0a20d65" providerId="ADAL" clId="{DC144796-05B1-4D6C-A3D7-AFC9932FDE32}" dt="2020-03-17T15:07:38.517" v="2821" actId="208"/>
          <ac:spMkLst>
            <pc:docMk/>
            <pc:sldMk cId="968812556" sldId="393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7T15:07:31.949" v="2820" actId="208"/>
          <ac:spMkLst>
            <pc:docMk/>
            <pc:sldMk cId="968812556" sldId="393"/>
            <ac:spMk id="22" creationId="{B7E51456-5F44-45C8-91A1-06FF13F98914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5:30.296" v="3239" actId="20577"/>
        <pc:sldMkLst>
          <pc:docMk/>
          <pc:sldMk cId="4245153736" sldId="394"/>
        </pc:sldMkLst>
        <pc:spChg chg="mod">
          <ac:chgData name="Erik Král" userId="e92e8e71-05aa-4c44-9728-5ff1a0a20d65" providerId="ADAL" clId="{DC144796-05B1-4D6C-A3D7-AFC9932FDE32}" dt="2020-03-17T15:09:24.761" v="2824" actId="207"/>
          <ac:spMkLst>
            <pc:docMk/>
            <pc:sldMk cId="4245153736" sldId="394"/>
            <ac:spMk id="10" creationId="{1D2D47C0-D201-4BBE-A5E5-0B3BD41A22F6}"/>
          </ac:spMkLst>
        </pc:spChg>
        <pc:spChg chg="del mod">
          <ac:chgData name="Erik Král" userId="e92e8e71-05aa-4c44-9728-5ff1a0a20d65" providerId="ADAL" clId="{DC144796-05B1-4D6C-A3D7-AFC9932FDE32}" dt="2020-03-17T15:10:54.883" v="2843" actId="478"/>
          <ac:spMkLst>
            <pc:docMk/>
            <pc:sldMk cId="4245153736" sldId="394"/>
            <ac:spMk id="11" creationId="{DB129CF2-E9B3-43C3-82E5-EEEA87F72B35}"/>
          </ac:spMkLst>
        </pc:spChg>
        <pc:spChg chg="mod">
          <ac:chgData name="Erik Král" userId="e92e8e71-05aa-4c44-9728-5ff1a0a20d65" providerId="ADAL" clId="{DC144796-05B1-4D6C-A3D7-AFC9932FDE32}" dt="2020-03-17T15:12:24.479" v="2857" actId="208"/>
          <ac:spMkLst>
            <pc:docMk/>
            <pc:sldMk cId="4245153736" sldId="394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5:12:17.967" v="2856" actId="207"/>
          <ac:spMkLst>
            <pc:docMk/>
            <pc:sldMk cId="4245153736" sldId="394"/>
            <ac:spMk id="17" creationId="{B48209AA-A8F2-44E4-91B8-37F03DD3D5AB}"/>
          </ac:spMkLst>
        </pc:spChg>
        <pc:spChg chg="add mod">
          <ac:chgData name="Erik Král" userId="e92e8e71-05aa-4c44-9728-5ff1a0a20d65" providerId="ADAL" clId="{DC144796-05B1-4D6C-A3D7-AFC9932FDE32}" dt="2020-03-17T15:35:30.296" v="3239" actId="20577"/>
          <ac:spMkLst>
            <pc:docMk/>
            <pc:sldMk cId="4245153736" sldId="394"/>
            <ac:spMk id="18" creationId="{0BFA0459-DFA3-443F-9976-E7534DC34C85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5:26.525" v="3238" actId="20577"/>
        <pc:sldMkLst>
          <pc:docMk/>
          <pc:sldMk cId="3275450993" sldId="395"/>
        </pc:sldMkLst>
        <pc:spChg chg="mod">
          <ac:chgData name="Erik Král" userId="e92e8e71-05aa-4c44-9728-5ff1a0a20d65" providerId="ADAL" clId="{DC144796-05B1-4D6C-A3D7-AFC9932FDE32}" dt="2020-03-17T15:13:15.352" v="2862" actId="207"/>
          <ac:spMkLst>
            <pc:docMk/>
            <pc:sldMk cId="3275450993" sldId="395"/>
            <ac:spMk id="10" creationId="{1D2D47C0-D201-4BBE-A5E5-0B3BD41A22F6}"/>
          </ac:spMkLst>
        </pc:spChg>
        <pc:spChg chg="del mod">
          <ac:chgData name="Erik Král" userId="e92e8e71-05aa-4c44-9728-5ff1a0a20d65" providerId="ADAL" clId="{DC144796-05B1-4D6C-A3D7-AFC9932FDE32}" dt="2020-03-17T15:11:00.128" v="2845" actId="478"/>
          <ac:spMkLst>
            <pc:docMk/>
            <pc:sldMk cId="3275450993" sldId="395"/>
            <ac:spMk id="11" creationId="{DB129CF2-E9B3-43C3-82E5-EEEA87F72B35}"/>
          </ac:spMkLst>
        </pc:spChg>
        <pc:spChg chg="mod">
          <ac:chgData name="Erik Král" userId="e92e8e71-05aa-4c44-9728-5ff1a0a20d65" providerId="ADAL" clId="{DC144796-05B1-4D6C-A3D7-AFC9932FDE32}" dt="2020-03-17T15:13:41.411" v="2868" actId="20577"/>
          <ac:spMkLst>
            <pc:docMk/>
            <pc:sldMk cId="3275450993" sldId="395"/>
            <ac:spMk id="16" creationId="{DA89675A-C1FD-4160-9787-06CB03D992EC}"/>
          </ac:spMkLst>
        </pc:spChg>
        <pc:spChg chg="add mod">
          <ac:chgData name="Erik Král" userId="e92e8e71-05aa-4c44-9728-5ff1a0a20d65" providerId="ADAL" clId="{DC144796-05B1-4D6C-A3D7-AFC9932FDE32}" dt="2020-03-17T15:35:26.525" v="3238" actId="20577"/>
          <ac:spMkLst>
            <pc:docMk/>
            <pc:sldMk cId="3275450993" sldId="395"/>
            <ac:spMk id="18" creationId="{AA76A1B5-37B6-49C2-A025-9445CC6C76FD}"/>
          </ac:spMkLst>
        </pc:spChg>
      </pc:sldChg>
      <pc:sldChg chg="addSp modSp add">
        <pc:chgData name="Erik Král" userId="e92e8e71-05aa-4c44-9728-5ff1a0a20d65" providerId="ADAL" clId="{DC144796-05B1-4D6C-A3D7-AFC9932FDE32}" dt="2020-03-17T15:35:22.652" v="3237" actId="20577"/>
        <pc:sldMkLst>
          <pc:docMk/>
          <pc:sldMk cId="2010371001" sldId="396"/>
        </pc:sldMkLst>
        <pc:spChg chg="mod">
          <ac:chgData name="Erik Král" userId="e92e8e71-05aa-4c44-9728-5ff1a0a20d65" providerId="ADAL" clId="{DC144796-05B1-4D6C-A3D7-AFC9932FDE32}" dt="2020-03-17T15:13:35.940" v="2865" actId="207"/>
          <ac:spMkLst>
            <pc:docMk/>
            <pc:sldMk cId="2010371001" sldId="396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5:35:22.652" v="3237" actId="20577"/>
          <ac:spMkLst>
            <pc:docMk/>
            <pc:sldMk cId="2010371001" sldId="396"/>
            <ac:spMk id="18" creationId="{AA76A1B5-37B6-49C2-A025-9445CC6C76FD}"/>
          </ac:spMkLst>
        </pc:spChg>
        <pc:cxnChg chg="add mod">
          <ac:chgData name="Erik Král" userId="e92e8e71-05aa-4c44-9728-5ff1a0a20d65" providerId="ADAL" clId="{DC144796-05B1-4D6C-A3D7-AFC9932FDE32}" dt="2020-03-17T15:14:00.750" v="2870" actId="14100"/>
          <ac:cxnSpMkLst>
            <pc:docMk/>
            <pc:sldMk cId="2010371001" sldId="396"/>
            <ac:cxnSpMk id="4" creationId="{7DC3B566-DD6D-4DE2-87DD-C10744C4C86C}"/>
          </ac:cxnSpMkLst>
        </pc:cxnChg>
      </pc:sldChg>
      <pc:sldChg chg="add del">
        <pc:chgData name="Erik Král" userId="e92e8e71-05aa-4c44-9728-5ff1a0a20d65" providerId="ADAL" clId="{DC144796-05B1-4D6C-A3D7-AFC9932FDE32}" dt="2020-03-17T15:09:40.055" v="2827"/>
        <pc:sldMkLst>
          <pc:docMk/>
          <pc:sldMk cId="2071105292" sldId="396"/>
        </pc:sldMkLst>
      </pc:sldChg>
      <pc:sldChg chg="modSp add">
        <pc:chgData name="Erik Král" userId="e92e8e71-05aa-4c44-9728-5ff1a0a20d65" providerId="ADAL" clId="{DC144796-05B1-4D6C-A3D7-AFC9932FDE32}" dt="2020-03-17T15:35:18.572" v="3236" actId="20577"/>
        <pc:sldMkLst>
          <pc:docMk/>
          <pc:sldMk cId="1618395881" sldId="397"/>
        </pc:sldMkLst>
        <pc:spChg chg="mod">
          <ac:chgData name="Erik Král" userId="e92e8e71-05aa-4c44-9728-5ff1a0a20d65" providerId="ADAL" clId="{DC144796-05B1-4D6C-A3D7-AFC9932FDE32}" dt="2020-03-17T15:15:22.256" v="2875" actId="207"/>
          <ac:spMkLst>
            <pc:docMk/>
            <pc:sldMk cId="1618395881" sldId="397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35:18.572" v="3236" actId="20577"/>
          <ac:spMkLst>
            <pc:docMk/>
            <pc:sldMk cId="1618395881" sldId="397"/>
            <ac:spMk id="18" creationId="{AA76A1B5-37B6-49C2-A025-9445CC6C76FD}"/>
          </ac:spMkLst>
        </pc:spChg>
      </pc:sldChg>
      <pc:sldChg chg="modSp add">
        <pc:chgData name="Erik Král" userId="e92e8e71-05aa-4c44-9728-5ff1a0a20d65" providerId="ADAL" clId="{DC144796-05B1-4D6C-A3D7-AFC9932FDE32}" dt="2020-03-17T15:35:15.287" v="3235" actId="20577"/>
        <pc:sldMkLst>
          <pc:docMk/>
          <pc:sldMk cId="3564690380" sldId="398"/>
        </pc:sldMkLst>
        <pc:spChg chg="mod">
          <ac:chgData name="Erik Král" userId="e92e8e71-05aa-4c44-9728-5ff1a0a20d65" providerId="ADAL" clId="{DC144796-05B1-4D6C-A3D7-AFC9932FDE32}" dt="2020-03-17T15:16:48.133" v="2903" actId="20577"/>
          <ac:spMkLst>
            <pc:docMk/>
            <pc:sldMk cId="3564690380" sldId="398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35:15.287" v="3235" actId="20577"/>
          <ac:spMkLst>
            <pc:docMk/>
            <pc:sldMk cId="3564690380" sldId="398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5:35.782" v="2880" actId="207"/>
          <ac:spMkLst>
            <pc:docMk/>
            <pc:sldMk cId="3564690380" sldId="398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DC144796-05B1-4D6C-A3D7-AFC9932FDE32}" dt="2020-03-17T15:35:11.652" v="3234" actId="20577"/>
        <pc:sldMkLst>
          <pc:docMk/>
          <pc:sldMk cId="1229500501" sldId="399"/>
        </pc:sldMkLst>
        <pc:spChg chg="mod">
          <ac:chgData name="Erik Král" userId="e92e8e71-05aa-4c44-9728-5ff1a0a20d65" providerId="ADAL" clId="{DC144796-05B1-4D6C-A3D7-AFC9932FDE32}" dt="2020-03-17T15:16:36.395" v="2901" actId="20577"/>
          <ac:spMkLst>
            <pc:docMk/>
            <pc:sldMk cId="1229500501" sldId="399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16:30.258" v="2897" actId="20577"/>
          <ac:spMkLst>
            <pc:docMk/>
            <pc:sldMk cId="1229500501" sldId="399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35:11.652" v="3234" actId="20577"/>
          <ac:spMkLst>
            <pc:docMk/>
            <pc:sldMk cId="1229500501" sldId="399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6:33.402" v="2899" actId="20577"/>
          <ac:spMkLst>
            <pc:docMk/>
            <pc:sldMk cId="1229500501" sldId="399"/>
            <ac:spMk id="21" creationId="{E61A8C46-6056-423B-9947-94120B074273}"/>
          </ac:spMkLst>
        </pc:spChg>
      </pc:sldChg>
      <pc:sldChg chg="modSp add ord">
        <pc:chgData name="Erik Král" userId="e92e8e71-05aa-4c44-9728-5ff1a0a20d65" providerId="ADAL" clId="{DC144796-05B1-4D6C-A3D7-AFC9932FDE32}" dt="2020-03-17T15:35:04.095" v="3232" actId="20577"/>
        <pc:sldMkLst>
          <pc:docMk/>
          <pc:sldMk cId="3463844869" sldId="400"/>
        </pc:sldMkLst>
        <pc:spChg chg="mod">
          <ac:chgData name="Erik Král" userId="e92e8e71-05aa-4c44-9728-5ff1a0a20d65" providerId="ADAL" clId="{DC144796-05B1-4D6C-A3D7-AFC9932FDE32}" dt="2020-03-17T15:16:57.692" v="2905" actId="20577"/>
          <ac:spMkLst>
            <pc:docMk/>
            <pc:sldMk cId="3463844869" sldId="400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17:03.093" v="2909" actId="20577"/>
          <ac:spMkLst>
            <pc:docMk/>
            <pc:sldMk cId="3463844869" sldId="400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17:05.475" v="2911" actId="20577"/>
          <ac:spMkLst>
            <pc:docMk/>
            <pc:sldMk cId="3463844869" sldId="400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35:04.095" v="3232" actId="20577"/>
          <ac:spMkLst>
            <pc:docMk/>
            <pc:sldMk cId="3463844869" sldId="400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7:00.734" v="2907" actId="20577"/>
          <ac:spMkLst>
            <pc:docMk/>
            <pc:sldMk cId="3463844869" sldId="400"/>
            <ac:spMk id="21" creationId="{E61A8C46-6056-423B-9947-94120B074273}"/>
          </ac:spMkLst>
        </pc:spChg>
      </pc:sldChg>
      <pc:sldChg chg="addSp modSp add">
        <pc:chgData name="Erik Král" userId="e92e8e71-05aa-4c44-9728-5ff1a0a20d65" providerId="ADAL" clId="{DC144796-05B1-4D6C-A3D7-AFC9932FDE32}" dt="2020-03-17T15:57:43.164" v="3984"/>
        <pc:sldMkLst>
          <pc:docMk/>
          <pc:sldMk cId="3350780353" sldId="401"/>
        </pc:sldMkLst>
        <pc:spChg chg="mod">
          <ac:chgData name="Erik Král" userId="e92e8e71-05aa-4c44-9728-5ff1a0a20d65" providerId="ADAL" clId="{DC144796-05B1-4D6C-A3D7-AFC9932FDE32}" dt="2020-03-17T15:16:14.207" v="2894" actId="20577"/>
          <ac:spMkLst>
            <pc:docMk/>
            <pc:sldMk cId="3350780353" sldId="401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16:07.095" v="2890" actId="20577"/>
          <ac:spMkLst>
            <pc:docMk/>
            <pc:sldMk cId="3350780353" sldId="401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15:57.159" v="2887" actId="207"/>
          <ac:spMkLst>
            <pc:docMk/>
            <pc:sldMk cId="3350780353" sldId="401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35:08.117" v="3233" actId="20577"/>
          <ac:spMkLst>
            <pc:docMk/>
            <pc:sldMk cId="3350780353" sldId="401"/>
            <ac:spMk id="18" creationId="{AA76A1B5-37B6-49C2-A025-9445CC6C76FD}"/>
          </ac:spMkLst>
        </pc:spChg>
        <pc:spChg chg="mod">
          <ac:chgData name="Erik Král" userId="e92e8e71-05aa-4c44-9728-5ff1a0a20d65" providerId="ADAL" clId="{DC144796-05B1-4D6C-A3D7-AFC9932FDE32}" dt="2020-03-17T15:16:10.206" v="2892" actId="20577"/>
          <ac:spMkLst>
            <pc:docMk/>
            <pc:sldMk cId="3350780353" sldId="401"/>
            <ac:spMk id="21" creationId="{E61A8C46-6056-423B-9947-94120B074273}"/>
          </ac:spMkLst>
        </pc:spChg>
        <pc:cxnChg chg="add">
          <ac:chgData name="Erik Král" userId="e92e8e71-05aa-4c44-9728-5ff1a0a20d65" providerId="ADAL" clId="{DC144796-05B1-4D6C-A3D7-AFC9932FDE32}" dt="2020-03-17T15:57:43.164" v="3984"/>
          <ac:cxnSpMkLst>
            <pc:docMk/>
            <pc:sldMk cId="3350780353" sldId="401"/>
            <ac:cxnSpMk id="19" creationId="{ECF541D4-3818-4648-AC9D-FF6BABCC3777}"/>
          </ac:cxnSpMkLst>
        </pc:cxnChg>
      </pc:sldChg>
      <pc:sldChg chg="delSp modSp add">
        <pc:chgData name="Erik Král" userId="e92e8e71-05aa-4c44-9728-5ff1a0a20d65" providerId="ADAL" clId="{DC144796-05B1-4D6C-A3D7-AFC9932FDE32}" dt="2020-03-17T15:33:24.450" v="3227" actId="478"/>
        <pc:sldMkLst>
          <pc:docMk/>
          <pc:sldMk cId="778107063" sldId="402"/>
        </pc:sldMkLst>
        <pc:spChg chg="mod">
          <ac:chgData name="Erik Král" userId="e92e8e71-05aa-4c44-9728-5ff1a0a20d65" providerId="ADAL" clId="{DC144796-05B1-4D6C-A3D7-AFC9932FDE32}" dt="2020-03-17T15:31:51.650" v="2914"/>
          <ac:spMkLst>
            <pc:docMk/>
            <pc:sldMk cId="778107063" sldId="402"/>
            <ac:spMk id="2" creationId="{D6D599E6-2D11-40E0-8F75-971C290D535F}"/>
          </ac:spMkLst>
        </pc:spChg>
        <pc:spChg chg="mod">
          <ac:chgData name="Erik Král" userId="e92e8e71-05aa-4c44-9728-5ff1a0a20d65" providerId="ADAL" clId="{DC144796-05B1-4D6C-A3D7-AFC9932FDE32}" dt="2020-03-17T15:33:21.624" v="3226" actId="20577"/>
          <ac:spMkLst>
            <pc:docMk/>
            <pc:sldMk cId="778107063" sldId="402"/>
            <ac:spMk id="3" creationId="{D2C5DB36-165E-43CA-B48F-40142F7A7D66}"/>
          </ac:spMkLst>
        </pc:spChg>
        <pc:spChg chg="del">
          <ac:chgData name="Erik Král" userId="e92e8e71-05aa-4c44-9728-5ff1a0a20d65" providerId="ADAL" clId="{DC144796-05B1-4D6C-A3D7-AFC9932FDE32}" dt="2020-03-17T15:33:24.450" v="3227" actId="478"/>
          <ac:spMkLst>
            <pc:docMk/>
            <pc:sldMk cId="778107063" sldId="402"/>
            <ac:spMk id="4" creationId="{54038C09-3E19-45E0-B751-E3DD47FC12D3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37:46.239" v="3259" actId="1076"/>
        <pc:sldMkLst>
          <pc:docMk/>
          <pc:sldMk cId="785641157" sldId="403"/>
        </pc:sldMkLst>
        <pc:spChg chg="mod">
          <ac:chgData name="Erik Král" userId="e92e8e71-05aa-4c44-9728-5ff1a0a20d65" providerId="ADAL" clId="{DC144796-05B1-4D6C-A3D7-AFC9932FDE32}" dt="2020-03-17T15:33:37.138" v="3229"/>
          <ac:spMkLst>
            <pc:docMk/>
            <pc:sldMk cId="785641157" sldId="403"/>
            <ac:spMk id="2" creationId="{CC536FD7-5BDB-4950-9991-0630B94F83C1}"/>
          </ac:spMkLst>
        </pc:spChg>
        <pc:spChg chg="del">
          <ac:chgData name="Erik Král" userId="e92e8e71-05aa-4c44-9728-5ff1a0a20d65" providerId="ADAL" clId="{DC144796-05B1-4D6C-A3D7-AFC9932FDE32}" dt="2020-03-17T15:33:44.454" v="3231" actId="478"/>
          <ac:spMkLst>
            <pc:docMk/>
            <pc:sldMk cId="785641157" sldId="403"/>
            <ac:spMk id="3" creationId="{0A464337-F77C-4A97-BD0A-42C71593D2F8}"/>
          </ac:spMkLst>
        </pc:spChg>
        <pc:spChg chg="del">
          <ac:chgData name="Erik Král" userId="e92e8e71-05aa-4c44-9728-5ff1a0a20d65" providerId="ADAL" clId="{DC144796-05B1-4D6C-A3D7-AFC9932FDE32}" dt="2020-03-17T15:33:41.245" v="3230" actId="478"/>
          <ac:spMkLst>
            <pc:docMk/>
            <pc:sldMk cId="785641157" sldId="403"/>
            <ac:spMk id="4" creationId="{33B54047-7015-4C84-90D6-E146D272CA92}"/>
          </ac:spMkLst>
        </pc:spChg>
        <pc:spChg chg="add mod">
          <ac:chgData name="Erik Král" userId="e92e8e71-05aa-4c44-9728-5ff1a0a20d65" providerId="ADAL" clId="{DC144796-05B1-4D6C-A3D7-AFC9932FDE32}" dt="2020-03-17T15:37:42.919" v="3258" actId="1076"/>
          <ac:spMkLst>
            <pc:docMk/>
            <pc:sldMk cId="785641157" sldId="403"/>
            <ac:spMk id="6" creationId="{44A2033C-08EF-47B4-BDF9-899B3C35413F}"/>
          </ac:spMkLst>
        </pc:spChg>
        <pc:spChg chg="add mod">
          <ac:chgData name="Erik Král" userId="e92e8e71-05aa-4c44-9728-5ff1a0a20d65" providerId="ADAL" clId="{DC144796-05B1-4D6C-A3D7-AFC9932FDE32}" dt="2020-03-17T15:37:46.239" v="3259" actId="1076"/>
          <ac:spMkLst>
            <pc:docMk/>
            <pc:sldMk cId="785641157" sldId="403"/>
            <ac:spMk id="7" creationId="{D9E92968-F7DE-4866-A168-3E4125F53589}"/>
          </ac:spMkLst>
        </pc:spChg>
      </pc:sldChg>
      <pc:sldChg chg="modSp add">
        <pc:chgData name="Erik Král" userId="e92e8e71-05aa-4c44-9728-5ff1a0a20d65" providerId="ADAL" clId="{DC144796-05B1-4D6C-A3D7-AFC9932FDE32}" dt="2020-03-17T15:40:58.457" v="3563" actId="20577"/>
        <pc:sldMkLst>
          <pc:docMk/>
          <pc:sldMk cId="3989476132" sldId="404"/>
        </pc:sldMkLst>
        <pc:spChg chg="mod">
          <ac:chgData name="Erik Král" userId="e92e8e71-05aa-4c44-9728-5ff1a0a20d65" providerId="ADAL" clId="{DC144796-05B1-4D6C-A3D7-AFC9932FDE32}" dt="2020-03-17T15:40:47.249" v="3522" actId="20577"/>
          <ac:spMkLst>
            <pc:docMk/>
            <pc:sldMk cId="3989476132" sldId="404"/>
            <ac:spMk id="6" creationId="{C3ACEB3F-1A11-4ECB-9EDF-70DD286CE245}"/>
          </ac:spMkLst>
        </pc:spChg>
        <pc:spChg chg="mod">
          <ac:chgData name="Erik Král" userId="e92e8e71-05aa-4c44-9728-5ff1a0a20d65" providerId="ADAL" clId="{DC144796-05B1-4D6C-A3D7-AFC9932FDE32}" dt="2020-03-17T15:40:58.457" v="3563" actId="20577"/>
          <ac:spMkLst>
            <pc:docMk/>
            <pc:sldMk cId="3989476132" sldId="404"/>
            <ac:spMk id="7" creationId="{2390B0B6-A711-413D-A9F9-D693CEE9CE2E}"/>
          </ac:spMkLst>
        </pc:spChg>
      </pc:sldChg>
      <pc:sldChg chg="delSp modSp add">
        <pc:chgData name="Erik Král" userId="e92e8e71-05aa-4c44-9728-5ff1a0a20d65" providerId="ADAL" clId="{DC144796-05B1-4D6C-A3D7-AFC9932FDE32}" dt="2020-03-17T15:48:46.878" v="3945" actId="20577"/>
        <pc:sldMkLst>
          <pc:docMk/>
          <pc:sldMk cId="4209366391" sldId="405"/>
        </pc:sldMkLst>
        <pc:spChg chg="mod">
          <ac:chgData name="Erik Král" userId="e92e8e71-05aa-4c44-9728-5ff1a0a20d65" providerId="ADAL" clId="{DC144796-05B1-4D6C-A3D7-AFC9932FDE32}" dt="2020-03-17T15:42:43.462" v="3692" actId="20577"/>
          <ac:spMkLst>
            <pc:docMk/>
            <pc:sldMk cId="4209366391" sldId="405"/>
            <ac:spMk id="2" creationId="{38DF49B1-2201-413C-9C38-F8F709F67582}"/>
          </ac:spMkLst>
        </pc:spChg>
        <pc:spChg chg="mod">
          <ac:chgData name="Erik Král" userId="e92e8e71-05aa-4c44-9728-5ff1a0a20d65" providerId="ADAL" clId="{DC144796-05B1-4D6C-A3D7-AFC9932FDE32}" dt="2020-03-17T15:48:46.878" v="3945" actId="20577"/>
          <ac:spMkLst>
            <pc:docMk/>
            <pc:sldMk cId="4209366391" sldId="405"/>
            <ac:spMk id="3" creationId="{6048ECF5-24A4-4F75-900C-DEEEE015E93F}"/>
          </ac:spMkLst>
        </pc:spChg>
        <pc:spChg chg="del">
          <ac:chgData name="Erik Král" userId="e92e8e71-05aa-4c44-9728-5ff1a0a20d65" providerId="ADAL" clId="{DC144796-05B1-4D6C-A3D7-AFC9932FDE32}" dt="2020-03-17T15:43:34.157" v="3750" actId="478"/>
          <ac:spMkLst>
            <pc:docMk/>
            <pc:sldMk cId="4209366391" sldId="405"/>
            <ac:spMk id="4" creationId="{70B0B900-9ACB-4A62-8034-7F8EE0E8937F}"/>
          </ac:spMkLst>
        </pc:spChg>
      </pc:sldChg>
      <pc:sldChg chg="addSp delSp modSp add">
        <pc:chgData name="Erik Král" userId="e92e8e71-05aa-4c44-9728-5ff1a0a20d65" providerId="ADAL" clId="{DC144796-05B1-4D6C-A3D7-AFC9932FDE32}" dt="2020-03-17T15:53:32.403" v="3958" actId="478"/>
        <pc:sldMkLst>
          <pc:docMk/>
          <pc:sldMk cId="126586958" sldId="406"/>
        </pc:sldMkLst>
        <pc:spChg chg="mod">
          <ac:chgData name="Erik Král" userId="e92e8e71-05aa-4c44-9728-5ff1a0a20d65" providerId="ADAL" clId="{DC144796-05B1-4D6C-A3D7-AFC9932FDE32}" dt="2020-03-17T15:51:49.416" v="3950"/>
          <ac:spMkLst>
            <pc:docMk/>
            <pc:sldMk cId="126586958" sldId="406"/>
            <ac:spMk id="2" creationId="{EEA7AB69-2049-4437-9039-09146C9AEAF2}"/>
          </ac:spMkLst>
        </pc:spChg>
        <pc:spChg chg="add mod">
          <ac:chgData name="Erik Král" userId="e92e8e71-05aa-4c44-9728-5ff1a0a20d65" providerId="ADAL" clId="{DC144796-05B1-4D6C-A3D7-AFC9932FDE32}" dt="2020-03-17T15:52:58.103" v="3955" actId="403"/>
          <ac:spMkLst>
            <pc:docMk/>
            <pc:sldMk cId="126586958" sldId="406"/>
            <ac:spMk id="3" creationId="{FC736D06-D309-42FB-8AC4-51B87F8DF503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9" creationId="{BC670A61-036B-44F4-AE9C-10FC6D63E78D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0" creationId="{1D2D47C0-D201-4BBE-A5E5-0B3BD41A22F6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2" creationId="{612461D7-DC4A-425F-A9AE-CB1471933BF9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3" creationId="{FA75918C-3E7B-4A11-B290-A1242D7EEC55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4" creationId="{E31797FA-DEA6-48A5-AC22-933A2239A647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17" creationId="{B48209AA-A8F2-44E4-91B8-37F03DD3D5AB}"/>
          </ac:spMkLst>
        </pc:spChg>
        <pc:spChg chg="del">
          <ac:chgData name="Erik Král" userId="e92e8e71-05aa-4c44-9728-5ff1a0a20d65" providerId="ADAL" clId="{DC144796-05B1-4D6C-A3D7-AFC9932FDE32}" dt="2020-03-17T15:52:47.877" v="3951" actId="478"/>
          <ac:spMkLst>
            <pc:docMk/>
            <pc:sldMk cId="126586958" sldId="406"/>
            <ac:spMk id="18" creationId="{AA76A1B5-37B6-49C2-A025-9445CC6C76FD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21" creationId="{E61A8C46-6056-423B-9947-94120B074273}"/>
          </ac:spMkLst>
        </pc:spChg>
        <pc:spChg chg="del">
          <ac:chgData name="Erik Král" userId="e92e8e71-05aa-4c44-9728-5ff1a0a20d65" providerId="ADAL" clId="{DC144796-05B1-4D6C-A3D7-AFC9932FDE32}" dt="2020-03-17T15:53:32.403" v="3958" actId="478"/>
          <ac:spMkLst>
            <pc:docMk/>
            <pc:sldMk cId="126586958" sldId="406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DC144796-05B1-4D6C-A3D7-AFC9932FDE32}" dt="2020-03-17T15:51:40.611" v="3948" actId="2696"/>
        <pc:sldMkLst>
          <pc:docMk/>
          <pc:sldMk cId="1795581749" sldId="406"/>
        </pc:sldMkLst>
      </pc:sldChg>
      <pc:sldChg chg="addSp modSp add">
        <pc:chgData name="Erik Král" userId="e92e8e71-05aa-4c44-9728-5ff1a0a20d65" providerId="ADAL" clId="{DC144796-05B1-4D6C-A3D7-AFC9932FDE32}" dt="2020-03-17T15:58:26.527" v="3985"/>
        <pc:sldMkLst>
          <pc:docMk/>
          <pc:sldMk cId="3784972107" sldId="407"/>
        </pc:sldMkLst>
        <pc:spChg chg="mod">
          <ac:chgData name="Erik Král" userId="e92e8e71-05aa-4c44-9728-5ff1a0a20d65" providerId="ADAL" clId="{DC144796-05B1-4D6C-A3D7-AFC9932FDE32}" dt="2020-03-17T15:56:43.049" v="3982" actId="207"/>
          <ac:spMkLst>
            <pc:docMk/>
            <pc:sldMk cId="3784972107" sldId="407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5:56:28.441" v="3975" actId="20577"/>
          <ac:spMkLst>
            <pc:docMk/>
            <pc:sldMk cId="3784972107" sldId="407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56:33.198" v="3979" actId="20577"/>
          <ac:spMkLst>
            <pc:docMk/>
            <pc:sldMk cId="3784972107" sldId="407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56:35.173" v="3981" actId="20577"/>
          <ac:spMkLst>
            <pc:docMk/>
            <pc:sldMk cId="3784972107" sldId="407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56:48.899" v="3983" actId="207"/>
          <ac:spMkLst>
            <pc:docMk/>
            <pc:sldMk cId="3784972107" sldId="407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5:56:48.899" v="3983" actId="207"/>
          <ac:spMkLst>
            <pc:docMk/>
            <pc:sldMk cId="3784972107" sldId="407"/>
            <ac:spMk id="17" creationId="{B48209AA-A8F2-44E4-91B8-37F03DD3D5AB}"/>
          </ac:spMkLst>
        </pc:spChg>
        <pc:spChg chg="mod">
          <ac:chgData name="Erik Král" userId="e92e8e71-05aa-4c44-9728-5ff1a0a20d65" providerId="ADAL" clId="{DC144796-05B1-4D6C-A3D7-AFC9932FDE32}" dt="2020-03-17T15:56:30.539" v="3977" actId="20577"/>
          <ac:spMkLst>
            <pc:docMk/>
            <pc:sldMk cId="3784972107" sldId="407"/>
            <ac:spMk id="21" creationId="{E61A8C46-6056-423B-9947-94120B074273}"/>
          </ac:spMkLst>
        </pc:spChg>
        <pc:cxnChg chg="add">
          <ac:chgData name="Erik Král" userId="e92e8e71-05aa-4c44-9728-5ff1a0a20d65" providerId="ADAL" clId="{DC144796-05B1-4D6C-A3D7-AFC9932FDE32}" dt="2020-03-17T15:58:26.527" v="3985"/>
          <ac:cxnSpMkLst>
            <pc:docMk/>
            <pc:sldMk cId="3784972107" sldId="407"/>
            <ac:cxnSpMk id="18" creationId="{F631D4B8-5FA2-49F1-B93D-5E50FD6A3FE1}"/>
          </ac:cxnSpMkLst>
        </pc:cxnChg>
      </pc:sldChg>
      <pc:sldChg chg="delSp modSp add">
        <pc:chgData name="Erik Král" userId="e92e8e71-05aa-4c44-9728-5ff1a0a20d65" providerId="ADAL" clId="{DC144796-05B1-4D6C-A3D7-AFC9932FDE32}" dt="2020-03-17T15:54:22.076" v="3972" actId="208"/>
        <pc:sldMkLst>
          <pc:docMk/>
          <pc:sldMk cId="279030063" sldId="408"/>
        </pc:sldMkLst>
        <pc:spChg chg="mod">
          <ac:chgData name="Erik Král" userId="e92e8e71-05aa-4c44-9728-5ff1a0a20d65" providerId="ADAL" clId="{DC144796-05B1-4D6C-A3D7-AFC9932FDE32}" dt="2020-03-17T15:53:57.672" v="3967" actId="207"/>
          <ac:spMkLst>
            <pc:docMk/>
            <pc:sldMk cId="279030063" sldId="408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10" creationId="{1D2D47C0-D201-4BBE-A5E5-0B3BD41A22F6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13" creationId="{FA75918C-3E7B-4A11-B290-A1242D7EEC55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7T15:54:00.638" v="3968" actId="478"/>
          <ac:spMkLst>
            <pc:docMk/>
            <pc:sldMk cId="279030063" sldId="408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7T15:54:00.638" v="3968" actId="478"/>
          <ac:spMkLst>
            <pc:docMk/>
            <pc:sldMk cId="279030063" sldId="408"/>
            <ac:spMk id="17" creationId="{B48209AA-A8F2-44E4-91B8-37F03DD3D5AB}"/>
          </ac:spMkLst>
        </pc:spChg>
        <pc:spChg chg="mod">
          <ac:chgData name="Erik Král" userId="e92e8e71-05aa-4c44-9728-5ff1a0a20d65" providerId="ADAL" clId="{DC144796-05B1-4D6C-A3D7-AFC9932FDE32}" dt="2020-03-17T15:54:22.076" v="3972" actId="208"/>
          <ac:spMkLst>
            <pc:docMk/>
            <pc:sldMk cId="279030063" sldId="408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7T15:54:09.619" v="3969" actId="207"/>
          <ac:spMkLst>
            <pc:docMk/>
            <pc:sldMk cId="279030063" sldId="408"/>
            <ac:spMk id="22" creationId="{B7E51456-5F44-45C8-91A1-06FF13F98914}"/>
          </ac:spMkLst>
        </pc:spChg>
      </pc:sldChg>
      <pc:sldChg chg="addSp delSp modSp add ord">
        <pc:chgData name="Erik Král" userId="e92e8e71-05aa-4c44-9728-5ff1a0a20d65" providerId="ADAL" clId="{DC144796-05B1-4D6C-A3D7-AFC9932FDE32}" dt="2020-03-17T16:07:42.929" v="4054" actId="1076"/>
        <pc:sldMkLst>
          <pc:docMk/>
          <pc:sldMk cId="1720180692" sldId="409"/>
        </pc:sldMkLst>
        <pc:spChg chg="mod">
          <ac:chgData name="Erik Král" userId="e92e8e71-05aa-4c44-9728-5ff1a0a20d65" providerId="ADAL" clId="{DC144796-05B1-4D6C-A3D7-AFC9932FDE32}" dt="2020-03-17T16:03:08.350" v="4017" actId="207"/>
          <ac:spMkLst>
            <pc:docMk/>
            <pc:sldMk cId="1720180692" sldId="409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2:57.993" v="4013" actId="20577"/>
          <ac:spMkLst>
            <pc:docMk/>
            <pc:sldMk cId="1720180692" sldId="409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03:00.279" v="4015" actId="20577"/>
          <ac:spMkLst>
            <pc:docMk/>
            <pc:sldMk cId="1720180692" sldId="409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6:03:19.089" v="4021" actId="207"/>
          <ac:spMkLst>
            <pc:docMk/>
            <pc:sldMk cId="1720180692" sldId="409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6:02:55.604" v="4011" actId="20577"/>
          <ac:spMkLst>
            <pc:docMk/>
            <pc:sldMk cId="1720180692" sldId="409"/>
            <ac:spMk id="21" creationId="{E61A8C46-6056-423B-9947-94120B074273}"/>
          </ac:spMkLst>
        </pc:spChg>
        <pc:cxnChg chg="add del mod">
          <ac:chgData name="Erik Král" userId="e92e8e71-05aa-4c44-9728-5ff1a0a20d65" providerId="ADAL" clId="{DC144796-05B1-4D6C-A3D7-AFC9932FDE32}" dt="2020-03-17T16:07:37.843" v="4052" actId="478"/>
          <ac:cxnSpMkLst>
            <pc:docMk/>
            <pc:sldMk cId="1720180692" sldId="409"/>
            <ac:cxnSpMk id="18" creationId="{6F189A39-1B61-4C29-9816-96F81940200F}"/>
          </ac:cxnSpMkLst>
        </pc:cxnChg>
        <pc:cxnChg chg="add mod">
          <ac:chgData name="Erik Král" userId="e92e8e71-05aa-4c44-9728-5ff1a0a20d65" providerId="ADAL" clId="{DC144796-05B1-4D6C-A3D7-AFC9932FDE32}" dt="2020-03-17T16:07:42.929" v="4054" actId="1076"/>
          <ac:cxnSpMkLst>
            <pc:docMk/>
            <pc:sldMk cId="1720180692" sldId="409"/>
            <ac:cxnSpMk id="19" creationId="{E8AD7F1C-362B-4BB3-9112-0B3FDB5906CA}"/>
          </ac:cxnSpMkLst>
        </pc:cxnChg>
      </pc:sldChg>
      <pc:sldChg chg="addSp modSp add">
        <pc:chgData name="Erik Král" userId="e92e8e71-05aa-4c44-9728-5ff1a0a20d65" providerId="ADAL" clId="{DC144796-05B1-4D6C-A3D7-AFC9932FDE32}" dt="2020-03-17T16:07:25.095" v="4051" actId="14100"/>
        <pc:sldMkLst>
          <pc:docMk/>
          <pc:sldMk cId="182828537" sldId="410"/>
        </pc:sldMkLst>
        <pc:spChg chg="mod">
          <ac:chgData name="Erik Král" userId="e92e8e71-05aa-4c44-9728-5ff1a0a20d65" providerId="ADAL" clId="{DC144796-05B1-4D6C-A3D7-AFC9932FDE32}" dt="2020-03-17T16:01:57.643" v="3988" actId="207"/>
          <ac:spMkLst>
            <pc:docMk/>
            <pc:sldMk cId="182828537" sldId="410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2:06.148" v="3991" actId="207"/>
          <ac:spMkLst>
            <pc:docMk/>
            <pc:sldMk cId="182828537" sldId="410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7T16:02:28.662" v="4001" actId="20577"/>
          <ac:spMkLst>
            <pc:docMk/>
            <pc:sldMk cId="182828537" sldId="410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02:30.599" v="4003" actId="20577"/>
          <ac:spMkLst>
            <pc:docMk/>
            <pc:sldMk cId="182828537" sldId="410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6:02:23.632" v="3997" actId="20577"/>
          <ac:spMkLst>
            <pc:docMk/>
            <pc:sldMk cId="182828537" sldId="410"/>
            <ac:spMk id="21" creationId="{E61A8C46-6056-423B-9947-94120B074273}"/>
          </ac:spMkLst>
        </pc:spChg>
        <pc:cxnChg chg="add mod">
          <ac:chgData name="Erik Král" userId="e92e8e71-05aa-4c44-9728-5ff1a0a20d65" providerId="ADAL" clId="{DC144796-05B1-4D6C-A3D7-AFC9932FDE32}" dt="2020-03-17T16:07:25.095" v="4051" actId="14100"/>
          <ac:cxnSpMkLst>
            <pc:docMk/>
            <pc:sldMk cId="182828537" sldId="410"/>
            <ac:cxnSpMk id="7" creationId="{38A1DA74-3B3C-40DB-9E3B-8ABB5599E180}"/>
          </ac:cxnSpMkLst>
        </pc:cxnChg>
      </pc:sldChg>
      <pc:sldChg chg="add del">
        <pc:chgData name="Erik Král" userId="e92e8e71-05aa-4c44-9728-5ff1a0a20d65" providerId="ADAL" clId="{DC144796-05B1-4D6C-A3D7-AFC9932FDE32}" dt="2020-03-17T16:02:14.718" v="3992" actId="2696"/>
        <pc:sldMkLst>
          <pc:docMk/>
          <pc:sldMk cId="2581534320" sldId="411"/>
        </pc:sldMkLst>
      </pc:sldChg>
      <pc:sldChg chg="modSp add">
        <pc:chgData name="Erik Král" userId="e92e8e71-05aa-4c44-9728-5ff1a0a20d65" providerId="ADAL" clId="{DC144796-05B1-4D6C-A3D7-AFC9932FDE32}" dt="2020-03-17T16:13:31.648" v="4102" actId="20577"/>
        <pc:sldMkLst>
          <pc:docMk/>
          <pc:sldMk cId="3171257233" sldId="411"/>
        </pc:sldMkLst>
        <pc:spChg chg="mod">
          <ac:chgData name="Erik Král" userId="e92e8e71-05aa-4c44-9728-5ff1a0a20d65" providerId="ADAL" clId="{DC144796-05B1-4D6C-A3D7-AFC9932FDE32}" dt="2020-03-17T16:13:31.648" v="4102" actId="20577"/>
          <ac:spMkLst>
            <pc:docMk/>
            <pc:sldMk cId="3171257233" sldId="411"/>
            <ac:spMk id="16" creationId="{DA89675A-C1FD-4160-9787-06CB03D992EC}"/>
          </ac:spMkLst>
        </pc:spChg>
      </pc:sldChg>
      <pc:sldChg chg="modSp add del">
        <pc:chgData name="Erik Král" userId="e92e8e71-05aa-4c44-9728-5ff1a0a20d65" providerId="ADAL" clId="{DC144796-05B1-4D6C-A3D7-AFC9932FDE32}" dt="2020-03-17T16:02:46.454" v="4006" actId="2696"/>
        <pc:sldMkLst>
          <pc:docMk/>
          <pc:sldMk cId="4241896660" sldId="411"/>
        </pc:sldMkLst>
        <pc:spChg chg="mod">
          <ac:chgData name="Erik Král" userId="e92e8e71-05aa-4c44-9728-5ff1a0a20d65" providerId="ADAL" clId="{DC144796-05B1-4D6C-A3D7-AFC9932FDE32}" dt="2020-03-17T16:02:44.441" v="4005" actId="6549"/>
          <ac:spMkLst>
            <pc:docMk/>
            <pc:sldMk cId="4241896660" sldId="411"/>
            <ac:spMk id="3" creationId="{FC736D06-D309-42FB-8AC4-51B87F8DF503}"/>
          </ac:spMkLst>
        </pc:spChg>
      </pc:sldChg>
      <pc:sldChg chg="add del">
        <pc:chgData name="Erik Král" userId="e92e8e71-05aa-4c44-9728-5ff1a0a20d65" providerId="ADAL" clId="{DC144796-05B1-4D6C-A3D7-AFC9932FDE32}" dt="2020-03-17T16:06:26.009" v="4037" actId="2696"/>
        <pc:sldMkLst>
          <pc:docMk/>
          <pc:sldMk cId="203325012" sldId="412"/>
        </pc:sldMkLst>
      </pc:sldChg>
      <pc:sldChg chg="addSp delSp modSp add">
        <pc:chgData name="Erik Král" userId="e92e8e71-05aa-4c44-9728-5ff1a0a20d65" providerId="ADAL" clId="{DC144796-05B1-4D6C-A3D7-AFC9932FDE32}" dt="2020-03-17T16:07:56.874" v="4056"/>
        <pc:sldMkLst>
          <pc:docMk/>
          <pc:sldMk cId="1410848387" sldId="413"/>
        </pc:sldMkLst>
        <pc:spChg chg="mod">
          <ac:chgData name="Erik Král" userId="e92e8e71-05aa-4c44-9728-5ff1a0a20d65" providerId="ADAL" clId="{DC144796-05B1-4D6C-A3D7-AFC9932FDE32}" dt="2020-03-17T16:06:08.138" v="4030" actId="207"/>
          <ac:spMkLst>
            <pc:docMk/>
            <pc:sldMk cId="1410848387" sldId="413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6:20.186" v="4036" actId="207"/>
          <ac:spMkLst>
            <pc:docMk/>
            <pc:sldMk cId="1410848387" sldId="413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6:06:14.668" v="4035" actId="207"/>
          <ac:spMkLst>
            <pc:docMk/>
            <pc:sldMk cId="1410848387" sldId="413"/>
            <ac:spMk id="21" creationId="{E61A8C46-6056-423B-9947-94120B074273}"/>
          </ac:spMkLst>
        </pc:spChg>
        <pc:cxnChg chg="del">
          <ac:chgData name="Erik Král" userId="e92e8e71-05aa-4c44-9728-5ff1a0a20d65" providerId="ADAL" clId="{DC144796-05B1-4D6C-A3D7-AFC9932FDE32}" dt="2020-03-17T16:07:56.578" v="4055" actId="478"/>
          <ac:cxnSpMkLst>
            <pc:docMk/>
            <pc:sldMk cId="1410848387" sldId="413"/>
            <ac:cxnSpMk id="18" creationId="{6F189A39-1B61-4C29-9816-96F81940200F}"/>
          </ac:cxnSpMkLst>
        </pc:cxnChg>
        <pc:cxnChg chg="add">
          <ac:chgData name="Erik Král" userId="e92e8e71-05aa-4c44-9728-5ff1a0a20d65" providerId="ADAL" clId="{DC144796-05B1-4D6C-A3D7-AFC9932FDE32}" dt="2020-03-17T16:07:56.874" v="4056"/>
          <ac:cxnSpMkLst>
            <pc:docMk/>
            <pc:sldMk cId="1410848387" sldId="413"/>
            <ac:cxnSpMk id="19" creationId="{8F1F2E94-E680-425D-8D24-B28C33EE96F7}"/>
          </ac:cxnSpMkLst>
        </pc:cxnChg>
      </pc:sldChg>
      <pc:sldChg chg="addSp delSp modSp add">
        <pc:chgData name="Erik Král" userId="e92e8e71-05aa-4c44-9728-5ff1a0a20d65" providerId="ADAL" clId="{DC144796-05B1-4D6C-A3D7-AFC9932FDE32}" dt="2020-03-17T16:08:13.344" v="4060" actId="207"/>
        <pc:sldMkLst>
          <pc:docMk/>
          <pc:sldMk cId="1775899058" sldId="414"/>
        </pc:sldMkLst>
        <pc:spChg chg="mod">
          <ac:chgData name="Erik Král" userId="e92e8e71-05aa-4c44-9728-5ff1a0a20d65" providerId="ADAL" clId="{DC144796-05B1-4D6C-A3D7-AFC9932FDE32}" dt="2020-03-17T16:06:51.360" v="4042" actId="207"/>
          <ac:spMkLst>
            <pc:docMk/>
            <pc:sldMk cId="1775899058" sldId="414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07:01.881" v="4047" actId="20577"/>
          <ac:spMkLst>
            <pc:docMk/>
            <pc:sldMk cId="1775899058" sldId="414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08:13.344" v="4060" actId="207"/>
          <ac:spMkLst>
            <pc:docMk/>
            <pc:sldMk cId="1775899058" sldId="414"/>
            <ac:spMk id="16" creationId="{DA89675A-C1FD-4160-9787-06CB03D992EC}"/>
          </ac:spMkLst>
        </pc:spChg>
        <pc:spChg chg="mod">
          <ac:chgData name="Erik Král" userId="e92e8e71-05aa-4c44-9728-5ff1a0a20d65" providerId="ADAL" clId="{DC144796-05B1-4D6C-A3D7-AFC9932FDE32}" dt="2020-03-17T16:06:40.688" v="4041" actId="207"/>
          <ac:spMkLst>
            <pc:docMk/>
            <pc:sldMk cId="1775899058" sldId="414"/>
            <ac:spMk id="21" creationId="{E61A8C46-6056-423B-9947-94120B074273}"/>
          </ac:spMkLst>
        </pc:spChg>
        <pc:cxnChg chg="del mod">
          <ac:chgData name="Erik Král" userId="e92e8e71-05aa-4c44-9728-5ff1a0a20d65" providerId="ADAL" clId="{DC144796-05B1-4D6C-A3D7-AFC9932FDE32}" dt="2020-03-17T16:08:03.668" v="4057" actId="478"/>
          <ac:cxnSpMkLst>
            <pc:docMk/>
            <pc:sldMk cId="1775899058" sldId="414"/>
            <ac:cxnSpMk id="18" creationId="{6F189A39-1B61-4C29-9816-96F81940200F}"/>
          </ac:cxnSpMkLst>
        </pc:cxnChg>
        <pc:cxnChg chg="add mod">
          <ac:chgData name="Erik Král" userId="e92e8e71-05aa-4c44-9728-5ff1a0a20d65" providerId="ADAL" clId="{DC144796-05B1-4D6C-A3D7-AFC9932FDE32}" dt="2020-03-17T16:08:08.353" v="4059" actId="1076"/>
          <ac:cxnSpMkLst>
            <pc:docMk/>
            <pc:sldMk cId="1775899058" sldId="414"/>
            <ac:cxnSpMk id="19" creationId="{2B7863D3-B3DE-4C78-86CA-5920E09B1FAB}"/>
          </ac:cxnSpMkLst>
        </pc:cxnChg>
      </pc:sldChg>
      <pc:sldChg chg="modSp add">
        <pc:chgData name="Erik Král" userId="e92e8e71-05aa-4c44-9728-5ff1a0a20d65" providerId="ADAL" clId="{DC144796-05B1-4D6C-A3D7-AFC9932FDE32}" dt="2020-03-17T16:11:12.470" v="4081" actId="20577"/>
        <pc:sldMkLst>
          <pc:docMk/>
          <pc:sldMk cId="1675776356" sldId="415"/>
        </pc:sldMkLst>
        <pc:spChg chg="mod">
          <ac:chgData name="Erik Král" userId="e92e8e71-05aa-4c44-9728-5ff1a0a20d65" providerId="ADAL" clId="{DC144796-05B1-4D6C-A3D7-AFC9932FDE32}" dt="2020-03-17T16:08:30.558" v="4063" actId="207"/>
          <ac:spMkLst>
            <pc:docMk/>
            <pc:sldMk cId="1675776356" sldId="415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11:12.470" v="4081" actId="20577"/>
          <ac:spMkLst>
            <pc:docMk/>
            <pc:sldMk cId="1675776356" sldId="415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10:54.802" v="4077" actId="207"/>
          <ac:spMkLst>
            <pc:docMk/>
            <pc:sldMk cId="1675776356" sldId="415"/>
            <ac:spMk id="16" creationId="{DA89675A-C1FD-4160-9787-06CB03D992EC}"/>
          </ac:spMkLst>
        </pc:spChg>
      </pc:sldChg>
      <pc:sldChg chg="modSp add">
        <pc:chgData name="Erik Král" userId="e92e8e71-05aa-4c44-9728-5ff1a0a20d65" providerId="ADAL" clId="{DC144796-05B1-4D6C-A3D7-AFC9932FDE32}" dt="2020-03-17T16:11:24.873" v="4088" actId="207"/>
        <pc:sldMkLst>
          <pc:docMk/>
          <pc:sldMk cId="2473024042" sldId="416"/>
        </pc:sldMkLst>
        <pc:spChg chg="mod">
          <ac:chgData name="Erik Král" userId="e92e8e71-05aa-4c44-9728-5ff1a0a20d65" providerId="ADAL" clId="{DC144796-05B1-4D6C-A3D7-AFC9932FDE32}" dt="2020-03-17T16:10:41.199" v="4068" actId="207"/>
          <ac:spMkLst>
            <pc:docMk/>
            <pc:sldMk cId="2473024042" sldId="416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11:24.873" v="4088" actId="207"/>
          <ac:spMkLst>
            <pc:docMk/>
            <pc:sldMk cId="2473024042" sldId="416"/>
            <ac:spMk id="12" creationId="{612461D7-DC4A-425F-A9AE-CB1471933BF9}"/>
          </ac:spMkLst>
        </pc:spChg>
        <pc:spChg chg="mod">
          <ac:chgData name="Erik Král" userId="e92e8e71-05aa-4c44-9728-5ff1a0a20d65" providerId="ADAL" clId="{DC144796-05B1-4D6C-A3D7-AFC9932FDE32}" dt="2020-03-17T16:10:48.050" v="4076" actId="20577"/>
          <ac:spMkLst>
            <pc:docMk/>
            <pc:sldMk cId="2473024042" sldId="416"/>
            <ac:spMk id="16" creationId="{DA89675A-C1FD-4160-9787-06CB03D992EC}"/>
          </ac:spMkLst>
        </pc:spChg>
        <pc:cxnChg chg="mod">
          <ac:chgData name="Erik Král" userId="e92e8e71-05aa-4c44-9728-5ff1a0a20d65" providerId="ADAL" clId="{DC144796-05B1-4D6C-A3D7-AFC9932FDE32}" dt="2020-03-17T16:10:30.024" v="4066" actId="1076"/>
          <ac:cxnSpMkLst>
            <pc:docMk/>
            <pc:sldMk cId="2473024042" sldId="416"/>
            <ac:cxnSpMk id="19" creationId="{2B7863D3-B3DE-4C78-86CA-5920E09B1FAB}"/>
          </ac:cxnSpMkLst>
        </pc:cxnChg>
      </pc:sldChg>
      <pc:sldChg chg="modSp add">
        <pc:chgData name="Erik Král" userId="e92e8e71-05aa-4c44-9728-5ff1a0a20d65" providerId="ADAL" clId="{DC144796-05B1-4D6C-A3D7-AFC9932FDE32}" dt="2020-03-17T16:17:02.087" v="4103" actId="207"/>
        <pc:sldMkLst>
          <pc:docMk/>
          <pc:sldMk cId="4230456173" sldId="417"/>
        </pc:sldMkLst>
        <pc:spChg chg="mod">
          <ac:chgData name="Erik Král" userId="e92e8e71-05aa-4c44-9728-5ff1a0a20d65" providerId="ADAL" clId="{DC144796-05B1-4D6C-A3D7-AFC9932FDE32}" dt="2020-03-17T16:17:02.087" v="4103" actId="207"/>
          <ac:spMkLst>
            <pc:docMk/>
            <pc:sldMk cId="4230456173" sldId="417"/>
            <ac:spMk id="3" creationId="{FC736D06-D309-42FB-8AC4-51B87F8DF503}"/>
          </ac:spMkLst>
        </pc:spChg>
        <pc:spChg chg="mod">
          <ac:chgData name="Erik Král" userId="e92e8e71-05aa-4c44-9728-5ff1a0a20d65" providerId="ADAL" clId="{DC144796-05B1-4D6C-A3D7-AFC9932FDE32}" dt="2020-03-17T16:13:12.309" v="4096" actId="207"/>
          <ac:spMkLst>
            <pc:docMk/>
            <pc:sldMk cId="4230456173" sldId="417"/>
            <ac:spMk id="14" creationId="{E31797FA-DEA6-48A5-AC22-933A2239A647}"/>
          </ac:spMkLst>
        </pc:spChg>
        <pc:spChg chg="mod">
          <ac:chgData name="Erik Král" userId="e92e8e71-05aa-4c44-9728-5ff1a0a20d65" providerId="ADAL" clId="{DC144796-05B1-4D6C-A3D7-AFC9932FDE32}" dt="2020-03-17T16:13:01.798" v="4091" actId="207"/>
          <ac:spMkLst>
            <pc:docMk/>
            <pc:sldMk cId="4230456173" sldId="417"/>
            <ac:spMk id="16" creationId="{DA89675A-C1FD-4160-9787-06CB03D992EC}"/>
          </ac:spMkLst>
        </pc:spChg>
      </pc:sldChg>
      <pc:sldChg chg="addSp delSp modSp add">
        <pc:chgData name="Erik Král" userId="e92e8e71-05aa-4c44-9728-5ff1a0a20d65" providerId="ADAL" clId="{DC144796-05B1-4D6C-A3D7-AFC9932FDE32}" dt="2020-03-17T16:18:11.020" v="4170" actId="478"/>
        <pc:sldMkLst>
          <pc:docMk/>
          <pc:sldMk cId="144797229" sldId="418"/>
        </pc:sldMkLst>
        <pc:spChg chg="del">
          <ac:chgData name="Erik Král" userId="e92e8e71-05aa-4c44-9728-5ff1a0a20d65" providerId="ADAL" clId="{DC144796-05B1-4D6C-A3D7-AFC9932FDE32}" dt="2020-03-17T16:17:50.783" v="4105"/>
          <ac:spMkLst>
            <pc:docMk/>
            <pc:sldMk cId="144797229" sldId="418"/>
            <ac:spMk id="2" creationId="{6EB36CD4-6B5E-46BA-845E-FF85DCB1EBD6}"/>
          </ac:spMkLst>
        </pc:spChg>
        <pc:spChg chg="del">
          <ac:chgData name="Erik Král" userId="e92e8e71-05aa-4c44-9728-5ff1a0a20d65" providerId="ADAL" clId="{DC144796-05B1-4D6C-A3D7-AFC9932FDE32}" dt="2020-03-17T16:17:50.783" v="4105"/>
          <ac:spMkLst>
            <pc:docMk/>
            <pc:sldMk cId="144797229" sldId="418"/>
            <ac:spMk id="3" creationId="{F557D4C5-F9D3-4B80-B3AE-52F7AB8953F9}"/>
          </ac:spMkLst>
        </pc:spChg>
        <pc:spChg chg="del">
          <ac:chgData name="Erik Král" userId="e92e8e71-05aa-4c44-9728-5ff1a0a20d65" providerId="ADAL" clId="{DC144796-05B1-4D6C-A3D7-AFC9932FDE32}" dt="2020-03-17T16:18:11.020" v="4170" actId="478"/>
          <ac:spMkLst>
            <pc:docMk/>
            <pc:sldMk cId="144797229" sldId="418"/>
            <ac:spMk id="4" creationId="{DB8C53F5-9922-4BCD-B420-505262D2C558}"/>
          </ac:spMkLst>
        </pc:spChg>
        <pc:spChg chg="add mod">
          <ac:chgData name="Erik Král" userId="e92e8e71-05aa-4c44-9728-5ff1a0a20d65" providerId="ADAL" clId="{DC144796-05B1-4D6C-A3D7-AFC9932FDE32}" dt="2020-03-17T16:17:56.596" v="4121" actId="20577"/>
          <ac:spMkLst>
            <pc:docMk/>
            <pc:sldMk cId="144797229" sldId="418"/>
            <ac:spMk id="6" creationId="{A0F75EB4-78F8-4E66-8606-88E1DDCA4A89}"/>
          </ac:spMkLst>
        </pc:spChg>
        <pc:spChg chg="add mod">
          <ac:chgData name="Erik Král" userId="e92e8e71-05aa-4c44-9728-5ff1a0a20d65" providerId="ADAL" clId="{DC144796-05B1-4D6C-A3D7-AFC9932FDE32}" dt="2020-03-17T16:18:08.400" v="4169" actId="20577"/>
          <ac:spMkLst>
            <pc:docMk/>
            <pc:sldMk cId="144797229" sldId="418"/>
            <ac:spMk id="7" creationId="{DD1C366B-9F51-4D18-8C95-7F180C4A4C94}"/>
          </ac:spMkLst>
        </pc:spChg>
      </pc:sldChg>
      <pc:sldChg chg="addSp delSp modSp add">
        <pc:chgData name="Erik Král" userId="e92e8e71-05aa-4c44-9728-5ff1a0a20d65" providerId="ADAL" clId="{DC144796-05B1-4D6C-A3D7-AFC9932FDE32}" dt="2020-03-17T16:21:10.896" v="4556" actId="114"/>
        <pc:sldMkLst>
          <pc:docMk/>
          <pc:sldMk cId="2770803295" sldId="419"/>
        </pc:sldMkLst>
        <pc:spChg chg="del">
          <ac:chgData name="Erik Král" userId="e92e8e71-05aa-4c44-9728-5ff1a0a20d65" providerId="ADAL" clId="{DC144796-05B1-4D6C-A3D7-AFC9932FDE32}" dt="2020-03-17T16:18:21.829" v="4172"/>
          <ac:spMkLst>
            <pc:docMk/>
            <pc:sldMk cId="2770803295" sldId="419"/>
            <ac:spMk id="2" creationId="{5F9FFD31-80A8-4AC7-8A69-092B60510E32}"/>
          </ac:spMkLst>
        </pc:spChg>
        <pc:spChg chg="del">
          <ac:chgData name="Erik Král" userId="e92e8e71-05aa-4c44-9728-5ff1a0a20d65" providerId="ADAL" clId="{DC144796-05B1-4D6C-A3D7-AFC9932FDE32}" dt="2020-03-17T16:18:21.829" v="4172"/>
          <ac:spMkLst>
            <pc:docMk/>
            <pc:sldMk cId="2770803295" sldId="419"/>
            <ac:spMk id="3" creationId="{E39D8EE9-31E9-45AD-813D-9097E1CF7AF5}"/>
          </ac:spMkLst>
        </pc:spChg>
        <pc:spChg chg="del">
          <ac:chgData name="Erik Král" userId="e92e8e71-05aa-4c44-9728-5ff1a0a20d65" providerId="ADAL" clId="{DC144796-05B1-4D6C-A3D7-AFC9932FDE32}" dt="2020-03-17T16:18:30.226" v="4174" actId="478"/>
          <ac:spMkLst>
            <pc:docMk/>
            <pc:sldMk cId="2770803295" sldId="419"/>
            <ac:spMk id="4" creationId="{D09DF448-9A36-43A5-8FEF-A8091D39404C}"/>
          </ac:spMkLst>
        </pc:spChg>
        <pc:spChg chg="add mod">
          <ac:chgData name="Erik Král" userId="e92e8e71-05aa-4c44-9728-5ff1a0a20d65" providerId="ADAL" clId="{DC144796-05B1-4D6C-A3D7-AFC9932FDE32}" dt="2020-03-17T16:18:27.952" v="4173"/>
          <ac:spMkLst>
            <pc:docMk/>
            <pc:sldMk cId="2770803295" sldId="419"/>
            <ac:spMk id="6" creationId="{13F1FFF2-8B19-4853-8918-B05F5AAAE5F6}"/>
          </ac:spMkLst>
        </pc:spChg>
        <pc:spChg chg="add mod">
          <ac:chgData name="Erik Král" userId="e92e8e71-05aa-4c44-9728-5ff1a0a20d65" providerId="ADAL" clId="{DC144796-05B1-4D6C-A3D7-AFC9932FDE32}" dt="2020-03-17T16:21:10.896" v="4556" actId="114"/>
          <ac:spMkLst>
            <pc:docMk/>
            <pc:sldMk cId="2770803295" sldId="419"/>
            <ac:spMk id="7" creationId="{723F676A-83D6-4997-956D-CD3719F32459}"/>
          </ac:spMkLst>
        </pc:spChg>
      </pc:sldChg>
      <pc:sldChg chg="delSp modSp add">
        <pc:chgData name="Erik Král" userId="e92e8e71-05aa-4c44-9728-5ff1a0a20d65" providerId="ADAL" clId="{DC144796-05B1-4D6C-A3D7-AFC9932FDE32}" dt="2020-03-17T16:22:28.578" v="4699" actId="20577"/>
        <pc:sldMkLst>
          <pc:docMk/>
          <pc:sldMk cId="940225684" sldId="420"/>
        </pc:sldMkLst>
        <pc:spChg chg="mod">
          <ac:chgData name="Erik Král" userId="e92e8e71-05aa-4c44-9728-5ff1a0a20d65" providerId="ADAL" clId="{DC144796-05B1-4D6C-A3D7-AFC9932FDE32}" dt="2020-03-17T16:21:16.516" v="4561" actId="20577"/>
          <ac:spMkLst>
            <pc:docMk/>
            <pc:sldMk cId="940225684" sldId="420"/>
            <ac:spMk id="2" creationId="{DAB4930D-23C8-45E1-946F-64DC4F82A284}"/>
          </ac:spMkLst>
        </pc:spChg>
        <pc:spChg chg="mod">
          <ac:chgData name="Erik Král" userId="e92e8e71-05aa-4c44-9728-5ff1a0a20d65" providerId="ADAL" clId="{DC144796-05B1-4D6C-A3D7-AFC9932FDE32}" dt="2020-03-17T16:22:28.578" v="4699" actId="20577"/>
          <ac:spMkLst>
            <pc:docMk/>
            <pc:sldMk cId="940225684" sldId="420"/>
            <ac:spMk id="3" creationId="{61E08BBD-8A5E-4885-8C29-BB226A5F01CD}"/>
          </ac:spMkLst>
        </pc:spChg>
        <pc:spChg chg="del">
          <ac:chgData name="Erik Král" userId="e92e8e71-05aa-4c44-9728-5ff1a0a20d65" providerId="ADAL" clId="{DC144796-05B1-4D6C-A3D7-AFC9932FDE32}" dt="2020-03-17T16:21:21.845" v="4562" actId="478"/>
          <ac:spMkLst>
            <pc:docMk/>
            <pc:sldMk cId="940225684" sldId="420"/>
            <ac:spMk id="4" creationId="{79F3CB0B-3E96-4E73-9E67-19AB5E73B71B}"/>
          </ac:spMkLst>
        </pc:spChg>
      </pc:sldChg>
      <pc:sldChg chg="del">
        <pc:chgData name="Erik Král" userId="e92e8e71-05aa-4c44-9728-5ff1a0a20d65" providerId="ADAL" clId="{DC144796-05B1-4D6C-A3D7-AFC9932FDE32}" dt="2020-03-17T11:49:19.400" v="290" actId="2696"/>
        <pc:sldMkLst>
          <pc:docMk/>
          <pc:sldMk cId="1784457142" sldId="436"/>
        </pc:sldMkLst>
      </pc:sldChg>
      <pc:sldChg chg="del">
        <pc:chgData name="Erik Král" userId="e92e8e71-05aa-4c44-9728-5ff1a0a20d65" providerId="ADAL" clId="{DC144796-05B1-4D6C-A3D7-AFC9932FDE32}" dt="2020-03-17T11:49:19.416" v="292" actId="2696"/>
        <pc:sldMkLst>
          <pc:docMk/>
          <pc:sldMk cId="2205271460" sldId="437"/>
        </pc:sldMkLst>
      </pc:sldChg>
      <pc:sldChg chg="del">
        <pc:chgData name="Erik Král" userId="e92e8e71-05aa-4c44-9728-5ff1a0a20d65" providerId="ADAL" clId="{DC144796-05B1-4D6C-A3D7-AFC9932FDE32}" dt="2020-03-17T11:49:19.498" v="301" actId="2696"/>
        <pc:sldMkLst>
          <pc:docMk/>
          <pc:sldMk cId="129559525" sldId="438"/>
        </pc:sldMkLst>
      </pc:sldChg>
      <pc:sldChg chg="del">
        <pc:chgData name="Erik Král" userId="e92e8e71-05aa-4c44-9728-5ff1a0a20d65" providerId="ADAL" clId="{DC144796-05B1-4D6C-A3D7-AFC9932FDE32}" dt="2020-03-17T11:49:19.508" v="302" actId="2696"/>
        <pc:sldMkLst>
          <pc:docMk/>
          <pc:sldMk cId="321472678" sldId="439"/>
        </pc:sldMkLst>
      </pc:sldChg>
      <pc:sldChg chg="del">
        <pc:chgData name="Erik Král" userId="e92e8e71-05aa-4c44-9728-5ff1a0a20d65" providerId="ADAL" clId="{DC144796-05B1-4D6C-A3D7-AFC9932FDE32}" dt="2020-03-17T11:49:19.520" v="303" actId="2696"/>
        <pc:sldMkLst>
          <pc:docMk/>
          <pc:sldMk cId="4001228765" sldId="440"/>
        </pc:sldMkLst>
      </pc:sldChg>
      <pc:sldChg chg="del">
        <pc:chgData name="Erik Král" userId="e92e8e71-05aa-4c44-9728-5ff1a0a20d65" providerId="ADAL" clId="{DC144796-05B1-4D6C-A3D7-AFC9932FDE32}" dt="2020-03-17T11:49:19.528" v="304" actId="2696"/>
        <pc:sldMkLst>
          <pc:docMk/>
          <pc:sldMk cId="300175808" sldId="441"/>
        </pc:sldMkLst>
      </pc:sldChg>
      <pc:sldChg chg="del">
        <pc:chgData name="Erik Král" userId="e92e8e71-05aa-4c44-9728-5ff1a0a20d65" providerId="ADAL" clId="{DC144796-05B1-4D6C-A3D7-AFC9932FDE32}" dt="2020-03-17T11:49:19.538" v="305" actId="2696"/>
        <pc:sldMkLst>
          <pc:docMk/>
          <pc:sldMk cId="2336053272" sldId="442"/>
        </pc:sldMkLst>
      </pc:sldChg>
      <pc:sldChg chg="del">
        <pc:chgData name="Erik Král" userId="e92e8e71-05aa-4c44-9728-5ff1a0a20d65" providerId="ADAL" clId="{DC144796-05B1-4D6C-A3D7-AFC9932FDE32}" dt="2020-03-17T11:49:19.544" v="306" actId="2696"/>
        <pc:sldMkLst>
          <pc:docMk/>
          <pc:sldMk cId="1315864640" sldId="443"/>
        </pc:sldMkLst>
      </pc:sldChg>
      <pc:sldChg chg="del">
        <pc:chgData name="Erik Král" userId="e92e8e71-05aa-4c44-9728-5ff1a0a20d65" providerId="ADAL" clId="{DC144796-05B1-4D6C-A3D7-AFC9932FDE32}" dt="2020-03-17T11:49:19.687" v="320" actId="2696"/>
        <pc:sldMkLst>
          <pc:docMk/>
          <pc:sldMk cId="2530952968" sldId="444"/>
        </pc:sldMkLst>
      </pc:sldChg>
      <pc:sldChg chg="del">
        <pc:chgData name="Erik Král" userId="e92e8e71-05aa-4c44-9728-5ff1a0a20d65" providerId="ADAL" clId="{DC144796-05B1-4D6C-A3D7-AFC9932FDE32}" dt="2020-03-17T11:49:19.562" v="308" actId="2696"/>
        <pc:sldMkLst>
          <pc:docMk/>
          <pc:sldMk cId="1077455183" sldId="445"/>
        </pc:sldMkLst>
      </pc:sldChg>
      <pc:sldChg chg="del">
        <pc:chgData name="Erik Král" userId="e92e8e71-05aa-4c44-9728-5ff1a0a20d65" providerId="ADAL" clId="{DC144796-05B1-4D6C-A3D7-AFC9932FDE32}" dt="2020-03-17T11:49:19.571" v="309" actId="2696"/>
        <pc:sldMkLst>
          <pc:docMk/>
          <pc:sldMk cId="1578805764" sldId="446"/>
        </pc:sldMkLst>
      </pc:sldChg>
      <pc:sldChg chg="del">
        <pc:chgData name="Erik Král" userId="e92e8e71-05aa-4c44-9728-5ff1a0a20d65" providerId="ADAL" clId="{DC144796-05B1-4D6C-A3D7-AFC9932FDE32}" dt="2020-03-17T11:49:19.579" v="310" actId="2696"/>
        <pc:sldMkLst>
          <pc:docMk/>
          <pc:sldMk cId="3086947652" sldId="448"/>
        </pc:sldMkLst>
      </pc:sldChg>
      <pc:sldChg chg="del">
        <pc:chgData name="Erik Král" userId="e92e8e71-05aa-4c44-9728-5ff1a0a20d65" providerId="ADAL" clId="{DC144796-05B1-4D6C-A3D7-AFC9932FDE32}" dt="2020-03-17T11:49:19.589" v="311" actId="2696"/>
        <pc:sldMkLst>
          <pc:docMk/>
          <pc:sldMk cId="1665286227" sldId="449"/>
        </pc:sldMkLst>
      </pc:sldChg>
      <pc:sldChg chg="del">
        <pc:chgData name="Erik Král" userId="e92e8e71-05aa-4c44-9728-5ff1a0a20d65" providerId="ADAL" clId="{DC144796-05B1-4D6C-A3D7-AFC9932FDE32}" dt="2020-03-17T11:49:19.599" v="312" actId="2696"/>
        <pc:sldMkLst>
          <pc:docMk/>
          <pc:sldMk cId="1287326726" sldId="450"/>
        </pc:sldMkLst>
      </pc:sldChg>
      <pc:sldChg chg="del">
        <pc:chgData name="Erik Král" userId="e92e8e71-05aa-4c44-9728-5ff1a0a20d65" providerId="ADAL" clId="{DC144796-05B1-4D6C-A3D7-AFC9932FDE32}" dt="2020-03-17T11:49:19.610" v="313" actId="2696"/>
        <pc:sldMkLst>
          <pc:docMk/>
          <pc:sldMk cId="583730457" sldId="451"/>
        </pc:sldMkLst>
      </pc:sldChg>
      <pc:sldChg chg="del">
        <pc:chgData name="Erik Král" userId="e92e8e71-05aa-4c44-9728-5ff1a0a20d65" providerId="ADAL" clId="{DC144796-05B1-4D6C-A3D7-AFC9932FDE32}" dt="2020-03-17T11:49:19.623" v="314" actId="2696"/>
        <pc:sldMkLst>
          <pc:docMk/>
          <pc:sldMk cId="2876599815" sldId="452"/>
        </pc:sldMkLst>
      </pc:sldChg>
      <pc:sldChg chg="del">
        <pc:chgData name="Erik Král" userId="e92e8e71-05aa-4c44-9728-5ff1a0a20d65" providerId="ADAL" clId="{DC144796-05B1-4D6C-A3D7-AFC9932FDE32}" dt="2020-03-17T11:49:19.636" v="315" actId="2696"/>
        <pc:sldMkLst>
          <pc:docMk/>
          <pc:sldMk cId="1061219090" sldId="454"/>
        </pc:sldMkLst>
      </pc:sldChg>
      <pc:sldChg chg="del">
        <pc:chgData name="Erik Král" userId="e92e8e71-05aa-4c44-9728-5ff1a0a20d65" providerId="ADAL" clId="{DC144796-05B1-4D6C-A3D7-AFC9932FDE32}" dt="2020-03-17T11:49:19.663" v="317" actId="2696"/>
        <pc:sldMkLst>
          <pc:docMk/>
          <pc:sldMk cId="4255307963" sldId="456"/>
        </pc:sldMkLst>
      </pc:sldChg>
      <pc:sldChg chg="del">
        <pc:chgData name="Erik Král" userId="e92e8e71-05aa-4c44-9728-5ff1a0a20d65" providerId="ADAL" clId="{DC144796-05B1-4D6C-A3D7-AFC9932FDE32}" dt="2020-03-17T11:49:19.650" v="316" actId="2696"/>
        <pc:sldMkLst>
          <pc:docMk/>
          <pc:sldMk cId="3491327437" sldId="457"/>
        </pc:sldMkLst>
      </pc:sldChg>
      <pc:sldChg chg="del">
        <pc:chgData name="Erik Král" userId="e92e8e71-05aa-4c44-9728-5ff1a0a20d65" providerId="ADAL" clId="{DC144796-05B1-4D6C-A3D7-AFC9932FDE32}" dt="2020-03-17T11:49:19.671" v="318" actId="2696"/>
        <pc:sldMkLst>
          <pc:docMk/>
          <pc:sldMk cId="3166410898" sldId="458"/>
        </pc:sldMkLst>
      </pc:sldChg>
      <pc:sldChg chg="del">
        <pc:chgData name="Erik Král" userId="e92e8e71-05aa-4c44-9728-5ff1a0a20d65" providerId="ADAL" clId="{DC144796-05B1-4D6C-A3D7-AFC9932FDE32}" dt="2020-03-17T11:49:19.695" v="321" actId="2696"/>
        <pc:sldMkLst>
          <pc:docMk/>
          <pc:sldMk cId="3674623949" sldId="459"/>
        </pc:sldMkLst>
      </pc:sldChg>
      <pc:sldChg chg="del">
        <pc:chgData name="Erik Král" userId="e92e8e71-05aa-4c44-9728-5ff1a0a20d65" providerId="ADAL" clId="{DC144796-05B1-4D6C-A3D7-AFC9932FDE32}" dt="2020-03-17T11:49:19.717" v="323" actId="2696"/>
        <pc:sldMkLst>
          <pc:docMk/>
          <pc:sldMk cId="748855128" sldId="460"/>
        </pc:sldMkLst>
      </pc:sldChg>
      <pc:sldChg chg="del">
        <pc:chgData name="Erik Král" userId="e92e8e71-05aa-4c44-9728-5ff1a0a20d65" providerId="ADAL" clId="{DC144796-05B1-4D6C-A3D7-AFC9932FDE32}" dt="2020-03-17T11:49:19.742" v="325" actId="2696"/>
        <pc:sldMkLst>
          <pc:docMk/>
          <pc:sldMk cId="1482763730" sldId="461"/>
        </pc:sldMkLst>
      </pc:sldChg>
      <pc:sldChg chg="del">
        <pc:chgData name="Erik Král" userId="e92e8e71-05aa-4c44-9728-5ff1a0a20d65" providerId="ADAL" clId="{DC144796-05B1-4D6C-A3D7-AFC9932FDE32}" dt="2020-03-17T11:49:19.729" v="324" actId="2696"/>
        <pc:sldMkLst>
          <pc:docMk/>
          <pc:sldMk cId="398802179" sldId="462"/>
        </pc:sldMkLst>
      </pc:sldChg>
      <pc:sldChg chg="del">
        <pc:chgData name="Erik Král" userId="e92e8e71-05aa-4c44-9728-5ff1a0a20d65" providerId="ADAL" clId="{DC144796-05B1-4D6C-A3D7-AFC9932FDE32}" dt="2020-03-17T11:49:19.754" v="326" actId="2696"/>
        <pc:sldMkLst>
          <pc:docMk/>
          <pc:sldMk cId="2735105833" sldId="463"/>
        </pc:sldMkLst>
      </pc:sldChg>
      <pc:sldChg chg="del">
        <pc:chgData name="Erik Král" userId="e92e8e71-05aa-4c44-9728-5ff1a0a20d65" providerId="ADAL" clId="{DC144796-05B1-4D6C-A3D7-AFC9932FDE32}" dt="2020-03-17T11:49:19.766" v="327" actId="2696"/>
        <pc:sldMkLst>
          <pc:docMk/>
          <pc:sldMk cId="4015510694" sldId="464"/>
        </pc:sldMkLst>
      </pc:sldChg>
      <pc:sldChg chg="del">
        <pc:chgData name="Erik Král" userId="e92e8e71-05aa-4c44-9728-5ff1a0a20d65" providerId="ADAL" clId="{DC144796-05B1-4D6C-A3D7-AFC9932FDE32}" dt="2020-03-17T11:49:19.778" v="328" actId="2696"/>
        <pc:sldMkLst>
          <pc:docMk/>
          <pc:sldMk cId="265857182" sldId="465"/>
        </pc:sldMkLst>
      </pc:sldChg>
      <pc:sldChg chg="del">
        <pc:chgData name="Erik Král" userId="e92e8e71-05aa-4c44-9728-5ff1a0a20d65" providerId="ADAL" clId="{DC144796-05B1-4D6C-A3D7-AFC9932FDE32}" dt="2020-03-17T11:49:19.791" v="329" actId="2696"/>
        <pc:sldMkLst>
          <pc:docMk/>
          <pc:sldMk cId="3443189137" sldId="466"/>
        </pc:sldMkLst>
      </pc:sldChg>
      <pc:sldChg chg="del">
        <pc:chgData name="Erik Král" userId="e92e8e71-05aa-4c44-9728-5ff1a0a20d65" providerId="ADAL" clId="{DC144796-05B1-4D6C-A3D7-AFC9932FDE32}" dt="2020-03-17T11:49:19.804" v="330" actId="2696"/>
        <pc:sldMkLst>
          <pc:docMk/>
          <pc:sldMk cId="4289929755" sldId="467"/>
        </pc:sldMkLst>
      </pc:sldChg>
      <pc:sldChg chg="del">
        <pc:chgData name="Erik Král" userId="e92e8e71-05aa-4c44-9728-5ff1a0a20d65" providerId="ADAL" clId="{DC144796-05B1-4D6C-A3D7-AFC9932FDE32}" dt="2020-03-17T11:49:19.816" v="331" actId="2696"/>
        <pc:sldMkLst>
          <pc:docMk/>
          <pc:sldMk cId="3564701670" sldId="469"/>
        </pc:sldMkLst>
      </pc:sldChg>
      <pc:sldChg chg="del">
        <pc:chgData name="Erik Král" userId="e92e8e71-05aa-4c44-9728-5ff1a0a20d65" providerId="ADAL" clId="{DC144796-05B1-4D6C-A3D7-AFC9932FDE32}" dt="2020-03-17T11:49:19.840" v="333" actId="2696"/>
        <pc:sldMkLst>
          <pc:docMk/>
          <pc:sldMk cId="1189611363" sldId="471"/>
        </pc:sldMkLst>
      </pc:sldChg>
      <pc:sldChg chg="del">
        <pc:chgData name="Erik Král" userId="e92e8e71-05aa-4c44-9728-5ff1a0a20d65" providerId="ADAL" clId="{DC144796-05B1-4D6C-A3D7-AFC9932FDE32}" dt="2020-03-17T11:49:19.679" v="319" actId="2696"/>
        <pc:sldMkLst>
          <pc:docMk/>
          <pc:sldMk cId="1249485004" sldId="472"/>
        </pc:sldMkLst>
      </pc:sldChg>
      <pc:sldChg chg="del">
        <pc:chgData name="Erik Král" userId="e92e8e71-05aa-4c44-9728-5ff1a0a20d65" providerId="ADAL" clId="{DC144796-05B1-4D6C-A3D7-AFC9932FDE32}" dt="2020-03-17T11:49:19.554" v="307" actId="2696"/>
        <pc:sldMkLst>
          <pc:docMk/>
          <pc:sldMk cId="2360890906" sldId="473"/>
        </pc:sldMkLst>
      </pc:sldChg>
      <pc:sldChg chg="del">
        <pc:chgData name="Erik Král" userId="e92e8e71-05aa-4c44-9728-5ff1a0a20d65" providerId="ADAL" clId="{DC144796-05B1-4D6C-A3D7-AFC9932FDE32}" dt="2020-03-17T11:49:19.393" v="289" actId="2696"/>
        <pc:sldMkLst>
          <pc:docMk/>
          <pc:sldMk cId="3397499689" sldId="474"/>
        </pc:sldMkLst>
      </pc:sldChg>
      <pc:sldChg chg="del">
        <pc:chgData name="Erik Král" userId="e92e8e71-05aa-4c44-9728-5ff1a0a20d65" providerId="ADAL" clId="{DC144796-05B1-4D6C-A3D7-AFC9932FDE32}" dt="2020-03-17T11:49:19.489" v="300" actId="2696"/>
        <pc:sldMkLst>
          <pc:docMk/>
          <pc:sldMk cId="2584201177" sldId="475"/>
        </pc:sldMkLst>
      </pc:sldChg>
      <pc:sldChg chg="del">
        <pc:chgData name="Erik Král" userId="e92e8e71-05aa-4c44-9728-5ff1a0a20d65" providerId="ADAL" clId="{DC144796-05B1-4D6C-A3D7-AFC9932FDE32}" dt="2020-03-17T11:49:19.847" v="334" actId="2696"/>
        <pc:sldMkLst>
          <pc:docMk/>
          <pc:sldMk cId="3387537504" sldId="477"/>
        </pc:sldMkLst>
      </pc:sldChg>
      <pc:sldChg chg="del">
        <pc:chgData name="Erik Král" userId="e92e8e71-05aa-4c44-9728-5ff1a0a20d65" providerId="ADAL" clId="{DC144796-05B1-4D6C-A3D7-AFC9932FDE32}" dt="2020-03-17T11:49:19.828" v="332" actId="2696"/>
        <pc:sldMkLst>
          <pc:docMk/>
          <pc:sldMk cId="4111525803" sldId="478"/>
        </pc:sldMkLst>
      </pc:sldChg>
      <pc:sldChg chg="del">
        <pc:chgData name="Erik Král" userId="e92e8e71-05aa-4c44-9728-5ff1a0a20d65" providerId="ADAL" clId="{DC144796-05B1-4D6C-A3D7-AFC9932FDE32}" dt="2020-03-17T11:49:19.854" v="335" actId="2696"/>
        <pc:sldMkLst>
          <pc:docMk/>
          <pc:sldMk cId="305949515" sldId="479"/>
        </pc:sldMkLst>
      </pc:sldChg>
      <pc:sldChg chg="del">
        <pc:chgData name="Erik Král" userId="e92e8e71-05aa-4c44-9728-5ff1a0a20d65" providerId="ADAL" clId="{DC144796-05B1-4D6C-A3D7-AFC9932FDE32}" dt="2020-03-17T11:49:19.892" v="339" actId="2696"/>
        <pc:sldMkLst>
          <pc:docMk/>
          <pc:sldMk cId="1305581400" sldId="480"/>
        </pc:sldMkLst>
      </pc:sldChg>
      <pc:sldChg chg="del">
        <pc:chgData name="Erik Král" userId="e92e8e71-05aa-4c44-9728-5ff1a0a20d65" providerId="ADAL" clId="{DC144796-05B1-4D6C-A3D7-AFC9932FDE32}" dt="2020-03-17T11:49:19.861" v="336" actId="2696"/>
        <pc:sldMkLst>
          <pc:docMk/>
          <pc:sldMk cId="2515349397" sldId="481"/>
        </pc:sldMkLst>
      </pc:sldChg>
      <pc:sldChg chg="del">
        <pc:chgData name="Erik Král" userId="e92e8e71-05aa-4c44-9728-5ff1a0a20d65" providerId="ADAL" clId="{DC144796-05B1-4D6C-A3D7-AFC9932FDE32}" dt="2020-03-17T11:49:19.870" v="337" actId="2696"/>
        <pc:sldMkLst>
          <pc:docMk/>
          <pc:sldMk cId="4239380077" sldId="482"/>
        </pc:sldMkLst>
      </pc:sldChg>
      <pc:sldChg chg="del">
        <pc:chgData name="Erik Král" userId="e92e8e71-05aa-4c44-9728-5ff1a0a20d65" providerId="ADAL" clId="{DC144796-05B1-4D6C-A3D7-AFC9932FDE32}" dt="2020-03-17T11:49:19.904" v="340" actId="2696"/>
        <pc:sldMkLst>
          <pc:docMk/>
          <pc:sldMk cId="3771021155" sldId="483"/>
        </pc:sldMkLst>
      </pc:sldChg>
      <pc:sldChg chg="del">
        <pc:chgData name="Erik Král" userId="e92e8e71-05aa-4c44-9728-5ff1a0a20d65" providerId="ADAL" clId="{DC144796-05B1-4D6C-A3D7-AFC9932FDE32}" dt="2020-03-17T11:49:19.916" v="341" actId="2696"/>
        <pc:sldMkLst>
          <pc:docMk/>
          <pc:sldMk cId="3475099608" sldId="484"/>
        </pc:sldMkLst>
      </pc:sldChg>
      <pc:sldChg chg="del">
        <pc:chgData name="Erik Král" userId="e92e8e71-05aa-4c44-9728-5ff1a0a20d65" providerId="ADAL" clId="{DC144796-05B1-4D6C-A3D7-AFC9932FDE32}" dt="2020-03-17T11:49:19.928" v="342" actId="2696"/>
        <pc:sldMkLst>
          <pc:docMk/>
          <pc:sldMk cId="2102871099" sldId="485"/>
        </pc:sldMkLst>
      </pc:sldChg>
      <pc:sldChg chg="del">
        <pc:chgData name="Erik Král" userId="e92e8e71-05aa-4c44-9728-5ff1a0a20d65" providerId="ADAL" clId="{DC144796-05B1-4D6C-A3D7-AFC9932FDE32}" dt="2020-03-17T11:49:19.941" v="343" actId="2696"/>
        <pc:sldMkLst>
          <pc:docMk/>
          <pc:sldMk cId="28928232" sldId="486"/>
        </pc:sldMkLst>
      </pc:sldChg>
      <pc:sldChg chg="del">
        <pc:chgData name="Erik Král" userId="e92e8e71-05aa-4c44-9728-5ff1a0a20d65" providerId="ADAL" clId="{DC144796-05B1-4D6C-A3D7-AFC9932FDE32}" dt="2020-03-17T11:49:19.952" v="344" actId="2696"/>
        <pc:sldMkLst>
          <pc:docMk/>
          <pc:sldMk cId="678093606" sldId="487"/>
        </pc:sldMkLst>
      </pc:sldChg>
      <pc:sldChg chg="del">
        <pc:chgData name="Erik Král" userId="e92e8e71-05aa-4c44-9728-5ff1a0a20d65" providerId="ADAL" clId="{DC144796-05B1-4D6C-A3D7-AFC9932FDE32}" dt="2020-03-17T11:49:19.963" v="345" actId="2696"/>
        <pc:sldMkLst>
          <pc:docMk/>
          <pc:sldMk cId="1821679553" sldId="488"/>
        </pc:sldMkLst>
      </pc:sldChg>
      <pc:sldChg chg="del">
        <pc:chgData name="Erik Král" userId="e92e8e71-05aa-4c44-9728-5ff1a0a20d65" providerId="ADAL" clId="{DC144796-05B1-4D6C-A3D7-AFC9932FDE32}" dt="2020-03-17T11:49:19.975" v="346" actId="2696"/>
        <pc:sldMkLst>
          <pc:docMk/>
          <pc:sldMk cId="2507488380" sldId="489"/>
        </pc:sldMkLst>
      </pc:sldChg>
      <pc:sldChg chg="del">
        <pc:chgData name="Erik Král" userId="e92e8e71-05aa-4c44-9728-5ff1a0a20d65" providerId="ADAL" clId="{DC144796-05B1-4D6C-A3D7-AFC9932FDE32}" dt="2020-03-17T11:49:19.985" v="347" actId="2696"/>
        <pc:sldMkLst>
          <pc:docMk/>
          <pc:sldMk cId="2214265674" sldId="490"/>
        </pc:sldMkLst>
      </pc:sldChg>
      <pc:sldChg chg="del">
        <pc:chgData name="Erik Král" userId="e92e8e71-05aa-4c44-9728-5ff1a0a20d65" providerId="ADAL" clId="{DC144796-05B1-4D6C-A3D7-AFC9932FDE32}" dt="2020-03-17T11:49:19.994" v="348" actId="2696"/>
        <pc:sldMkLst>
          <pc:docMk/>
          <pc:sldMk cId="310056542" sldId="491"/>
        </pc:sldMkLst>
      </pc:sldChg>
      <pc:sldChg chg="del">
        <pc:chgData name="Erik Král" userId="e92e8e71-05aa-4c44-9728-5ff1a0a20d65" providerId="ADAL" clId="{DC144796-05B1-4D6C-A3D7-AFC9932FDE32}" dt="2020-03-17T11:49:20.016" v="349" actId="2696"/>
        <pc:sldMkLst>
          <pc:docMk/>
          <pc:sldMk cId="3343898265" sldId="492"/>
        </pc:sldMkLst>
      </pc:sldChg>
      <pc:sldChg chg="del">
        <pc:chgData name="Erik Král" userId="e92e8e71-05aa-4c44-9728-5ff1a0a20d65" providerId="ADAL" clId="{DC144796-05B1-4D6C-A3D7-AFC9932FDE32}" dt="2020-03-17T11:49:19.881" v="338" actId="2696"/>
        <pc:sldMkLst>
          <pc:docMk/>
          <pc:sldMk cId="2898894947" sldId="494"/>
        </pc:sldMkLst>
      </pc:sldChg>
      <pc:sldChg chg="del">
        <pc:chgData name="Erik Král" userId="e92e8e71-05aa-4c44-9728-5ff1a0a20d65" providerId="ADAL" clId="{DC144796-05B1-4D6C-A3D7-AFC9932FDE32}" dt="2020-03-17T11:49:19.705" v="322" actId="2696"/>
        <pc:sldMkLst>
          <pc:docMk/>
          <pc:sldMk cId="1627139852" sldId="495"/>
        </pc:sldMkLst>
      </pc:sldChg>
      <pc:sldChg chg="del">
        <pc:chgData name="Erik Král" userId="e92e8e71-05aa-4c44-9728-5ff1a0a20d65" providerId="ADAL" clId="{DC144796-05B1-4D6C-A3D7-AFC9932FDE32}" dt="2020-03-17T11:49:20.028" v="350" actId="2696"/>
        <pc:sldMkLst>
          <pc:docMk/>
          <pc:sldMk cId="1226831748" sldId="496"/>
        </pc:sldMkLst>
      </pc:sldChg>
      <pc:sldChg chg="del">
        <pc:chgData name="Erik Král" userId="e92e8e71-05aa-4c44-9728-5ff1a0a20d65" providerId="ADAL" clId="{DC144796-05B1-4D6C-A3D7-AFC9932FDE32}" dt="2020-03-17T11:49:20.041" v="351" actId="2696"/>
        <pc:sldMkLst>
          <pc:docMk/>
          <pc:sldMk cId="2694428047" sldId="497"/>
        </pc:sldMkLst>
      </pc:sldChg>
      <pc:sldChg chg="del">
        <pc:chgData name="Erik Král" userId="e92e8e71-05aa-4c44-9728-5ff1a0a20d65" providerId="ADAL" clId="{DC144796-05B1-4D6C-A3D7-AFC9932FDE32}" dt="2020-03-17T11:49:20.137" v="360" actId="2696"/>
        <pc:sldMkLst>
          <pc:docMk/>
          <pc:sldMk cId="3193962412" sldId="498"/>
        </pc:sldMkLst>
      </pc:sldChg>
      <pc:sldChg chg="del">
        <pc:chgData name="Erik Král" userId="e92e8e71-05aa-4c44-9728-5ff1a0a20d65" providerId="ADAL" clId="{DC144796-05B1-4D6C-A3D7-AFC9932FDE32}" dt="2020-03-17T11:49:20.053" v="352" actId="2696"/>
        <pc:sldMkLst>
          <pc:docMk/>
          <pc:sldMk cId="2286986257" sldId="499"/>
        </pc:sldMkLst>
      </pc:sldChg>
      <pc:sldChg chg="del">
        <pc:chgData name="Erik Král" userId="e92e8e71-05aa-4c44-9728-5ff1a0a20d65" providerId="ADAL" clId="{DC144796-05B1-4D6C-A3D7-AFC9932FDE32}" dt="2020-03-17T11:49:20.066" v="353" actId="2696"/>
        <pc:sldMkLst>
          <pc:docMk/>
          <pc:sldMk cId="3379812758" sldId="500"/>
        </pc:sldMkLst>
      </pc:sldChg>
      <pc:sldChg chg="del">
        <pc:chgData name="Erik Král" userId="e92e8e71-05aa-4c44-9728-5ff1a0a20d65" providerId="ADAL" clId="{DC144796-05B1-4D6C-A3D7-AFC9932FDE32}" dt="2020-03-17T11:49:20.078" v="354" actId="2696"/>
        <pc:sldMkLst>
          <pc:docMk/>
          <pc:sldMk cId="2115474868" sldId="501"/>
        </pc:sldMkLst>
      </pc:sldChg>
      <pc:sldChg chg="del">
        <pc:chgData name="Erik Král" userId="e92e8e71-05aa-4c44-9728-5ff1a0a20d65" providerId="ADAL" clId="{DC144796-05B1-4D6C-A3D7-AFC9932FDE32}" dt="2020-03-17T11:49:20.091" v="355" actId="2696"/>
        <pc:sldMkLst>
          <pc:docMk/>
          <pc:sldMk cId="4244579360" sldId="502"/>
        </pc:sldMkLst>
      </pc:sldChg>
      <pc:sldChg chg="del">
        <pc:chgData name="Erik Král" userId="e92e8e71-05aa-4c44-9728-5ff1a0a20d65" providerId="ADAL" clId="{DC144796-05B1-4D6C-A3D7-AFC9932FDE32}" dt="2020-03-17T11:49:20.102" v="356" actId="2696"/>
        <pc:sldMkLst>
          <pc:docMk/>
          <pc:sldMk cId="3681078514" sldId="503"/>
        </pc:sldMkLst>
      </pc:sldChg>
      <pc:sldChg chg="del">
        <pc:chgData name="Erik Král" userId="e92e8e71-05aa-4c44-9728-5ff1a0a20d65" providerId="ADAL" clId="{DC144796-05B1-4D6C-A3D7-AFC9932FDE32}" dt="2020-03-17T11:49:20.113" v="357" actId="2696"/>
        <pc:sldMkLst>
          <pc:docMk/>
          <pc:sldMk cId="2550848934" sldId="504"/>
        </pc:sldMkLst>
      </pc:sldChg>
      <pc:sldChg chg="del">
        <pc:chgData name="Erik Král" userId="e92e8e71-05aa-4c44-9728-5ff1a0a20d65" providerId="ADAL" clId="{DC144796-05B1-4D6C-A3D7-AFC9932FDE32}" dt="2020-03-17T11:49:20.125" v="358" actId="2696"/>
        <pc:sldMkLst>
          <pc:docMk/>
          <pc:sldMk cId="1772914682" sldId="505"/>
        </pc:sldMkLst>
      </pc:sldChg>
      <pc:sldChg chg="del">
        <pc:chgData name="Erik Král" userId="e92e8e71-05aa-4c44-9728-5ff1a0a20d65" providerId="ADAL" clId="{DC144796-05B1-4D6C-A3D7-AFC9932FDE32}" dt="2020-03-17T11:49:20.132" v="359" actId="2696"/>
        <pc:sldMkLst>
          <pc:docMk/>
          <pc:sldMk cId="4246980848" sldId="5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25.09.2025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25.09.2025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25.09.2025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25.09.2025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25.09.2025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25.09.2025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25.09.2025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25.09.2025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25.09.2025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25.09.2025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25.09.2025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25.09.2025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25.09.2025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25.09.2025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-language/pointer-arithmetic?view=vs-201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Ukazatel</a:t>
            </a:r>
            <a:r>
              <a:rPr lang="en-US" dirty="0" err="1"/>
              <a:t>ov</a:t>
            </a:r>
            <a:r>
              <a:rPr lang="cs-CZ" dirty="0"/>
              <a:t>á aritmetika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CDCC051-0A3F-433E-BAB9-1A4D22478041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9DDA090F-01B2-465E-940B-5F2D8FFC1D51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96881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0BFA0459-DFA3-443F-9976-E7534DC34C85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4515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&amp;pole[0]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7545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&amp;pole[0]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DC3B566-DD6D-4DE2-87DD-C10744C4C86C}"/>
              </a:ext>
            </a:extLst>
          </p:cNvPr>
          <p:cNvCxnSpPr>
            <a:cxnSpLocks/>
          </p:cNvCxnSpPr>
          <p:nvPr/>
        </p:nvCxnSpPr>
        <p:spPr>
          <a:xfrm>
            <a:off x="9050694" y="2761861"/>
            <a:ext cx="914400" cy="24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7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1839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6469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2950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8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AA76A1B5-37B6-49C2-A025-9445CC6C76FD}"/>
              </a:ext>
            </a:extLst>
          </p:cNvPr>
          <p:cNvSpPr/>
          <p:nvPr/>
        </p:nvSpPr>
        <p:spPr>
          <a:xfrm>
            <a:off x="609600" y="1694693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Ukazatele a pole</a:t>
            </a:r>
          </a:p>
          <a:p>
            <a:pPr marL="0" indent="0">
              <a:buNone/>
            </a:pPr>
            <a:r>
              <a:rPr lang="cs-CZ" dirty="0"/>
              <a:t>Inkrementace ukazatele</a:t>
            </a:r>
          </a:p>
          <a:p>
            <a:pPr marL="0" indent="0">
              <a:buNone/>
            </a:pPr>
            <a:r>
              <a:rPr lang="cs-CZ" dirty="0"/>
              <a:t>Rozdíl ukazatelů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D599E6-2D11-40E0-8F75-971C290D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C5DB36-165E-43CA-B48F-40142F7A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492688"/>
          </a:xfrm>
        </p:spPr>
        <p:txBody>
          <a:bodyPr/>
          <a:lstStyle/>
          <a:p>
            <a:r>
              <a:rPr lang="cs-CZ" dirty="0"/>
              <a:t>Předchozí zápis je možné také zapsat pomocí dereference.</a:t>
            </a:r>
          </a:p>
          <a:p>
            <a:r>
              <a:rPr lang="cs-CZ" dirty="0"/>
              <a:t>Výsledek bude stejný.</a:t>
            </a:r>
          </a:p>
          <a:p>
            <a:r>
              <a:rPr lang="cs-CZ" dirty="0"/>
              <a:t>U ukazatelů dáváme přednost dereferenci.</a:t>
            </a:r>
          </a:p>
          <a:p>
            <a:r>
              <a:rPr lang="cs-CZ" dirty="0"/>
              <a:t>U polí používáme operátor indexace.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5B04E01-1839-468F-9A27-7D025319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10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536FD7-5BDB-4950-9991-0630B94F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A59769F-3D91-4FBF-8BBD-2B4D5AB4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4A2033C-08EF-47B4-BDF9-899B3C35413F}"/>
              </a:ext>
            </a:extLst>
          </p:cNvPr>
          <p:cNvSpPr/>
          <p:nvPr/>
        </p:nvSpPr>
        <p:spPr>
          <a:xfrm>
            <a:off x="609600" y="1720840"/>
            <a:ext cx="50727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ukazatel[0]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ukazatel[1]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ukazatel[2]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ukazatel[3] = 0;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9E92968-F7DE-4866-A168-3E4125F53589}"/>
              </a:ext>
            </a:extLst>
          </p:cNvPr>
          <p:cNvSpPr/>
          <p:nvPr/>
        </p:nvSpPr>
        <p:spPr>
          <a:xfrm>
            <a:off x="6680718" y="1720840"/>
            <a:ext cx="49016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+ 0)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+ 1)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+ 2)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*(ukazatel + 3)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8564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3ACEB3F-1A11-4ECB-9EDF-70DD286C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Inkrementace ukazatele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390B0B6-A711-413D-A9F9-D693CEE9C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inkrementaci ukazatele a jeho použití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1F4650-794E-4302-A95A-BD9503E0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947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5AEA8B-806E-42EA-AD8A-55AE91A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Inkrementace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8E41C2-1EE8-453F-80FC-5A442537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máme ukazatel odvozený od typu</a:t>
            </a:r>
            <a:r>
              <a:rPr lang="cs-CZ" i="1" dirty="0"/>
              <a:t> </a:t>
            </a:r>
            <a:r>
              <a:rPr lang="cs-CZ" i="1" dirty="0" err="1"/>
              <a:t>int</a:t>
            </a:r>
            <a:r>
              <a:rPr lang="cs-CZ" dirty="0"/>
              <a:t>, například </a:t>
            </a:r>
            <a:r>
              <a:rPr lang="cs-CZ" i="1" dirty="0" err="1"/>
              <a:t>int</a:t>
            </a:r>
            <a:r>
              <a:rPr lang="en-US" i="1" dirty="0"/>
              <a:t>* p;</a:t>
            </a:r>
            <a:r>
              <a:rPr lang="cs-CZ" i="1" dirty="0"/>
              <a:t> </a:t>
            </a:r>
            <a:r>
              <a:rPr lang="cs-CZ" dirty="0"/>
              <a:t>tak ukazatel ukazuje na objekt typu </a:t>
            </a:r>
            <a:r>
              <a:rPr lang="cs-CZ" i="1" dirty="0" err="1"/>
              <a:t>int</a:t>
            </a:r>
            <a:r>
              <a:rPr lang="cs-CZ" dirty="0"/>
              <a:t> v paměti.</a:t>
            </a:r>
          </a:p>
          <a:p>
            <a:r>
              <a:rPr lang="cs-CZ" dirty="0"/>
              <a:t>Pokud zvýšíme hodnotu ukazatele o </a:t>
            </a:r>
            <a:r>
              <a:rPr lang="cs-CZ" i="1" dirty="0"/>
              <a:t>1</a:t>
            </a:r>
            <a:r>
              <a:rPr lang="cs-CZ" dirty="0"/>
              <a:t>, tak se ukazatel posune na další objekt v paměti, tedy na další objekt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  <a:p>
            <a:r>
              <a:rPr lang="cs-CZ" dirty="0"/>
              <a:t>Adresa v ukazateli se zvýší o </a:t>
            </a:r>
            <a:r>
              <a:rPr lang="cs-CZ" i="1" dirty="0" err="1"/>
              <a:t>sizeof</a:t>
            </a:r>
            <a:r>
              <a:rPr lang="en-US" i="1" dirty="0"/>
              <a:t>(int)</a:t>
            </a:r>
            <a:r>
              <a:rPr lang="en-US" dirty="0"/>
              <a:t>, </a:t>
            </a:r>
            <a:r>
              <a:rPr lang="en-US" dirty="0" err="1"/>
              <a:t>tedy</a:t>
            </a:r>
            <a:r>
              <a:rPr lang="en-US" dirty="0"/>
              <a:t> po</a:t>
            </a:r>
            <a:r>
              <a:rPr lang="cs-CZ" dirty="0"/>
              <a:t>čet bytu kolik zabírá jeden objekt typu </a:t>
            </a:r>
            <a:r>
              <a:rPr lang="cs-CZ" i="1" dirty="0" err="1"/>
              <a:t>int</a:t>
            </a:r>
            <a:r>
              <a:rPr lang="cs-CZ" dirty="0"/>
              <a:t> v paměti.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9D3FAF-C1F7-4119-813C-56B2B990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9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DF49B1-2201-413C-9C38-F8F709F6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48ECF5-24A4-4F75-900C-DEEEE015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cs-CZ" dirty="0"/>
              <a:t>následujícím příkladu přiřadíme ukazateli pomocí adresního operátoru adresu prvního prvku v poli.</a:t>
            </a:r>
            <a:endParaRPr lang="en-US" dirty="0"/>
          </a:p>
          <a:p>
            <a:r>
              <a:rPr lang="en-US" dirty="0"/>
              <a:t>Pot</a:t>
            </a:r>
            <a:r>
              <a:rPr lang="cs-CZ" dirty="0"/>
              <a:t>é použijeme inkrementaci ukazatele a budeme ho postupně posouvat na další prvky v poli.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99CC2D-7639-4B9C-A5A3-F1ADDDC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36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6586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903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F631D4B8-5FA2-49F1-B93D-5E50FD6A3FE1}"/>
              </a:ext>
            </a:extLst>
          </p:cNvPr>
          <p:cNvCxnSpPr>
            <a:cxnSpLocks/>
          </p:cNvCxnSpPr>
          <p:nvPr/>
        </p:nvCxnSpPr>
        <p:spPr>
          <a:xfrm>
            <a:off x="9050694" y="2761861"/>
            <a:ext cx="914400" cy="245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7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38A1DA74-3B3C-40DB-9E3B-8ABB5599E180}"/>
              </a:ext>
            </a:extLst>
          </p:cNvPr>
          <p:cNvCxnSpPr>
            <a:cxnSpLocks/>
          </p:cNvCxnSpPr>
          <p:nvPr/>
        </p:nvCxnSpPr>
        <p:spPr>
          <a:xfrm>
            <a:off x="7165910" y="2654656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8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</a:t>
            </a:r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8AD7F1C-362B-4BB3-9112-0B3FDB5906CA}"/>
              </a:ext>
            </a:extLst>
          </p:cNvPr>
          <p:cNvCxnSpPr>
            <a:cxnSpLocks/>
          </p:cNvCxnSpPr>
          <p:nvPr/>
        </p:nvCxnSpPr>
        <p:spPr>
          <a:xfrm>
            <a:off x="7168498" y="3270476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ukazatelovou aritmetiku a její </a:t>
            </a:r>
            <a:r>
              <a:rPr lang="cs-CZ" dirty="0" err="1"/>
              <a:t>použítí</a:t>
            </a:r>
            <a:r>
              <a:rPr lang="cs-CZ" dirty="0"/>
              <a:t>.</a:t>
            </a:r>
          </a:p>
          <a:p>
            <a:r>
              <a:rPr lang="cs-CZ" dirty="0"/>
              <a:t>Konkrétně se budeme zabývat použitím ukazatelů pro přístup k prvkům pole a souvislostí mezi polem a ukazatelem, inkrementací ukazatelů a rozdílem ukazatelů.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</a:t>
            </a:r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F1F2E94-E680-425D-8D24-B28C33EE96F7}"/>
              </a:ext>
            </a:extLst>
          </p:cNvPr>
          <p:cNvCxnSpPr>
            <a:cxnSpLocks/>
          </p:cNvCxnSpPr>
          <p:nvPr/>
        </p:nvCxnSpPr>
        <p:spPr>
          <a:xfrm>
            <a:off x="7168498" y="3270476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4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</a:t>
            </a:r>
            <a:r>
              <a:rPr lang="cs-CZ" sz="2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4344" y="3914288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99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</a:t>
            </a:r>
            <a:r>
              <a:rPr lang="cs-CZ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4344" y="3914288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7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cs-CZ" sz="24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0190" y="4567431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24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2B7863D3-B3DE-4C78-86CA-5920E09B1FAB}"/>
              </a:ext>
            </a:extLst>
          </p:cNvPr>
          <p:cNvCxnSpPr>
            <a:cxnSpLocks/>
          </p:cNvCxnSpPr>
          <p:nvPr/>
        </p:nvCxnSpPr>
        <p:spPr>
          <a:xfrm>
            <a:off x="7160190" y="4567431"/>
            <a:ext cx="3597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56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inkrementaci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53825" y="246701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50446" y="2436236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53825" y="309801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50446" y="306723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9253825" y="374433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350446" y="371356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9252786" y="43906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349407" y="4359891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9251747" y="502166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348368" y="499088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C736D06-D309-42FB-8AC4-51B87F8DF503}"/>
              </a:ext>
            </a:extLst>
          </p:cNvPr>
          <p:cNvSpPr/>
          <p:nvPr/>
        </p:nvSpPr>
        <p:spPr>
          <a:xfrm>
            <a:off x="609600" y="17928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ukazatel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ukazatel = &amp;pole[0];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++ukazatel;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*ukazatel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7125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F75EB4-78F8-4E66-8606-88E1DDCA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ukazatelů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DD1C366B-9F51-4D18-8C95-7F180C4A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následující části probereme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93B66F-628F-49E5-95A1-F5B32B55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797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13F1FFF2-8B19-4853-8918-B05F5AAA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ukazatelů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23F676A-83D6-4997-956D-CD3719F3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od sebe odečteme dva ukazatele, tak rozdíl je opět v počtech objektů, tedy například objektů typu </a:t>
            </a:r>
            <a:r>
              <a:rPr lang="cs-CZ" dirty="0" err="1"/>
              <a:t>int</a:t>
            </a:r>
            <a:r>
              <a:rPr lang="cs-CZ" dirty="0"/>
              <a:t> v paměti.</a:t>
            </a:r>
          </a:p>
          <a:p>
            <a:r>
              <a:rPr lang="cs-CZ" dirty="0"/>
              <a:t>Pokud je adresa prvního ukazatele </a:t>
            </a:r>
            <a:r>
              <a:rPr lang="cs-CZ" i="1" dirty="0"/>
              <a:t>1012</a:t>
            </a:r>
            <a:r>
              <a:rPr lang="cs-CZ" dirty="0"/>
              <a:t> a druhého </a:t>
            </a:r>
            <a:r>
              <a:rPr lang="cs-CZ" i="1" dirty="0"/>
              <a:t>1000</a:t>
            </a:r>
            <a:r>
              <a:rPr lang="cs-CZ" dirty="0"/>
              <a:t> a ukazatel je typu </a:t>
            </a:r>
            <a:r>
              <a:rPr lang="cs-CZ" i="1" dirty="0" err="1"/>
              <a:t>int</a:t>
            </a:r>
            <a:r>
              <a:rPr lang="en-US" i="1" dirty="0"/>
              <a:t>*</a:t>
            </a:r>
            <a:r>
              <a:rPr lang="en-US" dirty="0"/>
              <a:t> a </a:t>
            </a:r>
            <a:r>
              <a:rPr lang="en-US" i="1" dirty="0" err="1"/>
              <a:t>sizeof</a:t>
            </a:r>
            <a:r>
              <a:rPr lang="en-US" i="1" dirty="0"/>
              <a:t>(int)</a:t>
            </a:r>
            <a:r>
              <a:rPr lang="en-US" dirty="0"/>
              <a:t> je </a:t>
            </a:r>
            <a:r>
              <a:rPr lang="cs-CZ" i="1" dirty="0"/>
              <a:t>4</a:t>
            </a:r>
            <a:r>
              <a:rPr lang="cs-CZ" dirty="0"/>
              <a:t>, tak rozdíl ukazatelů bude </a:t>
            </a:r>
            <a:r>
              <a:rPr lang="cs-CZ" i="1" dirty="0"/>
              <a:t>1012 – 1000 </a:t>
            </a:r>
            <a:r>
              <a:rPr lang="en-US" i="1" dirty="0"/>
              <a:t>/ 4 = 12 / 4 = 3 </a:t>
            </a:r>
            <a:r>
              <a:rPr lang="en-US" dirty="0" err="1"/>
              <a:t>objekty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C1B724-7CDB-4AB2-9644-CF9529F9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803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656144-F30B-4C47-AF91-68AF99C5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A82DF-2C72-4E54-B1F5-3A584D13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pole čtyř objektů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  <a:p>
            <a:r>
              <a:rPr lang="cs-CZ" dirty="0"/>
              <a:t>Dále budeme mít ukazatel na první prvek a ukazatel na poslední prvek.</a:t>
            </a:r>
          </a:p>
          <a:p>
            <a:r>
              <a:rPr lang="cs-CZ" dirty="0"/>
              <a:t>A nakonec spočítáme rozdíl </a:t>
            </a:r>
            <a:r>
              <a:rPr lang="cs-CZ"/>
              <a:t>těchto ukazatelů.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78834C3-DB06-47EC-9239-1223CF2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190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107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54040E-BFD3-4318-A06C-2582056F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AC6652-8372-4D70-A189-D642A0F2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Hodnotu ukazatelů, tedy adresy do paměti RAM můžeme měnit pomocí aritmetických operátorů.</a:t>
            </a:r>
          </a:p>
          <a:p>
            <a:r>
              <a:rPr lang="cs-CZ" dirty="0"/>
              <a:t>Konkrétně ji můžeme zvyšovat, snižovat, sčítat a </a:t>
            </a:r>
            <a:r>
              <a:rPr lang="cs-CZ" dirty="0" err="1"/>
              <a:t>odčíta</a:t>
            </a:r>
            <a:r>
              <a:rPr lang="en-US"/>
              <a:t>t</a:t>
            </a:r>
            <a:r>
              <a:rPr lang="cs-CZ"/>
              <a:t>.</a:t>
            </a:r>
            <a:endParaRPr lang="cs-CZ" dirty="0"/>
          </a:p>
          <a:p>
            <a:r>
              <a:rPr lang="cs-CZ" dirty="0"/>
              <a:t>Ukazatelová aritmetika počítá vždy v </a:t>
            </a:r>
            <a:r>
              <a:rPr lang="cs-CZ" b="1" dirty="0"/>
              <a:t>počtech objektů</a:t>
            </a:r>
            <a:r>
              <a:rPr lang="cs-CZ" dirty="0"/>
              <a:t>.</a:t>
            </a:r>
          </a:p>
          <a:p>
            <a:r>
              <a:rPr lang="cs-CZ" dirty="0"/>
              <a:t>Typ objektu určuje typ ukazatele, například </a:t>
            </a:r>
            <a:r>
              <a:rPr lang="cs-CZ" i="1" dirty="0" err="1"/>
              <a:t>int</a:t>
            </a:r>
            <a:r>
              <a:rPr lang="en-US" i="1" dirty="0"/>
              <a:t>* p;</a:t>
            </a:r>
            <a:r>
              <a:rPr lang="en-US" dirty="0"/>
              <a:t> </a:t>
            </a:r>
            <a:r>
              <a:rPr lang="cs-CZ" dirty="0"/>
              <a:t>představuje ukazatel na </a:t>
            </a:r>
            <a:r>
              <a:rPr lang="cs-CZ" b="1" dirty="0"/>
              <a:t>typ objektu </a:t>
            </a:r>
            <a:r>
              <a:rPr lang="cs-CZ" b="1" dirty="0" err="1"/>
              <a:t>int</a:t>
            </a:r>
            <a:r>
              <a:rPr lang="cs-CZ" dirty="0"/>
              <a:t>.</a:t>
            </a:r>
          </a:p>
          <a:p>
            <a:r>
              <a:rPr lang="cs-CZ" dirty="0"/>
              <a:t>Ukazatel také můžeme používat podobně jako pole.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1A9EB3-E0FB-48E9-9079-F2ADB9B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548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74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38C2B6FE-06DF-448A-9DBA-0E0232CF4BD5}"/>
              </a:ext>
            </a:extLst>
          </p:cNvPr>
          <p:cNvCxnSpPr/>
          <p:nvPr/>
        </p:nvCxnSpPr>
        <p:spPr>
          <a:xfrm>
            <a:off x="8556171" y="2071396"/>
            <a:ext cx="1129005" cy="246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914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  <a:r>
              <a:rPr lang="cs-CZ" sz="2400" dirty="0">
                <a:solidFill>
                  <a:srgbClr val="FF0000"/>
                </a:solidFill>
              </a:rPr>
              <a:t>12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FFC1AC-FAD2-4064-97A4-BC4C23BB1825}"/>
              </a:ext>
            </a:extLst>
          </p:cNvPr>
          <p:cNvCxnSpPr>
            <a:cxnSpLocks/>
          </p:cNvCxnSpPr>
          <p:nvPr/>
        </p:nvCxnSpPr>
        <p:spPr>
          <a:xfrm>
            <a:off x="8612155" y="3993502"/>
            <a:ext cx="1119674" cy="1169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38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latin typeface="Consolas" panose="020B0609020204030204" pitchFamily="49" charset="0"/>
              </a:rPr>
              <a:t>int</a:t>
            </a:r>
            <a:r>
              <a:rPr lang="cs-CZ" sz="2400" dirty="0">
                <a:latin typeface="Consolas" panose="020B0609020204030204" pitchFamily="49" charset="0"/>
              </a:rPr>
              <a:t> n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p2 - p1</a:t>
            </a:r>
            <a:r>
              <a:rPr lang="cs-CZ" sz="2400" dirty="0"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E45BF781-9CC0-470B-9969-F3C8B4F8663E}"/>
              </a:ext>
            </a:extLst>
          </p:cNvPr>
          <p:cNvSpPr/>
          <p:nvPr/>
        </p:nvSpPr>
        <p:spPr>
          <a:xfrm>
            <a:off x="10526585" y="1778050"/>
            <a:ext cx="635000" cy="193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4A2B319-7D7A-4009-B4A2-07A0109B1D4A}"/>
              </a:ext>
            </a:extLst>
          </p:cNvPr>
          <p:cNvSpPr txBox="1"/>
          <p:nvPr/>
        </p:nvSpPr>
        <p:spPr>
          <a:xfrm>
            <a:off x="11164859" y="2570598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7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n);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CB360D7-B05C-4F1A-A50A-2B22DEA3EE1A}"/>
              </a:ext>
            </a:extLst>
          </p:cNvPr>
          <p:cNvSpPr/>
          <p:nvPr/>
        </p:nvSpPr>
        <p:spPr>
          <a:xfrm>
            <a:off x="8848453" y="560278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E9C815-B2B0-4B11-8959-293CDD75CFCD}"/>
              </a:ext>
            </a:extLst>
          </p:cNvPr>
          <p:cNvSpPr txBox="1"/>
          <p:nvPr/>
        </p:nvSpPr>
        <p:spPr>
          <a:xfrm>
            <a:off x="7014556" y="5572005"/>
            <a:ext cx="18328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E45BF781-9CC0-470B-9969-F3C8B4F8663E}"/>
              </a:ext>
            </a:extLst>
          </p:cNvPr>
          <p:cNvSpPr/>
          <p:nvPr/>
        </p:nvSpPr>
        <p:spPr>
          <a:xfrm>
            <a:off x="10526585" y="1778050"/>
            <a:ext cx="635000" cy="193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4A2B319-7D7A-4009-B4A2-07A0109B1D4A}"/>
              </a:ext>
            </a:extLst>
          </p:cNvPr>
          <p:cNvSpPr txBox="1"/>
          <p:nvPr/>
        </p:nvSpPr>
        <p:spPr>
          <a:xfrm>
            <a:off x="11164859" y="2570598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cs-CZ" dirty="0"/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1D11F75-74CC-4A09-9812-F97D847D534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815804" y="2939930"/>
            <a:ext cx="1488755" cy="2882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32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CB360D7-B05C-4F1A-A50A-2B22DEA3EE1A}"/>
              </a:ext>
            </a:extLst>
          </p:cNvPr>
          <p:cNvSpPr/>
          <p:nvPr/>
        </p:nvSpPr>
        <p:spPr>
          <a:xfrm>
            <a:off x="8848453" y="560278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E9C815-B2B0-4B11-8959-293CDD75CFCD}"/>
              </a:ext>
            </a:extLst>
          </p:cNvPr>
          <p:cNvSpPr txBox="1"/>
          <p:nvPr/>
        </p:nvSpPr>
        <p:spPr>
          <a:xfrm>
            <a:off x="7014556" y="5572005"/>
            <a:ext cx="18328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89424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rozdíl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66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8852609" y="1786970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011438" y="1756191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Pole[0]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8852609" y="2417966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1438" y="2387187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Pole[1]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12461D7-DC4A-425F-A9AE-CB1471933BF9}"/>
              </a:ext>
            </a:extLst>
          </p:cNvPr>
          <p:cNvSpPr/>
          <p:nvPr/>
        </p:nvSpPr>
        <p:spPr>
          <a:xfrm>
            <a:off x="8852609" y="306429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FA75918C-3E7B-4A11-B290-A1242D7EEC55}"/>
              </a:ext>
            </a:extLst>
          </p:cNvPr>
          <p:cNvSpPr txBox="1"/>
          <p:nvPr/>
        </p:nvSpPr>
        <p:spPr>
          <a:xfrm>
            <a:off x="7011438" y="3033515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Pole[2]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E31797FA-DEA6-48A5-AC22-933A2239A647}"/>
              </a:ext>
            </a:extLst>
          </p:cNvPr>
          <p:cNvSpPr/>
          <p:nvPr/>
        </p:nvSpPr>
        <p:spPr>
          <a:xfrm>
            <a:off x="8851570" y="3710625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54E8E40-4353-44BB-9F90-DF46C42A1000}"/>
              </a:ext>
            </a:extLst>
          </p:cNvPr>
          <p:cNvSpPr txBox="1"/>
          <p:nvPr/>
        </p:nvSpPr>
        <p:spPr>
          <a:xfrm>
            <a:off x="7010399" y="3679846"/>
            <a:ext cx="184013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Pole[3]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A89675A-C1FD-4160-9787-06CB03D992EC}"/>
              </a:ext>
            </a:extLst>
          </p:cNvPr>
          <p:cNvSpPr/>
          <p:nvPr/>
        </p:nvSpPr>
        <p:spPr>
          <a:xfrm>
            <a:off x="8850531" y="4341618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B48209AA-A8F2-44E4-91B8-37F03DD3D5AB}"/>
              </a:ext>
            </a:extLst>
          </p:cNvPr>
          <p:cNvSpPr txBox="1"/>
          <p:nvPr/>
        </p:nvSpPr>
        <p:spPr>
          <a:xfrm>
            <a:off x="7009358" y="4310839"/>
            <a:ext cx="18401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EC0D4D6-913C-4A89-A632-6C2B411BB56A}"/>
              </a:ext>
            </a:extLst>
          </p:cNvPr>
          <p:cNvSpPr/>
          <p:nvPr/>
        </p:nvSpPr>
        <p:spPr>
          <a:xfrm>
            <a:off x="437644" y="1694693"/>
            <a:ext cx="532867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p1 = &amp;pole[0];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n = p2 - p1;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400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32D95C19-1E62-47E2-9464-ED4E9926FA35}"/>
              </a:ext>
            </a:extLst>
          </p:cNvPr>
          <p:cNvSpPr/>
          <p:nvPr/>
        </p:nvSpPr>
        <p:spPr>
          <a:xfrm>
            <a:off x="8849492" y="49722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  <a:r>
              <a:rPr lang="cs-CZ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991664A-27DE-49E2-9DC6-750FE8022B91}"/>
              </a:ext>
            </a:extLst>
          </p:cNvPr>
          <p:cNvSpPr txBox="1"/>
          <p:nvPr/>
        </p:nvSpPr>
        <p:spPr>
          <a:xfrm>
            <a:off x="7008317" y="4941422"/>
            <a:ext cx="184013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FCB360D7-B05C-4F1A-A50A-2B22DEA3EE1A}"/>
              </a:ext>
            </a:extLst>
          </p:cNvPr>
          <p:cNvSpPr/>
          <p:nvPr/>
        </p:nvSpPr>
        <p:spPr>
          <a:xfrm>
            <a:off x="8848453" y="560278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5BE9C815-B2B0-4B11-8959-293CDD75CFCD}"/>
              </a:ext>
            </a:extLst>
          </p:cNvPr>
          <p:cNvSpPr txBox="1"/>
          <p:nvPr/>
        </p:nvSpPr>
        <p:spPr>
          <a:xfrm>
            <a:off x="7014556" y="5572005"/>
            <a:ext cx="183285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55081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ukazatelovou aritmetiku a souvislosti mezi polem ukazatelem.</a:t>
            </a:r>
          </a:p>
          <a:p>
            <a:r>
              <a:rPr lang="cs-CZ" dirty="0"/>
              <a:t>V knihovně STL jazyka </a:t>
            </a:r>
            <a:r>
              <a:rPr lang="cs-CZ" i="1" dirty="0"/>
              <a:t>C</a:t>
            </a:r>
            <a:r>
              <a:rPr lang="en-US" i="1" dirty="0"/>
              <a:t>++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cs-CZ" dirty="0"/>
              <a:t>často přetížené operátory tak aby se chovali podobně jako ukazatele.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Pointer </a:t>
            </a:r>
            <a:r>
              <a:rPr lang="cs-CZ" dirty="0" err="1"/>
              <a:t>Arithmetic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Copyright © Microsoft 2020 [cit. 17.03.2020]. Dostupné z: </a:t>
            </a:r>
            <a:r>
              <a:rPr lang="cs-CZ" dirty="0">
                <a:hlinkClick r:id="rId2"/>
              </a:rPr>
              <a:t>https://docs.microsoft.com/en-us/cpp/c-language/pointer-arithmetic?view=vs-2019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3ACEB3F-1A11-4ECB-9EDF-70DD286C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390B0B6-A711-413D-A9F9-D693CEE9C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vztah ukazatelů a polí a použití operátoru indexace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1F4650-794E-4302-A95A-BD9503E0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71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ACADE-07E8-40F5-9D8C-4D4A7B35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6FE689-593F-4FF6-B018-3997D364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jazycích </a:t>
            </a:r>
            <a:r>
              <a:rPr lang="cs-CZ" i="1" dirty="0"/>
              <a:t>C</a:t>
            </a:r>
            <a:r>
              <a:rPr lang="cs-CZ" dirty="0"/>
              <a:t> a </a:t>
            </a:r>
            <a:r>
              <a:rPr lang="cs-CZ" i="1" dirty="0"/>
              <a:t>C</a:t>
            </a:r>
            <a:r>
              <a:rPr lang="en-US" i="1" dirty="0"/>
              <a:t>++ </a:t>
            </a:r>
            <a:r>
              <a:rPr lang="cs-CZ" dirty="0"/>
              <a:t>je pole a ukazatel velmi podobný.</a:t>
            </a:r>
          </a:p>
          <a:p>
            <a:r>
              <a:rPr lang="cs-CZ" dirty="0"/>
              <a:t>Pole představuje ukazatel na první prvek pole paměti a pomocí operátoru indexace potom odkazujeme na jednotlivé prvky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0183FA-7647-4666-A3EF-24EB6B02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7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59BA2A-0807-49CB-BA5B-3ED41DE0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F51D9D-4B63-462F-86CE-C1724D57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Ukazatel</a:t>
            </a:r>
            <a:r>
              <a:rPr lang="cs-CZ" dirty="0"/>
              <a:t> ale také </a:t>
            </a:r>
            <a:r>
              <a:rPr lang="cs-CZ" b="1" dirty="0"/>
              <a:t>podporuje operátor indexace</a:t>
            </a:r>
            <a:r>
              <a:rPr lang="cs-CZ" dirty="0"/>
              <a:t>.</a:t>
            </a:r>
          </a:p>
          <a:p>
            <a:r>
              <a:rPr lang="cs-CZ" dirty="0"/>
              <a:t>Prakticky to znamená, že </a:t>
            </a:r>
            <a:r>
              <a:rPr lang="cs-CZ" dirty="0" err="1"/>
              <a:t>pristupujeme</a:t>
            </a:r>
            <a:r>
              <a:rPr lang="cs-CZ" dirty="0"/>
              <a:t> </a:t>
            </a:r>
            <a:r>
              <a:rPr lang="cs-CZ" b="1" dirty="0"/>
              <a:t>i-</a:t>
            </a:r>
            <a:r>
              <a:rPr lang="cs-CZ" b="1" dirty="0" err="1"/>
              <a:t>tému</a:t>
            </a:r>
            <a:r>
              <a:rPr lang="cs-CZ" b="1" dirty="0"/>
              <a:t> prvku typu </a:t>
            </a:r>
            <a:r>
              <a:rPr lang="cs-CZ" b="1" dirty="0" err="1"/>
              <a:t>int</a:t>
            </a:r>
            <a:r>
              <a:rPr lang="cs-CZ" b="1" dirty="0"/>
              <a:t> </a:t>
            </a:r>
            <a:r>
              <a:rPr lang="cs-CZ" dirty="0"/>
              <a:t>na adrese ukazatele.</a:t>
            </a:r>
          </a:p>
          <a:p>
            <a:r>
              <a:rPr lang="cs-CZ" dirty="0"/>
              <a:t>Operátor indexace je zjednodušený zápis operace, která inkrementuje  ukazatel o index prvku a provede </a:t>
            </a:r>
            <a:r>
              <a:rPr lang="en-US" dirty="0" err="1"/>
              <a:t>dereferenc</a:t>
            </a:r>
            <a:r>
              <a:rPr lang="cs-CZ" dirty="0"/>
              <a:t>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CA9491-E55C-4565-B761-710870AB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2B50BF3-9E3C-4D86-B6F1-E3577E4F57B3}"/>
              </a:ext>
            </a:extLst>
          </p:cNvPr>
          <p:cNvSpPr/>
          <p:nvPr/>
        </p:nvSpPr>
        <p:spPr>
          <a:xfrm>
            <a:off x="4274975" y="4710698"/>
            <a:ext cx="36420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pole[2] = 0;</a:t>
            </a:r>
          </a:p>
          <a:p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Ukazatel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3103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660697-135C-4943-A593-5093EB5A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4061C6-90E0-48BF-A4CE-3DC13BFE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cs-CZ" dirty="0"/>
              <a:t>Pomocí adresního operátoru můžeme získat </a:t>
            </a:r>
            <a:r>
              <a:rPr lang="cs-CZ" b="1" dirty="0"/>
              <a:t>adresu prvního prvku v poli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06F8D8D-13B4-4BFE-BB05-E3888855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036B863-2CAC-46FC-94A5-5E888A45A1A9}"/>
              </a:ext>
            </a:extLst>
          </p:cNvPr>
          <p:cNvSpPr/>
          <p:nvPr/>
        </p:nvSpPr>
        <p:spPr>
          <a:xfrm>
            <a:off x="3589175" y="3797559"/>
            <a:ext cx="5013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pole[] = { 1, 9, 5, 2 };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pole[0];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0636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B18E1-F8F4-4C13-A66A-A310922C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ukazatele 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70990B-57DC-47F4-9EDA-1FCB184B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</a:t>
            </a:r>
            <a:r>
              <a:rPr lang="cs-CZ" dirty="0"/>
              <a:t>následujícím příkladu přiřadíme ukazateli pomocí adresního operátoru adresu prvního prvku v poli.</a:t>
            </a:r>
            <a:endParaRPr lang="en-US" dirty="0"/>
          </a:p>
          <a:p>
            <a:r>
              <a:rPr lang="en-US" dirty="0"/>
              <a:t>Pot</a:t>
            </a:r>
            <a:r>
              <a:rPr lang="cs-CZ" dirty="0"/>
              <a:t>é použijeme s ukazatelem operátor indexace pomocí něhož budeme přistupovat k jednotlivým prvkům pole.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CBC08C7-2425-44F2-A64C-AD6C83C2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40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20268733-5f22-42fd-8f9d-ffbc0e994e13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be1491ba-191a-468a-9e51-27abfd4363ea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4540</TotalTime>
  <Words>3636</Words>
  <Application>Microsoft Office PowerPoint</Application>
  <PresentationFormat>Širokoúhlá obrazovka</PresentationFormat>
  <Paragraphs>900</Paragraphs>
  <Slides>49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49</vt:i4>
      </vt:variant>
    </vt:vector>
  </HeadingPairs>
  <TitlesOfParts>
    <vt:vector size="56" baseType="lpstr">
      <vt:lpstr>Source sans Pro</vt:lpstr>
      <vt:lpstr>Berlin CE</vt:lpstr>
      <vt:lpstr>Consolas</vt:lpstr>
      <vt:lpstr>Calibri</vt:lpstr>
      <vt:lpstr>Arial</vt:lpstr>
      <vt:lpstr>Source Sans Pro Bold</vt:lpstr>
      <vt:lpstr>Office Theme</vt:lpstr>
      <vt:lpstr>Ukazatelová aritmetika</vt:lpstr>
      <vt:lpstr>Obsah</vt:lpstr>
      <vt:lpstr>Úvod</vt:lpstr>
      <vt:lpstr>Ukazatel</vt:lpstr>
      <vt:lpstr>Ukazatele a pole</vt:lpstr>
      <vt:lpstr>Ukazatele a pole</vt:lpstr>
      <vt:lpstr>Ukazatele a pole</vt:lpstr>
      <vt:lpstr>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Příklad na ukazatele a pole</vt:lpstr>
      <vt:lpstr>Ukazatele a pole</vt:lpstr>
      <vt:lpstr>Ukazatele a pole</vt:lpstr>
      <vt:lpstr>Inkrementace ukazatele</vt:lpstr>
      <vt:lpstr>Inkrementace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Příklad na inkrementaci ukazatele</vt:lpstr>
      <vt:lpstr>Rozdíl ukazatelů</vt:lpstr>
      <vt:lpstr>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Příklad na rozdíl ukazatelů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6</cp:revision>
  <dcterms:modified xsi:type="dcterms:W3CDTF">2025-09-25T06:23:12Z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