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37"/>
  </p:notesMasterIdLst>
  <p:handoutMasterIdLst>
    <p:handoutMasterId r:id="rId38"/>
  </p:handoutMasterIdLst>
  <p:sldIdLst>
    <p:sldId id="256" r:id="rId5"/>
    <p:sldId id="280" r:id="rId6"/>
    <p:sldId id="377" r:id="rId7"/>
    <p:sldId id="380" r:id="rId8"/>
    <p:sldId id="381" r:id="rId9"/>
    <p:sldId id="379" r:id="rId10"/>
    <p:sldId id="382" r:id="rId11"/>
    <p:sldId id="383" r:id="rId12"/>
    <p:sldId id="384" r:id="rId13"/>
    <p:sldId id="386" r:id="rId14"/>
    <p:sldId id="385" r:id="rId15"/>
    <p:sldId id="387" r:id="rId16"/>
    <p:sldId id="388" r:id="rId17"/>
    <p:sldId id="389" r:id="rId18"/>
    <p:sldId id="390" r:id="rId19"/>
    <p:sldId id="391" r:id="rId20"/>
    <p:sldId id="392" r:id="rId21"/>
    <p:sldId id="404" r:id="rId22"/>
    <p:sldId id="393" r:id="rId23"/>
    <p:sldId id="394" r:id="rId24"/>
    <p:sldId id="395" r:id="rId25"/>
    <p:sldId id="402" r:id="rId26"/>
    <p:sldId id="403" r:id="rId27"/>
    <p:sldId id="396" r:id="rId28"/>
    <p:sldId id="397" r:id="rId29"/>
    <p:sldId id="405" r:id="rId30"/>
    <p:sldId id="398" r:id="rId31"/>
    <p:sldId id="400" r:id="rId32"/>
    <p:sldId id="399" r:id="rId33"/>
    <p:sldId id="289" r:id="rId34"/>
    <p:sldId id="291" r:id="rId35"/>
    <p:sldId id="292" r:id="rId36"/>
  </p:sldIdLst>
  <p:sldSz cx="12192000" cy="6858000"/>
  <p:notesSz cx="6858000" cy="9144000"/>
  <p:embeddedFontLst>
    <p:embeddedFont>
      <p:font typeface="Berlin CE" panose="020B0604020202020204"/>
      <p:regular r:id="rId39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Source sans Pro" panose="020B0503030403020204" pitchFamily="34" charset="0"/>
      <p:regular r:id="rId49"/>
      <p:bold r:id="rId50"/>
      <p:italic r:id="rId51"/>
      <p:boldItalic r:id="rId52"/>
    </p:embeddedFont>
    <p:embeddedFont>
      <p:font typeface="Source Sans Pro Bold" panose="020B0703030403020204" charset="-18"/>
      <p:bold r:id="rId53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244DC-85A8-44B0-B0CB-A7EE13946AEB}" v="118" dt="2020-02-20T11:35:41.612"/>
    <p1510:client id="{F7E8EB93-3B68-4590-B1C1-2F5BC2BE0A49}" v="90" dt="2020-02-20T14:29:09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F7E8EB93-3B68-4590-B1C1-2F5BC2BE0A49}"/>
    <pc:docChg chg="undo redo custSel addSld delSld modSld sldOrd">
      <pc:chgData name="Erik Král" userId="e92e8e71-05aa-4c44-9728-5ff1a0a20d65" providerId="ADAL" clId="{F7E8EB93-3B68-4590-B1C1-2F5BC2BE0A49}" dt="2020-02-20T14:29:09.700" v="6655"/>
      <pc:docMkLst>
        <pc:docMk/>
      </pc:docMkLst>
      <pc:sldChg chg="modSp">
        <pc:chgData name="Erik Král" userId="e92e8e71-05aa-4c44-9728-5ff1a0a20d65" providerId="ADAL" clId="{F7E8EB93-3B68-4590-B1C1-2F5BC2BE0A49}" dt="2020-02-20T11:42:53.710" v="47" actId="20577"/>
        <pc:sldMkLst>
          <pc:docMk/>
          <pc:sldMk cId="2148507867" sldId="256"/>
        </pc:sldMkLst>
        <pc:spChg chg="mod">
          <ac:chgData name="Erik Král" userId="e92e8e71-05aa-4c44-9728-5ff1a0a20d65" providerId="ADAL" clId="{F7E8EB93-3B68-4590-B1C1-2F5BC2BE0A49}" dt="2020-02-20T11:42:53.710" v="47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F7E8EB93-3B68-4590-B1C1-2F5BC2BE0A49}" dt="2020-02-20T14:18:15.227" v="6493" actId="20577"/>
        <pc:sldMkLst>
          <pc:docMk/>
          <pc:sldMk cId="3410786804" sldId="280"/>
        </pc:sldMkLst>
        <pc:spChg chg="mod">
          <ac:chgData name="Erik Král" userId="e92e8e71-05aa-4c44-9728-5ff1a0a20d65" providerId="ADAL" clId="{F7E8EB93-3B68-4590-B1C1-2F5BC2BE0A49}" dt="2020-02-20T14:18:15.227" v="6493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F7E8EB93-3B68-4590-B1C1-2F5BC2BE0A49}" dt="2020-02-20T14:17:20.404" v="6400" actId="20577"/>
        <pc:sldMkLst>
          <pc:docMk/>
          <pc:sldMk cId="2128216432" sldId="289"/>
        </pc:sldMkLst>
        <pc:spChg chg="mod">
          <ac:chgData name="Erik Král" userId="e92e8e71-05aa-4c44-9728-5ff1a0a20d65" providerId="ADAL" clId="{F7E8EB93-3B68-4590-B1C1-2F5BC2BE0A49}" dt="2020-02-20T14:17:20.404" v="6400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F7E8EB93-3B68-4590-B1C1-2F5BC2BE0A49}" dt="2020-02-20T12:24:24.223" v="1140"/>
        <pc:sldMkLst>
          <pc:docMk/>
          <pc:sldMk cId="2076725490" sldId="291"/>
        </pc:sldMkLst>
        <pc:spChg chg="mod">
          <ac:chgData name="Erik Král" userId="e92e8e71-05aa-4c44-9728-5ff1a0a20d65" providerId="ADAL" clId="{F7E8EB93-3B68-4590-B1C1-2F5BC2BE0A49}" dt="2020-02-20T12:24:24.223" v="1140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F7E8EB93-3B68-4590-B1C1-2F5BC2BE0A49}" dt="2020-02-20T14:29:09.700" v="6655"/>
        <pc:sldMkLst>
          <pc:docMk/>
          <pc:sldMk cId="2179686236" sldId="292"/>
        </pc:sldMkLst>
        <pc:spChg chg="mod">
          <ac:chgData name="Erik Král" userId="e92e8e71-05aa-4c44-9728-5ff1a0a20d65" providerId="ADAL" clId="{F7E8EB93-3B68-4590-B1C1-2F5BC2BE0A49}" dt="2020-02-20T14:29:09.700" v="6655"/>
          <ac:spMkLst>
            <pc:docMk/>
            <pc:sldMk cId="2179686236" sldId="292"/>
            <ac:spMk id="4" creationId="{00000000-0000-0000-0000-000000000000}"/>
          </ac:spMkLst>
        </pc:spChg>
      </pc:sldChg>
      <pc:sldChg chg="del">
        <pc:chgData name="Erik Král" userId="e92e8e71-05aa-4c44-9728-5ff1a0a20d65" providerId="ADAL" clId="{F7E8EB93-3B68-4590-B1C1-2F5BC2BE0A49}" dt="2020-02-20T11:43:21.112" v="92" actId="2696"/>
        <pc:sldMkLst>
          <pc:docMk/>
          <pc:sldMk cId="1826522988" sldId="310"/>
        </pc:sldMkLst>
      </pc:sldChg>
      <pc:sldChg chg="del">
        <pc:chgData name="Erik Král" userId="e92e8e71-05aa-4c44-9728-5ff1a0a20d65" providerId="ADAL" clId="{F7E8EB93-3B68-4590-B1C1-2F5BC2BE0A49}" dt="2020-02-20T11:43:21.143" v="94" actId="2696"/>
        <pc:sldMkLst>
          <pc:docMk/>
          <pc:sldMk cId="1818018919" sldId="314"/>
        </pc:sldMkLst>
      </pc:sldChg>
      <pc:sldChg chg="del">
        <pc:chgData name="Erik Král" userId="e92e8e71-05aa-4c44-9728-5ff1a0a20d65" providerId="ADAL" clId="{F7E8EB93-3B68-4590-B1C1-2F5BC2BE0A49}" dt="2020-02-20T11:43:21.143" v="95" actId="2696"/>
        <pc:sldMkLst>
          <pc:docMk/>
          <pc:sldMk cId="1401017520" sldId="315"/>
        </pc:sldMkLst>
      </pc:sldChg>
      <pc:sldChg chg="modSp">
        <pc:chgData name="Erik Král" userId="e92e8e71-05aa-4c44-9728-5ff1a0a20d65" providerId="ADAL" clId="{F7E8EB93-3B68-4590-B1C1-2F5BC2BE0A49}" dt="2020-02-20T11:50:22.623" v="593" actId="20577"/>
        <pc:sldMkLst>
          <pc:docMk/>
          <pc:sldMk cId="324605791" sldId="377"/>
        </pc:sldMkLst>
        <pc:spChg chg="mod">
          <ac:chgData name="Erik Král" userId="e92e8e71-05aa-4c44-9728-5ff1a0a20d65" providerId="ADAL" clId="{F7E8EB93-3B68-4590-B1C1-2F5BC2BE0A49}" dt="2020-02-20T11:50:22.623" v="593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del">
        <pc:chgData name="Erik Král" userId="e92e8e71-05aa-4c44-9728-5ff1a0a20d65" providerId="ADAL" clId="{F7E8EB93-3B68-4590-B1C1-2F5BC2BE0A49}" dt="2020-02-20T11:43:21.127" v="93" actId="2696"/>
        <pc:sldMkLst>
          <pc:docMk/>
          <pc:sldMk cId="113906423" sldId="378"/>
        </pc:sldMkLst>
      </pc:sldChg>
      <pc:sldChg chg="modSp ord">
        <pc:chgData name="Erik Král" userId="e92e8e71-05aa-4c44-9728-5ff1a0a20d65" providerId="ADAL" clId="{F7E8EB93-3B68-4590-B1C1-2F5BC2BE0A49}" dt="2020-02-20T12:38:06.449" v="3087" actId="20577"/>
        <pc:sldMkLst>
          <pc:docMk/>
          <pc:sldMk cId="4086714056" sldId="379"/>
        </pc:sldMkLst>
        <pc:spChg chg="mod">
          <ac:chgData name="Erik Král" userId="e92e8e71-05aa-4c44-9728-5ff1a0a20d65" providerId="ADAL" clId="{F7E8EB93-3B68-4590-B1C1-2F5BC2BE0A49}" dt="2020-02-20T12:37:59.904" v="3069" actId="20577"/>
          <ac:spMkLst>
            <pc:docMk/>
            <pc:sldMk cId="4086714056" sldId="379"/>
            <ac:spMk id="6" creationId="{3D8078D7-C430-41C0-AF8E-952C9339B86D}"/>
          </ac:spMkLst>
        </pc:spChg>
        <pc:spChg chg="mod">
          <ac:chgData name="Erik Král" userId="e92e8e71-05aa-4c44-9728-5ff1a0a20d65" providerId="ADAL" clId="{F7E8EB93-3B68-4590-B1C1-2F5BC2BE0A49}" dt="2020-02-20T12:38:06.449" v="3087" actId="20577"/>
          <ac:spMkLst>
            <pc:docMk/>
            <pc:sldMk cId="4086714056" sldId="379"/>
            <ac:spMk id="7" creationId="{A603EE88-F8B0-4F33-A242-C4D962B79E01}"/>
          </ac:spMkLst>
        </pc:spChg>
      </pc:sldChg>
      <pc:sldChg chg="del">
        <pc:chgData name="Erik Král" userId="e92e8e71-05aa-4c44-9728-5ff1a0a20d65" providerId="ADAL" clId="{F7E8EB93-3B68-4590-B1C1-2F5BC2BE0A49}" dt="2020-02-20T11:43:21.174" v="98" actId="2696"/>
        <pc:sldMkLst>
          <pc:docMk/>
          <pc:sldMk cId="745890322" sldId="380"/>
        </pc:sldMkLst>
      </pc:sldChg>
      <pc:sldChg chg="delSp modSp add">
        <pc:chgData name="Erik Král" userId="e92e8e71-05aa-4c44-9728-5ff1a0a20d65" providerId="ADAL" clId="{F7E8EB93-3B68-4590-B1C1-2F5BC2BE0A49}" dt="2020-02-20T12:25:03.011" v="1215" actId="20577"/>
        <pc:sldMkLst>
          <pc:docMk/>
          <pc:sldMk cId="2538897054" sldId="380"/>
        </pc:sldMkLst>
        <pc:spChg chg="mod">
          <ac:chgData name="Erik Král" userId="e92e8e71-05aa-4c44-9728-5ff1a0a20d65" providerId="ADAL" clId="{F7E8EB93-3B68-4590-B1C1-2F5BC2BE0A49}" dt="2020-02-20T11:50:35.138" v="626" actId="20577"/>
          <ac:spMkLst>
            <pc:docMk/>
            <pc:sldMk cId="2538897054" sldId="380"/>
            <ac:spMk id="2" creationId="{55451825-E191-4004-8371-C0B1A743228E}"/>
          </ac:spMkLst>
        </pc:spChg>
        <pc:spChg chg="mod">
          <ac:chgData name="Erik Král" userId="e92e8e71-05aa-4c44-9728-5ff1a0a20d65" providerId="ADAL" clId="{F7E8EB93-3B68-4590-B1C1-2F5BC2BE0A49}" dt="2020-02-20T12:25:03.011" v="1215" actId="20577"/>
          <ac:spMkLst>
            <pc:docMk/>
            <pc:sldMk cId="2538897054" sldId="380"/>
            <ac:spMk id="3" creationId="{C5220E81-0362-421A-B194-F32048D5F207}"/>
          </ac:spMkLst>
        </pc:spChg>
        <pc:spChg chg="del">
          <ac:chgData name="Erik Král" userId="e92e8e71-05aa-4c44-9728-5ff1a0a20d65" providerId="ADAL" clId="{F7E8EB93-3B68-4590-B1C1-2F5BC2BE0A49}" dt="2020-02-20T11:50:38.044" v="627" actId="478"/>
          <ac:spMkLst>
            <pc:docMk/>
            <pc:sldMk cId="2538897054" sldId="380"/>
            <ac:spMk id="4" creationId="{43F71581-88F7-45FE-A530-5F907AEE8660}"/>
          </ac:spMkLst>
        </pc:spChg>
      </pc:sldChg>
      <pc:sldChg chg="del">
        <pc:chgData name="Erik Král" userId="e92e8e71-05aa-4c44-9728-5ff1a0a20d65" providerId="ADAL" clId="{F7E8EB93-3B68-4590-B1C1-2F5BC2BE0A49}" dt="2020-02-20T11:43:21.174" v="99" actId="2696"/>
        <pc:sldMkLst>
          <pc:docMk/>
          <pc:sldMk cId="552288123" sldId="381"/>
        </pc:sldMkLst>
      </pc:sldChg>
      <pc:sldChg chg="modSp add">
        <pc:chgData name="Erik Král" userId="e92e8e71-05aa-4c44-9728-5ff1a0a20d65" providerId="ADAL" clId="{F7E8EB93-3B68-4590-B1C1-2F5BC2BE0A49}" dt="2020-02-20T12:28:10.662" v="1786" actId="20577"/>
        <pc:sldMkLst>
          <pc:docMk/>
          <pc:sldMk cId="2105979350" sldId="381"/>
        </pc:sldMkLst>
        <pc:spChg chg="mod">
          <ac:chgData name="Erik Král" userId="e92e8e71-05aa-4c44-9728-5ff1a0a20d65" providerId="ADAL" clId="{F7E8EB93-3B68-4590-B1C1-2F5BC2BE0A49}" dt="2020-02-20T12:28:10.662" v="1786" actId="20577"/>
          <ac:spMkLst>
            <pc:docMk/>
            <pc:sldMk cId="2105979350" sldId="381"/>
            <ac:spMk id="3" creationId="{C5220E81-0362-421A-B194-F32048D5F207}"/>
          </ac:spMkLst>
        </pc:spChg>
      </pc:sldChg>
      <pc:sldChg chg="delSp modSp add">
        <pc:chgData name="Erik Král" userId="e92e8e71-05aa-4c44-9728-5ff1a0a20d65" providerId="ADAL" clId="{F7E8EB93-3B68-4590-B1C1-2F5BC2BE0A49}" dt="2020-02-20T12:31:28.575" v="2030" actId="114"/>
        <pc:sldMkLst>
          <pc:docMk/>
          <pc:sldMk cId="733691617" sldId="382"/>
        </pc:sldMkLst>
        <pc:spChg chg="mod">
          <ac:chgData name="Erik Král" userId="e92e8e71-05aa-4c44-9728-5ff1a0a20d65" providerId="ADAL" clId="{F7E8EB93-3B68-4590-B1C1-2F5BC2BE0A49}" dt="2020-02-20T12:29:01.637" v="1892" actId="20577"/>
          <ac:spMkLst>
            <pc:docMk/>
            <pc:sldMk cId="733691617" sldId="382"/>
            <ac:spMk id="2" creationId="{45813A13-F94C-4F49-B8D6-6CF10F350E16}"/>
          </ac:spMkLst>
        </pc:spChg>
        <pc:spChg chg="mod">
          <ac:chgData name="Erik Král" userId="e92e8e71-05aa-4c44-9728-5ff1a0a20d65" providerId="ADAL" clId="{F7E8EB93-3B68-4590-B1C1-2F5BC2BE0A49}" dt="2020-02-20T12:31:28.575" v="2030" actId="114"/>
          <ac:spMkLst>
            <pc:docMk/>
            <pc:sldMk cId="733691617" sldId="382"/>
            <ac:spMk id="3" creationId="{8CA10320-A801-4657-9E9C-64FC3CA301B5}"/>
          </ac:spMkLst>
        </pc:spChg>
        <pc:spChg chg="del">
          <ac:chgData name="Erik Král" userId="e92e8e71-05aa-4c44-9728-5ff1a0a20d65" providerId="ADAL" clId="{F7E8EB93-3B68-4590-B1C1-2F5BC2BE0A49}" dt="2020-02-20T12:29:18.937" v="1915" actId="478"/>
          <ac:spMkLst>
            <pc:docMk/>
            <pc:sldMk cId="733691617" sldId="382"/>
            <ac:spMk id="4" creationId="{F5E4291C-EB10-456D-8B12-3066F8D55A8D}"/>
          </ac:spMkLst>
        </pc:spChg>
      </pc:sldChg>
      <pc:sldChg chg="del">
        <pc:chgData name="Erik Král" userId="e92e8e71-05aa-4c44-9728-5ff1a0a20d65" providerId="ADAL" clId="{F7E8EB93-3B68-4590-B1C1-2F5BC2BE0A49}" dt="2020-02-20T11:43:21.190" v="100" actId="2696"/>
        <pc:sldMkLst>
          <pc:docMk/>
          <pc:sldMk cId="1346507329" sldId="382"/>
        </pc:sldMkLst>
      </pc:sldChg>
      <pc:sldChg chg="del">
        <pc:chgData name="Erik Král" userId="e92e8e71-05aa-4c44-9728-5ff1a0a20d65" providerId="ADAL" clId="{F7E8EB93-3B68-4590-B1C1-2F5BC2BE0A49}" dt="2020-02-20T11:43:21.158" v="96" actId="2696"/>
        <pc:sldMkLst>
          <pc:docMk/>
          <pc:sldMk cId="2734000890" sldId="383"/>
        </pc:sldMkLst>
      </pc:sldChg>
      <pc:sldChg chg="delSp modSp add">
        <pc:chgData name="Erik Král" userId="e92e8e71-05aa-4c44-9728-5ff1a0a20d65" providerId="ADAL" clId="{F7E8EB93-3B68-4590-B1C1-2F5BC2BE0A49}" dt="2020-02-20T14:21:29.762" v="6539" actId="114"/>
        <pc:sldMkLst>
          <pc:docMk/>
          <pc:sldMk cId="3933635453" sldId="383"/>
        </pc:sldMkLst>
        <pc:spChg chg="mod">
          <ac:chgData name="Erik Král" userId="e92e8e71-05aa-4c44-9728-5ff1a0a20d65" providerId="ADAL" clId="{F7E8EB93-3B68-4590-B1C1-2F5BC2BE0A49}" dt="2020-02-20T12:33:35.323" v="2400" actId="20577"/>
          <ac:spMkLst>
            <pc:docMk/>
            <pc:sldMk cId="3933635453" sldId="383"/>
            <ac:spMk id="2" creationId="{88465D77-B33C-4A79-A169-C340F6FEA588}"/>
          </ac:spMkLst>
        </pc:spChg>
        <pc:spChg chg="mod">
          <ac:chgData name="Erik Král" userId="e92e8e71-05aa-4c44-9728-5ff1a0a20d65" providerId="ADAL" clId="{F7E8EB93-3B68-4590-B1C1-2F5BC2BE0A49}" dt="2020-02-20T14:21:29.762" v="6539" actId="114"/>
          <ac:spMkLst>
            <pc:docMk/>
            <pc:sldMk cId="3933635453" sldId="383"/>
            <ac:spMk id="3" creationId="{B3864821-B44A-4DFE-A3C5-755973713A74}"/>
          </ac:spMkLst>
        </pc:spChg>
        <pc:spChg chg="del">
          <ac:chgData name="Erik Král" userId="e92e8e71-05aa-4c44-9728-5ff1a0a20d65" providerId="ADAL" clId="{F7E8EB93-3B68-4590-B1C1-2F5BC2BE0A49}" dt="2020-02-20T12:31:39.560" v="2044" actId="478"/>
          <ac:spMkLst>
            <pc:docMk/>
            <pc:sldMk cId="3933635453" sldId="383"/>
            <ac:spMk id="4" creationId="{A0D39524-656F-493B-BF58-0B191914D3E8}"/>
          </ac:spMkLst>
        </pc:spChg>
      </pc:sldChg>
      <pc:sldChg chg="delSp modSp add">
        <pc:chgData name="Erik Král" userId="e92e8e71-05aa-4c44-9728-5ff1a0a20d65" providerId="ADAL" clId="{F7E8EB93-3B68-4590-B1C1-2F5BC2BE0A49}" dt="2020-02-20T12:47:05.826" v="3454" actId="20577"/>
        <pc:sldMkLst>
          <pc:docMk/>
          <pc:sldMk cId="3022806224" sldId="384"/>
        </pc:sldMkLst>
        <pc:spChg chg="mod">
          <ac:chgData name="Erik Král" userId="e92e8e71-05aa-4c44-9728-5ff1a0a20d65" providerId="ADAL" clId="{F7E8EB93-3B68-4590-B1C1-2F5BC2BE0A49}" dt="2020-02-20T12:34:34.263" v="2592" actId="20577"/>
          <ac:spMkLst>
            <pc:docMk/>
            <pc:sldMk cId="3022806224" sldId="384"/>
            <ac:spMk id="2" creationId="{AC654F81-2968-4041-87E4-5C88A4E35AB3}"/>
          </ac:spMkLst>
        </pc:spChg>
        <pc:spChg chg="mod">
          <ac:chgData name="Erik Král" userId="e92e8e71-05aa-4c44-9728-5ff1a0a20d65" providerId="ADAL" clId="{F7E8EB93-3B68-4590-B1C1-2F5BC2BE0A49}" dt="2020-02-20T12:47:05.826" v="3454" actId="20577"/>
          <ac:spMkLst>
            <pc:docMk/>
            <pc:sldMk cId="3022806224" sldId="384"/>
            <ac:spMk id="3" creationId="{CAD978BE-2915-4C1B-92E2-F9BCB3EDC4DE}"/>
          </ac:spMkLst>
        </pc:spChg>
        <pc:spChg chg="del">
          <ac:chgData name="Erik Král" userId="e92e8e71-05aa-4c44-9728-5ff1a0a20d65" providerId="ADAL" clId="{F7E8EB93-3B68-4590-B1C1-2F5BC2BE0A49}" dt="2020-02-20T12:41:10.970" v="3089" actId="478"/>
          <ac:spMkLst>
            <pc:docMk/>
            <pc:sldMk cId="3022806224" sldId="384"/>
            <ac:spMk id="4" creationId="{2B52C3E7-1645-4439-B52C-EFDD02D11A94}"/>
          </ac:spMkLst>
        </pc:spChg>
      </pc:sldChg>
      <pc:sldChg chg="del">
        <pc:chgData name="Erik Král" userId="e92e8e71-05aa-4c44-9728-5ff1a0a20d65" providerId="ADAL" clId="{F7E8EB93-3B68-4590-B1C1-2F5BC2BE0A49}" dt="2020-02-20T11:43:21.158" v="97" actId="2696"/>
        <pc:sldMkLst>
          <pc:docMk/>
          <pc:sldMk cId="3391764921" sldId="384"/>
        </pc:sldMkLst>
      </pc:sldChg>
      <pc:sldChg chg="del">
        <pc:chgData name="Erik Král" userId="e92e8e71-05aa-4c44-9728-5ff1a0a20d65" providerId="ADAL" clId="{F7E8EB93-3B68-4590-B1C1-2F5BC2BE0A49}" dt="2020-02-20T11:43:21.268" v="109" actId="2696"/>
        <pc:sldMkLst>
          <pc:docMk/>
          <pc:sldMk cId="3277265658" sldId="385"/>
        </pc:sldMkLst>
      </pc:sldChg>
      <pc:sldChg chg="addSp delSp modSp add">
        <pc:chgData name="Erik Král" userId="e92e8e71-05aa-4c44-9728-5ff1a0a20d65" providerId="ADAL" clId="{F7E8EB93-3B68-4590-B1C1-2F5BC2BE0A49}" dt="2020-02-20T13:36:38.103" v="4978" actId="20577"/>
        <pc:sldMkLst>
          <pc:docMk/>
          <pc:sldMk cId="3727025389" sldId="385"/>
        </pc:sldMkLst>
        <pc:spChg chg="mod">
          <ac:chgData name="Erik Král" userId="e92e8e71-05aa-4c44-9728-5ff1a0a20d65" providerId="ADAL" clId="{F7E8EB93-3B68-4590-B1C1-2F5BC2BE0A49}" dt="2020-02-20T13:21:13.418" v="4011" actId="20577"/>
          <ac:spMkLst>
            <pc:docMk/>
            <pc:sldMk cId="3727025389" sldId="385"/>
            <ac:spMk id="2" creationId="{CCC36EB6-5FBB-453D-953C-37EAED35CB4C}"/>
          </ac:spMkLst>
        </pc:spChg>
        <pc:spChg chg="del">
          <ac:chgData name="Erik Král" userId="e92e8e71-05aa-4c44-9728-5ff1a0a20d65" providerId="ADAL" clId="{F7E8EB93-3B68-4590-B1C1-2F5BC2BE0A49}" dt="2020-02-20T12:43:30.130" v="3311" actId="478"/>
          <ac:spMkLst>
            <pc:docMk/>
            <pc:sldMk cId="3727025389" sldId="385"/>
            <ac:spMk id="3" creationId="{1D5A8A24-C36C-4F58-B0D3-22A8B9FD4B26}"/>
          </ac:spMkLst>
        </pc:spChg>
        <pc:spChg chg="del">
          <ac:chgData name="Erik Král" userId="e92e8e71-05aa-4c44-9728-5ff1a0a20d65" providerId="ADAL" clId="{F7E8EB93-3B68-4590-B1C1-2F5BC2BE0A49}" dt="2020-02-20T12:38:12.113" v="3088" actId="478"/>
          <ac:spMkLst>
            <pc:docMk/>
            <pc:sldMk cId="3727025389" sldId="385"/>
            <ac:spMk id="4" creationId="{0D0EE1F1-2813-4B54-832C-52877DD6C977}"/>
          </ac:spMkLst>
        </pc:spChg>
        <pc:spChg chg="add del mod">
          <ac:chgData name="Erik Král" userId="e92e8e71-05aa-4c44-9728-5ff1a0a20d65" providerId="ADAL" clId="{F7E8EB93-3B68-4590-B1C1-2F5BC2BE0A49}" dt="2020-02-20T12:45:19.530" v="3339" actId="478"/>
          <ac:spMkLst>
            <pc:docMk/>
            <pc:sldMk cId="3727025389" sldId="385"/>
            <ac:spMk id="6" creationId="{BCF04324-1087-43FB-B576-4AD55D1EF70B}"/>
          </ac:spMkLst>
        </pc:spChg>
        <pc:spChg chg="add del mod">
          <ac:chgData name="Erik Král" userId="e92e8e71-05aa-4c44-9728-5ff1a0a20d65" providerId="ADAL" clId="{F7E8EB93-3B68-4590-B1C1-2F5BC2BE0A49}" dt="2020-02-20T13:21:02.557" v="4000" actId="478"/>
          <ac:spMkLst>
            <pc:docMk/>
            <pc:sldMk cId="3727025389" sldId="385"/>
            <ac:spMk id="7" creationId="{04DF1285-CCFF-4869-8C2F-25C29370D1CA}"/>
          </ac:spMkLst>
        </pc:spChg>
        <pc:spChg chg="add del mod">
          <ac:chgData name="Erik Král" userId="e92e8e71-05aa-4c44-9728-5ff1a0a20d65" providerId="ADAL" clId="{F7E8EB93-3B68-4590-B1C1-2F5BC2BE0A49}" dt="2020-02-20T13:36:25.143" v="4972" actId="478"/>
          <ac:spMkLst>
            <pc:docMk/>
            <pc:sldMk cId="3727025389" sldId="385"/>
            <ac:spMk id="8" creationId="{E9C91C84-FD29-4962-BBD1-27254BB393AC}"/>
          </ac:spMkLst>
        </pc:spChg>
        <pc:spChg chg="add mod">
          <ac:chgData name="Erik Král" userId="e92e8e71-05aa-4c44-9728-5ff1a0a20d65" providerId="ADAL" clId="{F7E8EB93-3B68-4590-B1C1-2F5BC2BE0A49}" dt="2020-02-20T13:36:38.103" v="4978" actId="20577"/>
          <ac:spMkLst>
            <pc:docMk/>
            <pc:sldMk cId="3727025389" sldId="385"/>
            <ac:spMk id="9" creationId="{C49B81EA-55A4-49C6-9712-B514D9333D83}"/>
          </ac:spMkLst>
        </pc:spChg>
      </pc:sldChg>
      <pc:sldChg chg="del">
        <pc:chgData name="Erik Král" userId="e92e8e71-05aa-4c44-9728-5ff1a0a20d65" providerId="ADAL" clId="{F7E8EB93-3B68-4590-B1C1-2F5BC2BE0A49}" dt="2020-02-20T11:43:21.268" v="110" actId="2696"/>
        <pc:sldMkLst>
          <pc:docMk/>
          <pc:sldMk cId="3022421872" sldId="386"/>
        </pc:sldMkLst>
      </pc:sldChg>
      <pc:sldChg chg="delSp modSp add">
        <pc:chgData name="Erik Král" userId="e92e8e71-05aa-4c44-9728-5ff1a0a20d65" providerId="ADAL" clId="{F7E8EB93-3B68-4590-B1C1-2F5BC2BE0A49}" dt="2020-02-20T14:21:58.959" v="6541" actId="27636"/>
        <pc:sldMkLst>
          <pc:docMk/>
          <pc:sldMk cId="3057600951" sldId="386"/>
        </pc:sldMkLst>
        <pc:spChg chg="mod">
          <ac:chgData name="Erik Král" userId="e92e8e71-05aa-4c44-9728-5ff1a0a20d65" providerId="ADAL" clId="{F7E8EB93-3B68-4590-B1C1-2F5BC2BE0A49}" dt="2020-02-20T14:21:58.959" v="6541" actId="27636"/>
          <ac:spMkLst>
            <pc:docMk/>
            <pc:sldMk cId="3057600951" sldId="386"/>
            <ac:spMk id="2" creationId="{5B845094-10D9-4982-9286-EEAD8FD9934F}"/>
          </ac:spMkLst>
        </pc:spChg>
        <pc:spChg chg="mod">
          <ac:chgData name="Erik Král" userId="e92e8e71-05aa-4c44-9728-5ff1a0a20d65" providerId="ADAL" clId="{F7E8EB93-3B68-4590-B1C1-2F5BC2BE0A49}" dt="2020-02-20T12:47:11.285" v="3455" actId="6549"/>
          <ac:spMkLst>
            <pc:docMk/>
            <pc:sldMk cId="3057600951" sldId="386"/>
            <ac:spMk id="3" creationId="{EB8D7EFD-00CC-46E7-8A74-6561150FC9B3}"/>
          </ac:spMkLst>
        </pc:spChg>
        <pc:spChg chg="del">
          <ac:chgData name="Erik Král" userId="e92e8e71-05aa-4c44-9728-5ff1a0a20d65" providerId="ADAL" clId="{F7E8EB93-3B68-4590-B1C1-2F5BC2BE0A49}" dt="2020-02-20T12:43:22.642" v="3310" actId="478"/>
          <ac:spMkLst>
            <pc:docMk/>
            <pc:sldMk cId="3057600951" sldId="386"/>
            <ac:spMk id="4" creationId="{A7470067-EC4D-4015-A461-7E074F92425A}"/>
          </ac:spMkLst>
        </pc:spChg>
      </pc:sldChg>
      <pc:sldChg chg="del">
        <pc:chgData name="Erik Král" userId="e92e8e71-05aa-4c44-9728-5ff1a0a20d65" providerId="ADAL" clId="{F7E8EB93-3B68-4590-B1C1-2F5BC2BE0A49}" dt="2020-02-20T11:43:21.346" v="117" actId="2696"/>
        <pc:sldMkLst>
          <pc:docMk/>
          <pc:sldMk cId="609535626" sldId="387"/>
        </pc:sldMkLst>
      </pc:sldChg>
      <pc:sldChg chg="addSp delSp modSp add">
        <pc:chgData name="Erik Král" userId="e92e8e71-05aa-4c44-9728-5ff1a0a20d65" providerId="ADAL" clId="{F7E8EB93-3B68-4590-B1C1-2F5BC2BE0A49}" dt="2020-02-20T14:01:07.071" v="5631" actId="20577"/>
        <pc:sldMkLst>
          <pc:docMk/>
          <pc:sldMk cId="2475000796" sldId="387"/>
        </pc:sldMkLst>
        <pc:spChg chg="add del mod">
          <ac:chgData name="Erik Král" userId="e92e8e71-05aa-4c44-9728-5ff1a0a20d65" providerId="ADAL" clId="{F7E8EB93-3B68-4590-B1C1-2F5BC2BE0A49}" dt="2020-02-20T13:22:59.366" v="4259" actId="478"/>
          <ac:spMkLst>
            <pc:docMk/>
            <pc:sldMk cId="2475000796" sldId="387"/>
            <ac:spMk id="3" creationId="{2A28DE69-08D1-4E99-AF0C-DACA0C421054}"/>
          </ac:spMkLst>
        </pc:spChg>
        <pc:spChg chg="add del mod">
          <ac:chgData name="Erik Král" userId="e92e8e71-05aa-4c44-9728-5ff1a0a20d65" providerId="ADAL" clId="{F7E8EB93-3B68-4590-B1C1-2F5BC2BE0A49}" dt="2020-02-20T13:41:26.383" v="4985" actId="478"/>
          <ac:spMkLst>
            <pc:docMk/>
            <pc:sldMk cId="2475000796" sldId="387"/>
            <ac:spMk id="4" creationId="{250B8BEF-8CEE-4F8A-B431-0C8F5706BFAB}"/>
          </ac:spMkLst>
        </pc:spChg>
        <pc:spChg chg="add del mod">
          <ac:chgData name="Erik Král" userId="e92e8e71-05aa-4c44-9728-5ff1a0a20d65" providerId="ADAL" clId="{F7E8EB93-3B68-4590-B1C1-2F5BC2BE0A49}" dt="2020-02-20T14:00:34.130" v="5611" actId="478"/>
          <ac:spMkLst>
            <pc:docMk/>
            <pc:sldMk cId="2475000796" sldId="387"/>
            <ac:spMk id="6" creationId="{6739BF89-171B-4051-B7CF-D6A63BD0853B}"/>
          </ac:spMkLst>
        </pc:spChg>
        <pc:spChg chg="add mod">
          <ac:chgData name="Erik Král" userId="e92e8e71-05aa-4c44-9728-5ff1a0a20d65" providerId="ADAL" clId="{F7E8EB93-3B68-4590-B1C1-2F5BC2BE0A49}" dt="2020-02-20T14:01:07.071" v="5631" actId="20577"/>
          <ac:spMkLst>
            <pc:docMk/>
            <pc:sldMk cId="2475000796" sldId="387"/>
            <ac:spMk id="7" creationId="{215DE0A4-BCAA-43E1-AA49-A03B5A234772}"/>
          </ac:spMkLst>
        </pc:spChg>
      </pc:sldChg>
      <pc:sldChg chg="del">
        <pc:chgData name="Erik Král" userId="e92e8e71-05aa-4c44-9728-5ff1a0a20d65" providerId="ADAL" clId="{F7E8EB93-3B68-4590-B1C1-2F5BC2BE0A49}" dt="2020-02-20T11:43:21.346" v="118" actId="2696"/>
        <pc:sldMkLst>
          <pc:docMk/>
          <pc:sldMk cId="797299798" sldId="388"/>
        </pc:sldMkLst>
      </pc:sldChg>
      <pc:sldChg chg="delSp modSp add">
        <pc:chgData name="Erik Král" userId="e92e8e71-05aa-4c44-9728-5ff1a0a20d65" providerId="ADAL" clId="{F7E8EB93-3B68-4590-B1C1-2F5BC2BE0A49}" dt="2020-02-20T13:00:15.811" v="3993" actId="113"/>
        <pc:sldMkLst>
          <pc:docMk/>
          <pc:sldMk cId="2866675419" sldId="388"/>
        </pc:sldMkLst>
        <pc:spChg chg="mod">
          <ac:chgData name="Erik Král" userId="e92e8e71-05aa-4c44-9728-5ff1a0a20d65" providerId="ADAL" clId="{F7E8EB93-3B68-4590-B1C1-2F5BC2BE0A49}" dt="2020-02-20T12:48:15.442" v="3471" actId="20577"/>
          <ac:spMkLst>
            <pc:docMk/>
            <pc:sldMk cId="2866675419" sldId="388"/>
            <ac:spMk id="2" creationId="{AF56995F-BCE5-4837-872B-61B09907B816}"/>
          </ac:spMkLst>
        </pc:spChg>
        <pc:spChg chg="mod">
          <ac:chgData name="Erik Král" userId="e92e8e71-05aa-4c44-9728-5ff1a0a20d65" providerId="ADAL" clId="{F7E8EB93-3B68-4590-B1C1-2F5BC2BE0A49}" dt="2020-02-20T13:00:15.811" v="3993" actId="113"/>
          <ac:spMkLst>
            <pc:docMk/>
            <pc:sldMk cId="2866675419" sldId="388"/>
            <ac:spMk id="3" creationId="{2A069BDD-7768-4450-A001-D29B83848391}"/>
          </ac:spMkLst>
        </pc:spChg>
        <pc:spChg chg="del">
          <ac:chgData name="Erik Král" userId="e92e8e71-05aa-4c44-9728-5ff1a0a20d65" providerId="ADAL" clId="{F7E8EB93-3B68-4590-B1C1-2F5BC2BE0A49}" dt="2020-02-20T12:50:28.058" v="3690" actId="478"/>
          <ac:spMkLst>
            <pc:docMk/>
            <pc:sldMk cId="2866675419" sldId="388"/>
            <ac:spMk id="4" creationId="{D45851E3-319C-4332-95AA-F24A23FD769E}"/>
          </ac:spMkLst>
        </pc:spChg>
      </pc:sldChg>
      <pc:sldChg chg="del">
        <pc:chgData name="Erik Král" userId="e92e8e71-05aa-4c44-9728-5ff1a0a20d65" providerId="ADAL" clId="{F7E8EB93-3B68-4590-B1C1-2F5BC2BE0A49}" dt="2020-02-20T11:43:21.190" v="101" actId="2696"/>
        <pc:sldMkLst>
          <pc:docMk/>
          <pc:sldMk cId="387186682" sldId="389"/>
        </pc:sldMkLst>
      </pc:sldChg>
      <pc:sldChg chg="addSp delSp modSp add">
        <pc:chgData name="Erik Král" userId="e92e8e71-05aa-4c44-9728-5ff1a0a20d65" providerId="ADAL" clId="{F7E8EB93-3B68-4590-B1C1-2F5BC2BE0A49}" dt="2020-02-20T13:43:48.238" v="5006" actId="478"/>
        <pc:sldMkLst>
          <pc:docMk/>
          <pc:sldMk cId="1451600187" sldId="389"/>
        </pc:sldMkLst>
        <pc:spChg chg="mod">
          <ac:chgData name="Erik Král" userId="e92e8e71-05aa-4c44-9728-5ff1a0a20d65" providerId="ADAL" clId="{F7E8EB93-3B68-4590-B1C1-2F5BC2BE0A49}" dt="2020-02-20T12:55:20.861" v="3821" actId="20577"/>
          <ac:spMkLst>
            <pc:docMk/>
            <pc:sldMk cId="1451600187" sldId="389"/>
            <ac:spMk id="2" creationId="{80EC5780-69A6-4BE5-A845-7C32D48D046F}"/>
          </ac:spMkLst>
        </pc:spChg>
        <pc:spChg chg="del">
          <ac:chgData name="Erik Král" userId="e92e8e71-05aa-4c44-9728-5ff1a0a20d65" providerId="ADAL" clId="{F7E8EB93-3B68-4590-B1C1-2F5BC2BE0A49}" dt="2020-02-20T12:55:00.913" v="3806" actId="478"/>
          <ac:spMkLst>
            <pc:docMk/>
            <pc:sldMk cId="1451600187" sldId="389"/>
            <ac:spMk id="3" creationId="{0B4594C1-5F18-4998-9413-CE48617F855B}"/>
          </ac:spMkLst>
        </pc:spChg>
        <pc:spChg chg="del">
          <ac:chgData name="Erik Král" userId="e92e8e71-05aa-4c44-9728-5ff1a0a20d65" providerId="ADAL" clId="{F7E8EB93-3B68-4590-B1C1-2F5BC2BE0A49}" dt="2020-02-20T12:55:23.739" v="3822" actId="478"/>
          <ac:spMkLst>
            <pc:docMk/>
            <pc:sldMk cId="1451600187" sldId="389"/>
            <ac:spMk id="4" creationId="{12A64C5B-583F-4D90-9E14-B921692CD7CB}"/>
          </ac:spMkLst>
        </pc:spChg>
        <pc:spChg chg="add del mod">
          <ac:chgData name="Erik Král" userId="e92e8e71-05aa-4c44-9728-5ff1a0a20d65" providerId="ADAL" clId="{F7E8EB93-3B68-4590-B1C1-2F5BC2BE0A49}" dt="2020-02-20T12:57:18.916" v="3844" actId="478"/>
          <ac:spMkLst>
            <pc:docMk/>
            <pc:sldMk cId="1451600187" sldId="389"/>
            <ac:spMk id="6" creationId="{7674698E-1F58-440B-8447-F3C9C924F3C2}"/>
          </ac:spMkLst>
        </pc:spChg>
        <pc:spChg chg="add del mod">
          <ac:chgData name="Erik Král" userId="e92e8e71-05aa-4c44-9728-5ff1a0a20d65" providerId="ADAL" clId="{F7E8EB93-3B68-4590-B1C1-2F5BC2BE0A49}" dt="2020-02-20T12:59:00.508" v="3852" actId="478"/>
          <ac:spMkLst>
            <pc:docMk/>
            <pc:sldMk cId="1451600187" sldId="389"/>
            <ac:spMk id="7" creationId="{08B5F9E4-6A19-4AF7-802D-CF6F0AAB6E5C}"/>
          </ac:spMkLst>
        </pc:spChg>
        <pc:spChg chg="add del mod">
          <ac:chgData name="Erik Král" userId="e92e8e71-05aa-4c44-9728-5ff1a0a20d65" providerId="ADAL" clId="{F7E8EB93-3B68-4590-B1C1-2F5BC2BE0A49}" dt="2020-02-20T13:43:48.238" v="5006" actId="478"/>
          <ac:spMkLst>
            <pc:docMk/>
            <pc:sldMk cId="1451600187" sldId="389"/>
            <ac:spMk id="8" creationId="{A43B4271-FA7F-4D74-A6A4-30CD2E1CA55A}"/>
          </ac:spMkLst>
        </pc:spChg>
        <pc:spChg chg="add del mod">
          <ac:chgData name="Erik Král" userId="e92e8e71-05aa-4c44-9728-5ff1a0a20d65" providerId="ADAL" clId="{F7E8EB93-3B68-4590-B1C1-2F5BC2BE0A49}" dt="2020-02-20T13:43:47.766" v="5005"/>
          <ac:spMkLst>
            <pc:docMk/>
            <pc:sldMk cId="1451600187" sldId="389"/>
            <ac:spMk id="9" creationId="{39500697-6CAC-4A3D-B132-0B2C7C677AAA}"/>
          </ac:spMkLst>
        </pc:spChg>
      </pc:sldChg>
      <pc:sldChg chg="del">
        <pc:chgData name="Erik Král" userId="e92e8e71-05aa-4c44-9728-5ff1a0a20d65" providerId="ADAL" clId="{F7E8EB93-3B68-4590-B1C1-2F5BC2BE0A49}" dt="2020-02-20T11:43:21.283" v="111" actId="2696"/>
        <pc:sldMkLst>
          <pc:docMk/>
          <pc:sldMk cId="1978241711" sldId="390"/>
        </pc:sldMkLst>
      </pc:sldChg>
      <pc:sldChg chg="addSp delSp modSp add">
        <pc:chgData name="Erik Král" userId="e92e8e71-05aa-4c44-9728-5ff1a0a20d65" providerId="ADAL" clId="{F7E8EB93-3B68-4590-B1C1-2F5BC2BE0A49}" dt="2020-02-20T14:23:08.289" v="6560" actId="20577"/>
        <pc:sldMkLst>
          <pc:docMk/>
          <pc:sldMk cId="3917405181" sldId="390"/>
        </pc:sldMkLst>
        <pc:spChg chg="mod">
          <ac:chgData name="Erik Král" userId="e92e8e71-05aa-4c44-9728-5ff1a0a20d65" providerId="ADAL" clId="{F7E8EB93-3B68-4590-B1C1-2F5BC2BE0A49}" dt="2020-02-20T14:23:08.289" v="6560" actId="20577"/>
          <ac:spMkLst>
            <pc:docMk/>
            <pc:sldMk cId="3917405181" sldId="390"/>
            <ac:spMk id="2" creationId="{4A228D87-5B7B-4270-90DF-F958526B41A3}"/>
          </ac:spMkLst>
        </pc:spChg>
        <pc:spChg chg="del">
          <ac:chgData name="Erik Král" userId="e92e8e71-05aa-4c44-9728-5ff1a0a20d65" providerId="ADAL" clId="{F7E8EB93-3B68-4590-B1C1-2F5BC2BE0A49}" dt="2020-02-20T13:00:34.620" v="3994" actId="478"/>
          <ac:spMkLst>
            <pc:docMk/>
            <pc:sldMk cId="3917405181" sldId="390"/>
            <ac:spMk id="3" creationId="{E80ECE87-07A8-4622-ACDA-B14DB0311F31}"/>
          </ac:spMkLst>
        </pc:spChg>
        <pc:spChg chg="del">
          <ac:chgData name="Erik Král" userId="e92e8e71-05aa-4c44-9728-5ff1a0a20d65" providerId="ADAL" clId="{F7E8EB93-3B68-4590-B1C1-2F5BC2BE0A49}" dt="2020-02-20T12:59:33.440" v="3863" actId="478"/>
          <ac:spMkLst>
            <pc:docMk/>
            <pc:sldMk cId="3917405181" sldId="390"/>
            <ac:spMk id="4" creationId="{92FB12D8-C70F-4543-ABA6-FDCCC323B039}"/>
          </ac:spMkLst>
        </pc:spChg>
        <pc:spChg chg="add mod">
          <ac:chgData name="Erik Král" userId="e92e8e71-05aa-4c44-9728-5ff1a0a20d65" providerId="ADAL" clId="{F7E8EB93-3B68-4590-B1C1-2F5BC2BE0A49}" dt="2020-02-20T13:00:44.386" v="3999" actId="14100"/>
          <ac:spMkLst>
            <pc:docMk/>
            <pc:sldMk cId="3917405181" sldId="390"/>
            <ac:spMk id="6" creationId="{9898886C-0544-4E70-9150-01D823919133}"/>
          </ac:spMkLst>
        </pc:spChg>
      </pc:sldChg>
      <pc:sldChg chg="addSp delSp modSp add">
        <pc:chgData name="Erik Král" userId="e92e8e71-05aa-4c44-9728-5ff1a0a20d65" providerId="ADAL" clId="{F7E8EB93-3B68-4590-B1C1-2F5BC2BE0A49}" dt="2020-02-20T13:44:23.453" v="5013" actId="113"/>
        <pc:sldMkLst>
          <pc:docMk/>
          <pc:sldMk cId="1834216030" sldId="391"/>
        </pc:sldMkLst>
        <pc:spChg chg="mod">
          <ac:chgData name="Erik Král" userId="e92e8e71-05aa-4c44-9728-5ff1a0a20d65" providerId="ADAL" clId="{F7E8EB93-3B68-4590-B1C1-2F5BC2BE0A49}" dt="2020-02-20T13:32:43.705" v="4951" actId="20577"/>
          <ac:spMkLst>
            <pc:docMk/>
            <pc:sldMk cId="1834216030" sldId="391"/>
            <ac:spMk id="2" creationId="{FE4C3493-9ADA-4B79-B120-842D98622BCB}"/>
          </ac:spMkLst>
        </pc:spChg>
        <pc:spChg chg="del">
          <ac:chgData name="Erik Král" userId="e92e8e71-05aa-4c44-9728-5ff1a0a20d65" providerId="ADAL" clId="{F7E8EB93-3B68-4590-B1C1-2F5BC2BE0A49}" dt="2020-02-20T13:26:01.940" v="4324" actId="478"/>
          <ac:spMkLst>
            <pc:docMk/>
            <pc:sldMk cId="1834216030" sldId="391"/>
            <ac:spMk id="3" creationId="{895BB446-0FD5-454D-8028-B4F43D54201E}"/>
          </ac:spMkLst>
        </pc:spChg>
        <pc:spChg chg="del">
          <ac:chgData name="Erik Král" userId="e92e8e71-05aa-4c44-9728-5ff1a0a20d65" providerId="ADAL" clId="{F7E8EB93-3B68-4590-B1C1-2F5BC2BE0A49}" dt="2020-02-20T13:24:16.731" v="4323" actId="478"/>
          <ac:spMkLst>
            <pc:docMk/>
            <pc:sldMk cId="1834216030" sldId="391"/>
            <ac:spMk id="4" creationId="{31844119-FFF2-4D30-996D-7AC3C4A264EC}"/>
          </ac:spMkLst>
        </pc:spChg>
        <pc:spChg chg="add del mod">
          <ac:chgData name="Erik Král" userId="e92e8e71-05aa-4c44-9728-5ff1a0a20d65" providerId="ADAL" clId="{F7E8EB93-3B68-4590-B1C1-2F5BC2BE0A49}" dt="2020-02-20T13:26:51.238" v="4328" actId="478"/>
          <ac:spMkLst>
            <pc:docMk/>
            <pc:sldMk cId="1834216030" sldId="391"/>
            <ac:spMk id="6" creationId="{1E86E58E-6BF4-453C-9687-C28695DC3D93}"/>
          </ac:spMkLst>
        </pc:spChg>
        <pc:spChg chg="add del mod">
          <ac:chgData name="Erik Král" userId="e92e8e71-05aa-4c44-9728-5ff1a0a20d65" providerId="ADAL" clId="{F7E8EB93-3B68-4590-B1C1-2F5BC2BE0A49}" dt="2020-02-20T13:43:54.287" v="5007" actId="478"/>
          <ac:spMkLst>
            <pc:docMk/>
            <pc:sldMk cId="1834216030" sldId="391"/>
            <ac:spMk id="7" creationId="{56120C5C-CC73-416B-8F61-9E94D8124442}"/>
          </ac:spMkLst>
        </pc:spChg>
        <pc:spChg chg="add mod">
          <ac:chgData name="Erik Král" userId="e92e8e71-05aa-4c44-9728-5ff1a0a20d65" providerId="ADAL" clId="{F7E8EB93-3B68-4590-B1C1-2F5BC2BE0A49}" dt="2020-02-20T13:44:23.453" v="5013" actId="113"/>
          <ac:spMkLst>
            <pc:docMk/>
            <pc:sldMk cId="1834216030" sldId="391"/>
            <ac:spMk id="12" creationId="{74143290-6670-4BAE-85DB-FF24D189CCF4}"/>
          </ac:spMkLst>
        </pc:spChg>
        <pc:cxnChg chg="add del mod">
          <ac:chgData name="Erik Král" userId="e92e8e71-05aa-4c44-9728-5ff1a0a20d65" providerId="ADAL" clId="{F7E8EB93-3B68-4590-B1C1-2F5BC2BE0A49}" dt="2020-02-20T13:28:13.820" v="4371" actId="11529"/>
          <ac:cxnSpMkLst>
            <pc:docMk/>
            <pc:sldMk cId="1834216030" sldId="391"/>
            <ac:cxnSpMk id="9" creationId="{FBCA6E37-AAA5-411B-BC00-B6237722EEEE}"/>
          </ac:cxnSpMkLst>
        </pc:cxnChg>
      </pc:sldChg>
      <pc:sldChg chg="del">
        <pc:chgData name="Erik Král" userId="e92e8e71-05aa-4c44-9728-5ff1a0a20d65" providerId="ADAL" clId="{F7E8EB93-3B68-4590-B1C1-2F5BC2BE0A49}" dt="2020-02-20T11:43:21.283" v="112" actId="2696"/>
        <pc:sldMkLst>
          <pc:docMk/>
          <pc:sldMk cId="2008293249" sldId="391"/>
        </pc:sldMkLst>
      </pc:sldChg>
      <pc:sldChg chg="delSp modSp add">
        <pc:chgData name="Erik Král" userId="e92e8e71-05aa-4c44-9728-5ff1a0a20d65" providerId="ADAL" clId="{F7E8EB93-3B68-4590-B1C1-2F5BC2BE0A49}" dt="2020-02-20T13:32:34.462" v="4921" actId="20577"/>
        <pc:sldMkLst>
          <pc:docMk/>
          <pc:sldMk cId="774614057" sldId="392"/>
        </pc:sldMkLst>
        <pc:spChg chg="mod">
          <ac:chgData name="Erik Král" userId="e92e8e71-05aa-4c44-9728-5ff1a0a20d65" providerId="ADAL" clId="{F7E8EB93-3B68-4590-B1C1-2F5BC2BE0A49}" dt="2020-02-20T13:32:34.462" v="4921" actId="20577"/>
          <ac:spMkLst>
            <pc:docMk/>
            <pc:sldMk cId="774614057" sldId="392"/>
            <ac:spMk id="2" creationId="{2B4199EB-5C29-4E0C-A632-99A069C8E8A0}"/>
          </ac:spMkLst>
        </pc:spChg>
        <pc:spChg chg="mod">
          <ac:chgData name="Erik Král" userId="e92e8e71-05aa-4c44-9728-5ff1a0a20d65" providerId="ADAL" clId="{F7E8EB93-3B68-4590-B1C1-2F5BC2BE0A49}" dt="2020-02-20T13:29:42.518" v="4689" actId="114"/>
          <ac:spMkLst>
            <pc:docMk/>
            <pc:sldMk cId="774614057" sldId="392"/>
            <ac:spMk id="3" creationId="{39851533-13C6-47FF-8A94-FD22B50257F4}"/>
          </ac:spMkLst>
        </pc:spChg>
        <pc:spChg chg="del">
          <ac:chgData name="Erik Král" userId="e92e8e71-05aa-4c44-9728-5ff1a0a20d65" providerId="ADAL" clId="{F7E8EB93-3B68-4590-B1C1-2F5BC2BE0A49}" dt="2020-02-20T13:27:21.687" v="4336" actId="478"/>
          <ac:spMkLst>
            <pc:docMk/>
            <pc:sldMk cId="774614057" sldId="392"/>
            <ac:spMk id="4" creationId="{25C68BA3-B9F8-4ECE-BF0C-B63AE5EBED45}"/>
          </ac:spMkLst>
        </pc:spChg>
      </pc:sldChg>
      <pc:sldChg chg="del">
        <pc:chgData name="Erik Král" userId="e92e8e71-05aa-4c44-9728-5ff1a0a20d65" providerId="ADAL" clId="{F7E8EB93-3B68-4590-B1C1-2F5BC2BE0A49}" dt="2020-02-20T11:43:21.299" v="113" actId="2696"/>
        <pc:sldMkLst>
          <pc:docMk/>
          <pc:sldMk cId="3193311632" sldId="392"/>
        </pc:sldMkLst>
      </pc:sldChg>
      <pc:sldChg chg="del">
        <pc:chgData name="Erik Král" userId="e92e8e71-05aa-4c44-9728-5ff1a0a20d65" providerId="ADAL" clId="{F7E8EB93-3B68-4590-B1C1-2F5BC2BE0A49}" dt="2020-02-20T11:43:21.299" v="114" actId="2696"/>
        <pc:sldMkLst>
          <pc:docMk/>
          <pc:sldMk cId="2185519972" sldId="393"/>
        </pc:sldMkLst>
      </pc:sldChg>
      <pc:sldChg chg="addSp delSp modSp add">
        <pc:chgData name="Erik Král" userId="e92e8e71-05aa-4c44-9728-5ff1a0a20d65" providerId="ADAL" clId="{F7E8EB93-3B68-4590-B1C1-2F5BC2BE0A49}" dt="2020-02-20T13:45:28.516" v="5049" actId="1076"/>
        <pc:sldMkLst>
          <pc:docMk/>
          <pc:sldMk cId="3241486191" sldId="393"/>
        </pc:sldMkLst>
        <pc:spChg chg="mod">
          <ac:chgData name="Erik Král" userId="e92e8e71-05aa-4c44-9728-5ff1a0a20d65" providerId="ADAL" clId="{F7E8EB93-3B68-4590-B1C1-2F5BC2BE0A49}" dt="2020-02-20T13:29:59.136" v="4754" actId="20577"/>
          <ac:spMkLst>
            <pc:docMk/>
            <pc:sldMk cId="3241486191" sldId="393"/>
            <ac:spMk id="2" creationId="{DBEBE167-B2F1-4D16-9D87-404CDB7F7AF0}"/>
          </ac:spMkLst>
        </pc:spChg>
        <pc:spChg chg="mod">
          <ac:chgData name="Erik Král" userId="e92e8e71-05aa-4c44-9728-5ff1a0a20d65" providerId="ADAL" clId="{F7E8EB93-3B68-4590-B1C1-2F5BC2BE0A49}" dt="2020-02-20T13:31:41.948" v="4884" actId="114"/>
          <ac:spMkLst>
            <pc:docMk/>
            <pc:sldMk cId="3241486191" sldId="393"/>
            <ac:spMk id="3" creationId="{59819EAE-DD9B-46D2-AF0D-FF5193F3D7AF}"/>
          </ac:spMkLst>
        </pc:spChg>
        <pc:spChg chg="del">
          <ac:chgData name="Erik Král" userId="e92e8e71-05aa-4c44-9728-5ff1a0a20d65" providerId="ADAL" clId="{F7E8EB93-3B68-4590-B1C1-2F5BC2BE0A49}" dt="2020-02-20T13:31:26.454" v="4851" actId="478"/>
          <ac:spMkLst>
            <pc:docMk/>
            <pc:sldMk cId="3241486191" sldId="393"/>
            <ac:spMk id="4" creationId="{F056B77B-962C-4288-BD37-628D18CAE3EE}"/>
          </ac:spMkLst>
        </pc:spChg>
        <pc:spChg chg="add mod">
          <ac:chgData name="Erik Král" userId="e92e8e71-05aa-4c44-9728-5ff1a0a20d65" providerId="ADAL" clId="{F7E8EB93-3B68-4590-B1C1-2F5BC2BE0A49}" dt="2020-02-20T13:45:28.516" v="5049" actId="1076"/>
          <ac:spMkLst>
            <pc:docMk/>
            <pc:sldMk cId="3241486191" sldId="393"/>
            <ac:spMk id="6" creationId="{51FB879E-5BE4-45F4-A33D-AE76F4854E2A}"/>
          </ac:spMkLst>
        </pc:spChg>
      </pc:sldChg>
      <pc:sldChg chg="del">
        <pc:chgData name="Erik Král" userId="e92e8e71-05aa-4c44-9728-5ff1a0a20d65" providerId="ADAL" clId="{F7E8EB93-3B68-4590-B1C1-2F5BC2BE0A49}" dt="2020-02-20T11:43:21.315" v="115" actId="2696"/>
        <pc:sldMkLst>
          <pc:docMk/>
          <pc:sldMk cId="101801043" sldId="394"/>
        </pc:sldMkLst>
      </pc:sldChg>
      <pc:sldChg chg="addSp delSp modSp add">
        <pc:chgData name="Erik Král" userId="e92e8e71-05aa-4c44-9728-5ff1a0a20d65" providerId="ADAL" clId="{F7E8EB93-3B68-4590-B1C1-2F5BC2BE0A49}" dt="2020-02-20T14:25:14.625" v="6617" actId="113"/>
        <pc:sldMkLst>
          <pc:docMk/>
          <pc:sldMk cId="421977180" sldId="394"/>
        </pc:sldMkLst>
        <pc:spChg chg="mod">
          <ac:chgData name="Erik Král" userId="e92e8e71-05aa-4c44-9728-5ff1a0a20d65" providerId="ADAL" clId="{F7E8EB93-3B68-4590-B1C1-2F5BC2BE0A49}" dt="2020-02-20T14:24:28.437" v="6577" actId="20577"/>
          <ac:spMkLst>
            <pc:docMk/>
            <pc:sldMk cId="421977180" sldId="394"/>
            <ac:spMk id="2" creationId="{03E6D1CA-AC40-48E7-9B19-5DBCF9B389F8}"/>
          </ac:spMkLst>
        </pc:spChg>
        <pc:spChg chg="del">
          <ac:chgData name="Erik Král" userId="e92e8e71-05aa-4c44-9728-5ff1a0a20d65" providerId="ADAL" clId="{F7E8EB93-3B68-4590-B1C1-2F5BC2BE0A49}" dt="2020-02-20T13:38:49.111" v="4979" actId="478"/>
          <ac:spMkLst>
            <pc:docMk/>
            <pc:sldMk cId="421977180" sldId="394"/>
            <ac:spMk id="3" creationId="{0F13BCAA-0674-4A1D-B29B-61DEE6182D64}"/>
          </ac:spMkLst>
        </pc:spChg>
        <pc:spChg chg="del">
          <ac:chgData name="Erik Král" userId="e92e8e71-05aa-4c44-9728-5ff1a0a20d65" providerId="ADAL" clId="{F7E8EB93-3B68-4590-B1C1-2F5BC2BE0A49}" dt="2020-02-20T13:38:54.199" v="4982" actId="478"/>
          <ac:spMkLst>
            <pc:docMk/>
            <pc:sldMk cId="421977180" sldId="394"/>
            <ac:spMk id="4" creationId="{406BE7FD-4DE4-43B4-A18D-D0AE15429B6C}"/>
          </ac:spMkLst>
        </pc:spChg>
        <pc:spChg chg="add del mod">
          <ac:chgData name="Erik Král" userId="e92e8e71-05aa-4c44-9728-5ff1a0a20d65" providerId="ADAL" clId="{F7E8EB93-3B68-4590-B1C1-2F5BC2BE0A49}" dt="2020-02-20T13:49:49.048" v="5111" actId="478"/>
          <ac:spMkLst>
            <pc:docMk/>
            <pc:sldMk cId="421977180" sldId="394"/>
            <ac:spMk id="6" creationId="{3CFEB6AA-F7A4-44B4-A104-986ABE946C21}"/>
          </ac:spMkLst>
        </pc:spChg>
        <pc:spChg chg="add del mod">
          <ac:chgData name="Erik Král" userId="e92e8e71-05aa-4c44-9728-5ff1a0a20d65" providerId="ADAL" clId="{F7E8EB93-3B68-4590-B1C1-2F5BC2BE0A49}" dt="2020-02-20T13:47:10.312" v="5053" actId="478"/>
          <ac:spMkLst>
            <pc:docMk/>
            <pc:sldMk cId="421977180" sldId="394"/>
            <ac:spMk id="7" creationId="{CAAFD0E8-5D48-4D9C-A2AC-1E1C0494F565}"/>
          </ac:spMkLst>
        </pc:spChg>
        <pc:spChg chg="add mod">
          <ac:chgData name="Erik Král" userId="e92e8e71-05aa-4c44-9728-5ff1a0a20d65" providerId="ADAL" clId="{F7E8EB93-3B68-4590-B1C1-2F5BC2BE0A49}" dt="2020-02-20T14:25:14.625" v="6617" actId="113"/>
          <ac:spMkLst>
            <pc:docMk/>
            <pc:sldMk cId="421977180" sldId="394"/>
            <ac:spMk id="8" creationId="{EB60C03C-440A-4C7F-AFCC-663B8B3CF8AB}"/>
          </ac:spMkLst>
        </pc:spChg>
      </pc:sldChg>
      <pc:sldChg chg="modSp add del">
        <pc:chgData name="Erik Král" userId="e92e8e71-05aa-4c44-9728-5ff1a0a20d65" providerId="ADAL" clId="{F7E8EB93-3B68-4590-B1C1-2F5BC2BE0A49}" dt="2020-02-20T13:34:01.045" v="4953" actId="2696"/>
        <pc:sldMkLst>
          <pc:docMk/>
          <pc:sldMk cId="4163592267" sldId="394"/>
        </pc:sldMkLst>
        <pc:spChg chg="mod">
          <ac:chgData name="Erik Král" userId="e92e8e71-05aa-4c44-9728-5ff1a0a20d65" providerId="ADAL" clId="{F7E8EB93-3B68-4590-B1C1-2F5BC2BE0A49}" dt="2020-02-20T13:32:20.091" v="4899" actId="20577"/>
          <ac:spMkLst>
            <pc:docMk/>
            <pc:sldMk cId="4163592267" sldId="394"/>
            <ac:spMk id="2" creationId="{2B4199EB-5C29-4E0C-A632-99A069C8E8A0}"/>
          </ac:spMkLst>
        </pc:spChg>
      </pc:sldChg>
      <pc:sldChg chg="del">
        <pc:chgData name="Erik Král" userId="e92e8e71-05aa-4c44-9728-5ff1a0a20d65" providerId="ADAL" clId="{F7E8EB93-3B68-4590-B1C1-2F5BC2BE0A49}" dt="2020-02-20T11:43:21.330" v="116" actId="2696"/>
        <pc:sldMkLst>
          <pc:docMk/>
          <pc:sldMk cId="3323218126" sldId="395"/>
        </pc:sldMkLst>
      </pc:sldChg>
      <pc:sldChg chg="addSp delSp modSp add">
        <pc:chgData name="Erik Král" userId="e92e8e71-05aa-4c44-9728-5ff1a0a20d65" providerId="ADAL" clId="{F7E8EB93-3B68-4590-B1C1-2F5BC2BE0A49}" dt="2020-02-20T14:25:26.146" v="6622" actId="113"/>
        <pc:sldMkLst>
          <pc:docMk/>
          <pc:sldMk cId="4180218809" sldId="395"/>
        </pc:sldMkLst>
        <pc:spChg chg="mod">
          <ac:chgData name="Erik Král" userId="e92e8e71-05aa-4c44-9728-5ff1a0a20d65" providerId="ADAL" clId="{F7E8EB93-3B68-4590-B1C1-2F5BC2BE0A49}" dt="2020-02-20T14:24:33.897" v="6578"/>
          <ac:spMkLst>
            <pc:docMk/>
            <pc:sldMk cId="4180218809" sldId="395"/>
            <ac:spMk id="2" creationId="{DC50BE26-C7A6-4027-844D-3403DAC50AC4}"/>
          </ac:spMkLst>
        </pc:spChg>
        <pc:spChg chg="del">
          <ac:chgData name="Erik Král" userId="e92e8e71-05aa-4c44-9728-5ff1a0a20d65" providerId="ADAL" clId="{F7E8EB93-3B68-4590-B1C1-2F5BC2BE0A49}" dt="2020-02-20T13:47:28.981" v="5055" actId="478"/>
          <ac:spMkLst>
            <pc:docMk/>
            <pc:sldMk cId="4180218809" sldId="395"/>
            <ac:spMk id="3" creationId="{7A9C6A63-4682-4664-AF5A-239647737F41}"/>
          </ac:spMkLst>
        </pc:spChg>
        <pc:spChg chg="del">
          <ac:chgData name="Erik Král" userId="e92e8e71-05aa-4c44-9728-5ff1a0a20d65" providerId="ADAL" clId="{F7E8EB93-3B68-4590-B1C1-2F5BC2BE0A49}" dt="2020-02-20T13:47:50.935" v="5099" actId="478"/>
          <ac:spMkLst>
            <pc:docMk/>
            <pc:sldMk cId="4180218809" sldId="395"/>
            <ac:spMk id="4" creationId="{3CCCC1DF-E084-48CB-B4B8-093985B96CFE}"/>
          </ac:spMkLst>
        </pc:spChg>
        <pc:spChg chg="add del mod">
          <ac:chgData name="Erik Král" userId="e92e8e71-05aa-4c44-9728-5ff1a0a20d65" providerId="ADAL" clId="{F7E8EB93-3B68-4590-B1C1-2F5BC2BE0A49}" dt="2020-02-20T13:50:06.091" v="5116" actId="478"/>
          <ac:spMkLst>
            <pc:docMk/>
            <pc:sldMk cId="4180218809" sldId="395"/>
            <ac:spMk id="6" creationId="{BBC362D7-F7E5-430A-93F8-7096BE39858D}"/>
          </ac:spMkLst>
        </pc:spChg>
        <pc:spChg chg="add del mod">
          <ac:chgData name="Erik Král" userId="e92e8e71-05aa-4c44-9728-5ff1a0a20d65" providerId="ADAL" clId="{F7E8EB93-3B68-4590-B1C1-2F5BC2BE0A49}" dt="2020-02-20T14:02:40.040" v="5632" actId="478"/>
          <ac:spMkLst>
            <pc:docMk/>
            <pc:sldMk cId="4180218809" sldId="395"/>
            <ac:spMk id="7" creationId="{9D1D30D3-DB70-4499-A444-D7E0F0494074}"/>
          </ac:spMkLst>
        </pc:spChg>
        <pc:spChg chg="add mod">
          <ac:chgData name="Erik Král" userId="e92e8e71-05aa-4c44-9728-5ff1a0a20d65" providerId="ADAL" clId="{F7E8EB93-3B68-4590-B1C1-2F5BC2BE0A49}" dt="2020-02-20T14:25:26.146" v="6622" actId="113"/>
          <ac:spMkLst>
            <pc:docMk/>
            <pc:sldMk cId="4180218809" sldId="395"/>
            <ac:spMk id="8" creationId="{5555F5F7-4D53-4982-91D6-27D394867808}"/>
          </ac:spMkLst>
        </pc:spChg>
      </pc:sldChg>
      <pc:sldChg chg="del">
        <pc:chgData name="Erik Král" userId="e92e8e71-05aa-4c44-9728-5ff1a0a20d65" providerId="ADAL" clId="{F7E8EB93-3B68-4590-B1C1-2F5BC2BE0A49}" dt="2020-02-20T11:43:21.346" v="119" actId="2696"/>
        <pc:sldMkLst>
          <pc:docMk/>
          <pc:sldMk cId="734870090" sldId="396"/>
        </pc:sldMkLst>
      </pc:sldChg>
      <pc:sldChg chg="delSp modSp add">
        <pc:chgData name="Erik Král" userId="e92e8e71-05aa-4c44-9728-5ff1a0a20d65" providerId="ADAL" clId="{F7E8EB93-3B68-4590-B1C1-2F5BC2BE0A49}" dt="2020-02-20T13:55:29.407" v="5567" actId="20577"/>
        <pc:sldMkLst>
          <pc:docMk/>
          <pc:sldMk cId="1833956578" sldId="396"/>
        </pc:sldMkLst>
        <pc:spChg chg="mod">
          <ac:chgData name="Erik Král" userId="e92e8e71-05aa-4c44-9728-5ff1a0a20d65" providerId="ADAL" clId="{F7E8EB93-3B68-4590-B1C1-2F5BC2BE0A49}" dt="2020-02-20T13:50:40.202" v="5131" actId="20577"/>
          <ac:spMkLst>
            <pc:docMk/>
            <pc:sldMk cId="1833956578" sldId="396"/>
            <ac:spMk id="2" creationId="{9C70799E-E572-4838-A7DF-3C8B748B918B}"/>
          </ac:spMkLst>
        </pc:spChg>
        <pc:spChg chg="mod">
          <ac:chgData name="Erik Král" userId="e92e8e71-05aa-4c44-9728-5ff1a0a20d65" providerId="ADAL" clId="{F7E8EB93-3B68-4590-B1C1-2F5BC2BE0A49}" dt="2020-02-20T13:55:29.407" v="5567" actId="20577"/>
          <ac:spMkLst>
            <pc:docMk/>
            <pc:sldMk cId="1833956578" sldId="396"/>
            <ac:spMk id="3" creationId="{C572EECE-3D65-408F-BDC8-4A7E3E8AB1C0}"/>
          </ac:spMkLst>
        </pc:spChg>
        <pc:spChg chg="del">
          <ac:chgData name="Erik Král" userId="e92e8e71-05aa-4c44-9728-5ff1a0a20d65" providerId="ADAL" clId="{F7E8EB93-3B68-4590-B1C1-2F5BC2BE0A49}" dt="2020-02-20T13:50:44.764" v="5132" actId="478"/>
          <ac:spMkLst>
            <pc:docMk/>
            <pc:sldMk cId="1833956578" sldId="396"/>
            <ac:spMk id="4" creationId="{F439A2D1-1B66-45DC-8574-ECB01DD2F709}"/>
          </ac:spMkLst>
        </pc:spChg>
      </pc:sldChg>
      <pc:sldChg chg="addSp delSp modSp add">
        <pc:chgData name="Erik Král" userId="e92e8e71-05aa-4c44-9728-5ff1a0a20d65" providerId="ADAL" clId="{F7E8EB93-3B68-4590-B1C1-2F5BC2BE0A49}" dt="2020-02-20T14:28:06.448" v="6628"/>
        <pc:sldMkLst>
          <pc:docMk/>
          <pc:sldMk cId="1070181375" sldId="397"/>
        </pc:sldMkLst>
        <pc:spChg chg="mod">
          <ac:chgData name="Erik Král" userId="e92e8e71-05aa-4c44-9728-5ff1a0a20d65" providerId="ADAL" clId="{F7E8EB93-3B68-4590-B1C1-2F5BC2BE0A49}" dt="2020-02-20T13:59:59.633" v="5608" actId="20577"/>
          <ac:spMkLst>
            <pc:docMk/>
            <pc:sldMk cId="1070181375" sldId="397"/>
            <ac:spMk id="2" creationId="{1FB40A5D-6874-4F4F-A05A-446F0803522E}"/>
          </ac:spMkLst>
        </pc:spChg>
        <pc:spChg chg="del">
          <ac:chgData name="Erik Král" userId="e92e8e71-05aa-4c44-9728-5ff1a0a20d65" providerId="ADAL" clId="{F7E8EB93-3B68-4590-B1C1-2F5BC2BE0A49}" dt="2020-02-20T13:59:37.560" v="5569" actId="478"/>
          <ac:spMkLst>
            <pc:docMk/>
            <pc:sldMk cId="1070181375" sldId="397"/>
            <ac:spMk id="3" creationId="{0DBB721B-AE1A-46C1-9766-BE44C31EB09D}"/>
          </ac:spMkLst>
        </pc:spChg>
        <pc:spChg chg="del">
          <ac:chgData name="Erik Král" userId="e92e8e71-05aa-4c44-9728-5ff1a0a20d65" providerId="ADAL" clId="{F7E8EB93-3B68-4590-B1C1-2F5BC2BE0A49}" dt="2020-02-20T13:59:48.968" v="5574" actId="478"/>
          <ac:spMkLst>
            <pc:docMk/>
            <pc:sldMk cId="1070181375" sldId="397"/>
            <ac:spMk id="4" creationId="{AF0D1FED-706D-4F69-BAE2-14FC676E1771}"/>
          </ac:spMkLst>
        </pc:spChg>
        <pc:spChg chg="add mod">
          <ac:chgData name="Erik Král" userId="e92e8e71-05aa-4c44-9728-5ff1a0a20d65" providerId="ADAL" clId="{F7E8EB93-3B68-4590-B1C1-2F5BC2BE0A49}" dt="2020-02-20T14:25:43.426" v="6623" actId="113"/>
          <ac:spMkLst>
            <pc:docMk/>
            <pc:sldMk cId="1070181375" sldId="397"/>
            <ac:spMk id="6" creationId="{B89709D3-1BBD-43E3-9929-55010DC04E7F}"/>
          </ac:spMkLst>
        </pc:spChg>
        <pc:spChg chg="add del mod">
          <ac:chgData name="Erik Král" userId="e92e8e71-05aa-4c44-9728-5ff1a0a20d65" providerId="ADAL" clId="{F7E8EB93-3B68-4590-B1C1-2F5BC2BE0A49}" dt="2020-02-20T14:28:06.448" v="6628"/>
          <ac:spMkLst>
            <pc:docMk/>
            <pc:sldMk cId="1070181375" sldId="397"/>
            <ac:spMk id="7" creationId="{7FF24ADF-1716-4639-A364-A3EF39CFF17E}"/>
          </ac:spMkLst>
        </pc:spChg>
      </pc:sldChg>
      <pc:sldChg chg="del">
        <pc:chgData name="Erik Král" userId="e92e8e71-05aa-4c44-9728-5ff1a0a20d65" providerId="ADAL" clId="{F7E8EB93-3B68-4590-B1C1-2F5BC2BE0A49}" dt="2020-02-20T11:43:21.205" v="102" actId="2696"/>
        <pc:sldMkLst>
          <pc:docMk/>
          <pc:sldMk cId="2442504514" sldId="397"/>
        </pc:sldMkLst>
      </pc:sldChg>
      <pc:sldChg chg="del">
        <pc:chgData name="Erik Král" userId="e92e8e71-05aa-4c44-9728-5ff1a0a20d65" providerId="ADAL" clId="{F7E8EB93-3B68-4590-B1C1-2F5BC2BE0A49}" dt="2020-02-20T11:43:21.205" v="103" actId="2696"/>
        <pc:sldMkLst>
          <pc:docMk/>
          <pc:sldMk cId="3265274592" sldId="398"/>
        </pc:sldMkLst>
      </pc:sldChg>
      <pc:sldChg chg="delSp modSp add">
        <pc:chgData name="Erik Král" userId="e92e8e71-05aa-4c44-9728-5ff1a0a20d65" providerId="ADAL" clId="{F7E8EB93-3B68-4590-B1C1-2F5BC2BE0A49}" dt="2020-02-20T14:08:34.047" v="6048" actId="20577"/>
        <pc:sldMkLst>
          <pc:docMk/>
          <pc:sldMk cId="3884701354" sldId="398"/>
        </pc:sldMkLst>
        <pc:spChg chg="mod">
          <ac:chgData name="Erik Král" userId="e92e8e71-05aa-4c44-9728-5ff1a0a20d65" providerId="ADAL" clId="{F7E8EB93-3B68-4590-B1C1-2F5BC2BE0A49}" dt="2020-02-20T14:08:15.980" v="6042"/>
          <ac:spMkLst>
            <pc:docMk/>
            <pc:sldMk cId="3884701354" sldId="398"/>
            <ac:spMk id="2" creationId="{94600271-CEEA-4A27-A1E6-28008BAD532F}"/>
          </ac:spMkLst>
        </pc:spChg>
        <pc:spChg chg="mod">
          <ac:chgData name="Erik Král" userId="e92e8e71-05aa-4c44-9728-5ff1a0a20d65" providerId="ADAL" clId="{F7E8EB93-3B68-4590-B1C1-2F5BC2BE0A49}" dt="2020-02-20T14:08:34.047" v="6048" actId="20577"/>
          <ac:spMkLst>
            <pc:docMk/>
            <pc:sldMk cId="3884701354" sldId="398"/>
            <ac:spMk id="3" creationId="{3BF2DF20-A05F-45A6-AC1E-28BC54BCF2E2}"/>
          </ac:spMkLst>
        </pc:spChg>
        <pc:spChg chg="del">
          <ac:chgData name="Erik Král" userId="e92e8e71-05aa-4c44-9728-5ff1a0a20d65" providerId="ADAL" clId="{F7E8EB93-3B68-4590-B1C1-2F5BC2BE0A49}" dt="2020-02-20T14:04:30.385" v="5997" actId="478"/>
          <ac:spMkLst>
            <pc:docMk/>
            <pc:sldMk cId="3884701354" sldId="398"/>
            <ac:spMk id="4" creationId="{EF0A6F7B-2786-41D3-B7C8-051DBCF4FC48}"/>
          </ac:spMkLst>
        </pc:spChg>
      </pc:sldChg>
      <pc:sldChg chg="add del">
        <pc:chgData name="Erik Král" userId="e92e8e71-05aa-4c44-9728-5ff1a0a20d65" providerId="ADAL" clId="{F7E8EB93-3B68-4590-B1C1-2F5BC2BE0A49}" dt="2020-02-20T14:00:06.105" v="5610" actId="2696"/>
        <pc:sldMkLst>
          <pc:docMk/>
          <pc:sldMk cId="3913299342" sldId="398"/>
        </pc:sldMkLst>
      </pc:sldChg>
      <pc:sldChg chg="del">
        <pc:chgData name="Erik Král" userId="e92e8e71-05aa-4c44-9728-5ff1a0a20d65" providerId="ADAL" clId="{F7E8EB93-3B68-4590-B1C1-2F5BC2BE0A49}" dt="2020-02-20T11:43:21.221" v="104" actId="2696"/>
        <pc:sldMkLst>
          <pc:docMk/>
          <pc:sldMk cId="1534590787" sldId="399"/>
        </pc:sldMkLst>
      </pc:sldChg>
      <pc:sldChg chg="addSp delSp modSp add">
        <pc:chgData name="Erik Král" userId="e92e8e71-05aa-4c44-9728-5ff1a0a20d65" providerId="ADAL" clId="{F7E8EB93-3B68-4590-B1C1-2F5BC2BE0A49}" dt="2020-02-20T14:09:30.673" v="6072" actId="20577"/>
        <pc:sldMkLst>
          <pc:docMk/>
          <pc:sldMk cId="2365145482" sldId="399"/>
        </pc:sldMkLst>
        <pc:spChg chg="mod">
          <ac:chgData name="Erik Král" userId="e92e8e71-05aa-4c44-9728-5ff1a0a20d65" providerId="ADAL" clId="{F7E8EB93-3B68-4590-B1C1-2F5BC2BE0A49}" dt="2020-02-20T14:09:30.673" v="6072" actId="20577"/>
          <ac:spMkLst>
            <pc:docMk/>
            <pc:sldMk cId="2365145482" sldId="399"/>
            <ac:spMk id="2" creationId="{EE6BD52E-5BC6-406C-87D2-34BF6EFF5C1E}"/>
          </ac:spMkLst>
        </pc:spChg>
        <pc:spChg chg="del">
          <ac:chgData name="Erik Král" userId="e92e8e71-05aa-4c44-9728-5ff1a0a20d65" providerId="ADAL" clId="{F7E8EB93-3B68-4590-B1C1-2F5BC2BE0A49}" dt="2020-02-20T14:07:22.529" v="5999" actId="478"/>
          <ac:spMkLst>
            <pc:docMk/>
            <pc:sldMk cId="2365145482" sldId="399"/>
            <ac:spMk id="3" creationId="{D5763259-A794-48A3-8213-D438DC7EC23D}"/>
          </ac:spMkLst>
        </pc:spChg>
        <pc:spChg chg="del">
          <ac:chgData name="Erik Král" userId="e92e8e71-05aa-4c44-9728-5ff1a0a20d65" providerId="ADAL" clId="{F7E8EB93-3B68-4590-B1C1-2F5BC2BE0A49}" dt="2020-02-20T14:07:25.087" v="6001" actId="478"/>
          <ac:spMkLst>
            <pc:docMk/>
            <pc:sldMk cId="2365145482" sldId="399"/>
            <ac:spMk id="4" creationId="{8B1A33A7-4F7D-4962-A323-DE57AEE21311}"/>
          </ac:spMkLst>
        </pc:spChg>
        <pc:spChg chg="add mod">
          <ac:chgData name="Erik Král" userId="e92e8e71-05aa-4c44-9728-5ff1a0a20d65" providerId="ADAL" clId="{F7E8EB93-3B68-4590-B1C1-2F5BC2BE0A49}" dt="2020-02-20T14:07:29.846" v="6003" actId="1076"/>
          <ac:spMkLst>
            <pc:docMk/>
            <pc:sldMk cId="2365145482" sldId="399"/>
            <ac:spMk id="6" creationId="{758A62AE-5D9F-4792-A6C7-B001E5A3E490}"/>
          </ac:spMkLst>
        </pc:spChg>
        <pc:spChg chg="add mod">
          <ac:chgData name="Erik Král" userId="e92e8e71-05aa-4c44-9728-5ff1a0a20d65" providerId="ADAL" clId="{F7E8EB93-3B68-4590-B1C1-2F5BC2BE0A49}" dt="2020-02-20T14:09:22.078" v="6052" actId="1076"/>
          <ac:spMkLst>
            <pc:docMk/>
            <pc:sldMk cId="2365145482" sldId="399"/>
            <ac:spMk id="7" creationId="{E246D495-7A6A-4999-9AD9-CDEA91B73021}"/>
          </ac:spMkLst>
        </pc:spChg>
      </pc:sldChg>
      <pc:sldChg chg="addSp delSp modSp add ord">
        <pc:chgData name="Erik Král" userId="e92e8e71-05aa-4c44-9728-5ff1a0a20d65" providerId="ADAL" clId="{F7E8EB93-3B68-4590-B1C1-2F5BC2BE0A49}" dt="2020-02-20T14:11:42.887" v="6087" actId="1076"/>
        <pc:sldMkLst>
          <pc:docMk/>
          <pc:sldMk cId="3466896836" sldId="400"/>
        </pc:sldMkLst>
        <pc:spChg chg="mod">
          <ac:chgData name="Erik Král" userId="e92e8e71-05aa-4c44-9728-5ff1a0a20d65" providerId="ADAL" clId="{F7E8EB93-3B68-4590-B1C1-2F5BC2BE0A49}" dt="2020-02-20T14:11:18.280" v="6081" actId="20577"/>
          <ac:spMkLst>
            <pc:docMk/>
            <pc:sldMk cId="3466896836" sldId="400"/>
            <ac:spMk id="2" creationId="{EE6BD52E-5BC6-406C-87D2-34BF6EFF5C1E}"/>
          </ac:spMkLst>
        </pc:spChg>
        <pc:spChg chg="add mod">
          <ac:chgData name="Erik Král" userId="e92e8e71-05aa-4c44-9728-5ff1a0a20d65" providerId="ADAL" clId="{F7E8EB93-3B68-4590-B1C1-2F5BC2BE0A49}" dt="2020-02-20T14:11:42.887" v="6087" actId="1076"/>
          <ac:spMkLst>
            <pc:docMk/>
            <pc:sldMk cId="3466896836" sldId="400"/>
            <ac:spMk id="3" creationId="{8004F4AB-81AF-4B5D-B298-E95E66F63D84}"/>
          </ac:spMkLst>
        </pc:spChg>
        <pc:spChg chg="del">
          <ac:chgData name="Erik Král" userId="e92e8e71-05aa-4c44-9728-5ff1a0a20d65" providerId="ADAL" clId="{F7E8EB93-3B68-4590-B1C1-2F5BC2BE0A49}" dt="2020-02-20T14:11:32.146" v="6082" actId="478"/>
          <ac:spMkLst>
            <pc:docMk/>
            <pc:sldMk cId="3466896836" sldId="400"/>
            <ac:spMk id="7" creationId="{E246D495-7A6A-4999-9AD9-CDEA91B73021}"/>
          </ac:spMkLst>
        </pc:spChg>
      </pc:sldChg>
      <pc:sldChg chg="del">
        <pc:chgData name="Erik Král" userId="e92e8e71-05aa-4c44-9728-5ff1a0a20d65" providerId="ADAL" clId="{F7E8EB93-3B68-4590-B1C1-2F5BC2BE0A49}" dt="2020-02-20T11:43:21.221" v="105" actId="2696"/>
        <pc:sldMkLst>
          <pc:docMk/>
          <pc:sldMk cId="3941765893" sldId="400"/>
        </pc:sldMkLst>
      </pc:sldChg>
      <pc:sldChg chg="del">
        <pc:chgData name="Erik Král" userId="e92e8e71-05aa-4c44-9728-5ff1a0a20d65" providerId="ADAL" clId="{F7E8EB93-3B68-4590-B1C1-2F5BC2BE0A49}" dt="2020-02-20T11:43:21.237" v="106" actId="2696"/>
        <pc:sldMkLst>
          <pc:docMk/>
          <pc:sldMk cId="983896789" sldId="401"/>
        </pc:sldMkLst>
      </pc:sldChg>
      <pc:sldChg chg="modSp add del">
        <pc:chgData name="Erik Král" userId="e92e8e71-05aa-4c44-9728-5ff1a0a20d65" providerId="ADAL" clId="{F7E8EB93-3B68-4590-B1C1-2F5BC2BE0A49}" dt="2020-02-20T14:23:57.640" v="6561" actId="2696"/>
        <pc:sldMkLst>
          <pc:docMk/>
          <pc:sldMk cId="1324524549" sldId="401"/>
        </pc:sldMkLst>
        <pc:spChg chg="mod">
          <ac:chgData name="Erik Král" userId="e92e8e71-05aa-4c44-9728-5ff1a0a20d65" providerId="ADAL" clId="{F7E8EB93-3B68-4590-B1C1-2F5BC2BE0A49}" dt="2020-02-20T14:12:01.518" v="6112" actId="20577"/>
          <ac:spMkLst>
            <pc:docMk/>
            <pc:sldMk cId="1324524549" sldId="401"/>
            <ac:spMk id="2" creationId="{9F67CDBF-4BE3-4179-A755-3681F30C54E6}"/>
          </ac:spMkLst>
        </pc:spChg>
        <pc:spChg chg="mod">
          <ac:chgData name="Erik Král" userId="e92e8e71-05aa-4c44-9728-5ff1a0a20d65" providerId="ADAL" clId="{F7E8EB93-3B68-4590-B1C1-2F5BC2BE0A49}" dt="2020-02-20T14:12:43.907" v="6227" actId="20577"/>
          <ac:spMkLst>
            <pc:docMk/>
            <pc:sldMk cId="1324524549" sldId="401"/>
            <ac:spMk id="3" creationId="{153EE623-38E5-42F6-B9EA-4AB3F34B1FE9}"/>
          </ac:spMkLst>
        </pc:spChg>
      </pc:sldChg>
      <pc:sldChg chg="del">
        <pc:chgData name="Erik Král" userId="e92e8e71-05aa-4c44-9728-5ff1a0a20d65" providerId="ADAL" clId="{F7E8EB93-3B68-4590-B1C1-2F5BC2BE0A49}" dt="2020-02-20T11:43:21.252" v="108" actId="2696"/>
        <pc:sldMkLst>
          <pc:docMk/>
          <pc:sldMk cId="2562024975" sldId="402"/>
        </pc:sldMkLst>
      </pc:sldChg>
      <pc:sldChg chg="addSp delSp modSp add">
        <pc:chgData name="Erik Král" userId="e92e8e71-05aa-4c44-9728-5ff1a0a20d65" providerId="ADAL" clId="{F7E8EB93-3B68-4590-B1C1-2F5BC2BE0A49}" dt="2020-02-20T14:25:04.129" v="6613" actId="113"/>
        <pc:sldMkLst>
          <pc:docMk/>
          <pc:sldMk cId="3933843701" sldId="402"/>
        </pc:sldMkLst>
        <pc:spChg chg="mod">
          <ac:chgData name="Erik Král" userId="e92e8e71-05aa-4c44-9728-5ff1a0a20d65" providerId="ADAL" clId="{F7E8EB93-3B68-4590-B1C1-2F5BC2BE0A49}" dt="2020-02-20T14:24:43.221" v="6599" actId="20577"/>
          <ac:spMkLst>
            <pc:docMk/>
            <pc:sldMk cId="3933843701" sldId="402"/>
            <ac:spMk id="2" creationId="{6FEF074B-91DC-480E-B5A4-29FE22881AFE}"/>
          </ac:spMkLst>
        </pc:spChg>
        <pc:spChg chg="del">
          <ac:chgData name="Erik Král" userId="e92e8e71-05aa-4c44-9728-5ff1a0a20d65" providerId="ADAL" clId="{F7E8EB93-3B68-4590-B1C1-2F5BC2BE0A49}" dt="2020-02-20T14:14:21.825" v="6229" actId="478"/>
          <ac:spMkLst>
            <pc:docMk/>
            <pc:sldMk cId="3933843701" sldId="402"/>
            <ac:spMk id="3" creationId="{148E8B79-969B-4480-B48A-67A9F0F743AC}"/>
          </ac:spMkLst>
        </pc:spChg>
        <pc:spChg chg="del">
          <ac:chgData name="Erik Král" userId="e92e8e71-05aa-4c44-9728-5ff1a0a20d65" providerId="ADAL" clId="{F7E8EB93-3B68-4590-B1C1-2F5BC2BE0A49}" dt="2020-02-20T14:15:24.346" v="6374" actId="478"/>
          <ac:spMkLst>
            <pc:docMk/>
            <pc:sldMk cId="3933843701" sldId="402"/>
            <ac:spMk id="4" creationId="{860A8AB1-E886-401B-8C10-2D9419751C48}"/>
          </ac:spMkLst>
        </pc:spChg>
        <pc:spChg chg="add mod">
          <ac:chgData name="Erik Král" userId="e92e8e71-05aa-4c44-9728-5ff1a0a20d65" providerId="ADAL" clId="{F7E8EB93-3B68-4590-B1C1-2F5BC2BE0A49}" dt="2020-02-20T14:25:04.129" v="6613" actId="113"/>
          <ac:spMkLst>
            <pc:docMk/>
            <pc:sldMk cId="3933843701" sldId="402"/>
            <ac:spMk id="6" creationId="{986AC770-12CA-447F-8352-C602EAAD1CEF}"/>
          </ac:spMkLst>
        </pc:spChg>
      </pc:sldChg>
      <pc:sldChg chg="addSp delSp modSp add">
        <pc:chgData name="Erik Král" userId="e92e8e71-05aa-4c44-9728-5ff1a0a20d65" providerId="ADAL" clId="{F7E8EB93-3B68-4590-B1C1-2F5BC2BE0A49}" dt="2020-02-20T14:25:08.298" v="6614" actId="113"/>
        <pc:sldMkLst>
          <pc:docMk/>
          <pc:sldMk cId="3798019713" sldId="403"/>
        </pc:sldMkLst>
        <pc:spChg chg="mod">
          <ac:chgData name="Erik Král" userId="e92e8e71-05aa-4c44-9728-5ff1a0a20d65" providerId="ADAL" clId="{F7E8EB93-3B68-4590-B1C1-2F5BC2BE0A49}" dt="2020-02-20T14:24:49.629" v="6612" actId="20577"/>
          <ac:spMkLst>
            <pc:docMk/>
            <pc:sldMk cId="3798019713" sldId="403"/>
            <ac:spMk id="2" creationId="{6FEF074B-91DC-480E-B5A4-29FE22881AFE}"/>
          </ac:spMkLst>
        </pc:spChg>
        <pc:spChg chg="add mod">
          <ac:chgData name="Erik Král" userId="e92e8e71-05aa-4c44-9728-5ff1a0a20d65" providerId="ADAL" clId="{F7E8EB93-3B68-4590-B1C1-2F5BC2BE0A49}" dt="2020-02-20T14:25:08.298" v="6614" actId="113"/>
          <ac:spMkLst>
            <pc:docMk/>
            <pc:sldMk cId="3798019713" sldId="403"/>
            <ac:spMk id="3" creationId="{43C0C294-FAF9-4440-A4E6-1037A2B41917}"/>
          </ac:spMkLst>
        </pc:spChg>
        <pc:spChg chg="del">
          <ac:chgData name="Erik Král" userId="e92e8e71-05aa-4c44-9728-5ff1a0a20d65" providerId="ADAL" clId="{F7E8EB93-3B68-4590-B1C1-2F5BC2BE0A49}" dt="2020-02-20T14:16:46.970" v="6382" actId="478"/>
          <ac:spMkLst>
            <pc:docMk/>
            <pc:sldMk cId="3798019713" sldId="403"/>
            <ac:spMk id="6" creationId="{986AC770-12CA-447F-8352-C602EAAD1CEF}"/>
          </ac:spMkLst>
        </pc:spChg>
      </pc:sldChg>
      <pc:sldChg chg="modSp add">
        <pc:chgData name="Erik Král" userId="e92e8e71-05aa-4c44-9728-5ff1a0a20d65" providerId="ADAL" clId="{F7E8EB93-3B68-4590-B1C1-2F5BC2BE0A49}" dt="2020-02-20T14:20:14.933" v="6528" actId="20577"/>
        <pc:sldMkLst>
          <pc:docMk/>
          <pc:sldMk cId="3339959513" sldId="404"/>
        </pc:sldMkLst>
        <pc:spChg chg="mod">
          <ac:chgData name="Erik Král" userId="e92e8e71-05aa-4c44-9728-5ff1a0a20d65" providerId="ADAL" clId="{F7E8EB93-3B68-4590-B1C1-2F5BC2BE0A49}" dt="2020-02-20T14:19:13.588" v="6510" actId="20577"/>
          <ac:spMkLst>
            <pc:docMk/>
            <pc:sldMk cId="3339959513" sldId="404"/>
            <ac:spMk id="6" creationId="{3D8078D7-C430-41C0-AF8E-952C9339B86D}"/>
          </ac:spMkLst>
        </pc:spChg>
        <pc:spChg chg="mod">
          <ac:chgData name="Erik Král" userId="e92e8e71-05aa-4c44-9728-5ff1a0a20d65" providerId="ADAL" clId="{F7E8EB93-3B68-4590-B1C1-2F5BC2BE0A49}" dt="2020-02-20T14:20:14.933" v="6528" actId="20577"/>
          <ac:spMkLst>
            <pc:docMk/>
            <pc:sldMk cId="3339959513" sldId="404"/>
            <ac:spMk id="7" creationId="{A603EE88-F8B0-4F33-A242-C4D962B79E01}"/>
          </ac:spMkLst>
        </pc:spChg>
      </pc:sldChg>
      <pc:sldChg chg="addSp delSp modSp add">
        <pc:chgData name="Erik Král" userId="e92e8e71-05aa-4c44-9728-5ff1a0a20d65" providerId="ADAL" clId="{F7E8EB93-3B68-4590-B1C1-2F5BC2BE0A49}" dt="2020-02-20T14:28:34.326" v="6654" actId="20577"/>
        <pc:sldMkLst>
          <pc:docMk/>
          <pc:sldMk cId="162834275" sldId="405"/>
        </pc:sldMkLst>
        <pc:spChg chg="mod">
          <ac:chgData name="Erik Král" userId="e92e8e71-05aa-4c44-9728-5ff1a0a20d65" providerId="ADAL" clId="{F7E8EB93-3B68-4590-B1C1-2F5BC2BE0A49}" dt="2020-02-20T14:28:34.326" v="6654" actId="20577"/>
          <ac:spMkLst>
            <pc:docMk/>
            <pc:sldMk cId="162834275" sldId="405"/>
            <ac:spMk id="2" creationId="{E5FE54A1-68CF-441D-A7C6-65437F5EF423}"/>
          </ac:spMkLst>
        </pc:spChg>
        <pc:spChg chg="del">
          <ac:chgData name="Erik Král" userId="e92e8e71-05aa-4c44-9728-5ff1a0a20d65" providerId="ADAL" clId="{F7E8EB93-3B68-4590-B1C1-2F5BC2BE0A49}" dt="2020-02-20T14:28:11.515" v="6630" actId="478"/>
          <ac:spMkLst>
            <pc:docMk/>
            <pc:sldMk cId="162834275" sldId="405"/>
            <ac:spMk id="3" creationId="{8018F271-73F6-4D20-88EB-28B167D96372}"/>
          </ac:spMkLst>
        </pc:spChg>
        <pc:spChg chg="del">
          <ac:chgData name="Erik Král" userId="e92e8e71-05aa-4c44-9728-5ff1a0a20d65" providerId="ADAL" clId="{F7E8EB93-3B68-4590-B1C1-2F5BC2BE0A49}" dt="2020-02-20T14:28:26.693" v="6639" actId="478"/>
          <ac:spMkLst>
            <pc:docMk/>
            <pc:sldMk cId="162834275" sldId="405"/>
            <ac:spMk id="4" creationId="{E2655DE5-611A-4F41-A690-8FA42EB5D0CE}"/>
          </ac:spMkLst>
        </pc:spChg>
        <pc:spChg chg="add mod">
          <ac:chgData name="Erik Král" userId="e92e8e71-05aa-4c44-9728-5ff1a0a20d65" providerId="ADAL" clId="{F7E8EB93-3B68-4590-B1C1-2F5BC2BE0A49}" dt="2020-02-20T14:28:24.376" v="6638" actId="1076"/>
          <ac:spMkLst>
            <pc:docMk/>
            <pc:sldMk cId="162834275" sldId="405"/>
            <ac:spMk id="6" creationId="{B25D6DB7-1D47-40B5-8FB2-6332783C8442}"/>
          </ac:spMkLst>
        </pc:spChg>
      </pc:sldChg>
      <pc:sldChg chg="del">
        <pc:chgData name="Erik Král" userId="e92e8e71-05aa-4c44-9728-5ff1a0a20d65" providerId="ADAL" clId="{F7E8EB93-3B68-4590-B1C1-2F5BC2BE0A49}" dt="2020-02-20T11:43:21.252" v="107" actId="2696"/>
        <pc:sldMkLst>
          <pc:docMk/>
          <pc:sldMk cId="1466992766" sldId="407"/>
        </pc:sldMkLst>
      </pc:sldChg>
      <pc:sldChg chg="del">
        <pc:chgData name="Erik Král" userId="e92e8e71-05aa-4c44-9728-5ff1a0a20d65" providerId="ADAL" clId="{F7E8EB93-3B68-4590-B1C1-2F5BC2BE0A49}" dt="2020-02-20T11:43:11.893" v="91" actId="2696"/>
        <pc:sldMkLst>
          <pc:docMk/>
          <pc:sldMk cId="748960585" sldId="4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20.02.2020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20.02.2020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tinfowler.com/bliki/OrmHate.html" TargetMode="External"/><Relationship Id="rId2" Type="http://schemas.openxmlformats.org/officeDocument/2006/relationships/hyperlink" Target="https://docs.microsoft.com/cs-cz/ef/#pivot=entityfmwk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Objektově relační mapování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 a návrhové vzory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845094-10D9-4982-9286-EEAD8FD9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ORM</a:t>
            </a:r>
            <a:br>
              <a:rPr lang="cs-CZ" dirty="0"/>
            </a:br>
            <a:r>
              <a:rPr lang="cs-CZ" dirty="0"/>
              <a:t>Navigační </a:t>
            </a:r>
            <a:r>
              <a:rPr lang="cs-CZ" dirty="0" err="1"/>
              <a:t>property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8D7EFD-00CC-46E7-8A74-6561150FC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cs-CZ" dirty="0" err="1"/>
              <a:t>řídy</a:t>
            </a:r>
            <a:r>
              <a:rPr lang="cs-CZ" dirty="0"/>
              <a:t> použité v Entity Frameworku musí mít bezparametrický nebo defaultní konstruktor.</a:t>
            </a:r>
          </a:p>
          <a:p>
            <a:r>
              <a:rPr lang="cs-CZ" dirty="0"/>
              <a:t>V příkladech používáme kolekci </a:t>
            </a:r>
            <a:r>
              <a:rPr lang="cs-CZ" i="1" dirty="0"/>
              <a:t>I</a:t>
            </a:r>
            <a:r>
              <a:rPr lang="en-US" i="1" dirty="0"/>
              <a:t>C</a:t>
            </a:r>
            <a:r>
              <a:rPr lang="cs-CZ" i="1" dirty="0" err="1"/>
              <a:t>ollection</a:t>
            </a:r>
            <a:r>
              <a:rPr lang="en-US" i="1" dirty="0"/>
              <a:t>&lt;T&gt;</a:t>
            </a:r>
            <a:r>
              <a:rPr lang="cs-CZ" dirty="0"/>
              <a:t> ale mohli bychom používat i </a:t>
            </a:r>
            <a:r>
              <a:rPr lang="cs-CZ" i="1" dirty="0"/>
              <a:t>List</a:t>
            </a:r>
            <a:r>
              <a:rPr lang="en-US" i="1" dirty="0"/>
              <a:t>&lt;T&gt;</a:t>
            </a:r>
            <a:endParaRPr lang="cs-CZ" i="1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6193C4-45E6-409A-A346-C2CA1935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760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C36EB6-5FBB-453D-953C-37EAED35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ORM</a:t>
            </a:r>
            <a:br>
              <a:rPr lang="cs-CZ" dirty="0"/>
            </a:br>
            <a:r>
              <a:rPr lang="cs-CZ" dirty="0"/>
              <a:t>Třída </a:t>
            </a:r>
            <a:r>
              <a:rPr lang="en-US" dirty="0" err="1"/>
              <a:t>Skupina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1E1CA0B-91FD-4B89-8F51-30E4243C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9B81EA-55A4-49C6-9712-B514D9333D83}"/>
              </a:ext>
            </a:extLst>
          </p:cNvPr>
          <p:cNvSpPr/>
          <p:nvPr/>
        </p:nvSpPr>
        <p:spPr>
          <a:xfrm>
            <a:off x="609601" y="1417638"/>
            <a:ext cx="109727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Skupina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Primární klíč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navigation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property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72702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C36EB6-5FBB-453D-953C-37EAED35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ORM</a:t>
            </a:r>
            <a:br>
              <a:rPr lang="cs-CZ" dirty="0"/>
            </a:br>
            <a:r>
              <a:rPr lang="cs-CZ" dirty="0"/>
              <a:t>Třída Student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1E1CA0B-91FD-4B89-8F51-30E4243C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15DE0A4-BCAA-43E1-AA49-A03B5A234772}"/>
              </a:ext>
            </a:extLst>
          </p:cNvPr>
          <p:cNvSpPr/>
          <p:nvPr/>
        </p:nvSpPr>
        <p:spPr>
          <a:xfrm>
            <a:off x="609599" y="1417638"/>
            <a:ext cx="109727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Primární klíč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Body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Cizí klíč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IdSkupiny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navigation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property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47500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56995F-BCE5-4837-872B-61B09907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069BDD-7768-4450-A001-D29B8384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Nyní vytvoříme třídu </a:t>
            </a:r>
            <a:r>
              <a:rPr lang="cs-CZ" i="1" dirty="0" err="1"/>
              <a:t>StudiumContex</a:t>
            </a:r>
            <a:r>
              <a:rPr lang="cs-CZ" i="1" dirty="0"/>
              <a:t> </a:t>
            </a:r>
            <a:r>
              <a:rPr lang="cs-CZ" dirty="0"/>
              <a:t>která bude sloužit pro práci s daty</a:t>
            </a:r>
            <a:r>
              <a:rPr lang="cs-CZ" i="1" dirty="0"/>
              <a:t>.</a:t>
            </a:r>
            <a:endParaRPr lang="cs-CZ" dirty="0"/>
          </a:p>
          <a:p>
            <a:r>
              <a:rPr lang="cs-CZ" dirty="0"/>
              <a:t>Třída musí implementovat třídu </a:t>
            </a:r>
            <a:r>
              <a:rPr lang="cs-CZ" i="1" dirty="0" err="1"/>
              <a:t>DbContext</a:t>
            </a:r>
            <a:r>
              <a:rPr lang="cs-CZ" dirty="0"/>
              <a:t>.</a:t>
            </a:r>
          </a:p>
          <a:p>
            <a:r>
              <a:rPr lang="cs-CZ" dirty="0"/>
              <a:t>Pro kolekce se </a:t>
            </a:r>
            <a:r>
              <a:rPr lang="cs-CZ" dirty="0" err="1"/>
              <a:t>použ</a:t>
            </a:r>
            <a:r>
              <a:rPr lang="en-US" dirty="0" err="1"/>
              <a:t>i</a:t>
            </a:r>
            <a:r>
              <a:rPr lang="cs-CZ" dirty="0"/>
              <a:t>je ty </a:t>
            </a:r>
            <a:r>
              <a:rPr lang="cs-CZ" i="1" dirty="0" err="1"/>
              <a:t>DbContext</a:t>
            </a:r>
            <a:r>
              <a:rPr lang="en-US" i="1" dirty="0"/>
              <a:t>&lt;T&gt;</a:t>
            </a:r>
            <a:r>
              <a:rPr lang="en-US" dirty="0"/>
              <a:t>.</a:t>
            </a:r>
          </a:p>
          <a:p>
            <a:r>
              <a:rPr lang="en-US" dirty="0"/>
              <a:t>V p</a:t>
            </a:r>
            <a:r>
              <a:rPr lang="cs-CZ" dirty="0" err="1"/>
              <a:t>řekryté</a:t>
            </a:r>
            <a:r>
              <a:rPr lang="cs-CZ" dirty="0"/>
              <a:t> metodě </a:t>
            </a:r>
            <a:r>
              <a:rPr lang="cs-CZ" b="1" i="1" dirty="0" err="1"/>
              <a:t>OnConfiguring</a:t>
            </a:r>
            <a:r>
              <a:rPr lang="cs-CZ" dirty="0"/>
              <a:t> potom provedeme nastavení konkrétní databáze.</a:t>
            </a:r>
          </a:p>
          <a:p>
            <a:r>
              <a:rPr lang="cs-CZ" dirty="0"/>
              <a:t>V překryté metodě </a:t>
            </a:r>
            <a:r>
              <a:rPr lang="cs-CZ" b="1" i="1" dirty="0" err="1"/>
              <a:t>OnModelCreating</a:t>
            </a:r>
            <a:r>
              <a:rPr lang="cs-CZ" dirty="0"/>
              <a:t> </a:t>
            </a:r>
            <a:r>
              <a:rPr lang="cs-CZ" dirty="0" err="1"/>
              <a:t>provedem</a:t>
            </a:r>
            <a:r>
              <a:rPr lang="cs-CZ" dirty="0"/>
              <a:t> nastavení modelu, primárních </a:t>
            </a:r>
            <a:r>
              <a:rPr lang="cs-CZ" dirty="0" err="1"/>
              <a:t>klíču</a:t>
            </a:r>
            <a:r>
              <a:rPr lang="cs-CZ" dirty="0"/>
              <a:t>, cizích klíčů a navigačních </a:t>
            </a:r>
            <a:r>
              <a:rPr lang="cs-CZ" dirty="0" err="1"/>
              <a:t>property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09036AA-0F45-473D-932F-46D57A5C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667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EC5780-69A6-4BE5-A845-7C32D48D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8E2D5A1-19A7-4C18-989F-B5BE588E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A43B4271-FA7F-4D74-A6A4-30CD2E1CA55A}"/>
              </a:ext>
            </a:extLst>
          </p:cNvPr>
          <p:cNvSpPr/>
          <p:nvPr/>
        </p:nvSpPr>
        <p:spPr>
          <a:xfrm>
            <a:off x="609600" y="1417638"/>
            <a:ext cx="109727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StudiumContext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Studenti {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Skupina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Skupiny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TODO doplnit nastavení databáze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TODO doplnit vytvoření modelu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5160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228D87-5B7B-4270-90DF-F958526B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OnConfiguring</a:t>
            </a:r>
            <a:br>
              <a:rPr lang="cs-CZ" dirty="0"/>
            </a:br>
            <a:r>
              <a:rPr lang="cs-CZ" dirty="0"/>
              <a:t>Pro </a:t>
            </a:r>
            <a:r>
              <a:rPr lang="cs-CZ" dirty="0" err="1"/>
              <a:t>Sqlite</a:t>
            </a:r>
            <a:r>
              <a:rPr lang="cs-CZ" dirty="0"/>
              <a:t> server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5949815-8F5E-46E8-911B-3F80E545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898886C-0544-4E70-9150-01D823919133}"/>
              </a:ext>
            </a:extLst>
          </p:cNvPr>
          <p:cNvSpPr/>
          <p:nvPr/>
        </p:nvSpPr>
        <p:spPr>
          <a:xfrm>
            <a:off x="609600" y="1417638"/>
            <a:ext cx="1097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databazeFileName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mojedb.sqlite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databazeFileName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optionsBuilder.UseSqlite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740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4C3493-9ADA-4B79-B120-842D9862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Metoda </a:t>
            </a:r>
            <a:r>
              <a:rPr lang="cs-CZ" dirty="0" err="1"/>
              <a:t>OnModelCreating</a:t>
            </a:r>
            <a:br>
              <a:rPr lang="cs-CZ" dirty="0"/>
            </a:br>
            <a:r>
              <a:rPr lang="cs-CZ" dirty="0"/>
              <a:t>Nastavení modelu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E568021-552C-43DD-A81A-7673DF0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74143290-6670-4BAE-85DB-FF24D189CCF4}"/>
              </a:ext>
            </a:extLst>
          </p:cNvPr>
          <p:cNvSpPr/>
          <p:nvPr/>
        </p:nvSpPr>
        <p:spPr>
          <a:xfrm>
            <a:off x="609600" y="1417638"/>
            <a:ext cx="1097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&lt;Skupina&gt;().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HasKey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(skupina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skupina.Id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HasOne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WithMany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(skupina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skupina.Studenti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HasForeignKey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student.IdSkupiny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4216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4199EB-5C29-4E0C-A632-99A069C8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Metoda </a:t>
            </a:r>
            <a:r>
              <a:rPr lang="cs-CZ" dirty="0" err="1"/>
              <a:t>OnModelCreating</a:t>
            </a:r>
            <a:br>
              <a:rPr lang="cs-CZ" dirty="0"/>
            </a:br>
            <a:r>
              <a:rPr lang="cs-CZ" dirty="0"/>
              <a:t>Nastavení modelu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851533-13C6-47FF-8A94-FD22B5025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p</a:t>
            </a:r>
            <a:r>
              <a:rPr lang="cs-CZ" dirty="0" err="1"/>
              <a:t>ředchozím</a:t>
            </a:r>
            <a:r>
              <a:rPr lang="cs-CZ" dirty="0"/>
              <a:t> příkladu bylo použité </a:t>
            </a:r>
            <a:r>
              <a:rPr lang="cs-CZ" i="1" dirty="0" err="1"/>
              <a:t>fluent</a:t>
            </a:r>
            <a:r>
              <a:rPr lang="cs-CZ" i="1" dirty="0"/>
              <a:t> </a:t>
            </a:r>
            <a:r>
              <a:rPr lang="cs-CZ" i="1" dirty="0" err="1"/>
              <a:t>api</a:t>
            </a:r>
            <a:r>
              <a:rPr lang="cs-CZ" dirty="0"/>
              <a:t>.</a:t>
            </a:r>
          </a:p>
          <a:p>
            <a:r>
              <a:rPr lang="cs-CZ" dirty="0"/>
              <a:t>Primární klíče by nebylo nutné nastavovat, protože by se určili pomocí jmenných konvencí.</a:t>
            </a:r>
          </a:p>
          <a:p>
            <a:r>
              <a:rPr lang="cs-CZ" dirty="0"/>
              <a:t>Metoda </a:t>
            </a:r>
            <a:r>
              <a:rPr lang="cs-CZ" i="1" dirty="0" err="1"/>
              <a:t>WithMany</a:t>
            </a:r>
            <a:r>
              <a:rPr lang="cs-CZ" dirty="0"/>
              <a:t> se v příkladu vztahuje na předchozí skupinu.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1EBD97E-2E94-45A5-AD12-BE10DF6F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461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3D8078D7-C430-41C0-AF8E-952C9339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operace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A603EE88-F8B0-4F33-A242-C4D962B79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základní operace Entity Frameworku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A08F315-53FC-462E-8B74-99896568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9959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EBE167-B2F1-4D16-9D87-404CDB7F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databázi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819EAE-DD9B-46D2-AF0D-FF5193F3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302797"/>
          </a:xfrm>
        </p:spPr>
        <p:txBody>
          <a:bodyPr/>
          <a:lstStyle/>
          <a:p>
            <a:r>
              <a:rPr lang="cs-CZ" dirty="0"/>
              <a:t>Databázi můžeme vytvořit buď pomocí příkazu pro migraci, nebo v kódu pomocí metody </a:t>
            </a:r>
            <a:r>
              <a:rPr lang="cs-CZ" i="1" dirty="0" err="1"/>
              <a:t>EnsureCreated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605FA55-9D16-40F8-9485-3F30043A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FB879E-5BE4-45F4-A33D-AE76F4854E2A}"/>
              </a:ext>
            </a:extLst>
          </p:cNvPr>
          <p:cNvSpPr/>
          <p:nvPr/>
        </p:nvSpPr>
        <p:spPr>
          <a:xfrm>
            <a:off x="3048000" y="34293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StudiumContext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context.Database.EnsureCreated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148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Objektově relačně mapování</a:t>
            </a:r>
          </a:p>
          <a:p>
            <a:pPr marL="0" indent="0">
              <a:buNone/>
            </a:pPr>
            <a:r>
              <a:rPr lang="cs-CZ" dirty="0"/>
              <a:t>Entity Framework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Získání, v</a:t>
            </a:r>
            <a:r>
              <a:rPr lang="en-US" dirty="0"/>
              <a:t>lo</a:t>
            </a:r>
            <a:r>
              <a:rPr lang="cs-CZ" dirty="0"/>
              <a:t>žení, odstranění a změna dat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E6D1CA-AC40-48E7-9B19-5DBCF9B3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Přidání </a:t>
            </a:r>
            <a:r>
              <a:rPr lang="en-US" dirty="0"/>
              <a:t>entity</a:t>
            </a:r>
            <a:br>
              <a:rPr lang="cs-CZ" dirty="0"/>
            </a:br>
            <a:r>
              <a:rPr lang="cs-CZ" dirty="0"/>
              <a:t>Skupiny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272AF3-E237-4E02-A385-8BD9FA66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EB60C03C-440A-4C7F-AFCC-663B8B3CF8AB}"/>
              </a:ext>
            </a:extLst>
          </p:cNvPr>
          <p:cNvSpPr/>
          <p:nvPr/>
        </p:nvSpPr>
        <p:spPr>
          <a:xfrm>
            <a:off x="609600" y="1417638"/>
            <a:ext cx="1097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StudiumContext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context.Skupiny.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Skupina() { Id = 1,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"SWI_1X"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context.Skupiny.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Skupina() { Id = 2,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"SWI_1Y"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context.Skupiny.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Skupina() { Id = 3,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"BTSM_1"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97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0BE26-C7A6-4027-844D-3403DAC5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Přidání </a:t>
            </a:r>
            <a:r>
              <a:rPr lang="en-US" dirty="0"/>
              <a:t>entity</a:t>
            </a:r>
            <a:br>
              <a:rPr lang="cs-CZ" dirty="0"/>
            </a:br>
            <a:r>
              <a:rPr lang="cs-CZ" dirty="0"/>
              <a:t>Studenti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8AC63C5-9B68-4247-ABA9-D5090FD9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555F5F7-4D53-4982-91D6-27D394867808}"/>
              </a:ext>
            </a:extLst>
          </p:cNvPr>
          <p:cNvSpPr/>
          <p:nvPr/>
        </p:nvSpPr>
        <p:spPr>
          <a:xfrm>
            <a:off x="609600" y="1417638"/>
            <a:ext cx="111089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StudiumContext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context.Studenti.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Student() {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"Pavel"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Body = 30,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IdSkupiny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1 });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context.Studenti.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Student() {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Body = 55,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IdSkupiny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1 });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context.Studenti.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Student() {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Body = 65,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IdSkupiny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2 });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context.Studenti.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Student() {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Body = 15,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IdSkupiny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2 });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context.Studenti.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Student() {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Body = 75,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IdSkupiny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3 });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021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EF074B-91DC-480E-B5A4-29FE2288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Odstran</a:t>
            </a:r>
            <a:r>
              <a:rPr lang="cs-CZ" dirty="0" err="1"/>
              <a:t>ění</a:t>
            </a:r>
            <a:r>
              <a:rPr lang="cs-CZ" dirty="0"/>
              <a:t> entity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1A44841-161D-422E-AC88-4BE2CC10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86AC770-12CA-447F-8352-C602EAAD1CEF}"/>
              </a:ext>
            </a:extLst>
          </p:cNvPr>
          <p:cNvSpPr/>
          <p:nvPr/>
        </p:nvSpPr>
        <p:spPr>
          <a:xfrm>
            <a:off x="609599" y="1417638"/>
            <a:ext cx="104519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StudiumContext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student = context.Studenti.First();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rozhoduje id studenta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3843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EF074B-91DC-480E-B5A4-29FE2288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Update entity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1A44841-161D-422E-AC88-4BE2CC10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43C0C294-FAF9-4440-A4E6-1037A2B41917}"/>
              </a:ext>
            </a:extLst>
          </p:cNvPr>
          <p:cNvSpPr/>
          <p:nvPr/>
        </p:nvSpPr>
        <p:spPr>
          <a:xfrm>
            <a:off x="609600" y="1417638"/>
            <a:ext cx="1097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StudiumContext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student = context.Studenti.First();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"Jitka"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rozhoduje id studenta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8019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70799E-E572-4838-A7DF-3C8B748B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Načtení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72EECE-3D65-408F-BDC8-4A7E3E8A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práci s daty máme několik možností jak načítat navigační </a:t>
            </a:r>
            <a:r>
              <a:rPr lang="cs-CZ" dirty="0" err="1"/>
              <a:t>property</a:t>
            </a:r>
            <a:r>
              <a:rPr lang="cs-CZ" dirty="0"/>
              <a:t>:</a:t>
            </a:r>
          </a:p>
          <a:p>
            <a:pPr lvl="1"/>
            <a:r>
              <a:rPr lang="cs-CZ" i="1" dirty="0" err="1"/>
              <a:t>Eager</a:t>
            </a:r>
            <a:r>
              <a:rPr lang="cs-CZ" i="1" dirty="0"/>
              <a:t> </a:t>
            </a:r>
            <a:r>
              <a:rPr lang="cs-CZ" i="1" dirty="0" err="1"/>
              <a:t>Loading</a:t>
            </a:r>
            <a:r>
              <a:rPr lang="cs-CZ" i="1" dirty="0"/>
              <a:t> </a:t>
            </a:r>
            <a:r>
              <a:rPr lang="cs-CZ" dirty="0"/>
              <a:t>– při dotazu pomocí metody </a:t>
            </a:r>
            <a:r>
              <a:rPr lang="cs-CZ" dirty="0" err="1"/>
              <a:t>Include</a:t>
            </a:r>
            <a:r>
              <a:rPr lang="cs-CZ" dirty="0"/>
              <a:t> určíme, že se </a:t>
            </a:r>
            <a:r>
              <a:rPr lang="cs-CZ" dirty="0" err="1"/>
              <a:t>property</a:t>
            </a:r>
            <a:r>
              <a:rPr lang="cs-CZ" dirty="0"/>
              <a:t> má načíst.</a:t>
            </a:r>
          </a:p>
          <a:p>
            <a:pPr lvl="1"/>
            <a:r>
              <a:rPr lang="cs-CZ" i="1" dirty="0"/>
              <a:t>Lazy </a:t>
            </a:r>
            <a:r>
              <a:rPr lang="cs-CZ" i="1" dirty="0" err="1"/>
              <a:t>Loading</a:t>
            </a:r>
            <a:r>
              <a:rPr lang="cs-CZ" i="1" dirty="0"/>
              <a:t> </a:t>
            </a:r>
            <a:r>
              <a:rPr lang="cs-CZ" dirty="0"/>
              <a:t>– data se načtou samy při prvním použití. Můžeme jej vypnout.</a:t>
            </a:r>
          </a:p>
          <a:p>
            <a:pPr lvl="1"/>
            <a:r>
              <a:rPr lang="cs-CZ" i="1" dirty="0"/>
              <a:t>Explicit </a:t>
            </a:r>
            <a:r>
              <a:rPr lang="cs-CZ" i="1" dirty="0" err="1"/>
              <a:t>Loading</a:t>
            </a:r>
            <a:r>
              <a:rPr lang="cs-CZ" i="1" dirty="0"/>
              <a:t> </a:t>
            </a:r>
            <a:r>
              <a:rPr lang="cs-CZ" dirty="0"/>
              <a:t>– pokud je Lazy </a:t>
            </a:r>
            <a:r>
              <a:rPr lang="cs-CZ" dirty="0" err="1"/>
              <a:t>Loading</a:t>
            </a:r>
            <a:r>
              <a:rPr lang="cs-CZ" dirty="0"/>
              <a:t> vypnuté, tak jej můžeme specifiky použít pro vybrané </a:t>
            </a:r>
            <a:r>
              <a:rPr lang="cs-CZ" dirty="0" err="1"/>
              <a:t>property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04B96F1-A279-41F1-BD43-C2C51A0B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3956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B40A5D-6874-4F4F-A05A-446F0803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cs-CZ" dirty="0" err="1"/>
              <a:t>Eager</a:t>
            </a:r>
            <a:r>
              <a:rPr lang="cs-CZ" dirty="0"/>
              <a:t> </a:t>
            </a:r>
            <a:r>
              <a:rPr lang="cs-CZ" dirty="0" err="1"/>
              <a:t>Loadingu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CE9A75D-F004-4C67-AA6C-2E2D6881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89709D3-1BBD-43E3-9929-55010DC04E7F}"/>
              </a:ext>
            </a:extLst>
          </p:cNvPr>
          <p:cNvSpPr/>
          <p:nvPr/>
        </p:nvSpPr>
        <p:spPr>
          <a:xfrm>
            <a:off x="609601" y="1417638"/>
            <a:ext cx="109727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StudiumContext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skupiny = context.Skupiny.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Include(skupina =&gt; skupina.Studenti)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(var skupina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skupiny)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skupina.Nazev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skupina.Studenti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$"\t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70181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FE54A1-68CF-441D-A7C6-65437F5E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cs-CZ" dirty="0" err="1"/>
              <a:t>Eager</a:t>
            </a:r>
            <a:r>
              <a:rPr lang="cs-CZ" dirty="0"/>
              <a:t> </a:t>
            </a:r>
            <a:r>
              <a:rPr lang="cs-CZ" dirty="0" err="1"/>
              <a:t>Loadingu</a:t>
            </a:r>
            <a:br>
              <a:rPr lang="cs-CZ" dirty="0"/>
            </a:br>
            <a:r>
              <a:rPr lang="cs-CZ" dirty="0"/>
              <a:t>Výsledek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0CDDADD-8397-44F6-B1C8-138080B9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25D6DB7-1D47-40B5-8FB2-6332783C8442}"/>
              </a:ext>
            </a:extLst>
          </p:cNvPr>
          <p:cNvSpPr/>
          <p:nvPr/>
        </p:nvSpPr>
        <p:spPr>
          <a:xfrm>
            <a:off x="5190478" y="2363500"/>
            <a:ext cx="18110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/>
              <a:t>SWI_1X:</a:t>
            </a:r>
          </a:p>
          <a:p>
            <a:r>
              <a:rPr lang="cs-CZ" sz="2400" dirty="0"/>
              <a:t>        Pavel</a:t>
            </a:r>
          </a:p>
          <a:p>
            <a:r>
              <a:rPr lang="cs-CZ" sz="2400" dirty="0"/>
              <a:t>        Karel</a:t>
            </a:r>
          </a:p>
          <a:p>
            <a:r>
              <a:rPr lang="cs-CZ" sz="2400" dirty="0"/>
              <a:t>SWI_1Y:</a:t>
            </a:r>
          </a:p>
          <a:p>
            <a:r>
              <a:rPr lang="cs-CZ" sz="2400" dirty="0"/>
              <a:t>        Jiri</a:t>
            </a:r>
          </a:p>
          <a:p>
            <a:r>
              <a:rPr lang="cs-CZ" sz="2400" dirty="0"/>
              <a:t>        Jana</a:t>
            </a:r>
          </a:p>
          <a:p>
            <a:r>
              <a:rPr lang="cs-CZ" sz="2400" dirty="0"/>
              <a:t>BTSM_1:</a:t>
            </a:r>
          </a:p>
          <a:p>
            <a:r>
              <a:rPr lang="cs-CZ" sz="2400" dirty="0"/>
              <a:t>        Alena</a:t>
            </a:r>
          </a:p>
        </p:txBody>
      </p:sp>
    </p:spTree>
    <p:extLst>
      <p:ext uri="{BB962C8B-B14F-4D97-AF65-F5344CB8AC3E}">
        <p14:creationId xmlns:p14="http://schemas.microsoft.com/office/powerpoint/2010/main" val="162834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600271-CEEA-4A27-A1E6-28008BAD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</a:t>
            </a:r>
            <a:r>
              <a:rPr lang="en-US" dirty="0"/>
              <a:t> to Entities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F2DF20-A05F-45A6-AC1E-28BC54BC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Entity Framework využívá </a:t>
            </a:r>
            <a:r>
              <a:rPr lang="cs-CZ" i="1" dirty="0"/>
              <a:t>LINQ</a:t>
            </a:r>
            <a:r>
              <a:rPr lang="en-US" i="1" dirty="0"/>
              <a:t> to Entities </a:t>
            </a:r>
            <a:r>
              <a:rPr lang="cs-CZ" dirty="0"/>
              <a:t>a umožní převod </a:t>
            </a:r>
            <a:r>
              <a:rPr lang="cs-CZ" i="1" dirty="0"/>
              <a:t>LINQ</a:t>
            </a:r>
            <a:r>
              <a:rPr lang="cs-CZ" dirty="0"/>
              <a:t> dotazů na </a:t>
            </a:r>
            <a:r>
              <a:rPr lang="cs-CZ" i="1" dirty="0"/>
              <a:t>SQL</a:t>
            </a:r>
            <a:r>
              <a:rPr lang="cs-CZ" dirty="0"/>
              <a:t> příkazy.</a:t>
            </a:r>
          </a:p>
          <a:p>
            <a:r>
              <a:rPr lang="cs-CZ" dirty="0"/>
              <a:t>V následujícím příkladu s využitím </a:t>
            </a:r>
            <a:r>
              <a:rPr lang="cs-CZ" i="1" dirty="0"/>
              <a:t>LINQ</a:t>
            </a:r>
            <a:r>
              <a:rPr lang="cs-CZ" dirty="0"/>
              <a:t> získáme z databáze jen studenty, kteří získali více bodů než 45 a výsledek seřadíme vzestupně dle získaných bodů.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BFFD3D5-8A1A-455E-8304-0D1B635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701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6BD52E-5BC6-406C-87D2-34BF6EFF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LINQ</a:t>
            </a:r>
            <a:r>
              <a:rPr lang="en-US" dirty="0"/>
              <a:t> to Entities</a:t>
            </a:r>
            <a:br>
              <a:rPr lang="en-US" dirty="0"/>
            </a:br>
            <a:r>
              <a:rPr lang="en-US" dirty="0"/>
              <a:t>Query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7561E6-FF56-4F76-A277-4450FB1A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58A62AE-5D9F-4792-A6C7-B001E5A3E490}"/>
              </a:ext>
            </a:extLst>
          </p:cNvPr>
          <p:cNvSpPr/>
          <p:nvPr/>
        </p:nvSpPr>
        <p:spPr>
          <a:xfrm>
            <a:off x="5098742" y="5115732"/>
            <a:ext cx="1417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Alena 75</a:t>
            </a:r>
          </a:p>
          <a:p>
            <a:r>
              <a:rPr lang="cs-CZ" dirty="0"/>
              <a:t>Jiri 65</a:t>
            </a:r>
          </a:p>
          <a:p>
            <a:r>
              <a:rPr lang="cs-CZ" dirty="0"/>
              <a:t>Karel 55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004F4AB-81AF-4B5D-B298-E95E66F63D84}"/>
              </a:ext>
            </a:extLst>
          </p:cNvPr>
          <p:cNvSpPr/>
          <p:nvPr/>
        </p:nvSpPr>
        <p:spPr>
          <a:xfrm>
            <a:off x="609600" y="1417638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StudiumContext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context.Studenti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student.Body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&gt; 45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student.Body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6689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6BD52E-5BC6-406C-87D2-34BF6EFF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LINQ</a:t>
            </a:r>
            <a:r>
              <a:rPr lang="en-US" dirty="0"/>
              <a:t> to Entities</a:t>
            </a:r>
            <a:br>
              <a:rPr lang="en-US" dirty="0"/>
            </a:br>
            <a:r>
              <a:rPr lang="cs-CZ" dirty="0" err="1"/>
              <a:t>Method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7561E6-FF56-4F76-A277-4450FB1A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58A62AE-5D9F-4792-A6C7-B001E5A3E490}"/>
              </a:ext>
            </a:extLst>
          </p:cNvPr>
          <p:cNvSpPr/>
          <p:nvPr/>
        </p:nvSpPr>
        <p:spPr>
          <a:xfrm>
            <a:off x="5098742" y="5115732"/>
            <a:ext cx="1417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Alena 75</a:t>
            </a:r>
          </a:p>
          <a:p>
            <a:r>
              <a:rPr lang="cs-CZ" dirty="0"/>
              <a:t>Jiri 65</a:t>
            </a:r>
          </a:p>
          <a:p>
            <a:r>
              <a:rPr lang="cs-CZ" dirty="0"/>
              <a:t>Karel 55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246D495-7A6A-4999-9AD9-CDEA91B73021}"/>
              </a:ext>
            </a:extLst>
          </p:cNvPr>
          <p:cNvSpPr/>
          <p:nvPr/>
        </p:nvSpPr>
        <p:spPr>
          <a:xfrm>
            <a:off x="609600" y="1697024"/>
            <a:ext cx="1097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StudiumContext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context.Studenti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.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Where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student.Body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&gt; 45)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.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student.Body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514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probereme Objektově relační mapování</a:t>
            </a:r>
            <a:r>
              <a:rPr lang="en-US" dirty="0"/>
              <a:t>- Object-relational mapping</a:t>
            </a:r>
            <a:r>
              <a:rPr lang="cs-CZ" dirty="0"/>
              <a:t> (ORM) </a:t>
            </a:r>
            <a:r>
              <a:rPr lang="en-US" dirty="0"/>
              <a:t>[1]</a:t>
            </a:r>
            <a:r>
              <a:rPr lang="cs-CZ" dirty="0"/>
              <a:t>.</a:t>
            </a:r>
            <a:endParaRPr lang="en-US" dirty="0"/>
          </a:p>
          <a:p>
            <a:r>
              <a:rPr lang="cs-CZ" dirty="0"/>
              <a:t>Jeho principy si ukážeme s využitím Entity Frameworku </a:t>
            </a:r>
            <a:r>
              <a:rPr lang="cs-CZ" dirty="0" err="1"/>
              <a:t>Core</a:t>
            </a:r>
            <a:r>
              <a:rPr lang="cs-CZ" dirty="0"/>
              <a:t> </a:t>
            </a:r>
            <a:r>
              <a:rPr lang="en-US" dirty="0"/>
              <a:t>[2].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se seznámili s objektově relačním mapováním.</a:t>
            </a:r>
          </a:p>
          <a:p>
            <a:r>
              <a:rPr lang="cs-CZ" dirty="0" err="1"/>
              <a:t>Kon</a:t>
            </a:r>
            <a:r>
              <a:rPr lang="en-US" dirty="0"/>
              <a:t>k</a:t>
            </a:r>
            <a:r>
              <a:rPr lang="cs-CZ" dirty="0" err="1"/>
              <a:t>rétně</a:t>
            </a:r>
            <a:r>
              <a:rPr lang="cs-CZ" dirty="0"/>
              <a:t> jsme si na příkladech ukázali práci s </a:t>
            </a:r>
            <a:r>
              <a:rPr lang="cs-CZ" i="1" dirty="0"/>
              <a:t>Entity Frameworkem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</a:t>
            </a:r>
            <a:r>
              <a:rPr lang="cs-CZ" dirty="0"/>
              <a:t> </a:t>
            </a:r>
            <a:r>
              <a:rPr lang="en-US" dirty="0"/>
              <a:t>FOWLER, Martin. </a:t>
            </a:r>
            <a:r>
              <a:rPr lang="en-US" i="1" dirty="0"/>
              <a:t>Patterns of enterprise application architecture</a:t>
            </a:r>
            <a:r>
              <a:rPr lang="en-US" dirty="0"/>
              <a:t>. Boston: Addison-Wesley, c2003. ISBN 978-0321127426.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cs-CZ" dirty="0"/>
              <a:t>Entity Framework – EF | Microsoft </a:t>
            </a:r>
            <a:r>
              <a:rPr lang="cs-CZ" dirty="0" err="1"/>
              <a:t>Docs</a:t>
            </a:r>
            <a:r>
              <a:rPr lang="cs-CZ" dirty="0"/>
              <a:t>. [online]. Dostupné z: </a:t>
            </a:r>
            <a:r>
              <a:rPr lang="cs-CZ" dirty="0">
                <a:hlinkClick r:id="rId2"/>
              </a:rPr>
              <a:t>https://docs.microsoft.com/cs-cz/ef/#pivot=entityfmwk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cs-CZ" dirty="0" err="1"/>
              <a:t>OrmHate</a:t>
            </a:r>
            <a:r>
              <a:rPr lang="cs-CZ" dirty="0"/>
              <a:t>. </a:t>
            </a:r>
            <a:r>
              <a:rPr lang="cs-CZ" i="1" dirty="0"/>
              <a:t>martinfowler.com</a:t>
            </a:r>
            <a:r>
              <a:rPr lang="cs-CZ" dirty="0"/>
              <a:t> [online]. Copyright © Martin </a:t>
            </a:r>
            <a:r>
              <a:rPr lang="cs-CZ" dirty="0" err="1"/>
              <a:t>Fowler</a:t>
            </a:r>
            <a:r>
              <a:rPr lang="cs-CZ" dirty="0"/>
              <a:t> [cit. 20.02.2020]. Dostupné z: </a:t>
            </a:r>
            <a:r>
              <a:rPr lang="cs-CZ" dirty="0">
                <a:hlinkClick r:id="rId3"/>
              </a:rPr>
              <a:t>https://www.martinfowler.com/bliki/OrmHate.html</a:t>
            </a: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451825-E191-4004-8371-C0B1A743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Objektov</a:t>
            </a:r>
            <a:r>
              <a:rPr lang="cs-CZ" dirty="0"/>
              <a:t>ě relační mapování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220E81-0362-421A-B194-F32048D5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Pomocí objektově relačního mapování provádíme automatickou synchronizaci dvou různých reprezentací dat. Tedy mezi reprezentací dat v databázi a reprezentaci dat v paměti programu </a:t>
            </a:r>
            <a:r>
              <a:rPr lang="en-US" dirty="0"/>
              <a:t>[3]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Nejde ani tak o mapování na objekty v OOP, ale o převod dat z databáze na jakékoliv struktury v paměti a zpět.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EFBD60-32C2-42B8-9CED-4D25F774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889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451825-E191-4004-8371-C0B1A743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Objektov</a:t>
            </a:r>
            <a:r>
              <a:rPr lang="cs-CZ" dirty="0"/>
              <a:t>ě relační mapování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220E81-0362-421A-B194-F32048D5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Cílem je abychom mohli pracovat s daty přímo v paměti jako s běžnými objekty a nemuseli pracovat přímo s databází.</a:t>
            </a:r>
          </a:p>
          <a:p>
            <a:r>
              <a:rPr lang="cs-CZ" dirty="0"/>
              <a:t>Nevýhodou je, že jde o složitý problém a práce s daty může být u ORM  časově a paměťově náročnější.</a:t>
            </a:r>
          </a:p>
          <a:p>
            <a:r>
              <a:rPr lang="cs-CZ" dirty="0"/>
              <a:t>ORM nám také může pomáhat pracovat nezávisle na typu databáze a SQL dialektu. Nejsme tedy závislí na jednom databázovém produktu.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EFBD60-32C2-42B8-9CED-4D25F774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597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3D8078D7-C430-41C0-AF8E-952C9339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Entity Framework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A603EE88-F8B0-4F33-A242-C4D962B79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Entity Framework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A08F315-53FC-462E-8B74-99896568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671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813A13-F94C-4F49-B8D6-6CF10F35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Entity Framework </a:t>
            </a:r>
            <a:r>
              <a:rPr lang="cs-CZ" dirty="0" err="1"/>
              <a:t>Core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A10320-A801-4657-9E9C-64FC3CA3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možnosti ORM si ukážeme na příkladu </a:t>
            </a:r>
            <a:r>
              <a:rPr lang="cs-CZ" i="1" dirty="0"/>
              <a:t>Entity Frameworku </a:t>
            </a:r>
            <a:r>
              <a:rPr lang="cs-CZ" i="1" dirty="0" err="1"/>
              <a:t>Core</a:t>
            </a:r>
            <a:r>
              <a:rPr lang="en-US" i="1" dirty="0"/>
              <a:t> [2] </a:t>
            </a:r>
            <a:r>
              <a:rPr lang="cs-CZ" dirty="0"/>
              <a:t>.</a:t>
            </a:r>
          </a:p>
          <a:p>
            <a:r>
              <a:rPr lang="cs-CZ" i="1" dirty="0"/>
              <a:t>Entity Framework </a:t>
            </a:r>
            <a:r>
              <a:rPr lang="cs-CZ" dirty="0"/>
              <a:t>je Objektově relační </a:t>
            </a:r>
            <a:r>
              <a:rPr lang="cs-CZ" dirty="0" err="1"/>
              <a:t>mapper</a:t>
            </a:r>
            <a:r>
              <a:rPr lang="cs-CZ" dirty="0"/>
              <a:t>,  který vývojářům na platformě </a:t>
            </a:r>
            <a:r>
              <a:rPr lang="cs-CZ" i="1" dirty="0"/>
              <a:t>.NET </a:t>
            </a:r>
            <a:r>
              <a:rPr lang="cs-CZ" dirty="0"/>
              <a:t>umožňuje pracovat s databází s použitím objektů </a:t>
            </a:r>
            <a:r>
              <a:rPr lang="cs-CZ" i="1" dirty="0"/>
              <a:t>.NET</a:t>
            </a:r>
            <a:r>
              <a:rPr lang="cs-CZ" dirty="0"/>
              <a:t>.</a:t>
            </a:r>
            <a:endParaRPr lang="en-US" dirty="0"/>
          </a:p>
          <a:p>
            <a:r>
              <a:rPr lang="en-US" i="1" dirty="0"/>
              <a:t>Entity Framework Core </a:t>
            </a:r>
            <a:r>
              <a:rPr lang="en-US" dirty="0"/>
              <a:t>je </a:t>
            </a:r>
            <a:r>
              <a:rPr lang="en-US" dirty="0" err="1"/>
              <a:t>verze</a:t>
            </a:r>
            <a:r>
              <a:rPr lang="en-US" dirty="0"/>
              <a:t> </a:t>
            </a:r>
            <a:r>
              <a:rPr lang="cs-CZ" dirty="0"/>
              <a:t>pro </a:t>
            </a:r>
            <a:r>
              <a:rPr lang="cs-CZ" i="1" dirty="0"/>
              <a:t>.NET </a:t>
            </a:r>
            <a:r>
              <a:rPr lang="cs-CZ" i="1" dirty="0" err="1"/>
              <a:t>Core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31951C1-B2A3-49DB-BAC1-75A1B1FB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369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465D77-B33C-4A79-A169-C340F6FE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ORM</a:t>
            </a:r>
            <a:br>
              <a:rPr lang="cs-CZ" dirty="0"/>
            </a:br>
            <a:r>
              <a:rPr lang="cs-CZ" dirty="0"/>
              <a:t>Zápis studentů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864821-B44A-4DFE-A3C5-755973713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Ukážeme si příklad, kdy budeme mít studenty, kdy jeden student bude vždy přiřazený jen do jedné studijní skupiny.</a:t>
            </a:r>
          </a:p>
          <a:p>
            <a:r>
              <a:rPr lang="cs-CZ" dirty="0"/>
              <a:t>V paměti budeme mít třídu </a:t>
            </a:r>
            <a:r>
              <a:rPr lang="cs-CZ" i="1" dirty="0"/>
              <a:t>Student</a:t>
            </a:r>
            <a:r>
              <a:rPr lang="cs-CZ" dirty="0"/>
              <a:t> a třídu </a:t>
            </a:r>
            <a:r>
              <a:rPr lang="en-US" i="1" dirty="0" err="1"/>
              <a:t>Skupina</a:t>
            </a:r>
            <a:r>
              <a:rPr lang="cs-CZ" dirty="0"/>
              <a:t>.</a:t>
            </a:r>
          </a:p>
          <a:p>
            <a:r>
              <a:rPr lang="cs-CZ" dirty="0"/>
              <a:t>Třída </a:t>
            </a:r>
            <a:r>
              <a:rPr lang="cs-CZ" i="1" dirty="0"/>
              <a:t>Student</a:t>
            </a:r>
            <a:r>
              <a:rPr lang="cs-CZ" dirty="0"/>
              <a:t> bude mít referenci na skupinu</a:t>
            </a:r>
            <a:r>
              <a:rPr lang="en-US" dirty="0"/>
              <a:t> a ci</a:t>
            </a:r>
            <a:r>
              <a:rPr lang="cs-CZ" dirty="0" err="1"/>
              <a:t>zí</a:t>
            </a:r>
            <a:r>
              <a:rPr lang="cs-CZ" dirty="0"/>
              <a:t> klíč </a:t>
            </a:r>
            <a:r>
              <a:rPr lang="cs-CZ" i="1" dirty="0" err="1"/>
              <a:t>IdSkupiny</a:t>
            </a:r>
            <a:r>
              <a:rPr lang="cs-CZ" dirty="0"/>
              <a:t>.</a:t>
            </a:r>
          </a:p>
          <a:p>
            <a:r>
              <a:rPr lang="cs-CZ" dirty="0"/>
              <a:t>Třída </a:t>
            </a:r>
            <a:r>
              <a:rPr lang="cs-CZ" i="1" dirty="0"/>
              <a:t>Skupina</a:t>
            </a:r>
            <a:r>
              <a:rPr lang="cs-CZ" dirty="0"/>
              <a:t> bude mít referenci na kolekci studentů.</a:t>
            </a:r>
          </a:p>
          <a:p>
            <a:r>
              <a:rPr lang="cs-CZ" dirty="0"/>
              <a:t>Pomocí </a:t>
            </a:r>
            <a:r>
              <a:rPr lang="cs-CZ" i="1" dirty="0"/>
              <a:t>Entity Frameworku </a:t>
            </a:r>
            <a:r>
              <a:rPr lang="cs-CZ" dirty="0"/>
              <a:t>potom budeme ukládat data do databáze bez použití jazyka </a:t>
            </a:r>
            <a:r>
              <a:rPr lang="cs-CZ" i="1" dirty="0"/>
              <a:t>SQL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FDD37F4-B997-4AA3-B95F-A5A0D85F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363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654F81-2968-4041-87E4-5C88A4E3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ORM</a:t>
            </a:r>
            <a:br>
              <a:rPr lang="cs-CZ" dirty="0"/>
            </a:br>
            <a:r>
              <a:rPr lang="cs-CZ" dirty="0"/>
              <a:t>Navigační </a:t>
            </a:r>
            <a:r>
              <a:rPr lang="cs-CZ" dirty="0" err="1"/>
              <a:t>property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D978BE-2915-4C1B-92E2-F9BCB3EDC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V entity frameworku rozlišujeme </a:t>
            </a:r>
            <a:r>
              <a:rPr lang="cs-CZ" b="1" dirty="0"/>
              <a:t>primární klíč</a:t>
            </a:r>
            <a:r>
              <a:rPr lang="cs-CZ" dirty="0"/>
              <a:t>, </a:t>
            </a:r>
            <a:r>
              <a:rPr lang="cs-CZ" b="1" dirty="0"/>
              <a:t>cizí klíč </a:t>
            </a:r>
            <a:r>
              <a:rPr lang="cs-CZ" dirty="0"/>
              <a:t>a </a:t>
            </a:r>
            <a:r>
              <a:rPr lang="cs-CZ" b="1" dirty="0"/>
              <a:t>navigační </a:t>
            </a:r>
            <a:r>
              <a:rPr lang="cs-CZ" b="1" dirty="0" err="1"/>
              <a:t>property</a:t>
            </a:r>
            <a:r>
              <a:rPr lang="en-US" dirty="0"/>
              <a:t>.</a:t>
            </a:r>
          </a:p>
          <a:p>
            <a:r>
              <a:rPr lang="cs-CZ" dirty="0"/>
              <a:t>Primární a cizí klíč slouží k definici relací mezi daty.</a:t>
            </a:r>
          </a:p>
          <a:p>
            <a:r>
              <a:rPr lang="cs-CZ" dirty="0"/>
              <a:t>Navigační </a:t>
            </a:r>
            <a:r>
              <a:rPr lang="cs-CZ" dirty="0" err="1"/>
              <a:t>property</a:t>
            </a:r>
            <a:r>
              <a:rPr lang="cs-CZ" dirty="0"/>
              <a:t> potom slouží k procházení dat v paměti a nerozhoduje při ukládání nebo změně dat.</a:t>
            </a:r>
          </a:p>
          <a:p>
            <a:r>
              <a:rPr lang="cs-CZ" dirty="0"/>
              <a:t>Pokud nedefinujeme klíč, tak se definuje automaticky dle navigační </a:t>
            </a:r>
            <a:r>
              <a:rPr lang="cs-CZ" dirty="0" err="1"/>
              <a:t>property</a:t>
            </a:r>
            <a:r>
              <a:rPr lang="cs-CZ" dirty="0"/>
              <a:t>.</a:t>
            </a:r>
          </a:p>
          <a:p>
            <a:r>
              <a:rPr lang="cs-CZ" dirty="0"/>
              <a:t>Doporučuje se ale vždy </a:t>
            </a:r>
            <a:r>
              <a:rPr lang="cs-CZ" b="1" dirty="0"/>
              <a:t>mít definované</a:t>
            </a:r>
            <a:r>
              <a:rPr lang="cs-CZ" dirty="0"/>
              <a:t> jak </a:t>
            </a:r>
            <a:r>
              <a:rPr lang="cs-CZ" b="1" dirty="0"/>
              <a:t>klíče</a:t>
            </a:r>
            <a:r>
              <a:rPr lang="cs-CZ" dirty="0"/>
              <a:t> tak i </a:t>
            </a:r>
            <a:r>
              <a:rPr lang="cs-CZ" b="1" dirty="0"/>
              <a:t>navigační </a:t>
            </a:r>
            <a:r>
              <a:rPr lang="cs-CZ" b="1" dirty="0" err="1"/>
              <a:t>property</a:t>
            </a:r>
            <a:r>
              <a:rPr lang="cs-CZ" dirty="0"/>
              <a:t>.</a:t>
            </a: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DA08EB5-E800-4599-A7C6-E46EB1BA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80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be1491ba-191a-468a-9e51-27abfd4363ea"/>
    <ds:schemaRef ds:uri="http://purl.org/dc/elements/1.1/"/>
    <ds:schemaRef ds:uri="http://schemas.microsoft.com/office/infopath/2007/PartnerControls"/>
    <ds:schemaRef ds:uri="20268733-5f22-42fd-8f9d-ffbc0e994e13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1738</Words>
  <Application>Microsoft Office PowerPoint</Application>
  <PresentationFormat>Širokoúhlá obrazovka</PresentationFormat>
  <Paragraphs>271</Paragraphs>
  <Slides>32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9" baseType="lpstr">
      <vt:lpstr>Consolas</vt:lpstr>
      <vt:lpstr>Source Sans Pro Bold</vt:lpstr>
      <vt:lpstr>Berlin CE</vt:lpstr>
      <vt:lpstr>Arial</vt:lpstr>
      <vt:lpstr>Calibri</vt:lpstr>
      <vt:lpstr>Source sans Pro</vt:lpstr>
      <vt:lpstr>Office Theme</vt:lpstr>
      <vt:lpstr>Objektově relační mapování</vt:lpstr>
      <vt:lpstr>Obsah</vt:lpstr>
      <vt:lpstr>Úvod</vt:lpstr>
      <vt:lpstr>Objektově relační mapování</vt:lpstr>
      <vt:lpstr>Objektově relační mapování</vt:lpstr>
      <vt:lpstr>Entity Framework</vt:lpstr>
      <vt:lpstr>Entity Framework Core</vt:lpstr>
      <vt:lpstr>ORM Zápis studentů</vt:lpstr>
      <vt:lpstr>ORM Navigační property</vt:lpstr>
      <vt:lpstr>ORM Navigační property</vt:lpstr>
      <vt:lpstr>ORM Třída Skupina</vt:lpstr>
      <vt:lpstr>ORM Třída Student</vt:lpstr>
      <vt:lpstr>Model</vt:lpstr>
      <vt:lpstr>DbContext</vt:lpstr>
      <vt:lpstr>Metoda OnConfiguring Pro Sqlite server</vt:lpstr>
      <vt:lpstr>Metoda OnModelCreating Nastavení modelu</vt:lpstr>
      <vt:lpstr>Metoda OnModelCreating Nastavení modelu</vt:lpstr>
      <vt:lpstr>Základní operace</vt:lpstr>
      <vt:lpstr>Vytvoření databázi</vt:lpstr>
      <vt:lpstr>Přidání entity Skupiny</vt:lpstr>
      <vt:lpstr>Přidání entity Studenti</vt:lpstr>
      <vt:lpstr>Odstranění entity</vt:lpstr>
      <vt:lpstr>Update entity</vt:lpstr>
      <vt:lpstr>Načtení dat</vt:lpstr>
      <vt:lpstr>Příklad Eager Loadingu</vt:lpstr>
      <vt:lpstr>Příklad Eager Loadingu Výsledek</vt:lpstr>
      <vt:lpstr>LINQ to Entities</vt:lpstr>
      <vt:lpstr>LINQ to Entities Query Syntax</vt:lpstr>
      <vt:lpstr>LINQ to Entities Method Syntax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5</cp:revision>
  <dcterms:modified xsi:type="dcterms:W3CDTF">2020-02-20T14:29:18Z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