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7" r:id="rId14"/>
    <p:sldId id="290" r:id="rId15"/>
    <p:sldId id="293" r:id="rId16"/>
    <p:sldId id="294" r:id="rId17"/>
    <p:sldId id="295" r:id="rId18"/>
    <p:sldId id="289" r:id="rId19"/>
    <p:sldId id="291" r:id="rId20"/>
    <p:sldId id="292" r:id="rId21"/>
  </p:sldIdLst>
  <p:sldSz cx="12192000" cy="6858000"/>
  <p:notesSz cx="6858000" cy="9144000"/>
  <p:embeddedFontLst>
    <p:embeddedFont>
      <p:font typeface="Berlin CE" panose="020B0604020202020204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  <p:embeddedFont>
      <p:font typeface="Source Sans Pro Bold" panose="020B0604020202020204" charset="-18"/>
      <p:bold r:id="rId38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BE4F8-FA0E-4265-8A60-129A80ED5A9F}" v="3" dt="2020-02-20T14:35:39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4C4F9855-2876-4A8A-BB68-4653015A29C1}"/>
    <pc:docChg chg="modSld">
      <pc:chgData name="Erik Král" userId="e92e8e71-05aa-4c44-9728-5ff1a0a20d65" providerId="ADAL" clId="{4C4F9855-2876-4A8A-BB68-4653015A29C1}" dt="2020-01-22T15:21:17.857" v="0"/>
      <pc:docMkLst>
        <pc:docMk/>
      </pc:docMkLst>
      <pc:sldChg chg="modSp">
        <pc:chgData name="Erik Král" userId="e92e8e71-05aa-4c44-9728-5ff1a0a20d65" providerId="ADAL" clId="{4C4F9855-2876-4A8A-BB68-4653015A29C1}" dt="2020-01-22T15:21:17.857" v="0"/>
        <pc:sldMkLst>
          <pc:docMk/>
          <pc:sldMk cId="2148507867" sldId="256"/>
        </pc:sldMkLst>
        <pc:spChg chg="mod">
          <ac:chgData name="Erik Král" userId="e92e8e71-05aa-4c44-9728-5ff1a0a20d65" providerId="ADAL" clId="{4C4F9855-2876-4A8A-BB68-4653015A29C1}" dt="2020-01-22T15:21:17.857" v="0"/>
          <ac:spMkLst>
            <pc:docMk/>
            <pc:sldMk cId="2148507867" sldId="256"/>
            <ac:spMk id="4" creationId="{00000000-0000-0000-0000-000000000000}"/>
          </ac:spMkLst>
        </pc:spChg>
      </pc:sldChg>
    </pc:docChg>
  </pc:docChgLst>
  <pc:docChgLst>
    <pc:chgData name="Erik Král" userId="e92e8e71-05aa-4c44-9728-5ff1a0a20d65" providerId="ADAL" clId="{16587B6E-9274-49EF-BCF9-8B1301ED91AD}"/>
    <pc:docChg chg="custSel addSld delSld modSld">
      <pc:chgData name="Erik Král" userId="e92e8e71-05aa-4c44-9728-5ff1a0a20d65" providerId="ADAL" clId="{16587B6E-9274-49EF-BCF9-8B1301ED91AD}" dt="2019-06-17T12:07:48.113" v="360" actId="20577"/>
      <pc:docMkLst>
        <pc:docMk/>
      </pc:docMkLst>
      <pc:sldChg chg="modSp">
        <pc:chgData name="Erik Král" userId="e92e8e71-05aa-4c44-9728-5ff1a0a20d65" providerId="ADAL" clId="{16587B6E-9274-49EF-BCF9-8B1301ED91AD}" dt="2019-06-17T10:42:30.640" v="42" actId="20577"/>
        <pc:sldMkLst>
          <pc:docMk/>
          <pc:sldMk cId="2148507867" sldId="256"/>
        </pc:sldMkLst>
        <pc:spChg chg="mod">
          <ac:chgData name="Erik Král" userId="e92e8e71-05aa-4c44-9728-5ff1a0a20d65" providerId="ADAL" clId="{16587B6E-9274-49EF-BCF9-8B1301ED91AD}" dt="2019-06-17T10:42:30.640" v="42" actId="20577"/>
          <ac:spMkLst>
            <pc:docMk/>
            <pc:sldMk cId="2148507867" sldId="256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16587B6E-9274-49EF-BCF9-8B1301ED91AD}" dt="2019-06-17T11:34:19.108" v="64" actId="20577"/>
        <pc:sldMkLst>
          <pc:docMk/>
          <pc:sldMk cId="2028158730" sldId="257"/>
        </pc:sldMkLst>
        <pc:spChg chg="mod">
          <ac:chgData name="Erik Král" userId="e92e8e71-05aa-4c44-9728-5ff1a0a20d65" providerId="ADAL" clId="{16587B6E-9274-49EF-BCF9-8B1301ED91AD}" dt="2019-06-17T11:34:19.108" v="64" actId="20577"/>
          <ac:spMkLst>
            <pc:docMk/>
            <pc:sldMk cId="2028158730" sldId="257"/>
            <ac:spMk id="2" creationId="{00000000-0000-0000-0000-000000000000}"/>
          </ac:spMkLst>
        </pc:spChg>
      </pc:sldChg>
      <pc:sldChg chg="del">
        <pc:chgData name="Erik Král" userId="e92e8e71-05aa-4c44-9728-5ff1a0a20d65" providerId="ADAL" clId="{16587B6E-9274-49EF-BCF9-8B1301ED91AD}" dt="2019-06-17T11:34:26.605" v="65" actId="2696"/>
        <pc:sldMkLst>
          <pc:docMk/>
          <pc:sldMk cId="61169653" sldId="258"/>
        </pc:sldMkLst>
      </pc:sldChg>
      <pc:sldChg chg="del">
        <pc:chgData name="Erik Král" userId="e92e8e71-05aa-4c44-9728-5ff1a0a20d65" providerId="ADAL" clId="{16587B6E-9274-49EF-BCF9-8B1301ED91AD}" dt="2019-06-17T11:35:00.271" v="67" actId="2696"/>
        <pc:sldMkLst>
          <pc:docMk/>
          <pc:sldMk cId="687344832" sldId="260"/>
        </pc:sldMkLst>
      </pc:sldChg>
      <pc:sldChg chg="del">
        <pc:chgData name="Erik Král" userId="e92e8e71-05aa-4c44-9728-5ff1a0a20d65" providerId="ADAL" clId="{16587B6E-9274-49EF-BCF9-8B1301ED91AD}" dt="2019-06-17T11:35:01.594" v="68" actId="2696"/>
        <pc:sldMkLst>
          <pc:docMk/>
          <pc:sldMk cId="255265950" sldId="261"/>
        </pc:sldMkLst>
      </pc:sldChg>
      <pc:sldChg chg="add">
        <pc:chgData name="Erik Král" userId="e92e8e71-05aa-4c44-9728-5ff1a0a20d65" providerId="ADAL" clId="{16587B6E-9274-49EF-BCF9-8B1301ED91AD}" dt="2019-06-17T11:35:09.822" v="69"/>
        <pc:sldMkLst>
          <pc:docMk/>
          <pc:sldMk cId="2755430374" sldId="276"/>
        </pc:sldMkLst>
      </pc:sldChg>
      <pc:sldChg chg="add">
        <pc:chgData name="Erik Král" userId="e92e8e71-05aa-4c44-9728-5ff1a0a20d65" providerId="ADAL" clId="{16587B6E-9274-49EF-BCF9-8B1301ED91AD}" dt="2019-06-17T11:34:53.858" v="66"/>
        <pc:sldMkLst>
          <pc:docMk/>
          <pc:sldMk cId="3410786804" sldId="280"/>
        </pc:sldMkLst>
      </pc:sldChg>
      <pc:sldChg chg="modSp add">
        <pc:chgData name="Erik Král" userId="e92e8e71-05aa-4c44-9728-5ff1a0a20d65" providerId="ADAL" clId="{16587B6E-9274-49EF-BCF9-8B1301ED91AD}" dt="2019-06-17T11:39:39.489" v="343" actId="313"/>
        <pc:sldMkLst>
          <pc:docMk/>
          <pc:sldMk cId="590704556" sldId="281"/>
        </pc:sldMkLst>
        <pc:spChg chg="mod">
          <ac:chgData name="Erik Král" userId="e92e8e71-05aa-4c44-9728-5ff1a0a20d65" providerId="ADAL" clId="{16587B6E-9274-49EF-BCF9-8B1301ED91AD}" dt="2019-06-17T11:38:10.284" v="91" actId="20577"/>
          <ac:spMkLst>
            <pc:docMk/>
            <pc:sldMk cId="590704556" sldId="281"/>
            <ac:spMk id="2" creationId="{E7AF272A-6725-4024-95B9-CBAE543ED516}"/>
          </ac:spMkLst>
        </pc:spChg>
        <pc:spChg chg="mod">
          <ac:chgData name="Erik Král" userId="e92e8e71-05aa-4c44-9728-5ff1a0a20d65" providerId="ADAL" clId="{16587B6E-9274-49EF-BCF9-8B1301ED91AD}" dt="2019-06-17T11:39:39.489" v="343" actId="313"/>
          <ac:spMkLst>
            <pc:docMk/>
            <pc:sldMk cId="590704556" sldId="281"/>
            <ac:spMk id="3" creationId="{FBB429AA-6AC1-493A-8654-03A0E090BD42}"/>
          </ac:spMkLst>
        </pc:spChg>
      </pc:sldChg>
      <pc:sldChg chg="modSp add">
        <pc:chgData name="Erik Král" userId="e92e8e71-05aa-4c44-9728-5ff1a0a20d65" providerId="ADAL" clId="{16587B6E-9274-49EF-BCF9-8B1301ED91AD}" dt="2019-06-17T12:07:48.113" v="360" actId="20577"/>
        <pc:sldMkLst>
          <pc:docMk/>
          <pc:sldMk cId="1082976634" sldId="282"/>
        </pc:sldMkLst>
        <pc:spChg chg="mod">
          <ac:chgData name="Erik Král" userId="e92e8e71-05aa-4c44-9728-5ff1a0a20d65" providerId="ADAL" clId="{16587B6E-9274-49EF-BCF9-8B1301ED91AD}" dt="2019-06-17T12:07:48.113" v="360" actId="20577"/>
          <ac:spMkLst>
            <pc:docMk/>
            <pc:sldMk cId="1082976634" sldId="282"/>
            <ac:spMk id="2" creationId="{E7AF272A-6725-4024-95B9-CBAE543ED516}"/>
          </ac:spMkLst>
        </pc:spChg>
      </pc:sldChg>
    </pc:docChg>
  </pc:docChgLst>
  <pc:docChgLst>
    <pc:chgData name="Erik Král" userId="e92e8e71-05aa-4c44-9728-5ff1a0a20d65" providerId="ADAL" clId="{7E0BE4F8-FA0E-4265-8A60-129A80ED5A9F}"/>
    <pc:docChg chg="custSel modSld">
      <pc:chgData name="Erik Král" userId="e92e8e71-05aa-4c44-9728-5ff1a0a20d65" providerId="ADAL" clId="{7E0BE4F8-FA0E-4265-8A60-129A80ED5A9F}" dt="2020-02-20T14:38:24.957" v="37" actId="20577"/>
      <pc:docMkLst>
        <pc:docMk/>
      </pc:docMkLst>
      <pc:sldChg chg="modSp">
        <pc:chgData name="Erik Král" userId="e92e8e71-05aa-4c44-9728-5ff1a0a20d65" providerId="ADAL" clId="{7E0BE4F8-FA0E-4265-8A60-129A80ED5A9F}" dt="2020-02-20T14:36:00.934" v="5" actId="114"/>
        <pc:sldMkLst>
          <pc:docMk/>
          <pc:sldMk cId="590704556" sldId="281"/>
        </pc:sldMkLst>
        <pc:spChg chg="mod">
          <ac:chgData name="Erik Král" userId="e92e8e71-05aa-4c44-9728-5ff1a0a20d65" providerId="ADAL" clId="{7E0BE4F8-FA0E-4265-8A60-129A80ED5A9F}" dt="2020-02-20T14:36:00.934" v="5" actId="114"/>
          <ac:spMkLst>
            <pc:docMk/>
            <pc:sldMk cId="590704556" sldId="281"/>
            <ac:spMk id="3" creationId="{FBB429AA-6AC1-493A-8654-03A0E090BD42}"/>
          </ac:spMkLst>
        </pc:spChg>
      </pc:sldChg>
      <pc:sldChg chg="modSp">
        <pc:chgData name="Erik Král" userId="e92e8e71-05aa-4c44-9728-5ff1a0a20d65" providerId="ADAL" clId="{7E0BE4F8-FA0E-4265-8A60-129A80ED5A9F}" dt="2020-02-20T14:36:19.184" v="7" actId="114"/>
        <pc:sldMkLst>
          <pc:docMk/>
          <pc:sldMk cId="1082976634" sldId="282"/>
        </pc:sldMkLst>
        <pc:spChg chg="mod">
          <ac:chgData name="Erik Král" userId="e92e8e71-05aa-4c44-9728-5ff1a0a20d65" providerId="ADAL" clId="{7E0BE4F8-FA0E-4265-8A60-129A80ED5A9F}" dt="2020-02-20T14:36:19.184" v="7" actId="114"/>
          <ac:spMkLst>
            <pc:docMk/>
            <pc:sldMk cId="1082976634" sldId="282"/>
            <ac:spMk id="3" creationId="{FBB429AA-6AC1-493A-8654-03A0E090BD42}"/>
          </ac:spMkLst>
        </pc:spChg>
      </pc:sldChg>
      <pc:sldChg chg="modSp">
        <pc:chgData name="Erik Král" userId="e92e8e71-05aa-4c44-9728-5ff1a0a20d65" providerId="ADAL" clId="{7E0BE4F8-FA0E-4265-8A60-129A80ED5A9F}" dt="2020-02-20T14:37:45.366" v="19" actId="27636"/>
        <pc:sldMkLst>
          <pc:docMk/>
          <pc:sldMk cId="4208466162" sldId="283"/>
        </pc:sldMkLst>
        <pc:spChg chg="mod">
          <ac:chgData name="Erik Král" userId="e92e8e71-05aa-4c44-9728-5ff1a0a20d65" providerId="ADAL" clId="{7E0BE4F8-FA0E-4265-8A60-129A80ED5A9F}" dt="2020-02-20T14:37:45.366" v="19" actId="27636"/>
          <ac:spMkLst>
            <pc:docMk/>
            <pc:sldMk cId="4208466162" sldId="283"/>
            <ac:spMk id="2" creationId="{EB6DB84B-E6FE-4E75-B356-DF99175F06AC}"/>
          </ac:spMkLst>
        </pc:spChg>
        <pc:spChg chg="mod">
          <ac:chgData name="Erik Král" userId="e92e8e71-05aa-4c44-9728-5ff1a0a20d65" providerId="ADAL" clId="{7E0BE4F8-FA0E-4265-8A60-129A80ED5A9F}" dt="2020-02-20T14:37:03.510" v="15" actId="20577"/>
          <ac:spMkLst>
            <pc:docMk/>
            <pc:sldMk cId="4208466162" sldId="283"/>
            <ac:spMk id="3" creationId="{39220033-C3EE-43CA-B565-0FE51065D246}"/>
          </ac:spMkLst>
        </pc:spChg>
      </pc:sldChg>
      <pc:sldChg chg="modSp">
        <pc:chgData name="Erik Král" userId="e92e8e71-05aa-4c44-9728-5ff1a0a20d65" providerId="ADAL" clId="{7E0BE4F8-FA0E-4265-8A60-129A80ED5A9F}" dt="2020-02-20T14:37:50.147" v="21" actId="20577"/>
        <pc:sldMkLst>
          <pc:docMk/>
          <pc:sldMk cId="1869872410" sldId="284"/>
        </pc:sldMkLst>
        <pc:spChg chg="mod">
          <ac:chgData name="Erik Král" userId="e92e8e71-05aa-4c44-9728-5ff1a0a20d65" providerId="ADAL" clId="{7E0BE4F8-FA0E-4265-8A60-129A80ED5A9F}" dt="2020-02-20T14:37:50.147" v="21" actId="20577"/>
          <ac:spMkLst>
            <pc:docMk/>
            <pc:sldMk cId="1869872410" sldId="284"/>
            <ac:spMk id="2" creationId="{1E2682EB-EC43-4B42-9749-EF04FB0BAE8F}"/>
          </ac:spMkLst>
        </pc:spChg>
      </pc:sldChg>
      <pc:sldChg chg="modSp">
        <pc:chgData name="Erik Král" userId="e92e8e71-05aa-4c44-9728-5ff1a0a20d65" providerId="ADAL" clId="{7E0BE4F8-FA0E-4265-8A60-129A80ED5A9F}" dt="2020-02-20T14:37:55.225" v="24" actId="27636"/>
        <pc:sldMkLst>
          <pc:docMk/>
          <pc:sldMk cId="3320997137" sldId="285"/>
        </pc:sldMkLst>
        <pc:spChg chg="mod">
          <ac:chgData name="Erik Král" userId="e92e8e71-05aa-4c44-9728-5ff1a0a20d65" providerId="ADAL" clId="{7E0BE4F8-FA0E-4265-8A60-129A80ED5A9F}" dt="2020-02-20T14:37:55.225" v="24" actId="27636"/>
          <ac:spMkLst>
            <pc:docMk/>
            <pc:sldMk cId="3320997137" sldId="285"/>
            <ac:spMk id="2" creationId="{CF0EEC72-4589-419B-87C1-09D0341FE638}"/>
          </ac:spMkLst>
        </pc:spChg>
      </pc:sldChg>
      <pc:sldChg chg="modSp">
        <pc:chgData name="Erik Král" userId="e92e8e71-05aa-4c44-9728-5ff1a0a20d65" providerId="ADAL" clId="{7E0BE4F8-FA0E-4265-8A60-129A80ED5A9F}" dt="2020-02-20T14:37:59.068" v="26" actId="20577"/>
        <pc:sldMkLst>
          <pc:docMk/>
          <pc:sldMk cId="1858625882" sldId="286"/>
        </pc:sldMkLst>
        <pc:spChg chg="mod">
          <ac:chgData name="Erik Král" userId="e92e8e71-05aa-4c44-9728-5ff1a0a20d65" providerId="ADAL" clId="{7E0BE4F8-FA0E-4265-8A60-129A80ED5A9F}" dt="2020-02-20T14:37:59.068" v="26" actId="20577"/>
          <ac:spMkLst>
            <pc:docMk/>
            <pc:sldMk cId="1858625882" sldId="286"/>
            <ac:spMk id="2" creationId="{B740271F-2929-4AC7-8358-5279FC0855E0}"/>
          </ac:spMkLst>
        </pc:spChg>
      </pc:sldChg>
      <pc:sldChg chg="modSp">
        <pc:chgData name="Erik Král" userId="e92e8e71-05aa-4c44-9728-5ff1a0a20d65" providerId="ADAL" clId="{7E0BE4F8-FA0E-4265-8A60-129A80ED5A9F}" dt="2020-02-20T14:38:06.599" v="29" actId="27636"/>
        <pc:sldMkLst>
          <pc:docMk/>
          <pc:sldMk cId="3958039679" sldId="287"/>
        </pc:sldMkLst>
        <pc:spChg chg="mod">
          <ac:chgData name="Erik Král" userId="e92e8e71-05aa-4c44-9728-5ff1a0a20d65" providerId="ADAL" clId="{7E0BE4F8-FA0E-4265-8A60-129A80ED5A9F}" dt="2020-02-20T14:38:06.599" v="29" actId="27636"/>
          <ac:spMkLst>
            <pc:docMk/>
            <pc:sldMk cId="3958039679" sldId="287"/>
            <ac:spMk id="2" creationId="{047F6481-38D2-4E9C-B207-48946B127DC5}"/>
          </ac:spMkLst>
        </pc:spChg>
      </pc:sldChg>
      <pc:sldChg chg="modSp">
        <pc:chgData name="Erik Král" userId="e92e8e71-05aa-4c44-9728-5ff1a0a20d65" providerId="ADAL" clId="{7E0BE4F8-FA0E-4265-8A60-129A80ED5A9F}" dt="2020-02-20T14:38:11.895" v="31" actId="20577"/>
        <pc:sldMkLst>
          <pc:docMk/>
          <pc:sldMk cId="3019981375" sldId="290"/>
        </pc:sldMkLst>
        <pc:spChg chg="mod">
          <ac:chgData name="Erik Král" userId="e92e8e71-05aa-4c44-9728-5ff1a0a20d65" providerId="ADAL" clId="{7E0BE4F8-FA0E-4265-8A60-129A80ED5A9F}" dt="2020-02-20T14:38:11.895" v="31" actId="20577"/>
          <ac:spMkLst>
            <pc:docMk/>
            <pc:sldMk cId="3019981375" sldId="290"/>
            <ac:spMk id="2" creationId="{2CFA066C-1FFC-4376-B2D1-05164E379C51}"/>
          </ac:spMkLst>
        </pc:spChg>
      </pc:sldChg>
      <pc:sldChg chg="delSp modSp">
        <pc:chgData name="Erik Král" userId="e92e8e71-05aa-4c44-9728-5ff1a0a20d65" providerId="ADAL" clId="{7E0BE4F8-FA0E-4265-8A60-129A80ED5A9F}" dt="2020-02-20T14:35:41.951" v="3" actId="478"/>
        <pc:sldMkLst>
          <pc:docMk/>
          <pc:sldMk cId="2179686236" sldId="292"/>
        </pc:sldMkLst>
        <pc:spChg chg="mod">
          <ac:chgData name="Erik Král" userId="e92e8e71-05aa-4c44-9728-5ff1a0a20d65" providerId="ADAL" clId="{7E0BE4F8-FA0E-4265-8A60-129A80ED5A9F}" dt="2020-02-20T14:35:39.827" v="2"/>
          <ac:spMkLst>
            <pc:docMk/>
            <pc:sldMk cId="2179686236" sldId="292"/>
            <ac:spMk id="2" creationId="{00000000-0000-0000-0000-000000000000}"/>
          </ac:spMkLst>
        </pc:spChg>
        <pc:spChg chg="del mod">
          <ac:chgData name="Erik Král" userId="e92e8e71-05aa-4c44-9728-5ff1a0a20d65" providerId="ADAL" clId="{7E0BE4F8-FA0E-4265-8A60-129A80ED5A9F}" dt="2020-02-20T14:35:41.951" v="3" actId="478"/>
          <ac:spMkLst>
            <pc:docMk/>
            <pc:sldMk cId="2179686236" sldId="292"/>
            <ac:spMk id="3" creationId="{00000000-0000-0000-0000-000000000000}"/>
          </ac:spMkLst>
        </pc:spChg>
        <pc:spChg chg="mod">
          <ac:chgData name="Erik Král" userId="e92e8e71-05aa-4c44-9728-5ff1a0a20d65" providerId="ADAL" clId="{7E0BE4F8-FA0E-4265-8A60-129A80ED5A9F}" dt="2020-02-20T14:35:35.952" v="0"/>
          <ac:spMkLst>
            <pc:docMk/>
            <pc:sldMk cId="2179686236" sldId="292"/>
            <ac:spMk id="4" creationId="{00000000-0000-0000-0000-000000000000}"/>
          </ac:spMkLst>
        </pc:spChg>
      </pc:sldChg>
      <pc:sldChg chg="modSp">
        <pc:chgData name="Erik Král" userId="e92e8e71-05aa-4c44-9728-5ff1a0a20d65" providerId="ADAL" clId="{7E0BE4F8-FA0E-4265-8A60-129A80ED5A9F}" dt="2020-02-20T14:38:16.395" v="33" actId="20577"/>
        <pc:sldMkLst>
          <pc:docMk/>
          <pc:sldMk cId="3252384914" sldId="293"/>
        </pc:sldMkLst>
        <pc:spChg chg="mod">
          <ac:chgData name="Erik Král" userId="e92e8e71-05aa-4c44-9728-5ff1a0a20d65" providerId="ADAL" clId="{7E0BE4F8-FA0E-4265-8A60-129A80ED5A9F}" dt="2020-02-20T14:38:16.395" v="33" actId="20577"/>
          <ac:spMkLst>
            <pc:docMk/>
            <pc:sldMk cId="3252384914" sldId="293"/>
            <ac:spMk id="2" creationId="{6D78E59D-872B-487F-AAFA-5931C6077B3B}"/>
          </ac:spMkLst>
        </pc:spChg>
      </pc:sldChg>
      <pc:sldChg chg="modSp">
        <pc:chgData name="Erik Král" userId="e92e8e71-05aa-4c44-9728-5ff1a0a20d65" providerId="ADAL" clId="{7E0BE4F8-FA0E-4265-8A60-129A80ED5A9F}" dt="2020-02-20T14:38:20.692" v="35" actId="20577"/>
        <pc:sldMkLst>
          <pc:docMk/>
          <pc:sldMk cId="3168773121" sldId="294"/>
        </pc:sldMkLst>
        <pc:spChg chg="mod">
          <ac:chgData name="Erik Král" userId="e92e8e71-05aa-4c44-9728-5ff1a0a20d65" providerId="ADAL" clId="{7E0BE4F8-FA0E-4265-8A60-129A80ED5A9F}" dt="2020-02-20T14:38:20.692" v="35" actId="20577"/>
          <ac:spMkLst>
            <pc:docMk/>
            <pc:sldMk cId="3168773121" sldId="294"/>
            <ac:spMk id="2" creationId="{832CF7A5-7E86-4002-BD89-220183D25918}"/>
          </ac:spMkLst>
        </pc:spChg>
      </pc:sldChg>
      <pc:sldChg chg="modSp">
        <pc:chgData name="Erik Král" userId="e92e8e71-05aa-4c44-9728-5ff1a0a20d65" providerId="ADAL" clId="{7E0BE4F8-FA0E-4265-8A60-129A80ED5A9F}" dt="2020-02-20T14:38:24.957" v="37" actId="20577"/>
        <pc:sldMkLst>
          <pc:docMk/>
          <pc:sldMk cId="4112476586" sldId="295"/>
        </pc:sldMkLst>
        <pc:spChg chg="mod">
          <ac:chgData name="Erik Král" userId="e92e8e71-05aa-4c44-9728-5ff1a0a20d65" providerId="ADAL" clId="{7E0BE4F8-FA0E-4265-8A60-129A80ED5A9F}" dt="2020-02-20T14:38:24.957" v="37" actId="20577"/>
          <ac:spMkLst>
            <pc:docMk/>
            <pc:sldMk cId="4112476586" sldId="295"/>
            <ac:spMk id="2" creationId="{94824654-C50F-4F62-AEEB-2C735D6D4577}"/>
          </ac:spMkLst>
        </pc:spChg>
      </pc:sldChg>
    </pc:docChg>
  </pc:docChgLst>
  <pc:docChgLst>
    <pc:chgData name="Erik Král" userId="e92e8e71-05aa-4c44-9728-5ff1a0a20d65" providerId="ADAL" clId="{4DE01233-F757-4FF4-9BA7-10243277439D}"/>
    <pc:docChg chg="undo custSel addSld delSld modSld sldOrd">
      <pc:chgData name="Erik Král" userId="e92e8e71-05aa-4c44-9728-5ff1a0a20d65" providerId="ADAL" clId="{4DE01233-F757-4FF4-9BA7-10243277439D}" dt="2020-01-17T21:53:17.103" v="4202" actId="20577"/>
      <pc:docMkLst>
        <pc:docMk/>
      </pc:docMkLst>
      <pc:sldChg chg="modSp">
        <pc:chgData name="Erik Král" userId="e92e8e71-05aa-4c44-9728-5ff1a0a20d65" providerId="ADAL" clId="{4DE01233-F757-4FF4-9BA7-10243277439D}" dt="2020-01-17T21:46:18.278" v="3915" actId="20577"/>
        <pc:sldMkLst>
          <pc:docMk/>
          <pc:sldMk cId="2148507867" sldId="256"/>
        </pc:sldMkLst>
        <pc:spChg chg="mod">
          <ac:chgData name="Erik Král" userId="e92e8e71-05aa-4c44-9728-5ff1a0a20d65" providerId="ADAL" clId="{4DE01233-F757-4FF4-9BA7-10243277439D}" dt="2020-01-17T21:46:18.278" v="3915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 del">
        <pc:chgData name="Erik Král" userId="e92e8e71-05aa-4c44-9728-5ff1a0a20d65" providerId="ADAL" clId="{4DE01233-F757-4FF4-9BA7-10243277439D}" dt="2020-01-17T21:46:25.774" v="3916" actId="2696"/>
        <pc:sldMkLst>
          <pc:docMk/>
          <pc:sldMk cId="2028158730" sldId="257"/>
        </pc:sldMkLst>
        <pc:spChg chg="mod">
          <ac:chgData name="Erik Král" userId="e92e8e71-05aa-4c44-9728-5ff1a0a20d65" providerId="ADAL" clId="{4DE01233-F757-4FF4-9BA7-10243277439D}" dt="2020-01-17T19:22:08.322" v="1" actId="20577"/>
          <ac:spMkLst>
            <pc:docMk/>
            <pc:sldMk cId="2028158730" sldId="257"/>
            <ac:spMk id="3" creationId="{00000000-0000-0000-0000-000000000000}"/>
          </ac:spMkLst>
        </pc:spChg>
        <pc:spChg chg="mod">
          <ac:chgData name="Erik Král" userId="e92e8e71-05aa-4c44-9728-5ff1a0a20d65" providerId="ADAL" clId="{4DE01233-F757-4FF4-9BA7-10243277439D}" dt="2020-01-17T17:16:37.866" v="0"/>
          <ac:spMkLst>
            <pc:docMk/>
            <pc:sldMk cId="2028158730" sldId="257"/>
            <ac:spMk id="4" creationId="{00000000-0000-0000-0000-000000000000}"/>
          </ac:spMkLst>
        </pc:spChg>
      </pc:sldChg>
      <pc:sldChg chg="del ord">
        <pc:chgData name="Erik Král" userId="e92e8e71-05aa-4c44-9728-5ff1a0a20d65" providerId="ADAL" clId="{4DE01233-F757-4FF4-9BA7-10243277439D}" dt="2020-01-17T21:36:08.511" v="3384" actId="2696"/>
        <pc:sldMkLst>
          <pc:docMk/>
          <pc:sldMk cId="951698649" sldId="259"/>
        </pc:sldMkLst>
      </pc:sldChg>
      <pc:sldChg chg="del">
        <pc:chgData name="Erik Král" userId="e92e8e71-05aa-4c44-9728-5ff1a0a20d65" providerId="ADAL" clId="{4DE01233-F757-4FF4-9BA7-10243277439D}" dt="2020-01-17T20:19:22.731" v="215" actId="2696"/>
        <pc:sldMkLst>
          <pc:docMk/>
          <pc:sldMk cId="2755430374" sldId="276"/>
        </pc:sldMkLst>
      </pc:sldChg>
      <pc:sldChg chg="modSp">
        <pc:chgData name="Erik Král" userId="e92e8e71-05aa-4c44-9728-5ff1a0a20d65" providerId="ADAL" clId="{4DE01233-F757-4FF4-9BA7-10243277439D}" dt="2020-01-17T21:47:00.792" v="4009" actId="20577"/>
        <pc:sldMkLst>
          <pc:docMk/>
          <pc:sldMk cId="3410786804" sldId="280"/>
        </pc:sldMkLst>
        <pc:spChg chg="mod">
          <ac:chgData name="Erik Král" userId="e92e8e71-05aa-4c44-9728-5ff1a0a20d65" providerId="ADAL" clId="{4DE01233-F757-4FF4-9BA7-10243277439D}" dt="2020-01-17T21:47:00.792" v="4009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delSp modSp">
        <pc:chgData name="Erik Král" userId="e92e8e71-05aa-4c44-9728-5ff1a0a20d65" providerId="ADAL" clId="{4DE01233-F757-4FF4-9BA7-10243277439D}" dt="2020-01-17T21:06:27.579" v="675" actId="478"/>
        <pc:sldMkLst>
          <pc:docMk/>
          <pc:sldMk cId="590704556" sldId="281"/>
        </pc:sldMkLst>
        <pc:spChg chg="mod">
          <ac:chgData name="Erik Král" userId="e92e8e71-05aa-4c44-9728-5ff1a0a20d65" providerId="ADAL" clId="{4DE01233-F757-4FF4-9BA7-10243277439D}" dt="2020-01-17T20:19:55.191" v="236" actId="20577"/>
          <ac:spMkLst>
            <pc:docMk/>
            <pc:sldMk cId="590704556" sldId="281"/>
            <ac:spMk id="3" creationId="{FBB429AA-6AC1-493A-8654-03A0E090BD42}"/>
          </ac:spMkLst>
        </pc:spChg>
        <pc:spChg chg="del">
          <ac:chgData name="Erik Král" userId="e92e8e71-05aa-4c44-9728-5ff1a0a20d65" providerId="ADAL" clId="{4DE01233-F757-4FF4-9BA7-10243277439D}" dt="2020-01-17T21:06:27.579" v="675" actId="478"/>
          <ac:spMkLst>
            <pc:docMk/>
            <pc:sldMk cId="590704556" sldId="281"/>
            <ac:spMk id="4" creationId="{09C3D97F-4CB6-40EB-88D9-78C3C9F80474}"/>
          </ac:spMkLst>
        </pc:spChg>
      </pc:sldChg>
      <pc:sldChg chg="delSp modSp">
        <pc:chgData name="Erik Král" userId="e92e8e71-05aa-4c44-9728-5ff1a0a20d65" providerId="ADAL" clId="{4DE01233-F757-4FF4-9BA7-10243277439D}" dt="2020-01-17T21:47:43.608" v="4012" actId="20577"/>
        <pc:sldMkLst>
          <pc:docMk/>
          <pc:sldMk cId="1082976634" sldId="282"/>
        </pc:sldMkLst>
        <pc:spChg chg="mod">
          <ac:chgData name="Erik Král" userId="e92e8e71-05aa-4c44-9728-5ff1a0a20d65" providerId="ADAL" clId="{4DE01233-F757-4FF4-9BA7-10243277439D}" dt="2020-01-17T20:20:13.661" v="241" actId="20577"/>
          <ac:spMkLst>
            <pc:docMk/>
            <pc:sldMk cId="1082976634" sldId="282"/>
            <ac:spMk id="2" creationId="{E7AF272A-6725-4024-95B9-CBAE543ED516}"/>
          </ac:spMkLst>
        </pc:spChg>
        <pc:spChg chg="mod">
          <ac:chgData name="Erik Král" userId="e92e8e71-05aa-4c44-9728-5ff1a0a20d65" providerId="ADAL" clId="{4DE01233-F757-4FF4-9BA7-10243277439D}" dt="2020-01-17T21:47:43.608" v="4012" actId="20577"/>
          <ac:spMkLst>
            <pc:docMk/>
            <pc:sldMk cId="1082976634" sldId="282"/>
            <ac:spMk id="3" creationId="{FBB429AA-6AC1-493A-8654-03A0E090BD42}"/>
          </ac:spMkLst>
        </pc:spChg>
        <pc:spChg chg="del">
          <ac:chgData name="Erik Král" userId="e92e8e71-05aa-4c44-9728-5ff1a0a20d65" providerId="ADAL" clId="{4DE01233-F757-4FF4-9BA7-10243277439D}" dt="2020-01-17T21:06:24.500" v="674" actId="478"/>
          <ac:spMkLst>
            <pc:docMk/>
            <pc:sldMk cId="1082976634" sldId="282"/>
            <ac:spMk id="4" creationId="{09C3D97F-4CB6-40EB-88D9-78C3C9F80474}"/>
          </ac:spMkLst>
        </pc:spChg>
      </pc:sldChg>
      <pc:sldChg chg="delSp modSp add">
        <pc:chgData name="Erik Král" userId="e92e8e71-05aa-4c44-9728-5ff1a0a20d65" providerId="ADAL" clId="{4DE01233-F757-4FF4-9BA7-10243277439D}" dt="2020-01-17T21:48:10.201" v="4033" actId="20577"/>
        <pc:sldMkLst>
          <pc:docMk/>
          <pc:sldMk cId="4208466162" sldId="283"/>
        </pc:sldMkLst>
        <pc:spChg chg="mod">
          <ac:chgData name="Erik Král" userId="e92e8e71-05aa-4c44-9728-5ff1a0a20d65" providerId="ADAL" clId="{4DE01233-F757-4FF4-9BA7-10243277439D}" dt="2020-01-17T21:19:55.749" v="1813" actId="20577"/>
          <ac:spMkLst>
            <pc:docMk/>
            <pc:sldMk cId="4208466162" sldId="283"/>
            <ac:spMk id="2" creationId="{EB6DB84B-E6FE-4E75-B356-DF99175F06AC}"/>
          </ac:spMkLst>
        </pc:spChg>
        <pc:spChg chg="mod">
          <ac:chgData name="Erik Král" userId="e92e8e71-05aa-4c44-9728-5ff1a0a20d65" providerId="ADAL" clId="{4DE01233-F757-4FF4-9BA7-10243277439D}" dt="2020-01-17T21:48:10.201" v="4033" actId="20577"/>
          <ac:spMkLst>
            <pc:docMk/>
            <pc:sldMk cId="4208466162" sldId="283"/>
            <ac:spMk id="3" creationId="{39220033-C3EE-43CA-B565-0FE51065D246}"/>
          </ac:spMkLst>
        </pc:spChg>
        <pc:spChg chg="del">
          <ac:chgData name="Erik Král" userId="e92e8e71-05aa-4c44-9728-5ff1a0a20d65" providerId="ADAL" clId="{4DE01233-F757-4FF4-9BA7-10243277439D}" dt="2020-01-17T21:06:21.676" v="673" actId="478"/>
          <ac:spMkLst>
            <pc:docMk/>
            <pc:sldMk cId="4208466162" sldId="283"/>
            <ac:spMk id="4" creationId="{2774B397-4DC7-44E1-9A55-DE234887B1CB}"/>
          </ac:spMkLst>
        </pc:spChg>
      </pc:sldChg>
      <pc:sldChg chg="addSp delSp modSp add">
        <pc:chgData name="Erik Král" userId="e92e8e71-05aa-4c44-9728-5ff1a0a20d65" providerId="ADAL" clId="{4DE01233-F757-4FF4-9BA7-10243277439D}" dt="2020-01-17T21:44:20.742" v="3856" actId="1076"/>
        <pc:sldMkLst>
          <pc:docMk/>
          <pc:sldMk cId="1869872410" sldId="284"/>
        </pc:sldMkLst>
        <pc:spChg chg="mod">
          <ac:chgData name="Erik Král" userId="e92e8e71-05aa-4c44-9728-5ff1a0a20d65" providerId="ADAL" clId="{4DE01233-F757-4FF4-9BA7-10243277439D}" dt="2020-01-17T21:18:54.492" v="1790" actId="20577"/>
          <ac:spMkLst>
            <pc:docMk/>
            <pc:sldMk cId="1869872410" sldId="284"/>
            <ac:spMk id="2" creationId="{1E2682EB-EC43-4B42-9749-EF04FB0BAE8F}"/>
          </ac:spMkLst>
        </pc:spChg>
        <pc:spChg chg="del">
          <ac:chgData name="Erik Král" userId="e92e8e71-05aa-4c44-9728-5ff1a0a20d65" providerId="ADAL" clId="{4DE01233-F757-4FF4-9BA7-10243277439D}" dt="2020-01-17T21:06:06.605" v="657" actId="478"/>
          <ac:spMkLst>
            <pc:docMk/>
            <pc:sldMk cId="1869872410" sldId="284"/>
            <ac:spMk id="3" creationId="{272648AF-63A1-48C0-8B20-FF5614276989}"/>
          </ac:spMkLst>
        </pc:spChg>
        <pc:spChg chg="del">
          <ac:chgData name="Erik Král" userId="e92e8e71-05aa-4c44-9728-5ff1a0a20d65" providerId="ADAL" clId="{4DE01233-F757-4FF4-9BA7-10243277439D}" dt="2020-01-17T21:06:18.379" v="672" actId="478"/>
          <ac:spMkLst>
            <pc:docMk/>
            <pc:sldMk cId="1869872410" sldId="284"/>
            <ac:spMk id="4" creationId="{B2EB966C-05FF-4CF0-9BB6-14553A3B9FCE}"/>
          </ac:spMkLst>
        </pc:spChg>
        <pc:spChg chg="add del mod">
          <ac:chgData name="Erik Král" userId="e92e8e71-05aa-4c44-9728-5ff1a0a20d65" providerId="ADAL" clId="{4DE01233-F757-4FF4-9BA7-10243277439D}" dt="2020-01-17T21:14:49.196" v="1719" actId="478"/>
          <ac:spMkLst>
            <pc:docMk/>
            <pc:sldMk cId="1869872410" sldId="284"/>
            <ac:spMk id="6" creationId="{23F0C70F-2488-464D-B9D2-00EA841B3D00}"/>
          </ac:spMkLst>
        </pc:spChg>
        <pc:spChg chg="add mod">
          <ac:chgData name="Erik Král" userId="e92e8e71-05aa-4c44-9728-5ff1a0a20d65" providerId="ADAL" clId="{4DE01233-F757-4FF4-9BA7-10243277439D}" dt="2020-01-17T21:44:20.742" v="3856" actId="1076"/>
          <ac:spMkLst>
            <pc:docMk/>
            <pc:sldMk cId="1869872410" sldId="284"/>
            <ac:spMk id="7" creationId="{8E6973D3-BA63-4085-A603-622AF60F45E2}"/>
          </ac:spMkLst>
        </pc:spChg>
      </pc:sldChg>
      <pc:sldChg chg="delSp modSp add">
        <pc:chgData name="Erik Král" userId="e92e8e71-05aa-4c44-9728-5ff1a0a20d65" providerId="ADAL" clId="{4DE01233-F757-4FF4-9BA7-10243277439D}" dt="2020-01-17T21:49:09.240" v="4038" actId="20577"/>
        <pc:sldMkLst>
          <pc:docMk/>
          <pc:sldMk cId="3320997137" sldId="285"/>
        </pc:sldMkLst>
        <pc:spChg chg="mod">
          <ac:chgData name="Erik Král" userId="e92e8e71-05aa-4c44-9728-5ff1a0a20d65" providerId="ADAL" clId="{4DE01233-F757-4FF4-9BA7-10243277439D}" dt="2020-01-17T21:20:04.188" v="1822" actId="20577"/>
          <ac:spMkLst>
            <pc:docMk/>
            <pc:sldMk cId="3320997137" sldId="285"/>
            <ac:spMk id="2" creationId="{CF0EEC72-4589-419B-87C1-09D0341FE638}"/>
          </ac:spMkLst>
        </pc:spChg>
        <pc:spChg chg="mod">
          <ac:chgData name="Erik Král" userId="e92e8e71-05aa-4c44-9728-5ff1a0a20d65" providerId="ADAL" clId="{4DE01233-F757-4FF4-9BA7-10243277439D}" dt="2020-01-17T21:49:09.240" v="4038" actId="20577"/>
          <ac:spMkLst>
            <pc:docMk/>
            <pc:sldMk cId="3320997137" sldId="285"/>
            <ac:spMk id="3" creationId="{8005BC80-0172-4657-B811-2C00FB8E3BEB}"/>
          </ac:spMkLst>
        </pc:spChg>
        <pc:spChg chg="del">
          <ac:chgData name="Erik Král" userId="e92e8e71-05aa-4c44-9728-5ff1a0a20d65" providerId="ADAL" clId="{4DE01233-F757-4FF4-9BA7-10243277439D}" dt="2020-01-17T21:44:41.263" v="3857" actId="478"/>
          <ac:spMkLst>
            <pc:docMk/>
            <pc:sldMk cId="3320997137" sldId="285"/>
            <ac:spMk id="4" creationId="{0B625176-9227-4B35-82EF-D41E4304FD45}"/>
          </ac:spMkLst>
        </pc:spChg>
      </pc:sldChg>
      <pc:sldChg chg="addSp delSp modSp add">
        <pc:chgData name="Erik Král" userId="e92e8e71-05aa-4c44-9728-5ff1a0a20d65" providerId="ADAL" clId="{4DE01233-F757-4FF4-9BA7-10243277439D}" dt="2020-01-17T21:50:37.559" v="4111" actId="14100"/>
        <pc:sldMkLst>
          <pc:docMk/>
          <pc:sldMk cId="1858625882" sldId="286"/>
        </pc:sldMkLst>
        <pc:spChg chg="mod">
          <ac:chgData name="Erik Král" userId="e92e8e71-05aa-4c44-9728-5ff1a0a20d65" providerId="ADAL" clId="{4DE01233-F757-4FF4-9BA7-10243277439D}" dt="2020-01-17T21:18:58.236" v="1792" actId="20577"/>
          <ac:spMkLst>
            <pc:docMk/>
            <pc:sldMk cId="1858625882" sldId="286"/>
            <ac:spMk id="2" creationId="{B740271F-2929-4AC7-8358-5279FC0855E0}"/>
          </ac:spMkLst>
        </pc:spChg>
        <pc:spChg chg="del">
          <ac:chgData name="Erik Král" userId="e92e8e71-05aa-4c44-9728-5ff1a0a20d65" providerId="ADAL" clId="{4DE01233-F757-4FF4-9BA7-10243277439D}" dt="2020-01-17T21:17:53.861" v="1726" actId="478"/>
          <ac:spMkLst>
            <pc:docMk/>
            <pc:sldMk cId="1858625882" sldId="286"/>
            <ac:spMk id="3" creationId="{668C6CDC-B936-4A14-A4DB-E794795466D4}"/>
          </ac:spMkLst>
        </pc:spChg>
        <pc:spChg chg="del">
          <ac:chgData name="Erik Král" userId="e92e8e71-05aa-4c44-9728-5ff1a0a20d65" providerId="ADAL" clId="{4DE01233-F757-4FF4-9BA7-10243277439D}" dt="2020-01-17T21:18:13.125" v="1731" actId="478"/>
          <ac:spMkLst>
            <pc:docMk/>
            <pc:sldMk cId="1858625882" sldId="286"/>
            <ac:spMk id="4" creationId="{98C74AED-5DF7-4C5F-9D80-FE57F46F285E}"/>
          </ac:spMkLst>
        </pc:spChg>
        <pc:spChg chg="add mod">
          <ac:chgData name="Erik Král" userId="e92e8e71-05aa-4c44-9728-5ff1a0a20d65" providerId="ADAL" clId="{4DE01233-F757-4FF4-9BA7-10243277439D}" dt="2020-01-17T21:27:16.485" v="2278" actId="1076"/>
          <ac:spMkLst>
            <pc:docMk/>
            <pc:sldMk cId="1858625882" sldId="286"/>
            <ac:spMk id="6" creationId="{E080904B-21CA-4267-A756-2818AA3E1333}"/>
          </ac:spMkLst>
        </pc:spChg>
        <pc:spChg chg="add mod">
          <ac:chgData name="Erik Král" userId="e92e8e71-05aa-4c44-9728-5ff1a0a20d65" providerId="ADAL" clId="{4DE01233-F757-4FF4-9BA7-10243277439D}" dt="2020-01-17T21:50:33.672" v="4110" actId="14100"/>
          <ac:spMkLst>
            <pc:docMk/>
            <pc:sldMk cId="1858625882" sldId="286"/>
            <ac:spMk id="7" creationId="{404FBD11-D892-49F6-9BB5-93DDD54F8E97}"/>
          </ac:spMkLst>
        </pc:spChg>
        <pc:cxnChg chg="add mod">
          <ac:chgData name="Erik Král" userId="e92e8e71-05aa-4c44-9728-5ff1a0a20d65" providerId="ADAL" clId="{4DE01233-F757-4FF4-9BA7-10243277439D}" dt="2020-01-17T21:50:37.559" v="4111" actId="14100"/>
          <ac:cxnSpMkLst>
            <pc:docMk/>
            <pc:sldMk cId="1858625882" sldId="286"/>
            <ac:cxnSpMk id="9" creationId="{5941CBCB-4BE5-4EF4-88ED-43836F510A41}"/>
          </ac:cxnSpMkLst>
        </pc:cxnChg>
      </pc:sldChg>
      <pc:sldChg chg="addSp delSp modSp add">
        <pc:chgData name="Erik Král" userId="e92e8e71-05aa-4c44-9728-5ff1a0a20d65" providerId="ADAL" clId="{4DE01233-F757-4FF4-9BA7-10243277439D}" dt="2020-01-17T21:51:43.825" v="4171" actId="20577"/>
        <pc:sldMkLst>
          <pc:docMk/>
          <pc:sldMk cId="3958039679" sldId="287"/>
        </pc:sldMkLst>
        <pc:spChg chg="mod">
          <ac:chgData name="Erik Král" userId="e92e8e71-05aa-4c44-9728-5ff1a0a20d65" providerId="ADAL" clId="{4DE01233-F757-4FF4-9BA7-10243277439D}" dt="2020-01-17T21:30:24.958" v="2824" actId="20577"/>
          <ac:spMkLst>
            <pc:docMk/>
            <pc:sldMk cId="3958039679" sldId="287"/>
            <ac:spMk id="2" creationId="{047F6481-38D2-4E9C-B207-48946B127DC5}"/>
          </ac:spMkLst>
        </pc:spChg>
        <pc:spChg chg="mod">
          <ac:chgData name="Erik Král" userId="e92e8e71-05aa-4c44-9728-5ff1a0a20d65" providerId="ADAL" clId="{4DE01233-F757-4FF4-9BA7-10243277439D}" dt="2020-01-17T21:51:43.825" v="4171" actId="20577"/>
          <ac:spMkLst>
            <pc:docMk/>
            <pc:sldMk cId="3958039679" sldId="287"/>
            <ac:spMk id="3" creationId="{413B6871-D35F-4ADD-86B9-54C6B0E89FDE}"/>
          </ac:spMkLst>
        </pc:spChg>
        <pc:spChg chg="del">
          <ac:chgData name="Erik Král" userId="e92e8e71-05aa-4c44-9728-5ff1a0a20d65" providerId="ADAL" clId="{4DE01233-F757-4FF4-9BA7-10243277439D}" dt="2020-01-17T21:22:00.317" v="2078" actId="478"/>
          <ac:spMkLst>
            <pc:docMk/>
            <pc:sldMk cId="3958039679" sldId="287"/>
            <ac:spMk id="4" creationId="{38FE6584-4292-4F7B-87E9-14EE514092F5}"/>
          </ac:spMkLst>
        </pc:spChg>
        <pc:spChg chg="add del">
          <ac:chgData name="Erik Král" userId="e92e8e71-05aa-4c44-9728-5ff1a0a20d65" providerId="ADAL" clId="{4DE01233-F757-4FF4-9BA7-10243277439D}" dt="2020-01-17T21:23:23.910" v="2080" actId="478"/>
          <ac:spMkLst>
            <pc:docMk/>
            <pc:sldMk cId="3958039679" sldId="287"/>
            <ac:spMk id="6" creationId="{8B4B8D11-936F-459F-B9E7-877B34C0FD9C}"/>
          </ac:spMkLst>
        </pc:spChg>
      </pc:sldChg>
      <pc:sldChg chg="addSp delSp modSp add ord">
        <pc:chgData name="Erik Král" userId="e92e8e71-05aa-4c44-9728-5ff1a0a20d65" providerId="ADAL" clId="{4DE01233-F757-4FF4-9BA7-10243277439D}" dt="2020-01-17T21:51:01.240" v="4167" actId="20577"/>
        <pc:sldMkLst>
          <pc:docMk/>
          <pc:sldMk cId="1222796839" sldId="288"/>
        </pc:sldMkLst>
        <pc:spChg chg="mod">
          <ac:chgData name="Erik Král" userId="e92e8e71-05aa-4c44-9728-5ff1a0a20d65" providerId="ADAL" clId="{4DE01233-F757-4FF4-9BA7-10243277439D}" dt="2020-01-17T21:27:31.526" v="2282" actId="20577"/>
          <ac:spMkLst>
            <pc:docMk/>
            <pc:sldMk cId="1222796839" sldId="288"/>
            <ac:spMk id="2" creationId="{FCD168FB-D0F8-48F7-A402-0ED18BF2C4F8}"/>
          </ac:spMkLst>
        </pc:spChg>
        <pc:spChg chg="del">
          <ac:chgData name="Erik Král" userId="e92e8e71-05aa-4c44-9728-5ff1a0a20d65" providerId="ADAL" clId="{4DE01233-F757-4FF4-9BA7-10243277439D}" dt="2020-01-17T21:23:31.676" v="2082" actId="478"/>
          <ac:spMkLst>
            <pc:docMk/>
            <pc:sldMk cId="1222796839" sldId="288"/>
            <ac:spMk id="3" creationId="{FC3B3177-6F56-4B90-BFD8-C8B5EACA3951}"/>
          </ac:spMkLst>
        </pc:spChg>
        <pc:spChg chg="del">
          <ac:chgData name="Erik Král" userId="e92e8e71-05aa-4c44-9728-5ff1a0a20d65" providerId="ADAL" clId="{4DE01233-F757-4FF4-9BA7-10243277439D}" dt="2020-01-17T21:23:50.757" v="2088" actId="478"/>
          <ac:spMkLst>
            <pc:docMk/>
            <pc:sldMk cId="1222796839" sldId="288"/>
            <ac:spMk id="4" creationId="{75508566-1ACA-4694-BEF0-77B72EA1BF33}"/>
          </ac:spMkLst>
        </pc:spChg>
        <pc:spChg chg="add mod">
          <ac:chgData name="Erik Král" userId="e92e8e71-05aa-4c44-9728-5ff1a0a20d65" providerId="ADAL" clId="{4DE01233-F757-4FF4-9BA7-10243277439D}" dt="2020-01-17T21:27:09.940" v="2277" actId="1076"/>
          <ac:spMkLst>
            <pc:docMk/>
            <pc:sldMk cId="1222796839" sldId="288"/>
            <ac:spMk id="6" creationId="{392E7017-C6D4-4900-88EF-F64B1D4ABC22}"/>
          </ac:spMkLst>
        </pc:spChg>
        <pc:spChg chg="add mod">
          <ac:chgData name="Erik Král" userId="e92e8e71-05aa-4c44-9728-5ff1a0a20d65" providerId="ADAL" clId="{4DE01233-F757-4FF4-9BA7-10243277439D}" dt="2020-01-17T21:51:01.240" v="4167" actId="20577"/>
          <ac:spMkLst>
            <pc:docMk/>
            <pc:sldMk cId="1222796839" sldId="288"/>
            <ac:spMk id="7" creationId="{CFC09E28-E3BD-4F07-B703-DA360B22D393}"/>
          </ac:spMkLst>
        </pc:spChg>
        <pc:cxnChg chg="add">
          <ac:chgData name="Erik Král" userId="e92e8e71-05aa-4c44-9728-5ff1a0a20d65" providerId="ADAL" clId="{4DE01233-F757-4FF4-9BA7-10243277439D}" dt="2020-01-17T21:50:48.474" v="4112"/>
          <ac:cxnSpMkLst>
            <pc:docMk/>
            <pc:sldMk cId="1222796839" sldId="288"/>
            <ac:cxnSpMk id="8" creationId="{56F468A4-87FE-47A6-8FB2-72DE868B1882}"/>
          </ac:cxnSpMkLst>
        </pc:cxnChg>
      </pc:sldChg>
      <pc:sldChg chg="delSp modSp add">
        <pc:chgData name="Erik Král" userId="e92e8e71-05aa-4c44-9728-5ff1a0a20d65" providerId="ADAL" clId="{4DE01233-F757-4FF4-9BA7-10243277439D}" dt="2020-01-17T21:53:17.103" v="4202" actId="20577"/>
        <pc:sldMkLst>
          <pc:docMk/>
          <pc:sldMk cId="2128216432" sldId="289"/>
        </pc:sldMkLst>
        <pc:spChg chg="mod">
          <ac:chgData name="Erik Král" userId="e92e8e71-05aa-4c44-9728-5ff1a0a20d65" providerId="ADAL" clId="{4DE01233-F757-4FF4-9BA7-10243277439D}" dt="2020-01-17T21:27:38.102" v="2288" actId="20577"/>
          <ac:spMkLst>
            <pc:docMk/>
            <pc:sldMk cId="2128216432" sldId="289"/>
            <ac:spMk id="2" creationId="{CD1D09A0-C8F1-4F98-A577-9E77B122886C}"/>
          </ac:spMkLst>
        </pc:spChg>
        <pc:spChg chg="mod">
          <ac:chgData name="Erik Král" userId="e92e8e71-05aa-4c44-9728-5ff1a0a20d65" providerId="ADAL" clId="{4DE01233-F757-4FF4-9BA7-10243277439D}" dt="2020-01-17T21:53:17.103" v="4202" actId="20577"/>
          <ac:spMkLst>
            <pc:docMk/>
            <pc:sldMk cId="2128216432" sldId="289"/>
            <ac:spMk id="3" creationId="{BA794B51-B1AE-4AAA-B1B3-860C1642F7F5}"/>
          </ac:spMkLst>
        </pc:spChg>
        <pc:spChg chg="del">
          <ac:chgData name="Erik Král" userId="e92e8e71-05aa-4c44-9728-5ff1a0a20d65" providerId="ADAL" clId="{4DE01233-F757-4FF4-9BA7-10243277439D}" dt="2020-01-17T21:30:11.365" v="2817" actId="478"/>
          <ac:spMkLst>
            <pc:docMk/>
            <pc:sldMk cId="2128216432" sldId="289"/>
            <ac:spMk id="4" creationId="{7294B2BD-E7F3-4DFB-AA0C-FA38BE334295}"/>
          </ac:spMkLst>
        </pc:spChg>
      </pc:sldChg>
      <pc:sldChg chg="delSp modSp add">
        <pc:chgData name="Erik Král" userId="e92e8e71-05aa-4c44-9728-5ff1a0a20d65" providerId="ADAL" clId="{4DE01233-F757-4FF4-9BA7-10243277439D}" dt="2020-01-17T21:52:39.225" v="4201" actId="20577"/>
        <pc:sldMkLst>
          <pc:docMk/>
          <pc:sldMk cId="3019981375" sldId="290"/>
        </pc:sldMkLst>
        <pc:spChg chg="mod">
          <ac:chgData name="Erik Král" userId="e92e8e71-05aa-4c44-9728-5ff1a0a20d65" providerId="ADAL" clId="{4DE01233-F757-4FF4-9BA7-10243277439D}" dt="2020-01-17T21:30:40.510" v="2848" actId="20577"/>
          <ac:spMkLst>
            <pc:docMk/>
            <pc:sldMk cId="3019981375" sldId="290"/>
            <ac:spMk id="2" creationId="{2CFA066C-1FFC-4376-B2D1-05164E379C51}"/>
          </ac:spMkLst>
        </pc:spChg>
        <pc:spChg chg="mod">
          <ac:chgData name="Erik Král" userId="e92e8e71-05aa-4c44-9728-5ff1a0a20d65" providerId="ADAL" clId="{4DE01233-F757-4FF4-9BA7-10243277439D}" dt="2020-01-17T21:52:39.225" v="4201" actId="20577"/>
          <ac:spMkLst>
            <pc:docMk/>
            <pc:sldMk cId="3019981375" sldId="290"/>
            <ac:spMk id="3" creationId="{C4B7DC16-C3B8-4AC8-9666-23A4DB74B9F6}"/>
          </ac:spMkLst>
        </pc:spChg>
        <pc:spChg chg="del">
          <ac:chgData name="Erik Král" userId="e92e8e71-05aa-4c44-9728-5ff1a0a20d65" providerId="ADAL" clId="{4DE01233-F757-4FF4-9BA7-10243277439D}" dt="2020-01-17T21:35:46.502" v="3381" actId="478"/>
          <ac:spMkLst>
            <pc:docMk/>
            <pc:sldMk cId="3019981375" sldId="290"/>
            <ac:spMk id="4" creationId="{D2E3A141-25FA-4E11-9927-283201E5F9D8}"/>
          </ac:spMkLst>
        </pc:spChg>
      </pc:sldChg>
      <pc:sldChg chg="delSp modSp add">
        <pc:chgData name="Erik Král" userId="e92e8e71-05aa-4c44-9728-5ff1a0a20d65" providerId="ADAL" clId="{4DE01233-F757-4FF4-9BA7-10243277439D}" dt="2020-01-17T21:35:51.949" v="3382" actId="478"/>
        <pc:sldMkLst>
          <pc:docMk/>
          <pc:sldMk cId="2076725490" sldId="291"/>
        </pc:sldMkLst>
        <pc:spChg chg="mod">
          <ac:chgData name="Erik Král" userId="e92e8e71-05aa-4c44-9728-5ff1a0a20d65" providerId="ADAL" clId="{4DE01233-F757-4FF4-9BA7-10243277439D}" dt="2020-01-17T21:34:17.126" v="3359" actId="20577"/>
          <ac:spMkLst>
            <pc:docMk/>
            <pc:sldMk cId="2076725490" sldId="291"/>
            <ac:spMk id="2" creationId="{3B76B146-382F-473E-A185-43DCDEFC24A8}"/>
          </ac:spMkLst>
        </pc:spChg>
        <pc:spChg chg="mod">
          <ac:chgData name="Erik Král" userId="e92e8e71-05aa-4c44-9728-5ff1a0a20d65" providerId="ADAL" clId="{4DE01233-F757-4FF4-9BA7-10243277439D}" dt="2020-01-17T21:35:35.554" v="3380"/>
          <ac:spMkLst>
            <pc:docMk/>
            <pc:sldMk cId="2076725490" sldId="291"/>
            <ac:spMk id="3" creationId="{B6C62CBC-4977-4BC1-AE25-4CBA0844D76D}"/>
          </ac:spMkLst>
        </pc:spChg>
        <pc:spChg chg="del">
          <ac:chgData name="Erik Král" userId="e92e8e71-05aa-4c44-9728-5ff1a0a20d65" providerId="ADAL" clId="{4DE01233-F757-4FF4-9BA7-10243277439D}" dt="2020-01-17T21:35:51.949" v="3382" actId="478"/>
          <ac:spMkLst>
            <pc:docMk/>
            <pc:sldMk cId="2076725490" sldId="291"/>
            <ac:spMk id="4" creationId="{42E3F4D4-E14C-4E0E-849E-5F9D37467542}"/>
          </ac:spMkLst>
        </pc:spChg>
      </pc:sldChg>
      <pc:sldChg chg="modSp add">
        <pc:chgData name="Erik Král" userId="e92e8e71-05aa-4c44-9728-5ff1a0a20d65" providerId="ADAL" clId="{4DE01233-F757-4FF4-9BA7-10243277439D}" dt="2020-01-17T21:37:40.465" v="3459" actId="20577"/>
        <pc:sldMkLst>
          <pc:docMk/>
          <pc:sldMk cId="2179686236" sldId="292"/>
        </pc:sldMkLst>
        <pc:spChg chg="mod">
          <ac:chgData name="Erik Král" userId="e92e8e71-05aa-4c44-9728-5ff1a0a20d65" providerId="ADAL" clId="{4DE01233-F757-4FF4-9BA7-10243277439D}" dt="2020-01-17T21:37:40.465" v="3459" actId="20577"/>
          <ac:spMkLst>
            <pc:docMk/>
            <pc:sldMk cId="2179686236" sldId="292"/>
            <ac:spMk id="3" creationId="{00000000-0000-0000-0000-000000000000}"/>
          </ac:spMkLst>
        </pc:spChg>
      </pc:sldChg>
      <pc:sldChg chg="addSp delSp modSp add del">
        <pc:chgData name="Erik Král" userId="e92e8e71-05aa-4c44-9728-5ff1a0a20d65" providerId="ADAL" clId="{4DE01233-F757-4FF4-9BA7-10243277439D}" dt="2020-01-17T21:37:29.607" v="3439" actId="2696"/>
        <pc:sldMkLst>
          <pc:docMk/>
          <pc:sldMk cId="4124250587" sldId="292"/>
        </pc:sldMkLst>
        <pc:spChg chg="add del mod">
          <ac:chgData name="Erik Král" userId="e92e8e71-05aa-4c44-9728-5ff1a0a20d65" providerId="ADAL" clId="{4DE01233-F757-4FF4-9BA7-10243277439D}" dt="2020-01-17T21:37:19.649" v="3433" actId="20577"/>
          <ac:spMkLst>
            <pc:docMk/>
            <pc:sldMk cId="4124250587" sldId="292"/>
            <ac:spMk id="2" creationId="{5D3A6BAE-671F-4965-BB57-93B036EFE66F}"/>
          </ac:spMkLst>
        </pc:spChg>
        <pc:spChg chg="mod">
          <ac:chgData name="Erik Král" userId="e92e8e71-05aa-4c44-9728-5ff1a0a20d65" providerId="ADAL" clId="{4DE01233-F757-4FF4-9BA7-10243277439D}" dt="2020-01-17T21:37:22.457" v="3438" actId="20577"/>
          <ac:spMkLst>
            <pc:docMk/>
            <pc:sldMk cId="4124250587" sldId="292"/>
            <ac:spMk id="3" creationId="{3366BBEA-A397-48EA-BFFB-F6F368982133}"/>
          </ac:spMkLst>
        </pc:spChg>
        <pc:spChg chg="add del">
          <ac:chgData name="Erik Král" userId="e92e8e71-05aa-4c44-9728-5ff1a0a20d65" providerId="ADAL" clId="{4DE01233-F757-4FF4-9BA7-10243277439D}" dt="2020-01-17T21:37:17.295" v="3429" actId="478"/>
          <ac:spMkLst>
            <pc:docMk/>
            <pc:sldMk cId="4124250587" sldId="292"/>
            <ac:spMk id="4" creationId="{FA14DE77-D1B6-4269-B83C-367AD24F42A4}"/>
          </ac:spMkLst>
        </pc:spChg>
      </pc:sldChg>
      <pc:sldChg chg="delSp modSp add">
        <pc:chgData name="Erik Král" userId="e92e8e71-05aa-4c44-9728-5ff1a0a20d65" providerId="ADAL" clId="{4DE01233-F757-4FF4-9BA7-10243277439D}" dt="2020-01-17T21:40:19.230" v="3779" actId="478"/>
        <pc:sldMkLst>
          <pc:docMk/>
          <pc:sldMk cId="3252384914" sldId="293"/>
        </pc:sldMkLst>
        <pc:spChg chg="mod">
          <ac:chgData name="Erik Král" userId="e92e8e71-05aa-4c44-9728-5ff1a0a20d65" providerId="ADAL" clId="{4DE01233-F757-4FF4-9BA7-10243277439D}" dt="2020-01-17T21:39:12.366" v="3581" actId="20577"/>
          <ac:spMkLst>
            <pc:docMk/>
            <pc:sldMk cId="3252384914" sldId="293"/>
            <ac:spMk id="2" creationId="{6D78E59D-872B-487F-AAFA-5931C6077B3B}"/>
          </ac:spMkLst>
        </pc:spChg>
        <pc:spChg chg="mod">
          <ac:chgData name="Erik Král" userId="e92e8e71-05aa-4c44-9728-5ff1a0a20d65" providerId="ADAL" clId="{4DE01233-F757-4FF4-9BA7-10243277439D}" dt="2020-01-17T21:40:14.823" v="3778" actId="114"/>
          <ac:spMkLst>
            <pc:docMk/>
            <pc:sldMk cId="3252384914" sldId="293"/>
            <ac:spMk id="3" creationId="{33F301C5-F9EB-49A6-8C4E-328A4A4DC73C}"/>
          </ac:spMkLst>
        </pc:spChg>
        <pc:spChg chg="del">
          <ac:chgData name="Erik Král" userId="e92e8e71-05aa-4c44-9728-5ff1a0a20d65" providerId="ADAL" clId="{4DE01233-F757-4FF4-9BA7-10243277439D}" dt="2020-01-17T21:40:19.230" v="3779" actId="478"/>
          <ac:spMkLst>
            <pc:docMk/>
            <pc:sldMk cId="3252384914" sldId="293"/>
            <ac:spMk id="4" creationId="{AFDC9B16-BC07-4022-818A-6FA39152222F}"/>
          </ac:spMkLst>
        </pc:spChg>
      </pc:sldChg>
      <pc:sldChg chg="addSp delSp modSp add">
        <pc:chgData name="Erik Král" userId="e92e8e71-05aa-4c44-9728-5ff1a0a20d65" providerId="ADAL" clId="{4DE01233-F757-4FF4-9BA7-10243277439D}" dt="2020-01-17T21:44:11.977" v="3855" actId="14100"/>
        <pc:sldMkLst>
          <pc:docMk/>
          <pc:sldMk cId="3168773121" sldId="294"/>
        </pc:sldMkLst>
        <pc:spChg chg="mod">
          <ac:chgData name="Erik Král" userId="e92e8e71-05aa-4c44-9728-5ff1a0a20d65" providerId="ADAL" clId="{4DE01233-F757-4FF4-9BA7-10243277439D}" dt="2020-01-17T21:42:20.503" v="3844" actId="20577"/>
          <ac:spMkLst>
            <pc:docMk/>
            <pc:sldMk cId="3168773121" sldId="294"/>
            <ac:spMk id="2" creationId="{832CF7A5-7E86-4002-BD89-220183D25918}"/>
          </ac:spMkLst>
        </pc:spChg>
        <pc:spChg chg="del">
          <ac:chgData name="Erik Král" userId="e92e8e71-05aa-4c44-9728-5ff1a0a20d65" providerId="ADAL" clId="{4DE01233-F757-4FF4-9BA7-10243277439D}" dt="2020-01-17T21:42:26.047" v="3847" actId="478"/>
          <ac:spMkLst>
            <pc:docMk/>
            <pc:sldMk cId="3168773121" sldId="294"/>
            <ac:spMk id="3" creationId="{B29967B9-E89F-4086-9158-10E23532A40E}"/>
          </ac:spMkLst>
        </pc:spChg>
        <pc:spChg chg="del mod">
          <ac:chgData name="Erik Král" userId="e92e8e71-05aa-4c44-9728-5ff1a0a20d65" providerId="ADAL" clId="{4DE01233-F757-4FF4-9BA7-10243277439D}" dt="2020-01-17T21:42:23.743" v="3846" actId="478"/>
          <ac:spMkLst>
            <pc:docMk/>
            <pc:sldMk cId="3168773121" sldId="294"/>
            <ac:spMk id="4" creationId="{CBF1A927-F0AA-4AA2-ABF8-2CA5AB0DB699}"/>
          </ac:spMkLst>
        </pc:spChg>
        <pc:spChg chg="add mod">
          <ac:chgData name="Erik Král" userId="e92e8e71-05aa-4c44-9728-5ff1a0a20d65" providerId="ADAL" clId="{4DE01233-F757-4FF4-9BA7-10243277439D}" dt="2020-01-17T21:44:11.977" v="3855" actId="14100"/>
          <ac:spMkLst>
            <pc:docMk/>
            <pc:sldMk cId="3168773121" sldId="294"/>
            <ac:spMk id="6" creationId="{C3379F29-1FEA-4416-9099-33A1590FC4E2}"/>
          </ac:spMkLst>
        </pc:spChg>
      </pc:sldChg>
      <pc:sldChg chg="addSp delSp modSp add">
        <pc:chgData name="Erik Král" userId="e92e8e71-05aa-4c44-9728-5ff1a0a20d65" providerId="ADAL" clId="{4DE01233-F757-4FF4-9BA7-10243277439D}" dt="2020-01-17T21:45:41.096" v="3888" actId="113"/>
        <pc:sldMkLst>
          <pc:docMk/>
          <pc:sldMk cId="4112476586" sldId="295"/>
        </pc:sldMkLst>
        <pc:spChg chg="mod">
          <ac:chgData name="Erik Král" userId="e92e8e71-05aa-4c44-9728-5ff1a0a20d65" providerId="ADAL" clId="{4DE01233-F757-4FF4-9BA7-10243277439D}" dt="2020-01-17T21:45:35.951" v="3887" actId="20577"/>
          <ac:spMkLst>
            <pc:docMk/>
            <pc:sldMk cId="4112476586" sldId="295"/>
            <ac:spMk id="2" creationId="{94824654-C50F-4F62-AEEB-2C735D6D4577}"/>
          </ac:spMkLst>
        </pc:spChg>
        <pc:spChg chg="del">
          <ac:chgData name="Erik Král" userId="e92e8e71-05aa-4c44-9728-5ff1a0a20d65" providerId="ADAL" clId="{4DE01233-F757-4FF4-9BA7-10243277439D}" dt="2020-01-17T21:45:04.007" v="3859" actId="478"/>
          <ac:spMkLst>
            <pc:docMk/>
            <pc:sldMk cId="4112476586" sldId="295"/>
            <ac:spMk id="3" creationId="{9D7AC868-9E67-426C-8272-E0C0D9CA1E05}"/>
          </ac:spMkLst>
        </pc:spChg>
        <pc:spChg chg="del">
          <ac:chgData name="Erik Král" userId="e92e8e71-05aa-4c44-9728-5ff1a0a20d65" providerId="ADAL" clId="{4DE01233-F757-4FF4-9BA7-10243277439D}" dt="2020-01-17T21:45:15.479" v="3863" actId="478"/>
          <ac:spMkLst>
            <pc:docMk/>
            <pc:sldMk cId="4112476586" sldId="295"/>
            <ac:spMk id="4" creationId="{CC2B282E-BFFD-4ABC-B6C1-6CC8F6A94DFC}"/>
          </ac:spMkLst>
        </pc:spChg>
        <pc:spChg chg="add mod">
          <ac:chgData name="Erik Král" userId="e92e8e71-05aa-4c44-9728-5ff1a0a20d65" providerId="ADAL" clId="{4DE01233-F757-4FF4-9BA7-10243277439D}" dt="2020-01-17T21:45:41.096" v="3888" actId="113"/>
          <ac:spMkLst>
            <pc:docMk/>
            <pc:sldMk cId="4112476586" sldId="295"/>
            <ac:spMk id="6" creationId="{160BD628-D7A2-4520-99B6-F4B69E4F5E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9951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397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20.02.2020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20.02.2020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proposals/csharp-8.0/default-interface-methods" TargetMode="External"/><Relationship Id="rId2" Type="http://schemas.openxmlformats.org/officeDocument/2006/relationships/hyperlink" Target="https://docs.microsoft.com/en-us/dotnet/csharp/programming-guide/classes-and-structs/extension-metho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methods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 a návrhové vzory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7F6481-38D2-4E9C-B207-48946B12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3B6871-D35F-4ADD-86B9-54C6B0E8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Místo statické metody jsme použili </a:t>
            </a:r>
            <a:r>
              <a:rPr lang="cs-CZ" i="1" dirty="0" err="1"/>
              <a:t>Extension</a:t>
            </a:r>
            <a:r>
              <a:rPr lang="cs-CZ" i="1" dirty="0"/>
              <a:t> metodu</a:t>
            </a:r>
            <a:r>
              <a:rPr lang="cs-CZ" dirty="0"/>
              <a:t>, která se vytvoří tak, že před parametr typu student přidáme klíčové slovo </a:t>
            </a:r>
            <a:r>
              <a:rPr lang="cs-CZ" b="1" i="1" dirty="0" err="1"/>
              <a:t>this</a:t>
            </a:r>
            <a:r>
              <a:rPr lang="cs-CZ" dirty="0"/>
              <a:t>.</a:t>
            </a:r>
          </a:p>
          <a:p>
            <a:r>
              <a:rPr lang="cs-CZ" dirty="0"/>
              <a:t>Použití této metody potom vypadá stejně jako použití běžné metody třídy, ale po překladu se metoda bude volat jako obyčejná statická metoda.</a:t>
            </a:r>
          </a:p>
          <a:p>
            <a:r>
              <a:rPr lang="cs-CZ" dirty="0"/>
              <a:t>Jde tedy jen o „</a:t>
            </a:r>
            <a:r>
              <a:rPr lang="cs-CZ" dirty="0" err="1"/>
              <a:t>Syntactic</a:t>
            </a:r>
            <a:r>
              <a:rPr lang="cs-CZ" dirty="0"/>
              <a:t> </a:t>
            </a:r>
            <a:r>
              <a:rPr lang="cs-CZ" dirty="0" err="1"/>
              <a:t>sugar</a:t>
            </a:r>
            <a:r>
              <a:rPr lang="cs-CZ" dirty="0"/>
              <a:t>“ aby byl kód pro vývojáře přehlednější.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32435B5-222A-4729-8896-4CE9BF8B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803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FA066C-1FFC-4376-B2D1-05164E37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/>
              <a:t>Rozhraní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B7DC16-C3B8-4AC8-9666-23A4DB74B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Extension</a:t>
            </a:r>
            <a:r>
              <a:rPr lang="cs-CZ" dirty="0"/>
              <a:t> metody můžeme přidávat nejenom ke třídám, ale i k rozhraním.</a:t>
            </a:r>
          </a:p>
          <a:p>
            <a:r>
              <a:rPr lang="cs-CZ" dirty="0"/>
              <a:t>Pokud přidáme novou metodu do rozhraní, tak ji musí implementovat všechny třídy implementující toto rozhraní, tedy tato změna může způsobit že kód používající toto rozhraní nelze přeložit.</a:t>
            </a:r>
          </a:p>
          <a:p>
            <a:r>
              <a:rPr lang="cs-CZ" dirty="0"/>
              <a:t>Od C</a:t>
            </a:r>
            <a:r>
              <a:rPr lang="en-US" dirty="0"/>
              <a:t># 8.0 je u</a:t>
            </a:r>
            <a:r>
              <a:rPr lang="cs-CZ" dirty="0"/>
              <a:t>ž situace jednodušší díky default interface </a:t>
            </a:r>
            <a:r>
              <a:rPr lang="cs-CZ" dirty="0" err="1"/>
              <a:t>methods</a:t>
            </a:r>
            <a:r>
              <a:rPr lang="en-US" dirty="0"/>
              <a:t> [1]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33C8B47-1B0C-4AA0-B1CB-FF118E02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998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78E59D-872B-487F-AAFA-5931C607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/>
              <a:t>Rozhraní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F301C5-F9EB-49A6-8C4E-328A4A4D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příklad, kdy třída Student bude implementovat rozhraní </a:t>
            </a:r>
            <a:r>
              <a:rPr lang="cs-CZ" i="1" dirty="0" err="1"/>
              <a:t>IVysledky</a:t>
            </a:r>
            <a:r>
              <a:rPr lang="cs-CZ" dirty="0"/>
              <a:t> a metoda </a:t>
            </a:r>
            <a:r>
              <a:rPr lang="cs-CZ" i="1" dirty="0" err="1"/>
              <a:t>Prumer</a:t>
            </a:r>
            <a:r>
              <a:rPr lang="cs-CZ" dirty="0"/>
              <a:t> bude jako parametr přijímat toto rozhraní.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426544-78BA-4353-9B55-F77D68CE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2384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2CF7A5-7E86-4002-BD89-220183D2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/>
              <a:t>Rozhraní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807F57E-C6E2-4711-A6AB-F04D2477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3379F29-1FEA-4416-9099-33A1590FC4E2}"/>
              </a:ext>
            </a:extLst>
          </p:cNvPr>
          <p:cNvSpPr/>
          <p:nvPr/>
        </p:nvSpPr>
        <p:spPr>
          <a:xfrm>
            <a:off x="609600" y="1417638"/>
            <a:ext cx="10972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IVysledky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Test1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Test2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Test3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IVysledky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Test1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Test2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Test3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test2,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test3)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Test1 = test1;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Test2 = test2;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Test3 = test3;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168773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824654-C50F-4F62-AEEB-2C735D6D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/>
              <a:t>Rozhraní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894E1AA-184D-45C2-A98F-3EC9CC11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60BD628-D7A2-4520-99B6-F4B69E4F5E39}"/>
              </a:ext>
            </a:extLst>
          </p:cNvPr>
          <p:cNvSpPr/>
          <p:nvPr/>
        </p:nvSpPr>
        <p:spPr>
          <a:xfrm>
            <a:off x="605589" y="1417638"/>
            <a:ext cx="10972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Vypocty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IVysledky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vysledky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(vysledky.Test1 + vysledky.Test2 + vysledky.Test3) / 3.0;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Student(3.0, 5.0, 6.0);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247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se seznámili s důvody a způsobem použití </a:t>
            </a:r>
            <a:r>
              <a:rPr lang="cs-CZ" i="1" dirty="0" err="1"/>
              <a:t>Extension</a:t>
            </a:r>
            <a:r>
              <a:rPr lang="cs-CZ" i="1" dirty="0"/>
              <a:t> metod</a:t>
            </a:r>
            <a:r>
              <a:rPr lang="cs-CZ" dirty="0"/>
              <a:t>. </a:t>
            </a:r>
          </a:p>
          <a:p>
            <a:r>
              <a:rPr lang="cs-CZ" dirty="0"/>
              <a:t>Tyto metody běžně nepoužíváme a do frameworku .NET byly přidány v souvislosti s knihovnou </a:t>
            </a:r>
            <a:r>
              <a:rPr lang="cs-CZ" i="1" dirty="0"/>
              <a:t>LINQ</a:t>
            </a:r>
            <a:r>
              <a:rPr lang="cs-CZ" dirty="0"/>
              <a:t>, kdy architekti potřebovali přidat nové metody k existujícím typům, především rozhraní </a:t>
            </a:r>
            <a:r>
              <a:rPr lang="cs-CZ" i="1" dirty="0" err="1"/>
              <a:t>IEnumerable</a:t>
            </a:r>
            <a:r>
              <a:rPr lang="cs-CZ" dirty="0"/>
              <a:t>, aniž by museli měnit existující </a:t>
            </a:r>
            <a:r>
              <a:rPr lang="cs-CZ"/>
              <a:t>kód.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- C#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Guide</a:t>
            </a:r>
            <a:r>
              <a:rPr lang="cs-CZ" dirty="0"/>
              <a:t> | Microsoft </a:t>
            </a:r>
            <a:r>
              <a:rPr lang="cs-CZ" dirty="0" err="1"/>
              <a:t>Docs</a:t>
            </a:r>
            <a:r>
              <a:rPr lang="cs-CZ" dirty="0"/>
              <a:t>. [online]. Dostupné z: </a:t>
            </a:r>
            <a:r>
              <a:rPr lang="cs-CZ" dirty="0">
                <a:hlinkClick r:id="rId2"/>
              </a:rPr>
              <a:t>https://docs.microsoft.com/en-us/dotnet/csharp/programming-guide/classes-and-structs/extension-methods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cs-CZ" dirty="0"/>
              <a:t>Default interface </a:t>
            </a:r>
            <a:r>
              <a:rPr lang="cs-CZ" dirty="0" err="1"/>
              <a:t>methods</a:t>
            </a:r>
            <a:r>
              <a:rPr lang="cs-CZ" dirty="0"/>
              <a:t> - C# 8.0 </a:t>
            </a:r>
            <a:r>
              <a:rPr lang="cs-CZ" dirty="0" err="1"/>
              <a:t>specification</a:t>
            </a:r>
            <a:r>
              <a:rPr lang="cs-CZ" dirty="0"/>
              <a:t> </a:t>
            </a:r>
            <a:r>
              <a:rPr lang="cs-CZ" dirty="0" err="1"/>
              <a:t>proposals</a:t>
            </a:r>
            <a:r>
              <a:rPr lang="cs-CZ" dirty="0"/>
              <a:t> | Microsoft </a:t>
            </a:r>
            <a:r>
              <a:rPr lang="cs-CZ" dirty="0" err="1"/>
              <a:t>Docs</a:t>
            </a:r>
            <a:r>
              <a:rPr lang="cs-CZ" dirty="0"/>
              <a:t>. [online]. Dostupné z: </a:t>
            </a:r>
            <a:r>
              <a:rPr lang="cs-CZ" dirty="0">
                <a:hlinkClick r:id="rId3"/>
              </a:rPr>
              <a:t>https://docs.microsoft.com/en-us/dotnet/csharp/language-reference/proposals/csharp-8.0/default-interface-methods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i="1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Popis</a:t>
            </a:r>
          </a:p>
          <a:p>
            <a:pPr marL="0" indent="0">
              <a:buNone/>
            </a:pPr>
            <a:r>
              <a:rPr lang="cs-CZ" dirty="0"/>
              <a:t>Statické metody</a:t>
            </a:r>
          </a:p>
          <a:p>
            <a:pPr marL="0" indent="0">
              <a:buNone/>
            </a:pPr>
            <a:r>
              <a:rPr lang="cs-CZ" dirty="0" err="1"/>
              <a:t>Extension</a:t>
            </a:r>
            <a:r>
              <a:rPr lang="cs-CZ" dirty="0"/>
              <a:t> metody pro třídu</a:t>
            </a:r>
          </a:p>
          <a:p>
            <a:pPr marL="0" indent="0">
              <a:buNone/>
            </a:pPr>
            <a:r>
              <a:rPr lang="cs-CZ" dirty="0" err="1"/>
              <a:t>Extension</a:t>
            </a:r>
            <a:r>
              <a:rPr lang="cs-CZ" dirty="0"/>
              <a:t> metody pro rozhraní</a:t>
            </a:r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F272A-6725-4024-95B9-CBAE543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B429AA-6AC1-493A-8654-03A0E090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 err="1"/>
              <a:t>Extension</a:t>
            </a:r>
            <a:r>
              <a:rPr lang="cs-CZ" i="1" dirty="0"/>
              <a:t> </a:t>
            </a:r>
            <a:r>
              <a:rPr lang="cs-CZ" i="1" dirty="0" err="1"/>
              <a:t>methods</a:t>
            </a:r>
            <a:r>
              <a:rPr lang="cs-CZ" i="1" dirty="0"/>
              <a:t> </a:t>
            </a:r>
            <a:r>
              <a:rPr lang="cs-CZ" dirty="0"/>
              <a:t>byly do .</a:t>
            </a:r>
            <a:r>
              <a:rPr lang="cs-CZ" dirty="0" err="1"/>
              <a:t>NETu</a:t>
            </a:r>
            <a:r>
              <a:rPr lang="cs-CZ" dirty="0"/>
              <a:t> přidány v souvislosti s knihovnou </a:t>
            </a:r>
            <a:r>
              <a:rPr lang="cs-CZ" i="1" dirty="0"/>
              <a:t>LINQ</a:t>
            </a:r>
            <a:r>
              <a:rPr lang="cs-CZ" dirty="0"/>
              <a:t>.</a:t>
            </a:r>
          </a:p>
          <a:p>
            <a:r>
              <a:rPr lang="cs-CZ" dirty="0"/>
              <a:t>Autoři potřebovali přidat metody k rozhraním </a:t>
            </a:r>
            <a:r>
              <a:rPr lang="cs-CZ" i="1" dirty="0" err="1"/>
              <a:t>IEnumerable</a:t>
            </a:r>
            <a:r>
              <a:rPr lang="cs-CZ" i="1" dirty="0"/>
              <a:t> </a:t>
            </a:r>
            <a:r>
              <a:rPr lang="cs-CZ" dirty="0"/>
              <a:t>které slouží k procházení kolekcí</a:t>
            </a:r>
            <a:r>
              <a:rPr lang="cs-CZ" i="1" dirty="0"/>
              <a:t>.</a:t>
            </a:r>
            <a:endParaRPr lang="cs-CZ" dirty="0"/>
          </a:p>
          <a:p>
            <a:r>
              <a:rPr lang="cs-CZ" dirty="0"/>
              <a:t>V běžném kódu se používají jen výjimečně.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026A19-66CB-41D8-B344-F8A89427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70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F272A-6725-4024-95B9-CBAE543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B429AA-6AC1-493A-8654-03A0E090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 err="1"/>
              <a:t>Extension</a:t>
            </a:r>
            <a:r>
              <a:rPr lang="cs-CZ" i="1" dirty="0"/>
              <a:t> metody </a:t>
            </a:r>
            <a:r>
              <a:rPr lang="cs-CZ" dirty="0"/>
              <a:t>jsou druhem statických metod, které se ale volají jako kdyby byly metody instance</a:t>
            </a:r>
            <a:r>
              <a:rPr lang="en-US" dirty="0"/>
              <a:t> [1]</a:t>
            </a:r>
            <a:r>
              <a:rPr lang="cs-CZ" dirty="0"/>
              <a:t>.</a:t>
            </a:r>
          </a:p>
          <a:p>
            <a:r>
              <a:rPr lang="cs-CZ" dirty="0"/>
              <a:t>Při volání kódu potom není na první pohled zřejmé, že se jedná o </a:t>
            </a:r>
            <a:r>
              <a:rPr lang="cs-CZ" i="1" dirty="0" err="1"/>
              <a:t>Extension</a:t>
            </a:r>
            <a:r>
              <a:rPr lang="cs-CZ" i="1" dirty="0"/>
              <a:t> metodu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026A19-66CB-41D8-B344-F8A89427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297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6DB84B-E6FE-4E75-B356-DF99175F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220033-C3EE-43CA-B565-0FE51065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/>
              <a:t>V následujícím příkladu si nejprve ukážeme ukázku třídy </a:t>
            </a:r>
            <a:r>
              <a:rPr lang="cs-CZ" i="1" dirty="0"/>
              <a:t>Student</a:t>
            </a:r>
            <a:r>
              <a:rPr lang="cs-CZ" dirty="0"/>
              <a:t>, která bude mít jako </a:t>
            </a:r>
            <a:r>
              <a:rPr lang="cs-CZ" dirty="0" err="1"/>
              <a:t>property</a:t>
            </a:r>
            <a:r>
              <a:rPr lang="cs-CZ" dirty="0"/>
              <a:t> výsledky tří testu a chceme na více místech programu spočítat průměr těchto testů.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Představme si ale, že třídu napsal jiný programátor a: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Označil ji klíčovým slovem </a:t>
            </a:r>
            <a:r>
              <a:rPr lang="cs-CZ" i="1" dirty="0" err="1"/>
              <a:t>sealed</a:t>
            </a:r>
            <a:r>
              <a:rPr lang="cs-CZ" i="1" dirty="0"/>
              <a:t>, </a:t>
            </a:r>
            <a:r>
              <a:rPr lang="cs-CZ" dirty="0"/>
              <a:t>takže od ní nemůžeme dědit.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Nebo z nějakého důvodu, například, že ke třídě nemáme zdrojové kódy nemůžeme měnit kód třídy samotné.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85E32AD-E4B6-4E61-9EA7-0F6F3E1D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846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2682EB-EC43-4B42-9749-EF04FB0B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/>
              <a:t>Definice třídy student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B353474-CEFD-434C-9E58-CFA45B54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8E6973D3-BA63-4085-A603-622AF60F45E2}"/>
              </a:ext>
            </a:extLst>
          </p:cNvPr>
          <p:cNvSpPr/>
          <p:nvPr/>
        </p:nvSpPr>
        <p:spPr>
          <a:xfrm>
            <a:off x="609600" y="2040335"/>
            <a:ext cx="82656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sealed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Test1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Test2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Test3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test2,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test3)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Test1 = test1;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Test2 = test2;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Test3 = test3;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987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0EEC72-4589-419B-87C1-09D0341F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05BC80-0172-4657-B811-2C00FB8E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Protože chceme na různým místech v kódu spočítat průměrný výsledek z testů studenta, tak si chceme dát výpočet do metody.</a:t>
            </a:r>
          </a:p>
          <a:p>
            <a:r>
              <a:rPr lang="cs-CZ" dirty="0"/>
              <a:t>Máme více možností, ale ukážeme si nejprve příklad se </a:t>
            </a:r>
            <a:r>
              <a:rPr lang="cs-CZ" i="1" dirty="0"/>
              <a:t>statickou metodou </a:t>
            </a:r>
            <a:r>
              <a:rPr lang="cs-CZ" dirty="0"/>
              <a:t>a potom ten samý příklad s využitím </a:t>
            </a:r>
            <a:r>
              <a:rPr lang="cs-CZ" i="1" dirty="0" err="1"/>
              <a:t>Extension</a:t>
            </a:r>
            <a:r>
              <a:rPr lang="cs-CZ" i="1" dirty="0"/>
              <a:t> metody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4318E6D-7CD9-47D5-BC40-F2287438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099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40271F-2929-4AC7-8358-5279FC08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br>
              <a:rPr lang="cs-CZ" dirty="0"/>
            </a:br>
            <a:r>
              <a:rPr lang="cs-CZ" dirty="0"/>
              <a:t>Statická metoda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21DEBD-3A69-4182-8CFA-8988234E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080904B-21CA-4267-A756-2818AA3E1333}"/>
              </a:ext>
            </a:extLst>
          </p:cNvPr>
          <p:cNvSpPr/>
          <p:nvPr/>
        </p:nvSpPr>
        <p:spPr>
          <a:xfrm>
            <a:off x="609601" y="1417638"/>
            <a:ext cx="109727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Vypocty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(Student student)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(student.Test1 + student.Test2 + student.Test3) / 3.0;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Student(3.0, 5.0, 6.0);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Vypocty.Prumer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04FBD11-D892-49F6-9BB5-93DDD54F8E97}"/>
              </a:ext>
            </a:extLst>
          </p:cNvPr>
          <p:cNvSpPr txBox="1"/>
          <p:nvPr/>
        </p:nvSpPr>
        <p:spPr>
          <a:xfrm>
            <a:off x="4810449" y="5849620"/>
            <a:ext cx="5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Voláme jako statickou metodu pomocí názvu třídy</a:t>
            </a:r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5941CBCB-4BE5-4EF4-88ED-43836F510A4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615543" y="5598367"/>
            <a:ext cx="194906" cy="43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2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D168FB-D0F8-48F7-A402-0ED18BF2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 err="1"/>
              <a:t>Extension</a:t>
            </a:r>
            <a:r>
              <a:rPr lang="cs-CZ" dirty="0"/>
              <a:t> metoda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013E26F-995E-4FD5-90C4-5E5BFC45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392E7017-C6D4-4900-88EF-F64B1D4ABC22}"/>
              </a:ext>
            </a:extLst>
          </p:cNvPr>
          <p:cNvSpPr/>
          <p:nvPr/>
        </p:nvSpPr>
        <p:spPr>
          <a:xfrm>
            <a:off x="609600" y="1417638"/>
            <a:ext cx="10972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Vypocty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 student)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(student.Test1 + student.Test2 + student.Test3) / 3.0;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Student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Student(3.0, 5.0, 6.0);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FC09E28-E3BD-4F07-B703-DA360B22D393}"/>
              </a:ext>
            </a:extLst>
          </p:cNvPr>
          <p:cNvSpPr txBox="1"/>
          <p:nvPr/>
        </p:nvSpPr>
        <p:spPr>
          <a:xfrm>
            <a:off x="4810449" y="5849620"/>
            <a:ext cx="512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Voláme jako členskou metodu třídy</a:t>
            </a: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56F468A4-87FE-47A6-8FB2-72DE868B1882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615543" y="5598367"/>
            <a:ext cx="194906" cy="43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9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34a0577a-2fcf-4f5f-aec4-f2eae0fecbd1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1005</Words>
  <Application>Microsoft Office PowerPoint</Application>
  <PresentationFormat>Širokoúhlá obrazovka</PresentationFormat>
  <Paragraphs>156</Paragraphs>
  <Slides>17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4" baseType="lpstr">
      <vt:lpstr>Arial</vt:lpstr>
      <vt:lpstr>Calibri</vt:lpstr>
      <vt:lpstr>Berlin CE</vt:lpstr>
      <vt:lpstr>Source sans Pro</vt:lpstr>
      <vt:lpstr>Consolas</vt:lpstr>
      <vt:lpstr>Source Sans Pro Bold</vt:lpstr>
      <vt:lpstr>Office Theme</vt:lpstr>
      <vt:lpstr>Extension methods</vt:lpstr>
      <vt:lpstr>Obsah</vt:lpstr>
      <vt:lpstr>Úvod</vt:lpstr>
      <vt:lpstr>Popis</vt:lpstr>
      <vt:lpstr>Příklad</vt:lpstr>
      <vt:lpstr>Příklad Definice třídy student</vt:lpstr>
      <vt:lpstr>Příklad</vt:lpstr>
      <vt:lpstr>Příklad Statická metoda</vt:lpstr>
      <vt:lpstr>Příklad Extension metoda</vt:lpstr>
      <vt:lpstr>Příklad</vt:lpstr>
      <vt:lpstr>Příklad Rozhraní</vt:lpstr>
      <vt:lpstr>Příklad Rozhraní</vt:lpstr>
      <vt:lpstr>Příklad Rozhraní</vt:lpstr>
      <vt:lpstr>Příklad Rozhraní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2</cp:revision>
  <dcterms:modified xsi:type="dcterms:W3CDTF">2020-02-20T14:38:27Z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