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0" r:id="rId6"/>
    <p:sldId id="281" r:id="rId7"/>
    <p:sldId id="305" r:id="rId8"/>
    <p:sldId id="293" r:id="rId9"/>
    <p:sldId id="313" r:id="rId10"/>
    <p:sldId id="294" r:id="rId11"/>
    <p:sldId id="295" r:id="rId12"/>
    <p:sldId id="296" r:id="rId13"/>
    <p:sldId id="314" r:id="rId14"/>
    <p:sldId id="315" r:id="rId15"/>
    <p:sldId id="316" r:id="rId16"/>
    <p:sldId id="317" r:id="rId17"/>
    <p:sldId id="318" r:id="rId18"/>
    <p:sldId id="321" r:id="rId19"/>
    <p:sldId id="319" r:id="rId20"/>
    <p:sldId id="320" r:id="rId21"/>
    <p:sldId id="322" r:id="rId22"/>
    <p:sldId id="306" r:id="rId23"/>
    <p:sldId id="298" r:id="rId24"/>
    <p:sldId id="323" r:id="rId25"/>
    <p:sldId id="324" r:id="rId26"/>
    <p:sldId id="327" r:id="rId27"/>
    <p:sldId id="326" r:id="rId28"/>
    <p:sldId id="325" r:id="rId29"/>
    <p:sldId id="311" r:id="rId30"/>
    <p:sldId id="307" r:id="rId31"/>
    <p:sldId id="308" r:id="rId32"/>
    <p:sldId id="289" r:id="rId33"/>
    <p:sldId id="291" r:id="rId34"/>
    <p:sldId id="292" r:id="rId35"/>
  </p:sldIdLst>
  <p:sldSz cx="12192000" cy="6858000"/>
  <p:notesSz cx="6858000" cy="9144000"/>
  <p:embeddedFontLst>
    <p:embeddedFont>
      <p:font typeface="Berlin CE" panose="020B0604020202020204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  <p:embeddedFont>
      <p:font typeface="Source Sans Pro Bold" panose="020B0703030403020204" charset="-18"/>
      <p:bold r:id="rId5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122671C-CF26-4307-8FB5-BB50D81720C3}"/>
    <pc:docChg chg="undo redo custSel addSld delSld modSld sldOrd">
      <pc:chgData name="Erik Král" userId="e92e8e71-05aa-4c44-9728-5ff1a0a20d65" providerId="ADAL" clId="{6122671C-CF26-4307-8FB5-BB50D81720C3}" dt="2020-02-18T11:38:18.645" v="1085" actId="27636"/>
      <pc:docMkLst>
        <pc:docMk/>
      </pc:docMkLst>
      <pc:sldChg chg="modSp">
        <pc:chgData name="Erik Král" userId="e92e8e71-05aa-4c44-9728-5ff1a0a20d65" providerId="ADAL" clId="{6122671C-CF26-4307-8FB5-BB50D81720C3}" dt="2020-02-18T09:44:28.373" v="93" actId="1076"/>
        <pc:sldMkLst>
          <pc:docMk/>
          <pc:sldMk cId="4233729642" sldId="298"/>
        </pc:sldMkLst>
        <pc:spChg chg="mod">
          <ac:chgData name="Erik Král" userId="e92e8e71-05aa-4c44-9728-5ff1a0a20d65" providerId="ADAL" clId="{6122671C-CF26-4307-8FB5-BB50D81720C3}" dt="2020-02-18T09:43:43.989" v="86" actId="14100"/>
          <ac:spMkLst>
            <pc:docMk/>
            <pc:sldMk cId="4233729642" sldId="298"/>
            <ac:spMk id="3" creationId="{3DFACFBE-A6C4-4152-BF76-5CDDA49EF5D0}"/>
          </ac:spMkLst>
        </pc:spChg>
        <pc:spChg chg="mod">
          <ac:chgData name="Erik Král" userId="e92e8e71-05aa-4c44-9728-5ff1a0a20d65" providerId="ADAL" clId="{6122671C-CF26-4307-8FB5-BB50D81720C3}" dt="2020-02-18T09:44:28.373" v="93" actId="1076"/>
          <ac:spMkLst>
            <pc:docMk/>
            <pc:sldMk cId="4233729642" sldId="298"/>
            <ac:spMk id="4" creationId="{70BA346B-DC98-449A-A188-5326FE0BF724}"/>
          </ac:spMkLst>
        </pc:spChg>
      </pc:sldChg>
      <pc:sldChg chg="del">
        <pc:chgData name="Erik Král" userId="e92e8e71-05aa-4c44-9728-5ff1a0a20d65" providerId="ADAL" clId="{6122671C-CF26-4307-8FB5-BB50D81720C3}" dt="2020-02-18T09:58:18.714" v="822" actId="2696"/>
        <pc:sldMkLst>
          <pc:docMk/>
          <pc:sldMk cId="706212034" sldId="299"/>
        </pc:sldMkLst>
      </pc:sldChg>
      <pc:sldChg chg="del">
        <pc:chgData name="Erik Král" userId="e92e8e71-05aa-4c44-9728-5ff1a0a20d65" providerId="ADAL" clId="{6122671C-CF26-4307-8FB5-BB50D81720C3}" dt="2020-02-18T09:58:18.734" v="823" actId="2696"/>
        <pc:sldMkLst>
          <pc:docMk/>
          <pc:sldMk cId="1300308314" sldId="300"/>
        </pc:sldMkLst>
      </pc:sldChg>
      <pc:sldChg chg="del">
        <pc:chgData name="Erik Král" userId="e92e8e71-05aa-4c44-9728-5ff1a0a20d65" providerId="ADAL" clId="{6122671C-CF26-4307-8FB5-BB50D81720C3}" dt="2020-02-18T09:58:18.747" v="824" actId="2696"/>
        <pc:sldMkLst>
          <pc:docMk/>
          <pc:sldMk cId="894774431" sldId="302"/>
        </pc:sldMkLst>
      </pc:sldChg>
      <pc:sldChg chg="del">
        <pc:chgData name="Erik Král" userId="e92e8e71-05aa-4c44-9728-5ff1a0a20d65" providerId="ADAL" clId="{6122671C-CF26-4307-8FB5-BB50D81720C3}" dt="2020-02-18T09:58:18.757" v="825" actId="2696"/>
        <pc:sldMkLst>
          <pc:docMk/>
          <pc:sldMk cId="2888793782" sldId="303"/>
        </pc:sldMkLst>
      </pc:sldChg>
      <pc:sldChg chg="del">
        <pc:chgData name="Erik Král" userId="e92e8e71-05aa-4c44-9728-5ff1a0a20d65" providerId="ADAL" clId="{6122671C-CF26-4307-8FB5-BB50D81720C3}" dt="2020-02-18T09:58:18.764" v="826" actId="2696"/>
        <pc:sldMkLst>
          <pc:docMk/>
          <pc:sldMk cId="279446251" sldId="304"/>
        </pc:sldMkLst>
      </pc:sldChg>
      <pc:sldChg chg="addSp delSp modSp add del">
        <pc:chgData name="Erik Král" userId="e92e8e71-05aa-4c44-9728-5ff1a0a20d65" providerId="ADAL" clId="{6122671C-CF26-4307-8FB5-BB50D81720C3}" dt="2020-02-18T11:38:18.645" v="1085" actId="27636"/>
        <pc:sldMkLst>
          <pc:docMk/>
          <pc:sldMk cId="3148013141" sldId="307"/>
        </pc:sldMkLst>
        <pc:spChg chg="mod">
          <ac:chgData name="Erik Král" userId="e92e8e71-05aa-4c44-9728-5ff1a0a20d65" providerId="ADAL" clId="{6122671C-CF26-4307-8FB5-BB50D81720C3}" dt="2020-02-18T11:38:18.645" v="1085" actId="27636"/>
          <ac:spMkLst>
            <pc:docMk/>
            <pc:sldMk cId="3148013141" sldId="307"/>
            <ac:spMk id="3" creationId="{1610BDC8-A0DF-4809-AC89-9D93958C7F4B}"/>
          </ac:spMkLst>
        </pc:spChg>
        <pc:spChg chg="add mod">
          <ac:chgData name="Erik Král" userId="e92e8e71-05aa-4c44-9728-5ff1a0a20d65" providerId="ADAL" clId="{6122671C-CF26-4307-8FB5-BB50D81720C3}" dt="2020-02-18T11:38:14.927" v="1083" actId="1076"/>
          <ac:spMkLst>
            <pc:docMk/>
            <pc:sldMk cId="3148013141" sldId="307"/>
            <ac:spMk id="4" creationId="{0942B078-B3B3-4DCC-BB6D-597D31CF42DD}"/>
          </ac:spMkLst>
        </pc:spChg>
        <pc:spChg chg="del">
          <ac:chgData name="Erik Král" userId="e92e8e71-05aa-4c44-9728-5ff1a0a20d65" providerId="ADAL" clId="{6122671C-CF26-4307-8FB5-BB50D81720C3}" dt="2020-02-18T10:03:28.130" v="966" actId="478"/>
          <ac:spMkLst>
            <pc:docMk/>
            <pc:sldMk cId="3148013141" sldId="307"/>
            <ac:spMk id="10" creationId="{1D4E67AF-7309-4F2F-8E71-50DF365156C6}"/>
          </ac:spMkLst>
        </pc:spChg>
        <pc:graphicFrameChg chg="del">
          <ac:chgData name="Erik Král" userId="e92e8e71-05aa-4c44-9728-5ff1a0a20d65" providerId="ADAL" clId="{6122671C-CF26-4307-8FB5-BB50D81720C3}" dt="2020-02-18T10:03:23.569" v="964" actId="478"/>
          <ac:graphicFrameMkLst>
            <pc:docMk/>
            <pc:sldMk cId="3148013141" sldId="307"/>
            <ac:graphicFrameMk id="11" creationId="{DF860E34-43D8-4B13-B8C0-F5E8D1AEB426}"/>
          </ac:graphicFrameMkLst>
        </pc:graphicFrameChg>
        <pc:graphicFrameChg chg="del">
          <ac:chgData name="Erik Král" userId="e92e8e71-05aa-4c44-9728-5ff1a0a20d65" providerId="ADAL" clId="{6122671C-CF26-4307-8FB5-BB50D81720C3}" dt="2020-02-18T10:03:26.546" v="965" actId="478"/>
          <ac:graphicFrameMkLst>
            <pc:docMk/>
            <pc:sldMk cId="3148013141" sldId="307"/>
            <ac:graphicFrameMk id="12" creationId="{3B1C50F5-9C54-4FCC-8611-6DA707F3DB03}"/>
          </ac:graphicFrameMkLst>
        </pc:graphicFrameChg>
        <pc:graphicFrameChg chg="del">
          <ac:chgData name="Erik Král" userId="e92e8e71-05aa-4c44-9728-5ff1a0a20d65" providerId="ADAL" clId="{6122671C-CF26-4307-8FB5-BB50D81720C3}" dt="2020-02-18T10:03:23.569" v="964" actId="478"/>
          <ac:graphicFrameMkLst>
            <pc:docMk/>
            <pc:sldMk cId="3148013141" sldId="307"/>
            <ac:graphicFrameMk id="14" creationId="{87E9D4DC-09F4-4CC2-9ED9-15A042D2CB0A}"/>
          </ac:graphicFrameMkLst>
        </pc:graphicFrameChg>
        <pc:cxnChg chg="del mod">
          <ac:chgData name="Erik Král" userId="e92e8e71-05aa-4c44-9728-5ff1a0a20d65" providerId="ADAL" clId="{6122671C-CF26-4307-8FB5-BB50D81720C3}" dt="2020-02-18T10:03:23.569" v="964" actId="478"/>
          <ac:cxnSpMkLst>
            <pc:docMk/>
            <pc:sldMk cId="3148013141" sldId="307"/>
            <ac:cxnSpMk id="16" creationId="{0ED4C6A7-C4C8-4A93-A98C-3B710DB5A3A4}"/>
          </ac:cxnSpMkLst>
        </pc:cxnChg>
        <pc:cxnChg chg="del mod">
          <ac:chgData name="Erik Král" userId="e92e8e71-05aa-4c44-9728-5ff1a0a20d65" providerId="ADAL" clId="{6122671C-CF26-4307-8FB5-BB50D81720C3}" dt="2020-02-18T10:03:23.569" v="964" actId="478"/>
          <ac:cxnSpMkLst>
            <pc:docMk/>
            <pc:sldMk cId="3148013141" sldId="307"/>
            <ac:cxnSpMk id="19" creationId="{84BC8A9B-4906-45F7-AF70-D9711EB6D643}"/>
          </ac:cxnSpMkLst>
        </pc:cxnChg>
      </pc:sldChg>
      <pc:sldChg chg="addSp delSp modSp add del">
        <pc:chgData name="Erik Král" userId="e92e8e71-05aa-4c44-9728-5ff1a0a20d65" providerId="ADAL" clId="{6122671C-CF26-4307-8FB5-BB50D81720C3}" dt="2020-02-18T11:37:49.360" v="1082" actId="113"/>
        <pc:sldMkLst>
          <pc:docMk/>
          <pc:sldMk cId="3914318594" sldId="308"/>
        </pc:sldMkLst>
        <pc:spChg chg="mod">
          <ac:chgData name="Erik Král" userId="e92e8e71-05aa-4c44-9728-5ff1a0a20d65" providerId="ADAL" clId="{6122671C-CF26-4307-8FB5-BB50D81720C3}" dt="2020-02-18T11:37:11.643" v="1078" actId="27636"/>
          <ac:spMkLst>
            <pc:docMk/>
            <pc:sldMk cId="3914318594" sldId="308"/>
            <ac:spMk id="3" creationId="{1610BDC8-A0DF-4809-AC89-9D93958C7F4B}"/>
          </ac:spMkLst>
        </pc:spChg>
        <pc:spChg chg="del">
          <ac:chgData name="Erik Král" userId="e92e8e71-05aa-4c44-9728-5ff1a0a20d65" providerId="ADAL" clId="{6122671C-CF26-4307-8FB5-BB50D81720C3}" dt="2020-02-18T11:36:26.408" v="980" actId="478"/>
          <ac:spMkLst>
            <pc:docMk/>
            <pc:sldMk cId="3914318594" sldId="308"/>
            <ac:spMk id="4" creationId="{7C14D5E7-7E14-46C5-AFE4-749956162A17}"/>
          </ac:spMkLst>
        </pc:spChg>
        <pc:spChg chg="add mod">
          <ac:chgData name="Erik Král" userId="e92e8e71-05aa-4c44-9728-5ff1a0a20d65" providerId="ADAL" clId="{6122671C-CF26-4307-8FB5-BB50D81720C3}" dt="2020-02-18T11:37:49.360" v="1082" actId="113"/>
          <ac:spMkLst>
            <pc:docMk/>
            <pc:sldMk cId="3914318594" sldId="308"/>
            <ac:spMk id="6" creationId="{1A762F84-06B8-4C4F-867F-D19DA6C33EA2}"/>
          </ac:spMkLst>
        </pc:spChg>
        <pc:graphicFrameChg chg="del">
          <ac:chgData name="Erik Král" userId="e92e8e71-05aa-4c44-9728-5ff1a0a20d65" providerId="ADAL" clId="{6122671C-CF26-4307-8FB5-BB50D81720C3}" dt="2020-02-18T11:36:23.939" v="979" actId="478"/>
          <ac:graphicFrameMkLst>
            <pc:docMk/>
            <pc:sldMk cId="3914318594" sldId="308"/>
            <ac:graphicFrameMk id="11" creationId="{DF860E34-43D8-4B13-B8C0-F5E8D1AEB426}"/>
          </ac:graphicFrameMkLst>
        </pc:graphicFrameChg>
        <pc:graphicFrameChg chg="del">
          <ac:chgData name="Erik Král" userId="e92e8e71-05aa-4c44-9728-5ff1a0a20d65" providerId="ADAL" clId="{6122671C-CF26-4307-8FB5-BB50D81720C3}" dt="2020-02-18T11:36:23.939" v="979" actId="478"/>
          <ac:graphicFrameMkLst>
            <pc:docMk/>
            <pc:sldMk cId="3914318594" sldId="308"/>
            <ac:graphicFrameMk id="12" creationId="{3B1C50F5-9C54-4FCC-8611-6DA707F3DB03}"/>
          </ac:graphicFrameMkLst>
        </pc:graphicFrameChg>
        <pc:graphicFrameChg chg="del">
          <ac:chgData name="Erik Král" userId="e92e8e71-05aa-4c44-9728-5ff1a0a20d65" providerId="ADAL" clId="{6122671C-CF26-4307-8FB5-BB50D81720C3}" dt="2020-02-18T11:36:23.939" v="979" actId="478"/>
          <ac:graphicFrameMkLst>
            <pc:docMk/>
            <pc:sldMk cId="3914318594" sldId="308"/>
            <ac:graphicFrameMk id="14" creationId="{87E9D4DC-09F4-4CC2-9ED9-15A042D2CB0A}"/>
          </ac:graphicFrameMkLst>
        </pc:graphicFrameChg>
        <pc:graphicFrameChg chg="del">
          <ac:chgData name="Erik Král" userId="e92e8e71-05aa-4c44-9728-5ff1a0a20d65" providerId="ADAL" clId="{6122671C-CF26-4307-8FB5-BB50D81720C3}" dt="2020-02-18T11:36:23.939" v="979" actId="478"/>
          <ac:graphicFrameMkLst>
            <pc:docMk/>
            <pc:sldMk cId="3914318594" sldId="308"/>
            <ac:graphicFrameMk id="15" creationId="{02559586-E4E6-4011-9955-E4900FB85B57}"/>
          </ac:graphicFrameMkLst>
        </pc:graphicFrameChg>
        <pc:cxnChg chg="del mod">
          <ac:chgData name="Erik Král" userId="e92e8e71-05aa-4c44-9728-5ff1a0a20d65" providerId="ADAL" clId="{6122671C-CF26-4307-8FB5-BB50D81720C3}" dt="2020-02-18T11:36:23.939" v="979" actId="478"/>
          <ac:cxnSpMkLst>
            <pc:docMk/>
            <pc:sldMk cId="3914318594" sldId="308"/>
            <ac:cxnSpMk id="16" creationId="{0ED4C6A7-C4C8-4A93-A98C-3B710DB5A3A4}"/>
          </ac:cxnSpMkLst>
        </pc:cxnChg>
        <pc:cxnChg chg="del mod">
          <ac:chgData name="Erik Král" userId="e92e8e71-05aa-4c44-9728-5ff1a0a20d65" providerId="ADAL" clId="{6122671C-CF26-4307-8FB5-BB50D81720C3}" dt="2020-02-18T11:36:23.939" v="979" actId="478"/>
          <ac:cxnSpMkLst>
            <pc:docMk/>
            <pc:sldMk cId="3914318594" sldId="308"/>
            <ac:cxnSpMk id="19" creationId="{84BC8A9B-4906-45F7-AF70-D9711EB6D643}"/>
          </ac:cxnSpMkLst>
        </pc:cxnChg>
      </pc:sldChg>
      <pc:sldChg chg="add del">
        <pc:chgData name="Erik Král" userId="e92e8e71-05aa-4c44-9728-5ff1a0a20d65" providerId="ADAL" clId="{6122671C-CF26-4307-8FB5-BB50D81720C3}" dt="2020-02-18T10:03:14.292" v="962" actId="2696"/>
        <pc:sldMkLst>
          <pc:docMk/>
          <pc:sldMk cId="1551682540" sldId="309"/>
        </pc:sldMkLst>
      </pc:sldChg>
      <pc:sldChg chg="add del">
        <pc:chgData name="Erik Král" userId="e92e8e71-05aa-4c44-9728-5ff1a0a20d65" providerId="ADAL" clId="{6122671C-CF26-4307-8FB5-BB50D81720C3}" dt="2020-02-18T10:03:14.294" v="963" actId="2696"/>
        <pc:sldMkLst>
          <pc:docMk/>
          <pc:sldMk cId="1945660976" sldId="310"/>
        </pc:sldMkLst>
      </pc:sldChg>
      <pc:sldChg chg="add del">
        <pc:chgData name="Erik Král" userId="e92e8e71-05aa-4c44-9728-5ff1a0a20d65" providerId="ADAL" clId="{6122671C-CF26-4307-8FB5-BB50D81720C3}" dt="2020-02-18T10:02:55.816" v="960" actId="2696"/>
        <pc:sldMkLst>
          <pc:docMk/>
          <pc:sldMk cId="1788249774" sldId="311"/>
        </pc:sldMkLst>
      </pc:sldChg>
      <pc:sldChg chg="add del">
        <pc:chgData name="Erik Král" userId="e92e8e71-05aa-4c44-9728-5ff1a0a20d65" providerId="ADAL" clId="{6122671C-CF26-4307-8FB5-BB50D81720C3}" dt="2020-02-18T10:03:14.290" v="961" actId="2696"/>
        <pc:sldMkLst>
          <pc:docMk/>
          <pc:sldMk cId="727054412" sldId="312"/>
        </pc:sldMkLst>
      </pc:sldChg>
      <pc:sldChg chg="addSp delSp modSp add">
        <pc:chgData name="Erik Král" userId="e92e8e71-05aa-4c44-9728-5ff1a0a20d65" providerId="ADAL" clId="{6122671C-CF26-4307-8FB5-BB50D81720C3}" dt="2020-02-18T09:44:44.102" v="95" actId="113"/>
        <pc:sldMkLst>
          <pc:docMk/>
          <pc:sldMk cId="3986737100" sldId="323"/>
        </pc:sldMkLst>
        <pc:spChg chg="mod">
          <ac:chgData name="Erik Král" userId="e92e8e71-05aa-4c44-9728-5ff1a0a20d65" providerId="ADAL" clId="{6122671C-CF26-4307-8FB5-BB50D81720C3}" dt="2020-02-18T09:44:21.844" v="92" actId="14100"/>
          <ac:spMkLst>
            <pc:docMk/>
            <pc:sldMk cId="3986737100" sldId="323"/>
            <ac:spMk id="3" creationId="{3DFACFBE-A6C4-4152-BF76-5CDDA49EF5D0}"/>
          </ac:spMkLst>
        </pc:spChg>
        <pc:spChg chg="del">
          <ac:chgData name="Erik Král" userId="e92e8e71-05aa-4c44-9728-5ff1a0a20d65" providerId="ADAL" clId="{6122671C-CF26-4307-8FB5-BB50D81720C3}" dt="2020-02-18T09:43:17.476" v="78" actId="478"/>
          <ac:spMkLst>
            <pc:docMk/>
            <pc:sldMk cId="3986737100" sldId="323"/>
            <ac:spMk id="4" creationId="{70BA346B-DC98-449A-A188-5326FE0BF724}"/>
          </ac:spMkLst>
        </pc:spChg>
        <pc:spChg chg="add mod">
          <ac:chgData name="Erik Král" userId="e92e8e71-05aa-4c44-9728-5ff1a0a20d65" providerId="ADAL" clId="{6122671C-CF26-4307-8FB5-BB50D81720C3}" dt="2020-02-18T09:44:44.102" v="95" actId="113"/>
          <ac:spMkLst>
            <pc:docMk/>
            <pc:sldMk cId="3986737100" sldId="323"/>
            <ac:spMk id="6" creationId="{F9E547F2-5F60-4CFB-A001-AE769A4CFC1F}"/>
          </ac:spMkLst>
        </pc:spChg>
      </pc:sldChg>
      <pc:sldChg chg="addSp delSp modSp add">
        <pc:chgData name="Erik Král" userId="e92e8e71-05aa-4c44-9728-5ff1a0a20d65" providerId="ADAL" clId="{6122671C-CF26-4307-8FB5-BB50D81720C3}" dt="2020-02-18T09:54:47.087" v="542" actId="114"/>
        <pc:sldMkLst>
          <pc:docMk/>
          <pc:sldMk cId="2987657813" sldId="324"/>
        </pc:sldMkLst>
        <pc:spChg chg="mod">
          <ac:chgData name="Erik Král" userId="e92e8e71-05aa-4c44-9728-5ff1a0a20d65" providerId="ADAL" clId="{6122671C-CF26-4307-8FB5-BB50D81720C3}" dt="2020-02-18T09:54:08.607" v="434" actId="20577"/>
          <ac:spMkLst>
            <pc:docMk/>
            <pc:sldMk cId="2987657813" sldId="324"/>
            <ac:spMk id="2" creationId="{D868D934-1E0A-4789-B2AC-54E99814DBE9}"/>
          </ac:spMkLst>
        </pc:spChg>
        <pc:spChg chg="mod">
          <ac:chgData name="Erik Král" userId="e92e8e71-05aa-4c44-9728-5ff1a0a20d65" providerId="ADAL" clId="{6122671C-CF26-4307-8FB5-BB50D81720C3}" dt="2020-02-18T09:54:47.087" v="542" actId="114"/>
          <ac:spMkLst>
            <pc:docMk/>
            <pc:sldMk cId="2987657813" sldId="324"/>
            <ac:spMk id="3" creationId="{3DFACFBE-A6C4-4152-BF76-5CDDA49EF5D0}"/>
          </ac:spMkLst>
        </pc:spChg>
        <pc:spChg chg="add del mod">
          <ac:chgData name="Erik Král" userId="e92e8e71-05aa-4c44-9728-5ff1a0a20d65" providerId="ADAL" clId="{6122671C-CF26-4307-8FB5-BB50D81720C3}" dt="2020-02-18T09:53:10.949" v="407" actId="478"/>
          <ac:spMkLst>
            <pc:docMk/>
            <pc:sldMk cId="2987657813" sldId="324"/>
            <ac:spMk id="4" creationId="{31278129-6758-4601-9F18-2BA44ACD0979}"/>
          </ac:spMkLst>
        </pc:spChg>
        <pc:spChg chg="del">
          <ac:chgData name="Erik Král" userId="e92e8e71-05aa-4c44-9728-5ff1a0a20d65" providerId="ADAL" clId="{6122671C-CF26-4307-8FB5-BB50D81720C3}" dt="2020-02-18T09:47:33.216" v="200" actId="478"/>
          <ac:spMkLst>
            <pc:docMk/>
            <pc:sldMk cId="2987657813" sldId="324"/>
            <ac:spMk id="6" creationId="{F9E547F2-5F60-4CFB-A001-AE769A4CFC1F}"/>
          </ac:spMkLst>
        </pc:spChg>
        <pc:spChg chg="add del mod">
          <ac:chgData name="Erik Král" userId="e92e8e71-05aa-4c44-9728-5ff1a0a20d65" providerId="ADAL" clId="{6122671C-CF26-4307-8FB5-BB50D81720C3}" dt="2020-02-18T09:53:10.040" v="406"/>
          <ac:spMkLst>
            <pc:docMk/>
            <pc:sldMk cId="2987657813" sldId="324"/>
            <ac:spMk id="7" creationId="{BBD99E07-52E4-4E82-964C-85C5B5616E80}"/>
          </ac:spMkLst>
        </pc:spChg>
      </pc:sldChg>
      <pc:sldChg chg="addSp delSp modSp add">
        <pc:chgData name="Erik Král" userId="e92e8e71-05aa-4c44-9728-5ff1a0a20d65" providerId="ADAL" clId="{6122671C-CF26-4307-8FB5-BB50D81720C3}" dt="2020-02-18T09:57:58.774" v="821" actId="1076"/>
        <pc:sldMkLst>
          <pc:docMk/>
          <pc:sldMk cId="1121379404" sldId="325"/>
        </pc:sldMkLst>
        <pc:spChg chg="mod">
          <ac:chgData name="Erik Král" userId="e92e8e71-05aa-4c44-9728-5ff1a0a20d65" providerId="ADAL" clId="{6122671C-CF26-4307-8FB5-BB50D81720C3}" dt="2020-02-18T09:55:00.434" v="559" actId="20577"/>
          <ac:spMkLst>
            <pc:docMk/>
            <pc:sldMk cId="1121379404" sldId="325"/>
            <ac:spMk id="2" creationId="{D868D934-1E0A-4789-B2AC-54E99814DBE9}"/>
          </ac:spMkLst>
        </pc:spChg>
        <pc:spChg chg="mod">
          <ac:chgData name="Erik Král" userId="e92e8e71-05aa-4c44-9728-5ff1a0a20d65" providerId="ADAL" clId="{6122671C-CF26-4307-8FB5-BB50D81720C3}" dt="2020-02-18T09:57:08.091" v="815" actId="20577"/>
          <ac:spMkLst>
            <pc:docMk/>
            <pc:sldMk cId="1121379404" sldId="325"/>
            <ac:spMk id="3" creationId="{3DFACFBE-A6C4-4152-BF76-5CDDA49EF5D0}"/>
          </ac:spMkLst>
        </pc:spChg>
        <pc:spChg chg="del">
          <ac:chgData name="Erik Král" userId="e92e8e71-05aa-4c44-9728-5ff1a0a20d65" providerId="ADAL" clId="{6122671C-CF26-4307-8FB5-BB50D81720C3}" dt="2020-02-18T09:55:43.897" v="665" actId="478"/>
          <ac:spMkLst>
            <pc:docMk/>
            <pc:sldMk cId="1121379404" sldId="325"/>
            <ac:spMk id="4" creationId="{31278129-6758-4601-9F18-2BA44ACD0979}"/>
          </ac:spMkLst>
        </pc:spChg>
        <pc:spChg chg="add del mod">
          <ac:chgData name="Erik Král" userId="e92e8e71-05aa-4c44-9728-5ff1a0a20d65" providerId="ADAL" clId="{6122671C-CF26-4307-8FB5-BB50D81720C3}" dt="2020-02-18T09:57:44.617" v="816" actId="478"/>
          <ac:spMkLst>
            <pc:docMk/>
            <pc:sldMk cId="1121379404" sldId="325"/>
            <ac:spMk id="6" creationId="{45D75788-7D10-49CC-B8A8-868F16DDB449}"/>
          </ac:spMkLst>
        </pc:spChg>
        <pc:spChg chg="add mod">
          <ac:chgData name="Erik Král" userId="e92e8e71-05aa-4c44-9728-5ff1a0a20d65" providerId="ADAL" clId="{6122671C-CF26-4307-8FB5-BB50D81720C3}" dt="2020-02-18T09:57:58.774" v="821" actId="1076"/>
          <ac:spMkLst>
            <pc:docMk/>
            <pc:sldMk cId="1121379404" sldId="325"/>
            <ac:spMk id="7" creationId="{EB60F942-A9A0-4016-96B5-405D4B931AD2}"/>
          </ac:spMkLst>
        </pc:spChg>
      </pc:sldChg>
      <pc:sldChg chg="modSp add del">
        <pc:chgData name="Erik Král" userId="e92e8e71-05aa-4c44-9728-5ff1a0a20d65" providerId="ADAL" clId="{6122671C-CF26-4307-8FB5-BB50D81720C3}" dt="2020-02-18T09:53:07.048" v="397"/>
        <pc:sldMkLst>
          <pc:docMk/>
          <pc:sldMk cId="2126236578" sldId="325"/>
        </pc:sldMkLst>
        <pc:spChg chg="mod">
          <ac:chgData name="Erik Král" userId="e92e8e71-05aa-4c44-9728-5ff1a0a20d65" providerId="ADAL" clId="{6122671C-CF26-4307-8FB5-BB50D81720C3}" dt="2020-02-18T09:53:06.596" v="395" actId="20577"/>
          <ac:spMkLst>
            <pc:docMk/>
            <pc:sldMk cId="2126236578" sldId="325"/>
            <ac:spMk id="3" creationId="{3DFACFBE-A6C4-4152-BF76-5CDDA49EF5D0}"/>
          </ac:spMkLst>
        </pc:spChg>
      </pc:sldChg>
      <pc:sldChg chg="modSp add ord">
        <pc:chgData name="Erik Král" userId="e92e8e71-05aa-4c44-9728-5ff1a0a20d65" providerId="ADAL" clId="{6122671C-CF26-4307-8FB5-BB50D81720C3}" dt="2020-02-18T09:56:22.934" v="723"/>
        <pc:sldMkLst>
          <pc:docMk/>
          <pc:sldMk cId="4133255848" sldId="326"/>
        </pc:sldMkLst>
        <pc:spChg chg="mod">
          <ac:chgData name="Erik Král" userId="e92e8e71-05aa-4c44-9728-5ff1a0a20d65" providerId="ADAL" clId="{6122671C-CF26-4307-8FB5-BB50D81720C3}" dt="2020-02-18T09:56:16.460" v="722" actId="20577"/>
          <ac:spMkLst>
            <pc:docMk/>
            <pc:sldMk cId="4133255848" sldId="326"/>
            <ac:spMk id="3" creationId="{3DFACFBE-A6C4-4152-BF76-5CDDA49EF5D0}"/>
          </ac:spMkLst>
        </pc:spChg>
      </pc:sldChg>
      <pc:sldChg chg="addSp delSp modSp add">
        <pc:chgData name="Erik Král" userId="e92e8e71-05aa-4c44-9728-5ff1a0a20d65" providerId="ADAL" clId="{6122671C-CF26-4307-8FB5-BB50D81720C3}" dt="2020-02-18T10:01:28.062" v="948" actId="1076"/>
        <pc:sldMkLst>
          <pc:docMk/>
          <pc:sldMk cId="3185161015" sldId="327"/>
        </pc:sldMkLst>
        <pc:spChg chg="mod">
          <ac:chgData name="Erik Král" userId="e92e8e71-05aa-4c44-9728-5ff1a0a20d65" providerId="ADAL" clId="{6122671C-CF26-4307-8FB5-BB50D81720C3}" dt="2020-02-18T09:59:16.105" v="835" actId="27636"/>
          <ac:spMkLst>
            <pc:docMk/>
            <pc:sldMk cId="3185161015" sldId="327"/>
            <ac:spMk id="2" creationId="{D868D934-1E0A-4789-B2AC-54E99814DBE9}"/>
          </ac:spMkLst>
        </pc:spChg>
        <pc:spChg chg="mod">
          <ac:chgData name="Erik Král" userId="e92e8e71-05aa-4c44-9728-5ff1a0a20d65" providerId="ADAL" clId="{6122671C-CF26-4307-8FB5-BB50D81720C3}" dt="2020-02-18T09:59:49.640" v="943" actId="114"/>
          <ac:spMkLst>
            <pc:docMk/>
            <pc:sldMk cId="3185161015" sldId="327"/>
            <ac:spMk id="3" creationId="{3DFACFBE-A6C4-4152-BF76-5CDDA49EF5D0}"/>
          </ac:spMkLst>
        </pc:spChg>
        <pc:spChg chg="del">
          <ac:chgData name="Erik Král" userId="e92e8e71-05aa-4c44-9728-5ff1a0a20d65" providerId="ADAL" clId="{6122671C-CF26-4307-8FB5-BB50D81720C3}" dt="2020-02-18T09:59:53.521" v="944" actId="478"/>
          <ac:spMkLst>
            <pc:docMk/>
            <pc:sldMk cId="3185161015" sldId="327"/>
            <ac:spMk id="4" creationId="{31278129-6758-4601-9F18-2BA44ACD0979}"/>
          </ac:spMkLst>
        </pc:spChg>
        <pc:spChg chg="add mod">
          <ac:chgData name="Erik Král" userId="e92e8e71-05aa-4c44-9728-5ff1a0a20d65" providerId="ADAL" clId="{6122671C-CF26-4307-8FB5-BB50D81720C3}" dt="2020-02-18T10:01:28.062" v="948" actId="1076"/>
          <ac:spMkLst>
            <pc:docMk/>
            <pc:sldMk cId="3185161015" sldId="327"/>
            <ac:spMk id="6" creationId="{53EA0B6B-9766-4960-BB87-785D9DF5D9FA}"/>
          </ac:spMkLst>
        </pc:spChg>
      </pc:sldChg>
    </pc:docChg>
  </pc:docChgLst>
  <pc:docChgLst>
    <pc:chgData name="Erik Král" userId="e92e8e71-05aa-4c44-9728-5ff1a0a20d65" providerId="ADAL" clId="{86232AB3-871B-40DD-8A29-1F78ED786380}"/>
    <pc:docChg chg="undo custSel addSld delSld modSld sldOrd">
      <pc:chgData name="Erik Král" userId="e92e8e71-05aa-4c44-9728-5ff1a0a20d65" providerId="ADAL" clId="{86232AB3-871B-40DD-8A29-1F78ED786380}" dt="2020-02-17T14:53:07.472" v="3265" actId="113"/>
      <pc:docMkLst>
        <pc:docMk/>
      </pc:docMkLst>
      <pc:sldChg chg="modSp">
        <pc:chgData name="Erik Král" userId="e92e8e71-05aa-4c44-9728-5ff1a0a20d65" providerId="ADAL" clId="{86232AB3-871B-40DD-8A29-1F78ED786380}" dt="2020-02-17T08:32:22.898" v="80" actId="20577"/>
        <pc:sldMkLst>
          <pc:docMk/>
          <pc:sldMk cId="2148507867" sldId="256"/>
        </pc:sldMkLst>
        <pc:spChg chg="mod">
          <ac:chgData name="Erik Král" userId="e92e8e71-05aa-4c44-9728-5ff1a0a20d65" providerId="ADAL" clId="{86232AB3-871B-40DD-8A29-1F78ED786380}" dt="2020-02-17T08:32:22.898" v="80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86232AB3-871B-40DD-8A29-1F78ED786380}" dt="2020-02-17T14:50:27.581" v="3154" actId="27636"/>
        <pc:sldMkLst>
          <pc:docMk/>
          <pc:sldMk cId="3410786804" sldId="280"/>
        </pc:sldMkLst>
        <pc:spChg chg="mod">
          <ac:chgData name="Erik Král" userId="e92e8e71-05aa-4c44-9728-5ff1a0a20d65" providerId="ADAL" clId="{86232AB3-871B-40DD-8A29-1F78ED786380}" dt="2020-02-17T14:50:27.581" v="3154" actId="27636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6232AB3-871B-40DD-8A29-1F78ED786380}" dt="2020-02-17T14:50:46.536" v="3155" actId="113"/>
        <pc:sldMkLst>
          <pc:docMk/>
          <pc:sldMk cId="590704556" sldId="281"/>
        </pc:sldMkLst>
        <pc:spChg chg="mod">
          <ac:chgData name="Erik Král" userId="e92e8e71-05aa-4c44-9728-5ff1a0a20d65" providerId="ADAL" clId="{86232AB3-871B-40DD-8A29-1F78ED786380}" dt="2020-02-17T14:50:46.536" v="3155" actId="113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86232AB3-871B-40DD-8A29-1F78ED786380}" dt="2020-02-17T09:20:13.600" v="1445" actId="20577"/>
        <pc:sldMkLst>
          <pc:docMk/>
          <pc:sldMk cId="2128216432" sldId="289"/>
        </pc:sldMkLst>
        <pc:spChg chg="mod">
          <ac:chgData name="Erik Král" userId="e92e8e71-05aa-4c44-9728-5ff1a0a20d65" providerId="ADAL" clId="{86232AB3-871B-40DD-8A29-1F78ED786380}" dt="2020-02-17T09:20:13.600" v="1445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86232AB3-871B-40DD-8A29-1F78ED786380}" dt="2020-02-17T09:28:18.918" v="1453"/>
        <pc:sldMkLst>
          <pc:docMk/>
          <pc:sldMk cId="2076725490" sldId="291"/>
        </pc:sldMkLst>
        <pc:spChg chg="mod">
          <ac:chgData name="Erik Král" userId="e92e8e71-05aa-4c44-9728-5ff1a0a20d65" providerId="ADAL" clId="{86232AB3-871B-40DD-8A29-1F78ED786380}" dt="2020-02-17T09:28:18.918" v="1453"/>
          <ac:spMkLst>
            <pc:docMk/>
            <pc:sldMk cId="2076725490" sldId="291"/>
            <ac:spMk id="3" creationId="{B6C62CBC-4977-4BC1-AE25-4CBA0844D76D}"/>
          </ac:spMkLst>
        </pc:spChg>
      </pc:sldChg>
      <pc:sldChg chg="addSp delSp modSp">
        <pc:chgData name="Erik Král" userId="e92e8e71-05aa-4c44-9728-5ff1a0a20d65" providerId="ADAL" clId="{86232AB3-871B-40DD-8A29-1F78ED786380}" dt="2020-02-17T09:17:40.931" v="1334" actId="1076"/>
        <pc:sldMkLst>
          <pc:docMk/>
          <pc:sldMk cId="376070588" sldId="293"/>
        </pc:sldMkLst>
        <pc:spChg chg="mod">
          <ac:chgData name="Erik Král" userId="e92e8e71-05aa-4c44-9728-5ff1a0a20d65" providerId="ADAL" clId="{86232AB3-871B-40DD-8A29-1F78ED786380}" dt="2020-02-17T09:17:14.216" v="1333" actId="1076"/>
          <ac:spMkLst>
            <pc:docMk/>
            <pc:sldMk cId="376070588" sldId="293"/>
            <ac:spMk id="3" creationId="{1181A6E5-BA63-45AD-B938-B8A3B99EB1D7}"/>
          </ac:spMkLst>
        </pc:spChg>
        <pc:spChg chg="add del">
          <ac:chgData name="Erik Král" userId="e92e8e71-05aa-4c44-9728-5ff1a0a20d65" providerId="ADAL" clId="{86232AB3-871B-40DD-8A29-1F78ED786380}" dt="2020-02-17T09:12:34.133" v="1096" actId="478"/>
          <ac:spMkLst>
            <pc:docMk/>
            <pc:sldMk cId="376070588" sldId="293"/>
            <ac:spMk id="4" creationId="{F9D4288B-85C9-4641-96E8-DA76A109E09A}"/>
          </ac:spMkLst>
        </pc:spChg>
        <pc:spChg chg="add mod">
          <ac:chgData name="Erik Král" userId="e92e8e71-05aa-4c44-9728-5ff1a0a20d65" providerId="ADAL" clId="{86232AB3-871B-40DD-8A29-1F78ED786380}" dt="2020-02-17T09:17:40.931" v="1334" actId="1076"/>
          <ac:spMkLst>
            <pc:docMk/>
            <pc:sldMk cId="376070588" sldId="293"/>
            <ac:spMk id="6" creationId="{688E21AA-ACC2-4793-85BD-9A622A5CF44B}"/>
          </ac:spMkLst>
        </pc:spChg>
        <pc:spChg chg="del">
          <ac:chgData name="Erik Král" userId="e92e8e71-05aa-4c44-9728-5ff1a0a20d65" providerId="ADAL" clId="{86232AB3-871B-40DD-8A29-1F78ED786380}" dt="2020-02-17T09:12:28.747" v="1094" actId="478"/>
          <ac:spMkLst>
            <pc:docMk/>
            <pc:sldMk cId="376070588" sldId="293"/>
            <ac:spMk id="7" creationId="{64BA7A26-9DCE-4A38-A1DF-0AC889DEF6F5}"/>
          </ac:spMkLst>
        </pc:spChg>
      </pc:sldChg>
      <pc:sldChg chg="addSp delSp modSp">
        <pc:chgData name="Erik Král" userId="e92e8e71-05aa-4c44-9728-5ff1a0a20d65" providerId="ADAL" clId="{86232AB3-871B-40DD-8A29-1F78ED786380}" dt="2020-02-17T14:52:05.279" v="3261" actId="20577"/>
        <pc:sldMkLst>
          <pc:docMk/>
          <pc:sldMk cId="2635107464" sldId="294"/>
        </pc:sldMkLst>
        <pc:spChg chg="mod">
          <ac:chgData name="Erik Král" userId="e92e8e71-05aa-4c44-9728-5ff1a0a20d65" providerId="ADAL" clId="{86232AB3-871B-40DD-8A29-1F78ED786380}" dt="2020-02-17T09:14:48.857" v="1274" actId="20577"/>
          <ac:spMkLst>
            <pc:docMk/>
            <pc:sldMk cId="2635107464" sldId="294"/>
            <ac:spMk id="2" creationId="{CAEE61F0-F722-4A9A-8022-51CBC2722316}"/>
          </ac:spMkLst>
        </pc:spChg>
        <pc:spChg chg="mod">
          <ac:chgData name="Erik Král" userId="e92e8e71-05aa-4c44-9728-5ff1a0a20d65" providerId="ADAL" clId="{86232AB3-871B-40DD-8A29-1F78ED786380}" dt="2020-02-17T14:52:05.279" v="3261" actId="20577"/>
          <ac:spMkLst>
            <pc:docMk/>
            <pc:sldMk cId="2635107464" sldId="294"/>
            <ac:spMk id="3" creationId="{1181A6E5-BA63-45AD-B938-B8A3B99EB1D7}"/>
          </ac:spMkLst>
        </pc:spChg>
        <pc:spChg chg="del">
          <ac:chgData name="Erik Král" userId="e92e8e71-05aa-4c44-9728-5ff1a0a20d65" providerId="ADAL" clId="{86232AB3-871B-40DD-8A29-1F78ED786380}" dt="2020-02-17T09:13:03.892" v="1103" actId="478"/>
          <ac:spMkLst>
            <pc:docMk/>
            <pc:sldMk cId="2635107464" sldId="294"/>
            <ac:spMk id="4" creationId="{51A5E396-6D1B-4F36-8D4E-9B394E28BEB5}"/>
          </ac:spMkLst>
        </pc:spChg>
        <pc:spChg chg="add del mod">
          <ac:chgData name="Erik Král" userId="e92e8e71-05aa-4c44-9728-5ff1a0a20d65" providerId="ADAL" clId="{86232AB3-871B-40DD-8A29-1F78ED786380}" dt="2020-02-17T09:16:19.896" v="1328" actId="478"/>
          <ac:spMkLst>
            <pc:docMk/>
            <pc:sldMk cId="2635107464" sldId="294"/>
            <ac:spMk id="6" creationId="{40E84B51-B004-4873-9562-723007119428}"/>
          </ac:spMkLst>
        </pc:spChg>
        <pc:spChg chg="add mod">
          <ac:chgData name="Erik Král" userId="e92e8e71-05aa-4c44-9728-5ff1a0a20d65" providerId="ADAL" clId="{86232AB3-871B-40DD-8A29-1F78ED786380}" dt="2020-02-17T09:17:50.900" v="1335" actId="1076"/>
          <ac:spMkLst>
            <pc:docMk/>
            <pc:sldMk cId="2635107464" sldId="294"/>
            <ac:spMk id="7" creationId="{B971136A-EA9F-406F-BEB4-A41AD2596473}"/>
          </ac:spMkLst>
        </pc:spChg>
      </pc:sldChg>
      <pc:sldChg chg="modSp">
        <pc:chgData name="Erik Král" userId="e92e8e71-05aa-4c44-9728-5ff1a0a20d65" providerId="ADAL" clId="{86232AB3-871B-40DD-8A29-1F78ED786380}" dt="2020-02-17T14:10:09.845" v="1890" actId="114"/>
        <pc:sldMkLst>
          <pc:docMk/>
          <pc:sldMk cId="724515235" sldId="295"/>
        </pc:sldMkLst>
        <pc:spChg chg="mod">
          <ac:chgData name="Erik Král" userId="e92e8e71-05aa-4c44-9728-5ff1a0a20d65" providerId="ADAL" clId="{86232AB3-871B-40DD-8A29-1F78ED786380}" dt="2020-02-17T14:10:09.845" v="1890" actId="114"/>
          <ac:spMkLst>
            <pc:docMk/>
            <pc:sldMk cId="724515235" sldId="295"/>
            <ac:spMk id="3" creationId="{7640BC72-9CFF-4CBA-8075-5B29C8FCC211}"/>
          </ac:spMkLst>
        </pc:spChg>
      </pc:sldChg>
      <pc:sldChg chg="addSp delSp modSp">
        <pc:chgData name="Erik Král" userId="e92e8e71-05aa-4c44-9728-5ff1a0a20d65" providerId="ADAL" clId="{86232AB3-871B-40DD-8A29-1F78ED786380}" dt="2020-02-17T14:52:28.809" v="3262" actId="113"/>
        <pc:sldMkLst>
          <pc:docMk/>
          <pc:sldMk cId="695432248" sldId="296"/>
        </pc:sldMkLst>
        <pc:spChg chg="mod">
          <ac:chgData name="Erik Král" userId="e92e8e71-05aa-4c44-9728-5ff1a0a20d65" providerId="ADAL" clId="{86232AB3-871B-40DD-8A29-1F78ED786380}" dt="2020-02-17T14:10:24.174" v="1898" actId="20577"/>
          <ac:spMkLst>
            <pc:docMk/>
            <pc:sldMk cId="695432248" sldId="296"/>
            <ac:spMk id="2" creationId="{0EDBCD20-2878-4EB7-95C5-FE8CA03626C2}"/>
          </ac:spMkLst>
        </pc:spChg>
        <pc:spChg chg="add mod">
          <ac:chgData name="Erik Král" userId="e92e8e71-05aa-4c44-9728-5ff1a0a20d65" providerId="ADAL" clId="{86232AB3-871B-40DD-8A29-1F78ED786380}" dt="2020-02-17T14:52:28.809" v="3262" actId="113"/>
          <ac:spMkLst>
            <pc:docMk/>
            <pc:sldMk cId="695432248" sldId="296"/>
            <ac:spMk id="3" creationId="{A41580D7-5D84-40F5-95F3-2E21206E1635}"/>
          </ac:spMkLst>
        </pc:spChg>
        <pc:spChg chg="add mod">
          <ac:chgData name="Erik Král" userId="e92e8e71-05aa-4c44-9728-5ff1a0a20d65" providerId="ADAL" clId="{86232AB3-871B-40DD-8A29-1F78ED786380}" dt="2020-02-17T14:23:58.851" v="2236" actId="14100"/>
          <ac:spMkLst>
            <pc:docMk/>
            <pc:sldMk cId="695432248" sldId="296"/>
            <ac:spMk id="4" creationId="{C0E75FD6-2E5B-4194-9C30-2716B71E5091}"/>
          </ac:spMkLst>
        </pc:spChg>
        <pc:spChg chg="del">
          <ac:chgData name="Erik Král" userId="e92e8e71-05aa-4c44-9728-5ff1a0a20d65" providerId="ADAL" clId="{86232AB3-871B-40DD-8A29-1F78ED786380}" dt="2020-02-17T14:18:57.590" v="1899" actId="478"/>
          <ac:spMkLst>
            <pc:docMk/>
            <pc:sldMk cId="695432248" sldId="296"/>
            <ac:spMk id="9" creationId="{A9EEB513-6BE5-468D-A9BA-56B8230124B4}"/>
          </ac:spMkLst>
        </pc:spChg>
      </pc:sldChg>
      <pc:sldChg chg="del">
        <pc:chgData name="Erik Král" userId="e92e8e71-05aa-4c44-9728-5ff1a0a20d65" providerId="ADAL" clId="{86232AB3-871B-40DD-8A29-1F78ED786380}" dt="2020-02-17T14:45:13.739" v="3069" actId="2696"/>
        <pc:sldMkLst>
          <pc:docMk/>
          <pc:sldMk cId="2160783611" sldId="297"/>
        </pc:sldMkLst>
      </pc:sldChg>
      <pc:sldChg chg="addSp delSp modSp">
        <pc:chgData name="Erik Král" userId="e92e8e71-05aa-4c44-9728-5ff1a0a20d65" providerId="ADAL" clId="{86232AB3-871B-40DD-8A29-1F78ED786380}" dt="2020-02-17T13:20:54.826" v="1527" actId="20577"/>
        <pc:sldMkLst>
          <pc:docMk/>
          <pc:sldMk cId="4233729642" sldId="298"/>
        </pc:sldMkLst>
        <pc:spChg chg="mod">
          <ac:chgData name="Erik Král" userId="e92e8e71-05aa-4c44-9728-5ff1a0a20d65" providerId="ADAL" clId="{86232AB3-871B-40DD-8A29-1F78ED786380}" dt="2020-02-17T09:34:41.505" v="1473" actId="20577"/>
          <ac:spMkLst>
            <pc:docMk/>
            <pc:sldMk cId="4233729642" sldId="298"/>
            <ac:spMk id="2" creationId="{D868D934-1E0A-4789-B2AC-54E99814DBE9}"/>
          </ac:spMkLst>
        </pc:spChg>
        <pc:spChg chg="mod">
          <ac:chgData name="Erik Král" userId="e92e8e71-05aa-4c44-9728-5ff1a0a20d65" providerId="ADAL" clId="{86232AB3-871B-40DD-8A29-1F78ED786380}" dt="2020-02-17T13:20:54.826" v="1527" actId="20577"/>
          <ac:spMkLst>
            <pc:docMk/>
            <pc:sldMk cId="4233729642" sldId="298"/>
            <ac:spMk id="3" creationId="{3DFACFBE-A6C4-4152-BF76-5CDDA49EF5D0}"/>
          </ac:spMkLst>
        </pc:spChg>
        <pc:spChg chg="add mod">
          <ac:chgData name="Erik Král" userId="e92e8e71-05aa-4c44-9728-5ff1a0a20d65" providerId="ADAL" clId="{86232AB3-871B-40DD-8A29-1F78ED786380}" dt="2020-02-17T09:38:27.626" v="1515" actId="1076"/>
          <ac:spMkLst>
            <pc:docMk/>
            <pc:sldMk cId="4233729642" sldId="298"/>
            <ac:spMk id="4" creationId="{70BA346B-DC98-449A-A188-5326FE0BF724}"/>
          </ac:spMkLst>
        </pc:spChg>
        <pc:spChg chg="del">
          <ac:chgData name="Erik Král" userId="e92e8e71-05aa-4c44-9728-5ff1a0a20d65" providerId="ADAL" clId="{86232AB3-871B-40DD-8A29-1F78ED786380}" dt="2020-02-17T09:36:58.620" v="1508" actId="478"/>
          <ac:spMkLst>
            <pc:docMk/>
            <pc:sldMk cId="4233729642" sldId="298"/>
            <ac:spMk id="14" creationId="{BDCB2578-0B66-4485-B2BE-9BBAD65022B2}"/>
          </ac:spMkLst>
        </pc:spChg>
        <pc:spChg chg="del">
          <ac:chgData name="Erik Král" userId="e92e8e71-05aa-4c44-9728-5ff1a0a20d65" providerId="ADAL" clId="{86232AB3-871B-40DD-8A29-1F78ED786380}" dt="2020-02-17T09:36:58.620" v="1508" actId="478"/>
          <ac:spMkLst>
            <pc:docMk/>
            <pc:sldMk cId="4233729642" sldId="298"/>
            <ac:spMk id="16" creationId="{EFC595A5-74A4-418A-B4A3-97D3F261E031}"/>
          </ac:spMkLst>
        </pc:spChg>
        <pc:spChg chg="del">
          <ac:chgData name="Erik Král" userId="e92e8e71-05aa-4c44-9728-5ff1a0a20d65" providerId="ADAL" clId="{86232AB3-871B-40DD-8A29-1F78ED786380}" dt="2020-02-17T09:37:55.325" v="1511" actId="478"/>
          <ac:spMkLst>
            <pc:docMk/>
            <pc:sldMk cId="4233729642" sldId="298"/>
            <ac:spMk id="18" creationId="{E192378F-9D99-4DA6-A75B-789E26442CC2}"/>
          </ac:spMkLst>
        </pc:spChg>
        <pc:graphicFrameChg chg="del">
          <ac:chgData name="Erik Král" userId="e92e8e71-05aa-4c44-9728-5ff1a0a20d65" providerId="ADAL" clId="{86232AB3-871B-40DD-8A29-1F78ED786380}" dt="2020-02-17T09:36:58.620" v="1508" actId="478"/>
          <ac:graphicFrameMkLst>
            <pc:docMk/>
            <pc:sldMk cId="4233729642" sldId="298"/>
            <ac:graphicFrameMk id="11" creationId="{C908D559-855B-47F4-AB7E-7216467B9F1F}"/>
          </ac:graphicFrameMkLst>
        </pc:graphicFrameChg>
        <pc:graphicFrameChg chg="del">
          <ac:chgData name="Erik Král" userId="e92e8e71-05aa-4c44-9728-5ff1a0a20d65" providerId="ADAL" clId="{86232AB3-871B-40DD-8A29-1F78ED786380}" dt="2020-02-17T09:36:58.620" v="1508" actId="478"/>
          <ac:graphicFrameMkLst>
            <pc:docMk/>
            <pc:sldMk cId="4233729642" sldId="298"/>
            <ac:graphicFrameMk id="12" creationId="{0C8A77E1-AD2D-4330-857D-456283CDA42B}"/>
          </ac:graphicFrameMkLst>
        </pc:graphicFrameChg>
        <pc:cxnChg chg="del">
          <ac:chgData name="Erik Král" userId="e92e8e71-05aa-4c44-9728-5ff1a0a20d65" providerId="ADAL" clId="{86232AB3-871B-40DD-8A29-1F78ED786380}" dt="2020-02-17T09:37:01.381" v="1509" actId="478"/>
          <ac:cxnSpMkLst>
            <pc:docMk/>
            <pc:sldMk cId="4233729642" sldId="298"/>
            <ac:cxnSpMk id="15" creationId="{57ED0C1E-8812-48B8-B0A3-52C4D914E7A6}"/>
          </ac:cxnSpMkLst>
        </pc:cxnChg>
        <pc:cxnChg chg="del">
          <ac:chgData name="Erik Král" userId="e92e8e71-05aa-4c44-9728-5ff1a0a20d65" providerId="ADAL" clId="{86232AB3-871B-40DD-8A29-1F78ED786380}" dt="2020-02-17T09:37:02.832" v="1510" actId="478"/>
          <ac:cxnSpMkLst>
            <pc:docMk/>
            <pc:sldMk cId="4233729642" sldId="298"/>
            <ac:cxnSpMk id="17" creationId="{A2D8EF26-7271-487C-94CC-5DA67CCB1C04}"/>
          </ac:cxnSpMkLst>
        </pc:cxnChg>
      </pc:sldChg>
      <pc:sldChg chg="modSp">
        <pc:chgData name="Erik Král" userId="e92e8e71-05aa-4c44-9728-5ff1a0a20d65" providerId="ADAL" clId="{86232AB3-871B-40DD-8A29-1F78ED786380}" dt="2020-02-17T13:23:59.860" v="1528" actId="20577"/>
        <pc:sldMkLst>
          <pc:docMk/>
          <pc:sldMk cId="1976289981" sldId="305"/>
        </pc:sldMkLst>
        <pc:spChg chg="mod">
          <ac:chgData name="Erik Král" userId="e92e8e71-05aa-4c44-9728-5ff1a0a20d65" providerId="ADAL" clId="{86232AB3-871B-40DD-8A29-1F78ED786380}" dt="2020-02-17T13:23:59.860" v="1528" actId="20577"/>
          <ac:spMkLst>
            <pc:docMk/>
            <pc:sldMk cId="1976289981" sldId="305"/>
            <ac:spMk id="3" creationId="{1D4409F2-15CE-4288-919C-8E23035714A5}"/>
          </ac:spMkLst>
        </pc:spChg>
      </pc:sldChg>
      <pc:sldChg chg="addSp delSp modSp">
        <pc:chgData name="Erik Král" userId="e92e8e71-05aa-4c44-9728-5ff1a0a20d65" providerId="ADAL" clId="{86232AB3-871B-40DD-8A29-1F78ED786380}" dt="2020-02-17T14:50:00.610" v="3152" actId="20577"/>
        <pc:sldMkLst>
          <pc:docMk/>
          <pc:sldMk cId="1826953387" sldId="306"/>
        </pc:sldMkLst>
        <pc:spChg chg="mod">
          <ac:chgData name="Erik Král" userId="e92e8e71-05aa-4c44-9728-5ff1a0a20d65" providerId="ADAL" clId="{86232AB3-871B-40DD-8A29-1F78ED786380}" dt="2020-02-17T14:50:00.610" v="3152" actId="20577"/>
          <ac:spMkLst>
            <pc:docMk/>
            <pc:sldMk cId="1826953387" sldId="306"/>
            <ac:spMk id="3" creationId="{1D4409F2-15CE-4288-919C-8E23035714A5}"/>
          </ac:spMkLst>
        </pc:spChg>
        <pc:spChg chg="add del">
          <ac:chgData name="Erik Král" userId="e92e8e71-05aa-4c44-9728-5ff1a0a20d65" providerId="ADAL" clId="{86232AB3-871B-40DD-8A29-1F78ED786380}" dt="2020-02-17T14:49:53.183" v="3147"/>
          <ac:spMkLst>
            <pc:docMk/>
            <pc:sldMk cId="1826953387" sldId="306"/>
            <ac:spMk id="4" creationId="{D4AE2F1D-D855-4010-9F5E-B4BB831AE02F}"/>
          </ac:spMkLst>
        </pc:spChg>
      </pc:sldChg>
      <pc:sldChg chg="add del">
        <pc:chgData name="Erik Král" userId="e92e8e71-05aa-4c44-9728-5ff1a0a20d65" providerId="ADAL" clId="{86232AB3-871B-40DD-8A29-1F78ED786380}" dt="2020-02-17T09:14:18.783" v="1230" actId="2696"/>
        <pc:sldMkLst>
          <pc:docMk/>
          <pc:sldMk cId="352862141" sldId="313"/>
        </pc:sldMkLst>
      </pc:sldChg>
      <pc:sldChg chg="modSp add ord">
        <pc:chgData name="Erik Král" userId="e92e8e71-05aa-4c44-9728-5ff1a0a20d65" providerId="ADAL" clId="{86232AB3-871B-40DD-8A29-1F78ED786380}" dt="2020-02-17T09:18:20.738" v="1338" actId="20577"/>
        <pc:sldMkLst>
          <pc:docMk/>
          <pc:sldMk cId="2729195521" sldId="313"/>
        </pc:sldMkLst>
        <pc:spChg chg="mod">
          <ac:chgData name="Erik Král" userId="e92e8e71-05aa-4c44-9728-5ff1a0a20d65" providerId="ADAL" clId="{86232AB3-871B-40DD-8A29-1F78ED786380}" dt="2020-02-17T09:14:44.088" v="1269" actId="20577"/>
          <ac:spMkLst>
            <pc:docMk/>
            <pc:sldMk cId="2729195521" sldId="313"/>
            <ac:spMk id="2" creationId="{CAEE61F0-F722-4A9A-8022-51CBC2722316}"/>
          </ac:spMkLst>
        </pc:spChg>
        <pc:spChg chg="mod">
          <ac:chgData name="Erik Král" userId="e92e8e71-05aa-4c44-9728-5ff1a0a20d65" providerId="ADAL" clId="{86232AB3-871B-40DD-8A29-1F78ED786380}" dt="2020-02-17T09:18:20.738" v="1338" actId="20577"/>
          <ac:spMkLst>
            <pc:docMk/>
            <pc:sldMk cId="2729195521" sldId="313"/>
            <ac:spMk id="3" creationId="{1181A6E5-BA63-45AD-B938-B8A3B99EB1D7}"/>
          </ac:spMkLst>
        </pc:spChg>
        <pc:spChg chg="mod">
          <ac:chgData name="Erik Král" userId="e92e8e71-05aa-4c44-9728-5ff1a0a20d65" providerId="ADAL" clId="{86232AB3-871B-40DD-8A29-1F78ED786380}" dt="2020-02-17T09:18:01.517" v="1336" actId="1076"/>
          <ac:spMkLst>
            <pc:docMk/>
            <pc:sldMk cId="2729195521" sldId="313"/>
            <ac:spMk id="6" creationId="{40E84B51-B004-4873-9562-723007119428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52:44.200" v="3263" actId="113"/>
        <pc:sldMkLst>
          <pc:docMk/>
          <pc:sldMk cId="1700815973" sldId="314"/>
        </pc:sldMkLst>
        <pc:spChg chg="del">
          <ac:chgData name="Erik Král" userId="e92e8e71-05aa-4c44-9728-5ff1a0a20d65" providerId="ADAL" clId="{86232AB3-871B-40DD-8A29-1F78ED786380}" dt="2020-02-17T14:22:52.367" v="2225" actId="478"/>
          <ac:spMkLst>
            <pc:docMk/>
            <pc:sldMk cId="1700815973" sldId="314"/>
            <ac:spMk id="3" creationId="{A41580D7-5D84-40F5-95F3-2E21206E1635}"/>
          </ac:spMkLst>
        </pc:spChg>
        <pc:spChg chg="mod">
          <ac:chgData name="Erik Král" userId="e92e8e71-05aa-4c44-9728-5ff1a0a20d65" providerId="ADAL" clId="{86232AB3-871B-40DD-8A29-1F78ED786380}" dt="2020-02-17T14:23:52.900" v="2235" actId="12"/>
          <ac:spMkLst>
            <pc:docMk/>
            <pc:sldMk cId="1700815973" sldId="314"/>
            <ac:spMk id="4" creationId="{C0E75FD6-2E5B-4194-9C30-2716B71E5091}"/>
          </ac:spMkLst>
        </pc:spChg>
        <pc:spChg chg="add mod">
          <ac:chgData name="Erik Král" userId="e92e8e71-05aa-4c44-9728-5ff1a0a20d65" providerId="ADAL" clId="{86232AB3-871B-40DD-8A29-1F78ED786380}" dt="2020-02-17T14:52:44.200" v="3263" actId="113"/>
          <ac:spMkLst>
            <pc:docMk/>
            <pc:sldMk cId="1700815973" sldId="314"/>
            <ac:spMk id="6" creationId="{9B7F0E87-06D4-4A1C-A2E8-8E4AC3C4B088}"/>
          </ac:spMkLst>
        </pc:spChg>
      </pc:sldChg>
      <pc:sldChg chg="addSp modSp add del">
        <pc:chgData name="Erik Král" userId="e92e8e71-05aa-4c44-9728-5ff1a0a20d65" providerId="ADAL" clId="{86232AB3-871B-40DD-8A29-1F78ED786380}" dt="2020-02-17T14:21:18.927" v="2171" actId="2696"/>
        <pc:sldMkLst>
          <pc:docMk/>
          <pc:sldMk cId="2273276612" sldId="314"/>
        </pc:sldMkLst>
        <pc:spChg chg="mod">
          <ac:chgData name="Erik Král" userId="e92e8e71-05aa-4c44-9728-5ff1a0a20d65" providerId="ADAL" clId="{86232AB3-871B-40DD-8A29-1F78ED786380}" dt="2020-02-17T14:19:40.859" v="1909" actId="1076"/>
          <ac:spMkLst>
            <pc:docMk/>
            <pc:sldMk cId="2273276612" sldId="314"/>
            <ac:spMk id="3" creationId="{A41580D7-5D84-40F5-95F3-2E21206E1635}"/>
          </ac:spMkLst>
        </pc:spChg>
        <pc:spChg chg="add mod">
          <ac:chgData name="Erik Král" userId="e92e8e71-05aa-4c44-9728-5ff1a0a20d65" providerId="ADAL" clId="{86232AB3-871B-40DD-8A29-1F78ED786380}" dt="2020-02-17T14:20:22.781" v="2077" actId="5793"/>
          <ac:spMkLst>
            <pc:docMk/>
            <pc:sldMk cId="2273276612" sldId="314"/>
            <ac:spMk id="4" creationId="{1A30A712-741D-4F20-8F34-A4CBAFD05200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53:07.472" v="3265" actId="113"/>
        <pc:sldMkLst>
          <pc:docMk/>
          <pc:sldMk cId="3918139876" sldId="315"/>
        </pc:sldMkLst>
        <pc:spChg chg="mod">
          <ac:chgData name="Erik Král" userId="e92e8e71-05aa-4c44-9728-5ff1a0a20d65" providerId="ADAL" clId="{86232AB3-871B-40DD-8A29-1F78ED786380}" dt="2020-02-17T14:24:13.105" v="2243" actId="20577"/>
          <ac:spMkLst>
            <pc:docMk/>
            <pc:sldMk cId="3918139876" sldId="315"/>
            <ac:spMk id="2" creationId="{0EDBCD20-2878-4EB7-95C5-FE8CA03626C2}"/>
          </ac:spMkLst>
        </pc:spChg>
        <pc:spChg chg="add mod">
          <ac:chgData name="Erik Král" userId="e92e8e71-05aa-4c44-9728-5ff1a0a20d65" providerId="ADAL" clId="{86232AB3-871B-40DD-8A29-1F78ED786380}" dt="2020-02-17T14:53:07.472" v="3265" actId="113"/>
          <ac:spMkLst>
            <pc:docMk/>
            <pc:sldMk cId="3918139876" sldId="315"/>
            <ac:spMk id="3" creationId="{348C04B3-C365-4B2E-8CF5-660C799B909E}"/>
          </ac:spMkLst>
        </pc:spChg>
        <pc:spChg chg="mod">
          <ac:chgData name="Erik Král" userId="e92e8e71-05aa-4c44-9728-5ff1a0a20d65" providerId="ADAL" clId="{86232AB3-871B-40DD-8A29-1F78ED786380}" dt="2020-02-17T14:26:19.189" v="2300" actId="114"/>
          <ac:spMkLst>
            <pc:docMk/>
            <pc:sldMk cId="3918139876" sldId="315"/>
            <ac:spMk id="4" creationId="{C0E75FD6-2E5B-4194-9C30-2716B71E5091}"/>
          </ac:spMkLst>
        </pc:spChg>
        <pc:spChg chg="del">
          <ac:chgData name="Erik Král" userId="e92e8e71-05aa-4c44-9728-5ff1a0a20d65" providerId="ADAL" clId="{86232AB3-871B-40DD-8A29-1F78ED786380}" dt="2020-02-17T14:26:06.926" v="2295" actId="478"/>
          <ac:spMkLst>
            <pc:docMk/>
            <pc:sldMk cId="3918139876" sldId="315"/>
            <ac:spMk id="6" creationId="{9B7F0E87-06D4-4A1C-A2E8-8E4AC3C4B088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33:10.504" v="2519" actId="20577"/>
        <pc:sldMkLst>
          <pc:docMk/>
          <pc:sldMk cId="875082852" sldId="316"/>
        </pc:sldMkLst>
        <pc:spChg chg="mod">
          <ac:chgData name="Erik Král" userId="e92e8e71-05aa-4c44-9728-5ff1a0a20d65" providerId="ADAL" clId="{86232AB3-871B-40DD-8A29-1F78ED786380}" dt="2020-02-17T14:28:00.100" v="2342" actId="20577"/>
          <ac:spMkLst>
            <pc:docMk/>
            <pc:sldMk cId="875082852" sldId="316"/>
            <ac:spMk id="2" creationId="{0EDBCD20-2878-4EB7-95C5-FE8CA03626C2}"/>
          </ac:spMkLst>
        </pc:spChg>
        <pc:spChg chg="del mod">
          <ac:chgData name="Erik Král" userId="e92e8e71-05aa-4c44-9728-5ff1a0a20d65" providerId="ADAL" clId="{86232AB3-871B-40DD-8A29-1F78ED786380}" dt="2020-02-17T14:31:05.328" v="2437" actId="478"/>
          <ac:spMkLst>
            <pc:docMk/>
            <pc:sldMk cId="875082852" sldId="316"/>
            <ac:spMk id="3" creationId="{348C04B3-C365-4B2E-8CF5-660C799B909E}"/>
          </ac:spMkLst>
        </pc:spChg>
        <pc:spChg chg="mod">
          <ac:chgData name="Erik Král" userId="e92e8e71-05aa-4c44-9728-5ff1a0a20d65" providerId="ADAL" clId="{86232AB3-871B-40DD-8A29-1F78ED786380}" dt="2020-02-17T14:28:12.064" v="2381" actId="20577"/>
          <ac:spMkLst>
            <pc:docMk/>
            <pc:sldMk cId="875082852" sldId="316"/>
            <ac:spMk id="4" creationId="{C0E75FD6-2E5B-4194-9C30-2716B71E5091}"/>
          </ac:spMkLst>
        </pc:spChg>
        <pc:spChg chg="add mod">
          <ac:chgData name="Erik Král" userId="e92e8e71-05aa-4c44-9728-5ff1a0a20d65" providerId="ADAL" clId="{86232AB3-871B-40DD-8A29-1F78ED786380}" dt="2020-02-17T14:33:10.504" v="2519" actId="20577"/>
          <ac:spMkLst>
            <pc:docMk/>
            <pc:sldMk cId="875082852" sldId="316"/>
            <ac:spMk id="6" creationId="{946598B1-6638-4D90-8C0F-1DCA23E3479A}"/>
          </ac:spMkLst>
        </pc:spChg>
      </pc:sldChg>
      <pc:sldChg chg="delSp modSp add del">
        <pc:chgData name="Erik Král" userId="e92e8e71-05aa-4c44-9728-5ff1a0a20d65" providerId="ADAL" clId="{86232AB3-871B-40DD-8A29-1F78ED786380}" dt="2020-02-17T14:27:44.043" v="2316" actId="2696"/>
        <pc:sldMkLst>
          <pc:docMk/>
          <pc:sldMk cId="1520558218" sldId="316"/>
        </pc:sldMkLst>
        <pc:spChg chg="mod">
          <ac:chgData name="Erik Král" userId="e92e8e71-05aa-4c44-9728-5ff1a0a20d65" providerId="ADAL" clId="{86232AB3-871B-40DD-8A29-1F78ED786380}" dt="2020-02-17T14:27:33.169" v="2314" actId="20577"/>
          <ac:spMkLst>
            <pc:docMk/>
            <pc:sldMk cId="1520558218" sldId="316"/>
            <ac:spMk id="2" creationId="{8D75ED3C-3D26-4655-829D-0EBB6FB53DC1}"/>
          </ac:spMkLst>
        </pc:spChg>
        <pc:spChg chg="del">
          <ac:chgData name="Erik Král" userId="e92e8e71-05aa-4c44-9728-5ff1a0a20d65" providerId="ADAL" clId="{86232AB3-871B-40DD-8A29-1F78ED786380}" dt="2020-02-17T14:27:36.871" v="2315" actId="478"/>
          <ac:spMkLst>
            <pc:docMk/>
            <pc:sldMk cId="1520558218" sldId="316"/>
            <ac:spMk id="4" creationId="{E2661B3F-6A42-47F6-ABDB-9431E4437C23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33:19.231" v="2523" actId="20577"/>
        <pc:sldMkLst>
          <pc:docMk/>
          <pc:sldMk cId="2556735556" sldId="317"/>
        </pc:sldMkLst>
        <pc:spChg chg="add mod">
          <ac:chgData name="Erik Král" userId="e92e8e71-05aa-4c44-9728-5ff1a0a20d65" providerId="ADAL" clId="{86232AB3-871B-40DD-8A29-1F78ED786380}" dt="2020-02-17T14:33:19.231" v="2523" actId="20577"/>
          <ac:spMkLst>
            <pc:docMk/>
            <pc:sldMk cId="2556735556" sldId="317"/>
            <ac:spMk id="3" creationId="{31B40C3A-196E-4931-A28A-75F29E769FA8}"/>
          </ac:spMkLst>
        </pc:spChg>
        <pc:spChg chg="mod">
          <ac:chgData name="Erik Král" userId="e92e8e71-05aa-4c44-9728-5ff1a0a20d65" providerId="ADAL" clId="{86232AB3-871B-40DD-8A29-1F78ED786380}" dt="2020-02-17T14:32:54.623" v="2507" actId="113"/>
          <ac:spMkLst>
            <pc:docMk/>
            <pc:sldMk cId="2556735556" sldId="317"/>
            <ac:spMk id="4" creationId="{C0E75FD6-2E5B-4194-9C30-2716B71E5091}"/>
          </ac:spMkLst>
        </pc:spChg>
        <pc:spChg chg="del">
          <ac:chgData name="Erik Král" userId="e92e8e71-05aa-4c44-9728-5ff1a0a20d65" providerId="ADAL" clId="{86232AB3-871B-40DD-8A29-1F78ED786380}" dt="2020-02-17T14:32:27.727" v="2500" actId="478"/>
          <ac:spMkLst>
            <pc:docMk/>
            <pc:sldMk cId="2556735556" sldId="317"/>
            <ac:spMk id="6" creationId="{946598B1-6638-4D90-8C0F-1DCA23E3479A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39:05.405" v="2779" actId="1076"/>
        <pc:sldMkLst>
          <pc:docMk/>
          <pc:sldMk cId="3061986711" sldId="318"/>
        </pc:sldMkLst>
        <pc:spChg chg="mod">
          <ac:chgData name="Erik Král" userId="e92e8e71-05aa-4c44-9728-5ff1a0a20d65" providerId="ADAL" clId="{86232AB3-871B-40DD-8A29-1F78ED786380}" dt="2020-02-17T14:34:56.362" v="2559" actId="20577"/>
          <ac:spMkLst>
            <pc:docMk/>
            <pc:sldMk cId="3061986711" sldId="318"/>
            <ac:spMk id="2" creationId="{0EDBCD20-2878-4EB7-95C5-FE8CA03626C2}"/>
          </ac:spMkLst>
        </pc:spChg>
        <pc:spChg chg="del">
          <ac:chgData name="Erik Král" userId="e92e8e71-05aa-4c44-9728-5ff1a0a20d65" providerId="ADAL" clId="{86232AB3-871B-40DD-8A29-1F78ED786380}" dt="2020-02-17T14:37:25.087" v="2686" actId="478"/>
          <ac:spMkLst>
            <pc:docMk/>
            <pc:sldMk cId="3061986711" sldId="318"/>
            <ac:spMk id="3" creationId="{31B40C3A-196E-4931-A28A-75F29E769FA8}"/>
          </ac:spMkLst>
        </pc:spChg>
        <pc:spChg chg="mod">
          <ac:chgData name="Erik Král" userId="e92e8e71-05aa-4c44-9728-5ff1a0a20d65" providerId="ADAL" clId="{86232AB3-871B-40DD-8A29-1F78ED786380}" dt="2020-02-17T14:38:03.975" v="2774" actId="114"/>
          <ac:spMkLst>
            <pc:docMk/>
            <pc:sldMk cId="3061986711" sldId="318"/>
            <ac:spMk id="4" creationId="{C0E75FD6-2E5B-4194-9C30-2716B71E5091}"/>
          </ac:spMkLst>
        </pc:spChg>
        <pc:spChg chg="add del mod">
          <ac:chgData name="Erik Král" userId="e92e8e71-05aa-4c44-9728-5ff1a0a20d65" providerId="ADAL" clId="{86232AB3-871B-40DD-8A29-1F78ED786380}" dt="2020-02-17T14:38:57.423" v="2775" actId="478"/>
          <ac:spMkLst>
            <pc:docMk/>
            <pc:sldMk cId="3061986711" sldId="318"/>
            <ac:spMk id="6" creationId="{74B7C58C-D661-4549-959B-BF473A808809}"/>
          </ac:spMkLst>
        </pc:spChg>
        <pc:spChg chg="add mod">
          <ac:chgData name="Erik Král" userId="e92e8e71-05aa-4c44-9728-5ff1a0a20d65" providerId="ADAL" clId="{86232AB3-871B-40DD-8A29-1F78ED786380}" dt="2020-02-17T14:39:05.405" v="2779" actId="1076"/>
          <ac:spMkLst>
            <pc:docMk/>
            <pc:sldMk cId="3061986711" sldId="318"/>
            <ac:spMk id="7" creationId="{C5EAAE2D-BDF3-4349-AC70-0D0B8A4958E0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49:26.543" v="3140" actId="113"/>
        <pc:sldMkLst>
          <pc:docMk/>
          <pc:sldMk cId="2159335412" sldId="319"/>
        </pc:sldMkLst>
        <pc:spChg chg="add mod">
          <ac:chgData name="Erik Král" userId="e92e8e71-05aa-4c44-9728-5ff1a0a20d65" providerId="ADAL" clId="{86232AB3-871B-40DD-8A29-1F78ED786380}" dt="2020-02-17T14:49:26.543" v="3140" actId="113"/>
          <ac:spMkLst>
            <pc:docMk/>
            <pc:sldMk cId="2159335412" sldId="319"/>
            <ac:spMk id="3" creationId="{0B433330-2F25-4ABE-8A81-991DAA9365B5}"/>
          </ac:spMkLst>
        </pc:spChg>
        <pc:spChg chg="mod">
          <ac:chgData name="Erik Král" userId="e92e8e71-05aa-4c44-9728-5ff1a0a20d65" providerId="ADAL" clId="{86232AB3-871B-40DD-8A29-1F78ED786380}" dt="2020-02-17T14:47:49.103" v="3131" actId="113"/>
          <ac:spMkLst>
            <pc:docMk/>
            <pc:sldMk cId="2159335412" sldId="319"/>
            <ac:spMk id="4" creationId="{C0E75FD6-2E5B-4194-9C30-2716B71E5091}"/>
          </ac:spMkLst>
        </pc:spChg>
        <pc:spChg chg="del">
          <ac:chgData name="Erik Král" userId="e92e8e71-05aa-4c44-9728-5ff1a0a20d65" providerId="ADAL" clId="{86232AB3-871B-40DD-8A29-1F78ED786380}" dt="2020-02-17T14:42:23.072" v="2856" actId="478"/>
          <ac:spMkLst>
            <pc:docMk/>
            <pc:sldMk cId="2159335412" sldId="319"/>
            <ac:spMk id="7" creationId="{C5EAAE2D-BDF3-4349-AC70-0D0B8A4958E0}"/>
          </ac:spMkLst>
        </pc:spChg>
      </pc:sldChg>
      <pc:sldChg chg="modSp add">
        <pc:chgData name="Erik Král" userId="e92e8e71-05aa-4c44-9728-5ff1a0a20d65" providerId="ADAL" clId="{86232AB3-871B-40DD-8A29-1F78ED786380}" dt="2020-02-17T14:47:45.119" v="3130" actId="113"/>
        <pc:sldMkLst>
          <pc:docMk/>
          <pc:sldMk cId="4171822755" sldId="320"/>
        </pc:sldMkLst>
        <pc:spChg chg="mod">
          <ac:chgData name="Erik Král" userId="e92e8e71-05aa-4c44-9728-5ff1a0a20d65" providerId="ADAL" clId="{86232AB3-871B-40DD-8A29-1F78ED786380}" dt="2020-02-17T14:47:45.119" v="3130" actId="113"/>
          <ac:spMkLst>
            <pc:docMk/>
            <pc:sldMk cId="4171822755" sldId="320"/>
            <ac:spMk id="3" creationId="{0B433330-2F25-4ABE-8A81-991DAA9365B5}"/>
          </ac:spMkLst>
        </pc:spChg>
        <pc:spChg chg="mod">
          <ac:chgData name="Erik Král" userId="e92e8e71-05aa-4c44-9728-5ff1a0a20d65" providerId="ADAL" clId="{86232AB3-871B-40DD-8A29-1F78ED786380}" dt="2020-02-17T14:47:40.959" v="3129" actId="113"/>
          <ac:spMkLst>
            <pc:docMk/>
            <pc:sldMk cId="4171822755" sldId="320"/>
            <ac:spMk id="4" creationId="{C0E75FD6-2E5B-4194-9C30-2716B71E5091}"/>
          </ac:spMkLst>
        </pc:spChg>
      </pc:sldChg>
      <pc:sldChg chg="modSp add">
        <pc:chgData name="Erik Král" userId="e92e8e71-05aa-4c44-9728-5ff1a0a20d65" providerId="ADAL" clId="{86232AB3-871B-40DD-8A29-1F78ED786380}" dt="2020-02-17T14:47:57.799" v="3133" actId="113"/>
        <pc:sldMkLst>
          <pc:docMk/>
          <pc:sldMk cId="2477195199" sldId="321"/>
        </pc:sldMkLst>
        <pc:spChg chg="mod">
          <ac:chgData name="Erik Král" userId="e92e8e71-05aa-4c44-9728-5ff1a0a20d65" providerId="ADAL" clId="{86232AB3-871B-40DD-8A29-1F78ED786380}" dt="2020-02-17T14:47:54.575" v="3132" actId="113"/>
          <ac:spMkLst>
            <pc:docMk/>
            <pc:sldMk cId="2477195199" sldId="321"/>
            <ac:spMk id="4" creationId="{C0E75FD6-2E5B-4194-9C30-2716B71E5091}"/>
          </ac:spMkLst>
        </pc:spChg>
        <pc:spChg chg="mod">
          <ac:chgData name="Erik Král" userId="e92e8e71-05aa-4c44-9728-5ff1a0a20d65" providerId="ADAL" clId="{86232AB3-871B-40DD-8A29-1F78ED786380}" dt="2020-02-17T14:47:57.799" v="3133" actId="113"/>
          <ac:spMkLst>
            <pc:docMk/>
            <pc:sldMk cId="2477195199" sldId="321"/>
            <ac:spMk id="7" creationId="{C5EAAE2D-BDF3-4349-AC70-0D0B8A4958E0}"/>
          </ac:spMkLst>
        </pc:spChg>
      </pc:sldChg>
      <pc:sldChg chg="addSp delSp modSp add">
        <pc:chgData name="Erik Král" userId="e92e8e71-05aa-4c44-9728-5ff1a0a20d65" providerId="ADAL" clId="{86232AB3-871B-40DD-8A29-1F78ED786380}" dt="2020-02-17T14:49:13.103" v="3138" actId="113"/>
        <pc:sldMkLst>
          <pc:docMk/>
          <pc:sldMk cId="915883956" sldId="322"/>
        </pc:sldMkLst>
        <pc:spChg chg="del">
          <ac:chgData name="Erik Král" userId="e92e8e71-05aa-4c44-9728-5ff1a0a20d65" providerId="ADAL" clId="{86232AB3-871B-40DD-8A29-1F78ED786380}" dt="2020-02-17T14:47:00.864" v="3122" actId="478"/>
          <ac:spMkLst>
            <pc:docMk/>
            <pc:sldMk cId="915883956" sldId="322"/>
            <ac:spMk id="3" creationId="{0B433330-2F25-4ABE-8A81-991DAA9365B5}"/>
          </ac:spMkLst>
        </pc:spChg>
        <pc:spChg chg="mod">
          <ac:chgData name="Erik Král" userId="e92e8e71-05aa-4c44-9728-5ff1a0a20d65" providerId="ADAL" clId="{86232AB3-871B-40DD-8A29-1F78ED786380}" dt="2020-02-17T14:47:34.799" v="3128" actId="113"/>
          <ac:spMkLst>
            <pc:docMk/>
            <pc:sldMk cId="915883956" sldId="322"/>
            <ac:spMk id="4" creationId="{C0E75FD6-2E5B-4194-9C30-2716B71E5091}"/>
          </ac:spMkLst>
        </pc:spChg>
        <pc:spChg chg="add mod">
          <ac:chgData name="Erik Král" userId="e92e8e71-05aa-4c44-9728-5ff1a0a20d65" providerId="ADAL" clId="{86232AB3-871B-40DD-8A29-1F78ED786380}" dt="2020-02-17T14:49:13.103" v="3138" actId="113"/>
          <ac:spMkLst>
            <pc:docMk/>
            <pc:sldMk cId="915883956" sldId="322"/>
            <ac:spMk id="6" creationId="{196CF548-7E44-42D3-8E3C-E31E439460DF}"/>
          </ac:spMkLst>
        </pc:spChg>
      </pc:sldChg>
    </pc:docChg>
  </pc:docChgLst>
  <pc:docChgLst>
    <pc:chgData name="Erik Král" userId="e92e8e71-05aa-4c44-9728-5ff1a0a20d65" providerId="ADAL" clId="{9CD33B78-560E-42DD-9C10-0DD049A42188}"/>
    <pc:docChg chg="modSld">
      <pc:chgData name="Erik Král" userId="e92e8e71-05aa-4c44-9728-5ff1a0a20d65" providerId="ADAL" clId="{9CD33B78-560E-42DD-9C10-0DD049A42188}" dt="2020-02-20T14:41:24.137" v="14" actId="20577"/>
      <pc:docMkLst>
        <pc:docMk/>
      </pc:docMkLst>
      <pc:sldChg chg="modSp">
        <pc:chgData name="Erik Král" userId="e92e8e71-05aa-4c44-9728-5ff1a0a20d65" providerId="ADAL" clId="{9CD33B78-560E-42DD-9C10-0DD049A42188}" dt="2020-02-20T14:41:04.357" v="6" actId="20577"/>
        <pc:sldMkLst>
          <pc:docMk/>
          <pc:sldMk cId="695432248" sldId="296"/>
        </pc:sldMkLst>
        <pc:spChg chg="mod">
          <ac:chgData name="Erik Král" userId="e92e8e71-05aa-4c44-9728-5ff1a0a20d65" providerId="ADAL" clId="{9CD33B78-560E-42DD-9C10-0DD049A42188}" dt="2020-02-20T14:41:04.357" v="6" actId="20577"/>
          <ac:spMkLst>
            <pc:docMk/>
            <pc:sldMk cId="695432248" sldId="296"/>
            <ac:spMk id="2" creationId="{0EDBCD20-2878-4EB7-95C5-FE8CA03626C2}"/>
          </ac:spMkLst>
        </pc:spChg>
      </pc:sldChg>
      <pc:sldChg chg="modSp">
        <pc:chgData name="Erik Král" userId="e92e8e71-05aa-4c44-9728-5ff1a0a20d65" providerId="ADAL" clId="{9CD33B78-560E-42DD-9C10-0DD049A42188}" dt="2020-02-20T14:39:42.150" v="4" actId="20577"/>
        <pc:sldMkLst>
          <pc:docMk/>
          <pc:sldMk cId="2729195521" sldId="313"/>
        </pc:sldMkLst>
        <pc:spChg chg="mod">
          <ac:chgData name="Erik Král" userId="e92e8e71-05aa-4c44-9728-5ff1a0a20d65" providerId="ADAL" clId="{9CD33B78-560E-42DD-9C10-0DD049A42188}" dt="2020-02-20T14:39:42.150" v="4" actId="20577"/>
          <ac:spMkLst>
            <pc:docMk/>
            <pc:sldMk cId="2729195521" sldId="313"/>
            <ac:spMk id="3" creationId="{1181A6E5-BA63-45AD-B938-B8A3B99EB1D7}"/>
          </ac:spMkLst>
        </pc:spChg>
      </pc:sldChg>
      <pc:sldChg chg="modSp">
        <pc:chgData name="Erik Král" userId="e92e8e71-05aa-4c44-9728-5ff1a0a20d65" providerId="ADAL" clId="{9CD33B78-560E-42DD-9C10-0DD049A42188}" dt="2020-02-20T14:41:07.825" v="8" actId="20577"/>
        <pc:sldMkLst>
          <pc:docMk/>
          <pc:sldMk cId="1700815973" sldId="314"/>
        </pc:sldMkLst>
        <pc:spChg chg="mod">
          <ac:chgData name="Erik Král" userId="e92e8e71-05aa-4c44-9728-5ff1a0a20d65" providerId="ADAL" clId="{9CD33B78-560E-42DD-9C10-0DD049A42188}" dt="2020-02-20T14:41:07.825" v="8" actId="20577"/>
          <ac:spMkLst>
            <pc:docMk/>
            <pc:sldMk cId="1700815973" sldId="314"/>
            <ac:spMk id="2" creationId="{0EDBCD20-2878-4EB7-95C5-FE8CA03626C2}"/>
          </ac:spMkLst>
        </pc:spChg>
      </pc:sldChg>
      <pc:sldChg chg="modSp">
        <pc:chgData name="Erik Král" userId="e92e8e71-05aa-4c44-9728-5ff1a0a20d65" providerId="ADAL" clId="{9CD33B78-560E-42DD-9C10-0DD049A42188}" dt="2020-02-20T14:41:15.966" v="10" actId="20577"/>
        <pc:sldMkLst>
          <pc:docMk/>
          <pc:sldMk cId="3918139876" sldId="315"/>
        </pc:sldMkLst>
        <pc:spChg chg="mod">
          <ac:chgData name="Erik Král" userId="e92e8e71-05aa-4c44-9728-5ff1a0a20d65" providerId="ADAL" clId="{9CD33B78-560E-42DD-9C10-0DD049A42188}" dt="2020-02-20T14:41:15.966" v="10" actId="20577"/>
          <ac:spMkLst>
            <pc:docMk/>
            <pc:sldMk cId="3918139876" sldId="315"/>
            <ac:spMk id="2" creationId="{0EDBCD20-2878-4EB7-95C5-FE8CA03626C2}"/>
          </ac:spMkLst>
        </pc:spChg>
      </pc:sldChg>
      <pc:sldChg chg="modSp">
        <pc:chgData name="Erik Král" userId="e92e8e71-05aa-4c44-9728-5ff1a0a20d65" providerId="ADAL" clId="{9CD33B78-560E-42DD-9C10-0DD049A42188}" dt="2020-02-20T14:41:19.497" v="12" actId="20577"/>
        <pc:sldMkLst>
          <pc:docMk/>
          <pc:sldMk cId="875082852" sldId="316"/>
        </pc:sldMkLst>
        <pc:spChg chg="mod">
          <ac:chgData name="Erik Král" userId="e92e8e71-05aa-4c44-9728-5ff1a0a20d65" providerId="ADAL" clId="{9CD33B78-560E-42DD-9C10-0DD049A42188}" dt="2020-02-20T14:41:19.497" v="12" actId="20577"/>
          <ac:spMkLst>
            <pc:docMk/>
            <pc:sldMk cId="875082852" sldId="316"/>
            <ac:spMk id="2" creationId="{0EDBCD20-2878-4EB7-95C5-FE8CA03626C2}"/>
          </ac:spMkLst>
        </pc:spChg>
      </pc:sldChg>
      <pc:sldChg chg="modSp">
        <pc:chgData name="Erik Král" userId="e92e8e71-05aa-4c44-9728-5ff1a0a20d65" providerId="ADAL" clId="{9CD33B78-560E-42DD-9C10-0DD049A42188}" dt="2020-02-20T14:41:24.137" v="14" actId="20577"/>
        <pc:sldMkLst>
          <pc:docMk/>
          <pc:sldMk cId="2556735556" sldId="317"/>
        </pc:sldMkLst>
        <pc:spChg chg="mod">
          <ac:chgData name="Erik Král" userId="e92e8e71-05aa-4c44-9728-5ff1a0a20d65" providerId="ADAL" clId="{9CD33B78-560E-42DD-9C10-0DD049A42188}" dt="2020-02-20T14:41:24.137" v="14" actId="20577"/>
          <ac:spMkLst>
            <pc:docMk/>
            <pc:sldMk cId="2556735556" sldId="317"/>
            <ac:spMk id="2" creationId="{0EDBCD20-2878-4EB7-95C5-FE8CA03626C2}"/>
          </ac:spMkLst>
        </pc:spChg>
      </pc:sldChg>
    </pc:docChg>
  </pc:docChgLst>
  <pc:docChgLst>
    <pc:chgData name="Erik Král" userId="e92e8e71-05aa-4c44-9728-5ff1a0a20d65" providerId="ADAL" clId="{3B83AFF8-EB65-4F0D-A659-D33F28E8D299}"/>
    <pc:docChg chg="modSld">
      <pc:chgData name="Erik Král" userId="e92e8e71-05aa-4c44-9728-5ff1a0a20d65" providerId="ADAL" clId="{3B83AFF8-EB65-4F0D-A659-D33F28E8D299}" dt="2022-03-28T10:32:30.488" v="0" actId="1076"/>
      <pc:docMkLst>
        <pc:docMk/>
      </pc:docMkLst>
      <pc:sldChg chg="modSp mod">
        <pc:chgData name="Erik Král" userId="e92e8e71-05aa-4c44-9728-5ff1a0a20d65" providerId="ADAL" clId="{3B83AFF8-EB65-4F0D-A659-D33F28E8D299}" dt="2022-03-28T10:32:30.488" v="0" actId="1076"/>
        <pc:sldMkLst>
          <pc:docMk/>
          <pc:sldMk cId="376070588" sldId="293"/>
        </pc:sldMkLst>
        <pc:spChg chg="mod">
          <ac:chgData name="Erik Král" userId="e92e8e71-05aa-4c44-9728-5ff1a0a20d65" providerId="ADAL" clId="{3B83AFF8-EB65-4F0D-A659-D33F28E8D299}" dt="2022-03-28T10:32:30.488" v="0" actId="1076"/>
          <ac:spMkLst>
            <pc:docMk/>
            <pc:sldMk cId="376070588" sldId="293"/>
            <ac:spMk id="6" creationId="{688E21AA-ACC2-4793-85BD-9A622A5CF4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28.03.2022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28.03.2022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28.03.2022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28.03.2022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28.03.2022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28.03.2022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Asociativní pole - </a:t>
            </a:r>
            <a:r>
              <a:rPr lang="cs-CZ" dirty="0" err="1"/>
              <a:t>Dictionary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indexeru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8203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Tuto výjimku můžeme ošetřit následujícím způsobem.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B7F0E87-06D4-4A1C-A2E8-8E4AC3C4B088}"/>
              </a:ext>
            </a:extLst>
          </p:cNvPr>
          <p:cNvSpPr/>
          <p:nvPr/>
        </p:nvSpPr>
        <p:spPr>
          <a:xfrm>
            <a:off x="609600" y="2282233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= studenti[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KeyNotFoundException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"Klíč neexistuje"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81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TryGet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8203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Vhodnější je použít metody </a:t>
            </a:r>
            <a:r>
              <a:rPr lang="cs-CZ" i="1" dirty="0" err="1"/>
              <a:t>TryGet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48C04B3-C365-4B2E-8CF5-660C799B909E}"/>
              </a:ext>
            </a:extLst>
          </p:cNvPr>
          <p:cNvSpPr/>
          <p:nvPr/>
        </p:nvSpPr>
        <p:spPr>
          <a:xfrm>
            <a:off x="609600" y="2282233"/>
            <a:ext cx="11046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exituje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studenti.TryGetValue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student)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exituje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"Klíč neexistuje"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813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indexeru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8203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Pomocí </a:t>
            </a:r>
            <a:r>
              <a:rPr lang="cs-CZ" dirty="0" err="1"/>
              <a:t>indexeru</a:t>
            </a:r>
            <a:r>
              <a:rPr lang="cs-CZ" dirty="0"/>
              <a:t> můžeme změnit i hodnotu.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46598B1-6638-4D90-8C0F-1DCA23E3479A}"/>
              </a:ext>
            </a:extLst>
          </p:cNvPr>
          <p:cNvSpPr/>
          <p:nvPr/>
        </p:nvSpPr>
        <p:spPr>
          <a:xfrm>
            <a:off x="635278" y="2282233"/>
            <a:ext cx="109471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Změní studenta Jiri na studenta Pavel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08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/>
            </a:br>
            <a:r>
              <a:rPr lang="cs-CZ"/>
              <a:t>Příklad </a:t>
            </a:r>
            <a:r>
              <a:rPr lang="cs-CZ" dirty="0" err="1"/>
              <a:t>indexeru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820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b="1" dirty="0"/>
              <a:t>kl</a:t>
            </a:r>
            <a:r>
              <a:rPr lang="cs-CZ" b="1" dirty="0" err="1"/>
              <a:t>íč</a:t>
            </a:r>
            <a:r>
              <a:rPr lang="cs-CZ" b="1" dirty="0"/>
              <a:t> neexistuje</a:t>
            </a:r>
            <a:r>
              <a:rPr lang="cs-CZ" dirty="0"/>
              <a:t>, přidá se </a:t>
            </a:r>
            <a:r>
              <a:rPr lang="cs-CZ" b="1" dirty="0"/>
              <a:t>nový záznam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1B40C3A-196E-4931-A28A-75F29E769FA8}"/>
              </a:ext>
            </a:extLst>
          </p:cNvPr>
          <p:cNvSpPr/>
          <p:nvPr/>
        </p:nvSpPr>
        <p:spPr>
          <a:xfrm>
            <a:off x="609601" y="2282233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Přidá studenta Pavel jako nový záznam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"A400"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673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 dirty="0"/>
            </a:br>
            <a:r>
              <a:rPr lang="cs-CZ" dirty="0"/>
              <a:t>Výpis hodnot pomocí cyklu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Pomocí cyklu </a:t>
            </a:r>
            <a:r>
              <a:rPr lang="cs-CZ" i="1" dirty="0" err="1"/>
              <a:t>foreach</a:t>
            </a:r>
            <a:r>
              <a:rPr lang="cs-CZ" dirty="0"/>
              <a:t> procházíme ve výchozím zápisu </a:t>
            </a:r>
            <a:r>
              <a:rPr lang="en-US" dirty="0"/>
              <a:t>p</a:t>
            </a:r>
            <a:r>
              <a:rPr lang="cs-CZ" dirty="0"/>
              <a:t>ár klíč-hodnota.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5EAAE2D-BDF3-4349-AC70-0D0B8A4958E0}"/>
              </a:ext>
            </a:extLst>
          </p:cNvPr>
          <p:cNvSpPr/>
          <p:nvPr/>
        </p:nvSpPr>
        <p:spPr>
          <a:xfrm>
            <a:off x="609600" y="2743202"/>
            <a:ext cx="11046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zaznam.Value.Jmeno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198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 dirty="0"/>
            </a:br>
            <a:r>
              <a:rPr lang="cs-CZ" dirty="0"/>
              <a:t>Výpis hodnot pomocí cyklu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Zápis je možné zjednodušit pomocí klíčového slova </a:t>
            </a:r>
            <a:r>
              <a:rPr lang="cs-CZ" b="1" i="1" dirty="0"/>
              <a:t>var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5EAAE2D-BDF3-4349-AC70-0D0B8A4958E0}"/>
              </a:ext>
            </a:extLst>
          </p:cNvPr>
          <p:cNvSpPr/>
          <p:nvPr/>
        </p:nvSpPr>
        <p:spPr>
          <a:xfrm>
            <a:off x="609600" y="2743202"/>
            <a:ext cx="11046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zaznam.Value.Jmeno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719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 dirty="0"/>
            </a:br>
            <a:r>
              <a:rPr lang="cs-CZ" dirty="0"/>
              <a:t>Výpis hodnot pomocí cyklu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také získat jen kolekci </a:t>
            </a:r>
            <a:r>
              <a:rPr lang="cs-CZ" b="1" dirty="0"/>
              <a:t>hodnot</a:t>
            </a:r>
            <a:r>
              <a:rPr lang="cs-CZ" dirty="0"/>
              <a:t> a ty potom projít v cyklu </a:t>
            </a:r>
            <a:r>
              <a:rPr lang="cs-CZ" i="1" dirty="0" err="1"/>
              <a:t>foreach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B433330-2F25-4ABE-8A81-991DAA9365B5}"/>
              </a:ext>
            </a:extLst>
          </p:cNvPr>
          <p:cNvSpPr/>
          <p:nvPr/>
        </p:nvSpPr>
        <p:spPr>
          <a:xfrm>
            <a:off x="609599" y="2743202"/>
            <a:ext cx="10972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values)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933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 dirty="0"/>
            </a:br>
            <a:r>
              <a:rPr lang="cs-CZ" dirty="0"/>
              <a:t>Výpis hodnot pomocí cyklu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Zápis je možné zjednodušit pomocí klíčového slova </a:t>
            </a:r>
            <a:r>
              <a:rPr lang="cs-CZ" b="1" dirty="0"/>
              <a:t>var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B433330-2F25-4ABE-8A81-991DAA9365B5}"/>
              </a:ext>
            </a:extLst>
          </p:cNvPr>
          <p:cNvSpPr/>
          <p:nvPr/>
        </p:nvSpPr>
        <p:spPr>
          <a:xfrm>
            <a:off x="609600" y="2743202"/>
            <a:ext cx="10972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values)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82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hodnoty</a:t>
            </a:r>
            <a:br>
              <a:rPr lang="cs-CZ" dirty="0"/>
            </a:br>
            <a:r>
              <a:rPr lang="cs-CZ" dirty="0"/>
              <a:t>Výpis hodnot pomocí cyklu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také získat jen kolekci </a:t>
            </a:r>
            <a:r>
              <a:rPr lang="cs-CZ" b="1" dirty="0"/>
              <a:t>klíčů</a:t>
            </a:r>
            <a:r>
              <a:rPr lang="cs-CZ" dirty="0"/>
              <a:t> a ty potom projít v cyklu </a:t>
            </a:r>
            <a:r>
              <a:rPr lang="cs-CZ" i="1" dirty="0" err="1"/>
              <a:t>foreach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6CF548-7E44-42D3-8E3C-E31E439460DF}"/>
              </a:ext>
            </a:extLst>
          </p:cNvPr>
          <p:cNvSpPr/>
          <p:nvPr/>
        </p:nvSpPr>
        <p:spPr>
          <a:xfrm>
            <a:off x="597319" y="2743202"/>
            <a:ext cx="105764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keys)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588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základní operace práce s kolekcí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95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Dictionary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Definice</a:t>
            </a:r>
          </a:p>
          <a:p>
            <a:pPr marL="0" indent="0">
              <a:buNone/>
            </a:pPr>
            <a:r>
              <a:rPr lang="cs-CZ" dirty="0"/>
              <a:t>Inicializace</a:t>
            </a:r>
          </a:p>
          <a:p>
            <a:pPr marL="0" indent="0">
              <a:buNone/>
            </a:pPr>
            <a:r>
              <a:rPr lang="cs-CZ" dirty="0"/>
              <a:t>Přístup k prvků</a:t>
            </a:r>
          </a:p>
          <a:p>
            <a:pPr marL="0" indent="0">
              <a:buNone/>
            </a:pPr>
            <a:r>
              <a:rPr lang="cs-CZ" dirty="0"/>
              <a:t>Základní metody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Vložení nového prvku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38308"/>
          </a:xfrm>
        </p:spPr>
        <p:txBody>
          <a:bodyPr/>
          <a:lstStyle/>
          <a:p>
            <a:r>
              <a:rPr lang="cs-CZ" dirty="0"/>
              <a:t>Prvek na konec listu vložíme pomocí metody </a:t>
            </a:r>
            <a:r>
              <a:rPr lang="cs-CZ" i="1" dirty="0" err="1"/>
              <a:t>Add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 err="1"/>
              <a:t>Paramet</a:t>
            </a:r>
            <a:r>
              <a:rPr lang="cs-CZ" dirty="0" err="1"/>
              <a:t>ry</a:t>
            </a:r>
            <a:r>
              <a:rPr lang="cs-CZ" dirty="0"/>
              <a:t> jsou </a:t>
            </a:r>
            <a:r>
              <a:rPr lang="cs-CZ" b="1" dirty="0"/>
              <a:t>klíč</a:t>
            </a:r>
            <a:r>
              <a:rPr lang="cs-CZ" dirty="0"/>
              <a:t> a</a:t>
            </a:r>
            <a:r>
              <a:rPr lang="en-US" dirty="0"/>
              <a:t> </a:t>
            </a:r>
            <a:r>
              <a:rPr lang="en-US" b="1" dirty="0" err="1"/>
              <a:t>hodnota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0BA346B-DC98-449A-A188-5326FE0BF724}"/>
              </a:ext>
            </a:extLst>
          </p:cNvPr>
          <p:cNvSpPr/>
          <p:nvPr/>
        </p:nvSpPr>
        <p:spPr>
          <a:xfrm>
            <a:off x="609600" y="2952000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studenti.Add(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"A101"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"Katerina"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372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Vložení nového prvku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51799"/>
          </a:xfrm>
        </p:spPr>
        <p:txBody>
          <a:bodyPr/>
          <a:lstStyle/>
          <a:p>
            <a:r>
              <a:rPr lang="cs-CZ" dirty="0"/>
              <a:t>Pokud vložíme již jednou existující klíč, tak metoda vyvolá </a:t>
            </a:r>
            <a:r>
              <a:rPr lang="cs-CZ" dirty="0" err="1"/>
              <a:t>výjímku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9E547F2-5F60-4CFB-A001-AE769A4CFC1F}"/>
              </a:ext>
            </a:extLst>
          </p:cNvPr>
          <p:cNvSpPr/>
          <p:nvPr/>
        </p:nvSpPr>
        <p:spPr>
          <a:xfrm>
            <a:off x="609600" y="2952000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studenti.Add(</a:t>
            </a:r>
            <a:r>
              <a:rPr lang="nn-NO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"Katerina"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"Prvek se zadaným klíčem už existuje"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73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Vložení nového prvku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51799"/>
          </a:xfrm>
        </p:spPr>
        <p:txBody>
          <a:bodyPr/>
          <a:lstStyle/>
          <a:p>
            <a:r>
              <a:rPr lang="cs-CZ" dirty="0"/>
              <a:t>Před odstraněním prvku můžeme otestovat, že klíč existuje pomocí metody </a:t>
            </a:r>
            <a:r>
              <a:rPr lang="cs-CZ" i="1" dirty="0" err="1"/>
              <a:t>ContainsKey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1278129-6758-4601-9F18-2BA44ACD0979}"/>
              </a:ext>
            </a:extLst>
          </p:cNvPr>
          <p:cNvSpPr/>
          <p:nvPr/>
        </p:nvSpPr>
        <p:spPr>
          <a:xfrm>
            <a:off x="609600" y="2952000"/>
            <a:ext cx="10252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studenti.ContainsKey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studenti.Add(</a:t>
            </a:r>
            <a:r>
              <a:rPr lang="nn-NO" b="1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"Katerina"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"Prvek se zadaným klíčem už existuje"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765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Vložení nového prvku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51799"/>
          </a:xfrm>
        </p:spPr>
        <p:txBody>
          <a:bodyPr/>
          <a:lstStyle/>
          <a:p>
            <a:r>
              <a:rPr lang="en-US" dirty="0" err="1"/>
              <a:t>Prvek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cs-CZ" dirty="0"/>
              <a:t>é můžeme vložit pomocí metody </a:t>
            </a:r>
            <a:r>
              <a:rPr lang="cs-CZ" i="1" dirty="0" err="1"/>
              <a:t>TryAdd</a:t>
            </a:r>
            <a:r>
              <a:rPr lang="cs-CZ" dirty="0"/>
              <a:t>.</a:t>
            </a:r>
          </a:p>
          <a:p>
            <a:r>
              <a:rPr lang="cs-CZ" dirty="0"/>
              <a:t>Metoda vrátí </a:t>
            </a:r>
            <a:r>
              <a:rPr lang="cs-CZ" i="1" dirty="0" err="1"/>
              <a:t>false</a:t>
            </a:r>
            <a:r>
              <a:rPr lang="cs-CZ" dirty="0"/>
              <a:t>, pokud se vložení nepovede.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3EA0B6B-9766-4960-BB87-785D9DF5D9FA}"/>
              </a:ext>
            </a:extLst>
          </p:cNvPr>
          <p:cNvSpPr/>
          <p:nvPr/>
        </p:nvSpPr>
        <p:spPr>
          <a:xfrm>
            <a:off x="609600" y="2952000"/>
            <a:ext cx="104737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studenti.TryAdd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"Katerina"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"Prvek se zadaným klíčem už existuje"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516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Odstranění prvku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51799"/>
          </a:xfrm>
        </p:spPr>
        <p:txBody>
          <a:bodyPr/>
          <a:lstStyle/>
          <a:p>
            <a:r>
              <a:rPr lang="cs-CZ" dirty="0"/>
              <a:t>Prvek včetně klíče odstraníme pomocí metody </a:t>
            </a:r>
            <a:r>
              <a:rPr lang="cs-CZ" i="1" dirty="0" err="1"/>
              <a:t>Remove</a:t>
            </a:r>
            <a:r>
              <a:rPr lang="cs-CZ" dirty="0"/>
              <a:t>.</a:t>
            </a:r>
          </a:p>
          <a:p>
            <a:r>
              <a:rPr lang="cs-CZ" dirty="0"/>
              <a:t>Pokud klíče neexistuje, tak metoda vyvolá výjimku.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5D75788-7D10-49CC-B8A8-868F16DDB449}"/>
              </a:ext>
            </a:extLst>
          </p:cNvPr>
          <p:cNvSpPr/>
          <p:nvPr/>
        </p:nvSpPr>
        <p:spPr>
          <a:xfrm>
            <a:off x="609600" y="2952000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odstrani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studenta Jiri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studenti.Remove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325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Odstranění prvku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51799"/>
          </a:xfrm>
        </p:spPr>
        <p:txBody>
          <a:bodyPr/>
          <a:lstStyle/>
          <a:p>
            <a:r>
              <a:rPr lang="cs-CZ" dirty="0"/>
              <a:t>Před </a:t>
            </a:r>
            <a:r>
              <a:rPr lang="cs-CZ" dirty="0" err="1"/>
              <a:t>ostraněním</a:t>
            </a:r>
            <a:r>
              <a:rPr lang="cs-CZ" dirty="0"/>
              <a:t> prvku můžeme zjistit, zda klíč existuje metodou </a:t>
            </a:r>
            <a:r>
              <a:rPr lang="cs-CZ" i="1" dirty="0" err="1"/>
              <a:t>ContainsKey</a:t>
            </a:r>
            <a:r>
              <a:rPr lang="cs-CZ" i="1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B60F942-A9A0-4016-96B5-405D4B931AD2}"/>
              </a:ext>
            </a:extLst>
          </p:cNvPr>
          <p:cNvSpPr/>
          <p:nvPr/>
        </p:nvSpPr>
        <p:spPr>
          <a:xfrm>
            <a:off x="609600" y="2952000"/>
            <a:ext cx="100115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studenti.ContainsKey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odstrani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studenta Jiri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studenti.Remove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137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Kopie</a:t>
            </a:r>
            <a:r>
              <a:rPr lang="en-US" dirty="0"/>
              <a:t> </a:t>
            </a:r>
            <a:r>
              <a:rPr lang="cs-CZ" dirty="0"/>
              <a:t>Listu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 mělkou a hlubokou kopii listu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24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22EE3-1D56-4BEB-BE1F-61DE610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cs-CZ" dirty="0" err="1"/>
              <a:t>ělká</a:t>
            </a:r>
            <a:r>
              <a:rPr lang="cs-CZ" dirty="0"/>
              <a:t> (</a:t>
            </a:r>
            <a:r>
              <a:rPr lang="cs-CZ" dirty="0" err="1"/>
              <a:t>shallow</a:t>
            </a:r>
            <a:r>
              <a:rPr lang="cs-CZ" dirty="0"/>
              <a:t>)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10BDC8-A0DF-4809-AC89-9D93958C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828798"/>
          </a:xfrm>
        </p:spPr>
        <p:txBody>
          <a:bodyPr>
            <a:normAutofit/>
          </a:bodyPr>
          <a:lstStyle/>
          <a:p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en-US" dirty="0"/>
              <a:t> je </a:t>
            </a:r>
            <a:r>
              <a:rPr lang="cs-CZ" dirty="0"/>
              <a:t>třída a tedy referenční typ, přiřazením se zkopíruje reference, která odkazuje na stejné data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92BCCD-33EF-403A-9DE7-483A69A3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942B078-B3B3-4DCC-BB6D-597D31CF42DD}"/>
              </a:ext>
            </a:extLst>
          </p:cNvPr>
          <p:cNvSpPr/>
          <p:nvPr/>
        </p:nvSpPr>
        <p:spPr>
          <a:xfrm>
            <a:off x="609599" y="3639600"/>
            <a:ext cx="10972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kopie = studenti;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801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22EE3-1D56-4BEB-BE1F-61DE610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Hluboká (</a:t>
            </a:r>
            <a:r>
              <a:rPr lang="cs-CZ" dirty="0" err="1"/>
              <a:t>deep</a:t>
            </a:r>
            <a:r>
              <a:rPr lang="cs-CZ" dirty="0"/>
              <a:t>)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10BDC8-A0DF-4809-AC89-9D93958C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Hlubokou</a:t>
            </a:r>
            <a:r>
              <a:rPr lang="en-US" dirty="0"/>
              <a:t> </a:t>
            </a:r>
            <a:r>
              <a:rPr lang="en-US" dirty="0" err="1"/>
              <a:t>kopii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cs-CZ" dirty="0" err="1"/>
              <a:t>nstance</a:t>
            </a:r>
            <a:r>
              <a:rPr lang="cs-CZ" dirty="0"/>
              <a:t> třídy</a:t>
            </a:r>
            <a:r>
              <a:rPr lang="en-US" dirty="0"/>
              <a:t>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cs-CZ" i="1" dirty="0"/>
              <a:t> </a:t>
            </a:r>
            <a:r>
              <a:rPr lang="cs-CZ" dirty="0"/>
              <a:t>můžeme vytvořit předáním původního listu jako argumentu konstruktoru.</a:t>
            </a:r>
            <a:endParaRPr lang="en-US" dirty="0"/>
          </a:p>
          <a:p>
            <a:r>
              <a:rPr lang="en-US" dirty="0" err="1"/>
              <a:t>Jednotliv</a:t>
            </a:r>
            <a:r>
              <a:rPr lang="cs-CZ" dirty="0"/>
              <a:t>é prvky ale budou v případě </a:t>
            </a:r>
            <a:r>
              <a:rPr lang="cs-CZ" dirty="0" err="1"/>
              <a:t>referečních</a:t>
            </a:r>
            <a:r>
              <a:rPr lang="cs-CZ" dirty="0"/>
              <a:t> typů jen mělkou kopií.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92BCCD-33EF-403A-9DE7-483A69A3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A762F84-06B8-4C4F-867F-D19DA6C33EA2}"/>
              </a:ext>
            </a:extLst>
          </p:cNvPr>
          <p:cNvSpPr/>
          <p:nvPr/>
        </p:nvSpPr>
        <p:spPr>
          <a:xfrm>
            <a:off x="609600" y="3641129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kopie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431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 třídou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implementac</a:t>
            </a:r>
            <a:r>
              <a:rPr lang="cs-CZ" dirty="0"/>
              <a:t>í asociativního pole.</a:t>
            </a:r>
            <a:endParaRPr lang="cs-CZ" i="1" dirty="0"/>
          </a:p>
          <a:p>
            <a:r>
              <a:rPr lang="cs-CZ" dirty="0"/>
              <a:t>Probrali jsme jeho</a:t>
            </a:r>
            <a:r>
              <a:rPr lang="en-US" dirty="0"/>
              <a:t> </a:t>
            </a:r>
            <a:r>
              <a:rPr lang="en-US" dirty="0" err="1"/>
              <a:t>definic</a:t>
            </a:r>
            <a:r>
              <a:rPr lang="cs-CZ" dirty="0"/>
              <a:t>i, inicializaci a práci s prvky.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 této prezentaci probereme implementaci asociativního pole</a:t>
            </a:r>
            <a:r>
              <a:rPr lang="en-US" dirty="0"/>
              <a:t> [1]</a:t>
            </a:r>
            <a:r>
              <a:rPr lang="cs-CZ" dirty="0"/>
              <a:t> a to generickou třídu </a:t>
            </a:r>
            <a:r>
              <a:rPr lang="cs-CZ" b="1" i="1" dirty="0" err="1"/>
              <a:t>Dictionary</a:t>
            </a:r>
            <a:r>
              <a:rPr lang="en-US" b="1" i="1" dirty="0"/>
              <a:t>&lt;</a:t>
            </a:r>
            <a:r>
              <a:rPr lang="en-US" b="1" i="1" dirty="0" err="1"/>
              <a:t>TKey,TValue</a:t>
            </a:r>
            <a:r>
              <a:rPr lang="en-US" b="1" i="1" dirty="0"/>
              <a:t>&gt;</a:t>
            </a:r>
            <a:r>
              <a:rPr lang="cs-CZ" dirty="0"/>
              <a:t> </a:t>
            </a:r>
            <a:r>
              <a:rPr lang="en-US" dirty="0"/>
              <a:t>[2]</a:t>
            </a:r>
            <a:r>
              <a:rPr lang="cs-CZ" dirty="0"/>
              <a:t>.</a:t>
            </a:r>
          </a:p>
          <a:p>
            <a:r>
              <a:rPr lang="cs-CZ" dirty="0"/>
              <a:t>Obyčejné </a:t>
            </a:r>
            <a:r>
              <a:rPr lang="cs-CZ" dirty="0">
                <a:solidFill>
                  <a:srgbClr val="00B050"/>
                </a:solidFill>
              </a:rPr>
              <a:t>pole</a:t>
            </a:r>
            <a:r>
              <a:rPr lang="cs-CZ" dirty="0"/>
              <a:t> ukládá pouze hodnoty.</a:t>
            </a:r>
          </a:p>
          <a:p>
            <a:r>
              <a:rPr lang="cs-CZ" dirty="0"/>
              <a:t>Asociativní pole ukládá dvojici klíč a hodnota.</a:t>
            </a:r>
          </a:p>
          <a:p>
            <a:r>
              <a:rPr lang="cs-CZ" dirty="0"/>
              <a:t>Díky klíči je potom možné velmi rychle vyhledávat vložené hodnoty.</a:t>
            </a:r>
          </a:p>
          <a:p>
            <a:r>
              <a:rPr lang="cs-CZ" dirty="0"/>
              <a:t>Díky ukládání klíče zabírá více paměti a při vyhledávání hodnoty se musí klíč převádět například pomocí hashovací funkce pro jednoznačné přiřazení hodnotě.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CORMEN, Thomas H. </a:t>
            </a:r>
            <a:r>
              <a:rPr lang="en-US" i="1" dirty="0"/>
              <a:t>Introduction to algorithms</a:t>
            </a:r>
            <a:r>
              <a:rPr lang="en-US" dirty="0"/>
              <a:t>. 3rd ed. Cambridge, Mass.: MIT Press, c2009. ISBN 978-0-262-03384-8.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 err="1"/>
              <a:t>Dictionary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(</a:t>
            </a:r>
            <a:r>
              <a:rPr lang="cs-CZ" dirty="0" err="1"/>
              <a:t>System.Collections.Generic</a:t>
            </a:r>
            <a:r>
              <a:rPr lang="cs-CZ" dirty="0"/>
              <a:t>)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https://docs.microsoft.com/en-us/dotnet/api/system.collections.generic.dictionary-2?view=netframework-4.8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Definice</a:t>
            </a:r>
            <a:r>
              <a:rPr lang="en-US" dirty="0"/>
              <a:t> a </a:t>
            </a:r>
            <a:r>
              <a:rPr lang="en-US" dirty="0" err="1"/>
              <a:t>inicializace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definici, inicializaci kolekce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cs-CZ" dirty="0"/>
              <a:t>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2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E61F0-F722-4A9A-8022-51CBC27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1A6E5-BA63-45AD-B938-B8A3B99E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2000"/>
            <a:ext cx="10972800" cy="14017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Instanci</a:t>
            </a:r>
            <a:r>
              <a:rPr lang="en-US" dirty="0"/>
              <a:t> t</a:t>
            </a:r>
            <a:r>
              <a:rPr lang="cs-CZ" dirty="0" err="1"/>
              <a:t>říd</a:t>
            </a:r>
            <a:r>
              <a:rPr lang="en-US" dirty="0"/>
              <a:t>y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cs-CZ" dirty="0"/>
              <a:t> definujeme následujícím způsobem.</a:t>
            </a:r>
          </a:p>
          <a:p>
            <a:r>
              <a:rPr lang="cs-CZ" dirty="0"/>
              <a:t>Po vytvoření instance neobsahuje žádné prvky.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112B0A-1C88-4593-BC8C-28893F4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88E21AA-ACC2-4793-85BD-9A622A5CF44B}"/>
              </a:ext>
            </a:extLst>
          </p:cNvPr>
          <p:cNvSpPr/>
          <p:nvPr/>
        </p:nvSpPr>
        <p:spPr>
          <a:xfrm>
            <a:off x="609600" y="3854210"/>
            <a:ext cx="11046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3760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E61F0-F722-4A9A-8022-51CBC27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Inicializace</a:t>
            </a:r>
            <a:br>
              <a:rPr lang="cs-CZ" dirty="0"/>
            </a:br>
            <a:r>
              <a:rPr lang="cs-CZ" dirty="0"/>
              <a:t>Aktuální zápis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1A6E5-BA63-45AD-B938-B8A3B99E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228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Instanci</a:t>
            </a:r>
            <a:r>
              <a:rPr lang="en-US" dirty="0"/>
              <a:t> t</a:t>
            </a:r>
            <a:r>
              <a:rPr lang="cs-CZ" dirty="0" err="1"/>
              <a:t>říd</a:t>
            </a:r>
            <a:r>
              <a:rPr lang="en-US" dirty="0"/>
              <a:t>y</a:t>
            </a:r>
            <a:r>
              <a:rPr lang="cs-CZ" dirty="0"/>
              <a:t>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cs-CZ" dirty="0"/>
              <a:t> </a:t>
            </a:r>
            <a:r>
              <a:rPr lang="en-US" dirty="0" err="1"/>
              <a:t>inicializujeme</a:t>
            </a:r>
            <a:r>
              <a:rPr lang="en-US"/>
              <a:t> </a:t>
            </a:r>
            <a:r>
              <a:rPr lang="cs-CZ"/>
              <a:t>následujícím </a:t>
            </a:r>
            <a:r>
              <a:rPr lang="cs-CZ" dirty="0"/>
              <a:t>způsobem.</a:t>
            </a:r>
          </a:p>
          <a:p>
            <a:r>
              <a:rPr lang="cs-CZ" dirty="0"/>
              <a:t>Klíč je uvedený v hranatých závorkách a je m</a:t>
            </a:r>
            <a:r>
              <a:rPr lang="en-US" dirty="0"/>
              <a:t>u</a:t>
            </a:r>
            <a:r>
              <a:rPr lang="cs-CZ" dirty="0"/>
              <a:t> přiřazená hodnota operátorem přiřazení.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112B0A-1C88-4593-BC8C-28893F4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0E84B51-B004-4873-9562-723007119428}"/>
              </a:ext>
            </a:extLst>
          </p:cNvPr>
          <p:cNvSpPr/>
          <p:nvPr/>
        </p:nvSpPr>
        <p:spPr>
          <a:xfrm>
            <a:off x="609599" y="3960000"/>
            <a:ext cx="1097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291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E61F0-F722-4A9A-8022-51CBC27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Inicializace</a:t>
            </a:r>
            <a:br>
              <a:rPr lang="cs-CZ" dirty="0"/>
            </a:br>
            <a:r>
              <a:rPr lang="cs-CZ" dirty="0"/>
              <a:t>Starší zápis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1A6E5-BA63-45AD-B938-B8A3B99E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228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Instanci</a:t>
            </a:r>
            <a:r>
              <a:rPr lang="en-US" dirty="0"/>
              <a:t> t</a:t>
            </a:r>
            <a:r>
              <a:rPr lang="cs-CZ" dirty="0" err="1"/>
              <a:t>říd</a:t>
            </a:r>
            <a:r>
              <a:rPr lang="en-US" dirty="0"/>
              <a:t>y</a:t>
            </a:r>
            <a:r>
              <a:rPr lang="cs-CZ" dirty="0"/>
              <a:t> </a:t>
            </a:r>
            <a:r>
              <a:rPr lang="cs-CZ" i="1" dirty="0" err="1"/>
              <a:t>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cs-CZ" dirty="0"/>
              <a:t> můžeme inicializovat i </a:t>
            </a:r>
            <a:r>
              <a:rPr lang="cs-CZ" dirty="0" err="1"/>
              <a:t>následujím</a:t>
            </a:r>
            <a:r>
              <a:rPr lang="cs-CZ" dirty="0"/>
              <a:t> starším zápisem.</a:t>
            </a:r>
          </a:p>
          <a:p>
            <a:r>
              <a:rPr lang="cs-CZ" dirty="0"/>
              <a:t>Každý záznam je uvedený ve složených závorkách jako pár klíč hodnota oddělený čárkou.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112B0A-1C88-4593-BC8C-28893F4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971136A-EA9F-406F-BEB4-A41AD2596473}"/>
              </a:ext>
            </a:extLst>
          </p:cNvPr>
          <p:cNvSpPr/>
          <p:nvPr/>
        </p:nvSpPr>
        <p:spPr>
          <a:xfrm>
            <a:off x="609599" y="3960000"/>
            <a:ext cx="1097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351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F4ACE-057E-4CB8-9335-AD43E8E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0BC72-9CFF-4CBA-8075-5B29C8FC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cs-CZ" dirty="0"/>
              <a:t>K prvkům přistupujeme pomocí </a:t>
            </a:r>
            <a:r>
              <a:rPr lang="en-US" i="1" dirty="0" err="1"/>
              <a:t>indexeru</a:t>
            </a:r>
            <a:r>
              <a:rPr lang="en-US" dirty="0"/>
              <a:t> v </a:t>
            </a:r>
            <a:r>
              <a:rPr lang="en-US" dirty="0" err="1"/>
              <a:t>hranat</a:t>
            </a:r>
            <a:r>
              <a:rPr lang="cs-CZ" dirty="0" err="1"/>
              <a:t>ých</a:t>
            </a:r>
            <a:r>
              <a:rPr lang="cs-CZ" dirty="0"/>
              <a:t> závorkách. V případě, že klíč neexistuje, tak metoda vyvolá výjimku.</a:t>
            </a:r>
          </a:p>
          <a:p>
            <a:r>
              <a:rPr lang="cs-CZ" dirty="0"/>
              <a:t>Dále pomocí metody </a:t>
            </a:r>
            <a:r>
              <a:rPr lang="cs-CZ" i="1" dirty="0" err="1"/>
              <a:t>TryGet</a:t>
            </a:r>
            <a:r>
              <a:rPr lang="cs-CZ" dirty="0"/>
              <a:t>, která představuje bezpečnější a rychlejší způsob, protože nevyvolává výjimku.</a:t>
            </a:r>
          </a:p>
          <a:p>
            <a:r>
              <a:rPr lang="cs-CZ" i="1" dirty="0" err="1"/>
              <a:t>Dictionary</a:t>
            </a:r>
            <a:r>
              <a:rPr lang="cs-CZ" dirty="0"/>
              <a:t> můžeme také procházet pomocí cyklu </a:t>
            </a:r>
            <a:r>
              <a:rPr lang="cs-CZ" i="1" dirty="0" err="1"/>
              <a:t>foreach</a:t>
            </a:r>
            <a:r>
              <a:rPr lang="cs-CZ" dirty="0"/>
              <a:t> a to jak zvlášť hodnoty, klíče nebo pár klíč a hodnota.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3914B8C-1413-40E6-85C3-890D0AA3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5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indexeru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E75FD6-2E5B-4194-9C30-2716B71E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219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Pokud klíč neexistuje, tak dojde k vyvolání výjimky.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41580D7-5D84-40F5-95F3-2E21206E1635}"/>
              </a:ext>
            </a:extLst>
          </p:cNvPr>
          <p:cNvSpPr/>
          <p:nvPr/>
        </p:nvSpPr>
        <p:spPr>
          <a:xfrm>
            <a:off x="609600" y="2282400"/>
            <a:ext cx="10142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"A100"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"A300"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= studenti[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"A200"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9543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be1491ba-191a-468a-9e51-27abfd4363ea"/>
    <ds:schemaRef ds:uri="http://purl.org/dc/terms/"/>
    <ds:schemaRef ds:uri="20268733-5f22-42fd-8f9d-ffbc0e994e1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2144</Words>
  <Application>Microsoft Office PowerPoint</Application>
  <PresentationFormat>Širokoúhlá obrazovka</PresentationFormat>
  <Paragraphs>323</Paragraphs>
  <Slides>31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8" baseType="lpstr">
      <vt:lpstr>Source sans Pro</vt:lpstr>
      <vt:lpstr>Arial</vt:lpstr>
      <vt:lpstr>Berlin CE</vt:lpstr>
      <vt:lpstr>Source Sans Pro Bold</vt:lpstr>
      <vt:lpstr>Consolas</vt:lpstr>
      <vt:lpstr>Calibri</vt:lpstr>
      <vt:lpstr>Office Theme</vt:lpstr>
      <vt:lpstr>Asociativní pole - Dictionary</vt:lpstr>
      <vt:lpstr>Obsah</vt:lpstr>
      <vt:lpstr>Úvod</vt:lpstr>
      <vt:lpstr>Definice a inicializace</vt:lpstr>
      <vt:lpstr>Definice</vt:lpstr>
      <vt:lpstr>Inicializace Aktuální zápis</vt:lpstr>
      <vt:lpstr>Inicializace Starší zápis</vt:lpstr>
      <vt:lpstr>Přístup k prvkům</vt:lpstr>
      <vt:lpstr>Přístup k prvkům Příklad indexeru</vt:lpstr>
      <vt:lpstr>Přístup k prvkům Příklad indexeru</vt:lpstr>
      <vt:lpstr>Přístup k prvkům Příklad TryGet</vt:lpstr>
      <vt:lpstr>Změna hodnoty Příklad indexeru</vt:lpstr>
      <vt:lpstr>Změna hodnoty Příklad indexeru</vt:lpstr>
      <vt:lpstr>Změna hodnoty Výpis hodnot pomocí cyklu foreach</vt:lpstr>
      <vt:lpstr>Změna hodnoty Výpis hodnot pomocí cyklu foreach</vt:lpstr>
      <vt:lpstr>Změna hodnoty Výpis hodnot pomocí cyklu foreach</vt:lpstr>
      <vt:lpstr>Změna hodnoty Výpis hodnot pomocí cyklu foreach</vt:lpstr>
      <vt:lpstr>Změna hodnoty Výpis hodnot pomocí cyklu foreach</vt:lpstr>
      <vt:lpstr>Základní operace</vt:lpstr>
      <vt:lpstr>Vložení nového prvku</vt:lpstr>
      <vt:lpstr>Vložení nového prvku</vt:lpstr>
      <vt:lpstr>Vložení nového prvku</vt:lpstr>
      <vt:lpstr>Vložení nového prvku</vt:lpstr>
      <vt:lpstr>Odstranění prvku</vt:lpstr>
      <vt:lpstr>Odstranění prvku</vt:lpstr>
      <vt:lpstr>Kopie Listu</vt:lpstr>
      <vt:lpstr>Mělká (shallow) kopie</vt:lpstr>
      <vt:lpstr>Hluboká (deep) kopie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2022-03-28T10:32:39Z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