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84" r:id="rId4"/>
  </p:sldMasterIdLst>
  <p:notesMasterIdLst>
    <p:notesMasterId r:id="rId38"/>
  </p:notesMasterIdLst>
  <p:handoutMasterIdLst>
    <p:handoutMasterId r:id="rId39"/>
  </p:handoutMasterIdLst>
  <p:sldIdLst>
    <p:sldId id="256" r:id="rId5"/>
    <p:sldId id="280" r:id="rId6"/>
    <p:sldId id="281" r:id="rId7"/>
    <p:sldId id="305" r:id="rId8"/>
    <p:sldId id="293" r:id="rId9"/>
    <p:sldId id="306" r:id="rId10"/>
    <p:sldId id="307" r:id="rId11"/>
    <p:sldId id="308" r:id="rId12"/>
    <p:sldId id="309" r:id="rId13"/>
    <p:sldId id="310" r:id="rId14"/>
    <p:sldId id="312" r:id="rId15"/>
    <p:sldId id="313" r:id="rId16"/>
    <p:sldId id="320" r:id="rId17"/>
    <p:sldId id="324" r:id="rId18"/>
    <p:sldId id="315" r:id="rId19"/>
    <p:sldId id="317" r:id="rId20"/>
    <p:sldId id="319" r:id="rId21"/>
    <p:sldId id="321" r:id="rId22"/>
    <p:sldId id="322" r:id="rId23"/>
    <p:sldId id="323" r:id="rId24"/>
    <p:sldId id="314" r:id="rId25"/>
    <p:sldId id="325" r:id="rId26"/>
    <p:sldId id="326" r:id="rId27"/>
    <p:sldId id="327" r:id="rId28"/>
    <p:sldId id="328" r:id="rId29"/>
    <p:sldId id="331" r:id="rId30"/>
    <p:sldId id="330" r:id="rId31"/>
    <p:sldId id="332" r:id="rId32"/>
    <p:sldId id="333" r:id="rId33"/>
    <p:sldId id="329" r:id="rId34"/>
    <p:sldId id="289" r:id="rId35"/>
    <p:sldId id="291" r:id="rId36"/>
    <p:sldId id="292" r:id="rId37"/>
  </p:sldIdLst>
  <p:sldSz cx="12192000" cy="6858000"/>
  <p:notesSz cx="6858000" cy="9144000"/>
  <p:embeddedFontLst>
    <p:embeddedFont>
      <p:font typeface="Berlin CE" panose="020B0604020202020204"/>
      <p:regular r:id="rId40"/>
      <p:bold r:id="rId41"/>
    </p:embeddedFont>
    <p:embeddedFont>
      <p:font typeface="Calibri" panose="020F0502020204030204" pitchFamily="34" charset="0"/>
      <p:regular r:id="rId42"/>
      <p:bold r:id="rId43"/>
      <p:italic r:id="rId44"/>
      <p:boldItalic r:id="rId45"/>
    </p:embeddedFont>
    <p:embeddedFont>
      <p:font typeface="Consolas" panose="020B0609020204030204" pitchFamily="49" charset="0"/>
      <p:regular r:id="rId46"/>
      <p:bold r:id="rId47"/>
      <p:italic r:id="rId48"/>
      <p:boldItalic r:id="rId49"/>
    </p:embeddedFont>
    <p:embeddedFont>
      <p:font typeface="Source sans Pro" panose="020B0503030403020204" pitchFamily="34" charset="0"/>
      <p:regular r:id="rId50"/>
      <p:bold r:id="rId51"/>
      <p:italic r:id="rId52"/>
      <p:boldItalic r:id="rId53"/>
    </p:embeddedFont>
    <p:embeddedFont>
      <p:font typeface="Source Sans Pro Bold" panose="020B0703030403020204" charset="-18"/>
      <p:bold r:id="rId54"/>
    </p:embeddedFont>
  </p:embeddedFont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5C28"/>
    <a:srgbClr val="6427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1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34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55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font" Target="fonts/font14.fntdata"/><Relationship Id="rId58" Type="http://schemas.openxmlformats.org/officeDocument/2006/relationships/tableStyles" Target="tableStyle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56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font" Target="fonts/font12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7.fntdata"/><Relationship Id="rId59" Type="http://schemas.microsoft.com/office/2016/11/relationships/changesInfo" Target="changesInfos/changesInfo1.xml"/><Relationship Id="rId20" Type="http://schemas.openxmlformats.org/officeDocument/2006/relationships/slide" Target="slides/slide16.xml"/><Relationship Id="rId41" Type="http://schemas.openxmlformats.org/officeDocument/2006/relationships/font" Target="fonts/font2.fntdata"/><Relationship Id="rId54" Type="http://schemas.openxmlformats.org/officeDocument/2006/relationships/font" Target="fonts/font15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10.fntdata"/><Relationship Id="rId57" Type="http://schemas.openxmlformats.org/officeDocument/2006/relationships/theme" Target="theme/theme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font" Target="fonts/font5.fntdata"/><Relationship Id="rId52" Type="http://schemas.openxmlformats.org/officeDocument/2006/relationships/font" Target="fonts/font13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Král" userId="e92e8e71-05aa-4c44-9728-5ff1a0a20d65" providerId="ADAL" clId="{63809B58-45A7-4579-83FB-95EFE1FE099A}"/>
    <pc:docChg chg="undo custSel addSld delSld modSld sldOrd">
      <pc:chgData name="Erik Král" userId="e92e8e71-05aa-4c44-9728-5ff1a0a20d65" providerId="ADAL" clId="{63809B58-45A7-4579-83FB-95EFE1FE099A}" dt="2020-02-14T15:42:53.058" v="7108" actId="20577"/>
      <pc:docMkLst>
        <pc:docMk/>
      </pc:docMkLst>
      <pc:sldChg chg="modSp">
        <pc:chgData name="Erik Král" userId="e92e8e71-05aa-4c44-9728-5ff1a0a20d65" providerId="ADAL" clId="{63809B58-45A7-4579-83FB-95EFE1FE099A}" dt="2020-02-14T08:10:30.508" v="19" actId="20577"/>
        <pc:sldMkLst>
          <pc:docMk/>
          <pc:sldMk cId="2148507867" sldId="256"/>
        </pc:sldMkLst>
        <pc:spChg chg="mod">
          <ac:chgData name="Erik Král" userId="e92e8e71-05aa-4c44-9728-5ff1a0a20d65" providerId="ADAL" clId="{63809B58-45A7-4579-83FB-95EFE1FE099A}" dt="2020-02-14T08:10:30.508" v="19" actId="20577"/>
          <ac:spMkLst>
            <pc:docMk/>
            <pc:sldMk cId="2148507867" sldId="256"/>
            <ac:spMk id="2" creationId="{00000000-0000-0000-0000-000000000000}"/>
          </ac:spMkLst>
        </pc:spChg>
      </pc:sldChg>
      <pc:sldChg chg="modSp">
        <pc:chgData name="Erik Král" userId="e92e8e71-05aa-4c44-9728-5ff1a0a20d65" providerId="ADAL" clId="{63809B58-45A7-4579-83FB-95EFE1FE099A}" dt="2020-02-14T08:10:56.633" v="103" actId="20577"/>
        <pc:sldMkLst>
          <pc:docMk/>
          <pc:sldMk cId="3410786804" sldId="280"/>
        </pc:sldMkLst>
        <pc:spChg chg="mod">
          <ac:chgData name="Erik Král" userId="e92e8e71-05aa-4c44-9728-5ff1a0a20d65" providerId="ADAL" clId="{63809B58-45A7-4579-83FB-95EFE1FE099A}" dt="2020-02-14T08:10:56.633" v="103" actId="20577"/>
          <ac:spMkLst>
            <pc:docMk/>
            <pc:sldMk cId="3410786804" sldId="280"/>
            <ac:spMk id="3" creationId="{00000000-0000-0000-0000-000000000000}"/>
          </ac:spMkLst>
        </pc:spChg>
      </pc:sldChg>
      <pc:sldChg chg="modSp">
        <pc:chgData name="Erik Král" userId="e92e8e71-05aa-4c44-9728-5ff1a0a20d65" providerId="ADAL" clId="{63809B58-45A7-4579-83FB-95EFE1FE099A}" dt="2020-02-14T09:31:29.615" v="1285" actId="114"/>
        <pc:sldMkLst>
          <pc:docMk/>
          <pc:sldMk cId="590704556" sldId="281"/>
        </pc:sldMkLst>
        <pc:spChg chg="mod">
          <ac:chgData name="Erik Král" userId="e92e8e71-05aa-4c44-9728-5ff1a0a20d65" providerId="ADAL" clId="{63809B58-45A7-4579-83FB-95EFE1FE099A}" dt="2020-02-14T09:31:29.615" v="1285" actId="114"/>
          <ac:spMkLst>
            <pc:docMk/>
            <pc:sldMk cId="590704556" sldId="281"/>
            <ac:spMk id="3" creationId="{FBB429AA-6AC1-493A-8654-03A0E090BD42}"/>
          </ac:spMkLst>
        </pc:spChg>
      </pc:sldChg>
      <pc:sldChg chg="modSp">
        <pc:chgData name="Erik Král" userId="e92e8e71-05aa-4c44-9728-5ff1a0a20d65" providerId="ADAL" clId="{63809B58-45A7-4579-83FB-95EFE1FE099A}" dt="2020-02-14T13:48:24.784" v="6604" actId="20577"/>
        <pc:sldMkLst>
          <pc:docMk/>
          <pc:sldMk cId="2128216432" sldId="289"/>
        </pc:sldMkLst>
        <pc:spChg chg="mod">
          <ac:chgData name="Erik Král" userId="e92e8e71-05aa-4c44-9728-5ff1a0a20d65" providerId="ADAL" clId="{63809B58-45A7-4579-83FB-95EFE1FE099A}" dt="2020-02-14T13:48:24.784" v="6604" actId="20577"/>
          <ac:spMkLst>
            <pc:docMk/>
            <pc:sldMk cId="2128216432" sldId="289"/>
            <ac:spMk id="3" creationId="{BA794B51-B1AE-4AAA-B1B3-860C1642F7F5}"/>
          </ac:spMkLst>
        </pc:spChg>
      </pc:sldChg>
      <pc:sldChg chg="modSp">
        <pc:chgData name="Erik Král" userId="e92e8e71-05aa-4c44-9728-5ff1a0a20d65" providerId="ADAL" clId="{63809B58-45A7-4579-83FB-95EFE1FE099A}" dt="2020-02-14T09:31:13.290" v="1275" actId="27636"/>
        <pc:sldMkLst>
          <pc:docMk/>
          <pc:sldMk cId="2076725490" sldId="291"/>
        </pc:sldMkLst>
        <pc:spChg chg="mod">
          <ac:chgData name="Erik Král" userId="e92e8e71-05aa-4c44-9728-5ff1a0a20d65" providerId="ADAL" clId="{63809B58-45A7-4579-83FB-95EFE1FE099A}" dt="2020-02-14T09:31:13.290" v="1275" actId="27636"/>
          <ac:spMkLst>
            <pc:docMk/>
            <pc:sldMk cId="2076725490" sldId="291"/>
            <ac:spMk id="3" creationId="{B6C62CBC-4977-4BC1-AE25-4CBA0844D76D}"/>
          </ac:spMkLst>
        </pc:spChg>
      </pc:sldChg>
      <pc:sldChg chg="delSp modSp">
        <pc:chgData name="Erik Král" userId="e92e8e71-05aa-4c44-9728-5ff1a0a20d65" providerId="ADAL" clId="{63809B58-45A7-4579-83FB-95EFE1FE099A}" dt="2020-02-14T09:21:47.566" v="1068" actId="114"/>
        <pc:sldMkLst>
          <pc:docMk/>
          <pc:sldMk cId="376070588" sldId="293"/>
        </pc:sldMkLst>
        <pc:spChg chg="mod">
          <ac:chgData name="Erik Král" userId="e92e8e71-05aa-4c44-9728-5ff1a0a20d65" providerId="ADAL" clId="{63809B58-45A7-4579-83FB-95EFE1FE099A}" dt="2020-02-14T09:21:47.566" v="1068" actId="114"/>
          <ac:spMkLst>
            <pc:docMk/>
            <pc:sldMk cId="376070588" sldId="293"/>
            <ac:spMk id="3" creationId="{1181A6E5-BA63-45AD-B938-B8A3B99EB1D7}"/>
          </ac:spMkLst>
        </pc:spChg>
        <pc:spChg chg="del">
          <ac:chgData name="Erik Král" userId="e92e8e71-05aa-4c44-9728-5ff1a0a20d65" providerId="ADAL" clId="{63809B58-45A7-4579-83FB-95EFE1FE099A}" dt="2020-02-14T09:13:55.682" v="577" actId="478"/>
          <ac:spMkLst>
            <pc:docMk/>
            <pc:sldMk cId="376070588" sldId="293"/>
            <ac:spMk id="7" creationId="{64BA7A26-9DCE-4A38-A1DF-0AC889DEF6F5}"/>
          </ac:spMkLst>
        </pc:spChg>
      </pc:sldChg>
      <pc:sldChg chg="del">
        <pc:chgData name="Erik Král" userId="e92e8e71-05aa-4c44-9728-5ff1a0a20d65" providerId="ADAL" clId="{63809B58-45A7-4579-83FB-95EFE1FE099A}" dt="2020-02-14T08:11:32.155" v="169" actId="2696"/>
        <pc:sldMkLst>
          <pc:docMk/>
          <pc:sldMk cId="2635107464" sldId="294"/>
        </pc:sldMkLst>
      </pc:sldChg>
      <pc:sldChg chg="del">
        <pc:chgData name="Erik Král" userId="e92e8e71-05aa-4c44-9728-5ff1a0a20d65" providerId="ADAL" clId="{63809B58-45A7-4579-83FB-95EFE1FE099A}" dt="2020-02-14T08:11:32.177" v="170" actId="2696"/>
        <pc:sldMkLst>
          <pc:docMk/>
          <pc:sldMk cId="724515235" sldId="295"/>
        </pc:sldMkLst>
      </pc:sldChg>
      <pc:sldChg chg="del">
        <pc:chgData name="Erik Král" userId="e92e8e71-05aa-4c44-9728-5ff1a0a20d65" providerId="ADAL" clId="{63809B58-45A7-4579-83FB-95EFE1FE099A}" dt="2020-02-14T08:11:32.177" v="171" actId="2696"/>
        <pc:sldMkLst>
          <pc:docMk/>
          <pc:sldMk cId="695432248" sldId="296"/>
        </pc:sldMkLst>
      </pc:sldChg>
      <pc:sldChg chg="del">
        <pc:chgData name="Erik Král" userId="e92e8e71-05aa-4c44-9728-5ff1a0a20d65" providerId="ADAL" clId="{63809B58-45A7-4579-83FB-95EFE1FE099A}" dt="2020-02-14T08:11:32.177" v="172" actId="2696"/>
        <pc:sldMkLst>
          <pc:docMk/>
          <pc:sldMk cId="2160783611" sldId="297"/>
        </pc:sldMkLst>
      </pc:sldChg>
      <pc:sldChg chg="del">
        <pc:chgData name="Erik Král" userId="e92e8e71-05aa-4c44-9728-5ff1a0a20d65" providerId="ADAL" clId="{63809B58-45A7-4579-83FB-95EFE1FE099A}" dt="2020-02-14T08:11:32.208" v="174" actId="2696"/>
        <pc:sldMkLst>
          <pc:docMk/>
          <pc:sldMk cId="4233729642" sldId="298"/>
        </pc:sldMkLst>
      </pc:sldChg>
      <pc:sldChg chg="del">
        <pc:chgData name="Erik Král" userId="e92e8e71-05aa-4c44-9728-5ff1a0a20d65" providerId="ADAL" clId="{63809B58-45A7-4579-83FB-95EFE1FE099A}" dt="2020-02-14T08:11:32.224" v="175" actId="2696"/>
        <pc:sldMkLst>
          <pc:docMk/>
          <pc:sldMk cId="706212034" sldId="299"/>
        </pc:sldMkLst>
      </pc:sldChg>
      <pc:sldChg chg="del">
        <pc:chgData name="Erik Král" userId="e92e8e71-05aa-4c44-9728-5ff1a0a20d65" providerId="ADAL" clId="{63809B58-45A7-4579-83FB-95EFE1FE099A}" dt="2020-02-14T08:11:32.240" v="176" actId="2696"/>
        <pc:sldMkLst>
          <pc:docMk/>
          <pc:sldMk cId="1300308314" sldId="300"/>
        </pc:sldMkLst>
      </pc:sldChg>
      <pc:sldChg chg="del">
        <pc:chgData name="Erik Král" userId="e92e8e71-05aa-4c44-9728-5ff1a0a20d65" providerId="ADAL" clId="{63809B58-45A7-4579-83FB-95EFE1FE099A}" dt="2020-02-14T08:11:32.262" v="177" actId="2696"/>
        <pc:sldMkLst>
          <pc:docMk/>
          <pc:sldMk cId="894774431" sldId="302"/>
        </pc:sldMkLst>
      </pc:sldChg>
      <pc:sldChg chg="del">
        <pc:chgData name="Erik Král" userId="e92e8e71-05aa-4c44-9728-5ff1a0a20d65" providerId="ADAL" clId="{63809B58-45A7-4579-83FB-95EFE1FE099A}" dt="2020-02-14T08:11:32.262" v="178" actId="2696"/>
        <pc:sldMkLst>
          <pc:docMk/>
          <pc:sldMk cId="2888793782" sldId="303"/>
        </pc:sldMkLst>
      </pc:sldChg>
      <pc:sldChg chg="del">
        <pc:chgData name="Erik Král" userId="e92e8e71-05aa-4c44-9728-5ff1a0a20d65" providerId="ADAL" clId="{63809B58-45A7-4579-83FB-95EFE1FE099A}" dt="2020-02-14T08:11:32.277" v="179" actId="2696"/>
        <pc:sldMkLst>
          <pc:docMk/>
          <pc:sldMk cId="279446251" sldId="304"/>
        </pc:sldMkLst>
      </pc:sldChg>
      <pc:sldChg chg="modSp">
        <pc:chgData name="Erik Král" userId="e92e8e71-05aa-4c44-9728-5ff1a0a20d65" providerId="ADAL" clId="{63809B58-45A7-4579-83FB-95EFE1FE099A}" dt="2020-02-14T09:13:02.958" v="429" actId="20577"/>
        <pc:sldMkLst>
          <pc:docMk/>
          <pc:sldMk cId="1976289981" sldId="305"/>
        </pc:sldMkLst>
        <pc:spChg chg="mod">
          <ac:chgData name="Erik Král" userId="e92e8e71-05aa-4c44-9728-5ff1a0a20d65" providerId="ADAL" clId="{63809B58-45A7-4579-83FB-95EFE1FE099A}" dt="2020-02-14T09:12:53.188" v="389" actId="20577"/>
          <ac:spMkLst>
            <pc:docMk/>
            <pc:sldMk cId="1976289981" sldId="305"/>
            <ac:spMk id="2" creationId="{0AC2CA46-91CA-49AD-BAC0-DEDD3383D34A}"/>
          </ac:spMkLst>
        </pc:spChg>
        <pc:spChg chg="mod">
          <ac:chgData name="Erik Král" userId="e92e8e71-05aa-4c44-9728-5ff1a0a20d65" providerId="ADAL" clId="{63809B58-45A7-4579-83FB-95EFE1FE099A}" dt="2020-02-14T09:13:02.958" v="429" actId="20577"/>
          <ac:spMkLst>
            <pc:docMk/>
            <pc:sldMk cId="1976289981" sldId="305"/>
            <ac:spMk id="3" creationId="{1D4409F2-15CE-4288-919C-8E23035714A5}"/>
          </ac:spMkLst>
        </pc:spChg>
      </pc:sldChg>
      <pc:sldChg chg="delSp modSp add">
        <pc:chgData name="Erik Král" userId="e92e8e71-05aa-4c44-9728-5ff1a0a20d65" providerId="ADAL" clId="{63809B58-45A7-4579-83FB-95EFE1FE099A}" dt="2020-02-14T09:34:38.998" v="1799" actId="113"/>
        <pc:sldMkLst>
          <pc:docMk/>
          <pc:sldMk cId="459202423" sldId="306"/>
        </pc:sldMkLst>
        <pc:spChg chg="mod">
          <ac:chgData name="Erik Král" userId="e92e8e71-05aa-4c44-9728-5ff1a0a20d65" providerId="ADAL" clId="{63809B58-45A7-4579-83FB-95EFE1FE099A}" dt="2020-02-14T09:30:06.925" v="1253" actId="20577"/>
          <ac:spMkLst>
            <pc:docMk/>
            <pc:sldMk cId="459202423" sldId="306"/>
            <ac:spMk id="2" creationId="{DB3183B1-F9E9-413A-B1D4-4B26D0E8262A}"/>
          </ac:spMkLst>
        </pc:spChg>
        <pc:spChg chg="mod">
          <ac:chgData name="Erik Král" userId="e92e8e71-05aa-4c44-9728-5ff1a0a20d65" providerId="ADAL" clId="{63809B58-45A7-4579-83FB-95EFE1FE099A}" dt="2020-02-14T09:34:38.998" v="1799" actId="113"/>
          <ac:spMkLst>
            <pc:docMk/>
            <pc:sldMk cId="459202423" sldId="306"/>
            <ac:spMk id="3" creationId="{68DB0FCA-F1AD-4A65-8E5A-5A2DA7423639}"/>
          </ac:spMkLst>
        </pc:spChg>
        <pc:spChg chg="del">
          <ac:chgData name="Erik Král" userId="e92e8e71-05aa-4c44-9728-5ff1a0a20d65" providerId="ADAL" clId="{63809B58-45A7-4579-83FB-95EFE1FE099A}" dt="2020-02-14T09:31:37.263" v="1287" actId="478"/>
          <ac:spMkLst>
            <pc:docMk/>
            <pc:sldMk cId="459202423" sldId="306"/>
            <ac:spMk id="4" creationId="{BF692272-0F8C-4AA9-AF53-DBDECC2225F6}"/>
          </ac:spMkLst>
        </pc:spChg>
      </pc:sldChg>
      <pc:sldChg chg="del">
        <pc:chgData name="Erik Král" userId="e92e8e71-05aa-4c44-9728-5ff1a0a20d65" providerId="ADAL" clId="{63809B58-45A7-4579-83FB-95EFE1FE099A}" dt="2020-02-14T08:11:32.193" v="173" actId="2696"/>
        <pc:sldMkLst>
          <pc:docMk/>
          <pc:sldMk cId="1826953387" sldId="306"/>
        </pc:sldMkLst>
      </pc:sldChg>
      <pc:sldChg chg="del">
        <pc:chgData name="Erik Král" userId="e92e8e71-05aa-4c44-9728-5ff1a0a20d65" providerId="ADAL" clId="{63809B58-45A7-4579-83FB-95EFE1FE099A}" dt="2020-02-14T08:11:32.293" v="181" actId="2696"/>
        <pc:sldMkLst>
          <pc:docMk/>
          <pc:sldMk cId="3148013141" sldId="307"/>
        </pc:sldMkLst>
      </pc:sldChg>
      <pc:sldChg chg="addSp delSp modSp add">
        <pc:chgData name="Erik Král" userId="e92e8e71-05aa-4c44-9728-5ff1a0a20d65" providerId="ADAL" clId="{63809B58-45A7-4579-83FB-95EFE1FE099A}" dt="2020-02-14T09:51:30.761" v="2096" actId="12"/>
        <pc:sldMkLst>
          <pc:docMk/>
          <pc:sldMk cId="4124027520" sldId="307"/>
        </pc:sldMkLst>
        <pc:spChg chg="mod">
          <ac:chgData name="Erik Král" userId="e92e8e71-05aa-4c44-9728-5ff1a0a20d65" providerId="ADAL" clId="{63809B58-45A7-4579-83FB-95EFE1FE099A}" dt="2020-02-14T09:34:50.655" v="1820" actId="20577"/>
          <ac:spMkLst>
            <pc:docMk/>
            <pc:sldMk cId="4124027520" sldId="307"/>
            <ac:spMk id="2" creationId="{6B1E02DA-62DB-430B-87F2-7B5BD269A1E7}"/>
          </ac:spMkLst>
        </pc:spChg>
        <pc:spChg chg="del">
          <ac:chgData name="Erik Král" userId="e92e8e71-05aa-4c44-9728-5ff1a0a20d65" providerId="ADAL" clId="{63809B58-45A7-4579-83FB-95EFE1FE099A}" dt="2020-02-14T09:44:02.128" v="1821" actId="478"/>
          <ac:spMkLst>
            <pc:docMk/>
            <pc:sldMk cId="4124027520" sldId="307"/>
            <ac:spMk id="3" creationId="{FE41E85C-216C-4797-9221-8882F76FC727}"/>
          </ac:spMkLst>
        </pc:spChg>
        <pc:spChg chg="del">
          <ac:chgData name="Erik Král" userId="e92e8e71-05aa-4c44-9728-5ff1a0a20d65" providerId="ADAL" clId="{63809B58-45A7-4579-83FB-95EFE1FE099A}" dt="2020-02-14T09:44:11.824" v="1825" actId="478"/>
          <ac:spMkLst>
            <pc:docMk/>
            <pc:sldMk cId="4124027520" sldId="307"/>
            <ac:spMk id="4" creationId="{E5CF2300-46B6-49F3-8493-25A284A57434}"/>
          </ac:spMkLst>
        </pc:spChg>
        <pc:spChg chg="add del mod">
          <ac:chgData name="Erik Král" userId="e92e8e71-05aa-4c44-9728-5ff1a0a20d65" providerId="ADAL" clId="{63809B58-45A7-4579-83FB-95EFE1FE099A}" dt="2020-02-14T09:45:20.230" v="1886" actId="478"/>
          <ac:spMkLst>
            <pc:docMk/>
            <pc:sldMk cId="4124027520" sldId="307"/>
            <ac:spMk id="6" creationId="{8AD7F2A2-EA38-4C2E-8ACB-AC0B35872E3F}"/>
          </ac:spMkLst>
        </pc:spChg>
        <pc:spChg chg="add del mod">
          <ac:chgData name="Erik Král" userId="e92e8e71-05aa-4c44-9728-5ff1a0a20d65" providerId="ADAL" clId="{63809B58-45A7-4579-83FB-95EFE1FE099A}" dt="2020-02-14T09:48:31.577" v="1977" actId="478"/>
          <ac:spMkLst>
            <pc:docMk/>
            <pc:sldMk cId="4124027520" sldId="307"/>
            <ac:spMk id="7" creationId="{3DB13A55-EEEA-45DC-9271-5E740DAD128F}"/>
          </ac:spMkLst>
        </pc:spChg>
        <pc:spChg chg="add mod">
          <ac:chgData name="Erik Král" userId="e92e8e71-05aa-4c44-9728-5ff1a0a20d65" providerId="ADAL" clId="{63809B58-45A7-4579-83FB-95EFE1FE099A}" dt="2020-02-14T09:49:01.765" v="1990" actId="1076"/>
          <ac:spMkLst>
            <pc:docMk/>
            <pc:sldMk cId="4124027520" sldId="307"/>
            <ac:spMk id="8" creationId="{8528A273-9518-4F93-B034-DD70D79AF044}"/>
          </ac:spMkLst>
        </pc:spChg>
        <pc:spChg chg="add mod">
          <ac:chgData name="Erik Král" userId="e92e8e71-05aa-4c44-9728-5ff1a0a20d65" providerId="ADAL" clId="{63809B58-45A7-4579-83FB-95EFE1FE099A}" dt="2020-02-14T09:51:30.761" v="2096" actId="12"/>
          <ac:spMkLst>
            <pc:docMk/>
            <pc:sldMk cId="4124027520" sldId="307"/>
            <ac:spMk id="9" creationId="{0C01D013-789C-4D23-8265-87790471E200}"/>
          </ac:spMkLst>
        </pc:spChg>
      </pc:sldChg>
      <pc:sldChg chg="addSp delSp modSp add">
        <pc:chgData name="Erik Král" userId="e92e8e71-05aa-4c44-9728-5ff1a0a20d65" providerId="ADAL" clId="{63809B58-45A7-4579-83FB-95EFE1FE099A}" dt="2020-02-14T09:54:52.887" v="2151" actId="14100"/>
        <pc:sldMkLst>
          <pc:docMk/>
          <pc:sldMk cId="3223317145" sldId="308"/>
        </pc:sldMkLst>
        <pc:spChg chg="add mod">
          <ac:chgData name="Erik Král" userId="e92e8e71-05aa-4c44-9728-5ff1a0a20d65" providerId="ADAL" clId="{63809B58-45A7-4579-83FB-95EFE1FE099A}" dt="2020-02-14T09:51:34.320" v="2097" actId="12"/>
          <ac:spMkLst>
            <pc:docMk/>
            <pc:sldMk cId="3223317145" sldId="308"/>
            <ac:spMk id="3" creationId="{2519787E-0AC8-45F1-954D-A54D2A675400}"/>
          </ac:spMkLst>
        </pc:spChg>
        <pc:spChg chg="add del mod">
          <ac:chgData name="Erik Král" userId="e92e8e71-05aa-4c44-9728-5ff1a0a20d65" providerId="ADAL" clId="{63809B58-45A7-4579-83FB-95EFE1FE099A}" dt="2020-02-14T09:48:16.841" v="1971" actId="478"/>
          <ac:spMkLst>
            <pc:docMk/>
            <pc:sldMk cId="3223317145" sldId="308"/>
            <ac:spMk id="4" creationId="{5A147481-1003-4F69-8B45-02576ECAEF9A}"/>
          </ac:spMkLst>
        </pc:spChg>
        <pc:spChg chg="del mod">
          <ac:chgData name="Erik Král" userId="e92e8e71-05aa-4c44-9728-5ff1a0a20d65" providerId="ADAL" clId="{63809B58-45A7-4579-83FB-95EFE1FE099A}" dt="2020-02-14T09:46:48.833" v="1892" actId="478"/>
          <ac:spMkLst>
            <pc:docMk/>
            <pc:sldMk cId="3223317145" sldId="308"/>
            <ac:spMk id="6" creationId="{8AD7F2A2-EA38-4C2E-8ACB-AC0B35872E3F}"/>
          </ac:spMkLst>
        </pc:spChg>
        <pc:spChg chg="add mod">
          <ac:chgData name="Erik Král" userId="e92e8e71-05aa-4c44-9728-5ff1a0a20d65" providerId="ADAL" clId="{63809B58-45A7-4579-83FB-95EFE1FE099A}" dt="2020-02-14T09:52:07.939" v="2112" actId="20577"/>
          <ac:spMkLst>
            <pc:docMk/>
            <pc:sldMk cId="3223317145" sldId="308"/>
            <ac:spMk id="7" creationId="{E15A8DEB-0A3C-4933-A30B-70FD0177FF49}"/>
          </ac:spMkLst>
        </pc:spChg>
        <pc:cxnChg chg="add del mod">
          <ac:chgData name="Erik Král" userId="e92e8e71-05aa-4c44-9728-5ff1a0a20d65" providerId="ADAL" clId="{63809B58-45A7-4579-83FB-95EFE1FE099A}" dt="2020-02-14T09:54:43.834" v="2148" actId="478"/>
          <ac:cxnSpMkLst>
            <pc:docMk/>
            <pc:sldMk cId="3223317145" sldId="308"/>
            <ac:cxnSpMk id="9" creationId="{C6564A33-8B01-4C01-879F-D1116A4DB306}"/>
          </ac:cxnSpMkLst>
        </pc:cxnChg>
        <pc:cxnChg chg="add mod">
          <ac:chgData name="Erik Král" userId="e92e8e71-05aa-4c44-9728-5ff1a0a20d65" providerId="ADAL" clId="{63809B58-45A7-4579-83FB-95EFE1FE099A}" dt="2020-02-14T09:54:52.887" v="2151" actId="14100"/>
          <ac:cxnSpMkLst>
            <pc:docMk/>
            <pc:sldMk cId="3223317145" sldId="308"/>
            <ac:cxnSpMk id="20" creationId="{89D82DCC-06A5-4EB3-9863-A6948839FEA6}"/>
          </ac:cxnSpMkLst>
        </pc:cxnChg>
      </pc:sldChg>
      <pc:sldChg chg="del">
        <pc:chgData name="Erik Král" userId="e92e8e71-05aa-4c44-9728-5ff1a0a20d65" providerId="ADAL" clId="{63809B58-45A7-4579-83FB-95EFE1FE099A}" dt="2020-02-14T08:11:32.309" v="182" actId="2696"/>
        <pc:sldMkLst>
          <pc:docMk/>
          <pc:sldMk cId="3914318594" sldId="308"/>
        </pc:sldMkLst>
      </pc:sldChg>
      <pc:sldChg chg="addSp modSp add">
        <pc:chgData name="Erik Král" userId="e92e8e71-05aa-4c44-9728-5ff1a0a20d65" providerId="ADAL" clId="{63809B58-45A7-4579-83FB-95EFE1FE099A}" dt="2020-02-14T09:54:22.622" v="2147" actId="14100"/>
        <pc:sldMkLst>
          <pc:docMk/>
          <pc:sldMk cId="276512977" sldId="309"/>
        </pc:sldMkLst>
        <pc:spChg chg="mod">
          <ac:chgData name="Erik Král" userId="e92e8e71-05aa-4c44-9728-5ff1a0a20d65" providerId="ADAL" clId="{63809B58-45A7-4579-83FB-95EFE1FE099A}" dt="2020-02-14T09:51:42.439" v="2099" actId="114"/>
          <ac:spMkLst>
            <pc:docMk/>
            <pc:sldMk cId="276512977" sldId="309"/>
            <ac:spMk id="3" creationId="{2519787E-0AC8-45F1-954D-A54D2A675400}"/>
          </ac:spMkLst>
        </pc:spChg>
        <pc:spChg chg="mod">
          <ac:chgData name="Erik Král" userId="e92e8e71-05aa-4c44-9728-5ff1a0a20d65" providerId="ADAL" clId="{63809B58-45A7-4579-83FB-95EFE1FE099A}" dt="2020-02-14T09:52:19.523" v="2125" actId="20577"/>
          <ac:spMkLst>
            <pc:docMk/>
            <pc:sldMk cId="276512977" sldId="309"/>
            <ac:spMk id="4" creationId="{5A147481-1003-4F69-8B45-02576ECAEF9A}"/>
          </ac:spMkLst>
        </pc:spChg>
        <pc:cxnChg chg="add mod">
          <ac:chgData name="Erik Král" userId="e92e8e71-05aa-4c44-9728-5ff1a0a20d65" providerId="ADAL" clId="{63809B58-45A7-4579-83FB-95EFE1FE099A}" dt="2020-02-14T09:54:22.622" v="2147" actId="14100"/>
          <ac:cxnSpMkLst>
            <pc:docMk/>
            <pc:sldMk cId="276512977" sldId="309"/>
            <ac:cxnSpMk id="6" creationId="{96BA8DCD-D9DE-4C54-A6C1-0355B27BB436}"/>
          </ac:cxnSpMkLst>
        </pc:cxnChg>
      </pc:sldChg>
      <pc:sldChg chg="del">
        <pc:chgData name="Erik Král" userId="e92e8e71-05aa-4c44-9728-5ff1a0a20d65" providerId="ADAL" clId="{63809B58-45A7-4579-83FB-95EFE1FE099A}" dt="2020-02-14T08:11:32.309" v="183" actId="2696"/>
        <pc:sldMkLst>
          <pc:docMk/>
          <pc:sldMk cId="1551682540" sldId="309"/>
        </pc:sldMkLst>
      </pc:sldChg>
      <pc:sldChg chg="del">
        <pc:chgData name="Erik Král" userId="e92e8e71-05aa-4c44-9728-5ff1a0a20d65" providerId="ADAL" clId="{63809B58-45A7-4579-83FB-95EFE1FE099A}" dt="2020-02-14T08:11:32.324" v="184" actId="2696"/>
        <pc:sldMkLst>
          <pc:docMk/>
          <pc:sldMk cId="1945660976" sldId="310"/>
        </pc:sldMkLst>
      </pc:sldChg>
      <pc:sldChg chg="addSp delSp modSp add">
        <pc:chgData name="Erik Král" userId="e92e8e71-05aa-4c44-9728-5ff1a0a20d65" providerId="ADAL" clId="{63809B58-45A7-4579-83FB-95EFE1FE099A}" dt="2020-02-14T12:21:39.555" v="2348" actId="1076"/>
        <pc:sldMkLst>
          <pc:docMk/>
          <pc:sldMk cId="2397318154" sldId="310"/>
        </pc:sldMkLst>
        <pc:spChg chg="mod">
          <ac:chgData name="Erik Král" userId="e92e8e71-05aa-4c44-9728-5ff1a0a20d65" providerId="ADAL" clId="{63809B58-45A7-4579-83FB-95EFE1FE099A}" dt="2020-02-14T09:55:54.032" v="2337" actId="20577"/>
          <ac:spMkLst>
            <pc:docMk/>
            <pc:sldMk cId="2397318154" sldId="310"/>
            <ac:spMk id="3" creationId="{2519787E-0AC8-45F1-954D-A54D2A675400}"/>
          </ac:spMkLst>
        </pc:spChg>
        <pc:spChg chg="del">
          <ac:chgData name="Erik Král" userId="e92e8e71-05aa-4c44-9728-5ff1a0a20d65" providerId="ADAL" clId="{63809B58-45A7-4579-83FB-95EFE1FE099A}" dt="2020-02-14T12:20:37.974" v="2338" actId="478"/>
          <ac:spMkLst>
            <pc:docMk/>
            <pc:sldMk cId="2397318154" sldId="310"/>
            <ac:spMk id="4" creationId="{5A147481-1003-4F69-8B45-02576ECAEF9A}"/>
          </ac:spMkLst>
        </pc:spChg>
        <pc:spChg chg="add mod">
          <ac:chgData name="Erik Král" userId="e92e8e71-05aa-4c44-9728-5ff1a0a20d65" providerId="ADAL" clId="{63809B58-45A7-4579-83FB-95EFE1FE099A}" dt="2020-02-14T12:21:39.555" v="2348" actId="1076"/>
          <ac:spMkLst>
            <pc:docMk/>
            <pc:sldMk cId="2397318154" sldId="310"/>
            <ac:spMk id="7" creationId="{53E76B6C-2B1B-4BA1-ACBB-493DEC50DFB9}"/>
          </ac:spMkLst>
        </pc:spChg>
        <pc:cxnChg chg="del">
          <ac:chgData name="Erik Král" userId="e92e8e71-05aa-4c44-9728-5ff1a0a20d65" providerId="ADAL" clId="{63809B58-45A7-4579-83FB-95EFE1FE099A}" dt="2020-02-14T12:20:40.662" v="2340" actId="478"/>
          <ac:cxnSpMkLst>
            <pc:docMk/>
            <pc:sldMk cId="2397318154" sldId="310"/>
            <ac:cxnSpMk id="6" creationId="{96BA8DCD-D9DE-4C54-A6C1-0355B27BB436}"/>
          </ac:cxnSpMkLst>
        </pc:cxnChg>
      </pc:sldChg>
      <pc:sldChg chg="del">
        <pc:chgData name="Erik Král" userId="e92e8e71-05aa-4c44-9728-5ff1a0a20d65" providerId="ADAL" clId="{63809B58-45A7-4579-83FB-95EFE1FE099A}" dt="2020-02-14T08:11:32.277" v="180" actId="2696"/>
        <pc:sldMkLst>
          <pc:docMk/>
          <pc:sldMk cId="1788249774" sldId="311"/>
        </pc:sldMkLst>
      </pc:sldChg>
      <pc:sldChg chg="add del">
        <pc:chgData name="Erik Král" userId="e92e8e71-05aa-4c44-9728-5ff1a0a20d65" providerId="ADAL" clId="{63809B58-45A7-4579-83FB-95EFE1FE099A}" dt="2020-02-14T12:22:09.354" v="2351" actId="2696"/>
        <pc:sldMkLst>
          <pc:docMk/>
          <pc:sldMk cId="2348866738" sldId="311"/>
        </pc:sldMkLst>
      </pc:sldChg>
      <pc:sldChg chg="del">
        <pc:chgData name="Erik Král" userId="e92e8e71-05aa-4c44-9728-5ff1a0a20d65" providerId="ADAL" clId="{63809B58-45A7-4579-83FB-95EFE1FE099A}" dt="2020-02-14T08:11:32.324" v="185" actId="2696"/>
        <pc:sldMkLst>
          <pc:docMk/>
          <pc:sldMk cId="727054412" sldId="312"/>
        </pc:sldMkLst>
      </pc:sldChg>
      <pc:sldChg chg="addSp delSp modSp add">
        <pc:chgData name="Erik Král" userId="e92e8e71-05aa-4c44-9728-5ff1a0a20d65" providerId="ADAL" clId="{63809B58-45A7-4579-83FB-95EFE1FE099A}" dt="2020-02-14T12:25:18.222" v="2539" actId="20577"/>
        <pc:sldMkLst>
          <pc:docMk/>
          <pc:sldMk cId="4258057416" sldId="312"/>
        </pc:sldMkLst>
        <pc:spChg chg="mod">
          <ac:chgData name="Erik Král" userId="e92e8e71-05aa-4c44-9728-5ff1a0a20d65" providerId="ADAL" clId="{63809B58-45A7-4579-83FB-95EFE1FE099A}" dt="2020-02-14T12:23:14.322" v="2530" actId="20577"/>
          <ac:spMkLst>
            <pc:docMk/>
            <pc:sldMk cId="4258057416" sldId="312"/>
            <ac:spMk id="3" creationId="{2519787E-0AC8-45F1-954D-A54D2A675400}"/>
          </ac:spMkLst>
        </pc:spChg>
        <pc:spChg chg="add mod">
          <ac:chgData name="Erik Král" userId="e92e8e71-05aa-4c44-9728-5ff1a0a20d65" providerId="ADAL" clId="{63809B58-45A7-4579-83FB-95EFE1FE099A}" dt="2020-02-14T12:25:18.222" v="2539" actId="20577"/>
          <ac:spMkLst>
            <pc:docMk/>
            <pc:sldMk cId="4258057416" sldId="312"/>
            <ac:spMk id="4" creationId="{3F07A39E-003D-4882-AE27-EAEEB3309223}"/>
          </ac:spMkLst>
        </pc:spChg>
        <pc:spChg chg="del">
          <ac:chgData name="Erik Král" userId="e92e8e71-05aa-4c44-9728-5ff1a0a20d65" providerId="ADAL" clId="{63809B58-45A7-4579-83FB-95EFE1FE099A}" dt="2020-02-14T12:24:51.374" v="2531" actId="478"/>
          <ac:spMkLst>
            <pc:docMk/>
            <pc:sldMk cId="4258057416" sldId="312"/>
            <ac:spMk id="7" creationId="{53E76B6C-2B1B-4BA1-ACBB-493DEC50DFB9}"/>
          </ac:spMkLst>
        </pc:spChg>
      </pc:sldChg>
      <pc:sldChg chg="modSp add">
        <pc:chgData name="Erik Král" userId="e92e8e71-05aa-4c44-9728-5ff1a0a20d65" providerId="ADAL" clId="{63809B58-45A7-4579-83FB-95EFE1FE099A}" dt="2020-02-14T13:10:56.669" v="5368" actId="20577"/>
        <pc:sldMkLst>
          <pc:docMk/>
          <pc:sldMk cId="3459287717" sldId="313"/>
        </pc:sldMkLst>
        <pc:spChg chg="mod">
          <ac:chgData name="Erik Král" userId="e92e8e71-05aa-4c44-9728-5ff1a0a20d65" providerId="ADAL" clId="{63809B58-45A7-4579-83FB-95EFE1FE099A}" dt="2020-02-14T13:10:56.669" v="5368" actId="20577"/>
          <ac:spMkLst>
            <pc:docMk/>
            <pc:sldMk cId="3459287717" sldId="313"/>
            <ac:spMk id="2" creationId="{0AC2CA46-91CA-49AD-BAC0-DEDD3383D34A}"/>
          </ac:spMkLst>
        </pc:spChg>
        <pc:spChg chg="mod">
          <ac:chgData name="Erik Král" userId="e92e8e71-05aa-4c44-9728-5ff1a0a20d65" providerId="ADAL" clId="{63809B58-45A7-4579-83FB-95EFE1FE099A}" dt="2020-02-14T13:10:47.387" v="5349" actId="20577"/>
          <ac:spMkLst>
            <pc:docMk/>
            <pc:sldMk cId="3459287717" sldId="313"/>
            <ac:spMk id="3" creationId="{1D4409F2-15CE-4288-919C-8E23035714A5}"/>
          </ac:spMkLst>
        </pc:spChg>
      </pc:sldChg>
      <pc:sldChg chg="delSp modSp add del">
        <pc:chgData name="Erik Král" userId="e92e8e71-05aa-4c44-9728-5ff1a0a20d65" providerId="ADAL" clId="{63809B58-45A7-4579-83FB-95EFE1FE099A}" dt="2020-02-14T13:11:50.069" v="5505" actId="2696"/>
        <pc:sldMkLst>
          <pc:docMk/>
          <pc:sldMk cId="751821264" sldId="314"/>
        </pc:sldMkLst>
        <pc:spChg chg="mod">
          <ac:chgData name="Erik Král" userId="e92e8e71-05aa-4c44-9728-5ff1a0a20d65" providerId="ADAL" clId="{63809B58-45A7-4579-83FB-95EFE1FE099A}" dt="2020-02-14T12:33:23.253" v="3084" actId="114"/>
          <ac:spMkLst>
            <pc:docMk/>
            <pc:sldMk cId="751821264" sldId="314"/>
            <ac:spMk id="3" creationId="{2519787E-0AC8-45F1-954D-A54D2A675400}"/>
          </ac:spMkLst>
        </pc:spChg>
        <pc:spChg chg="del">
          <ac:chgData name="Erik Král" userId="e92e8e71-05aa-4c44-9728-5ff1a0a20d65" providerId="ADAL" clId="{63809B58-45A7-4579-83FB-95EFE1FE099A}" dt="2020-02-14T12:30:36.023" v="2809" actId="478"/>
          <ac:spMkLst>
            <pc:docMk/>
            <pc:sldMk cId="751821264" sldId="314"/>
            <ac:spMk id="7" creationId="{53E76B6C-2B1B-4BA1-ACBB-493DEC50DFB9}"/>
          </ac:spMkLst>
        </pc:spChg>
      </pc:sldChg>
      <pc:sldChg chg="add del">
        <pc:chgData name="Erik Král" userId="e92e8e71-05aa-4c44-9728-5ff1a0a20d65" providerId="ADAL" clId="{63809B58-45A7-4579-83FB-95EFE1FE099A}" dt="2020-02-14T12:27:17.041" v="2667" actId="2696"/>
        <pc:sldMkLst>
          <pc:docMk/>
          <pc:sldMk cId="4052344176" sldId="314"/>
        </pc:sldMkLst>
      </pc:sldChg>
      <pc:sldChg chg="modSp add">
        <pc:chgData name="Erik Král" userId="e92e8e71-05aa-4c44-9728-5ff1a0a20d65" providerId="ADAL" clId="{63809B58-45A7-4579-83FB-95EFE1FE099A}" dt="2020-02-14T13:19:27.369" v="6117" actId="114"/>
        <pc:sldMkLst>
          <pc:docMk/>
          <pc:sldMk cId="4073440276" sldId="314"/>
        </pc:sldMkLst>
        <pc:spChg chg="mod">
          <ac:chgData name="Erik Král" userId="e92e8e71-05aa-4c44-9728-5ff1a0a20d65" providerId="ADAL" clId="{63809B58-45A7-4579-83FB-95EFE1FE099A}" dt="2020-02-14T13:19:27.369" v="6117" actId="114"/>
          <ac:spMkLst>
            <pc:docMk/>
            <pc:sldMk cId="4073440276" sldId="314"/>
            <ac:spMk id="3" creationId="{2519787E-0AC8-45F1-954D-A54D2A675400}"/>
          </ac:spMkLst>
        </pc:spChg>
      </pc:sldChg>
      <pc:sldChg chg="addSp delSp modSp add">
        <pc:chgData name="Erik Král" userId="e92e8e71-05aa-4c44-9728-5ff1a0a20d65" providerId="ADAL" clId="{63809B58-45A7-4579-83FB-95EFE1FE099A}" dt="2020-02-14T13:12:48.771" v="5523" actId="20577"/>
        <pc:sldMkLst>
          <pc:docMk/>
          <pc:sldMk cId="3698474391" sldId="315"/>
        </pc:sldMkLst>
        <pc:spChg chg="mod">
          <ac:chgData name="Erik Král" userId="e92e8e71-05aa-4c44-9728-5ff1a0a20d65" providerId="ADAL" clId="{63809B58-45A7-4579-83FB-95EFE1FE099A}" dt="2020-02-14T13:12:48.771" v="5523" actId="20577"/>
          <ac:spMkLst>
            <pc:docMk/>
            <pc:sldMk cId="3698474391" sldId="315"/>
            <ac:spMk id="2" creationId="{57CFFD31-C920-4CBB-85F9-1E11311CBCD2}"/>
          </ac:spMkLst>
        </pc:spChg>
        <pc:spChg chg="del">
          <ac:chgData name="Erik Král" userId="e92e8e71-05aa-4c44-9728-5ff1a0a20d65" providerId="ADAL" clId="{63809B58-45A7-4579-83FB-95EFE1FE099A}" dt="2020-02-14T12:35:22.487" v="3106" actId="478"/>
          <ac:spMkLst>
            <pc:docMk/>
            <pc:sldMk cId="3698474391" sldId="315"/>
            <ac:spMk id="3" creationId="{941086C1-CE18-4156-B178-2EAA97B76C79}"/>
          </ac:spMkLst>
        </pc:spChg>
        <pc:spChg chg="del">
          <ac:chgData name="Erik Král" userId="e92e8e71-05aa-4c44-9728-5ff1a0a20d65" providerId="ADAL" clId="{63809B58-45A7-4579-83FB-95EFE1FE099A}" dt="2020-02-14T12:35:25.262" v="3107" actId="478"/>
          <ac:spMkLst>
            <pc:docMk/>
            <pc:sldMk cId="3698474391" sldId="315"/>
            <ac:spMk id="4" creationId="{0762F88C-828D-416C-9B41-B2AD732441A5}"/>
          </ac:spMkLst>
        </pc:spChg>
        <pc:spChg chg="add mod">
          <ac:chgData name="Erik Král" userId="e92e8e71-05aa-4c44-9728-5ff1a0a20d65" providerId="ADAL" clId="{63809B58-45A7-4579-83FB-95EFE1FE099A}" dt="2020-02-14T12:35:37.789" v="3110" actId="14100"/>
          <ac:spMkLst>
            <pc:docMk/>
            <pc:sldMk cId="3698474391" sldId="315"/>
            <ac:spMk id="6" creationId="{B3D4BB7B-0966-4454-8676-AD838C96F1D7}"/>
          </ac:spMkLst>
        </pc:spChg>
        <pc:spChg chg="add mod">
          <ac:chgData name="Erik Král" userId="e92e8e71-05aa-4c44-9728-5ff1a0a20d65" providerId="ADAL" clId="{63809B58-45A7-4579-83FB-95EFE1FE099A}" dt="2020-02-14T12:38:08.484" v="3135" actId="1076"/>
          <ac:spMkLst>
            <pc:docMk/>
            <pc:sldMk cId="3698474391" sldId="315"/>
            <ac:spMk id="7" creationId="{DF81E485-1783-4633-BED7-51BFDEF92786}"/>
          </ac:spMkLst>
        </pc:spChg>
        <pc:spChg chg="add del mod">
          <ac:chgData name="Erik Král" userId="e92e8e71-05aa-4c44-9728-5ff1a0a20d65" providerId="ADAL" clId="{63809B58-45A7-4579-83FB-95EFE1FE099A}" dt="2020-02-14T12:38:17.855" v="3138" actId="478"/>
          <ac:spMkLst>
            <pc:docMk/>
            <pc:sldMk cId="3698474391" sldId="315"/>
            <ac:spMk id="8" creationId="{C934E6F9-9A42-4D65-9575-09823A199ED5}"/>
          </ac:spMkLst>
        </pc:spChg>
        <pc:spChg chg="add mod">
          <ac:chgData name="Erik Král" userId="e92e8e71-05aa-4c44-9728-5ff1a0a20d65" providerId="ADAL" clId="{63809B58-45A7-4579-83FB-95EFE1FE099A}" dt="2020-02-14T12:38:32.045" v="3141" actId="14100"/>
          <ac:spMkLst>
            <pc:docMk/>
            <pc:sldMk cId="3698474391" sldId="315"/>
            <ac:spMk id="9" creationId="{D008DF07-DBAE-4908-ACE2-9C8E64B43EC4}"/>
          </ac:spMkLst>
        </pc:spChg>
      </pc:sldChg>
      <pc:sldChg chg="add del">
        <pc:chgData name="Erik Král" userId="e92e8e71-05aa-4c44-9728-5ff1a0a20d65" providerId="ADAL" clId="{63809B58-45A7-4579-83FB-95EFE1FE099A}" dt="2020-02-14T12:39:02.561" v="3162" actId="2696"/>
        <pc:sldMkLst>
          <pc:docMk/>
          <pc:sldMk cId="397276851" sldId="316"/>
        </pc:sldMkLst>
      </pc:sldChg>
      <pc:sldChg chg="addSp delSp modSp add">
        <pc:chgData name="Erik Král" userId="e92e8e71-05aa-4c44-9728-5ff1a0a20d65" providerId="ADAL" clId="{63809B58-45A7-4579-83FB-95EFE1FE099A}" dt="2020-02-14T12:57:39.341" v="4229" actId="1076"/>
        <pc:sldMkLst>
          <pc:docMk/>
          <pc:sldMk cId="3521178639" sldId="317"/>
        </pc:sldMkLst>
        <pc:spChg chg="mod">
          <ac:chgData name="Erik Král" userId="e92e8e71-05aa-4c44-9728-5ff1a0a20d65" providerId="ADAL" clId="{63809B58-45A7-4579-83FB-95EFE1FE099A}" dt="2020-02-14T12:47:20.179" v="3508" actId="27636"/>
          <ac:spMkLst>
            <pc:docMk/>
            <pc:sldMk cId="3521178639" sldId="317"/>
            <ac:spMk id="2" creationId="{59E944B7-5998-44ED-BBAD-9F823235FCC4}"/>
          </ac:spMkLst>
        </pc:spChg>
        <pc:spChg chg="mod">
          <ac:chgData name="Erik Král" userId="e92e8e71-05aa-4c44-9728-5ff1a0a20d65" providerId="ADAL" clId="{63809B58-45A7-4579-83FB-95EFE1FE099A}" dt="2020-02-14T12:57:07.221" v="4223" actId="20577"/>
          <ac:spMkLst>
            <pc:docMk/>
            <pc:sldMk cId="3521178639" sldId="317"/>
            <ac:spMk id="3" creationId="{4663AE1F-7C58-46BF-BB96-CD588CCD1C4D}"/>
          </ac:spMkLst>
        </pc:spChg>
        <pc:spChg chg="del">
          <ac:chgData name="Erik Král" userId="e92e8e71-05aa-4c44-9728-5ff1a0a20d65" providerId="ADAL" clId="{63809B58-45A7-4579-83FB-95EFE1FE099A}" dt="2020-02-14T12:46:07.631" v="3264" actId="478"/>
          <ac:spMkLst>
            <pc:docMk/>
            <pc:sldMk cId="3521178639" sldId="317"/>
            <ac:spMk id="4" creationId="{3D02A6AF-B477-4BFD-A449-7C3B66A01942}"/>
          </ac:spMkLst>
        </pc:spChg>
        <pc:spChg chg="add mod">
          <ac:chgData name="Erik Král" userId="e92e8e71-05aa-4c44-9728-5ff1a0a20d65" providerId="ADAL" clId="{63809B58-45A7-4579-83FB-95EFE1FE099A}" dt="2020-02-14T12:57:39.341" v="4229" actId="1076"/>
          <ac:spMkLst>
            <pc:docMk/>
            <pc:sldMk cId="3521178639" sldId="317"/>
            <ac:spMk id="6" creationId="{169ADC7A-7509-4564-A6B3-206C6F2F4345}"/>
          </ac:spMkLst>
        </pc:spChg>
      </pc:sldChg>
      <pc:sldChg chg="add del">
        <pc:chgData name="Erik Král" userId="e92e8e71-05aa-4c44-9728-5ff1a0a20d65" providerId="ADAL" clId="{63809B58-45A7-4579-83FB-95EFE1FE099A}" dt="2020-02-14T12:49:26.386" v="3673" actId="2696"/>
        <pc:sldMkLst>
          <pc:docMk/>
          <pc:sldMk cId="2562482598" sldId="318"/>
        </pc:sldMkLst>
      </pc:sldChg>
      <pc:sldChg chg="modSp add">
        <pc:chgData name="Erik Král" userId="e92e8e71-05aa-4c44-9728-5ff1a0a20d65" providerId="ADAL" clId="{63809B58-45A7-4579-83FB-95EFE1FE099A}" dt="2020-02-14T13:03:58.785" v="4913" actId="114"/>
        <pc:sldMkLst>
          <pc:docMk/>
          <pc:sldMk cId="452842869" sldId="319"/>
        </pc:sldMkLst>
        <pc:spChg chg="mod">
          <ac:chgData name="Erik Král" userId="e92e8e71-05aa-4c44-9728-5ff1a0a20d65" providerId="ADAL" clId="{63809B58-45A7-4579-83FB-95EFE1FE099A}" dt="2020-02-14T12:49:33.231" v="3681" actId="20577"/>
          <ac:spMkLst>
            <pc:docMk/>
            <pc:sldMk cId="452842869" sldId="319"/>
            <ac:spMk id="2" creationId="{59E944B7-5998-44ED-BBAD-9F823235FCC4}"/>
          </ac:spMkLst>
        </pc:spChg>
        <pc:spChg chg="mod">
          <ac:chgData name="Erik Král" userId="e92e8e71-05aa-4c44-9728-5ff1a0a20d65" providerId="ADAL" clId="{63809B58-45A7-4579-83FB-95EFE1FE099A}" dt="2020-02-14T13:03:58.785" v="4913" actId="114"/>
          <ac:spMkLst>
            <pc:docMk/>
            <pc:sldMk cId="452842869" sldId="319"/>
            <ac:spMk id="3" creationId="{4663AE1F-7C58-46BF-BB96-CD588CCD1C4D}"/>
          </ac:spMkLst>
        </pc:spChg>
      </pc:sldChg>
      <pc:sldChg chg="modSp add ord">
        <pc:chgData name="Erik Král" userId="e92e8e71-05aa-4c44-9728-5ff1a0a20d65" providerId="ADAL" clId="{63809B58-45A7-4579-83FB-95EFE1FE099A}" dt="2020-02-14T13:13:10.112" v="5526"/>
        <pc:sldMkLst>
          <pc:docMk/>
          <pc:sldMk cId="3043499003" sldId="320"/>
        </pc:sldMkLst>
        <pc:spChg chg="mod">
          <ac:chgData name="Erik Král" userId="e92e8e71-05aa-4c44-9728-5ff1a0a20d65" providerId="ADAL" clId="{63809B58-45A7-4579-83FB-95EFE1FE099A}" dt="2020-02-14T12:50:21.892" v="3726" actId="20577"/>
          <ac:spMkLst>
            <pc:docMk/>
            <pc:sldMk cId="3043499003" sldId="320"/>
            <ac:spMk id="2" creationId="{59E944B7-5998-44ED-BBAD-9F823235FCC4}"/>
          </ac:spMkLst>
        </pc:spChg>
        <pc:spChg chg="mod">
          <ac:chgData name="Erik Král" userId="e92e8e71-05aa-4c44-9728-5ff1a0a20d65" providerId="ADAL" clId="{63809B58-45A7-4579-83FB-95EFE1FE099A}" dt="2020-02-14T12:55:01.831" v="4220" actId="114"/>
          <ac:spMkLst>
            <pc:docMk/>
            <pc:sldMk cId="3043499003" sldId="320"/>
            <ac:spMk id="3" creationId="{4663AE1F-7C58-46BF-BB96-CD588CCD1C4D}"/>
          </ac:spMkLst>
        </pc:spChg>
      </pc:sldChg>
      <pc:sldChg chg="addSp delSp modSp add">
        <pc:chgData name="Erik Král" userId="e92e8e71-05aa-4c44-9728-5ff1a0a20d65" providerId="ADAL" clId="{63809B58-45A7-4579-83FB-95EFE1FE099A}" dt="2020-02-14T13:10:09.377" v="5313" actId="14100"/>
        <pc:sldMkLst>
          <pc:docMk/>
          <pc:sldMk cId="1613552465" sldId="321"/>
        </pc:sldMkLst>
        <pc:spChg chg="mod">
          <ac:chgData name="Erik Král" userId="e92e8e71-05aa-4c44-9728-5ff1a0a20d65" providerId="ADAL" clId="{63809B58-45A7-4579-83FB-95EFE1FE099A}" dt="2020-02-14T13:04:41.238" v="5020" actId="20577"/>
          <ac:spMkLst>
            <pc:docMk/>
            <pc:sldMk cId="1613552465" sldId="321"/>
            <ac:spMk id="2" creationId="{0324C1A3-81D1-4A69-9798-7EE968052D07}"/>
          </ac:spMkLst>
        </pc:spChg>
        <pc:spChg chg="mod">
          <ac:chgData name="Erik Král" userId="e92e8e71-05aa-4c44-9728-5ff1a0a20d65" providerId="ADAL" clId="{63809B58-45A7-4579-83FB-95EFE1FE099A}" dt="2020-02-14T13:05:26.320" v="5173" actId="114"/>
          <ac:spMkLst>
            <pc:docMk/>
            <pc:sldMk cId="1613552465" sldId="321"/>
            <ac:spMk id="3" creationId="{448EA631-8289-463C-8EDD-35EF8DA11286}"/>
          </ac:spMkLst>
        </pc:spChg>
        <pc:spChg chg="del">
          <ac:chgData name="Erik Král" userId="e92e8e71-05aa-4c44-9728-5ff1a0a20d65" providerId="ADAL" clId="{63809B58-45A7-4579-83FB-95EFE1FE099A}" dt="2020-02-14T13:05:22.210" v="5172" actId="478"/>
          <ac:spMkLst>
            <pc:docMk/>
            <pc:sldMk cId="1613552465" sldId="321"/>
            <ac:spMk id="4" creationId="{CEB5A49D-C40E-4518-89E0-5B30AE42237A}"/>
          </ac:spMkLst>
        </pc:spChg>
        <pc:spChg chg="add mod">
          <ac:chgData name="Erik Král" userId="e92e8e71-05aa-4c44-9728-5ff1a0a20d65" providerId="ADAL" clId="{63809B58-45A7-4579-83FB-95EFE1FE099A}" dt="2020-02-14T13:10:09.377" v="5313" actId="14100"/>
          <ac:spMkLst>
            <pc:docMk/>
            <pc:sldMk cId="1613552465" sldId="321"/>
            <ac:spMk id="6" creationId="{4344C1C2-B040-465A-AF0B-273874F214F7}"/>
          </ac:spMkLst>
        </pc:spChg>
      </pc:sldChg>
      <pc:sldChg chg="addSp delSp modSp add">
        <pc:chgData name="Erik Král" userId="e92e8e71-05aa-4c44-9728-5ff1a0a20d65" providerId="ADAL" clId="{63809B58-45A7-4579-83FB-95EFE1FE099A}" dt="2020-02-14T13:09:57.352" v="5311" actId="114"/>
        <pc:sldMkLst>
          <pc:docMk/>
          <pc:sldMk cId="1256971633" sldId="322"/>
        </pc:sldMkLst>
        <pc:spChg chg="mod">
          <ac:chgData name="Erik Král" userId="e92e8e71-05aa-4c44-9728-5ff1a0a20d65" providerId="ADAL" clId="{63809B58-45A7-4579-83FB-95EFE1FE099A}" dt="2020-02-14T13:09:57.352" v="5311" actId="114"/>
          <ac:spMkLst>
            <pc:docMk/>
            <pc:sldMk cId="1256971633" sldId="322"/>
            <ac:spMk id="3" creationId="{448EA631-8289-463C-8EDD-35EF8DA11286}"/>
          </ac:spMkLst>
        </pc:spChg>
        <pc:spChg chg="add mod">
          <ac:chgData name="Erik Král" userId="e92e8e71-05aa-4c44-9728-5ff1a0a20d65" providerId="ADAL" clId="{63809B58-45A7-4579-83FB-95EFE1FE099A}" dt="2020-02-14T13:09:23.491" v="5182" actId="403"/>
          <ac:spMkLst>
            <pc:docMk/>
            <pc:sldMk cId="1256971633" sldId="322"/>
            <ac:spMk id="4" creationId="{4CA63E29-7900-4B4A-9CC9-EEFAA8D2C81F}"/>
          </ac:spMkLst>
        </pc:spChg>
        <pc:spChg chg="del">
          <ac:chgData name="Erik Král" userId="e92e8e71-05aa-4c44-9728-5ff1a0a20d65" providerId="ADAL" clId="{63809B58-45A7-4579-83FB-95EFE1FE099A}" dt="2020-02-14T13:08:51.834" v="5178" actId="478"/>
          <ac:spMkLst>
            <pc:docMk/>
            <pc:sldMk cId="1256971633" sldId="322"/>
            <ac:spMk id="6" creationId="{4344C1C2-B040-465A-AF0B-273874F214F7}"/>
          </ac:spMkLst>
        </pc:spChg>
      </pc:sldChg>
      <pc:sldChg chg="modSp add">
        <pc:chgData name="Erik Král" userId="e92e8e71-05aa-4c44-9728-5ff1a0a20d65" providerId="ADAL" clId="{63809B58-45A7-4579-83FB-95EFE1FE099A}" dt="2020-02-14T13:11:39.547" v="5504" actId="20577"/>
        <pc:sldMkLst>
          <pc:docMk/>
          <pc:sldMk cId="1479630084" sldId="323"/>
        </pc:sldMkLst>
        <pc:spChg chg="mod">
          <ac:chgData name="Erik Král" userId="e92e8e71-05aa-4c44-9728-5ff1a0a20d65" providerId="ADAL" clId="{63809B58-45A7-4579-83FB-95EFE1FE099A}" dt="2020-02-14T13:11:23.950" v="5427" actId="20577"/>
          <ac:spMkLst>
            <pc:docMk/>
            <pc:sldMk cId="1479630084" sldId="323"/>
            <ac:spMk id="2" creationId="{0AC2CA46-91CA-49AD-BAC0-DEDD3383D34A}"/>
          </ac:spMkLst>
        </pc:spChg>
        <pc:spChg chg="mod">
          <ac:chgData name="Erik Král" userId="e92e8e71-05aa-4c44-9728-5ff1a0a20d65" providerId="ADAL" clId="{63809B58-45A7-4579-83FB-95EFE1FE099A}" dt="2020-02-14T13:11:39.547" v="5504" actId="20577"/>
          <ac:spMkLst>
            <pc:docMk/>
            <pc:sldMk cId="1479630084" sldId="323"/>
            <ac:spMk id="3" creationId="{1D4409F2-15CE-4288-919C-8E23035714A5}"/>
          </ac:spMkLst>
        </pc:spChg>
      </pc:sldChg>
      <pc:sldChg chg="delSp modSp add">
        <pc:chgData name="Erik Král" userId="e92e8e71-05aa-4c44-9728-5ff1a0a20d65" providerId="ADAL" clId="{63809B58-45A7-4579-83FB-95EFE1FE099A}" dt="2020-02-14T13:14:07.668" v="5788" actId="20577"/>
        <pc:sldMkLst>
          <pc:docMk/>
          <pc:sldMk cId="1571601559" sldId="324"/>
        </pc:sldMkLst>
        <pc:spChg chg="mod">
          <ac:chgData name="Erik Král" userId="e92e8e71-05aa-4c44-9728-5ff1a0a20d65" providerId="ADAL" clId="{63809B58-45A7-4579-83FB-95EFE1FE099A}" dt="2020-02-14T13:12:41.936" v="5517" actId="20577"/>
          <ac:spMkLst>
            <pc:docMk/>
            <pc:sldMk cId="1571601559" sldId="324"/>
            <ac:spMk id="2" creationId="{0CAFC4C1-6360-465B-A6A6-5E9699891601}"/>
          </ac:spMkLst>
        </pc:spChg>
        <pc:spChg chg="mod">
          <ac:chgData name="Erik Král" userId="e92e8e71-05aa-4c44-9728-5ff1a0a20d65" providerId="ADAL" clId="{63809B58-45A7-4579-83FB-95EFE1FE099A}" dt="2020-02-14T13:14:07.668" v="5788" actId="20577"/>
          <ac:spMkLst>
            <pc:docMk/>
            <pc:sldMk cId="1571601559" sldId="324"/>
            <ac:spMk id="3" creationId="{AF0D57CA-46D2-47A8-8380-EAEF7D2B5DC0}"/>
          </ac:spMkLst>
        </pc:spChg>
        <pc:spChg chg="del">
          <ac:chgData name="Erik Král" userId="e92e8e71-05aa-4c44-9728-5ff1a0a20d65" providerId="ADAL" clId="{63809B58-45A7-4579-83FB-95EFE1FE099A}" dt="2020-02-14T13:12:55.231" v="5524" actId="478"/>
          <ac:spMkLst>
            <pc:docMk/>
            <pc:sldMk cId="1571601559" sldId="324"/>
            <ac:spMk id="4" creationId="{15741074-4442-4EF7-BBAE-1CD86BDFF628}"/>
          </ac:spMkLst>
        </pc:spChg>
      </pc:sldChg>
      <pc:sldChg chg="add del">
        <pc:chgData name="Erik Král" userId="e92e8e71-05aa-4c44-9728-5ff1a0a20d65" providerId="ADAL" clId="{63809B58-45A7-4579-83FB-95EFE1FE099A}" dt="2020-02-14T13:12:19.508" v="5508" actId="2696"/>
        <pc:sldMkLst>
          <pc:docMk/>
          <pc:sldMk cId="2777391063" sldId="324"/>
        </pc:sldMkLst>
      </pc:sldChg>
      <pc:sldChg chg="addSp delSp modSp add">
        <pc:chgData name="Erik Král" userId="e92e8e71-05aa-4c44-9728-5ff1a0a20d65" providerId="ADAL" clId="{63809B58-45A7-4579-83FB-95EFE1FE099A}" dt="2020-02-14T13:15:38.337" v="5810" actId="14100"/>
        <pc:sldMkLst>
          <pc:docMk/>
          <pc:sldMk cId="3841790764" sldId="325"/>
        </pc:sldMkLst>
        <pc:spChg chg="mod">
          <ac:chgData name="Erik Král" userId="e92e8e71-05aa-4c44-9728-5ff1a0a20d65" providerId="ADAL" clId="{63809B58-45A7-4579-83FB-95EFE1FE099A}" dt="2020-02-14T13:15:06.409" v="5803" actId="20577"/>
          <ac:spMkLst>
            <pc:docMk/>
            <pc:sldMk cId="3841790764" sldId="325"/>
            <ac:spMk id="2" creationId="{69C9E2DA-D93E-4297-BC14-2C0DF8DFC526}"/>
          </ac:spMkLst>
        </pc:spChg>
        <pc:spChg chg="del">
          <ac:chgData name="Erik Král" userId="e92e8e71-05aa-4c44-9728-5ff1a0a20d65" providerId="ADAL" clId="{63809B58-45A7-4579-83FB-95EFE1FE099A}" dt="2020-02-14T13:15:10.122" v="5804" actId="478"/>
          <ac:spMkLst>
            <pc:docMk/>
            <pc:sldMk cId="3841790764" sldId="325"/>
            <ac:spMk id="3" creationId="{BCC4A169-C93A-427E-8328-D049911762F3}"/>
          </ac:spMkLst>
        </pc:spChg>
        <pc:spChg chg="del">
          <ac:chgData name="Erik Král" userId="e92e8e71-05aa-4c44-9728-5ff1a0a20d65" providerId="ADAL" clId="{63809B58-45A7-4579-83FB-95EFE1FE099A}" dt="2020-02-14T13:15:14.146" v="5805" actId="478"/>
          <ac:spMkLst>
            <pc:docMk/>
            <pc:sldMk cId="3841790764" sldId="325"/>
            <ac:spMk id="4" creationId="{4D15F7FC-5775-4BAA-AEC0-3E3C31719627}"/>
          </ac:spMkLst>
        </pc:spChg>
        <pc:spChg chg="add mod">
          <ac:chgData name="Erik Král" userId="e92e8e71-05aa-4c44-9728-5ff1a0a20d65" providerId="ADAL" clId="{63809B58-45A7-4579-83FB-95EFE1FE099A}" dt="2020-02-14T13:15:38.337" v="5810" actId="14100"/>
          <ac:spMkLst>
            <pc:docMk/>
            <pc:sldMk cId="3841790764" sldId="325"/>
            <ac:spMk id="6" creationId="{A31443F7-A6FF-4B3D-BE7C-6990EB683938}"/>
          </ac:spMkLst>
        </pc:spChg>
      </pc:sldChg>
      <pc:sldChg chg="addSp delSp modSp add">
        <pc:chgData name="Erik Král" userId="e92e8e71-05aa-4c44-9728-5ff1a0a20d65" providerId="ADAL" clId="{63809B58-45A7-4579-83FB-95EFE1FE099A}" dt="2020-02-14T13:17:46.924" v="5857" actId="403"/>
        <pc:sldMkLst>
          <pc:docMk/>
          <pc:sldMk cId="2637183285" sldId="326"/>
        </pc:sldMkLst>
        <pc:spChg chg="mod">
          <ac:chgData name="Erik Král" userId="e92e8e71-05aa-4c44-9728-5ff1a0a20d65" providerId="ADAL" clId="{63809B58-45A7-4579-83FB-95EFE1FE099A}" dt="2020-02-14T13:15:56.789" v="5850" actId="20577"/>
          <ac:spMkLst>
            <pc:docMk/>
            <pc:sldMk cId="2637183285" sldId="326"/>
            <ac:spMk id="2" creationId="{0E959229-5FA4-4D53-B3C3-00257ACFC847}"/>
          </ac:spMkLst>
        </pc:spChg>
        <pc:spChg chg="del">
          <ac:chgData name="Erik Král" userId="e92e8e71-05aa-4c44-9728-5ff1a0a20d65" providerId="ADAL" clId="{63809B58-45A7-4579-83FB-95EFE1FE099A}" dt="2020-02-14T13:17:35.931" v="5852" actId="478"/>
          <ac:spMkLst>
            <pc:docMk/>
            <pc:sldMk cId="2637183285" sldId="326"/>
            <ac:spMk id="3" creationId="{6C6CE134-F739-496C-8C36-5C7377314C58}"/>
          </ac:spMkLst>
        </pc:spChg>
        <pc:spChg chg="del">
          <ac:chgData name="Erik Král" userId="e92e8e71-05aa-4c44-9728-5ff1a0a20d65" providerId="ADAL" clId="{63809B58-45A7-4579-83FB-95EFE1FE099A}" dt="2020-02-14T13:17:33.059" v="5851" actId="478"/>
          <ac:spMkLst>
            <pc:docMk/>
            <pc:sldMk cId="2637183285" sldId="326"/>
            <ac:spMk id="4" creationId="{46739194-0D60-4EBF-82DB-D09280476255}"/>
          </ac:spMkLst>
        </pc:spChg>
        <pc:spChg chg="add mod">
          <ac:chgData name="Erik Král" userId="e92e8e71-05aa-4c44-9728-5ff1a0a20d65" providerId="ADAL" clId="{63809B58-45A7-4579-83FB-95EFE1FE099A}" dt="2020-02-14T13:17:46.924" v="5857" actId="403"/>
          <ac:spMkLst>
            <pc:docMk/>
            <pc:sldMk cId="2637183285" sldId="326"/>
            <ac:spMk id="6" creationId="{D15AC62D-2DE8-43B3-9BC7-BCC1DEF8CAEC}"/>
          </ac:spMkLst>
        </pc:spChg>
      </pc:sldChg>
      <pc:sldChg chg="delSp modSp add">
        <pc:chgData name="Erik Král" userId="e92e8e71-05aa-4c44-9728-5ff1a0a20d65" providerId="ADAL" clId="{63809B58-45A7-4579-83FB-95EFE1FE099A}" dt="2020-02-14T13:36:24.163" v="6579" actId="20577"/>
        <pc:sldMkLst>
          <pc:docMk/>
          <pc:sldMk cId="2030200972" sldId="327"/>
        </pc:sldMkLst>
        <pc:spChg chg="mod">
          <ac:chgData name="Erik Král" userId="e92e8e71-05aa-4c44-9728-5ff1a0a20d65" providerId="ADAL" clId="{63809B58-45A7-4579-83FB-95EFE1FE099A}" dt="2020-02-14T13:28:53.753" v="6152" actId="20577"/>
          <ac:spMkLst>
            <pc:docMk/>
            <pc:sldMk cId="2030200972" sldId="327"/>
            <ac:spMk id="2" creationId="{48CCBC4E-C007-4386-9E0F-9479D5F22F1F}"/>
          </ac:spMkLst>
        </pc:spChg>
        <pc:spChg chg="mod">
          <ac:chgData name="Erik Král" userId="e92e8e71-05aa-4c44-9728-5ff1a0a20d65" providerId="ADAL" clId="{63809B58-45A7-4579-83FB-95EFE1FE099A}" dt="2020-02-14T13:36:24.163" v="6579" actId="20577"/>
          <ac:spMkLst>
            <pc:docMk/>
            <pc:sldMk cId="2030200972" sldId="327"/>
            <ac:spMk id="3" creationId="{D64DC5A8-7E3D-4584-B9F0-76D3B2309B14}"/>
          </ac:spMkLst>
        </pc:spChg>
        <pc:spChg chg="del">
          <ac:chgData name="Erik Král" userId="e92e8e71-05aa-4c44-9728-5ff1a0a20d65" providerId="ADAL" clId="{63809B58-45A7-4579-83FB-95EFE1FE099A}" dt="2020-02-14T13:30:27.228" v="6433" actId="478"/>
          <ac:spMkLst>
            <pc:docMk/>
            <pc:sldMk cId="2030200972" sldId="327"/>
            <ac:spMk id="4" creationId="{8F650460-40A7-4521-81EA-C45C6AF80A41}"/>
          </ac:spMkLst>
        </pc:spChg>
      </pc:sldChg>
      <pc:sldChg chg="addSp delSp modSp add">
        <pc:chgData name="Erik Král" userId="e92e8e71-05aa-4c44-9728-5ff1a0a20d65" providerId="ADAL" clId="{63809B58-45A7-4579-83FB-95EFE1FE099A}" dt="2020-02-14T13:50:18.652" v="6634" actId="113"/>
        <pc:sldMkLst>
          <pc:docMk/>
          <pc:sldMk cId="2986208777" sldId="328"/>
        </pc:sldMkLst>
        <pc:spChg chg="mod">
          <ac:chgData name="Erik Král" userId="e92e8e71-05aa-4c44-9728-5ff1a0a20d65" providerId="ADAL" clId="{63809B58-45A7-4579-83FB-95EFE1FE099A}" dt="2020-02-14T13:35:54.445" v="6453"/>
          <ac:spMkLst>
            <pc:docMk/>
            <pc:sldMk cId="2986208777" sldId="328"/>
            <ac:spMk id="2" creationId="{5A6F08F8-5234-43E8-AD25-3BC7E5D46ED7}"/>
          </ac:spMkLst>
        </pc:spChg>
        <pc:spChg chg="del">
          <ac:chgData name="Erik Král" userId="e92e8e71-05aa-4c44-9728-5ff1a0a20d65" providerId="ADAL" clId="{63809B58-45A7-4579-83FB-95EFE1FE099A}" dt="2020-02-14T13:34:11.372" v="6440" actId="478"/>
          <ac:spMkLst>
            <pc:docMk/>
            <pc:sldMk cId="2986208777" sldId="328"/>
            <ac:spMk id="3" creationId="{B8D9B308-09C4-477C-950D-92D0A7ACFDD4}"/>
          </ac:spMkLst>
        </pc:spChg>
        <pc:spChg chg="del">
          <ac:chgData name="Erik Král" userId="e92e8e71-05aa-4c44-9728-5ff1a0a20d65" providerId="ADAL" clId="{63809B58-45A7-4579-83FB-95EFE1FE099A}" dt="2020-02-14T13:34:22.692" v="6444" actId="478"/>
          <ac:spMkLst>
            <pc:docMk/>
            <pc:sldMk cId="2986208777" sldId="328"/>
            <ac:spMk id="4" creationId="{62617454-502B-4120-BC94-F4BE57EC04BC}"/>
          </ac:spMkLst>
        </pc:spChg>
        <pc:spChg chg="add del mod">
          <ac:chgData name="Erik Král" userId="e92e8e71-05aa-4c44-9728-5ff1a0a20d65" providerId="ADAL" clId="{63809B58-45A7-4579-83FB-95EFE1FE099A}" dt="2020-02-14T13:34:29.604" v="6445" actId="478"/>
          <ac:spMkLst>
            <pc:docMk/>
            <pc:sldMk cId="2986208777" sldId="328"/>
            <ac:spMk id="6" creationId="{180719F7-2CE3-44EA-A51D-C326D6973221}"/>
          </ac:spMkLst>
        </pc:spChg>
        <pc:spChg chg="add del mod">
          <ac:chgData name="Erik Král" userId="e92e8e71-05aa-4c44-9728-5ff1a0a20d65" providerId="ADAL" clId="{63809B58-45A7-4579-83FB-95EFE1FE099A}" dt="2020-02-14T13:49:01.718" v="6626" actId="478"/>
          <ac:spMkLst>
            <pc:docMk/>
            <pc:sldMk cId="2986208777" sldId="328"/>
            <ac:spMk id="7" creationId="{FE981BA9-BF0A-449A-8312-37B5BB73F0A3}"/>
          </ac:spMkLst>
        </pc:spChg>
        <pc:spChg chg="add mod">
          <ac:chgData name="Erik Král" userId="e92e8e71-05aa-4c44-9728-5ff1a0a20d65" providerId="ADAL" clId="{63809B58-45A7-4579-83FB-95EFE1FE099A}" dt="2020-02-14T13:50:18.652" v="6634" actId="113"/>
          <ac:spMkLst>
            <pc:docMk/>
            <pc:sldMk cId="2986208777" sldId="328"/>
            <ac:spMk id="8" creationId="{B6E1714A-0C69-45DF-947F-0179EF63A0D9}"/>
          </ac:spMkLst>
        </pc:spChg>
      </pc:sldChg>
      <pc:sldChg chg="addSp delSp modSp add">
        <pc:chgData name="Erik Král" userId="e92e8e71-05aa-4c44-9728-5ff1a0a20d65" providerId="ADAL" clId="{63809B58-45A7-4579-83FB-95EFE1FE099A}" dt="2020-02-14T13:48:12.221" v="6603" actId="113"/>
        <pc:sldMkLst>
          <pc:docMk/>
          <pc:sldMk cId="3097056003" sldId="329"/>
        </pc:sldMkLst>
        <pc:spChg chg="mod">
          <ac:chgData name="Erik Král" userId="e92e8e71-05aa-4c44-9728-5ff1a0a20d65" providerId="ADAL" clId="{63809B58-45A7-4579-83FB-95EFE1FE099A}" dt="2020-02-14T13:47:49.815" v="6595" actId="20577"/>
          <ac:spMkLst>
            <pc:docMk/>
            <pc:sldMk cId="3097056003" sldId="329"/>
            <ac:spMk id="2" creationId="{E04A8A67-1150-4D6D-A6D5-62837763AB15}"/>
          </ac:spMkLst>
        </pc:spChg>
        <pc:spChg chg="del">
          <ac:chgData name="Erik Král" userId="e92e8e71-05aa-4c44-9728-5ff1a0a20d65" providerId="ADAL" clId="{63809B58-45A7-4579-83FB-95EFE1FE099A}" dt="2020-02-14T13:47:53.061" v="6596" actId="478"/>
          <ac:spMkLst>
            <pc:docMk/>
            <pc:sldMk cId="3097056003" sldId="329"/>
            <ac:spMk id="3" creationId="{F3C4365E-F754-48A8-B656-848DDDAE35EB}"/>
          </ac:spMkLst>
        </pc:spChg>
        <pc:spChg chg="del">
          <ac:chgData name="Erik Král" userId="e92e8e71-05aa-4c44-9728-5ff1a0a20d65" providerId="ADAL" clId="{63809B58-45A7-4579-83FB-95EFE1FE099A}" dt="2020-02-14T13:47:55.277" v="6597" actId="478"/>
          <ac:spMkLst>
            <pc:docMk/>
            <pc:sldMk cId="3097056003" sldId="329"/>
            <ac:spMk id="4" creationId="{49DB5B83-A677-4F01-8C71-C3557AFB6C06}"/>
          </ac:spMkLst>
        </pc:spChg>
        <pc:spChg chg="add mod">
          <ac:chgData name="Erik Král" userId="e92e8e71-05aa-4c44-9728-5ff1a0a20d65" providerId="ADAL" clId="{63809B58-45A7-4579-83FB-95EFE1FE099A}" dt="2020-02-14T13:48:12.221" v="6603" actId="113"/>
          <ac:spMkLst>
            <pc:docMk/>
            <pc:sldMk cId="3097056003" sldId="329"/>
            <ac:spMk id="6" creationId="{A21C909F-7C22-4B44-A213-7977C209064F}"/>
          </ac:spMkLst>
        </pc:spChg>
      </pc:sldChg>
      <pc:sldChg chg="addSp delSp modSp add">
        <pc:chgData name="Erik Král" userId="e92e8e71-05aa-4c44-9728-5ff1a0a20d65" providerId="ADAL" clId="{63809B58-45A7-4579-83FB-95EFE1FE099A}" dt="2020-02-14T13:56:10.348" v="6949" actId="14100"/>
        <pc:sldMkLst>
          <pc:docMk/>
          <pc:sldMk cId="1886562967" sldId="330"/>
        </pc:sldMkLst>
        <pc:spChg chg="mod">
          <ac:chgData name="Erik Král" userId="e92e8e71-05aa-4c44-9728-5ff1a0a20d65" providerId="ADAL" clId="{63809B58-45A7-4579-83FB-95EFE1FE099A}" dt="2020-02-14T13:55:36.796" v="6944" actId="20577"/>
          <ac:spMkLst>
            <pc:docMk/>
            <pc:sldMk cId="1886562967" sldId="330"/>
            <ac:spMk id="2" creationId="{7072CB2B-EA06-4298-9711-7F5EE4AD20F6}"/>
          </ac:spMkLst>
        </pc:spChg>
        <pc:spChg chg="del">
          <ac:chgData name="Erik Král" userId="e92e8e71-05aa-4c44-9728-5ff1a0a20d65" providerId="ADAL" clId="{63809B58-45A7-4579-83FB-95EFE1FE099A}" dt="2020-02-14T13:51:39.173" v="6635" actId="478"/>
          <ac:spMkLst>
            <pc:docMk/>
            <pc:sldMk cId="1886562967" sldId="330"/>
            <ac:spMk id="3" creationId="{5741F2B1-828A-4217-8B80-1260E3B247B7}"/>
          </ac:spMkLst>
        </pc:spChg>
        <pc:spChg chg="del">
          <ac:chgData name="Erik Král" userId="e92e8e71-05aa-4c44-9728-5ff1a0a20d65" providerId="ADAL" clId="{63809B58-45A7-4579-83FB-95EFE1FE099A}" dt="2020-02-14T13:48:51.782" v="6625" actId="478"/>
          <ac:spMkLst>
            <pc:docMk/>
            <pc:sldMk cId="1886562967" sldId="330"/>
            <ac:spMk id="4" creationId="{BE61E7D9-B6AB-4949-8E9A-4C9620E3157E}"/>
          </ac:spMkLst>
        </pc:spChg>
        <pc:spChg chg="add del mod">
          <ac:chgData name="Erik Král" userId="e92e8e71-05aa-4c44-9728-5ff1a0a20d65" providerId="ADAL" clId="{63809B58-45A7-4579-83FB-95EFE1FE099A}" dt="2020-02-14T13:55:39.958" v="6945" actId="478"/>
          <ac:spMkLst>
            <pc:docMk/>
            <pc:sldMk cId="1886562967" sldId="330"/>
            <ac:spMk id="6" creationId="{CA3C5CC3-2AE5-4D57-A701-DE9359082B15}"/>
          </ac:spMkLst>
        </pc:spChg>
        <pc:spChg chg="add mod">
          <ac:chgData name="Erik Král" userId="e92e8e71-05aa-4c44-9728-5ff1a0a20d65" providerId="ADAL" clId="{63809B58-45A7-4579-83FB-95EFE1FE099A}" dt="2020-02-14T13:56:10.348" v="6949" actId="14100"/>
          <ac:spMkLst>
            <pc:docMk/>
            <pc:sldMk cId="1886562967" sldId="330"/>
            <ac:spMk id="7" creationId="{2746592D-7857-4713-BE1E-0ED9A35354EE}"/>
          </ac:spMkLst>
        </pc:spChg>
      </pc:sldChg>
      <pc:sldChg chg="delSp modSp add">
        <pc:chgData name="Erik Král" userId="e92e8e71-05aa-4c44-9728-5ff1a0a20d65" providerId="ADAL" clId="{63809B58-45A7-4579-83FB-95EFE1FE099A}" dt="2020-02-14T15:42:53.058" v="7108" actId="20577"/>
        <pc:sldMkLst>
          <pc:docMk/>
          <pc:sldMk cId="1465121018" sldId="331"/>
        </pc:sldMkLst>
        <pc:spChg chg="mod">
          <ac:chgData name="Erik Král" userId="e92e8e71-05aa-4c44-9728-5ff1a0a20d65" providerId="ADAL" clId="{63809B58-45A7-4579-83FB-95EFE1FE099A}" dt="2020-02-14T13:53:47.727" v="6662"/>
          <ac:spMkLst>
            <pc:docMk/>
            <pc:sldMk cId="1465121018" sldId="331"/>
            <ac:spMk id="2" creationId="{6DF64D99-BF34-47B0-94CF-F2B274EDA1B9}"/>
          </ac:spMkLst>
        </pc:spChg>
        <pc:spChg chg="mod">
          <ac:chgData name="Erik Král" userId="e92e8e71-05aa-4c44-9728-5ff1a0a20d65" providerId="ADAL" clId="{63809B58-45A7-4579-83FB-95EFE1FE099A}" dt="2020-02-14T15:42:53.058" v="7108" actId="20577"/>
          <ac:spMkLst>
            <pc:docMk/>
            <pc:sldMk cId="1465121018" sldId="331"/>
            <ac:spMk id="3" creationId="{C61A00B3-32AE-4FF2-A6C0-5EF9C16C0994}"/>
          </ac:spMkLst>
        </pc:spChg>
        <pc:spChg chg="del">
          <ac:chgData name="Erik Král" userId="e92e8e71-05aa-4c44-9728-5ff1a0a20d65" providerId="ADAL" clId="{63809B58-45A7-4579-83FB-95EFE1FE099A}" dt="2020-02-14T13:55:26.893" v="6922" actId="478"/>
          <ac:spMkLst>
            <pc:docMk/>
            <pc:sldMk cId="1465121018" sldId="331"/>
            <ac:spMk id="4" creationId="{F615B659-600A-4526-93B1-08DC21B3D0DF}"/>
          </ac:spMkLst>
        </pc:spChg>
      </pc:sldChg>
      <pc:sldChg chg="addSp delSp modSp add">
        <pc:chgData name="Erik Král" userId="e92e8e71-05aa-4c44-9728-5ff1a0a20d65" providerId="ADAL" clId="{63809B58-45A7-4579-83FB-95EFE1FE099A}" dt="2020-02-14T13:57:11.403" v="6987" actId="1076"/>
        <pc:sldMkLst>
          <pc:docMk/>
          <pc:sldMk cId="2771978359" sldId="332"/>
        </pc:sldMkLst>
        <pc:spChg chg="mod">
          <ac:chgData name="Erik Král" userId="e92e8e71-05aa-4c44-9728-5ff1a0a20d65" providerId="ADAL" clId="{63809B58-45A7-4579-83FB-95EFE1FE099A}" dt="2020-02-14T13:56:23.929" v="6972" actId="20577"/>
          <ac:spMkLst>
            <pc:docMk/>
            <pc:sldMk cId="2771978359" sldId="332"/>
            <ac:spMk id="2" creationId="{7072CB2B-EA06-4298-9711-7F5EE4AD20F6}"/>
          </ac:spMkLst>
        </pc:spChg>
        <pc:spChg chg="add mod">
          <ac:chgData name="Erik Král" userId="e92e8e71-05aa-4c44-9728-5ff1a0a20d65" providerId="ADAL" clId="{63809B58-45A7-4579-83FB-95EFE1FE099A}" dt="2020-02-14T13:57:11.403" v="6987" actId="1076"/>
          <ac:spMkLst>
            <pc:docMk/>
            <pc:sldMk cId="2771978359" sldId="332"/>
            <ac:spMk id="3" creationId="{7B185274-C328-4A4B-9D7D-B35387AB7513}"/>
          </ac:spMkLst>
        </pc:spChg>
        <pc:spChg chg="del">
          <ac:chgData name="Erik Král" userId="e92e8e71-05aa-4c44-9728-5ff1a0a20d65" providerId="ADAL" clId="{63809B58-45A7-4579-83FB-95EFE1FE099A}" dt="2020-02-14T13:56:27.070" v="6973" actId="478"/>
          <ac:spMkLst>
            <pc:docMk/>
            <pc:sldMk cId="2771978359" sldId="332"/>
            <ac:spMk id="7" creationId="{2746592D-7857-4713-BE1E-0ED9A35354EE}"/>
          </ac:spMkLst>
        </pc:spChg>
      </pc:sldChg>
      <pc:sldChg chg="addSp delSp modSp add">
        <pc:chgData name="Erik Král" userId="e92e8e71-05aa-4c44-9728-5ff1a0a20d65" providerId="ADAL" clId="{63809B58-45A7-4579-83FB-95EFE1FE099A}" dt="2020-02-14T13:57:51.539" v="7011" actId="1076"/>
        <pc:sldMkLst>
          <pc:docMk/>
          <pc:sldMk cId="1127419427" sldId="333"/>
        </pc:sldMkLst>
        <pc:spChg chg="mod">
          <ac:chgData name="Erik Král" userId="e92e8e71-05aa-4c44-9728-5ff1a0a20d65" providerId="ADAL" clId="{63809B58-45A7-4579-83FB-95EFE1FE099A}" dt="2020-02-14T13:57:27.946" v="7008" actId="20577"/>
          <ac:spMkLst>
            <pc:docMk/>
            <pc:sldMk cId="1127419427" sldId="333"/>
            <ac:spMk id="2" creationId="{7072CB2B-EA06-4298-9711-7F5EE4AD20F6}"/>
          </ac:spMkLst>
        </pc:spChg>
        <pc:spChg chg="del">
          <ac:chgData name="Erik Král" userId="e92e8e71-05aa-4c44-9728-5ff1a0a20d65" providerId="ADAL" clId="{63809B58-45A7-4579-83FB-95EFE1FE099A}" dt="2020-02-14T13:57:30.683" v="7009" actId="478"/>
          <ac:spMkLst>
            <pc:docMk/>
            <pc:sldMk cId="1127419427" sldId="333"/>
            <ac:spMk id="3" creationId="{7B185274-C328-4A4B-9D7D-B35387AB7513}"/>
          </ac:spMkLst>
        </pc:spChg>
        <pc:spChg chg="add mod">
          <ac:chgData name="Erik Král" userId="e92e8e71-05aa-4c44-9728-5ff1a0a20d65" providerId="ADAL" clId="{63809B58-45A7-4579-83FB-95EFE1FE099A}" dt="2020-02-14T13:57:51.539" v="7011" actId="1076"/>
          <ac:spMkLst>
            <pc:docMk/>
            <pc:sldMk cId="1127419427" sldId="333"/>
            <ac:spMk id="4" creationId="{868A6165-427E-42F2-955E-4024B61451B5}"/>
          </ac:spMkLst>
        </pc:spChg>
      </pc:sldChg>
      <pc:sldChg chg="add del">
        <pc:chgData name="Erik Král" userId="e92e8e71-05aa-4c44-9728-5ff1a0a20d65" providerId="ADAL" clId="{63809B58-45A7-4579-83FB-95EFE1FE099A}" dt="2020-02-14T13:57:19.146" v="6989" actId="2696"/>
        <pc:sldMkLst>
          <pc:docMk/>
          <pc:sldMk cId="2221812004" sldId="333"/>
        </pc:sldMkLst>
      </pc:sldChg>
    </pc:docChg>
  </pc:docChgLst>
  <pc:docChgLst>
    <pc:chgData name="Erik Král" userId="e92e8e71-05aa-4c44-9728-5ff1a0a20d65" providerId="ADAL" clId="{C30F3342-C711-4067-844D-AC03788A3F37}"/>
    <pc:docChg chg="modSld">
      <pc:chgData name="Erik Král" userId="e92e8e71-05aa-4c44-9728-5ff1a0a20d65" providerId="ADAL" clId="{C30F3342-C711-4067-844D-AC03788A3F37}" dt="2020-02-20T14:44:58.965" v="29" actId="20577"/>
      <pc:docMkLst>
        <pc:docMk/>
      </pc:docMkLst>
      <pc:sldChg chg="modSp">
        <pc:chgData name="Erik Král" userId="e92e8e71-05aa-4c44-9728-5ff1a0a20d65" providerId="ADAL" clId="{C30F3342-C711-4067-844D-AC03788A3F37}" dt="2020-02-20T14:42:34.644" v="0" actId="114"/>
        <pc:sldMkLst>
          <pc:docMk/>
          <pc:sldMk cId="459202423" sldId="306"/>
        </pc:sldMkLst>
        <pc:spChg chg="mod">
          <ac:chgData name="Erik Král" userId="e92e8e71-05aa-4c44-9728-5ff1a0a20d65" providerId="ADAL" clId="{C30F3342-C711-4067-844D-AC03788A3F37}" dt="2020-02-20T14:42:34.644" v="0" actId="114"/>
          <ac:spMkLst>
            <pc:docMk/>
            <pc:sldMk cId="459202423" sldId="306"/>
            <ac:spMk id="3" creationId="{68DB0FCA-F1AD-4A65-8E5A-5A2DA7423639}"/>
          </ac:spMkLst>
        </pc:spChg>
      </pc:sldChg>
      <pc:sldChg chg="modSp">
        <pc:chgData name="Erik Král" userId="e92e8e71-05aa-4c44-9728-5ff1a0a20d65" providerId="ADAL" clId="{C30F3342-C711-4067-844D-AC03788A3F37}" dt="2020-02-20T14:43:01.536" v="1" actId="400"/>
        <pc:sldMkLst>
          <pc:docMk/>
          <pc:sldMk cId="2397318154" sldId="310"/>
        </pc:sldMkLst>
        <pc:spChg chg="mod">
          <ac:chgData name="Erik Král" userId="e92e8e71-05aa-4c44-9728-5ff1a0a20d65" providerId="ADAL" clId="{C30F3342-C711-4067-844D-AC03788A3F37}" dt="2020-02-20T14:43:01.536" v="1" actId="400"/>
          <ac:spMkLst>
            <pc:docMk/>
            <pc:sldMk cId="2397318154" sldId="310"/>
            <ac:spMk id="7" creationId="{53E76B6C-2B1B-4BA1-ACBB-493DEC50DFB9}"/>
          </ac:spMkLst>
        </pc:spChg>
      </pc:sldChg>
      <pc:sldChg chg="modSp">
        <pc:chgData name="Erik Král" userId="e92e8e71-05aa-4c44-9728-5ff1a0a20d65" providerId="ADAL" clId="{C30F3342-C711-4067-844D-AC03788A3F37}" dt="2020-02-20T14:43:19.082" v="2" actId="20577"/>
        <pc:sldMkLst>
          <pc:docMk/>
          <pc:sldMk cId="4258057416" sldId="312"/>
        </pc:sldMkLst>
        <pc:spChg chg="mod">
          <ac:chgData name="Erik Král" userId="e92e8e71-05aa-4c44-9728-5ff1a0a20d65" providerId="ADAL" clId="{C30F3342-C711-4067-844D-AC03788A3F37}" dt="2020-02-20T14:43:19.082" v="2" actId="20577"/>
          <ac:spMkLst>
            <pc:docMk/>
            <pc:sldMk cId="4258057416" sldId="312"/>
            <ac:spMk id="3" creationId="{2519787E-0AC8-45F1-954D-A54D2A675400}"/>
          </ac:spMkLst>
        </pc:spChg>
      </pc:sldChg>
      <pc:sldChg chg="modSp">
        <pc:chgData name="Erik Král" userId="e92e8e71-05aa-4c44-9728-5ff1a0a20d65" providerId="ADAL" clId="{C30F3342-C711-4067-844D-AC03788A3F37}" dt="2020-02-20T14:44:02.766" v="4" actId="1076"/>
        <pc:sldMkLst>
          <pc:docMk/>
          <pc:sldMk cId="3841790764" sldId="325"/>
        </pc:sldMkLst>
        <pc:spChg chg="mod">
          <ac:chgData name="Erik Král" userId="e92e8e71-05aa-4c44-9728-5ff1a0a20d65" providerId="ADAL" clId="{C30F3342-C711-4067-844D-AC03788A3F37}" dt="2020-02-20T14:44:02.766" v="4" actId="1076"/>
          <ac:spMkLst>
            <pc:docMk/>
            <pc:sldMk cId="3841790764" sldId="325"/>
            <ac:spMk id="6" creationId="{A31443F7-A6FF-4B3D-BE7C-6990EB683938}"/>
          </ac:spMkLst>
        </pc:spChg>
      </pc:sldChg>
      <pc:sldChg chg="modSp">
        <pc:chgData name="Erik Král" userId="e92e8e71-05aa-4c44-9728-5ff1a0a20d65" providerId="ADAL" clId="{C30F3342-C711-4067-844D-AC03788A3F37}" dt="2020-02-20T14:43:58.063" v="3" actId="1076"/>
        <pc:sldMkLst>
          <pc:docMk/>
          <pc:sldMk cId="2637183285" sldId="326"/>
        </pc:sldMkLst>
        <pc:spChg chg="mod">
          <ac:chgData name="Erik Král" userId="e92e8e71-05aa-4c44-9728-5ff1a0a20d65" providerId="ADAL" clId="{C30F3342-C711-4067-844D-AC03788A3F37}" dt="2020-02-20T14:43:58.063" v="3" actId="1076"/>
          <ac:spMkLst>
            <pc:docMk/>
            <pc:sldMk cId="2637183285" sldId="326"/>
            <ac:spMk id="6" creationId="{D15AC62D-2DE8-43B3-9BC7-BCC1DEF8CAEC}"/>
          </ac:spMkLst>
        </pc:spChg>
      </pc:sldChg>
      <pc:sldChg chg="modSp">
        <pc:chgData name="Erik Král" userId="e92e8e71-05aa-4c44-9728-5ff1a0a20d65" providerId="ADAL" clId="{C30F3342-C711-4067-844D-AC03788A3F37}" dt="2020-02-20T14:44:58.965" v="29" actId="20577"/>
        <pc:sldMkLst>
          <pc:docMk/>
          <pc:sldMk cId="1886562967" sldId="330"/>
        </pc:sldMkLst>
        <pc:spChg chg="mod">
          <ac:chgData name="Erik Král" userId="e92e8e71-05aa-4c44-9728-5ff1a0a20d65" providerId="ADAL" clId="{C30F3342-C711-4067-844D-AC03788A3F37}" dt="2020-02-20T14:44:58.965" v="29" actId="20577"/>
          <ac:spMkLst>
            <pc:docMk/>
            <pc:sldMk cId="1886562967" sldId="330"/>
            <ac:spMk id="2" creationId="{7072CB2B-EA06-4298-9711-7F5EE4AD20F6}"/>
          </ac:spMkLst>
        </pc:spChg>
      </pc:sldChg>
      <pc:sldChg chg="modSp">
        <pc:chgData name="Erik Král" userId="e92e8e71-05aa-4c44-9728-5ff1a0a20d65" providerId="ADAL" clId="{C30F3342-C711-4067-844D-AC03788A3F37}" dt="2020-02-20T14:44:41.778" v="27" actId="114"/>
        <pc:sldMkLst>
          <pc:docMk/>
          <pc:sldMk cId="1465121018" sldId="331"/>
        </pc:sldMkLst>
        <pc:spChg chg="mod">
          <ac:chgData name="Erik Král" userId="e92e8e71-05aa-4c44-9728-5ff1a0a20d65" providerId="ADAL" clId="{C30F3342-C711-4067-844D-AC03788A3F37}" dt="2020-02-20T14:44:41.778" v="27" actId="114"/>
          <ac:spMkLst>
            <pc:docMk/>
            <pc:sldMk cId="1465121018" sldId="331"/>
            <ac:spMk id="3" creationId="{C61A00B3-32AE-4FF2-A6C0-5EF9C16C099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9B9CC-48FD-46F0-BE95-57B0AFA539FB}" type="datetimeFigureOut">
              <a:rPr lang="cs-CZ" smtClean="0"/>
              <a:t>20.02.2020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BCD96-B447-4F8F-BF20-EC3D773D72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211921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19B4E-FAE7-4854-9018-49E74BACA333}" type="datetimeFigureOut">
              <a:rPr lang="cs-CZ" smtClean="0"/>
              <a:t>20.02.2020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F94D59-967E-455B-94A7-AB61284CF9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37513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96253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33319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D43F-1BD7-40AF-BDDD-E07D0899E91B}" type="datetime1">
              <a:rPr lang="cs-CZ" smtClean="0"/>
              <a:t>20.02.2020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9034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414FA-42EF-40A4-8A89-50638B7D11A5}" type="datetime1">
              <a:rPr lang="cs-CZ" smtClean="0"/>
              <a:t>20.02.2020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51861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A421-0954-421A-BA49-D9588F09156A}" type="datetime1">
              <a:rPr lang="cs-CZ" smtClean="0"/>
              <a:t>20.02.2020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2259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F63A-F393-47F6-B534-43E800AB7445}" type="datetime1">
              <a:rPr lang="cs-CZ" smtClean="0"/>
              <a:t>20.02.2020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419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0E0D1-8410-4A3F-84E8-26742A190F02}" type="datetime1">
              <a:rPr lang="cs-CZ" smtClean="0"/>
              <a:t>20.02.2020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3593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C03C0-EDEF-418C-841F-64E45E8364A7}" type="datetime1">
              <a:rPr lang="cs-CZ" smtClean="0"/>
              <a:t>20.02.2020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459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1C53-9D0F-452E-AF59-9817645EC6BC}" type="datetime1">
              <a:rPr lang="cs-CZ" smtClean="0"/>
              <a:t>20.02.2020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6994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5472-8FE8-49A1-A52D-ACC4CFDAC287}" type="datetime1">
              <a:rPr lang="cs-CZ" smtClean="0"/>
              <a:t>20.02.2020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972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2F93C-1D3C-4D9D-B0F9-303D9E71AD6A}" type="datetime1">
              <a:rPr lang="cs-CZ" smtClean="0"/>
              <a:t>20.02.2020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797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FE23-292A-4263-9249-03AA30401FF7}" type="datetime1">
              <a:rPr lang="cs-CZ" smtClean="0"/>
              <a:t>20.02.2020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37677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4637-49AD-4C7F-BCB6-1899E8047122}" type="datetime1">
              <a:rPr lang="cs-CZ" smtClean="0"/>
              <a:t>20.02.2020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6815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2FF82-2179-44E3-B1C8-B30BE6AFE56F}" type="datetime1">
              <a:rPr lang="cs-CZ" smtClean="0"/>
              <a:t>20.02.2020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1940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ekral/1ccb3963d6d03c973c1cd1958726d443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collections.ienumerable?view=netframework-4.8" TargetMode="External"/><Relationship Id="rId2" Type="http://schemas.openxmlformats.org/officeDocument/2006/relationships/hyperlink" Target="https://docs.microsoft.com/en-us/dotnet/csharp/language-reference/keywords/foreach-in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72400" cy="1470025"/>
          </a:xfrm>
        </p:spPr>
        <p:txBody>
          <a:bodyPr/>
          <a:lstStyle/>
          <a:p>
            <a:r>
              <a:rPr lang="cs-CZ" dirty="0"/>
              <a:t>Rozhraní </a:t>
            </a:r>
            <a:r>
              <a:rPr lang="cs-CZ" dirty="0" err="1"/>
              <a:t>IEnumerable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5640" y="3356992"/>
            <a:ext cx="6400800" cy="1752600"/>
          </a:xfrm>
        </p:spPr>
        <p:txBody>
          <a:bodyPr>
            <a:normAutofit/>
          </a:bodyPr>
          <a:lstStyle/>
          <a:p>
            <a:r>
              <a:rPr lang="cs-CZ" sz="2800" i="1" dirty="0">
                <a:solidFill>
                  <a:schemeClr val="tx1"/>
                </a:solidFill>
              </a:rPr>
              <a:t>Objektové programování a návrhové vzory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8312" y="6093296"/>
            <a:ext cx="2319536" cy="504056"/>
          </a:xfrm>
        </p:spPr>
        <p:txBody>
          <a:bodyPr/>
          <a:lstStyle/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Ing. et Ing. Erik Král, Ph.D.</a:t>
            </a:r>
          </a:p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FAI, ÚPKS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pic>
        <p:nvPicPr>
          <p:cNvPr id="13" name="Obrázek 12" descr="http://www.msmt.cz/uploads/OP_VVV/Pravidla_pro_publicitu/logolinky/Logolink_OP_VVV_hor_barva_cz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</a:t>
            </a:fld>
            <a:endParaRPr lang="cs-CZ"/>
          </a:p>
        </p:txBody>
      </p:sp>
      <p:sp>
        <p:nvSpPr>
          <p:cNvPr id="14" name="TextovéPole 13"/>
          <p:cNvSpPr txBox="1"/>
          <p:nvPr/>
        </p:nvSpPr>
        <p:spPr>
          <a:xfrm>
            <a:off x="3156254" y="5013177"/>
            <a:ext cx="575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/>
              <a:t>Strategický projekt UTB ve Zlíně, </a:t>
            </a:r>
            <a:r>
              <a:rPr lang="cs-CZ" sz="1400" err="1"/>
              <a:t>reg</a:t>
            </a:r>
            <a:r>
              <a:rPr lang="cs-CZ" sz="1400"/>
              <a:t>. č. CZ.02.2.69/0.0/0.0/16_015/0002204</a:t>
            </a:r>
          </a:p>
        </p:txBody>
      </p:sp>
    </p:spTree>
    <p:extLst>
      <p:ext uri="{BB962C8B-B14F-4D97-AF65-F5344CB8AC3E}">
        <p14:creationId xmlns:p14="http://schemas.microsoft.com/office/powerpoint/2010/main" val="2148507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B1E02DA-62DB-430B-87F2-7B5BD269A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Ukázka </a:t>
            </a:r>
            <a:r>
              <a:rPr lang="cs-CZ" dirty="0" err="1"/>
              <a:t>foreach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519787E-0AC8-45F1-954D-A54D2A675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1444840"/>
          </a:xfrm>
        </p:spPr>
        <p:txBody>
          <a:bodyPr/>
          <a:lstStyle/>
          <a:p>
            <a:pPr marL="0" indent="0">
              <a:buNone/>
            </a:pPr>
            <a:r>
              <a:rPr lang="cs-CZ" dirty="0"/>
              <a:t>Iterační proměnnou není možné měnit.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A593266-B1B8-4B4B-BA06-4DD4E2C6B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10</a:t>
            </a:fld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53E76B6C-2B1B-4BA1-ACBB-493DEC50DFB9}"/>
              </a:ext>
            </a:extLst>
          </p:cNvPr>
          <p:cNvSpPr/>
          <p:nvPr/>
        </p:nvSpPr>
        <p:spPr>
          <a:xfrm>
            <a:off x="609600" y="3060000"/>
            <a:ext cx="80238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cisla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&gt;() { 1, 2, 3, 10, 4 };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cislo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cisla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strike="sngStrike" dirty="0" err="1">
                <a:solidFill>
                  <a:srgbClr val="000000"/>
                </a:solidFill>
                <a:latin typeface="Consolas" panose="020B0609020204030204" pitchFamily="49" charset="0"/>
              </a:rPr>
              <a:t>cislo</a:t>
            </a:r>
            <a:r>
              <a:rPr lang="cs-CZ" sz="20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2397318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B1E02DA-62DB-430B-87F2-7B5BD269A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Ukázka </a:t>
            </a:r>
            <a:r>
              <a:rPr lang="cs-CZ" dirty="0" err="1"/>
              <a:t>foreach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519787E-0AC8-45F1-954D-A54D2A675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14448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</a:t>
            </a:r>
            <a:r>
              <a:rPr lang="cs-CZ" dirty="0" err="1"/>
              <a:t>říkaz</a:t>
            </a:r>
            <a:r>
              <a:rPr lang="cs-CZ" dirty="0"/>
              <a:t> </a:t>
            </a:r>
            <a:r>
              <a:rPr lang="cs-CZ" i="1" dirty="0" err="1"/>
              <a:t>foreach</a:t>
            </a:r>
            <a:r>
              <a:rPr lang="cs-CZ" dirty="0"/>
              <a:t> můžeme použít s instancí typu, který implementuje rozhraní I</a:t>
            </a:r>
            <a:r>
              <a:rPr lang="en-US" dirty="0"/>
              <a:t>E</a:t>
            </a:r>
            <a:r>
              <a:rPr lang="cs-CZ" i="1" dirty="0" err="1"/>
              <a:t>numerable</a:t>
            </a:r>
            <a:r>
              <a:rPr lang="cs-CZ" dirty="0"/>
              <a:t> nebo </a:t>
            </a:r>
            <a:r>
              <a:rPr lang="en-US" dirty="0" err="1"/>
              <a:t>generick</a:t>
            </a:r>
            <a:r>
              <a:rPr lang="cs-CZ" dirty="0"/>
              <a:t>é</a:t>
            </a:r>
            <a:r>
              <a:rPr lang="en-US" dirty="0"/>
              <a:t> </a:t>
            </a:r>
            <a:r>
              <a:rPr lang="cs-CZ" i="1" dirty="0" err="1"/>
              <a:t>IEnumerable</a:t>
            </a:r>
            <a:r>
              <a:rPr lang="en-US" i="1" dirty="0"/>
              <a:t>&lt;T&gt;</a:t>
            </a:r>
            <a:r>
              <a:rPr lang="cs-CZ" dirty="0"/>
              <a:t>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A593266-B1B8-4B4B-BA06-4DD4E2C6B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11</a:t>
            </a:fld>
            <a:endParaRPr lang="cs-CZ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3F07A39E-003D-4882-AE27-EAEEB3309223}"/>
              </a:ext>
            </a:extLst>
          </p:cNvPr>
          <p:cNvSpPr/>
          <p:nvPr/>
        </p:nvSpPr>
        <p:spPr>
          <a:xfrm>
            <a:off x="609599" y="3028157"/>
            <a:ext cx="1048748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list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&gt;() { 1, 2, 3, 10, 4 };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pole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{ 1, 2, 3, 10, 4 };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cislo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list)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(list);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cislo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pole)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(list);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58057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AC2CA46-91CA-49AD-BAC0-DEDD3383D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cs-CZ" dirty="0" err="1"/>
              <a:t>ozhraní</a:t>
            </a:r>
            <a:r>
              <a:rPr lang="cs-CZ" dirty="0"/>
              <a:t> </a:t>
            </a:r>
            <a:r>
              <a:rPr lang="cs-CZ" dirty="0" err="1"/>
              <a:t>IenumerablE</a:t>
            </a:r>
            <a:r>
              <a:rPr lang="cs-CZ" dirty="0"/>
              <a:t> a </a:t>
            </a:r>
            <a:r>
              <a:rPr lang="cs-CZ" dirty="0" err="1"/>
              <a:t>IEnumerator</a:t>
            </a:r>
            <a:endParaRPr lang="cs-CZ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D4409F2-15CE-4288-919C-8E23035714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 t</a:t>
            </a:r>
            <a:r>
              <a:rPr lang="cs-CZ" dirty="0"/>
              <a:t>éto části si probereme rozhraní </a:t>
            </a:r>
            <a:r>
              <a:rPr lang="cs-CZ" dirty="0" err="1"/>
              <a:t>Ienumerable</a:t>
            </a:r>
            <a:r>
              <a:rPr lang="cs-CZ" dirty="0"/>
              <a:t> a </a:t>
            </a:r>
            <a:r>
              <a:rPr lang="cs-CZ" dirty="0" err="1"/>
              <a:t>IEnumerator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844B081C-5D6E-4512-857F-F1556007A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59287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E944B7-5998-44ED-BBAD-9F823235F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Rozhraní </a:t>
            </a:r>
            <a:r>
              <a:rPr lang="cs-CZ" dirty="0" err="1"/>
              <a:t>Ienumerable</a:t>
            </a:r>
            <a:r>
              <a:rPr lang="en-US" dirty="0"/>
              <a:t>&lt;T&gt; </a:t>
            </a:r>
            <a:r>
              <a:rPr lang="cs-CZ" dirty="0" err="1"/>
              <a:t>IEnumerator</a:t>
            </a:r>
            <a:r>
              <a:rPr lang="en-US" dirty="0"/>
              <a:t>&lt;T&gt;</a:t>
            </a:r>
            <a:r>
              <a:rPr lang="cs-CZ" dirty="0"/>
              <a:t> </a:t>
            </a:r>
            <a:br>
              <a:rPr lang="cs-CZ" dirty="0"/>
            </a:br>
            <a:r>
              <a:rPr lang="cs-CZ" dirty="0"/>
              <a:t>Popis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663AE1F-7C58-46BF-BB96-CD588CCD1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V tomto popisu budeme uvádět</a:t>
            </a:r>
            <a:r>
              <a:rPr lang="en-US" dirty="0"/>
              <a:t> </a:t>
            </a:r>
            <a:r>
              <a:rPr lang="en-US" dirty="0" err="1"/>
              <a:t>pojem</a:t>
            </a:r>
            <a:r>
              <a:rPr lang="cs-CZ" dirty="0"/>
              <a:t> </a:t>
            </a:r>
            <a:r>
              <a:rPr lang="cs-CZ" i="1" dirty="0" err="1"/>
              <a:t>IEnumerable</a:t>
            </a:r>
            <a:r>
              <a:rPr lang="cs-CZ" dirty="0"/>
              <a:t> </a:t>
            </a:r>
            <a:r>
              <a:rPr lang="cs-CZ" i="1" dirty="0" err="1"/>
              <a:t>IEnumerator</a:t>
            </a:r>
            <a:r>
              <a:rPr lang="cs-CZ" dirty="0"/>
              <a:t> i pro generickou verzi a popis z hlediska generické a </a:t>
            </a:r>
            <a:r>
              <a:rPr lang="cs-CZ" dirty="0" err="1"/>
              <a:t>negerické</a:t>
            </a:r>
            <a:r>
              <a:rPr lang="cs-CZ" dirty="0"/>
              <a:t> verze zjednodušíme.</a:t>
            </a:r>
          </a:p>
          <a:p>
            <a:r>
              <a:rPr lang="cs-CZ" b="1" dirty="0"/>
              <a:t>Nejprve</a:t>
            </a:r>
            <a:r>
              <a:rPr lang="cs-CZ" dirty="0"/>
              <a:t> byla ve frameworku implementována </a:t>
            </a:r>
            <a:r>
              <a:rPr lang="cs-CZ" b="1" dirty="0"/>
              <a:t>negenerická</a:t>
            </a:r>
            <a:r>
              <a:rPr lang="cs-CZ" dirty="0"/>
              <a:t> verze, která vracela jako typ </a:t>
            </a:r>
            <a:r>
              <a:rPr lang="cs-CZ" i="1" dirty="0" err="1"/>
              <a:t>object</a:t>
            </a:r>
            <a:r>
              <a:rPr lang="cs-CZ" i="1" dirty="0"/>
              <a:t> </a:t>
            </a:r>
            <a:r>
              <a:rPr lang="cs-CZ" dirty="0"/>
              <a:t>a </a:t>
            </a:r>
            <a:r>
              <a:rPr lang="cs-CZ" b="1" i="1" dirty="0"/>
              <a:t>p</a:t>
            </a:r>
            <a:r>
              <a:rPr lang="cs-CZ" b="1" dirty="0"/>
              <a:t>ozději</a:t>
            </a:r>
            <a:r>
              <a:rPr lang="cs-CZ" dirty="0"/>
              <a:t> byla přidána </a:t>
            </a:r>
            <a:r>
              <a:rPr lang="cs-CZ" b="1" dirty="0"/>
              <a:t>generická</a:t>
            </a:r>
            <a:r>
              <a:rPr lang="cs-CZ" dirty="0"/>
              <a:t> verze, která vrací konkrétní typ.</a:t>
            </a:r>
          </a:p>
          <a:p>
            <a:r>
              <a:rPr lang="cs-CZ" dirty="0"/>
              <a:t>Naposled byla přidána implementace s </a:t>
            </a:r>
            <a:r>
              <a:rPr lang="cs-CZ" i="1" dirty="0" err="1"/>
              <a:t>nullable</a:t>
            </a:r>
            <a:r>
              <a:rPr lang="cs-CZ" i="1" dirty="0"/>
              <a:t> referencemi </a:t>
            </a:r>
            <a:r>
              <a:rPr lang="cs-CZ" dirty="0"/>
              <a:t>kvůli bezpečnosti a </a:t>
            </a:r>
            <a:r>
              <a:rPr lang="cs-CZ" i="1" dirty="0" err="1"/>
              <a:t>out</a:t>
            </a:r>
            <a:r>
              <a:rPr lang="cs-CZ" i="1" dirty="0"/>
              <a:t> </a:t>
            </a:r>
            <a:r>
              <a:rPr lang="cs-CZ" i="1" dirty="0" err="1"/>
              <a:t>parameter</a:t>
            </a:r>
            <a:r>
              <a:rPr lang="cs-CZ" i="1" dirty="0"/>
              <a:t> </a:t>
            </a:r>
            <a:r>
              <a:rPr lang="cs-CZ" dirty="0"/>
              <a:t>kvůli výkonu u hodnotových typů.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3DA431EE-A329-4515-A4D6-D2B038404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43499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CAFC4C1-6360-465B-A6A6-5E9699891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Rozhraní </a:t>
            </a:r>
            <a:r>
              <a:rPr lang="cs-CZ" dirty="0" err="1"/>
              <a:t>IEnumerable</a:t>
            </a:r>
            <a:r>
              <a:rPr lang="cs-CZ" dirty="0"/>
              <a:t> a </a:t>
            </a:r>
            <a:r>
              <a:rPr lang="cs-CZ" dirty="0" err="1"/>
              <a:t>Ienumerator</a:t>
            </a:r>
            <a:br>
              <a:rPr lang="en-US" dirty="0"/>
            </a:br>
            <a:r>
              <a:rPr lang="cs-CZ" dirty="0"/>
              <a:t>Zjednodušená definice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F0D57CA-46D2-47A8-8380-EAEF7D2B5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Na následujícím snímku si ukážeme zjednodušený kód rozhraní </a:t>
            </a:r>
            <a:r>
              <a:rPr lang="cs-CZ" dirty="0" err="1"/>
              <a:t>IEnumerable</a:t>
            </a:r>
            <a:r>
              <a:rPr lang="cs-CZ" dirty="0"/>
              <a:t> a </a:t>
            </a:r>
            <a:r>
              <a:rPr lang="cs-CZ" dirty="0" err="1"/>
              <a:t>IEnumerator</a:t>
            </a:r>
            <a:r>
              <a:rPr lang="cs-CZ" dirty="0"/>
              <a:t>.</a:t>
            </a:r>
          </a:p>
          <a:p>
            <a:r>
              <a:rPr lang="cs-CZ" dirty="0"/>
              <a:t>Poté si probereme jednotlivá rozhraní podrobněji.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ECD37EC-871D-4E94-9080-A2596D5A0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71601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CFFD31-C920-4CBB-85F9-1E11311CB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Rozhraní </a:t>
            </a:r>
            <a:r>
              <a:rPr lang="cs-CZ" dirty="0" err="1"/>
              <a:t>IEnumerable</a:t>
            </a:r>
            <a:r>
              <a:rPr lang="cs-CZ" dirty="0"/>
              <a:t> a </a:t>
            </a:r>
            <a:r>
              <a:rPr lang="cs-CZ" dirty="0" err="1"/>
              <a:t>Ienumerator</a:t>
            </a:r>
            <a:br>
              <a:rPr lang="en-US" dirty="0"/>
            </a:br>
            <a:r>
              <a:rPr lang="cs-CZ" dirty="0"/>
              <a:t>Zjednodušená definice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28D18CB-C648-49FA-9A3D-0B1C22B8D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15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B3D4BB7B-0966-4454-8676-AD838C96F1D7}"/>
              </a:ext>
            </a:extLst>
          </p:cNvPr>
          <p:cNvSpPr/>
          <p:nvPr/>
        </p:nvSpPr>
        <p:spPr>
          <a:xfrm>
            <a:off x="609600" y="1671002"/>
            <a:ext cx="98838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IEnumerable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: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IEnumerable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IEnumerator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&lt;T&gt;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GetEnumerator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DF81E485-1783-4633-BED7-51BFDEF92786}"/>
              </a:ext>
            </a:extLst>
          </p:cNvPr>
          <p:cNvSpPr/>
          <p:nvPr/>
        </p:nvSpPr>
        <p:spPr>
          <a:xfrm>
            <a:off x="609600" y="3124695"/>
            <a:ext cx="109727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IEnumerator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: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IDisposable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T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D008DF07-DBAE-4908-ACE2-9C8E64B43EC4}"/>
              </a:ext>
            </a:extLst>
          </p:cNvPr>
          <p:cNvSpPr/>
          <p:nvPr/>
        </p:nvSpPr>
        <p:spPr>
          <a:xfrm>
            <a:off x="609599" y="4578388"/>
            <a:ext cx="996370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IEnumerator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?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MoveNext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Reset();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98474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E944B7-5998-44ED-BBAD-9F823235F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Rozhraní </a:t>
            </a:r>
            <a:r>
              <a:rPr lang="cs-CZ" dirty="0" err="1"/>
              <a:t>IEnumerable</a:t>
            </a:r>
            <a:r>
              <a:rPr lang="en-US" dirty="0"/>
              <a:t>&lt;T&gt;</a:t>
            </a:r>
            <a:r>
              <a:rPr lang="cs-CZ" dirty="0"/>
              <a:t> </a:t>
            </a:r>
            <a:br>
              <a:rPr lang="cs-CZ" dirty="0"/>
            </a:br>
            <a:r>
              <a:rPr lang="cs-CZ" dirty="0"/>
              <a:t>Popis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663AE1F-7C58-46BF-BB96-CD588CCD1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Rozhraní </a:t>
            </a:r>
            <a:r>
              <a:rPr lang="cs-CZ" i="1" dirty="0" err="1"/>
              <a:t>IEnumerator</a:t>
            </a:r>
            <a:r>
              <a:rPr lang="cs-CZ" dirty="0"/>
              <a:t> má jednu metodu a to</a:t>
            </a:r>
            <a:r>
              <a:rPr lang="cs-CZ" i="1" dirty="0"/>
              <a:t> </a:t>
            </a:r>
            <a:r>
              <a:rPr lang="cs-CZ" i="1" dirty="0" err="1"/>
              <a:t>GetEnumerator</a:t>
            </a:r>
            <a:r>
              <a:rPr lang="cs-CZ" i="1" dirty="0"/>
              <a:t>()</a:t>
            </a:r>
            <a:r>
              <a:rPr lang="cs-CZ" dirty="0"/>
              <a:t>, která vrací </a:t>
            </a:r>
            <a:r>
              <a:rPr lang="cs-CZ" b="1" dirty="0"/>
              <a:t>instanci</a:t>
            </a:r>
            <a:r>
              <a:rPr lang="cs-CZ" dirty="0"/>
              <a:t> typu implementující rozhraní </a:t>
            </a:r>
            <a:r>
              <a:rPr lang="cs-CZ" b="1" i="1" dirty="0" err="1"/>
              <a:t>IEnumerator</a:t>
            </a:r>
            <a:r>
              <a:rPr lang="cs-CZ" dirty="0"/>
              <a:t>.</a:t>
            </a: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3DA431EE-A329-4515-A4D6-D2B038404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16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169ADC7A-7509-4564-A6B3-206C6F2F4345}"/>
              </a:ext>
            </a:extLst>
          </p:cNvPr>
          <p:cNvSpPr/>
          <p:nvPr/>
        </p:nvSpPr>
        <p:spPr>
          <a:xfrm>
            <a:off x="3369933" y="3978578"/>
            <a:ext cx="54521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IEnumerator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&lt;T&gt; 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GetEnumerator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521178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E944B7-5998-44ED-BBAD-9F823235F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Rozhraní </a:t>
            </a:r>
            <a:r>
              <a:rPr lang="cs-CZ" dirty="0" err="1"/>
              <a:t>IEnumerator</a:t>
            </a:r>
            <a:r>
              <a:rPr lang="en-US" dirty="0"/>
              <a:t>&lt;T&gt;</a:t>
            </a:r>
            <a:r>
              <a:rPr lang="cs-CZ" dirty="0"/>
              <a:t> </a:t>
            </a:r>
            <a:br>
              <a:rPr lang="cs-CZ" dirty="0"/>
            </a:br>
            <a:r>
              <a:rPr lang="cs-CZ" dirty="0"/>
              <a:t>Popis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663AE1F-7C58-46BF-BB96-CD588CCD1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Rozhraní </a:t>
            </a:r>
            <a:r>
              <a:rPr lang="cs-CZ" i="1" dirty="0" err="1"/>
              <a:t>IEnumerator</a:t>
            </a:r>
            <a:r>
              <a:rPr lang="cs-CZ" dirty="0"/>
              <a:t> má metodu </a:t>
            </a:r>
            <a:r>
              <a:rPr lang="cs-CZ" b="1" i="1" dirty="0" err="1"/>
              <a:t>Current</a:t>
            </a:r>
            <a:r>
              <a:rPr lang="cs-CZ" dirty="0"/>
              <a:t>, která vrací aktuální prvek.</a:t>
            </a:r>
          </a:p>
          <a:p>
            <a:r>
              <a:rPr lang="cs-CZ" dirty="0"/>
              <a:t>Dále má metodu </a:t>
            </a:r>
            <a:r>
              <a:rPr lang="cs-CZ" b="1" i="1" dirty="0" err="1"/>
              <a:t>bool</a:t>
            </a:r>
            <a:r>
              <a:rPr lang="cs-CZ" b="1" i="1" dirty="0"/>
              <a:t> </a:t>
            </a:r>
            <a:r>
              <a:rPr lang="cs-CZ" b="1" i="1" dirty="0" err="1"/>
              <a:t>MoveNext</a:t>
            </a:r>
            <a:r>
              <a:rPr lang="cs-CZ" b="1" i="1" dirty="0"/>
              <a:t>()</a:t>
            </a:r>
            <a:r>
              <a:rPr lang="cs-CZ" dirty="0"/>
              <a:t>, která posune </a:t>
            </a:r>
            <a:r>
              <a:rPr lang="cs-CZ" dirty="0" err="1"/>
              <a:t>enumerátor</a:t>
            </a:r>
            <a:r>
              <a:rPr lang="cs-CZ" dirty="0"/>
              <a:t> na další prvek kolekce. Metoda vrací </a:t>
            </a:r>
            <a:r>
              <a:rPr lang="cs-CZ" i="1" dirty="0" err="1"/>
              <a:t>false</a:t>
            </a:r>
            <a:r>
              <a:rPr lang="cs-CZ" dirty="0"/>
              <a:t>, pokud se už dostala na za poslední prvek kolekce, jinak vrátí </a:t>
            </a:r>
            <a:r>
              <a:rPr lang="cs-CZ" i="1" dirty="0" err="1"/>
              <a:t>true</a:t>
            </a:r>
            <a:r>
              <a:rPr lang="cs-CZ" dirty="0"/>
              <a:t>.</a:t>
            </a:r>
          </a:p>
          <a:p>
            <a:r>
              <a:rPr lang="cs-CZ" dirty="0"/>
              <a:t>Poslední metoda </a:t>
            </a:r>
            <a:r>
              <a:rPr lang="en-US" b="1" i="1" dirty="0"/>
              <a:t>void R</a:t>
            </a:r>
            <a:r>
              <a:rPr lang="cs-CZ" b="1" i="1" dirty="0" err="1"/>
              <a:t>eset</a:t>
            </a:r>
            <a:r>
              <a:rPr lang="en-US" b="1" i="1" dirty="0"/>
              <a:t>()</a:t>
            </a:r>
            <a:r>
              <a:rPr lang="en-US" dirty="0"/>
              <a:t> </a:t>
            </a:r>
            <a:r>
              <a:rPr lang="en-US" dirty="0" err="1"/>
              <a:t>nastav</a:t>
            </a:r>
            <a:r>
              <a:rPr lang="cs-CZ" dirty="0"/>
              <a:t>í </a:t>
            </a:r>
            <a:r>
              <a:rPr lang="cs-CZ" dirty="0" err="1"/>
              <a:t>enumerátor</a:t>
            </a:r>
            <a:r>
              <a:rPr lang="cs-CZ" dirty="0"/>
              <a:t> na výchozí pozici, což je před prvním prvkem. Tak aby při po prvním volání </a:t>
            </a:r>
            <a:r>
              <a:rPr lang="cs-CZ" i="1" dirty="0" err="1"/>
              <a:t>MoveNext</a:t>
            </a:r>
            <a:r>
              <a:rPr lang="cs-CZ" dirty="0"/>
              <a:t> vracela </a:t>
            </a:r>
            <a:r>
              <a:rPr lang="cs-CZ" dirty="0" err="1"/>
              <a:t>property</a:t>
            </a:r>
            <a:r>
              <a:rPr lang="cs-CZ" dirty="0"/>
              <a:t> </a:t>
            </a:r>
            <a:r>
              <a:rPr lang="cs-CZ" i="1" dirty="0" err="1"/>
              <a:t>Current</a:t>
            </a:r>
            <a:r>
              <a:rPr lang="cs-CZ" dirty="0"/>
              <a:t> první prvek.</a:t>
            </a:r>
          </a:p>
          <a:p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3DA431EE-A329-4515-A4D6-D2B038404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52842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324C1A3-81D1-4A69-9798-7EE968052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</a:t>
            </a:r>
            <a:r>
              <a:rPr lang="cs-CZ" dirty="0" err="1"/>
              <a:t>použítí</a:t>
            </a:r>
            <a:r>
              <a:rPr lang="cs-CZ" dirty="0"/>
              <a:t> metod místo </a:t>
            </a:r>
            <a:r>
              <a:rPr lang="cs-CZ" dirty="0" err="1"/>
              <a:t>foreach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48EA631-8289-463C-8EDD-35EF8DA11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364941"/>
          </a:xfrm>
        </p:spPr>
        <p:txBody>
          <a:bodyPr/>
          <a:lstStyle/>
          <a:p>
            <a:r>
              <a:rPr lang="cs-CZ" dirty="0"/>
              <a:t>Následující kód s využitím příkazu </a:t>
            </a:r>
            <a:r>
              <a:rPr lang="cs-CZ" i="1" dirty="0" err="1"/>
              <a:t>foreach</a:t>
            </a:r>
            <a:r>
              <a:rPr lang="cs-CZ" dirty="0"/>
              <a:t> přepíšeme na použití jednotlivých rozhraní.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22C14C0-6932-4B62-9E7E-835EC5745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18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4344C1C2-B040-465A-AF0B-273874F214F7}"/>
              </a:ext>
            </a:extLst>
          </p:cNvPr>
          <p:cNvSpPr/>
          <p:nvPr/>
        </p:nvSpPr>
        <p:spPr>
          <a:xfrm>
            <a:off x="609599" y="2965142"/>
            <a:ext cx="812800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cisla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&gt;() { 1, 2, 3, 10, 4 };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cislo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cisla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cisla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1613552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324C1A3-81D1-4A69-9798-7EE968052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</a:t>
            </a:r>
            <a:r>
              <a:rPr lang="cs-CZ" dirty="0" err="1"/>
              <a:t>použítí</a:t>
            </a:r>
            <a:r>
              <a:rPr lang="cs-CZ" dirty="0"/>
              <a:t> metod místo </a:t>
            </a:r>
            <a:r>
              <a:rPr lang="cs-CZ" dirty="0" err="1"/>
              <a:t>foreach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48EA631-8289-463C-8EDD-35EF8DA11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364941"/>
          </a:xfrm>
        </p:spPr>
        <p:txBody>
          <a:bodyPr/>
          <a:lstStyle/>
          <a:p>
            <a:r>
              <a:rPr lang="en-US" dirty="0" err="1"/>
              <a:t>Nejprve</a:t>
            </a:r>
            <a:r>
              <a:rPr lang="en-US" dirty="0"/>
              <a:t> </a:t>
            </a:r>
            <a:r>
              <a:rPr lang="cs-CZ" dirty="0"/>
              <a:t>získáme </a:t>
            </a:r>
            <a:r>
              <a:rPr lang="cs-CZ" dirty="0" err="1"/>
              <a:t>enumerátor</a:t>
            </a:r>
            <a:r>
              <a:rPr lang="cs-CZ" dirty="0"/>
              <a:t> a poté již používáme jednotlivé metody a </a:t>
            </a:r>
            <a:r>
              <a:rPr lang="cs-CZ" dirty="0" err="1"/>
              <a:t>property</a:t>
            </a:r>
            <a:r>
              <a:rPr lang="cs-CZ" dirty="0"/>
              <a:t> </a:t>
            </a:r>
            <a:r>
              <a:rPr lang="cs-CZ" i="1" dirty="0" err="1"/>
              <a:t>Current</a:t>
            </a:r>
            <a:r>
              <a:rPr lang="cs-CZ" dirty="0"/>
              <a:t>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22C14C0-6932-4B62-9E7E-835EC5745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19</a:t>
            </a:fld>
            <a:endParaRPr lang="cs-CZ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4CA63E29-7900-4B4A-9CC9-EEFAA8D2C81F}"/>
              </a:ext>
            </a:extLst>
          </p:cNvPr>
          <p:cNvSpPr/>
          <p:nvPr/>
        </p:nvSpPr>
        <p:spPr>
          <a:xfrm>
            <a:off x="609600" y="2965142"/>
            <a:ext cx="8534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cisla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&gt;() { 1, 2, 3, 10, 4 };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v-SE" sz="2000" dirty="0">
                <a:solidFill>
                  <a:srgbClr val="000000"/>
                </a:solidFill>
                <a:latin typeface="Consolas" panose="020B0609020204030204" pitchFamily="49" charset="0"/>
              </a:rPr>
              <a:t>IEnumerator&lt;</a:t>
            </a:r>
            <a:r>
              <a:rPr lang="sv-SE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v-SE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enumerator = cisla.GetEnumerator();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enumerator.Reset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enumerator.MoveNext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cislo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enumerator.Current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cislo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1256971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Úvod</a:t>
            </a:r>
          </a:p>
          <a:p>
            <a:pPr marL="0" indent="0">
              <a:buNone/>
            </a:pPr>
            <a:r>
              <a:rPr lang="cs-CZ" dirty="0"/>
              <a:t>Opakování </a:t>
            </a:r>
            <a:r>
              <a:rPr lang="cs-CZ" dirty="0" err="1"/>
              <a:t>foreach</a:t>
            </a:r>
            <a:endParaRPr lang="cs-CZ" dirty="0"/>
          </a:p>
          <a:p>
            <a:pPr marL="0" indent="0">
              <a:buNone/>
            </a:pPr>
            <a:r>
              <a:rPr lang="cs-CZ" dirty="0"/>
              <a:t>Rozhraní </a:t>
            </a:r>
            <a:r>
              <a:rPr lang="cs-CZ" dirty="0" err="1"/>
              <a:t>IEnumerable</a:t>
            </a:r>
            <a:endParaRPr lang="cs-CZ" dirty="0"/>
          </a:p>
          <a:p>
            <a:pPr marL="0" indent="0">
              <a:buNone/>
            </a:pPr>
            <a:r>
              <a:rPr lang="cs-CZ" dirty="0"/>
              <a:t>Vlastní implementace rozhraní </a:t>
            </a:r>
            <a:r>
              <a:rPr lang="cs-CZ" dirty="0" err="1"/>
              <a:t>IEnumerable</a:t>
            </a:r>
            <a:endParaRPr lang="cs-CZ" dirty="0"/>
          </a:p>
          <a:p>
            <a:pPr marL="0" indent="0">
              <a:buNone/>
            </a:pPr>
            <a:r>
              <a:rPr lang="cs-CZ" dirty="0"/>
              <a:t>Závěr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0786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AC2CA46-91CA-49AD-BAC0-DEDD3383D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Enumerátor</a:t>
            </a:r>
            <a:r>
              <a:rPr lang="cs-CZ" dirty="0"/>
              <a:t> pro skupinu studentů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D4409F2-15CE-4288-919C-8E23035714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 t</a:t>
            </a:r>
            <a:r>
              <a:rPr lang="cs-CZ" dirty="0"/>
              <a:t>éto části si probereme vlastní implementaci </a:t>
            </a:r>
            <a:r>
              <a:rPr lang="cs-CZ" dirty="0" err="1"/>
              <a:t>enumerátoru</a:t>
            </a:r>
            <a:r>
              <a:rPr lang="cs-CZ" dirty="0"/>
              <a:t> pro skupinu studentů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844B081C-5D6E-4512-857F-F1556007A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79630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B1E02DA-62DB-430B-87F2-7B5BD269A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Ukázka </a:t>
            </a:r>
            <a:r>
              <a:rPr lang="cs-CZ" dirty="0" err="1"/>
              <a:t>foreach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519787E-0AC8-45F1-954D-A54D2A675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Jako příklad budeme mít třídu Student a třídu Skupina reprezentující skupinu studentů.</a:t>
            </a:r>
          </a:p>
          <a:p>
            <a:r>
              <a:rPr lang="cs-CZ" dirty="0"/>
              <a:t>Třída Skupina bude implementovat rozhraní </a:t>
            </a:r>
            <a:r>
              <a:rPr lang="cs-CZ" i="1" dirty="0" err="1"/>
              <a:t>IEnumerable</a:t>
            </a:r>
            <a:r>
              <a:rPr lang="en-US" i="1" dirty="0"/>
              <a:t>&lt;Student&gt;</a:t>
            </a:r>
            <a:r>
              <a:rPr lang="en-US" dirty="0"/>
              <a:t> d</a:t>
            </a:r>
            <a:r>
              <a:rPr lang="cs-CZ" dirty="0" err="1"/>
              <a:t>íky</a:t>
            </a:r>
            <a:r>
              <a:rPr lang="cs-CZ" dirty="0"/>
              <a:t> čemuž budeme moct procházet student ve skupině pomocí příkazu </a:t>
            </a:r>
            <a:r>
              <a:rPr lang="cs-CZ" i="1" dirty="0" err="1"/>
              <a:t>foreach</a:t>
            </a:r>
            <a:r>
              <a:rPr lang="cs-CZ" dirty="0"/>
              <a:t>.</a:t>
            </a:r>
            <a:endParaRPr lang="en-US" dirty="0"/>
          </a:p>
          <a:p>
            <a:r>
              <a:rPr lang="en-US" dirty="0"/>
              <a:t>T</a:t>
            </a:r>
            <a:r>
              <a:rPr lang="cs-CZ" dirty="0" err="1"/>
              <a:t>řída</a:t>
            </a:r>
            <a:r>
              <a:rPr lang="cs-CZ" dirty="0"/>
              <a:t> student má jednu </a:t>
            </a:r>
            <a:r>
              <a:rPr lang="cs-CZ" dirty="0" err="1"/>
              <a:t>property</a:t>
            </a:r>
            <a:r>
              <a:rPr lang="cs-CZ" dirty="0"/>
              <a:t> </a:t>
            </a:r>
            <a:r>
              <a:rPr lang="cs-CZ" i="1" dirty="0" err="1"/>
              <a:t>Jmeno</a:t>
            </a:r>
            <a:r>
              <a:rPr lang="cs-CZ" dirty="0"/>
              <a:t> reprezentující jméno studenta a třída Skupina má </a:t>
            </a:r>
            <a:r>
              <a:rPr lang="cs-CZ" dirty="0" err="1"/>
              <a:t>private</a:t>
            </a:r>
            <a:r>
              <a:rPr lang="cs-CZ" dirty="0"/>
              <a:t> </a:t>
            </a:r>
            <a:r>
              <a:rPr lang="cs-CZ" dirty="0" err="1"/>
              <a:t>field</a:t>
            </a:r>
            <a:r>
              <a:rPr lang="cs-CZ" dirty="0"/>
              <a:t> pole studentů s názvem </a:t>
            </a:r>
            <a:r>
              <a:rPr lang="cs-CZ" i="1" dirty="0"/>
              <a:t>studenti</a:t>
            </a:r>
            <a:r>
              <a:rPr lang="cs-CZ" dirty="0"/>
              <a:t>,</a:t>
            </a:r>
          </a:p>
          <a:p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A593266-B1B8-4B4B-BA06-4DD4E2C6B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734402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C9E2DA-D93E-4297-BC14-2C0DF8DFC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Třída Student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FBABE56B-9164-4F02-A7DE-85000958E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22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A31443F7-A6FF-4B3D-BE7C-6990EB683938}"/>
              </a:ext>
            </a:extLst>
          </p:cNvPr>
          <p:cNvSpPr/>
          <p:nvPr/>
        </p:nvSpPr>
        <p:spPr>
          <a:xfrm>
            <a:off x="609600" y="1423726"/>
            <a:ext cx="82591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Jmeno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jmeno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Jmeno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jmeno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8417907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E959229-5FA4-4D53-B3C3-00257ACFC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Třída Skupina bez </a:t>
            </a:r>
            <a:r>
              <a:rPr lang="cs-CZ" dirty="0" err="1"/>
              <a:t>enumerátoru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3DCFF4FA-0017-4273-84C1-0C8A8D046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23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D15AC62D-2DE8-43B3-9BC7-BCC1DEF8CAEC}"/>
              </a:ext>
            </a:extLst>
          </p:cNvPr>
          <p:cNvSpPr/>
          <p:nvPr/>
        </p:nvSpPr>
        <p:spPr>
          <a:xfrm>
            <a:off x="609600" y="1417638"/>
            <a:ext cx="1000809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>
                <a:solidFill>
                  <a:srgbClr val="2B91AF"/>
                </a:solidFill>
                <a:latin typeface="Consolas" panose="020B0609020204030204" pitchFamily="49" charset="0"/>
              </a:rPr>
              <a:t>Skupina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Cislo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Student studenti;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>
                <a:solidFill>
                  <a:srgbClr val="2B91AF"/>
                </a:solidFill>
                <a:latin typeface="Consolas" panose="020B0609020204030204" pitchFamily="49" charset="0"/>
              </a:rPr>
              <a:t>Skupina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cislo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Student studenti)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Cislo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cislo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.studenti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= studenti;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26371832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8CCBC4E-C007-4386-9E0F-9479D5F22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Skupina s implementací </a:t>
            </a:r>
            <a:r>
              <a:rPr lang="cs-CZ" dirty="0" err="1"/>
              <a:t>IEnumerable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64DC5A8-7E3D-4584-B9F0-76D3B2309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Implementace </a:t>
            </a:r>
            <a:r>
              <a:rPr lang="cs-CZ" i="1" dirty="0" err="1"/>
              <a:t>IEnumerable</a:t>
            </a:r>
            <a:r>
              <a:rPr lang="cs-CZ" dirty="0"/>
              <a:t> přidá jen metodu </a:t>
            </a:r>
            <a:r>
              <a:rPr lang="cs-CZ" i="1" dirty="0" err="1"/>
              <a:t>GetEnumerator</a:t>
            </a:r>
            <a:r>
              <a:rPr lang="cs-CZ" dirty="0"/>
              <a:t> ve kterém vrátí instanci třídy </a:t>
            </a:r>
            <a:r>
              <a:rPr lang="cs-CZ" b="1" i="1" dirty="0" err="1"/>
              <a:t>SkupinaEnumerator</a:t>
            </a:r>
            <a:r>
              <a:rPr lang="cs-CZ" dirty="0"/>
              <a:t>, což je třída implementující rozhraní </a:t>
            </a:r>
            <a:r>
              <a:rPr lang="cs-CZ" i="1" dirty="0" err="1"/>
              <a:t>IEnumerator</a:t>
            </a:r>
            <a:r>
              <a:rPr lang="cs-CZ" dirty="0"/>
              <a:t> a kterou si teprve vytvoříme.</a:t>
            </a:r>
            <a:endParaRPr lang="en-US" dirty="0"/>
          </a:p>
          <a:p>
            <a:r>
              <a:rPr lang="cs-CZ" dirty="0"/>
              <a:t>Řešení obsahuje jak generickou tak negenerickou implementaci, ale můžeme se soustředit jen na tu </a:t>
            </a:r>
            <a:r>
              <a:rPr lang="cs-CZ" dirty="0" err="1"/>
              <a:t>genereickou</a:t>
            </a:r>
            <a:r>
              <a:rPr lang="cs-CZ" dirty="0"/>
              <a:t>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814C7285-3F9C-45B5-9BDE-0D7B29DD0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302009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6F08F8-5234-43E8-AD25-3BC7E5D46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Skupina s implementací </a:t>
            </a:r>
            <a:r>
              <a:rPr lang="cs-CZ" dirty="0" err="1"/>
              <a:t>IEnumerable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FD8CA49-9F14-4510-B749-3EA182EE7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25</a:t>
            </a:fld>
            <a:endParaRPr lang="cs-CZ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6E1714A-0C69-45DF-947F-0179EF63A0D9}"/>
              </a:ext>
            </a:extLst>
          </p:cNvPr>
          <p:cNvSpPr/>
          <p:nvPr/>
        </p:nvSpPr>
        <p:spPr>
          <a:xfrm>
            <a:off x="609600" y="1417638"/>
            <a:ext cx="109728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>
                <a:solidFill>
                  <a:srgbClr val="2B91AF"/>
                </a:solidFill>
                <a:latin typeface="Consolas" panose="020B0609020204030204" pitchFamily="49" charset="0"/>
              </a:rPr>
              <a:t>Skupina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&lt;Student&gt;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Cislo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Student[] </a:t>
            </a:r>
            <a:r>
              <a:rPr lang="cs-CZ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_studenti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>
                <a:solidFill>
                  <a:srgbClr val="2B91AF"/>
                </a:solidFill>
                <a:latin typeface="Consolas" panose="020B0609020204030204" pitchFamily="49" charset="0"/>
              </a:rPr>
              <a:t>Skupina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cislo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, Student[] studenti)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Cislo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cislo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_studenti = studenti;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IEnumerator</a:t>
            </a:r>
            <a:r>
              <a:rPr lang="cs-CZ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&lt;Student&gt; </a:t>
            </a:r>
            <a:r>
              <a:rPr lang="cs-CZ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GetEnumerator</a:t>
            </a:r>
            <a:r>
              <a:rPr lang="cs-CZ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SkupinaEnumerator</a:t>
            </a:r>
            <a:r>
              <a:rPr lang="cs-CZ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(_studenti);</a:t>
            </a:r>
          </a:p>
          <a:p>
            <a:r>
              <a:rPr lang="cs-CZ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IEnumerator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IEnumerable.GetEnumerator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GetEnumerator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29862087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F64D99-BF34-47B0-94CF-F2B274EDA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SkupinaEnumerator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61A00B3-32AE-4FF2-A6C0-5EF9C16C0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Kód třídy </a:t>
            </a:r>
            <a:r>
              <a:rPr lang="cs-CZ" dirty="0" err="1"/>
              <a:t>SkupinaEnumerator</a:t>
            </a:r>
            <a:r>
              <a:rPr lang="cs-CZ" dirty="0"/>
              <a:t> už je rozsáhlejší, proto jej probereme postupně po jednotlivých částech.</a:t>
            </a:r>
          </a:p>
          <a:p>
            <a:r>
              <a:rPr lang="cs-CZ" dirty="0"/>
              <a:t>Nejprve probereme </a:t>
            </a:r>
            <a:r>
              <a:rPr lang="cs-CZ" dirty="0" err="1"/>
              <a:t>fieldy</a:t>
            </a:r>
            <a:r>
              <a:rPr lang="cs-CZ" dirty="0"/>
              <a:t> a konstruktor.</a:t>
            </a:r>
          </a:p>
          <a:p>
            <a:r>
              <a:rPr lang="cs-CZ" dirty="0"/>
              <a:t>Poté </a:t>
            </a:r>
            <a:r>
              <a:rPr lang="cs-CZ" dirty="0" err="1"/>
              <a:t>property</a:t>
            </a:r>
            <a:r>
              <a:rPr lang="cs-CZ" dirty="0"/>
              <a:t> </a:t>
            </a:r>
            <a:r>
              <a:rPr lang="cs-CZ" i="1" dirty="0" err="1"/>
              <a:t>Current</a:t>
            </a:r>
            <a:r>
              <a:rPr lang="cs-CZ" dirty="0"/>
              <a:t>.</a:t>
            </a:r>
          </a:p>
          <a:p>
            <a:r>
              <a:rPr lang="cs-CZ" dirty="0"/>
              <a:t>A nakonec metody </a:t>
            </a:r>
            <a:r>
              <a:rPr lang="cs-CZ" i="1" dirty="0" err="1"/>
              <a:t>MoveNext</a:t>
            </a:r>
            <a:r>
              <a:rPr lang="cs-CZ" dirty="0"/>
              <a:t> a </a:t>
            </a:r>
            <a:r>
              <a:rPr lang="cs-CZ" i="1" dirty="0"/>
              <a:t>Reset</a:t>
            </a:r>
            <a:r>
              <a:rPr lang="cs-CZ" dirty="0"/>
              <a:t>.</a:t>
            </a:r>
          </a:p>
          <a:p>
            <a:r>
              <a:rPr lang="cs-CZ" dirty="0"/>
              <a:t>Třída</a:t>
            </a:r>
            <a:r>
              <a:rPr lang="cs-CZ" i="1" dirty="0"/>
              <a:t> </a:t>
            </a:r>
            <a:r>
              <a:rPr lang="cs-CZ" i="1" dirty="0" err="1"/>
              <a:t>SkupinaEnumerator</a:t>
            </a:r>
            <a:r>
              <a:rPr lang="cs-CZ" dirty="0"/>
              <a:t> ještě musí implementovat i metodu </a:t>
            </a:r>
            <a:r>
              <a:rPr lang="cs-CZ" i="1" dirty="0" err="1"/>
              <a:t>Dispose</a:t>
            </a:r>
            <a:r>
              <a:rPr lang="cs-CZ" dirty="0"/>
              <a:t>, kompletní kód najdete </a:t>
            </a:r>
            <a:r>
              <a:rPr lang="cs-CZ" dirty="0">
                <a:hlinkClick r:id="rId2"/>
              </a:rPr>
              <a:t>zde</a:t>
            </a:r>
            <a:r>
              <a:rPr lang="cs-CZ" dirty="0"/>
              <a:t>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3BCBD806-917B-40C0-A239-19A8A2675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651210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072CB2B-EA06-4298-9711-7F5EE4AD2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SkupinaEnumerator</a:t>
            </a:r>
            <a:br>
              <a:rPr lang="cs-CZ" dirty="0"/>
            </a:br>
            <a:r>
              <a:rPr lang="cs-CZ" dirty="0" err="1"/>
              <a:t>Fieldy</a:t>
            </a:r>
            <a:r>
              <a:rPr lang="cs-CZ" dirty="0"/>
              <a:t> a </a:t>
            </a:r>
            <a:r>
              <a:rPr lang="cs-CZ" dirty="0" err="1"/>
              <a:t>constructor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341ECCF5-ED45-4EDE-BF83-32C05A21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27</a:t>
            </a:fld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2746592D-7857-4713-BE1E-0ED9A35354EE}"/>
              </a:ext>
            </a:extLst>
          </p:cNvPr>
          <p:cNvSpPr/>
          <p:nvPr/>
        </p:nvSpPr>
        <p:spPr>
          <a:xfrm>
            <a:off x="609599" y="1578670"/>
            <a:ext cx="823255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pozice = -1;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Student[] _studenti;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SkupinaEnumerator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(Student[] studenti)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_studenti = studenti;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18865629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072CB2B-EA06-4298-9711-7F5EE4AD2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SkupinaEnumerator</a:t>
            </a:r>
            <a:br>
              <a:rPr lang="cs-CZ" dirty="0"/>
            </a:br>
            <a:r>
              <a:rPr lang="cs-CZ" dirty="0" err="1"/>
              <a:t>Property</a:t>
            </a:r>
            <a:r>
              <a:rPr lang="cs-CZ" dirty="0"/>
              <a:t> </a:t>
            </a:r>
            <a:r>
              <a:rPr lang="cs-CZ" dirty="0" err="1"/>
              <a:t>Current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341ECCF5-ED45-4EDE-BF83-32C05A21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28</a:t>
            </a:fld>
            <a:endParaRPr lang="cs-CZ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7B185274-C328-4A4B-9D7D-B35387AB7513}"/>
              </a:ext>
            </a:extLst>
          </p:cNvPr>
          <p:cNvSpPr/>
          <p:nvPr/>
        </p:nvSpPr>
        <p:spPr>
          <a:xfrm>
            <a:off x="609600" y="1443841"/>
            <a:ext cx="899603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_studenti[pozice];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IndexOutOfRangeException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InvalidOperationException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};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19783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072CB2B-EA06-4298-9711-7F5EE4AD2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SkupinaEnumerator</a:t>
            </a:r>
            <a:br>
              <a:rPr lang="cs-CZ" dirty="0"/>
            </a:br>
            <a:r>
              <a:rPr lang="cs-CZ" dirty="0" err="1"/>
              <a:t>MoveNext</a:t>
            </a:r>
            <a:r>
              <a:rPr lang="cs-CZ" dirty="0"/>
              <a:t> a Reset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341ECCF5-ED45-4EDE-BF83-32C05A21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29</a:t>
            </a:fld>
            <a:endParaRPr lang="cs-CZ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868A6165-427E-42F2-955E-4024B61451B5}"/>
              </a:ext>
            </a:extLst>
          </p:cNvPr>
          <p:cNvSpPr/>
          <p:nvPr/>
        </p:nvSpPr>
        <p:spPr>
          <a:xfrm>
            <a:off x="609600" y="1417638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MoveNext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++pozice;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(pozice &lt; _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studenti.Length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Reset()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pozice = -1;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27419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AF272A-6725-4024-95B9-CBAE543ED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Úvod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FBB429AA-6AC1-493A-8654-03A0E090B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této prezentaci probereme detaily implementace příkazu </a:t>
            </a:r>
            <a:r>
              <a:rPr lang="cs-CZ" i="1" dirty="0" err="1"/>
              <a:t>foreach</a:t>
            </a:r>
            <a:r>
              <a:rPr lang="cs-CZ" dirty="0"/>
              <a:t> </a:t>
            </a:r>
            <a:r>
              <a:rPr lang="en-US" dirty="0"/>
              <a:t>[1] </a:t>
            </a:r>
            <a:r>
              <a:rPr lang="cs-CZ" dirty="0"/>
              <a:t>a rozhraní </a:t>
            </a:r>
            <a:r>
              <a:rPr lang="cs-CZ" i="1" dirty="0" err="1"/>
              <a:t>IEnumerable</a:t>
            </a:r>
            <a:r>
              <a:rPr lang="en-US" i="1" dirty="0"/>
              <a:t> </a:t>
            </a:r>
            <a:r>
              <a:rPr lang="en-US" dirty="0"/>
              <a:t>[2]</a:t>
            </a:r>
            <a:endParaRPr lang="cs-CZ" dirty="0"/>
          </a:p>
          <a:p>
            <a:r>
              <a:rPr lang="cs-CZ" dirty="0"/>
              <a:t>Příkaz </a:t>
            </a:r>
            <a:r>
              <a:rPr lang="cs-CZ" i="1" dirty="0" err="1"/>
              <a:t>foreach</a:t>
            </a:r>
            <a:r>
              <a:rPr lang="cs-CZ" dirty="0"/>
              <a:t> provede postupně příkazy nebo blok příkazů nad každým prvkem kolekce.</a:t>
            </a:r>
          </a:p>
          <a:p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F4026A19-66CB-41D8-B344-F8A894278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907045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04A8A67-1150-4D6D-A6D5-62837763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Pou</a:t>
            </a:r>
            <a:r>
              <a:rPr lang="cs-CZ" dirty="0"/>
              <a:t>žití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9DDCA63-D9A8-4F92-89A4-7A71ADFF7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30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A21C909F-7C22-4B44-A213-7977C209064F}"/>
              </a:ext>
            </a:extLst>
          </p:cNvPr>
          <p:cNvSpPr/>
          <p:nvPr/>
        </p:nvSpPr>
        <p:spPr>
          <a:xfrm>
            <a:off x="609600" y="1417638"/>
            <a:ext cx="10256668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Student[] studenti =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Student[]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"Jiri"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"Karel"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"Jitka"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Skupina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skupina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Skupina(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"X"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studenti);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cs-CZ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(Student </a:t>
            </a:r>
            <a:r>
              <a:rPr lang="cs-CZ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</a:t>
            </a:r>
            <a:r>
              <a:rPr lang="cs-CZ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cs-CZ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skupina)</a:t>
            </a:r>
          </a:p>
          <a:p>
            <a:r>
              <a:rPr lang="cs-CZ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student.Jmeno</a:t>
            </a:r>
            <a:r>
              <a:rPr lang="cs-CZ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b="1" dirty="0"/>
          </a:p>
        </p:txBody>
      </p:sp>
    </p:spTree>
    <p:extLst>
      <p:ext uri="{BB962C8B-B14F-4D97-AF65-F5344CB8AC3E}">
        <p14:creationId xmlns:p14="http://schemas.microsoft.com/office/powerpoint/2010/main" val="30970560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D1D09A0-C8F1-4F98-A577-9E77B1228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Závěr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A794B51-B1AE-4AAA-B1B3-860C1642F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této prezentaci jsme se seznámili příkazem </a:t>
            </a:r>
            <a:r>
              <a:rPr lang="cs-CZ" i="1" dirty="0" err="1"/>
              <a:t>foreach</a:t>
            </a:r>
            <a:r>
              <a:rPr lang="cs-CZ" dirty="0"/>
              <a:t> a rozhraním </a:t>
            </a:r>
            <a:r>
              <a:rPr lang="cs-CZ" i="1" dirty="0" err="1"/>
              <a:t>IEnumberable</a:t>
            </a:r>
            <a:r>
              <a:rPr lang="cs-CZ" dirty="0"/>
              <a:t> a </a:t>
            </a:r>
            <a:r>
              <a:rPr lang="cs-CZ" i="1" dirty="0" err="1"/>
              <a:t>IEnumerable</a:t>
            </a:r>
            <a:r>
              <a:rPr lang="en-US" i="1" dirty="0"/>
              <a:t>&lt;T&gt;</a:t>
            </a:r>
            <a:r>
              <a:rPr lang="en-US" dirty="0"/>
              <a:t> </a:t>
            </a:r>
            <a:r>
              <a:rPr lang="en-US" dirty="0" err="1"/>
              <a:t>jako</a:t>
            </a:r>
            <a:r>
              <a:rPr lang="en-US" dirty="0"/>
              <a:t> </a:t>
            </a:r>
            <a:r>
              <a:rPr lang="en-US" dirty="0" err="1"/>
              <a:t>implementace</a:t>
            </a:r>
            <a:r>
              <a:rPr lang="en-US" dirty="0"/>
              <a:t> n</a:t>
            </a:r>
            <a:r>
              <a:rPr lang="cs-CZ" dirty="0" err="1"/>
              <a:t>ávrhového</a:t>
            </a:r>
            <a:r>
              <a:rPr lang="cs-CZ" dirty="0"/>
              <a:t> vzoru </a:t>
            </a:r>
            <a:r>
              <a:rPr lang="cs-CZ" dirty="0" err="1"/>
              <a:t>iterátor</a:t>
            </a:r>
            <a:r>
              <a:rPr lang="cs-CZ" dirty="0"/>
              <a:t>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9F545CD-3ECD-4185-B376-88A86CC5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282164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B76B146-382F-473E-A185-43DCDEFC2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Pou</a:t>
            </a:r>
            <a:r>
              <a:rPr lang="cs-CZ" dirty="0"/>
              <a:t>žité zdroje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6C62CBC-4977-4BC1-AE25-4CBA0844D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[1] </a:t>
            </a:r>
            <a:r>
              <a:rPr lang="cs-CZ" dirty="0"/>
              <a:t>C# </a:t>
            </a:r>
            <a:r>
              <a:rPr lang="cs-CZ" dirty="0" err="1"/>
              <a:t>foreach</a:t>
            </a:r>
            <a:r>
              <a:rPr lang="cs-CZ" dirty="0"/>
              <a:t> </a:t>
            </a:r>
            <a:r>
              <a:rPr lang="cs-CZ" dirty="0" err="1"/>
              <a:t>statement</a:t>
            </a:r>
            <a:r>
              <a:rPr lang="cs-CZ" dirty="0"/>
              <a:t> | Microsoft </a:t>
            </a:r>
            <a:r>
              <a:rPr lang="cs-CZ" dirty="0" err="1"/>
              <a:t>Docs</a:t>
            </a:r>
            <a:r>
              <a:rPr lang="cs-CZ" dirty="0"/>
              <a:t>. [online]. Dostupné z: </a:t>
            </a:r>
            <a:r>
              <a:rPr lang="cs-CZ" dirty="0">
                <a:hlinkClick r:id="rId2"/>
              </a:rPr>
              <a:t>https://docs.microsoft.com/en-us/dotnet/csharp/language-reference/keywords/foreach-in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[2]</a:t>
            </a:r>
            <a:r>
              <a:rPr lang="cs-CZ" dirty="0"/>
              <a:t> </a:t>
            </a:r>
            <a:r>
              <a:rPr lang="cs-CZ" dirty="0" err="1"/>
              <a:t>IEnumerable</a:t>
            </a:r>
            <a:r>
              <a:rPr lang="cs-CZ" dirty="0"/>
              <a:t> Interface (</a:t>
            </a:r>
            <a:r>
              <a:rPr lang="cs-CZ" dirty="0" err="1"/>
              <a:t>System.Collections</a:t>
            </a:r>
            <a:r>
              <a:rPr lang="cs-CZ" dirty="0"/>
              <a:t>) | Microsoft </a:t>
            </a:r>
            <a:r>
              <a:rPr lang="cs-CZ" dirty="0" err="1"/>
              <a:t>Docs</a:t>
            </a:r>
            <a:r>
              <a:rPr lang="cs-CZ" dirty="0"/>
              <a:t>. [online]. Dostupné z: </a:t>
            </a:r>
            <a:r>
              <a:rPr lang="cs-CZ" dirty="0">
                <a:hlinkClick r:id="rId3"/>
              </a:rPr>
              <a:t>https://docs.microsoft.com/en-us/dotnet/api/system.collections.ienumerable?view=netframework-4.8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[3] GAMMA, Erich. </a:t>
            </a:r>
            <a:r>
              <a:rPr lang="en-US" i="1" dirty="0"/>
              <a:t>Design patterns: elements of reusable object-oriented software</a:t>
            </a:r>
            <a:r>
              <a:rPr lang="en-US" dirty="0"/>
              <a:t>. Reading, Mass.: Addison-Wesley, c1995. ISBN 0-201-63361-2.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E9D9943-6FCE-478E-89B1-1F43CC3CD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767254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72400" cy="1470025"/>
          </a:xfrm>
        </p:spPr>
        <p:txBody>
          <a:bodyPr/>
          <a:lstStyle/>
          <a:p>
            <a:r>
              <a:rPr lang="cs-CZ" dirty="0"/>
              <a:t>Děkuji za pozornost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8312" y="6093296"/>
            <a:ext cx="2319536" cy="504056"/>
          </a:xfrm>
        </p:spPr>
        <p:txBody>
          <a:bodyPr/>
          <a:lstStyle/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Ing. et Ing. Erik Král, Ph.D.</a:t>
            </a:r>
          </a:p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FAI, ÚPKS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pic>
        <p:nvPicPr>
          <p:cNvPr id="13" name="Obrázek 12" descr="http://www.msmt.cz/uploads/OP_VVV/Pravidla_pro_publicitu/logolinky/Logolink_OP_VVV_hor_barva_cz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33</a:t>
            </a:fld>
            <a:endParaRPr lang="cs-CZ"/>
          </a:p>
        </p:txBody>
      </p:sp>
      <p:sp>
        <p:nvSpPr>
          <p:cNvPr id="14" name="TextovéPole 13"/>
          <p:cNvSpPr txBox="1"/>
          <p:nvPr/>
        </p:nvSpPr>
        <p:spPr>
          <a:xfrm>
            <a:off x="3156254" y="5013177"/>
            <a:ext cx="575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/>
              <a:t>Strategický projekt UTB ve Zlíně, </a:t>
            </a:r>
            <a:r>
              <a:rPr lang="cs-CZ" sz="1400" err="1"/>
              <a:t>reg</a:t>
            </a:r>
            <a:r>
              <a:rPr lang="cs-CZ" sz="1400"/>
              <a:t>. č. CZ.02.2.69/0.0/0.0/16_015/0002204</a:t>
            </a:r>
          </a:p>
        </p:txBody>
      </p:sp>
    </p:spTree>
    <p:extLst>
      <p:ext uri="{BB962C8B-B14F-4D97-AF65-F5344CB8AC3E}">
        <p14:creationId xmlns:p14="http://schemas.microsoft.com/office/powerpoint/2010/main" val="2179686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AC2CA46-91CA-49AD-BAC0-DEDD3383D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Příkaz </a:t>
            </a:r>
            <a:r>
              <a:rPr lang="cs-CZ" dirty="0" err="1"/>
              <a:t>Foreach</a:t>
            </a:r>
            <a:endParaRPr lang="cs-CZ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D4409F2-15CE-4288-919C-8E23035714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 t</a:t>
            </a:r>
            <a:r>
              <a:rPr lang="cs-CZ" dirty="0"/>
              <a:t>éto části probereme příkaz </a:t>
            </a:r>
            <a:r>
              <a:rPr lang="cs-CZ" dirty="0" err="1"/>
              <a:t>foreach</a:t>
            </a:r>
            <a:r>
              <a:rPr lang="cs-CZ" dirty="0"/>
              <a:t> a jeho vztah k rozhraní </a:t>
            </a:r>
            <a:r>
              <a:rPr lang="cs-CZ" dirty="0" err="1"/>
              <a:t>IEnumerable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844B081C-5D6E-4512-857F-F1556007A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76289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AEE61F0-F722-4A9A-8022-51CBC272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Definice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181A6E5-BA63-45AD-B938-B8A3B99EB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121275"/>
          </a:xfrm>
        </p:spPr>
        <p:txBody>
          <a:bodyPr>
            <a:normAutofit/>
          </a:bodyPr>
          <a:lstStyle/>
          <a:p>
            <a:r>
              <a:rPr lang="cs-CZ" dirty="0"/>
              <a:t>Příkaz </a:t>
            </a:r>
            <a:r>
              <a:rPr lang="cs-CZ" i="1" dirty="0" err="1"/>
              <a:t>foreach</a:t>
            </a:r>
            <a:r>
              <a:rPr lang="cs-CZ" dirty="0"/>
              <a:t> provádí příkazy nebo blok příkazů postupně nad všemi prvky kolekce . </a:t>
            </a:r>
          </a:p>
          <a:p>
            <a:r>
              <a:rPr lang="cs-CZ" dirty="0"/>
              <a:t>Příkaz </a:t>
            </a:r>
            <a:r>
              <a:rPr lang="cs-CZ" i="1" dirty="0" err="1"/>
              <a:t>foreach</a:t>
            </a:r>
            <a:r>
              <a:rPr lang="cs-CZ" dirty="0"/>
              <a:t> je možné použít na instance typů, které podporují rozhraní </a:t>
            </a:r>
            <a:r>
              <a:rPr lang="cs-CZ" i="1" dirty="0" err="1"/>
              <a:t>IEnumerable</a:t>
            </a:r>
            <a:r>
              <a:rPr lang="cs-CZ" dirty="0"/>
              <a:t> nebo jeho generickou variantu </a:t>
            </a:r>
            <a:r>
              <a:rPr lang="cs-CZ" i="1" dirty="0" err="1"/>
              <a:t>IEnumerable</a:t>
            </a:r>
            <a:r>
              <a:rPr lang="en-US" i="1" dirty="0"/>
              <a:t>&lt;T&gt;</a:t>
            </a:r>
            <a:r>
              <a:rPr lang="cs-CZ" dirty="0"/>
              <a:t>.</a:t>
            </a:r>
            <a:endParaRPr lang="en-US" dirty="0"/>
          </a:p>
          <a:p>
            <a:r>
              <a:rPr lang="cs-CZ" dirty="0"/>
              <a:t>Dále je možné </a:t>
            </a:r>
            <a:r>
              <a:rPr lang="cs-CZ" i="1" dirty="0" err="1"/>
              <a:t>foreach</a:t>
            </a:r>
            <a:r>
              <a:rPr lang="cs-CZ" dirty="0"/>
              <a:t> použít na instance typů, které implementují </a:t>
            </a:r>
            <a:r>
              <a:rPr lang="cs-CZ" dirty="0" err="1"/>
              <a:t>enumerátor</a:t>
            </a:r>
            <a:r>
              <a:rPr lang="cs-CZ" dirty="0"/>
              <a:t> i bez rozhraní </a:t>
            </a:r>
            <a:r>
              <a:rPr lang="cs-CZ" i="1" dirty="0" err="1"/>
              <a:t>IEnumerable</a:t>
            </a:r>
            <a:r>
              <a:rPr lang="cs-CZ" dirty="0"/>
              <a:t>, tedy mají metodu </a:t>
            </a:r>
            <a:r>
              <a:rPr lang="cs-CZ" i="1" dirty="0" err="1"/>
              <a:t>GetEnumerator</a:t>
            </a:r>
            <a:r>
              <a:rPr lang="cs-CZ" dirty="0"/>
              <a:t> jejíž návratový typ má </a:t>
            </a:r>
            <a:r>
              <a:rPr lang="cs-CZ" dirty="0" err="1"/>
              <a:t>property</a:t>
            </a:r>
            <a:r>
              <a:rPr lang="cs-CZ" dirty="0"/>
              <a:t> </a:t>
            </a:r>
            <a:r>
              <a:rPr lang="cs-CZ" i="1" dirty="0" err="1"/>
              <a:t>Current</a:t>
            </a:r>
            <a:r>
              <a:rPr lang="cs-CZ" dirty="0"/>
              <a:t> a metodu </a:t>
            </a:r>
            <a:r>
              <a:rPr lang="cs-CZ" i="1" dirty="0" err="1"/>
              <a:t>GetNext</a:t>
            </a:r>
            <a:r>
              <a:rPr lang="cs-CZ" dirty="0"/>
              <a:t>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9112B0A-1C88-4593-BC8C-28893F49F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6070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B3183B1-F9E9-413A-B1D4-4B26D0E82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Návrhový vzor </a:t>
            </a:r>
            <a:r>
              <a:rPr lang="cs-CZ" dirty="0" err="1"/>
              <a:t>iterátor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8DB0FCA-F1AD-4A65-8E5A-5A2DA7423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/>
              <a:t>Foreach</a:t>
            </a:r>
            <a:r>
              <a:rPr lang="en-US" dirty="0"/>
              <a:t> v</a:t>
            </a:r>
            <a:r>
              <a:rPr lang="cs-CZ" dirty="0" err="1"/>
              <a:t>yužívá</a:t>
            </a:r>
            <a:r>
              <a:rPr lang="cs-CZ" dirty="0"/>
              <a:t> implementaci návrhového vzoru </a:t>
            </a:r>
            <a:r>
              <a:rPr lang="cs-CZ" dirty="0" err="1"/>
              <a:t>iterátor</a:t>
            </a:r>
            <a:r>
              <a:rPr lang="cs-CZ" dirty="0"/>
              <a:t>.</a:t>
            </a:r>
            <a:endParaRPr lang="en-US" dirty="0"/>
          </a:p>
          <a:p>
            <a:r>
              <a:rPr lang="cs-CZ" dirty="0"/>
              <a:t>Návrhový vzor </a:t>
            </a:r>
            <a:r>
              <a:rPr lang="cs-CZ" dirty="0" err="1"/>
              <a:t>iterátor</a:t>
            </a:r>
            <a:r>
              <a:rPr lang="cs-CZ" dirty="0"/>
              <a:t> „</a:t>
            </a:r>
            <a:r>
              <a:rPr lang="en-US" dirty="0"/>
              <a:t>Provides a way to traverse the elements of an aggregate object without exposing the underlying representation.</a:t>
            </a:r>
            <a:r>
              <a:rPr lang="cs-CZ" dirty="0"/>
              <a:t>“ </a:t>
            </a:r>
            <a:r>
              <a:rPr lang="en-US" dirty="0"/>
              <a:t>[3]</a:t>
            </a:r>
            <a:endParaRPr lang="cs-CZ" dirty="0"/>
          </a:p>
          <a:p>
            <a:r>
              <a:rPr lang="cs-CZ" dirty="0"/>
              <a:t>Je založen na tom, že máme metodu nebo </a:t>
            </a:r>
            <a:r>
              <a:rPr lang="cs-CZ" dirty="0" err="1"/>
              <a:t>property</a:t>
            </a:r>
            <a:r>
              <a:rPr lang="cs-CZ" dirty="0"/>
              <a:t>, která vrátí </a:t>
            </a:r>
            <a:r>
              <a:rPr lang="cs-CZ" b="1" dirty="0"/>
              <a:t>aktuální prvek</a:t>
            </a:r>
            <a:r>
              <a:rPr lang="cs-CZ" dirty="0"/>
              <a:t>, potom máme metodu která </a:t>
            </a:r>
            <a:r>
              <a:rPr lang="cs-CZ" b="1" dirty="0"/>
              <a:t>přesune</a:t>
            </a:r>
            <a:r>
              <a:rPr lang="cs-CZ" dirty="0"/>
              <a:t> aktuální prvek </a:t>
            </a:r>
            <a:r>
              <a:rPr lang="cs-CZ" b="1" dirty="0"/>
              <a:t>na další </a:t>
            </a:r>
            <a:r>
              <a:rPr lang="cs-CZ" dirty="0"/>
              <a:t>a metodu, pomocí které </a:t>
            </a:r>
            <a:r>
              <a:rPr lang="cs-CZ" b="1" dirty="0"/>
              <a:t>zjišťujeme</a:t>
            </a:r>
            <a:r>
              <a:rPr lang="cs-CZ" dirty="0"/>
              <a:t>, zda </a:t>
            </a:r>
            <a:r>
              <a:rPr lang="cs-CZ" b="1" dirty="0"/>
              <a:t>máme k dispozici další prvek</a:t>
            </a:r>
            <a:r>
              <a:rPr lang="cs-CZ" dirty="0"/>
              <a:t>.</a:t>
            </a:r>
          </a:p>
          <a:p>
            <a:r>
              <a:rPr lang="cs-CZ" dirty="0"/>
              <a:t>Konkrétní implementaci probere v další částí této prezentace.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C36CB74-B5A7-46E7-B38F-B0FAE4A57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59202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B1E02DA-62DB-430B-87F2-7B5BD269A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Ukázka </a:t>
            </a:r>
            <a:r>
              <a:rPr lang="cs-CZ" dirty="0" err="1"/>
              <a:t>foreach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A593266-B1B8-4B4B-BA06-4DD4E2C6B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7</a:t>
            </a:fld>
            <a:endParaRPr lang="cs-CZ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8528A273-9518-4F93-B034-DD70D79AF044}"/>
              </a:ext>
            </a:extLst>
          </p:cNvPr>
          <p:cNvSpPr/>
          <p:nvPr/>
        </p:nvSpPr>
        <p:spPr>
          <a:xfrm>
            <a:off x="609600" y="3061038"/>
            <a:ext cx="843082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cisla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&gt;() { 1, 2, 3, 10, 4 };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cislo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cisla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sp>
        <p:nvSpPr>
          <p:cNvPr id="9" name="Zástupný obsah 2">
            <a:extLst>
              <a:ext uri="{FF2B5EF4-FFF2-40B4-BE49-F238E27FC236}">
                <a16:creationId xmlns:a16="http://schemas.microsoft.com/office/drawing/2014/main" id="{0C01D013-789C-4D23-8265-87790471E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1444840"/>
          </a:xfrm>
        </p:spPr>
        <p:txBody>
          <a:bodyPr/>
          <a:lstStyle/>
          <a:p>
            <a:pPr marL="0" indent="0">
              <a:buNone/>
            </a:pPr>
            <a:r>
              <a:rPr lang="cs-CZ" dirty="0"/>
              <a:t>Pomocí cyklu procházíme například čísla v instanci třídy </a:t>
            </a:r>
            <a:r>
              <a:rPr lang="cs-CZ" i="1" dirty="0"/>
              <a:t>List</a:t>
            </a:r>
            <a:r>
              <a:rPr lang="en-US" i="1" dirty="0"/>
              <a:t>&lt;T&gt;</a:t>
            </a:r>
            <a:r>
              <a:rPr lang="cs-CZ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4027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B1E02DA-62DB-430B-87F2-7B5BD269A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Ukázka </a:t>
            </a:r>
            <a:r>
              <a:rPr lang="cs-CZ" dirty="0" err="1"/>
              <a:t>foreach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519787E-0AC8-45F1-954D-A54D2A675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1444840"/>
          </a:xfrm>
        </p:spPr>
        <p:txBody>
          <a:bodyPr/>
          <a:lstStyle/>
          <a:p>
            <a:pPr marL="0" indent="0">
              <a:buNone/>
            </a:pPr>
            <a:r>
              <a:rPr lang="cs-CZ" dirty="0"/>
              <a:t>Cyklus </a:t>
            </a:r>
            <a:r>
              <a:rPr lang="cs-CZ" i="1" dirty="0" err="1"/>
              <a:t>foreach</a:t>
            </a:r>
            <a:r>
              <a:rPr lang="cs-CZ" dirty="0"/>
              <a:t> můžeme ukončit příkazem </a:t>
            </a:r>
            <a:r>
              <a:rPr lang="cs-CZ" i="1" dirty="0" err="1"/>
              <a:t>break</a:t>
            </a:r>
            <a:r>
              <a:rPr lang="cs-CZ" dirty="0"/>
              <a:t>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A593266-B1B8-4B4B-BA06-4DD4E2C6B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8</a:t>
            </a:fld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E15A8DEB-0A3C-4933-A30B-70FD0177FF49}"/>
              </a:ext>
            </a:extLst>
          </p:cNvPr>
          <p:cNvSpPr/>
          <p:nvPr/>
        </p:nvSpPr>
        <p:spPr>
          <a:xfrm>
            <a:off x="609600" y="3060000"/>
            <a:ext cx="909665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cisla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&gt;() { 1, 2, 3, 10, 4 };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cislo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cisla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cislo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&gt; 9)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cislo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cxnSp>
        <p:nvCxnSpPr>
          <p:cNvPr id="20" name="Spojnice: pravoúhlá 19">
            <a:extLst>
              <a:ext uri="{FF2B5EF4-FFF2-40B4-BE49-F238E27FC236}">
                <a16:creationId xmlns:a16="http://schemas.microsoft.com/office/drawing/2014/main" id="{89D82DCC-06A5-4EB3-9863-A6948839FEA6}"/>
              </a:ext>
            </a:extLst>
          </p:cNvPr>
          <p:cNvCxnSpPr>
            <a:cxnSpLocks/>
          </p:cNvCxnSpPr>
          <p:nvPr/>
        </p:nvCxnSpPr>
        <p:spPr>
          <a:xfrm rot="5400000">
            <a:off x="492125" y="5553075"/>
            <a:ext cx="1631950" cy="787400"/>
          </a:xfrm>
          <a:prstGeom prst="bentConnector3">
            <a:avLst>
              <a:gd name="adj1" fmla="val -1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317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B1E02DA-62DB-430B-87F2-7B5BD269A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Ukázka </a:t>
            </a:r>
            <a:r>
              <a:rPr lang="cs-CZ" dirty="0" err="1"/>
              <a:t>foreach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519787E-0AC8-45F1-954D-A54D2A675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144484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Jednu</a:t>
            </a:r>
            <a:r>
              <a:rPr lang="en-US" dirty="0"/>
              <a:t> </a:t>
            </a:r>
            <a:r>
              <a:rPr lang="en-US" dirty="0" err="1"/>
              <a:t>iteraci</a:t>
            </a:r>
            <a:r>
              <a:rPr lang="en-US" dirty="0"/>
              <a:t> m</a:t>
            </a:r>
            <a:r>
              <a:rPr lang="cs-CZ" dirty="0" err="1"/>
              <a:t>ůžeme</a:t>
            </a:r>
            <a:r>
              <a:rPr lang="cs-CZ" dirty="0"/>
              <a:t> přeskočit pomocí příkazu </a:t>
            </a:r>
            <a:r>
              <a:rPr lang="cs-CZ" i="1" dirty="0" err="1"/>
              <a:t>continue</a:t>
            </a:r>
            <a:r>
              <a:rPr lang="cs-CZ" dirty="0"/>
              <a:t>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A593266-B1B8-4B4B-BA06-4DD4E2C6B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9</a:t>
            </a:fld>
            <a:endParaRPr lang="cs-CZ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5A147481-1003-4F69-8B45-02576ECAEF9A}"/>
              </a:ext>
            </a:extLst>
          </p:cNvPr>
          <p:cNvSpPr/>
          <p:nvPr/>
        </p:nvSpPr>
        <p:spPr>
          <a:xfrm>
            <a:off x="609600" y="3060000"/>
            <a:ext cx="1073606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cisla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&gt;() { 1, 2, 3, 10, 4 };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cislo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cisla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cislo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&gt; 9)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continue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cislo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cxnSp>
        <p:nvCxnSpPr>
          <p:cNvPr id="6" name="Spojnice: pravoúhlá 5">
            <a:extLst>
              <a:ext uri="{FF2B5EF4-FFF2-40B4-BE49-F238E27FC236}">
                <a16:creationId xmlns:a16="http://schemas.microsoft.com/office/drawing/2014/main" id="{96BA8DCD-D9DE-4C54-A6C1-0355B27BB436}"/>
              </a:ext>
            </a:extLst>
          </p:cNvPr>
          <p:cNvCxnSpPr>
            <a:cxnSpLocks/>
          </p:cNvCxnSpPr>
          <p:nvPr/>
        </p:nvCxnSpPr>
        <p:spPr>
          <a:xfrm rot="16200000" flipV="1">
            <a:off x="820044" y="4249044"/>
            <a:ext cx="908050" cy="855462"/>
          </a:xfrm>
          <a:prstGeom prst="bentConnector3">
            <a:avLst>
              <a:gd name="adj1" fmla="val 5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12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HS UTB">
      <a:majorFont>
        <a:latin typeface="Source Sans Pro Bold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365D04BCCCB654FABB38863145F9243" ma:contentTypeVersion="10" ma:contentTypeDescription="Vytvoří nový dokument" ma:contentTypeScope="" ma:versionID="e0d73cda0e1e58f6955a7bb9f79ad378">
  <xsd:schema xmlns:xsd="http://www.w3.org/2001/XMLSchema" xmlns:xs="http://www.w3.org/2001/XMLSchema" xmlns:p="http://schemas.microsoft.com/office/2006/metadata/properties" xmlns:ns3="be1491ba-191a-468a-9e51-27abfd4363ea" xmlns:ns4="20268733-5f22-42fd-8f9d-ffbc0e994e13" targetNamespace="http://schemas.microsoft.com/office/2006/metadata/properties" ma:root="true" ma:fieldsID="ef38525286d2f72374d14ddb21a1e26e" ns3:_="" ns4:_="">
    <xsd:import namespace="be1491ba-191a-468a-9e51-27abfd4363ea"/>
    <xsd:import namespace="20268733-5f22-42fd-8f9d-ffbc0e994e1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1491ba-191a-468a-9e51-27abfd4363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268733-5f22-42fd-8f9d-ffbc0e994e1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odnota hash upozornění na sdílení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8897847-F17E-4845-9742-9A767C40BD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1E61477-7505-47B1-BCBA-76AAD6F1E177}">
  <ds:schemaRefs>
    <ds:schemaRef ds:uri="be1491ba-191a-468a-9e51-27abfd4363ea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purl.org/dc/dcmitype/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20268733-5f22-42fd-8f9d-ffbc0e994e13"/>
  </ds:schemaRefs>
</ds:datastoreItem>
</file>

<file path=customXml/itemProps3.xml><?xml version="1.0" encoding="utf-8"?>
<ds:datastoreItem xmlns:ds="http://schemas.openxmlformats.org/officeDocument/2006/customXml" ds:itemID="{56964712-E031-4247-B138-A4A0B04A41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1491ba-191a-468a-9e51-27abfd4363ea"/>
    <ds:schemaRef ds:uri="20268733-5f22-42fd-8f9d-ffbc0e994e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2845</TotalTime>
  <Words>1569</Words>
  <Application>Microsoft Office PowerPoint</Application>
  <PresentationFormat>Širokoúhlá obrazovka</PresentationFormat>
  <Paragraphs>292</Paragraphs>
  <Slides>33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33</vt:i4>
      </vt:variant>
    </vt:vector>
  </HeadingPairs>
  <TitlesOfParts>
    <vt:vector size="40" baseType="lpstr">
      <vt:lpstr>Source sans Pro</vt:lpstr>
      <vt:lpstr>Arial</vt:lpstr>
      <vt:lpstr>Calibri</vt:lpstr>
      <vt:lpstr>Source Sans Pro Bold</vt:lpstr>
      <vt:lpstr>Berlin CE</vt:lpstr>
      <vt:lpstr>Consolas</vt:lpstr>
      <vt:lpstr>Office Theme</vt:lpstr>
      <vt:lpstr>Rozhraní IEnumerable</vt:lpstr>
      <vt:lpstr>Obsah</vt:lpstr>
      <vt:lpstr>Úvod</vt:lpstr>
      <vt:lpstr>Příkaz Foreach</vt:lpstr>
      <vt:lpstr>Definice</vt:lpstr>
      <vt:lpstr>Návrhový vzor iterátor</vt:lpstr>
      <vt:lpstr>Ukázka foreach</vt:lpstr>
      <vt:lpstr>Ukázka foreach</vt:lpstr>
      <vt:lpstr>Ukázka foreach</vt:lpstr>
      <vt:lpstr>Ukázka foreach</vt:lpstr>
      <vt:lpstr>Ukázka foreach</vt:lpstr>
      <vt:lpstr>Rozhraní IenumerablE a IEnumerator</vt:lpstr>
      <vt:lpstr>Rozhraní Ienumerable&lt;T&gt; IEnumerator&lt;T&gt;  Popis</vt:lpstr>
      <vt:lpstr>Rozhraní IEnumerable a Ienumerator Zjednodušená definice</vt:lpstr>
      <vt:lpstr>Rozhraní IEnumerable a Ienumerator Zjednodušená definice</vt:lpstr>
      <vt:lpstr>Rozhraní IEnumerable&lt;T&gt;  Popis</vt:lpstr>
      <vt:lpstr>Rozhraní IEnumerator&lt;T&gt;  Popis</vt:lpstr>
      <vt:lpstr>Příklad použítí metod místo foreach</vt:lpstr>
      <vt:lpstr>Příklad použítí metod místo foreach</vt:lpstr>
      <vt:lpstr>Enumerátor pro skupinu studentů</vt:lpstr>
      <vt:lpstr>Ukázka foreach</vt:lpstr>
      <vt:lpstr>Třída Student</vt:lpstr>
      <vt:lpstr>Třída Skupina bez enumerátoru</vt:lpstr>
      <vt:lpstr>Skupina s implementací IEnumerable</vt:lpstr>
      <vt:lpstr>Skupina s implementací IEnumerable</vt:lpstr>
      <vt:lpstr>SkupinaEnumerator</vt:lpstr>
      <vt:lpstr>SkupinaEnumerator Fieldy a constructor</vt:lpstr>
      <vt:lpstr>SkupinaEnumerator Property Current</vt:lpstr>
      <vt:lpstr>SkupinaEnumerator MoveNext a Reset</vt:lpstr>
      <vt:lpstr>Použití</vt:lpstr>
      <vt:lpstr>Závěr</vt:lpstr>
      <vt:lpstr>Použité zdroje</vt:lpstr>
      <vt:lpstr>Děkuji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Nadpis prezentace</dc:title>
  <dc:creator>Michal Pleva</dc:creator>
  <cp:lastModifiedBy>Erik Král</cp:lastModifiedBy>
  <cp:revision>3</cp:revision>
  <dcterms:modified xsi:type="dcterms:W3CDTF">2020-02-20T14:45:10Z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0x0101008365D04BCCCB654FABB38863145F9243</vt:lpwstr>
  </property>
</Properties>
</file>