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0"/>
  </p:notesMasterIdLst>
  <p:handoutMasterIdLst>
    <p:handoutMasterId r:id="rId41"/>
  </p:handoutMasterIdLst>
  <p:sldIdLst>
    <p:sldId id="256" r:id="rId5"/>
    <p:sldId id="280" r:id="rId6"/>
    <p:sldId id="281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9" r:id="rId15"/>
    <p:sldId id="319" r:id="rId16"/>
    <p:sldId id="320" r:id="rId17"/>
    <p:sldId id="321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1" r:id="rId28"/>
    <p:sldId id="312" r:id="rId29"/>
    <p:sldId id="313" r:id="rId30"/>
    <p:sldId id="310" r:id="rId31"/>
    <p:sldId id="314" r:id="rId32"/>
    <p:sldId id="315" r:id="rId33"/>
    <p:sldId id="316" r:id="rId34"/>
    <p:sldId id="317" r:id="rId35"/>
    <p:sldId id="318" r:id="rId36"/>
    <p:sldId id="289" r:id="rId37"/>
    <p:sldId id="291" r:id="rId38"/>
    <p:sldId id="292" r:id="rId39"/>
  </p:sldIdLst>
  <p:sldSz cx="12192000" cy="6858000"/>
  <p:notesSz cx="6858000" cy="9144000"/>
  <p:embeddedFontLst>
    <p:embeddedFont>
      <p:font typeface="Berlin CE" panose="020B0604020202020204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  <p:embeddedFont>
      <p:font typeface="Source Sans Pro Bold" panose="020B0703030403020204" charset="-18"/>
      <p:bold r:id="rId5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8F10A794-BDC4-4CE8-A192-CDA8B8507413}"/>
    <pc:docChg chg="undo custSel addSld delSld modSld">
      <pc:chgData name="Erik Král" userId="e92e8e71-05aa-4c44-9728-5ff1a0a20d65" providerId="ADAL" clId="{8F10A794-BDC4-4CE8-A192-CDA8B8507413}" dt="2020-02-11T12:07:23.379" v="1538" actId="403"/>
      <pc:docMkLst>
        <pc:docMk/>
      </pc:docMkLst>
      <pc:sldChg chg="modSp">
        <pc:chgData name="Erik Král" userId="e92e8e71-05aa-4c44-9728-5ff1a0a20d65" providerId="ADAL" clId="{8F10A794-BDC4-4CE8-A192-CDA8B8507413}" dt="2020-02-11T10:37:21.123" v="6" actId="20577"/>
        <pc:sldMkLst>
          <pc:docMk/>
          <pc:sldMk cId="2148507867" sldId="256"/>
        </pc:sldMkLst>
        <pc:spChg chg="mod">
          <ac:chgData name="Erik Král" userId="e92e8e71-05aa-4c44-9728-5ff1a0a20d65" providerId="ADAL" clId="{8F10A794-BDC4-4CE8-A192-CDA8B8507413}" dt="2020-02-11T10:37:21.123" v="6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8F10A794-BDC4-4CE8-A192-CDA8B8507413}" dt="2020-02-11T10:37:41.678" v="30" actId="20577"/>
        <pc:sldMkLst>
          <pc:docMk/>
          <pc:sldMk cId="3410786804" sldId="280"/>
        </pc:sldMkLst>
        <pc:spChg chg="mod">
          <ac:chgData name="Erik Král" userId="e92e8e71-05aa-4c44-9728-5ff1a0a20d65" providerId="ADAL" clId="{8F10A794-BDC4-4CE8-A192-CDA8B8507413}" dt="2020-02-11T10:37:41.678" v="30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F10A794-BDC4-4CE8-A192-CDA8B8507413}" dt="2020-02-11T11:48:35.203" v="857" actId="20577"/>
        <pc:sldMkLst>
          <pc:docMk/>
          <pc:sldMk cId="590704556" sldId="281"/>
        </pc:sldMkLst>
        <pc:spChg chg="mod">
          <ac:chgData name="Erik Král" userId="e92e8e71-05aa-4c44-9728-5ff1a0a20d65" providerId="ADAL" clId="{8F10A794-BDC4-4CE8-A192-CDA8B8507413}" dt="2020-02-11T11:48:35.203" v="857" actId="20577"/>
          <ac:spMkLst>
            <pc:docMk/>
            <pc:sldMk cId="590704556" sldId="281"/>
            <ac:spMk id="3" creationId="{FBB429AA-6AC1-493A-8654-03A0E090BD42}"/>
          </ac:spMkLst>
        </pc:spChg>
      </pc:sldChg>
      <pc:sldChg chg="del">
        <pc:chgData name="Erik Král" userId="e92e8e71-05aa-4c44-9728-5ff1a0a20d65" providerId="ADAL" clId="{8F10A794-BDC4-4CE8-A192-CDA8B8507413}" dt="2020-02-11T10:37:55.891" v="32" actId="2696"/>
        <pc:sldMkLst>
          <pc:docMk/>
          <pc:sldMk cId="1082976634" sldId="282"/>
        </pc:sldMkLst>
      </pc:sldChg>
      <pc:sldChg chg="modSp">
        <pc:chgData name="Erik Král" userId="e92e8e71-05aa-4c44-9728-5ff1a0a20d65" providerId="ADAL" clId="{8F10A794-BDC4-4CE8-A192-CDA8B8507413}" dt="2020-02-11T11:48:18.304" v="835" actId="27636"/>
        <pc:sldMkLst>
          <pc:docMk/>
          <pc:sldMk cId="2076725490" sldId="291"/>
        </pc:sldMkLst>
        <pc:spChg chg="mod">
          <ac:chgData name="Erik Král" userId="e92e8e71-05aa-4c44-9728-5ff1a0a20d65" providerId="ADAL" clId="{8F10A794-BDC4-4CE8-A192-CDA8B8507413}" dt="2020-02-11T11:48:18.304" v="835" actId="27636"/>
          <ac:spMkLst>
            <pc:docMk/>
            <pc:sldMk cId="2076725490" sldId="291"/>
            <ac:spMk id="3" creationId="{B6C62CBC-4977-4BC1-AE25-4CBA0844D76D}"/>
          </ac:spMkLst>
        </pc:spChg>
      </pc:sldChg>
      <pc:sldChg chg="del">
        <pc:chgData name="Erik Král" userId="e92e8e71-05aa-4c44-9728-5ff1a0a20d65" providerId="ADAL" clId="{8F10A794-BDC4-4CE8-A192-CDA8B8507413}" dt="2020-02-11T10:37:55.906" v="33" actId="2696"/>
        <pc:sldMkLst>
          <pc:docMk/>
          <pc:sldMk cId="1157280293" sldId="293"/>
        </pc:sldMkLst>
      </pc:sldChg>
      <pc:sldChg chg="addSp delSp modSp add">
        <pc:chgData name="Erik Král" userId="e92e8e71-05aa-4c44-9728-5ff1a0a20d65" providerId="ADAL" clId="{8F10A794-BDC4-4CE8-A192-CDA8B8507413}" dt="2020-02-11T10:44:19.916" v="598" actId="27636"/>
        <pc:sldMkLst>
          <pc:docMk/>
          <pc:sldMk cId="2020796788" sldId="293"/>
        </pc:sldMkLst>
        <pc:spChg chg="mod">
          <ac:chgData name="Erik Král" userId="e92e8e71-05aa-4c44-9728-5ff1a0a20d65" providerId="ADAL" clId="{8F10A794-BDC4-4CE8-A192-CDA8B8507413}" dt="2020-02-11T10:42:48.445" v="568" actId="20577"/>
          <ac:spMkLst>
            <pc:docMk/>
            <pc:sldMk cId="2020796788" sldId="293"/>
            <ac:spMk id="2" creationId="{7440C4B6-81AD-4D00-A73E-795931A129B0}"/>
          </ac:spMkLst>
        </pc:spChg>
        <pc:spChg chg="add del mod">
          <ac:chgData name="Erik Král" userId="e92e8e71-05aa-4c44-9728-5ff1a0a20d65" providerId="ADAL" clId="{8F10A794-BDC4-4CE8-A192-CDA8B8507413}" dt="2020-02-11T10:43:38.972" v="589"/>
          <ac:spMkLst>
            <pc:docMk/>
            <pc:sldMk cId="2020796788" sldId="293"/>
            <ac:spMk id="3" creationId="{854B305E-1319-4932-A3D6-BAE896EAEE3E}"/>
          </ac:spMkLst>
        </pc:spChg>
        <pc:spChg chg="del">
          <ac:chgData name="Erik Král" userId="e92e8e71-05aa-4c44-9728-5ff1a0a20d65" providerId="ADAL" clId="{8F10A794-BDC4-4CE8-A192-CDA8B8507413}" dt="2020-02-11T10:44:07.659" v="593" actId="478"/>
          <ac:spMkLst>
            <pc:docMk/>
            <pc:sldMk cId="2020796788" sldId="293"/>
            <ac:spMk id="4" creationId="{A0A1C4FF-BBE0-4D5A-BEEC-26642ADD6DBA}"/>
          </ac:spMkLst>
        </pc:spChg>
        <pc:spChg chg="add del mod">
          <ac:chgData name="Erik Král" userId="e92e8e71-05aa-4c44-9728-5ff1a0a20d65" providerId="ADAL" clId="{8F10A794-BDC4-4CE8-A192-CDA8B8507413}" dt="2020-02-11T10:43:27.279" v="586" actId="478"/>
          <ac:spMkLst>
            <pc:docMk/>
            <pc:sldMk cId="2020796788" sldId="293"/>
            <ac:spMk id="7" creationId="{0FA9CE5E-792C-47FC-A5D4-064B87F103E7}"/>
          </ac:spMkLst>
        </pc:spChg>
        <pc:spChg chg="add del">
          <ac:chgData name="Erik Král" userId="e92e8e71-05aa-4c44-9728-5ff1a0a20d65" providerId="ADAL" clId="{8F10A794-BDC4-4CE8-A192-CDA8B8507413}" dt="2020-02-11T10:43:25.928" v="584"/>
          <ac:spMkLst>
            <pc:docMk/>
            <pc:sldMk cId="2020796788" sldId="293"/>
            <ac:spMk id="8" creationId="{924DEA5C-52B8-4B90-B962-A39F3122FA4E}"/>
          </ac:spMkLst>
        </pc:spChg>
        <pc:spChg chg="add del mod">
          <ac:chgData name="Erik Král" userId="e92e8e71-05aa-4c44-9728-5ff1a0a20d65" providerId="ADAL" clId="{8F10A794-BDC4-4CE8-A192-CDA8B8507413}" dt="2020-02-11T10:43:25.104" v="582"/>
          <ac:spMkLst>
            <pc:docMk/>
            <pc:sldMk cId="2020796788" sldId="293"/>
            <ac:spMk id="9" creationId="{90C7A5E1-98DB-4EC6-9B69-2DCD8BDF6A23}"/>
          </ac:spMkLst>
        </pc:spChg>
        <pc:spChg chg="add mod">
          <ac:chgData name="Erik Král" userId="e92e8e71-05aa-4c44-9728-5ff1a0a20d65" providerId="ADAL" clId="{8F10A794-BDC4-4CE8-A192-CDA8B8507413}" dt="2020-02-11T10:44:19.916" v="598" actId="27636"/>
          <ac:spMkLst>
            <pc:docMk/>
            <pc:sldMk cId="2020796788" sldId="293"/>
            <ac:spMk id="10" creationId="{95FF61FF-FC20-4A9B-951F-4B53862EE4A4}"/>
          </ac:spMkLst>
        </pc:spChg>
      </pc:sldChg>
      <pc:sldChg chg="del">
        <pc:chgData name="Erik Král" userId="e92e8e71-05aa-4c44-9728-5ff1a0a20d65" providerId="ADAL" clId="{8F10A794-BDC4-4CE8-A192-CDA8B8507413}" dt="2020-02-11T10:37:55.906" v="34" actId="2696"/>
        <pc:sldMkLst>
          <pc:docMk/>
          <pc:sldMk cId="220427666" sldId="294"/>
        </pc:sldMkLst>
      </pc:sldChg>
      <pc:sldChg chg="delSp modSp add">
        <pc:chgData name="Erik Král" userId="e92e8e71-05aa-4c44-9728-5ff1a0a20d65" providerId="ADAL" clId="{8F10A794-BDC4-4CE8-A192-CDA8B8507413}" dt="2020-02-11T10:44:40.908" v="617" actId="478"/>
        <pc:sldMkLst>
          <pc:docMk/>
          <pc:sldMk cId="2389231333" sldId="294"/>
        </pc:sldMkLst>
        <pc:spChg chg="mod">
          <ac:chgData name="Erik Král" userId="e92e8e71-05aa-4c44-9728-5ff1a0a20d65" providerId="ADAL" clId="{8F10A794-BDC4-4CE8-A192-CDA8B8507413}" dt="2020-02-11T10:44:24.773" v="604" actId="20577"/>
          <ac:spMkLst>
            <pc:docMk/>
            <pc:sldMk cId="2389231333" sldId="294"/>
            <ac:spMk id="2" creationId="{082B8FFD-BC95-456E-B96D-F324713EE029}"/>
          </ac:spMkLst>
        </pc:spChg>
        <pc:spChg chg="mod">
          <ac:chgData name="Erik Král" userId="e92e8e71-05aa-4c44-9728-5ff1a0a20d65" providerId="ADAL" clId="{8F10A794-BDC4-4CE8-A192-CDA8B8507413}" dt="2020-02-11T10:44:37.841" v="616" actId="20577"/>
          <ac:spMkLst>
            <pc:docMk/>
            <pc:sldMk cId="2389231333" sldId="294"/>
            <ac:spMk id="3" creationId="{E72C982F-D74A-42B9-B33F-85C47BEC0D87}"/>
          </ac:spMkLst>
        </pc:spChg>
        <pc:spChg chg="del">
          <ac:chgData name="Erik Král" userId="e92e8e71-05aa-4c44-9728-5ff1a0a20d65" providerId="ADAL" clId="{8F10A794-BDC4-4CE8-A192-CDA8B8507413}" dt="2020-02-11T10:44:40.908" v="617" actId="478"/>
          <ac:spMkLst>
            <pc:docMk/>
            <pc:sldMk cId="2389231333" sldId="294"/>
            <ac:spMk id="4" creationId="{A329520F-B556-4C61-AF2E-8C8F59CF2B3B}"/>
          </ac:spMkLst>
        </pc:spChg>
      </pc:sldChg>
      <pc:sldChg chg="del">
        <pc:chgData name="Erik Král" userId="e92e8e71-05aa-4c44-9728-5ff1a0a20d65" providerId="ADAL" clId="{8F10A794-BDC4-4CE8-A192-CDA8B8507413}" dt="2020-02-11T10:37:55.922" v="35" actId="2696"/>
        <pc:sldMkLst>
          <pc:docMk/>
          <pc:sldMk cId="860914724" sldId="295"/>
        </pc:sldMkLst>
      </pc:sldChg>
      <pc:sldChg chg="addSp delSp modSp add">
        <pc:chgData name="Erik Král" userId="e92e8e71-05aa-4c44-9728-5ff1a0a20d65" providerId="ADAL" clId="{8F10A794-BDC4-4CE8-A192-CDA8B8507413}" dt="2020-02-11T10:46:02.728" v="640" actId="1076"/>
        <pc:sldMkLst>
          <pc:docMk/>
          <pc:sldMk cId="3109226805" sldId="295"/>
        </pc:sldMkLst>
        <pc:spChg chg="mod">
          <ac:chgData name="Erik Král" userId="e92e8e71-05aa-4c44-9728-5ff1a0a20d65" providerId="ADAL" clId="{8F10A794-BDC4-4CE8-A192-CDA8B8507413}" dt="2020-02-11T10:45:04.714" v="631" actId="20577"/>
          <ac:spMkLst>
            <pc:docMk/>
            <pc:sldMk cId="3109226805" sldId="295"/>
            <ac:spMk id="2" creationId="{63F36C85-C89D-4991-AE4D-FA8A6F11B9AB}"/>
          </ac:spMkLst>
        </pc:spChg>
        <pc:spChg chg="mod">
          <ac:chgData name="Erik Král" userId="e92e8e71-05aa-4c44-9728-5ff1a0a20d65" providerId="ADAL" clId="{8F10A794-BDC4-4CE8-A192-CDA8B8507413}" dt="2020-02-11T10:45:24.769" v="634" actId="12"/>
          <ac:spMkLst>
            <pc:docMk/>
            <pc:sldMk cId="3109226805" sldId="295"/>
            <ac:spMk id="3" creationId="{83094FA1-EA67-4D02-A86E-5082E9928343}"/>
          </ac:spMkLst>
        </pc:spChg>
        <pc:spChg chg="del">
          <ac:chgData name="Erik Král" userId="e92e8e71-05aa-4c44-9728-5ff1a0a20d65" providerId="ADAL" clId="{8F10A794-BDC4-4CE8-A192-CDA8B8507413}" dt="2020-02-11T10:45:27.790" v="635" actId="478"/>
          <ac:spMkLst>
            <pc:docMk/>
            <pc:sldMk cId="3109226805" sldId="295"/>
            <ac:spMk id="4" creationId="{44C74B9A-5643-41C7-A0E7-AFAD56A33E8A}"/>
          </ac:spMkLst>
        </pc:spChg>
        <pc:spChg chg="add mod">
          <ac:chgData name="Erik Král" userId="e92e8e71-05aa-4c44-9728-5ff1a0a20d65" providerId="ADAL" clId="{8F10A794-BDC4-4CE8-A192-CDA8B8507413}" dt="2020-02-11T10:46:02.728" v="640" actId="1076"/>
          <ac:spMkLst>
            <pc:docMk/>
            <pc:sldMk cId="3109226805" sldId="295"/>
            <ac:spMk id="6" creationId="{C2EBA470-DF0C-4559-8588-1B882AF8F61D}"/>
          </ac:spMkLst>
        </pc:spChg>
      </pc:sldChg>
      <pc:sldChg chg="del">
        <pc:chgData name="Erik Král" userId="e92e8e71-05aa-4c44-9728-5ff1a0a20d65" providerId="ADAL" clId="{8F10A794-BDC4-4CE8-A192-CDA8B8507413}" dt="2020-02-11T10:37:55.938" v="36" actId="2696"/>
        <pc:sldMkLst>
          <pc:docMk/>
          <pc:sldMk cId="499691286" sldId="296"/>
        </pc:sldMkLst>
      </pc:sldChg>
      <pc:sldChg chg="addSp delSp modSp add">
        <pc:chgData name="Erik Král" userId="e92e8e71-05aa-4c44-9728-5ff1a0a20d65" providerId="ADAL" clId="{8F10A794-BDC4-4CE8-A192-CDA8B8507413}" dt="2020-02-11T10:48:30.803" v="751" actId="165"/>
        <pc:sldMkLst>
          <pc:docMk/>
          <pc:sldMk cId="3492961226" sldId="296"/>
        </pc:sldMkLst>
        <pc:spChg chg="mod">
          <ac:chgData name="Erik Král" userId="e92e8e71-05aa-4c44-9728-5ff1a0a20d65" providerId="ADAL" clId="{8F10A794-BDC4-4CE8-A192-CDA8B8507413}" dt="2020-02-11T10:46:58.397" v="704" actId="20577"/>
          <ac:spMkLst>
            <pc:docMk/>
            <pc:sldMk cId="3492961226" sldId="296"/>
            <ac:spMk id="2" creationId="{2530C486-F9BA-4C3A-88EE-405EEA971B1F}"/>
          </ac:spMkLst>
        </pc:spChg>
        <pc:spChg chg="del">
          <ac:chgData name="Erik Král" userId="e92e8e71-05aa-4c44-9728-5ff1a0a20d65" providerId="ADAL" clId="{8F10A794-BDC4-4CE8-A192-CDA8B8507413}" dt="2020-02-11T10:46:13.726" v="659" actId="478"/>
          <ac:spMkLst>
            <pc:docMk/>
            <pc:sldMk cId="3492961226" sldId="296"/>
            <ac:spMk id="3" creationId="{E111124E-BC80-4216-88A6-678055BF2AC7}"/>
          </ac:spMkLst>
        </pc:spChg>
        <pc:spChg chg="del">
          <ac:chgData name="Erik Král" userId="e92e8e71-05aa-4c44-9728-5ff1a0a20d65" providerId="ADAL" clId="{8F10A794-BDC4-4CE8-A192-CDA8B8507413}" dt="2020-02-11T10:46:26.136" v="662" actId="478"/>
          <ac:spMkLst>
            <pc:docMk/>
            <pc:sldMk cId="3492961226" sldId="296"/>
            <ac:spMk id="4" creationId="{ADD10AAC-7E5E-4C89-BC4A-3AF09C52B4E1}"/>
          </ac:spMkLst>
        </pc:spChg>
        <pc:spChg chg="add del mod">
          <ac:chgData name="Erik Král" userId="e92e8e71-05aa-4c44-9728-5ff1a0a20d65" providerId="ADAL" clId="{8F10A794-BDC4-4CE8-A192-CDA8B8507413}" dt="2020-02-11T10:47:12.317" v="707" actId="478"/>
          <ac:spMkLst>
            <pc:docMk/>
            <pc:sldMk cId="3492961226" sldId="296"/>
            <ac:spMk id="6" creationId="{9DAFEF12-197C-4237-A550-DD9658DDC886}"/>
          </ac:spMkLst>
        </pc:spChg>
        <pc:spChg chg="add mod topLvl">
          <ac:chgData name="Erik Král" userId="e92e8e71-05aa-4c44-9728-5ff1a0a20d65" providerId="ADAL" clId="{8F10A794-BDC4-4CE8-A192-CDA8B8507413}" dt="2020-02-11T10:48:30.803" v="751" actId="165"/>
          <ac:spMkLst>
            <pc:docMk/>
            <pc:sldMk cId="3492961226" sldId="296"/>
            <ac:spMk id="8" creationId="{225E2545-7C60-4EBC-907F-1978600CBCB4}"/>
          </ac:spMkLst>
        </pc:spChg>
        <pc:spChg chg="add mod topLvl">
          <ac:chgData name="Erik Král" userId="e92e8e71-05aa-4c44-9728-5ff1a0a20d65" providerId="ADAL" clId="{8F10A794-BDC4-4CE8-A192-CDA8B8507413}" dt="2020-02-11T10:48:30.803" v="751" actId="165"/>
          <ac:spMkLst>
            <pc:docMk/>
            <pc:sldMk cId="3492961226" sldId="296"/>
            <ac:spMk id="10" creationId="{7CECFAFF-5984-4F0D-B179-1684B8C264B0}"/>
          </ac:spMkLst>
        </pc:spChg>
        <pc:spChg chg="add mod topLvl">
          <ac:chgData name="Erik Král" userId="e92e8e71-05aa-4c44-9728-5ff1a0a20d65" providerId="ADAL" clId="{8F10A794-BDC4-4CE8-A192-CDA8B8507413}" dt="2020-02-11T10:48:30.803" v="751" actId="165"/>
          <ac:spMkLst>
            <pc:docMk/>
            <pc:sldMk cId="3492961226" sldId="296"/>
            <ac:spMk id="11" creationId="{BA820190-56BF-44E3-B6C7-E24A576F29B7}"/>
          </ac:spMkLst>
        </pc:spChg>
        <pc:grpChg chg="add del mod">
          <ac:chgData name="Erik Král" userId="e92e8e71-05aa-4c44-9728-5ff1a0a20d65" providerId="ADAL" clId="{8F10A794-BDC4-4CE8-A192-CDA8B8507413}" dt="2020-02-11T10:48:30.803" v="751" actId="165"/>
          <ac:grpSpMkLst>
            <pc:docMk/>
            <pc:sldMk cId="3492961226" sldId="296"/>
            <ac:grpSpMk id="12" creationId="{75877906-50AA-4459-BAE5-3BC7FC12AAB5}"/>
          </ac:grpSpMkLst>
        </pc:grpChg>
        <pc:cxnChg chg="add mod topLvl">
          <ac:chgData name="Erik Král" userId="e92e8e71-05aa-4c44-9728-5ff1a0a20d65" providerId="ADAL" clId="{8F10A794-BDC4-4CE8-A192-CDA8B8507413}" dt="2020-02-11T10:48:30.803" v="751" actId="165"/>
          <ac:cxnSpMkLst>
            <pc:docMk/>
            <pc:sldMk cId="3492961226" sldId="296"/>
            <ac:cxnSpMk id="7" creationId="{C8C06F9F-971E-4E59-9D47-15896F47D9FB}"/>
          </ac:cxnSpMkLst>
        </pc:cxnChg>
        <pc:cxnChg chg="add mod topLvl">
          <ac:chgData name="Erik Král" userId="e92e8e71-05aa-4c44-9728-5ff1a0a20d65" providerId="ADAL" clId="{8F10A794-BDC4-4CE8-A192-CDA8B8507413}" dt="2020-02-11T10:48:30.803" v="751" actId="165"/>
          <ac:cxnSpMkLst>
            <pc:docMk/>
            <pc:sldMk cId="3492961226" sldId="296"/>
            <ac:cxnSpMk id="9" creationId="{BB511CE4-A6CE-4BFE-AFA1-D8EE71BA6646}"/>
          </ac:cxnSpMkLst>
        </pc:cxnChg>
      </pc:sldChg>
      <pc:sldChg chg="del">
        <pc:chgData name="Erik Král" userId="e92e8e71-05aa-4c44-9728-5ff1a0a20d65" providerId="ADAL" clId="{8F10A794-BDC4-4CE8-A192-CDA8B8507413}" dt="2020-02-11T10:37:55.938" v="37" actId="2696"/>
        <pc:sldMkLst>
          <pc:docMk/>
          <pc:sldMk cId="537032303" sldId="297"/>
        </pc:sldMkLst>
      </pc:sldChg>
      <pc:sldChg chg="addSp delSp modSp add">
        <pc:chgData name="Erik Král" userId="e92e8e71-05aa-4c44-9728-5ff1a0a20d65" providerId="ADAL" clId="{8F10A794-BDC4-4CE8-A192-CDA8B8507413}" dt="2020-02-11T11:45:45.774" v="824" actId="12"/>
        <pc:sldMkLst>
          <pc:docMk/>
          <pc:sldMk cId="1007418665" sldId="297"/>
        </pc:sldMkLst>
        <pc:spChg chg="mod">
          <ac:chgData name="Erik Král" userId="e92e8e71-05aa-4c44-9728-5ff1a0a20d65" providerId="ADAL" clId="{8F10A794-BDC4-4CE8-A192-CDA8B8507413}" dt="2020-02-11T10:49:02.903" v="784" actId="20577"/>
          <ac:spMkLst>
            <pc:docMk/>
            <pc:sldMk cId="1007418665" sldId="297"/>
            <ac:spMk id="2" creationId="{024C4060-DCB5-40E2-8EFA-7286D8D38431}"/>
          </ac:spMkLst>
        </pc:spChg>
        <pc:spChg chg="mod">
          <ac:chgData name="Erik Král" userId="e92e8e71-05aa-4c44-9728-5ff1a0a20d65" providerId="ADAL" clId="{8F10A794-BDC4-4CE8-A192-CDA8B8507413}" dt="2020-02-11T11:45:45.774" v="824" actId="12"/>
          <ac:spMkLst>
            <pc:docMk/>
            <pc:sldMk cId="1007418665" sldId="297"/>
            <ac:spMk id="3" creationId="{1843AAC2-63C5-4F92-92A0-67A3124F8C28}"/>
          </ac:spMkLst>
        </pc:spChg>
        <pc:spChg chg="del">
          <ac:chgData name="Erik Král" userId="e92e8e71-05aa-4c44-9728-5ff1a0a20d65" providerId="ADAL" clId="{8F10A794-BDC4-4CE8-A192-CDA8B8507413}" dt="2020-02-11T11:44:18.697" v="787" actId="478"/>
          <ac:spMkLst>
            <pc:docMk/>
            <pc:sldMk cId="1007418665" sldId="297"/>
            <ac:spMk id="4" creationId="{39620E76-D0AD-4C0A-87B7-6F59D78F6311}"/>
          </ac:spMkLst>
        </pc:spChg>
        <pc:spChg chg="add mod">
          <ac:chgData name="Erik Král" userId="e92e8e71-05aa-4c44-9728-5ff1a0a20d65" providerId="ADAL" clId="{8F10A794-BDC4-4CE8-A192-CDA8B8507413}" dt="2020-02-11T11:44:43.422" v="793" actId="1076"/>
          <ac:spMkLst>
            <pc:docMk/>
            <pc:sldMk cId="1007418665" sldId="297"/>
            <ac:spMk id="6" creationId="{A467401E-662B-412D-BFD3-B27E32EA81A4}"/>
          </ac:spMkLst>
        </pc:spChg>
        <pc:spChg chg="add mod">
          <ac:chgData name="Erik Král" userId="e92e8e71-05aa-4c44-9728-5ff1a0a20d65" providerId="ADAL" clId="{8F10A794-BDC4-4CE8-A192-CDA8B8507413}" dt="2020-02-11T11:44:54.038" v="795" actId="1076"/>
          <ac:spMkLst>
            <pc:docMk/>
            <pc:sldMk cId="1007418665" sldId="297"/>
            <ac:spMk id="8" creationId="{DADE9667-4DD5-45B8-B33E-5CC961784389}"/>
          </ac:spMkLst>
        </pc:spChg>
        <pc:cxnChg chg="add mod">
          <ac:chgData name="Erik Král" userId="e92e8e71-05aa-4c44-9728-5ff1a0a20d65" providerId="ADAL" clId="{8F10A794-BDC4-4CE8-A192-CDA8B8507413}" dt="2020-02-11T11:44:54.038" v="795" actId="1076"/>
          <ac:cxnSpMkLst>
            <pc:docMk/>
            <pc:sldMk cId="1007418665" sldId="297"/>
            <ac:cxnSpMk id="7" creationId="{2E5846AE-B47E-47AF-B4F5-43CF43DCF2F1}"/>
          </ac:cxnSpMkLst>
        </pc:cxnChg>
      </pc:sldChg>
      <pc:sldChg chg="del">
        <pc:chgData name="Erik Král" userId="e92e8e71-05aa-4c44-9728-5ff1a0a20d65" providerId="ADAL" clId="{8F10A794-BDC4-4CE8-A192-CDA8B8507413}" dt="2020-02-11T10:37:55.953" v="38" actId="2696"/>
        <pc:sldMkLst>
          <pc:docMk/>
          <pc:sldMk cId="573790310" sldId="298"/>
        </pc:sldMkLst>
      </pc:sldChg>
      <pc:sldChg chg="addSp delSp modSp add">
        <pc:chgData name="Erik Král" userId="e92e8e71-05aa-4c44-9728-5ff1a0a20d65" providerId="ADAL" clId="{8F10A794-BDC4-4CE8-A192-CDA8B8507413}" dt="2020-02-11T11:46:09.966" v="830" actId="1076"/>
        <pc:sldMkLst>
          <pc:docMk/>
          <pc:sldMk cId="3105953742" sldId="298"/>
        </pc:sldMkLst>
        <pc:spChg chg="mod">
          <ac:chgData name="Erik Král" userId="e92e8e71-05aa-4c44-9728-5ff1a0a20d65" providerId="ADAL" clId="{8F10A794-BDC4-4CE8-A192-CDA8B8507413}" dt="2020-02-11T11:45:15.645" v="813" actId="20577"/>
          <ac:spMkLst>
            <pc:docMk/>
            <pc:sldMk cId="3105953742" sldId="298"/>
            <ac:spMk id="2" creationId="{9CF3C201-3105-485D-BF38-CF1BBCB39656}"/>
          </ac:spMkLst>
        </pc:spChg>
        <pc:spChg chg="del">
          <ac:chgData name="Erik Král" userId="e92e8e71-05aa-4c44-9728-5ff1a0a20d65" providerId="ADAL" clId="{8F10A794-BDC4-4CE8-A192-CDA8B8507413}" dt="2020-02-11T11:45:18.952" v="814" actId="478"/>
          <ac:spMkLst>
            <pc:docMk/>
            <pc:sldMk cId="3105953742" sldId="298"/>
            <ac:spMk id="3" creationId="{2095F9DE-30A3-4B06-A5D1-6BC27AEA4D2A}"/>
          </ac:spMkLst>
        </pc:spChg>
        <pc:spChg chg="del">
          <ac:chgData name="Erik Král" userId="e92e8e71-05aa-4c44-9728-5ff1a0a20d65" providerId="ADAL" clId="{8F10A794-BDC4-4CE8-A192-CDA8B8507413}" dt="2020-02-11T11:45:26.097" v="816" actId="478"/>
          <ac:spMkLst>
            <pc:docMk/>
            <pc:sldMk cId="3105953742" sldId="298"/>
            <ac:spMk id="4" creationId="{2B49322F-D8B4-43A9-9EBE-9D8DB23EBF85}"/>
          </ac:spMkLst>
        </pc:spChg>
        <pc:spChg chg="add mod">
          <ac:chgData name="Erik Král" userId="e92e8e71-05aa-4c44-9728-5ff1a0a20d65" providerId="ADAL" clId="{8F10A794-BDC4-4CE8-A192-CDA8B8507413}" dt="2020-02-11T11:45:41.582" v="823" actId="14100"/>
          <ac:spMkLst>
            <pc:docMk/>
            <pc:sldMk cId="3105953742" sldId="298"/>
            <ac:spMk id="6" creationId="{5C509773-BA60-4F5D-9D35-01CBD8E5E24E}"/>
          </ac:spMkLst>
        </pc:spChg>
        <pc:spChg chg="add mod">
          <ac:chgData name="Erik Král" userId="e92e8e71-05aa-4c44-9728-5ff1a0a20d65" providerId="ADAL" clId="{8F10A794-BDC4-4CE8-A192-CDA8B8507413}" dt="2020-02-11T11:46:09.966" v="830" actId="1076"/>
          <ac:spMkLst>
            <pc:docMk/>
            <pc:sldMk cId="3105953742" sldId="298"/>
            <ac:spMk id="7" creationId="{79910790-C257-4F1C-890C-D31C368002CA}"/>
          </ac:spMkLst>
        </pc:spChg>
      </pc:sldChg>
      <pc:sldChg chg="addSp delSp modSp add">
        <pc:chgData name="Erik Král" userId="e92e8e71-05aa-4c44-9728-5ff1a0a20d65" providerId="ADAL" clId="{8F10A794-BDC4-4CE8-A192-CDA8B8507413}" dt="2020-02-11T11:54:04.338" v="1156" actId="20577"/>
        <pc:sldMkLst>
          <pc:docMk/>
          <pc:sldMk cId="1674025395" sldId="299"/>
        </pc:sldMkLst>
        <pc:spChg chg="mod">
          <ac:chgData name="Erik Král" userId="e92e8e71-05aa-4c44-9728-5ff1a0a20d65" providerId="ADAL" clId="{8F10A794-BDC4-4CE8-A192-CDA8B8507413}" dt="2020-02-11T11:49:08.803" v="901" actId="20577"/>
          <ac:spMkLst>
            <pc:docMk/>
            <pc:sldMk cId="1674025395" sldId="299"/>
            <ac:spMk id="2" creationId="{5DB71E29-31B4-4DEE-9FDA-CA3110F886B6}"/>
          </ac:spMkLst>
        </pc:spChg>
        <pc:spChg chg="mod">
          <ac:chgData name="Erik Král" userId="e92e8e71-05aa-4c44-9728-5ff1a0a20d65" providerId="ADAL" clId="{8F10A794-BDC4-4CE8-A192-CDA8B8507413}" dt="2020-02-11T11:54:04.338" v="1156" actId="20577"/>
          <ac:spMkLst>
            <pc:docMk/>
            <pc:sldMk cId="1674025395" sldId="299"/>
            <ac:spMk id="3" creationId="{C38D628A-F815-4A4A-98C2-87C88B0F87C8}"/>
          </ac:spMkLst>
        </pc:spChg>
        <pc:spChg chg="del">
          <ac:chgData name="Erik Král" userId="e92e8e71-05aa-4c44-9728-5ff1a0a20d65" providerId="ADAL" clId="{8F10A794-BDC4-4CE8-A192-CDA8B8507413}" dt="2020-02-11T11:49:26.593" v="915" actId="478"/>
          <ac:spMkLst>
            <pc:docMk/>
            <pc:sldMk cId="1674025395" sldId="299"/>
            <ac:spMk id="4" creationId="{14CC6535-588B-4F44-A961-6A7F9D60122C}"/>
          </ac:spMkLst>
        </pc:spChg>
        <pc:spChg chg="add mod">
          <ac:chgData name="Erik Král" userId="e92e8e71-05aa-4c44-9728-5ff1a0a20d65" providerId="ADAL" clId="{8F10A794-BDC4-4CE8-A192-CDA8B8507413}" dt="2020-02-11T11:49:58.686" v="923" actId="1076"/>
          <ac:spMkLst>
            <pc:docMk/>
            <pc:sldMk cId="1674025395" sldId="299"/>
            <ac:spMk id="6" creationId="{915ABF06-E3E9-4C29-AEFD-2DD8727A1C9F}"/>
          </ac:spMkLst>
        </pc:spChg>
      </pc:sldChg>
      <pc:sldChg chg="del">
        <pc:chgData name="Erik Král" userId="e92e8e71-05aa-4c44-9728-5ff1a0a20d65" providerId="ADAL" clId="{8F10A794-BDC4-4CE8-A192-CDA8B8507413}" dt="2020-02-11T10:37:55.969" v="39" actId="2696"/>
        <pc:sldMkLst>
          <pc:docMk/>
          <pc:sldMk cId="2590713169" sldId="299"/>
        </pc:sldMkLst>
      </pc:sldChg>
      <pc:sldChg chg="del">
        <pc:chgData name="Erik Král" userId="e92e8e71-05aa-4c44-9728-5ff1a0a20d65" providerId="ADAL" clId="{8F10A794-BDC4-4CE8-A192-CDA8B8507413}" dt="2020-02-11T10:37:55.991" v="42" actId="2696"/>
        <pc:sldMkLst>
          <pc:docMk/>
          <pc:sldMk cId="1250669726" sldId="300"/>
        </pc:sldMkLst>
      </pc:sldChg>
      <pc:sldChg chg="addSp delSp modSp add">
        <pc:chgData name="Erik Král" userId="e92e8e71-05aa-4c44-9728-5ff1a0a20d65" providerId="ADAL" clId="{8F10A794-BDC4-4CE8-A192-CDA8B8507413}" dt="2020-02-11T11:53:45.735" v="1145" actId="1076"/>
        <pc:sldMkLst>
          <pc:docMk/>
          <pc:sldMk cId="3931406416" sldId="300"/>
        </pc:sldMkLst>
        <pc:spChg chg="mod">
          <ac:chgData name="Erik Král" userId="e92e8e71-05aa-4c44-9728-5ff1a0a20d65" providerId="ADAL" clId="{8F10A794-BDC4-4CE8-A192-CDA8B8507413}" dt="2020-02-11T11:51:10.845" v="1080" actId="20577"/>
          <ac:spMkLst>
            <pc:docMk/>
            <pc:sldMk cId="3931406416" sldId="300"/>
            <ac:spMk id="2" creationId="{14894953-332C-423B-9554-8F25130FBAA8}"/>
          </ac:spMkLst>
        </pc:spChg>
        <pc:spChg chg="mod">
          <ac:chgData name="Erik Král" userId="e92e8e71-05aa-4c44-9728-5ff1a0a20d65" providerId="ADAL" clId="{8F10A794-BDC4-4CE8-A192-CDA8B8507413}" dt="2020-02-11T11:51:41.206" v="1136" actId="14100"/>
          <ac:spMkLst>
            <pc:docMk/>
            <pc:sldMk cId="3931406416" sldId="300"/>
            <ac:spMk id="3" creationId="{6072DEA4-BAA4-4F63-B207-C11AC5597BA1}"/>
          </ac:spMkLst>
        </pc:spChg>
        <pc:spChg chg="del">
          <ac:chgData name="Erik Král" userId="e92e8e71-05aa-4c44-9728-5ff1a0a20d65" providerId="ADAL" clId="{8F10A794-BDC4-4CE8-A192-CDA8B8507413}" dt="2020-02-11T11:51:28.504" v="1114" actId="478"/>
          <ac:spMkLst>
            <pc:docMk/>
            <pc:sldMk cId="3931406416" sldId="300"/>
            <ac:spMk id="4" creationId="{A28D0D19-CDC1-4CFD-8058-4855EC4340F5}"/>
          </ac:spMkLst>
        </pc:spChg>
        <pc:spChg chg="add mod">
          <ac:chgData name="Erik Král" userId="e92e8e71-05aa-4c44-9728-5ff1a0a20d65" providerId="ADAL" clId="{8F10A794-BDC4-4CE8-A192-CDA8B8507413}" dt="2020-02-11T11:53:45.735" v="1145" actId="1076"/>
          <ac:spMkLst>
            <pc:docMk/>
            <pc:sldMk cId="3931406416" sldId="300"/>
            <ac:spMk id="6" creationId="{5B6DED52-31AE-4F27-A92B-9FDA74B58DCE}"/>
          </ac:spMkLst>
        </pc:spChg>
      </pc:sldChg>
      <pc:sldChg chg="addSp delSp modSp add">
        <pc:chgData name="Erik Král" userId="e92e8e71-05aa-4c44-9728-5ff1a0a20d65" providerId="ADAL" clId="{8F10A794-BDC4-4CE8-A192-CDA8B8507413}" dt="2020-02-11T11:55:27.799" v="1184" actId="14100"/>
        <pc:sldMkLst>
          <pc:docMk/>
          <pc:sldMk cId="2669336330" sldId="301"/>
        </pc:sldMkLst>
        <pc:spChg chg="mod">
          <ac:chgData name="Erik Král" userId="e92e8e71-05aa-4c44-9728-5ff1a0a20d65" providerId="ADAL" clId="{8F10A794-BDC4-4CE8-A192-CDA8B8507413}" dt="2020-02-11T11:54:23.667" v="1167" actId="20577"/>
          <ac:spMkLst>
            <pc:docMk/>
            <pc:sldMk cId="2669336330" sldId="301"/>
            <ac:spMk id="2" creationId="{E3ABA37B-5966-4307-BA23-96C35EE5A05E}"/>
          </ac:spMkLst>
        </pc:spChg>
        <pc:spChg chg="mod">
          <ac:chgData name="Erik Král" userId="e92e8e71-05aa-4c44-9728-5ff1a0a20d65" providerId="ADAL" clId="{8F10A794-BDC4-4CE8-A192-CDA8B8507413}" dt="2020-02-11T11:54:47.136" v="1173" actId="14100"/>
          <ac:spMkLst>
            <pc:docMk/>
            <pc:sldMk cId="2669336330" sldId="301"/>
            <ac:spMk id="3" creationId="{04263E65-63A1-48ED-9295-56F4896F429D}"/>
          </ac:spMkLst>
        </pc:spChg>
        <pc:spChg chg="del">
          <ac:chgData name="Erik Král" userId="e92e8e71-05aa-4c44-9728-5ff1a0a20d65" providerId="ADAL" clId="{8F10A794-BDC4-4CE8-A192-CDA8B8507413}" dt="2020-02-11T11:54:44.386" v="1172" actId="478"/>
          <ac:spMkLst>
            <pc:docMk/>
            <pc:sldMk cId="2669336330" sldId="301"/>
            <ac:spMk id="4" creationId="{132CA431-BF3F-4469-BBED-725B48626D9F}"/>
          </ac:spMkLst>
        </pc:spChg>
        <pc:spChg chg="add del mod">
          <ac:chgData name="Erik Král" userId="e92e8e71-05aa-4c44-9728-5ff1a0a20d65" providerId="ADAL" clId="{8F10A794-BDC4-4CE8-A192-CDA8B8507413}" dt="2020-02-11T11:54:57.794" v="1176" actId="478"/>
          <ac:spMkLst>
            <pc:docMk/>
            <pc:sldMk cId="2669336330" sldId="301"/>
            <ac:spMk id="6" creationId="{F921509E-0E21-4FD9-A6C5-51F5AC077F56}"/>
          </ac:spMkLst>
        </pc:spChg>
        <pc:spChg chg="add mod">
          <ac:chgData name="Erik Král" userId="e92e8e71-05aa-4c44-9728-5ff1a0a20d65" providerId="ADAL" clId="{8F10A794-BDC4-4CE8-A192-CDA8B8507413}" dt="2020-02-11T11:55:10.575" v="1181" actId="1076"/>
          <ac:spMkLst>
            <pc:docMk/>
            <pc:sldMk cId="2669336330" sldId="301"/>
            <ac:spMk id="7" creationId="{2026EB0E-BBAF-4B91-AFFC-113809B84C81}"/>
          </ac:spMkLst>
        </pc:spChg>
        <pc:spChg chg="add mod">
          <ac:chgData name="Erik Král" userId="e92e8e71-05aa-4c44-9728-5ff1a0a20d65" providerId="ADAL" clId="{8F10A794-BDC4-4CE8-A192-CDA8B8507413}" dt="2020-02-11T11:55:22.224" v="1183" actId="1076"/>
          <ac:spMkLst>
            <pc:docMk/>
            <pc:sldMk cId="2669336330" sldId="301"/>
            <ac:spMk id="9" creationId="{257AA41E-23A5-4F59-8CDB-79F97523201A}"/>
          </ac:spMkLst>
        </pc:spChg>
        <pc:cxnChg chg="add mod">
          <ac:chgData name="Erik Král" userId="e92e8e71-05aa-4c44-9728-5ff1a0a20d65" providerId="ADAL" clId="{8F10A794-BDC4-4CE8-A192-CDA8B8507413}" dt="2020-02-11T11:55:22.224" v="1183" actId="1076"/>
          <ac:cxnSpMkLst>
            <pc:docMk/>
            <pc:sldMk cId="2669336330" sldId="301"/>
            <ac:cxnSpMk id="8" creationId="{1A6D8885-A91E-4DCE-97D1-4FDEAE5BE861}"/>
          </ac:cxnSpMkLst>
        </pc:cxnChg>
        <pc:cxnChg chg="add mod">
          <ac:chgData name="Erik Král" userId="e92e8e71-05aa-4c44-9728-5ff1a0a20d65" providerId="ADAL" clId="{8F10A794-BDC4-4CE8-A192-CDA8B8507413}" dt="2020-02-11T11:55:27.799" v="1184" actId="14100"/>
          <ac:cxnSpMkLst>
            <pc:docMk/>
            <pc:sldMk cId="2669336330" sldId="301"/>
            <ac:cxnSpMk id="10" creationId="{4A01AC68-D43D-4D7B-8BE9-6588602AE416}"/>
          </ac:cxnSpMkLst>
        </pc:cxnChg>
      </pc:sldChg>
      <pc:sldChg chg="del">
        <pc:chgData name="Erik Král" userId="e92e8e71-05aa-4c44-9728-5ff1a0a20d65" providerId="ADAL" clId="{8F10A794-BDC4-4CE8-A192-CDA8B8507413}" dt="2020-02-11T10:37:55.975" v="40" actId="2696"/>
        <pc:sldMkLst>
          <pc:docMk/>
          <pc:sldMk cId="3504955550" sldId="301"/>
        </pc:sldMkLst>
      </pc:sldChg>
      <pc:sldChg chg="addSp delSp modSp add">
        <pc:chgData name="Erik Král" userId="e92e8e71-05aa-4c44-9728-5ff1a0a20d65" providerId="ADAL" clId="{8F10A794-BDC4-4CE8-A192-CDA8B8507413}" dt="2020-02-11T11:56:31.549" v="1248" actId="403"/>
        <pc:sldMkLst>
          <pc:docMk/>
          <pc:sldMk cId="199217778" sldId="302"/>
        </pc:sldMkLst>
        <pc:spChg chg="mod">
          <ac:chgData name="Erik Král" userId="e92e8e71-05aa-4c44-9728-5ff1a0a20d65" providerId="ADAL" clId="{8F10A794-BDC4-4CE8-A192-CDA8B8507413}" dt="2020-02-11T11:55:50.111" v="1210" actId="20577"/>
          <ac:spMkLst>
            <pc:docMk/>
            <pc:sldMk cId="199217778" sldId="302"/>
            <ac:spMk id="2" creationId="{1AE4D9AD-CB06-41DA-A19D-C762F71F8C8B}"/>
          </ac:spMkLst>
        </pc:spChg>
        <pc:spChg chg="mod">
          <ac:chgData name="Erik Král" userId="e92e8e71-05aa-4c44-9728-5ff1a0a20d65" providerId="ADAL" clId="{8F10A794-BDC4-4CE8-A192-CDA8B8507413}" dt="2020-02-11T11:56:19.416" v="1245" actId="14100"/>
          <ac:spMkLst>
            <pc:docMk/>
            <pc:sldMk cId="199217778" sldId="302"/>
            <ac:spMk id="3" creationId="{E1B0E7C2-B519-4C70-8D53-C226357F6719}"/>
          </ac:spMkLst>
        </pc:spChg>
        <pc:spChg chg="del">
          <ac:chgData name="Erik Král" userId="e92e8e71-05aa-4c44-9728-5ff1a0a20d65" providerId="ADAL" clId="{8F10A794-BDC4-4CE8-A192-CDA8B8507413}" dt="2020-02-11T11:55:55.803" v="1211" actId="478"/>
          <ac:spMkLst>
            <pc:docMk/>
            <pc:sldMk cId="199217778" sldId="302"/>
            <ac:spMk id="4" creationId="{005D36AD-E0B8-4F21-92E1-86B99936976B}"/>
          </ac:spMkLst>
        </pc:spChg>
        <pc:spChg chg="add mod">
          <ac:chgData name="Erik Král" userId="e92e8e71-05aa-4c44-9728-5ff1a0a20d65" providerId="ADAL" clId="{8F10A794-BDC4-4CE8-A192-CDA8B8507413}" dt="2020-02-11T11:56:31.549" v="1248" actId="403"/>
          <ac:spMkLst>
            <pc:docMk/>
            <pc:sldMk cId="199217778" sldId="302"/>
            <ac:spMk id="6" creationId="{05C04C4E-A121-4EDE-B6B4-F9A49E604949}"/>
          </ac:spMkLst>
        </pc:spChg>
      </pc:sldChg>
      <pc:sldChg chg="del">
        <pc:chgData name="Erik Král" userId="e92e8e71-05aa-4c44-9728-5ff1a0a20d65" providerId="ADAL" clId="{8F10A794-BDC4-4CE8-A192-CDA8B8507413}" dt="2020-02-11T10:37:55.991" v="41" actId="2696"/>
        <pc:sldMkLst>
          <pc:docMk/>
          <pc:sldMk cId="4179570535" sldId="302"/>
        </pc:sldMkLst>
      </pc:sldChg>
      <pc:sldChg chg="del">
        <pc:chgData name="Erik Král" userId="e92e8e71-05aa-4c44-9728-5ff1a0a20d65" providerId="ADAL" clId="{8F10A794-BDC4-4CE8-A192-CDA8B8507413}" dt="2020-02-11T10:37:56.007" v="43" actId="2696"/>
        <pc:sldMkLst>
          <pc:docMk/>
          <pc:sldMk cId="880835937" sldId="303"/>
        </pc:sldMkLst>
      </pc:sldChg>
      <pc:sldChg chg="addSp delSp modSp add">
        <pc:chgData name="Erik Král" userId="e92e8e71-05aa-4c44-9728-5ff1a0a20d65" providerId="ADAL" clId="{8F10A794-BDC4-4CE8-A192-CDA8B8507413}" dt="2020-02-11T11:57:40.417" v="1285" actId="14100"/>
        <pc:sldMkLst>
          <pc:docMk/>
          <pc:sldMk cId="1023496359" sldId="303"/>
        </pc:sldMkLst>
        <pc:spChg chg="mod">
          <ac:chgData name="Erik Král" userId="e92e8e71-05aa-4c44-9728-5ff1a0a20d65" providerId="ADAL" clId="{8F10A794-BDC4-4CE8-A192-CDA8B8507413}" dt="2020-02-11T11:57:08.980" v="1275" actId="20577"/>
          <ac:spMkLst>
            <pc:docMk/>
            <pc:sldMk cId="1023496359" sldId="303"/>
            <ac:spMk id="2" creationId="{A4D8B329-F270-4168-89EA-D5F424F69FB7}"/>
          </ac:spMkLst>
        </pc:spChg>
        <pc:spChg chg="mod">
          <ac:chgData name="Erik Král" userId="e92e8e71-05aa-4c44-9728-5ff1a0a20d65" providerId="ADAL" clId="{8F10A794-BDC4-4CE8-A192-CDA8B8507413}" dt="2020-02-11T11:57:23.663" v="1280" actId="14100"/>
          <ac:spMkLst>
            <pc:docMk/>
            <pc:sldMk cId="1023496359" sldId="303"/>
            <ac:spMk id="3" creationId="{F07D959B-AB7F-45F6-93DC-84F232D27BA6}"/>
          </ac:spMkLst>
        </pc:spChg>
        <pc:spChg chg="del">
          <ac:chgData name="Erik Král" userId="e92e8e71-05aa-4c44-9728-5ff1a0a20d65" providerId="ADAL" clId="{8F10A794-BDC4-4CE8-A192-CDA8B8507413}" dt="2020-02-11T11:57:12.092" v="1276" actId="478"/>
          <ac:spMkLst>
            <pc:docMk/>
            <pc:sldMk cId="1023496359" sldId="303"/>
            <ac:spMk id="4" creationId="{50CEF60F-409C-4C68-B874-3B39E7A5C372}"/>
          </ac:spMkLst>
        </pc:spChg>
        <pc:spChg chg="add mod">
          <ac:chgData name="Erik Král" userId="e92e8e71-05aa-4c44-9728-5ff1a0a20d65" providerId="ADAL" clId="{8F10A794-BDC4-4CE8-A192-CDA8B8507413}" dt="2020-02-11T11:57:40.417" v="1285" actId="14100"/>
          <ac:spMkLst>
            <pc:docMk/>
            <pc:sldMk cId="1023496359" sldId="303"/>
            <ac:spMk id="6" creationId="{7B263D81-9E1B-4274-8560-4029E98DF2E5}"/>
          </ac:spMkLst>
        </pc:spChg>
      </pc:sldChg>
      <pc:sldChg chg="del">
        <pc:chgData name="Erik Král" userId="e92e8e71-05aa-4c44-9728-5ff1a0a20d65" providerId="ADAL" clId="{8F10A794-BDC4-4CE8-A192-CDA8B8507413}" dt="2020-02-11T10:37:56.022" v="44" actId="2696"/>
        <pc:sldMkLst>
          <pc:docMk/>
          <pc:sldMk cId="431877491" sldId="304"/>
        </pc:sldMkLst>
      </pc:sldChg>
      <pc:sldChg chg="addSp delSp modSp add">
        <pc:chgData name="Erik Král" userId="e92e8e71-05aa-4c44-9728-5ff1a0a20d65" providerId="ADAL" clId="{8F10A794-BDC4-4CE8-A192-CDA8B8507413}" dt="2020-02-11T11:58:38.759" v="1338" actId="1076"/>
        <pc:sldMkLst>
          <pc:docMk/>
          <pc:sldMk cId="618849170" sldId="304"/>
        </pc:sldMkLst>
        <pc:spChg chg="mod">
          <ac:chgData name="Erik Král" userId="e92e8e71-05aa-4c44-9728-5ff1a0a20d65" providerId="ADAL" clId="{8F10A794-BDC4-4CE8-A192-CDA8B8507413}" dt="2020-02-11T11:58:05.109" v="1326" actId="20577"/>
          <ac:spMkLst>
            <pc:docMk/>
            <pc:sldMk cId="618849170" sldId="304"/>
            <ac:spMk id="2" creationId="{98CA0672-DA0C-4753-818A-AC80870DA642}"/>
          </ac:spMkLst>
        </pc:spChg>
        <pc:spChg chg="mod">
          <ac:chgData name="Erik Král" userId="e92e8e71-05aa-4c44-9728-5ff1a0a20d65" providerId="ADAL" clId="{8F10A794-BDC4-4CE8-A192-CDA8B8507413}" dt="2020-02-11T11:58:15.696" v="1329" actId="14100"/>
          <ac:spMkLst>
            <pc:docMk/>
            <pc:sldMk cId="618849170" sldId="304"/>
            <ac:spMk id="3" creationId="{3FBC9DFA-9F12-4F55-A92E-4235689A3E3A}"/>
          </ac:spMkLst>
        </pc:spChg>
        <pc:spChg chg="del">
          <ac:chgData name="Erik Král" userId="e92e8e71-05aa-4c44-9728-5ff1a0a20d65" providerId="ADAL" clId="{8F10A794-BDC4-4CE8-A192-CDA8B8507413}" dt="2020-02-11T11:58:18.387" v="1330" actId="478"/>
          <ac:spMkLst>
            <pc:docMk/>
            <pc:sldMk cId="618849170" sldId="304"/>
            <ac:spMk id="4" creationId="{5303EA06-CA80-49F8-9E3A-718691217DE3}"/>
          </ac:spMkLst>
        </pc:spChg>
        <pc:spChg chg="add mod">
          <ac:chgData name="Erik Král" userId="e92e8e71-05aa-4c44-9728-5ff1a0a20d65" providerId="ADAL" clId="{8F10A794-BDC4-4CE8-A192-CDA8B8507413}" dt="2020-02-11T11:58:38.759" v="1338" actId="1076"/>
          <ac:spMkLst>
            <pc:docMk/>
            <pc:sldMk cId="618849170" sldId="304"/>
            <ac:spMk id="6" creationId="{A082D349-31A6-4E7C-B5BA-E11ACDE7092A}"/>
          </ac:spMkLst>
        </pc:spChg>
      </pc:sldChg>
      <pc:sldChg chg="del">
        <pc:chgData name="Erik Král" userId="e92e8e71-05aa-4c44-9728-5ff1a0a20d65" providerId="ADAL" clId="{8F10A794-BDC4-4CE8-A192-CDA8B8507413}" dt="2020-02-11T10:37:56.038" v="45" actId="2696"/>
        <pc:sldMkLst>
          <pc:docMk/>
          <pc:sldMk cId="2782920181" sldId="305"/>
        </pc:sldMkLst>
      </pc:sldChg>
      <pc:sldChg chg="addSp delSp modSp add">
        <pc:chgData name="Erik Král" userId="e92e8e71-05aa-4c44-9728-5ff1a0a20d65" providerId="ADAL" clId="{8F10A794-BDC4-4CE8-A192-CDA8B8507413}" dt="2020-02-11T12:01:07.416" v="1415" actId="1076"/>
        <pc:sldMkLst>
          <pc:docMk/>
          <pc:sldMk cId="3573670094" sldId="305"/>
        </pc:sldMkLst>
        <pc:spChg chg="mod">
          <ac:chgData name="Erik Král" userId="e92e8e71-05aa-4c44-9728-5ff1a0a20d65" providerId="ADAL" clId="{8F10A794-BDC4-4CE8-A192-CDA8B8507413}" dt="2020-02-11T11:58:59.165" v="1379" actId="20577"/>
          <ac:spMkLst>
            <pc:docMk/>
            <pc:sldMk cId="3573670094" sldId="305"/>
            <ac:spMk id="2" creationId="{108BAD87-101E-4C3E-93FC-05A56601EA91}"/>
          </ac:spMkLst>
        </pc:spChg>
        <pc:spChg chg="mod">
          <ac:chgData name="Erik Král" userId="e92e8e71-05aa-4c44-9728-5ff1a0a20d65" providerId="ADAL" clId="{8F10A794-BDC4-4CE8-A192-CDA8B8507413}" dt="2020-02-11T11:59:12.208" v="1383" actId="14100"/>
          <ac:spMkLst>
            <pc:docMk/>
            <pc:sldMk cId="3573670094" sldId="305"/>
            <ac:spMk id="3" creationId="{D6F741B7-B4A2-4A0F-9FDD-8D371B968A66}"/>
          </ac:spMkLst>
        </pc:spChg>
        <pc:spChg chg="del">
          <ac:chgData name="Erik Král" userId="e92e8e71-05aa-4c44-9728-5ff1a0a20d65" providerId="ADAL" clId="{8F10A794-BDC4-4CE8-A192-CDA8B8507413}" dt="2020-02-11T11:59:15.875" v="1384" actId="478"/>
          <ac:spMkLst>
            <pc:docMk/>
            <pc:sldMk cId="3573670094" sldId="305"/>
            <ac:spMk id="4" creationId="{AA268AEB-90A4-4A88-A3B4-7B1085B88999}"/>
          </ac:spMkLst>
        </pc:spChg>
        <pc:spChg chg="add mod">
          <ac:chgData name="Erik Král" userId="e92e8e71-05aa-4c44-9728-5ff1a0a20d65" providerId="ADAL" clId="{8F10A794-BDC4-4CE8-A192-CDA8B8507413}" dt="2020-02-11T11:59:29.289" v="1390" actId="20577"/>
          <ac:spMkLst>
            <pc:docMk/>
            <pc:sldMk cId="3573670094" sldId="305"/>
            <ac:spMk id="6" creationId="{067E324D-EA65-4287-AE7C-56470D7AE112}"/>
          </ac:spMkLst>
        </pc:spChg>
        <pc:spChg chg="add mod">
          <ac:chgData name="Erik Král" userId="e92e8e71-05aa-4c44-9728-5ff1a0a20d65" providerId="ADAL" clId="{8F10A794-BDC4-4CE8-A192-CDA8B8507413}" dt="2020-02-11T12:01:03" v="1414" actId="1076"/>
          <ac:spMkLst>
            <pc:docMk/>
            <pc:sldMk cId="3573670094" sldId="305"/>
            <ac:spMk id="7" creationId="{61303292-40CE-49EC-9F10-BDC0CEB8E6DE}"/>
          </ac:spMkLst>
        </pc:spChg>
        <pc:spChg chg="add mod">
          <ac:chgData name="Erik Král" userId="e92e8e71-05aa-4c44-9728-5ff1a0a20d65" providerId="ADAL" clId="{8F10A794-BDC4-4CE8-A192-CDA8B8507413}" dt="2020-02-11T12:01:07.416" v="1415" actId="1076"/>
          <ac:spMkLst>
            <pc:docMk/>
            <pc:sldMk cId="3573670094" sldId="305"/>
            <ac:spMk id="10" creationId="{52546662-B775-48AE-88D0-FDA771D96DF2}"/>
          </ac:spMkLst>
        </pc:spChg>
        <pc:spChg chg="add mod">
          <ac:chgData name="Erik Král" userId="e92e8e71-05aa-4c44-9728-5ff1a0a20d65" providerId="ADAL" clId="{8F10A794-BDC4-4CE8-A192-CDA8B8507413}" dt="2020-02-11T12:00:16.391" v="1403" actId="1076"/>
          <ac:spMkLst>
            <pc:docMk/>
            <pc:sldMk cId="3573670094" sldId="305"/>
            <ac:spMk id="12" creationId="{56118F15-3C83-46F9-9495-4B5D75B77AC8}"/>
          </ac:spMkLst>
        </pc:spChg>
        <pc:cxnChg chg="add mod">
          <ac:chgData name="Erik Král" userId="e92e8e71-05aa-4c44-9728-5ff1a0a20d65" providerId="ADAL" clId="{8F10A794-BDC4-4CE8-A192-CDA8B8507413}" dt="2020-02-11T12:01:03" v="1414" actId="1076"/>
          <ac:cxnSpMkLst>
            <pc:docMk/>
            <pc:sldMk cId="3573670094" sldId="305"/>
            <ac:cxnSpMk id="8" creationId="{413D43F4-2C03-4745-95B4-0AD39DBBAE0F}"/>
          </ac:cxnSpMkLst>
        </pc:cxnChg>
        <pc:cxnChg chg="add mod">
          <ac:chgData name="Erik Král" userId="e92e8e71-05aa-4c44-9728-5ff1a0a20d65" providerId="ADAL" clId="{8F10A794-BDC4-4CE8-A192-CDA8B8507413}" dt="2020-02-11T12:01:07.416" v="1415" actId="1076"/>
          <ac:cxnSpMkLst>
            <pc:docMk/>
            <pc:sldMk cId="3573670094" sldId="305"/>
            <ac:cxnSpMk id="9" creationId="{52559C68-041B-4A47-AAD9-D713D58E6EC6}"/>
          </ac:cxnSpMkLst>
        </pc:cxnChg>
        <pc:cxnChg chg="add mod">
          <ac:chgData name="Erik Král" userId="e92e8e71-05aa-4c44-9728-5ff1a0a20d65" providerId="ADAL" clId="{8F10A794-BDC4-4CE8-A192-CDA8B8507413}" dt="2020-02-11T12:00:23.591" v="1405" actId="14100"/>
          <ac:cxnSpMkLst>
            <pc:docMk/>
            <pc:sldMk cId="3573670094" sldId="305"/>
            <ac:cxnSpMk id="11" creationId="{1058D196-6537-476B-9232-E52032515EA2}"/>
          </ac:cxnSpMkLst>
        </pc:cxnChg>
      </pc:sldChg>
      <pc:sldChg chg="del">
        <pc:chgData name="Erik Král" userId="e92e8e71-05aa-4c44-9728-5ff1a0a20d65" providerId="ADAL" clId="{8F10A794-BDC4-4CE8-A192-CDA8B8507413}" dt="2020-02-11T10:37:56.038" v="46" actId="2696"/>
        <pc:sldMkLst>
          <pc:docMk/>
          <pc:sldMk cId="314535457" sldId="306"/>
        </pc:sldMkLst>
      </pc:sldChg>
      <pc:sldChg chg="delSp modSp add">
        <pc:chgData name="Erik Král" userId="e92e8e71-05aa-4c44-9728-5ff1a0a20d65" providerId="ADAL" clId="{8F10A794-BDC4-4CE8-A192-CDA8B8507413}" dt="2020-02-11T12:01:59.755" v="1420" actId="12"/>
        <pc:sldMkLst>
          <pc:docMk/>
          <pc:sldMk cId="2156808609" sldId="306"/>
        </pc:sldMkLst>
        <pc:spChg chg="mod">
          <ac:chgData name="Erik Král" userId="e92e8e71-05aa-4c44-9728-5ff1a0a20d65" providerId="ADAL" clId="{8F10A794-BDC4-4CE8-A192-CDA8B8507413}" dt="2020-02-11T12:01:39.571" v="1417"/>
          <ac:spMkLst>
            <pc:docMk/>
            <pc:sldMk cId="2156808609" sldId="306"/>
            <ac:spMk id="2" creationId="{85CA26E4-BA3A-483C-89E9-68E31F93E9B4}"/>
          </ac:spMkLst>
        </pc:spChg>
        <pc:spChg chg="mod">
          <ac:chgData name="Erik Král" userId="e92e8e71-05aa-4c44-9728-5ff1a0a20d65" providerId="ADAL" clId="{8F10A794-BDC4-4CE8-A192-CDA8B8507413}" dt="2020-02-11T12:01:59.755" v="1420" actId="12"/>
          <ac:spMkLst>
            <pc:docMk/>
            <pc:sldMk cId="2156808609" sldId="306"/>
            <ac:spMk id="3" creationId="{952B63AE-B48C-4B91-8013-AF0E382E1FA3}"/>
          </ac:spMkLst>
        </pc:spChg>
        <pc:spChg chg="del">
          <ac:chgData name="Erik Král" userId="e92e8e71-05aa-4c44-9728-5ff1a0a20d65" providerId="ADAL" clId="{8F10A794-BDC4-4CE8-A192-CDA8B8507413}" dt="2020-02-11T12:01:49.328" v="1419" actId="478"/>
          <ac:spMkLst>
            <pc:docMk/>
            <pc:sldMk cId="2156808609" sldId="306"/>
            <ac:spMk id="4" creationId="{E1C461CD-AAC7-4C3F-AEB1-92CE2030AC33}"/>
          </ac:spMkLst>
        </pc:spChg>
      </pc:sldChg>
      <pc:sldChg chg="addSp delSp modSp add">
        <pc:chgData name="Erik Král" userId="e92e8e71-05aa-4c44-9728-5ff1a0a20d65" providerId="ADAL" clId="{8F10A794-BDC4-4CE8-A192-CDA8B8507413}" dt="2020-02-11T12:05:46.511" v="1444" actId="404"/>
        <pc:sldMkLst>
          <pc:docMk/>
          <pc:sldMk cId="172448995" sldId="307"/>
        </pc:sldMkLst>
        <pc:spChg chg="mod">
          <ac:chgData name="Erik Král" userId="e92e8e71-05aa-4c44-9728-5ff1a0a20d65" providerId="ADAL" clId="{8F10A794-BDC4-4CE8-A192-CDA8B8507413}" dt="2020-02-11T12:02:12.118" v="1433" actId="20577"/>
          <ac:spMkLst>
            <pc:docMk/>
            <pc:sldMk cId="172448995" sldId="307"/>
            <ac:spMk id="2" creationId="{0194743C-B1EA-4AFC-B009-B6A9FFBC8213}"/>
          </ac:spMkLst>
        </pc:spChg>
        <pc:spChg chg="del">
          <ac:chgData name="Erik Král" userId="e92e8e71-05aa-4c44-9728-5ff1a0a20d65" providerId="ADAL" clId="{8F10A794-BDC4-4CE8-A192-CDA8B8507413}" dt="2020-02-11T12:02:18.755" v="1435" actId="478"/>
          <ac:spMkLst>
            <pc:docMk/>
            <pc:sldMk cId="172448995" sldId="307"/>
            <ac:spMk id="3" creationId="{2FA80F13-27CA-48AF-86BC-9358583BA88A}"/>
          </ac:spMkLst>
        </pc:spChg>
        <pc:spChg chg="del">
          <ac:chgData name="Erik Král" userId="e92e8e71-05aa-4c44-9728-5ff1a0a20d65" providerId="ADAL" clId="{8F10A794-BDC4-4CE8-A192-CDA8B8507413}" dt="2020-02-11T12:02:15.884" v="1434" actId="478"/>
          <ac:spMkLst>
            <pc:docMk/>
            <pc:sldMk cId="172448995" sldId="307"/>
            <ac:spMk id="4" creationId="{A9413CFD-E922-49E2-8C88-6B462D1F4F4A}"/>
          </ac:spMkLst>
        </pc:spChg>
        <pc:spChg chg="add mod">
          <ac:chgData name="Erik Král" userId="e92e8e71-05aa-4c44-9728-5ff1a0a20d65" providerId="ADAL" clId="{8F10A794-BDC4-4CE8-A192-CDA8B8507413}" dt="2020-02-11T12:05:46.511" v="1444" actId="404"/>
          <ac:spMkLst>
            <pc:docMk/>
            <pc:sldMk cId="172448995" sldId="307"/>
            <ac:spMk id="6" creationId="{7D68BB57-84C4-4B08-B124-38465F2AFAC0}"/>
          </ac:spMkLst>
        </pc:spChg>
      </pc:sldChg>
      <pc:sldChg chg="del">
        <pc:chgData name="Erik Král" userId="e92e8e71-05aa-4c44-9728-5ff1a0a20d65" providerId="ADAL" clId="{8F10A794-BDC4-4CE8-A192-CDA8B8507413}" dt="2020-02-11T10:37:56.053" v="47" actId="2696"/>
        <pc:sldMkLst>
          <pc:docMk/>
          <pc:sldMk cId="873753193" sldId="307"/>
        </pc:sldMkLst>
      </pc:sldChg>
      <pc:sldChg chg="del">
        <pc:chgData name="Erik Král" userId="e92e8e71-05aa-4c44-9728-5ff1a0a20d65" providerId="ADAL" clId="{8F10A794-BDC4-4CE8-A192-CDA8B8507413}" dt="2020-02-11T10:37:56.076" v="48" actId="2696"/>
        <pc:sldMkLst>
          <pc:docMk/>
          <pc:sldMk cId="333186285" sldId="308"/>
        </pc:sldMkLst>
      </pc:sldChg>
      <pc:sldChg chg="delSp modSp add">
        <pc:chgData name="Erik Král" userId="e92e8e71-05aa-4c44-9728-5ff1a0a20d65" providerId="ADAL" clId="{8F10A794-BDC4-4CE8-A192-CDA8B8507413}" dt="2020-02-11T12:06:50.216" v="1528" actId="20577"/>
        <pc:sldMkLst>
          <pc:docMk/>
          <pc:sldMk cId="2270527371" sldId="308"/>
        </pc:sldMkLst>
        <pc:spChg chg="mod">
          <ac:chgData name="Erik Král" userId="e92e8e71-05aa-4c44-9728-5ff1a0a20d65" providerId="ADAL" clId="{8F10A794-BDC4-4CE8-A192-CDA8B8507413}" dt="2020-02-11T12:06:05.104" v="1468" actId="20577"/>
          <ac:spMkLst>
            <pc:docMk/>
            <pc:sldMk cId="2270527371" sldId="308"/>
            <ac:spMk id="2" creationId="{2B4B2EA5-C39A-44DB-95B4-0D3DFAF16A96}"/>
          </ac:spMkLst>
        </pc:spChg>
        <pc:spChg chg="mod">
          <ac:chgData name="Erik Král" userId="e92e8e71-05aa-4c44-9728-5ff1a0a20d65" providerId="ADAL" clId="{8F10A794-BDC4-4CE8-A192-CDA8B8507413}" dt="2020-02-11T12:06:50.216" v="1528" actId="20577"/>
          <ac:spMkLst>
            <pc:docMk/>
            <pc:sldMk cId="2270527371" sldId="308"/>
            <ac:spMk id="3" creationId="{56E06B2B-9E19-4526-A687-3116B19E1D2D}"/>
          </ac:spMkLst>
        </pc:spChg>
        <pc:spChg chg="del">
          <ac:chgData name="Erik Král" userId="e92e8e71-05aa-4c44-9728-5ff1a0a20d65" providerId="ADAL" clId="{8F10A794-BDC4-4CE8-A192-CDA8B8507413}" dt="2020-02-11T12:06:08.317" v="1469" actId="478"/>
          <ac:spMkLst>
            <pc:docMk/>
            <pc:sldMk cId="2270527371" sldId="308"/>
            <ac:spMk id="4" creationId="{317DE1BA-4207-4777-AB63-7CB1B9371590}"/>
          </ac:spMkLst>
        </pc:spChg>
      </pc:sldChg>
      <pc:sldChg chg="del">
        <pc:chgData name="Erik Král" userId="e92e8e71-05aa-4c44-9728-5ff1a0a20d65" providerId="ADAL" clId="{8F10A794-BDC4-4CE8-A192-CDA8B8507413}" dt="2020-02-11T10:37:55.875" v="31" actId="2696"/>
        <pc:sldMkLst>
          <pc:docMk/>
          <pc:sldMk cId="1771172762" sldId="309"/>
        </pc:sldMkLst>
      </pc:sldChg>
      <pc:sldChg chg="addSp delSp modSp add">
        <pc:chgData name="Erik Král" userId="e92e8e71-05aa-4c44-9728-5ff1a0a20d65" providerId="ADAL" clId="{8F10A794-BDC4-4CE8-A192-CDA8B8507413}" dt="2020-02-11T12:07:23.379" v="1538" actId="403"/>
        <pc:sldMkLst>
          <pc:docMk/>
          <pc:sldMk cId="3133287053" sldId="309"/>
        </pc:sldMkLst>
        <pc:spChg chg="mod">
          <ac:chgData name="Erik Král" userId="e92e8e71-05aa-4c44-9728-5ff1a0a20d65" providerId="ADAL" clId="{8F10A794-BDC4-4CE8-A192-CDA8B8507413}" dt="2020-02-11T12:07:02.095" v="1530"/>
          <ac:spMkLst>
            <pc:docMk/>
            <pc:sldMk cId="3133287053" sldId="309"/>
            <ac:spMk id="2" creationId="{040D0086-3BA5-4A14-AE83-B471B3150038}"/>
          </ac:spMkLst>
        </pc:spChg>
        <pc:spChg chg="del">
          <ac:chgData name="Erik Král" userId="e92e8e71-05aa-4c44-9728-5ff1a0a20d65" providerId="ADAL" clId="{8F10A794-BDC4-4CE8-A192-CDA8B8507413}" dt="2020-02-11T12:07:05.324" v="1531" actId="478"/>
          <ac:spMkLst>
            <pc:docMk/>
            <pc:sldMk cId="3133287053" sldId="309"/>
            <ac:spMk id="3" creationId="{C40E8C5A-8C80-42F2-96BD-0A48DAFB527E}"/>
          </ac:spMkLst>
        </pc:spChg>
        <pc:spChg chg="del">
          <ac:chgData name="Erik Král" userId="e92e8e71-05aa-4c44-9728-5ff1a0a20d65" providerId="ADAL" clId="{8F10A794-BDC4-4CE8-A192-CDA8B8507413}" dt="2020-02-11T12:07:17.988" v="1535" actId="478"/>
          <ac:spMkLst>
            <pc:docMk/>
            <pc:sldMk cId="3133287053" sldId="309"/>
            <ac:spMk id="4" creationId="{17C895F1-21D1-4942-9D42-9F9F5E61BAAA}"/>
          </ac:spMkLst>
        </pc:spChg>
        <pc:spChg chg="add mod">
          <ac:chgData name="Erik Král" userId="e92e8e71-05aa-4c44-9728-5ff1a0a20d65" providerId="ADAL" clId="{8F10A794-BDC4-4CE8-A192-CDA8B8507413}" dt="2020-02-11T12:07:23.379" v="1538" actId="403"/>
          <ac:spMkLst>
            <pc:docMk/>
            <pc:sldMk cId="3133287053" sldId="309"/>
            <ac:spMk id="6" creationId="{DE5DC35E-BAE1-4C01-A7A0-38294DA068F3}"/>
          </ac:spMkLst>
        </pc:spChg>
      </pc:sldChg>
      <pc:sldChg chg="del">
        <pc:chgData name="Erik Král" userId="e92e8e71-05aa-4c44-9728-5ff1a0a20d65" providerId="ADAL" clId="{8F10A794-BDC4-4CE8-A192-CDA8B8507413}" dt="2020-02-11T10:37:56.107" v="51" actId="2696"/>
        <pc:sldMkLst>
          <pc:docMk/>
          <pc:sldMk cId="1826522988" sldId="310"/>
        </pc:sldMkLst>
      </pc:sldChg>
      <pc:sldChg chg="del">
        <pc:chgData name="Erik Král" userId="e92e8e71-05aa-4c44-9728-5ff1a0a20d65" providerId="ADAL" clId="{8F10A794-BDC4-4CE8-A192-CDA8B8507413}" dt="2020-02-11T10:37:56.091" v="49" actId="2696"/>
        <pc:sldMkLst>
          <pc:docMk/>
          <pc:sldMk cId="659344230" sldId="311"/>
        </pc:sldMkLst>
      </pc:sldChg>
      <pc:sldChg chg="del">
        <pc:chgData name="Erik Král" userId="e92e8e71-05aa-4c44-9728-5ff1a0a20d65" providerId="ADAL" clId="{8F10A794-BDC4-4CE8-A192-CDA8B8507413}" dt="2020-02-11T10:37:56.091" v="50" actId="2696"/>
        <pc:sldMkLst>
          <pc:docMk/>
          <pc:sldMk cId="2885336709" sldId="312"/>
        </pc:sldMkLst>
      </pc:sldChg>
      <pc:sldChg chg="del">
        <pc:chgData name="Erik Král" userId="e92e8e71-05aa-4c44-9728-5ff1a0a20d65" providerId="ADAL" clId="{8F10A794-BDC4-4CE8-A192-CDA8B8507413}" dt="2020-02-11T10:37:56.138" v="55" actId="2696"/>
        <pc:sldMkLst>
          <pc:docMk/>
          <pc:sldMk cId="2797881907" sldId="313"/>
        </pc:sldMkLst>
      </pc:sldChg>
      <pc:sldChg chg="del">
        <pc:chgData name="Erik Král" userId="e92e8e71-05aa-4c44-9728-5ff1a0a20d65" providerId="ADAL" clId="{8F10A794-BDC4-4CE8-A192-CDA8B8507413}" dt="2020-02-11T10:37:56.122" v="52" actId="2696"/>
        <pc:sldMkLst>
          <pc:docMk/>
          <pc:sldMk cId="1818018919" sldId="314"/>
        </pc:sldMkLst>
      </pc:sldChg>
      <pc:sldChg chg="del">
        <pc:chgData name="Erik Král" userId="e92e8e71-05aa-4c44-9728-5ff1a0a20d65" providerId="ADAL" clId="{8F10A794-BDC4-4CE8-A192-CDA8B8507413}" dt="2020-02-11T10:37:56.122" v="53" actId="2696"/>
        <pc:sldMkLst>
          <pc:docMk/>
          <pc:sldMk cId="1401017520" sldId="315"/>
        </pc:sldMkLst>
      </pc:sldChg>
      <pc:sldChg chg="del">
        <pc:chgData name="Erik Král" userId="e92e8e71-05aa-4c44-9728-5ff1a0a20d65" providerId="ADAL" clId="{8F10A794-BDC4-4CE8-A192-CDA8B8507413}" dt="2020-02-11T10:37:56.138" v="54" actId="2696"/>
        <pc:sldMkLst>
          <pc:docMk/>
          <pc:sldMk cId="2151540441" sldId="316"/>
        </pc:sldMkLst>
      </pc:sldChg>
      <pc:sldChg chg="del">
        <pc:chgData name="Erik Král" userId="e92e8e71-05aa-4c44-9728-5ff1a0a20d65" providerId="ADAL" clId="{8F10A794-BDC4-4CE8-A192-CDA8B8507413}" dt="2020-02-11T10:37:56.154" v="56" actId="2696"/>
        <pc:sldMkLst>
          <pc:docMk/>
          <pc:sldMk cId="493728760" sldId="317"/>
        </pc:sldMkLst>
      </pc:sldChg>
      <pc:sldChg chg="del">
        <pc:chgData name="Erik Král" userId="e92e8e71-05aa-4c44-9728-5ff1a0a20d65" providerId="ADAL" clId="{8F10A794-BDC4-4CE8-A192-CDA8B8507413}" dt="2020-02-11T10:37:56.169" v="57" actId="2696"/>
        <pc:sldMkLst>
          <pc:docMk/>
          <pc:sldMk cId="2011817331" sldId="318"/>
        </pc:sldMkLst>
      </pc:sldChg>
      <pc:sldChg chg="del">
        <pc:chgData name="Erik Král" userId="e92e8e71-05aa-4c44-9728-5ff1a0a20d65" providerId="ADAL" clId="{8F10A794-BDC4-4CE8-A192-CDA8B8507413}" dt="2020-02-11T10:37:56.176" v="58" actId="2696"/>
        <pc:sldMkLst>
          <pc:docMk/>
          <pc:sldMk cId="3678743782" sldId="319"/>
        </pc:sldMkLst>
      </pc:sldChg>
      <pc:sldChg chg="del">
        <pc:chgData name="Erik Král" userId="e92e8e71-05aa-4c44-9728-5ff1a0a20d65" providerId="ADAL" clId="{8F10A794-BDC4-4CE8-A192-CDA8B8507413}" dt="2020-02-11T10:37:56.192" v="59" actId="2696"/>
        <pc:sldMkLst>
          <pc:docMk/>
          <pc:sldMk cId="770963957" sldId="320"/>
        </pc:sldMkLst>
      </pc:sldChg>
      <pc:sldChg chg="del">
        <pc:chgData name="Erik Král" userId="e92e8e71-05aa-4c44-9728-5ff1a0a20d65" providerId="ADAL" clId="{8F10A794-BDC4-4CE8-A192-CDA8B8507413}" dt="2020-02-11T10:37:56.207" v="61" actId="2696"/>
        <pc:sldMkLst>
          <pc:docMk/>
          <pc:sldMk cId="2926049120" sldId="321"/>
        </pc:sldMkLst>
      </pc:sldChg>
      <pc:sldChg chg="del">
        <pc:chgData name="Erik Král" userId="e92e8e71-05aa-4c44-9728-5ff1a0a20d65" providerId="ADAL" clId="{8F10A794-BDC4-4CE8-A192-CDA8B8507413}" dt="2020-02-11T10:37:56.207" v="60" actId="2696"/>
        <pc:sldMkLst>
          <pc:docMk/>
          <pc:sldMk cId="3672641525" sldId="322"/>
        </pc:sldMkLst>
      </pc:sldChg>
      <pc:sldChg chg="del">
        <pc:chgData name="Erik Král" userId="e92e8e71-05aa-4c44-9728-5ff1a0a20d65" providerId="ADAL" clId="{8F10A794-BDC4-4CE8-A192-CDA8B8507413}" dt="2020-02-11T10:37:56.223" v="62" actId="2696"/>
        <pc:sldMkLst>
          <pc:docMk/>
          <pc:sldMk cId="1219101" sldId="324"/>
        </pc:sldMkLst>
      </pc:sldChg>
      <pc:sldChg chg="del">
        <pc:chgData name="Erik Král" userId="e92e8e71-05aa-4c44-9728-5ff1a0a20d65" providerId="ADAL" clId="{8F10A794-BDC4-4CE8-A192-CDA8B8507413}" dt="2020-02-11T10:37:56.223" v="63" actId="2696"/>
        <pc:sldMkLst>
          <pc:docMk/>
          <pc:sldMk cId="2209659173" sldId="325"/>
        </pc:sldMkLst>
      </pc:sldChg>
      <pc:sldChg chg="del">
        <pc:chgData name="Erik Král" userId="e92e8e71-05aa-4c44-9728-5ff1a0a20d65" providerId="ADAL" clId="{8F10A794-BDC4-4CE8-A192-CDA8B8507413}" dt="2020-02-11T10:37:56.238" v="64" actId="2696"/>
        <pc:sldMkLst>
          <pc:docMk/>
          <pc:sldMk cId="2303606054" sldId="326"/>
        </pc:sldMkLst>
      </pc:sldChg>
      <pc:sldChg chg="del">
        <pc:chgData name="Erik Král" userId="e92e8e71-05aa-4c44-9728-5ff1a0a20d65" providerId="ADAL" clId="{8F10A794-BDC4-4CE8-A192-CDA8B8507413}" dt="2020-02-11T10:37:56.254" v="65" actId="2696"/>
        <pc:sldMkLst>
          <pc:docMk/>
          <pc:sldMk cId="2690019927" sldId="327"/>
        </pc:sldMkLst>
      </pc:sldChg>
      <pc:sldChg chg="del">
        <pc:chgData name="Erik Král" userId="e92e8e71-05aa-4c44-9728-5ff1a0a20d65" providerId="ADAL" clId="{8F10A794-BDC4-4CE8-A192-CDA8B8507413}" dt="2020-02-11T10:37:56.270" v="66" actId="2696"/>
        <pc:sldMkLst>
          <pc:docMk/>
          <pc:sldMk cId="453746848" sldId="328"/>
        </pc:sldMkLst>
      </pc:sldChg>
      <pc:sldChg chg="del">
        <pc:chgData name="Erik Král" userId="e92e8e71-05aa-4c44-9728-5ff1a0a20d65" providerId="ADAL" clId="{8F10A794-BDC4-4CE8-A192-CDA8B8507413}" dt="2020-02-11T10:37:56.276" v="67" actId="2696"/>
        <pc:sldMkLst>
          <pc:docMk/>
          <pc:sldMk cId="250847482" sldId="329"/>
        </pc:sldMkLst>
      </pc:sldChg>
      <pc:sldChg chg="del">
        <pc:chgData name="Erik Král" userId="e92e8e71-05aa-4c44-9728-5ff1a0a20d65" providerId="ADAL" clId="{8F10A794-BDC4-4CE8-A192-CDA8B8507413}" dt="2020-02-11T10:37:56.292" v="68" actId="2696"/>
        <pc:sldMkLst>
          <pc:docMk/>
          <pc:sldMk cId="792419813" sldId="330"/>
        </pc:sldMkLst>
      </pc:sldChg>
      <pc:sldChg chg="del">
        <pc:chgData name="Erik Král" userId="e92e8e71-05aa-4c44-9728-5ff1a0a20d65" providerId="ADAL" clId="{8F10A794-BDC4-4CE8-A192-CDA8B8507413}" dt="2020-02-11T10:37:56.292" v="69" actId="2696"/>
        <pc:sldMkLst>
          <pc:docMk/>
          <pc:sldMk cId="1256706702" sldId="331"/>
        </pc:sldMkLst>
      </pc:sldChg>
      <pc:sldChg chg="del">
        <pc:chgData name="Erik Král" userId="e92e8e71-05aa-4c44-9728-5ff1a0a20d65" providerId="ADAL" clId="{8F10A794-BDC4-4CE8-A192-CDA8B8507413}" dt="2020-02-11T10:37:56.307" v="70" actId="2696"/>
        <pc:sldMkLst>
          <pc:docMk/>
          <pc:sldMk cId="3311449578" sldId="332"/>
        </pc:sldMkLst>
      </pc:sldChg>
      <pc:sldChg chg="del">
        <pc:chgData name="Erik Král" userId="e92e8e71-05aa-4c44-9728-5ff1a0a20d65" providerId="ADAL" clId="{8F10A794-BDC4-4CE8-A192-CDA8B8507413}" dt="2020-02-11T10:37:56.307" v="71" actId="2696"/>
        <pc:sldMkLst>
          <pc:docMk/>
          <pc:sldMk cId="3186895851" sldId="333"/>
        </pc:sldMkLst>
      </pc:sldChg>
      <pc:sldChg chg="del">
        <pc:chgData name="Erik Král" userId="e92e8e71-05aa-4c44-9728-5ff1a0a20d65" providerId="ADAL" clId="{8F10A794-BDC4-4CE8-A192-CDA8B8507413}" dt="2020-02-11T10:37:56.339" v="73" actId="2696"/>
        <pc:sldMkLst>
          <pc:docMk/>
          <pc:sldMk cId="3870258253" sldId="334"/>
        </pc:sldMkLst>
      </pc:sldChg>
      <pc:sldChg chg="del">
        <pc:chgData name="Erik Král" userId="e92e8e71-05aa-4c44-9728-5ff1a0a20d65" providerId="ADAL" clId="{8F10A794-BDC4-4CE8-A192-CDA8B8507413}" dt="2020-02-11T10:37:56.323" v="72" actId="2696"/>
        <pc:sldMkLst>
          <pc:docMk/>
          <pc:sldMk cId="3672845639" sldId="335"/>
        </pc:sldMkLst>
      </pc:sldChg>
      <pc:sldChg chg="del">
        <pc:chgData name="Erik Král" userId="e92e8e71-05aa-4c44-9728-5ff1a0a20d65" providerId="ADAL" clId="{8F10A794-BDC4-4CE8-A192-CDA8B8507413}" dt="2020-02-11T10:37:56.339" v="74" actId="2696"/>
        <pc:sldMkLst>
          <pc:docMk/>
          <pc:sldMk cId="2089905226" sldId="336"/>
        </pc:sldMkLst>
      </pc:sldChg>
      <pc:sldChg chg="del">
        <pc:chgData name="Erik Král" userId="e92e8e71-05aa-4c44-9728-5ff1a0a20d65" providerId="ADAL" clId="{8F10A794-BDC4-4CE8-A192-CDA8B8507413}" dt="2020-02-11T10:37:56.354" v="75" actId="2696"/>
        <pc:sldMkLst>
          <pc:docMk/>
          <pc:sldMk cId="3540092561" sldId="337"/>
        </pc:sldMkLst>
      </pc:sldChg>
      <pc:sldChg chg="del">
        <pc:chgData name="Erik Král" userId="e92e8e71-05aa-4c44-9728-5ff1a0a20d65" providerId="ADAL" clId="{8F10A794-BDC4-4CE8-A192-CDA8B8507413}" dt="2020-02-11T10:37:56.370" v="76" actId="2696"/>
        <pc:sldMkLst>
          <pc:docMk/>
          <pc:sldMk cId="177808906" sldId="338"/>
        </pc:sldMkLst>
      </pc:sldChg>
      <pc:sldChg chg="del">
        <pc:chgData name="Erik Král" userId="e92e8e71-05aa-4c44-9728-5ff1a0a20d65" providerId="ADAL" clId="{8F10A794-BDC4-4CE8-A192-CDA8B8507413}" dt="2020-02-11T10:37:56.376" v="77" actId="2696"/>
        <pc:sldMkLst>
          <pc:docMk/>
          <pc:sldMk cId="1520683746" sldId="339"/>
        </pc:sldMkLst>
      </pc:sldChg>
      <pc:sldChg chg="del">
        <pc:chgData name="Erik Král" userId="e92e8e71-05aa-4c44-9728-5ff1a0a20d65" providerId="ADAL" clId="{8F10A794-BDC4-4CE8-A192-CDA8B8507413}" dt="2020-02-11T10:37:56.408" v="80" actId="2696"/>
        <pc:sldMkLst>
          <pc:docMk/>
          <pc:sldMk cId="1272010923" sldId="340"/>
        </pc:sldMkLst>
      </pc:sldChg>
      <pc:sldChg chg="del">
        <pc:chgData name="Erik Král" userId="e92e8e71-05aa-4c44-9728-5ff1a0a20d65" providerId="ADAL" clId="{8F10A794-BDC4-4CE8-A192-CDA8B8507413}" dt="2020-02-11T10:37:56.423" v="81" actId="2696"/>
        <pc:sldMkLst>
          <pc:docMk/>
          <pc:sldMk cId="869914161" sldId="341"/>
        </pc:sldMkLst>
      </pc:sldChg>
      <pc:sldChg chg="del">
        <pc:chgData name="Erik Král" userId="e92e8e71-05aa-4c44-9728-5ff1a0a20d65" providerId="ADAL" clId="{8F10A794-BDC4-4CE8-A192-CDA8B8507413}" dt="2020-02-11T10:37:56.423" v="82" actId="2696"/>
        <pc:sldMkLst>
          <pc:docMk/>
          <pc:sldMk cId="3274088145" sldId="342"/>
        </pc:sldMkLst>
      </pc:sldChg>
      <pc:sldChg chg="del">
        <pc:chgData name="Erik Král" userId="e92e8e71-05aa-4c44-9728-5ff1a0a20d65" providerId="ADAL" clId="{8F10A794-BDC4-4CE8-A192-CDA8B8507413}" dt="2020-02-11T10:37:56.392" v="78" actId="2696"/>
        <pc:sldMkLst>
          <pc:docMk/>
          <pc:sldMk cId="2171551296" sldId="343"/>
        </pc:sldMkLst>
      </pc:sldChg>
      <pc:sldChg chg="del">
        <pc:chgData name="Erik Král" userId="e92e8e71-05aa-4c44-9728-5ff1a0a20d65" providerId="ADAL" clId="{8F10A794-BDC4-4CE8-A192-CDA8B8507413}" dt="2020-02-11T10:37:56.392" v="79" actId="2696"/>
        <pc:sldMkLst>
          <pc:docMk/>
          <pc:sldMk cId="2885595557" sldId="345"/>
        </pc:sldMkLst>
      </pc:sldChg>
      <pc:sldChg chg="del">
        <pc:chgData name="Erik Král" userId="e92e8e71-05aa-4c44-9728-5ff1a0a20d65" providerId="ADAL" clId="{8F10A794-BDC4-4CE8-A192-CDA8B8507413}" dt="2020-02-11T10:37:56.439" v="83" actId="2696"/>
        <pc:sldMkLst>
          <pc:docMk/>
          <pc:sldMk cId="1439440358" sldId="346"/>
        </pc:sldMkLst>
      </pc:sldChg>
      <pc:sldChg chg="del">
        <pc:chgData name="Erik Král" userId="e92e8e71-05aa-4c44-9728-5ff1a0a20d65" providerId="ADAL" clId="{8F10A794-BDC4-4CE8-A192-CDA8B8507413}" dt="2020-02-11T10:37:56.455" v="84" actId="2696"/>
        <pc:sldMkLst>
          <pc:docMk/>
          <pc:sldMk cId="2944467357" sldId="347"/>
        </pc:sldMkLst>
      </pc:sldChg>
      <pc:sldChg chg="del">
        <pc:chgData name="Erik Král" userId="e92e8e71-05aa-4c44-9728-5ff1a0a20d65" providerId="ADAL" clId="{8F10A794-BDC4-4CE8-A192-CDA8B8507413}" dt="2020-02-11T10:37:56.470" v="85" actId="2696"/>
        <pc:sldMkLst>
          <pc:docMk/>
          <pc:sldMk cId="3891727414" sldId="349"/>
        </pc:sldMkLst>
      </pc:sldChg>
      <pc:sldChg chg="del">
        <pc:chgData name="Erik Král" userId="e92e8e71-05aa-4c44-9728-5ff1a0a20d65" providerId="ADAL" clId="{8F10A794-BDC4-4CE8-A192-CDA8B8507413}" dt="2020-02-11T10:37:56.477" v="86" actId="2696"/>
        <pc:sldMkLst>
          <pc:docMk/>
          <pc:sldMk cId="1637646855" sldId="350"/>
        </pc:sldMkLst>
      </pc:sldChg>
      <pc:sldChg chg="del">
        <pc:chgData name="Erik Král" userId="e92e8e71-05aa-4c44-9728-5ff1a0a20d65" providerId="ADAL" clId="{8F10A794-BDC4-4CE8-A192-CDA8B8507413}" dt="2020-02-11T10:37:56.492" v="87" actId="2696"/>
        <pc:sldMkLst>
          <pc:docMk/>
          <pc:sldMk cId="1006595225" sldId="353"/>
        </pc:sldMkLst>
      </pc:sldChg>
      <pc:sldChg chg="del">
        <pc:chgData name="Erik Král" userId="e92e8e71-05aa-4c44-9728-5ff1a0a20d65" providerId="ADAL" clId="{8F10A794-BDC4-4CE8-A192-CDA8B8507413}" dt="2020-02-11T10:37:56.492" v="88" actId="2696"/>
        <pc:sldMkLst>
          <pc:docMk/>
          <pc:sldMk cId="3845975114" sldId="354"/>
        </pc:sldMkLst>
      </pc:sldChg>
      <pc:sldChg chg="del">
        <pc:chgData name="Erik Král" userId="e92e8e71-05aa-4c44-9728-5ff1a0a20d65" providerId="ADAL" clId="{8F10A794-BDC4-4CE8-A192-CDA8B8507413}" dt="2020-02-11T10:37:56.508" v="89" actId="2696"/>
        <pc:sldMkLst>
          <pc:docMk/>
          <pc:sldMk cId="3762667847" sldId="355"/>
        </pc:sldMkLst>
      </pc:sldChg>
      <pc:sldChg chg="del">
        <pc:chgData name="Erik Král" userId="e92e8e71-05aa-4c44-9728-5ff1a0a20d65" providerId="ADAL" clId="{8F10A794-BDC4-4CE8-A192-CDA8B8507413}" dt="2020-02-11T10:37:56.508" v="90" actId="2696"/>
        <pc:sldMkLst>
          <pc:docMk/>
          <pc:sldMk cId="1897810051" sldId="356"/>
        </pc:sldMkLst>
      </pc:sldChg>
      <pc:sldChg chg="del">
        <pc:chgData name="Erik Král" userId="e92e8e71-05aa-4c44-9728-5ff1a0a20d65" providerId="ADAL" clId="{8F10A794-BDC4-4CE8-A192-CDA8B8507413}" dt="2020-02-11T10:37:56.524" v="91" actId="2696"/>
        <pc:sldMkLst>
          <pc:docMk/>
          <pc:sldMk cId="2280542256" sldId="357"/>
        </pc:sldMkLst>
      </pc:sldChg>
      <pc:sldChg chg="del">
        <pc:chgData name="Erik Král" userId="e92e8e71-05aa-4c44-9728-5ff1a0a20d65" providerId="ADAL" clId="{8F10A794-BDC4-4CE8-A192-CDA8B8507413}" dt="2020-02-11T10:37:56.524" v="92" actId="2696"/>
        <pc:sldMkLst>
          <pc:docMk/>
          <pc:sldMk cId="1312671442" sldId="358"/>
        </pc:sldMkLst>
      </pc:sldChg>
      <pc:sldChg chg="del">
        <pc:chgData name="Erik Král" userId="e92e8e71-05aa-4c44-9728-5ff1a0a20d65" providerId="ADAL" clId="{8F10A794-BDC4-4CE8-A192-CDA8B8507413}" dt="2020-02-11T10:37:56.539" v="93" actId="2696"/>
        <pc:sldMkLst>
          <pc:docMk/>
          <pc:sldMk cId="1214146452" sldId="359"/>
        </pc:sldMkLst>
      </pc:sldChg>
      <pc:sldChg chg="del">
        <pc:chgData name="Erik Král" userId="e92e8e71-05aa-4c44-9728-5ff1a0a20d65" providerId="ADAL" clId="{8F10A794-BDC4-4CE8-A192-CDA8B8507413}" dt="2020-02-11T10:37:56.555" v="94" actId="2696"/>
        <pc:sldMkLst>
          <pc:docMk/>
          <pc:sldMk cId="392843037" sldId="360"/>
        </pc:sldMkLst>
      </pc:sldChg>
      <pc:sldChg chg="del">
        <pc:chgData name="Erik Král" userId="e92e8e71-05aa-4c44-9728-5ff1a0a20d65" providerId="ADAL" clId="{8F10A794-BDC4-4CE8-A192-CDA8B8507413}" dt="2020-02-11T10:37:56.555" v="95" actId="2696"/>
        <pc:sldMkLst>
          <pc:docMk/>
          <pc:sldMk cId="1344599778" sldId="361"/>
        </pc:sldMkLst>
      </pc:sldChg>
      <pc:sldChg chg="del">
        <pc:chgData name="Erik Král" userId="e92e8e71-05aa-4c44-9728-5ff1a0a20d65" providerId="ADAL" clId="{8F10A794-BDC4-4CE8-A192-CDA8B8507413}" dt="2020-02-11T10:37:56.570" v="96" actId="2696"/>
        <pc:sldMkLst>
          <pc:docMk/>
          <pc:sldMk cId="2407819192" sldId="362"/>
        </pc:sldMkLst>
      </pc:sldChg>
      <pc:sldChg chg="del">
        <pc:chgData name="Erik Král" userId="e92e8e71-05aa-4c44-9728-5ff1a0a20d65" providerId="ADAL" clId="{8F10A794-BDC4-4CE8-A192-CDA8B8507413}" dt="2020-02-11T10:37:56.577" v="97" actId="2696"/>
        <pc:sldMkLst>
          <pc:docMk/>
          <pc:sldMk cId="20466358" sldId="363"/>
        </pc:sldMkLst>
      </pc:sldChg>
      <pc:sldChg chg="del">
        <pc:chgData name="Erik Král" userId="e92e8e71-05aa-4c44-9728-5ff1a0a20d65" providerId="ADAL" clId="{8F10A794-BDC4-4CE8-A192-CDA8B8507413}" dt="2020-02-11T10:37:56.593" v="98" actId="2696"/>
        <pc:sldMkLst>
          <pc:docMk/>
          <pc:sldMk cId="2200685746" sldId="364"/>
        </pc:sldMkLst>
      </pc:sldChg>
      <pc:sldChg chg="del">
        <pc:chgData name="Erik Král" userId="e92e8e71-05aa-4c44-9728-5ff1a0a20d65" providerId="ADAL" clId="{8F10A794-BDC4-4CE8-A192-CDA8B8507413}" dt="2020-02-11T10:37:56.593" v="99" actId="2696"/>
        <pc:sldMkLst>
          <pc:docMk/>
          <pc:sldMk cId="601886954" sldId="365"/>
        </pc:sldMkLst>
      </pc:sldChg>
      <pc:sldChg chg="del">
        <pc:chgData name="Erik Král" userId="e92e8e71-05aa-4c44-9728-5ff1a0a20d65" providerId="ADAL" clId="{8F10A794-BDC4-4CE8-A192-CDA8B8507413}" dt="2020-02-11T10:37:56.608" v="100" actId="2696"/>
        <pc:sldMkLst>
          <pc:docMk/>
          <pc:sldMk cId="1616579729" sldId="366"/>
        </pc:sldMkLst>
      </pc:sldChg>
      <pc:sldChg chg="del">
        <pc:chgData name="Erik Král" userId="e92e8e71-05aa-4c44-9728-5ff1a0a20d65" providerId="ADAL" clId="{8F10A794-BDC4-4CE8-A192-CDA8B8507413}" dt="2020-02-11T10:37:56.608" v="101" actId="2696"/>
        <pc:sldMkLst>
          <pc:docMk/>
          <pc:sldMk cId="2898124477" sldId="367"/>
        </pc:sldMkLst>
      </pc:sldChg>
    </pc:docChg>
  </pc:docChgLst>
  <pc:docChgLst>
    <pc:chgData name="Erik Král" userId="e92e8e71-05aa-4c44-9728-5ff1a0a20d65" providerId="ADAL" clId="{88EF1D73-A67D-497A-9ABC-921EEC23561A}"/>
    <pc:docChg chg="modSld">
      <pc:chgData name="Erik Král" userId="e92e8e71-05aa-4c44-9728-5ff1a0a20d65" providerId="ADAL" clId="{88EF1D73-A67D-497A-9ABC-921EEC23561A}" dt="2020-02-20T14:47:52.763" v="15" actId="20577"/>
      <pc:docMkLst>
        <pc:docMk/>
      </pc:docMkLst>
      <pc:sldChg chg="modSp">
        <pc:chgData name="Erik Král" userId="e92e8e71-05aa-4c44-9728-5ff1a0a20d65" providerId="ADAL" clId="{88EF1D73-A67D-497A-9ABC-921EEC23561A}" dt="2020-02-20T14:47:52.763" v="15" actId="20577"/>
        <pc:sldMkLst>
          <pc:docMk/>
          <pc:sldMk cId="2128216432" sldId="289"/>
        </pc:sldMkLst>
        <pc:spChg chg="mod">
          <ac:chgData name="Erik Král" userId="e92e8e71-05aa-4c44-9728-5ff1a0a20d65" providerId="ADAL" clId="{88EF1D73-A67D-497A-9ABC-921EEC23561A}" dt="2020-02-20T14:47:52.763" v="15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88EF1D73-A67D-497A-9ABC-921EEC23561A}" dt="2020-02-20T14:47:01.111" v="3" actId="20577"/>
        <pc:sldMkLst>
          <pc:docMk/>
          <pc:sldMk cId="2156808609" sldId="306"/>
        </pc:sldMkLst>
        <pc:spChg chg="mod">
          <ac:chgData name="Erik Král" userId="e92e8e71-05aa-4c44-9728-5ff1a0a20d65" providerId="ADAL" clId="{88EF1D73-A67D-497A-9ABC-921EEC23561A}" dt="2020-02-20T14:47:01.111" v="3" actId="20577"/>
          <ac:spMkLst>
            <pc:docMk/>
            <pc:sldMk cId="2156808609" sldId="306"/>
            <ac:spMk id="3" creationId="{952B63AE-B48C-4B91-8013-AF0E382E1FA3}"/>
          </ac:spMkLst>
        </pc:spChg>
      </pc:sldChg>
      <pc:sldChg chg="modSp">
        <pc:chgData name="Erik Král" userId="e92e8e71-05aa-4c44-9728-5ff1a0a20d65" providerId="ADAL" clId="{88EF1D73-A67D-497A-9ABC-921EEC23561A}" dt="2020-02-20T14:47:26.500" v="5" actId="20577"/>
        <pc:sldMkLst>
          <pc:docMk/>
          <pc:sldMk cId="3598812419" sldId="317"/>
        </pc:sldMkLst>
        <pc:spChg chg="mod">
          <ac:chgData name="Erik Král" userId="e92e8e71-05aa-4c44-9728-5ff1a0a20d65" providerId="ADAL" clId="{88EF1D73-A67D-497A-9ABC-921EEC23561A}" dt="2020-02-20T14:47:26.500" v="5" actId="20577"/>
          <ac:spMkLst>
            <pc:docMk/>
            <pc:sldMk cId="3598812419" sldId="317"/>
            <ac:spMk id="2" creationId="{D818A5FF-0F70-4DCE-B82C-B9C0F5F014B3}"/>
          </ac:spMkLst>
        </pc:spChg>
      </pc:sldChg>
      <pc:sldChg chg="modSp">
        <pc:chgData name="Erik Král" userId="e92e8e71-05aa-4c44-9728-5ff1a0a20d65" providerId="ADAL" clId="{88EF1D73-A67D-497A-9ABC-921EEC23561A}" dt="2020-02-20T14:47:30.203" v="7" actId="20577"/>
        <pc:sldMkLst>
          <pc:docMk/>
          <pc:sldMk cId="1498989984" sldId="318"/>
        </pc:sldMkLst>
        <pc:spChg chg="mod">
          <ac:chgData name="Erik Král" userId="e92e8e71-05aa-4c44-9728-5ff1a0a20d65" providerId="ADAL" clId="{88EF1D73-A67D-497A-9ABC-921EEC23561A}" dt="2020-02-20T14:47:30.203" v="7" actId="20577"/>
          <ac:spMkLst>
            <pc:docMk/>
            <pc:sldMk cId="1498989984" sldId="318"/>
            <ac:spMk id="2" creationId="{D818A5FF-0F70-4DCE-B82C-B9C0F5F014B3}"/>
          </ac:spMkLst>
        </pc:spChg>
      </pc:sldChg>
      <pc:sldChg chg="modSp">
        <pc:chgData name="Erik Král" userId="e92e8e71-05aa-4c44-9728-5ff1a0a20d65" providerId="ADAL" clId="{88EF1D73-A67D-497A-9ABC-921EEC23561A}" dt="2020-02-20T14:46:34.832" v="2" actId="404"/>
        <pc:sldMkLst>
          <pc:docMk/>
          <pc:sldMk cId="772573973" sldId="321"/>
        </pc:sldMkLst>
        <pc:spChg chg="mod">
          <ac:chgData name="Erik Král" userId="e92e8e71-05aa-4c44-9728-5ff1a0a20d65" providerId="ADAL" clId="{88EF1D73-A67D-497A-9ABC-921EEC23561A}" dt="2020-02-20T14:46:34.832" v="2" actId="404"/>
          <ac:spMkLst>
            <pc:docMk/>
            <pc:sldMk cId="772573973" sldId="321"/>
            <ac:spMk id="4" creationId="{0AC28098-F0AB-4EFC-BCE6-86397E71A932}"/>
          </ac:spMkLst>
        </pc:spChg>
      </pc:sldChg>
    </pc:docChg>
  </pc:docChgLst>
  <pc:docChgLst>
    <pc:chgData name="Erik Král" userId="e92e8e71-05aa-4c44-9728-5ff1a0a20d65" providerId="ADAL" clId="{5D1EE04E-5A5F-4A80-A464-206CE761F904}"/>
    <pc:docChg chg="undo custSel addSld modSld sldOrd">
      <pc:chgData name="Erik Král" userId="e92e8e71-05aa-4c44-9728-5ff1a0a20d65" providerId="ADAL" clId="{5D1EE04E-5A5F-4A80-A464-206CE761F904}" dt="2020-02-12T09:53:32.579" v="2030" actId="20577"/>
      <pc:docMkLst>
        <pc:docMk/>
      </pc:docMkLst>
      <pc:sldChg chg="modSp">
        <pc:chgData name="Erik Král" userId="e92e8e71-05aa-4c44-9728-5ff1a0a20d65" providerId="ADAL" clId="{5D1EE04E-5A5F-4A80-A464-206CE761F904}" dt="2020-02-11T12:58:09.880" v="1370" actId="20577"/>
        <pc:sldMkLst>
          <pc:docMk/>
          <pc:sldMk cId="2148507867" sldId="256"/>
        </pc:sldMkLst>
        <pc:spChg chg="mod">
          <ac:chgData name="Erik Král" userId="e92e8e71-05aa-4c44-9728-5ff1a0a20d65" providerId="ADAL" clId="{5D1EE04E-5A5F-4A80-A464-206CE761F904}" dt="2020-02-11T12:58:09.880" v="1370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5D1EE04E-5A5F-4A80-A464-206CE761F904}" dt="2020-02-12T08:26:08.316" v="1521" actId="20577"/>
        <pc:sldMkLst>
          <pc:docMk/>
          <pc:sldMk cId="3410786804" sldId="280"/>
        </pc:sldMkLst>
        <pc:spChg chg="mod">
          <ac:chgData name="Erik Král" userId="e92e8e71-05aa-4c44-9728-5ff1a0a20d65" providerId="ADAL" clId="{5D1EE04E-5A5F-4A80-A464-206CE761F904}" dt="2020-02-12T08:26:08.316" v="1521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5D1EE04E-5A5F-4A80-A464-206CE761F904}" dt="2020-02-11T12:56:20.262" v="1220" actId="20577"/>
        <pc:sldMkLst>
          <pc:docMk/>
          <pc:sldMk cId="590704556" sldId="281"/>
        </pc:sldMkLst>
        <pc:spChg chg="mod">
          <ac:chgData name="Erik Král" userId="e92e8e71-05aa-4c44-9728-5ff1a0a20d65" providerId="ADAL" clId="{5D1EE04E-5A5F-4A80-A464-206CE761F904}" dt="2020-02-11T12:56:20.262" v="1220" actId="20577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5D1EE04E-5A5F-4A80-A464-206CE761F904}" dt="2020-02-11T12:57:01.329" v="1352" actId="20577"/>
        <pc:sldMkLst>
          <pc:docMk/>
          <pc:sldMk cId="2128216432" sldId="289"/>
        </pc:sldMkLst>
        <pc:spChg chg="mod">
          <ac:chgData name="Erik Král" userId="e92e8e71-05aa-4c44-9728-5ff1a0a20d65" providerId="ADAL" clId="{5D1EE04E-5A5F-4A80-A464-206CE761F904}" dt="2020-02-11T12:57:01.329" v="1352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delSp modSp">
        <pc:chgData name="Erik Král" userId="e92e8e71-05aa-4c44-9728-5ff1a0a20d65" providerId="ADAL" clId="{5D1EE04E-5A5F-4A80-A464-206CE761F904}" dt="2020-02-11T13:46:06.183" v="1392" actId="478"/>
        <pc:sldMkLst>
          <pc:docMk/>
          <pc:sldMk cId="2179686236" sldId="292"/>
        </pc:sldMkLst>
        <pc:spChg chg="mod">
          <ac:chgData name="Erik Král" userId="e92e8e71-05aa-4c44-9728-5ff1a0a20d65" providerId="ADAL" clId="{5D1EE04E-5A5F-4A80-A464-206CE761F904}" dt="2020-02-11T13:45:57.847" v="1390" actId="20577"/>
          <ac:spMkLst>
            <pc:docMk/>
            <pc:sldMk cId="2179686236" sldId="292"/>
            <ac:spMk id="2" creationId="{00000000-0000-0000-0000-000000000000}"/>
          </ac:spMkLst>
        </pc:spChg>
        <pc:spChg chg="del mod">
          <ac:chgData name="Erik Král" userId="e92e8e71-05aa-4c44-9728-5ff1a0a20d65" providerId="ADAL" clId="{5D1EE04E-5A5F-4A80-A464-206CE761F904}" dt="2020-02-11T13:46:06.183" v="1392" actId="478"/>
          <ac:spMkLst>
            <pc:docMk/>
            <pc:sldMk cId="2179686236" sldId="292"/>
            <ac:spMk id="3" creationId="{00000000-0000-0000-0000-000000000000}"/>
          </ac:spMkLst>
        </pc:spChg>
        <pc:spChg chg="mod">
          <ac:chgData name="Erik Král" userId="e92e8e71-05aa-4c44-9728-5ff1a0a20d65" providerId="ADAL" clId="{5D1EE04E-5A5F-4A80-A464-206CE761F904}" dt="2020-02-11T13:45:49.492" v="1371"/>
          <ac:spMkLst>
            <pc:docMk/>
            <pc:sldMk cId="2179686236" sldId="292"/>
            <ac:spMk id="4" creationId="{00000000-0000-0000-0000-000000000000}"/>
          </ac:spMkLst>
        </pc:spChg>
      </pc:sldChg>
      <pc:sldChg chg="modSp">
        <pc:chgData name="Erik Král" userId="e92e8e71-05aa-4c44-9728-5ff1a0a20d65" providerId="ADAL" clId="{5D1EE04E-5A5F-4A80-A464-206CE761F904}" dt="2020-02-12T09:33:23.249" v="1956" actId="20577"/>
        <pc:sldMkLst>
          <pc:docMk/>
          <pc:sldMk cId="2389231333" sldId="294"/>
        </pc:sldMkLst>
        <pc:spChg chg="mod">
          <ac:chgData name="Erik Král" userId="e92e8e71-05aa-4c44-9728-5ff1a0a20d65" providerId="ADAL" clId="{5D1EE04E-5A5F-4A80-A464-206CE761F904}" dt="2020-02-12T09:33:23.249" v="1956" actId="20577"/>
          <ac:spMkLst>
            <pc:docMk/>
            <pc:sldMk cId="2389231333" sldId="294"/>
            <ac:spMk id="3" creationId="{E72C982F-D74A-42B9-B33F-85C47BEC0D87}"/>
          </ac:spMkLst>
        </pc:spChg>
      </pc:sldChg>
      <pc:sldChg chg="modSp">
        <pc:chgData name="Erik Král" userId="e92e8e71-05aa-4c44-9728-5ff1a0a20d65" providerId="ADAL" clId="{5D1EE04E-5A5F-4A80-A464-206CE761F904}" dt="2020-02-11T14:02:24.126" v="1493" actId="1076"/>
        <pc:sldMkLst>
          <pc:docMk/>
          <pc:sldMk cId="3109226805" sldId="295"/>
        </pc:sldMkLst>
        <pc:spChg chg="mod">
          <ac:chgData name="Erik Král" userId="e92e8e71-05aa-4c44-9728-5ff1a0a20d65" providerId="ADAL" clId="{5D1EE04E-5A5F-4A80-A464-206CE761F904}" dt="2020-02-11T14:02:24.126" v="1493" actId="1076"/>
          <ac:spMkLst>
            <pc:docMk/>
            <pc:sldMk cId="3109226805" sldId="295"/>
            <ac:spMk id="6" creationId="{C2EBA470-DF0C-4559-8588-1B882AF8F61D}"/>
          </ac:spMkLst>
        </pc:spChg>
      </pc:sldChg>
      <pc:sldChg chg="modSp">
        <pc:chgData name="Erik Král" userId="e92e8e71-05aa-4c44-9728-5ff1a0a20d65" providerId="ADAL" clId="{5D1EE04E-5A5F-4A80-A464-206CE761F904}" dt="2020-02-11T14:02:07.030" v="1491" actId="1076"/>
        <pc:sldMkLst>
          <pc:docMk/>
          <pc:sldMk cId="3492961226" sldId="296"/>
        </pc:sldMkLst>
        <pc:spChg chg="mod">
          <ac:chgData name="Erik Král" userId="e92e8e71-05aa-4c44-9728-5ff1a0a20d65" providerId="ADAL" clId="{5D1EE04E-5A5F-4A80-A464-206CE761F904}" dt="2020-02-11T14:02:07.030" v="1491" actId="1076"/>
          <ac:spMkLst>
            <pc:docMk/>
            <pc:sldMk cId="3492961226" sldId="296"/>
            <ac:spMk id="8" creationId="{225E2545-7C60-4EBC-907F-1978600CBCB4}"/>
          </ac:spMkLst>
        </pc:spChg>
        <pc:spChg chg="mod">
          <ac:chgData name="Erik Král" userId="e92e8e71-05aa-4c44-9728-5ff1a0a20d65" providerId="ADAL" clId="{5D1EE04E-5A5F-4A80-A464-206CE761F904}" dt="2020-02-11T14:02:07.030" v="1491" actId="1076"/>
          <ac:spMkLst>
            <pc:docMk/>
            <pc:sldMk cId="3492961226" sldId="296"/>
            <ac:spMk id="10" creationId="{7CECFAFF-5984-4F0D-B179-1684B8C264B0}"/>
          </ac:spMkLst>
        </pc:spChg>
        <pc:spChg chg="mod">
          <ac:chgData name="Erik Král" userId="e92e8e71-05aa-4c44-9728-5ff1a0a20d65" providerId="ADAL" clId="{5D1EE04E-5A5F-4A80-A464-206CE761F904}" dt="2020-02-11T14:01:57.757" v="1490" actId="1076"/>
          <ac:spMkLst>
            <pc:docMk/>
            <pc:sldMk cId="3492961226" sldId="296"/>
            <ac:spMk id="11" creationId="{BA820190-56BF-44E3-B6C7-E24A576F29B7}"/>
          </ac:spMkLst>
        </pc:spChg>
        <pc:cxnChg chg="mod">
          <ac:chgData name="Erik Král" userId="e92e8e71-05aa-4c44-9728-5ff1a0a20d65" providerId="ADAL" clId="{5D1EE04E-5A5F-4A80-A464-206CE761F904}" dt="2020-02-11T14:02:07.030" v="1491" actId="1076"/>
          <ac:cxnSpMkLst>
            <pc:docMk/>
            <pc:sldMk cId="3492961226" sldId="296"/>
            <ac:cxnSpMk id="7" creationId="{C8C06F9F-971E-4E59-9D47-15896F47D9FB}"/>
          </ac:cxnSpMkLst>
        </pc:cxnChg>
        <pc:cxnChg chg="mod">
          <ac:chgData name="Erik Král" userId="e92e8e71-05aa-4c44-9728-5ff1a0a20d65" providerId="ADAL" clId="{5D1EE04E-5A5F-4A80-A464-206CE761F904}" dt="2020-02-11T14:02:07.030" v="1491" actId="1076"/>
          <ac:cxnSpMkLst>
            <pc:docMk/>
            <pc:sldMk cId="3492961226" sldId="296"/>
            <ac:cxnSpMk id="9" creationId="{BB511CE4-A6CE-4BFE-AFA1-D8EE71BA6646}"/>
          </ac:cxnSpMkLst>
        </pc:cxnChg>
      </pc:sldChg>
      <pc:sldChg chg="modSp">
        <pc:chgData name="Erik Král" userId="e92e8e71-05aa-4c44-9728-5ff1a0a20d65" providerId="ADAL" clId="{5D1EE04E-5A5F-4A80-A464-206CE761F904}" dt="2020-02-11T14:01:45.679" v="1489" actId="1076"/>
        <pc:sldMkLst>
          <pc:docMk/>
          <pc:sldMk cId="1007418665" sldId="297"/>
        </pc:sldMkLst>
        <pc:spChg chg="mod">
          <ac:chgData name="Erik Král" userId="e92e8e71-05aa-4c44-9728-5ff1a0a20d65" providerId="ADAL" clId="{5D1EE04E-5A5F-4A80-A464-206CE761F904}" dt="2020-02-11T14:01:39.597" v="1488" actId="1076"/>
          <ac:spMkLst>
            <pc:docMk/>
            <pc:sldMk cId="1007418665" sldId="297"/>
            <ac:spMk id="6" creationId="{A467401E-662B-412D-BFD3-B27E32EA81A4}"/>
          </ac:spMkLst>
        </pc:spChg>
        <pc:spChg chg="mod">
          <ac:chgData name="Erik Král" userId="e92e8e71-05aa-4c44-9728-5ff1a0a20d65" providerId="ADAL" clId="{5D1EE04E-5A5F-4A80-A464-206CE761F904}" dt="2020-02-11T14:01:45.679" v="1489" actId="1076"/>
          <ac:spMkLst>
            <pc:docMk/>
            <pc:sldMk cId="1007418665" sldId="297"/>
            <ac:spMk id="8" creationId="{DADE9667-4DD5-45B8-B33E-5CC961784389}"/>
          </ac:spMkLst>
        </pc:spChg>
        <pc:cxnChg chg="mod">
          <ac:chgData name="Erik Král" userId="e92e8e71-05aa-4c44-9728-5ff1a0a20d65" providerId="ADAL" clId="{5D1EE04E-5A5F-4A80-A464-206CE761F904}" dt="2020-02-11T14:01:45.679" v="1489" actId="1076"/>
          <ac:cxnSpMkLst>
            <pc:docMk/>
            <pc:sldMk cId="1007418665" sldId="297"/>
            <ac:cxnSpMk id="7" creationId="{2E5846AE-B47E-47AF-B4F5-43CF43DCF2F1}"/>
          </ac:cxnSpMkLst>
        </pc:cxnChg>
      </pc:sldChg>
      <pc:sldChg chg="modSp">
        <pc:chgData name="Erik Král" userId="e92e8e71-05aa-4c44-9728-5ff1a0a20d65" providerId="ADAL" clId="{5D1EE04E-5A5F-4A80-A464-206CE761F904}" dt="2020-02-11T14:01:19.077" v="1484" actId="1076"/>
        <pc:sldMkLst>
          <pc:docMk/>
          <pc:sldMk cId="3105953742" sldId="298"/>
        </pc:sldMkLst>
        <pc:spChg chg="mod">
          <ac:chgData name="Erik Král" userId="e92e8e71-05aa-4c44-9728-5ff1a0a20d65" providerId="ADAL" clId="{5D1EE04E-5A5F-4A80-A464-206CE761F904}" dt="2020-02-11T14:01:19.077" v="1484" actId="1076"/>
          <ac:spMkLst>
            <pc:docMk/>
            <pc:sldMk cId="3105953742" sldId="298"/>
            <ac:spMk id="7" creationId="{79910790-C257-4F1C-890C-D31C368002CA}"/>
          </ac:spMkLst>
        </pc:spChg>
      </pc:sldChg>
      <pc:sldChg chg="modSp">
        <pc:chgData name="Erik Král" userId="e92e8e71-05aa-4c44-9728-5ff1a0a20d65" providerId="ADAL" clId="{5D1EE04E-5A5F-4A80-A464-206CE761F904}" dt="2020-02-12T09:34:34.936" v="1993" actId="20577"/>
        <pc:sldMkLst>
          <pc:docMk/>
          <pc:sldMk cId="1674025395" sldId="299"/>
        </pc:sldMkLst>
        <pc:spChg chg="mod">
          <ac:chgData name="Erik Král" userId="e92e8e71-05aa-4c44-9728-5ff1a0a20d65" providerId="ADAL" clId="{5D1EE04E-5A5F-4A80-A464-206CE761F904}" dt="2020-02-12T09:34:34.936" v="1993" actId="20577"/>
          <ac:spMkLst>
            <pc:docMk/>
            <pc:sldMk cId="1674025395" sldId="299"/>
            <ac:spMk id="2" creationId="{5DB71E29-31B4-4DEE-9FDA-CA3110F886B6}"/>
          </ac:spMkLst>
        </pc:spChg>
        <pc:spChg chg="mod">
          <ac:chgData name="Erik Král" userId="e92e8e71-05aa-4c44-9728-5ff1a0a20d65" providerId="ADAL" clId="{5D1EE04E-5A5F-4A80-A464-206CE761F904}" dt="2020-02-11T14:01:03.830" v="1482" actId="1076"/>
          <ac:spMkLst>
            <pc:docMk/>
            <pc:sldMk cId="1674025395" sldId="299"/>
            <ac:spMk id="6" creationId="{915ABF06-E3E9-4C29-AEFD-2DD8727A1C9F}"/>
          </ac:spMkLst>
        </pc:spChg>
      </pc:sldChg>
      <pc:sldChg chg="modSp">
        <pc:chgData name="Erik Král" userId="e92e8e71-05aa-4c44-9728-5ff1a0a20d65" providerId="ADAL" clId="{5D1EE04E-5A5F-4A80-A464-206CE761F904}" dt="2020-02-12T09:33:58.392" v="1969" actId="20577"/>
        <pc:sldMkLst>
          <pc:docMk/>
          <pc:sldMk cId="3931406416" sldId="300"/>
        </pc:sldMkLst>
        <pc:spChg chg="mod">
          <ac:chgData name="Erik Král" userId="e92e8e71-05aa-4c44-9728-5ff1a0a20d65" providerId="ADAL" clId="{5D1EE04E-5A5F-4A80-A464-206CE761F904}" dt="2020-02-12T09:33:58.392" v="1969" actId="20577"/>
          <ac:spMkLst>
            <pc:docMk/>
            <pc:sldMk cId="3931406416" sldId="300"/>
            <ac:spMk id="2" creationId="{14894953-332C-423B-9554-8F25130FBAA8}"/>
          </ac:spMkLst>
        </pc:spChg>
        <pc:spChg chg="mod">
          <ac:chgData name="Erik Král" userId="e92e8e71-05aa-4c44-9728-5ff1a0a20d65" providerId="ADAL" clId="{5D1EE04E-5A5F-4A80-A464-206CE761F904}" dt="2020-02-11T14:00:53.861" v="1481" actId="1076"/>
          <ac:spMkLst>
            <pc:docMk/>
            <pc:sldMk cId="3931406416" sldId="300"/>
            <ac:spMk id="6" creationId="{5B6DED52-31AE-4F27-A92B-9FDA74B58DCE}"/>
          </ac:spMkLst>
        </pc:spChg>
      </pc:sldChg>
      <pc:sldChg chg="modSp">
        <pc:chgData name="Erik Král" userId="e92e8e71-05aa-4c44-9728-5ff1a0a20d65" providerId="ADAL" clId="{5D1EE04E-5A5F-4A80-A464-206CE761F904}" dt="2020-02-11T14:03:01.726" v="1494" actId="1076"/>
        <pc:sldMkLst>
          <pc:docMk/>
          <pc:sldMk cId="3573670094" sldId="305"/>
        </pc:sldMkLst>
        <pc:spChg chg="mod">
          <ac:chgData name="Erik Král" userId="e92e8e71-05aa-4c44-9728-5ff1a0a20d65" providerId="ADAL" clId="{5D1EE04E-5A5F-4A80-A464-206CE761F904}" dt="2020-02-11T14:03:01.726" v="1494" actId="1076"/>
          <ac:spMkLst>
            <pc:docMk/>
            <pc:sldMk cId="3573670094" sldId="305"/>
            <ac:spMk id="6" creationId="{067E324D-EA65-4287-AE7C-56470D7AE112}"/>
          </ac:spMkLst>
        </pc:spChg>
      </pc:sldChg>
      <pc:sldChg chg="delSp modSp add">
        <pc:chgData name="Erik Král" userId="e92e8e71-05aa-4c44-9728-5ff1a0a20d65" providerId="ADAL" clId="{5D1EE04E-5A5F-4A80-A464-206CE761F904}" dt="2020-02-11T12:26:47.852" v="590" actId="20577"/>
        <pc:sldMkLst>
          <pc:docMk/>
          <pc:sldMk cId="1153204937" sldId="310"/>
        </pc:sldMkLst>
        <pc:spChg chg="mod">
          <ac:chgData name="Erik Král" userId="e92e8e71-05aa-4c44-9728-5ff1a0a20d65" providerId="ADAL" clId="{5D1EE04E-5A5F-4A80-A464-206CE761F904}" dt="2020-02-11T12:26:47.852" v="590" actId="20577"/>
          <ac:spMkLst>
            <pc:docMk/>
            <pc:sldMk cId="1153204937" sldId="310"/>
            <ac:spMk id="2" creationId="{671DC9CC-4E1E-45E2-9162-50626F70ED1D}"/>
          </ac:spMkLst>
        </pc:spChg>
        <pc:spChg chg="mod">
          <ac:chgData name="Erik Král" userId="e92e8e71-05aa-4c44-9728-5ff1a0a20d65" providerId="ADAL" clId="{5D1EE04E-5A5F-4A80-A464-206CE761F904}" dt="2020-02-11T12:14:27.483" v="129" actId="20577"/>
          <ac:spMkLst>
            <pc:docMk/>
            <pc:sldMk cId="1153204937" sldId="310"/>
            <ac:spMk id="3" creationId="{02EB843C-895A-4AC7-8B30-86A7B946BCC7}"/>
          </ac:spMkLst>
        </pc:spChg>
        <pc:spChg chg="del">
          <ac:chgData name="Erik Král" userId="e92e8e71-05aa-4c44-9728-5ff1a0a20d65" providerId="ADAL" clId="{5D1EE04E-5A5F-4A80-A464-206CE761F904}" dt="2020-02-11T12:10:41.957" v="15" actId="478"/>
          <ac:spMkLst>
            <pc:docMk/>
            <pc:sldMk cId="1153204937" sldId="310"/>
            <ac:spMk id="4" creationId="{B82DCEE7-67A1-4A04-906E-57B783BA6B9E}"/>
          </ac:spMkLst>
        </pc:spChg>
      </pc:sldChg>
      <pc:sldChg chg="delSp modSp add">
        <pc:chgData name="Erik Král" userId="e92e8e71-05aa-4c44-9728-5ff1a0a20d65" providerId="ADAL" clId="{5D1EE04E-5A5F-4A80-A464-206CE761F904}" dt="2020-02-11T12:22:16.051" v="497" actId="20577"/>
        <pc:sldMkLst>
          <pc:docMk/>
          <pc:sldMk cId="1601220691" sldId="311"/>
        </pc:sldMkLst>
        <pc:spChg chg="mod">
          <ac:chgData name="Erik Král" userId="e92e8e71-05aa-4c44-9728-5ff1a0a20d65" providerId="ADAL" clId="{5D1EE04E-5A5F-4A80-A464-206CE761F904}" dt="2020-02-11T12:22:16.051" v="497" actId="20577"/>
          <ac:spMkLst>
            <pc:docMk/>
            <pc:sldMk cId="1601220691" sldId="311"/>
            <ac:spMk id="2" creationId="{ED5BEC32-8B2C-413C-8085-D03A9BB541E3}"/>
          </ac:spMkLst>
        </pc:spChg>
        <pc:spChg chg="mod">
          <ac:chgData name="Erik Král" userId="e92e8e71-05aa-4c44-9728-5ff1a0a20d65" providerId="ADAL" clId="{5D1EE04E-5A5F-4A80-A464-206CE761F904}" dt="2020-02-11T12:21:42.090" v="468" actId="20577"/>
          <ac:spMkLst>
            <pc:docMk/>
            <pc:sldMk cId="1601220691" sldId="311"/>
            <ac:spMk id="3" creationId="{8F9DC7ED-09D2-4F1F-B955-0CC6B9A4DBA3}"/>
          </ac:spMkLst>
        </pc:spChg>
        <pc:spChg chg="del">
          <ac:chgData name="Erik Král" userId="e92e8e71-05aa-4c44-9728-5ff1a0a20d65" providerId="ADAL" clId="{5D1EE04E-5A5F-4A80-A464-206CE761F904}" dt="2020-02-11T12:16:39.676" v="311" actId="478"/>
          <ac:spMkLst>
            <pc:docMk/>
            <pc:sldMk cId="1601220691" sldId="311"/>
            <ac:spMk id="4" creationId="{AA680D42-6437-4D8B-93B2-D39568B0DBAA}"/>
          </ac:spMkLst>
        </pc:spChg>
      </pc:sldChg>
      <pc:sldChg chg="addSp delSp modSp add">
        <pc:chgData name="Erik Král" userId="e92e8e71-05aa-4c44-9728-5ff1a0a20d65" providerId="ADAL" clId="{5D1EE04E-5A5F-4A80-A464-206CE761F904}" dt="2020-02-11T12:23:45.210" v="523" actId="1076"/>
        <pc:sldMkLst>
          <pc:docMk/>
          <pc:sldMk cId="1457593246" sldId="312"/>
        </pc:sldMkLst>
        <pc:spChg chg="mod">
          <ac:chgData name="Erik Král" userId="e92e8e71-05aa-4c44-9728-5ff1a0a20d65" providerId="ADAL" clId="{5D1EE04E-5A5F-4A80-A464-206CE761F904}" dt="2020-02-11T12:22:24.972" v="511" actId="20577"/>
          <ac:spMkLst>
            <pc:docMk/>
            <pc:sldMk cId="1457593246" sldId="312"/>
            <ac:spMk id="2" creationId="{214C6D7A-61BA-4709-BD14-E212AEE57B8C}"/>
          </ac:spMkLst>
        </pc:spChg>
        <pc:spChg chg="del">
          <ac:chgData name="Erik Král" userId="e92e8e71-05aa-4c44-9728-5ff1a0a20d65" providerId="ADAL" clId="{5D1EE04E-5A5F-4A80-A464-206CE761F904}" dt="2020-02-11T12:23:20.669" v="513" actId="478"/>
          <ac:spMkLst>
            <pc:docMk/>
            <pc:sldMk cId="1457593246" sldId="312"/>
            <ac:spMk id="3" creationId="{8A76C056-CE21-4A3F-8181-CE3D98C28A26}"/>
          </ac:spMkLst>
        </pc:spChg>
        <pc:spChg chg="del">
          <ac:chgData name="Erik Král" userId="e92e8e71-05aa-4c44-9728-5ff1a0a20d65" providerId="ADAL" clId="{5D1EE04E-5A5F-4A80-A464-206CE761F904}" dt="2020-02-11T12:22:28.493" v="512" actId="478"/>
          <ac:spMkLst>
            <pc:docMk/>
            <pc:sldMk cId="1457593246" sldId="312"/>
            <ac:spMk id="4" creationId="{E6336066-A330-49A4-B663-50B8D0CB7662}"/>
          </ac:spMkLst>
        </pc:spChg>
        <pc:spChg chg="add del mod">
          <ac:chgData name="Erik Král" userId="e92e8e71-05aa-4c44-9728-5ff1a0a20d65" providerId="ADAL" clId="{5D1EE04E-5A5F-4A80-A464-206CE761F904}" dt="2020-02-11T12:23:45.210" v="523" actId="1076"/>
          <ac:spMkLst>
            <pc:docMk/>
            <pc:sldMk cId="1457593246" sldId="312"/>
            <ac:spMk id="6" creationId="{DBC0FE36-34C4-4CF4-BD9A-6A01EC78143E}"/>
          </ac:spMkLst>
        </pc:spChg>
      </pc:sldChg>
      <pc:sldChg chg="addSp delSp modSp add">
        <pc:chgData name="Erik Král" userId="e92e8e71-05aa-4c44-9728-5ff1a0a20d65" providerId="ADAL" clId="{5D1EE04E-5A5F-4A80-A464-206CE761F904}" dt="2020-02-11T12:26:15.219" v="582" actId="1076"/>
        <pc:sldMkLst>
          <pc:docMk/>
          <pc:sldMk cId="1545130114" sldId="313"/>
        </pc:sldMkLst>
        <pc:spChg chg="add mod">
          <ac:chgData name="Erik Král" userId="e92e8e71-05aa-4c44-9728-5ff1a0a20d65" providerId="ADAL" clId="{5D1EE04E-5A5F-4A80-A464-206CE761F904}" dt="2020-02-11T12:26:15.219" v="582" actId="1076"/>
          <ac:spMkLst>
            <pc:docMk/>
            <pc:sldMk cId="1545130114" sldId="313"/>
            <ac:spMk id="3" creationId="{F0829B11-014A-4789-94F2-05FF9621B00D}"/>
          </ac:spMkLst>
        </pc:spChg>
        <pc:spChg chg="del">
          <ac:chgData name="Erik Král" userId="e92e8e71-05aa-4c44-9728-5ff1a0a20d65" providerId="ADAL" clId="{5D1EE04E-5A5F-4A80-A464-206CE761F904}" dt="2020-02-11T12:24:19.109" v="525" actId="478"/>
          <ac:spMkLst>
            <pc:docMk/>
            <pc:sldMk cId="1545130114" sldId="313"/>
            <ac:spMk id="6" creationId="{DBC0FE36-34C4-4CF4-BD9A-6A01EC78143E}"/>
          </ac:spMkLst>
        </pc:spChg>
        <pc:spChg chg="add mod">
          <ac:chgData name="Erik Král" userId="e92e8e71-05aa-4c44-9728-5ff1a0a20d65" providerId="ADAL" clId="{5D1EE04E-5A5F-4A80-A464-206CE761F904}" dt="2020-02-11T12:25:27.234" v="581" actId="20577"/>
          <ac:spMkLst>
            <pc:docMk/>
            <pc:sldMk cId="1545130114" sldId="313"/>
            <ac:spMk id="7" creationId="{12AA39E9-09D6-4A3E-90D6-34905AF1FFFB}"/>
          </ac:spMkLst>
        </pc:spChg>
        <pc:cxnChg chg="add mod">
          <ac:chgData name="Erik Král" userId="e92e8e71-05aa-4c44-9728-5ff1a0a20d65" providerId="ADAL" clId="{5D1EE04E-5A5F-4A80-A464-206CE761F904}" dt="2020-02-11T12:25:25.287" v="572" actId="20577"/>
          <ac:cxnSpMkLst>
            <pc:docMk/>
            <pc:sldMk cId="1545130114" sldId="313"/>
            <ac:cxnSpMk id="8" creationId="{6E1C8347-A59F-429C-AF81-85608780D45F}"/>
          </ac:cxnSpMkLst>
        </pc:cxnChg>
      </pc:sldChg>
      <pc:sldChg chg="modSp add">
        <pc:chgData name="Erik Král" userId="e92e8e71-05aa-4c44-9728-5ff1a0a20d65" providerId="ADAL" clId="{5D1EE04E-5A5F-4A80-A464-206CE761F904}" dt="2020-02-11T12:29:05.050" v="606" actId="27636"/>
        <pc:sldMkLst>
          <pc:docMk/>
          <pc:sldMk cId="1072308874" sldId="314"/>
        </pc:sldMkLst>
        <pc:spChg chg="mod">
          <ac:chgData name="Erik Král" userId="e92e8e71-05aa-4c44-9728-5ff1a0a20d65" providerId="ADAL" clId="{5D1EE04E-5A5F-4A80-A464-206CE761F904}" dt="2020-02-11T12:29:05.050" v="606" actId="27636"/>
          <ac:spMkLst>
            <pc:docMk/>
            <pc:sldMk cId="1072308874" sldId="314"/>
            <ac:spMk id="2" creationId="{671DC9CC-4E1E-45E2-9162-50626F70ED1D}"/>
          </ac:spMkLst>
        </pc:spChg>
      </pc:sldChg>
      <pc:sldChg chg="addSp delSp modSp add">
        <pc:chgData name="Erik Král" userId="e92e8e71-05aa-4c44-9728-5ff1a0a20d65" providerId="ADAL" clId="{5D1EE04E-5A5F-4A80-A464-206CE761F904}" dt="2020-02-11T12:32:49.153" v="677" actId="20577"/>
        <pc:sldMkLst>
          <pc:docMk/>
          <pc:sldMk cId="3521028204" sldId="315"/>
        </pc:sldMkLst>
        <pc:spChg chg="mod">
          <ac:chgData name="Erik Král" userId="e92e8e71-05aa-4c44-9728-5ff1a0a20d65" providerId="ADAL" clId="{5D1EE04E-5A5F-4A80-A464-206CE761F904}" dt="2020-02-11T12:32:49.153" v="677" actId="20577"/>
          <ac:spMkLst>
            <pc:docMk/>
            <pc:sldMk cId="3521028204" sldId="315"/>
            <ac:spMk id="2" creationId="{D818A5FF-0F70-4DCE-B82C-B9C0F5F014B3}"/>
          </ac:spMkLst>
        </pc:spChg>
        <pc:spChg chg="del">
          <ac:chgData name="Erik Král" userId="e92e8e71-05aa-4c44-9728-5ff1a0a20d65" providerId="ADAL" clId="{5D1EE04E-5A5F-4A80-A464-206CE761F904}" dt="2020-02-11T12:28:54.063" v="602" actId="478"/>
          <ac:spMkLst>
            <pc:docMk/>
            <pc:sldMk cId="3521028204" sldId="315"/>
            <ac:spMk id="3" creationId="{E3C31B33-3918-4256-AAE0-034E8D7C8276}"/>
          </ac:spMkLst>
        </pc:spChg>
        <pc:spChg chg="del">
          <ac:chgData name="Erik Král" userId="e92e8e71-05aa-4c44-9728-5ff1a0a20d65" providerId="ADAL" clId="{5D1EE04E-5A5F-4A80-A464-206CE761F904}" dt="2020-02-11T12:29:13.307" v="609" actId="478"/>
          <ac:spMkLst>
            <pc:docMk/>
            <pc:sldMk cId="3521028204" sldId="315"/>
            <ac:spMk id="4" creationId="{9A994914-50FC-46C4-A1FE-5BAFF68740D8}"/>
          </ac:spMkLst>
        </pc:spChg>
        <pc:spChg chg="add del mod">
          <ac:chgData name="Erik Král" userId="e92e8e71-05aa-4c44-9728-5ff1a0a20d65" providerId="ADAL" clId="{5D1EE04E-5A5F-4A80-A464-206CE761F904}" dt="2020-02-11T12:30:43.463" v="623" actId="478"/>
          <ac:spMkLst>
            <pc:docMk/>
            <pc:sldMk cId="3521028204" sldId="315"/>
            <ac:spMk id="6" creationId="{BB51BFDE-59DF-4B85-AC5F-099A2940F391}"/>
          </ac:spMkLst>
        </pc:spChg>
        <pc:spChg chg="add mod">
          <ac:chgData name="Erik Král" userId="e92e8e71-05aa-4c44-9728-5ff1a0a20d65" providerId="ADAL" clId="{5D1EE04E-5A5F-4A80-A464-206CE761F904}" dt="2020-02-11T12:30:52.750" v="629" actId="14100"/>
          <ac:spMkLst>
            <pc:docMk/>
            <pc:sldMk cId="3521028204" sldId="315"/>
            <ac:spMk id="7" creationId="{37B6C3B6-DD8A-499D-B476-4D9A10AAA9F7}"/>
          </ac:spMkLst>
        </pc:spChg>
      </pc:sldChg>
      <pc:sldChg chg="addSp delSp modSp add">
        <pc:chgData name="Erik Král" userId="e92e8e71-05aa-4c44-9728-5ff1a0a20d65" providerId="ADAL" clId="{5D1EE04E-5A5F-4A80-A464-206CE761F904}" dt="2020-02-11T12:34:53.844" v="758" actId="1076"/>
        <pc:sldMkLst>
          <pc:docMk/>
          <pc:sldMk cId="1322523692" sldId="316"/>
        </pc:sldMkLst>
        <pc:spChg chg="mod">
          <ac:chgData name="Erik Král" userId="e92e8e71-05aa-4c44-9728-5ff1a0a20d65" providerId="ADAL" clId="{5D1EE04E-5A5F-4A80-A464-206CE761F904}" dt="2020-02-11T12:32:56.633" v="700" actId="20577"/>
          <ac:spMkLst>
            <pc:docMk/>
            <pc:sldMk cId="1322523692" sldId="316"/>
            <ac:spMk id="2" creationId="{D818A5FF-0F70-4DCE-B82C-B9C0F5F014B3}"/>
          </ac:spMkLst>
        </pc:spChg>
        <pc:spChg chg="add del mod">
          <ac:chgData name="Erik Král" userId="e92e8e71-05aa-4c44-9728-5ff1a0a20d65" providerId="ADAL" clId="{5D1EE04E-5A5F-4A80-A464-206CE761F904}" dt="2020-02-11T12:32:23.070" v="635" actId="478"/>
          <ac:spMkLst>
            <pc:docMk/>
            <pc:sldMk cId="1322523692" sldId="316"/>
            <ac:spMk id="3" creationId="{7BA1DED0-5112-44E8-B129-96911705C3DB}"/>
          </ac:spMkLst>
        </pc:spChg>
        <pc:spChg chg="add mod">
          <ac:chgData name="Erik Král" userId="e92e8e71-05aa-4c44-9728-5ff1a0a20d65" providerId="ADAL" clId="{5D1EE04E-5A5F-4A80-A464-206CE761F904}" dt="2020-02-11T12:34:53.844" v="758" actId="1076"/>
          <ac:spMkLst>
            <pc:docMk/>
            <pc:sldMk cId="1322523692" sldId="316"/>
            <ac:spMk id="4" creationId="{CCB9F746-3632-45FC-88D2-2C8BD6E7B236}"/>
          </ac:spMkLst>
        </pc:spChg>
        <pc:spChg chg="del">
          <ac:chgData name="Erik Král" userId="e92e8e71-05aa-4c44-9728-5ff1a0a20d65" providerId="ADAL" clId="{5D1EE04E-5A5F-4A80-A464-206CE761F904}" dt="2020-02-11T12:31:35.511" v="631" actId="478"/>
          <ac:spMkLst>
            <pc:docMk/>
            <pc:sldMk cId="1322523692" sldId="316"/>
            <ac:spMk id="7" creationId="{37B6C3B6-DD8A-499D-B476-4D9A10AAA9F7}"/>
          </ac:spMkLst>
        </pc:spChg>
      </pc:sldChg>
      <pc:sldChg chg="addSp delSp modSp add">
        <pc:chgData name="Erik Král" userId="e92e8e71-05aa-4c44-9728-5ff1a0a20d65" providerId="ADAL" clId="{5D1EE04E-5A5F-4A80-A464-206CE761F904}" dt="2020-02-11T12:34:58.092" v="759" actId="1076"/>
        <pc:sldMkLst>
          <pc:docMk/>
          <pc:sldMk cId="3598812419" sldId="317"/>
        </pc:sldMkLst>
        <pc:spChg chg="mod">
          <ac:chgData name="Erik Král" userId="e92e8e71-05aa-4c44-9728-5ff1a0a20d65" providerId="ADAL" clId="{5D1EE04E-5A5F-4A80-A464-206CE761F904}" dt="2020-02-11T12:33:14.177" v="751" actId="20577"/>
          <ac:spMkLst>
            <pc:docMk/>
            <pc:sldMk cId="3598812419" sldId="317"/>
            <ac:spMk id="2" creationId="{D818A5FF-0F70-4DCE-B82C-B9C0F5F014B3}"/>
          </ac:spMkLst>
        </pc:spChg>
        <pc:spChg chg="add mod">
          <ac:chgData name="Erik Král" userId="e92e8e71-05aa-4c44-9728-5ff1a0a20d65" providerId="ADAL" clId="{5D1EE04E-5A5F-4A80-A464-206CE761F904}" dt="2020-02-11T12:34:58.092" v="759" actId="1076"/>
          <ac:spMkLst>
            <pc:docMk/>
            <pc:sldMk cId="3598812419" sldId="317"/>
            <ac:spMk id="3" creationId="{A8157A30-DD32-4438-ABDC-22E39944BFB8}"/>
          </ac:spMkLst>
        </pc:spChg>
        <pc:spChg chg="del">
          <ac:chgData name="Erik Král" userId="e92e8e71-05aa-4c44-9728-5ff1a0a20d65" providerId="ADAL" clId="{5D1EE04E-5A5F-4A80-A464-206CE761F904}" dt="2020-02-11T12:33:19.111" v="752" actId="478"/>
          <ac:spMkLst>
            <pc:docMk/>
            <pc:sldMk cId="3598812419" sldId="317"/>
            <ac:spMk id="4" creationId="{CCB9F746-3632-45FC-88D2-2C8BD6E7B236}"/>
          </ac:spMkLst>
        </pc:spChg>
      </pc:sldChg>
      <pc:sldChg chg="addSp delSp modSp add">
        <pc:chgData name="Erik Král" userId="e92e8e71-05aa-4c44-9728-5ff1a0a20d65" providerId="ADAL" clId="{5D1EE04E-5A5F-4A80-A464-206CE761F904}" dt="2020-02-11T12:35:41.748" v="771" actId="1076"/>
        <pc:sldMkLst>
          <pc:docMk/>
          <pc:sldMk cId="1498989984" sldId="318"/>
        </pc:sldMkLst>
        <pc:spChg chg="mod">
          <ac:chgData name="Erik Král" userId="e92e8e71-05aa-4c44-9728-5ff1a0a20d65" providerId="ADAL" clId="{5D1EE04E-5A5F-4A80-A464-206CE761F904}" dt="2020-02-11T12:35:13.514" v="764" actId="20577"/>
          <ac:spMkLst>
            <pc:docMk/>
            <pc:sldMk cId="1498989984" sldId="318"/>
            <ac:spMk id="2" creationId="{D818A5FF-0F70-4DCE-B82C-B9C0F5F014B3}"/>
          </ac:spMkLst>
        </pc:spChg>
        <pc:spChg chg="del">
          <ac:chgData name="Erik Král" userId="e92e8e71-05aa-4c44-9728-5ff1a0a20d65" providerId="ADAL" clId="{5D1EE04E-5A5F-4A80-A464-206CE761F904}" dt="2020-02-11T12:35:27.535" v="765" actId="478"/>
          <ac:spMkLst>
            <pc:docMk/>
            <pc:sldMk cId="1498989984" sldId="318"/>
            <ac:spMk id="3" creationId="{A8157A30-DD32-4438-ABDC-22E39944BFB8}"/>
          </ac:spMkLst>
        </pc:spChg>
        <pc:spChg chg="add mod">
          <ac:chgData name="Erik Král" userId="e92e8e71-05aa-4c44-9728-5ff1a0a20d65" providerId="ADAL" clId="{5D1EE04E-5A5F-4A80-A464-206CE761F904}" dt="2020-02-11T12:35:41.748" v="771" actId="1076"/>
          <ac:spMkLst>
            <pc:docMk/>
            <pc:sldMk cId="1498989984" sldId="318"/>
            <ac:spMk id="4" creationId="{27B25E91-9388-447E-B02C-D6E8374EE6C6}"/>
          </ac:spMkLst>
        </pc:spChg>
      </pc:sldChg>
      <pc:sldChg chg="addSp delSp modSp add ord">
        <pc:chgData name="Erik Král" userId="e92e8e71-05aa-4c44-9728-5ff1a0a20d65" providerId="ADAL" clId="{5D1EE04E-5A5F-4A80-A464-206CE761F904}" dt="2020-02-11T13:59:02.413" v="1470" actId="1076"/>
        <pc:sldMkLst>
          <pc:docMk/>
          <pc:sldMk cId="87553576" sldId="319"/>
        </pc:sldMkLst>
        <pc:spChg chg="mod">
          <ac:chgData name="Erik Král" userId="e92e8e71-05aa-4c44-9728-5ff1a0a20d65" providerId="ADAL" clId="{5D1EE04E-5A5F-4A80-A464-206CE761F904}" dt="2020-02-11T13:55:40.080" v="1407" actId="20577"/>
          <ac:spMkLst>
            <pc:docMk/>
            <pc:sldMk cId="87553576" sldId="319"/>
            <ac:spMk id="2" creationId="{44AB1172-F01F-48BF-8F76-B2FC38BF2557}"/>
          </ac:spMkLst>
        </pc:spChg>
        <pc:spChg chg="mod">
          <ac:chgData name="Erik Král" userId="e92e8e71-05aa-4c44-9728-5ff1a0a20d65" providerId="ADAL" clId="{5D1EE04E-5A5F-4A80-A464-206CE761F904}" dt="2020-02-11T13:58:59.110" v="1469" actId="12"/>
          <ac:spMkLst>
            <pc:docMk/>
            <pc:sldMk cId="87553576" sldId="319"/>
            <ac:spMk id="3" creationId="{05D3A61C-CBA5-4014-8506-D3CB458384C2}"/>
          </ac:spMkLst>
        </pc:spChg>
        <pc:spChg chg="del">
          <ac:chgData name="Erik Král" userId="e92e8e71-05aa-4c44-9728-5ff1a0a20d65" providerId="ADAL" clId="{5D1EE04E-5A5F-4A80-A464-206CE761F904}" dt="2020-02-11T13:56:00.322" v="1460" actId="478"/>
          <ac:spMkLst>
            <pc:docMk/>
            <pc:sldMk cId="87553576" sldId="319"/>
            <ac:spMk id="4" creationId="{76CC8AEF-625E-418F-A45F-4978EDB7B956}"/>
          </ac:spMkLst>
        </pc:spChg>
        <pc:spChg chg="add mod">
          <ac:chgData name="Erik Král" userId="e92e8e71-05aa-4c44-9728-5ff1a0a20d65" providerId="ADAL" clId="{5D1EE04E-5A5F-4A80-A464-206CE761F904}" dt="2020-02-11T13:59:02.413" v="1470" actId="1076"/>
          <ac:spMkLst>
            <pc:docMk/>
            <pc:sldMk cId="87553576" sldId="319"/>
            <ac:spMk id="6" creationId="{7E7064E7-8A62-47EA-8782-B5C89D89B164}"/>
          </ac:spMkLst>
        </pc:spChg>
      </pc:sldChg>
      <pc:sldChg chg="delSp modSp add ord">
        <pc:chgData name="Erik Král" userId="e92e8e71-05aa-4c44-9728-5ff1a0a20d65" providerId="ADAL" clId="{5D1EE04E-5A5F-4A80-A464-206CE761F904}" dt="2020-02-12T09:53:24.645" v="2022" actId="20577"/>
        <pc:sldMkLst>
          <pc:docMk/>
          <pc:sldMk cId="341083834" sldId="320"/>
        </pc:sldMkLst>
        <pc:spChg chg="mod">
          <ac:chgData name="Erik Král" userId="e92e8e71-05aa-4c44-9728-5ff1a0a20d65" providerId="ADAL" clId="{5D1EE04E-5A5F-4A80-A464-206CE761F904}" dt="2020-02-12T09:53:24.645" v="2022" actId="20577"/>
          <ac:spMkLst>
            <pc:docMk/>
            <pc:sldMk cId="341083834" sldId="320"/>
            <ac:spMk id="2" creationId="{FA53AE91-EAF4-492B-B01B-6F0444BF5AD6}"/>
          </ac:spMkLst>
        </pc:spChg>
        <pc:spChg chg="mod">
          <ac:chgData name="Erik Král" userId="e92e8e71-05aa-4c44-9728-5ff1a0a20d65" providerId="ADAL" clId="{5D1EE04E-5A5F-4A80-A464-206CE761F904}" dt="2020-02-12T09:53:16.999" v="2014" actId="20577"/>
          <ac:spMkLst>
            <pc:docMk/>
            <pc:sldMk cId="341083834" sldId="320"/>
            <ac:spMk id="3" creationId="{74DA51F0-F203-4FAF-9014-C048A2E76B45}"/>
          </ac:spMkLst>
        </pc:spChg>
        <pc:spChg chg="del">
          <ac:chgData name="Erik Král" userId="e92e8e71-05aa-4c44-9728-5ff1a0a20d65" providerId="ADAL" clId="{5D1EE04E-5A5F-4A80-A464-206CE761F904}" dt="2020-02-12T08:28:23.544" v="1930" actId="478"/>
          <ac:spMkLst>
            <pc:docMk/>
            <pc:sldMk cId="341083834" sldId="320"/>
            <ac:spMk id="4" creationId="{14ECE18E-DF61-46CA-9627-00779CB53D98}"/>
          </ac:spMkLst>
        </pc:spChg>
      </pc:sldChg>
      <pc:sldChg chg="addSp delSp modSp add">
        <pc:chgData name="Erik Král" userId="e92e8e71-05aa-4c44-9728-5ff1a0a20d65" providerId="ADAL" clId="{5D1EE04E-5A5F-4A80-A464-206CE761F904}" dt="2020-02-12T09:53:32.579" v="2030" actId="20577"/>
        <pc:sldMkLst>
          <pc:docMk/>
          <pc:sldMk cId="772573973" sldId="321"/>
        </pc:sldMkLst>
        <pc:spChg chg="mod">
          <ac:chgData name="Erik Král" userId="e92e8e71-05aa-4c44-9728-5ff1a0a20d65" providerId="ADAL" clId="{5D1EE04E-5A5F-4A80-A464-206CE761F904}" dt="2020-02-12T09:53:32.579" v="2030" actId="20577"/>
          <ac:spMkLst>
            <pc:docMk/>
            <pc:sldMk cId="772573973" sldId="321"/>
            <ac:spMk id="2" creationId="{8B5CAA66-3818-43E2-B177-A9EA9A59BA1E}"/>
          </ac:spMkLst>
        </pc:spChg>
        <pc:spChg chg="del">
          <ac:chgData name="Erik Král" userId="e92e8e71-05aa-4c44-9728-5ff1a0a20d65" providerId="ADAL" clId="{5D1EE04E-5A5F-4A80-A464-206CE761F904}" dt="2020-02-12T09:37:35.632" v="2001" actId="478"/>
          <ac:spMkLst>
            <pc:docMk/>
            <pc:sldMk cId="772573973" sldId="321"/>
            <ac:spMk id="3" creationId="{454897CA-A4D5-4E81-9A7E-5942D3527BA2}"/>
          </ac:spMkLst>
        </pc:spChg>
        <pc:spChg chg="add mod">
          <ac:chgData name="Erik Král" userId="e92e8e71-05aa-4c44-9728-5ff1a0a20d65" providerId="ADAL" clId="{5D1EE04E-5A5F-4A80-A464-206CE761F904}" dt="2020-02-12T09:37:53.798" v="2005" actId="20577"/>
          <ac:spMkLst>
            <pc:docMk/>
            <pc:sldMk cId="772573973" sldId="321"/>
            <ac:spMk id="4" creationId="{0AC28098-F0AB-4EFC-BCE6-86397E71A932}"/>
          </ac:spMkLst>
        </pc:spChg>
        <pc:spChg chg="del">
          <ac:chgData name="Erik Král" userId="e92e8e71-05aa-4c44-9728-5ff1a0a20d65" providerId="ADAL" clId="{5D1EE04E-5A5F-4A80-A464-206CE761F904}" dt="2020-02-12T09:32:15.874" v="1944" actId="478"/>
          <ac:spMkLst>
            <pc:docMk/>
            <pc:sldMk cId="772573973" sldId="321"/>
            <ac:spMk id="4" creationId="{60CFE68F-2946-4B17-A0A1-3F2CDF20A8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single-dimensional-array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/>
              <a:t>Jednorozměrná pole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894953-332C-423B-9554-8F25130F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hodnot jednotlivých prvků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72DEA4-BAA4-4F63-B207-C11AC559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896256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Prvky změníme pomocí operátoru indexace.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F3622D2-D9EC-47AE-9129-52DE9EAC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B6DED52-31AE-4F27-A92B-9FDA74B58DCE}"/>
              </a:ext>
            </a:extLst>
          </p:cNvPr>
          <p:cNvSpPr/>
          <p:nvPr/>
        </p:nvSpPr>
        <p:spPr>
          <a:xfrm>
            <a:off x="609600" y="2880000"/>
            <a:ext cx="74022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pole[0] = 7;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pole[1] = 8;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pole[2] = 9;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(pole[0]);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7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(pole[1]);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8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(pole[2]);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9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3140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B71E29-31B4-4DEE-9FDA-CA3110F8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hodnot celého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8D628A-F815-4A4A-98C2-87C88B0F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47799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Prvkům pole</a:t>
            </a:r>
            <a:r>
              <a:rPr lang="en-US" dirty="0"/>
              <a:t> je </a:t>
            </a:r>
            <a:r>
              <a:rPr lang="en-US" dirty="0" err="1"/>
              <a:t>tak</a:t>
            </a:r>
            <a:r>
              <a:rPr lang="cs-CZ" dirty="0"/>
              <a:t>é možné přiřadit nové hodnoty stejným způsobem jako při inicializaci s výjimkou posledního způsobu.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224DDB-BC1E-4CAB-8179-3392CC90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15ABF06-E3E9-4C29-AEFD-2DD8727A1C9F}"/>
              </a:ext>
            </a:extLst>
          </p:cNvPr>
          <p:cNvSpPr/>
          <p:nvPr/>
        </p:nvSpPr>
        <p:spPr>
          <a:xfrm>
            <a:off x="609600" y="2880000"/>
            <a:ext cx="63896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{ 4, 5, 6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7, 8, 9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10, 11, 12 };</a:t>
            </a:r>
          </a:p>
          <a:p>
            <a:r>
              <a:rPr lang="cs-CZ" sz="24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pole = { 13, 14, 15 };</a:t>
            </a:r>
            <a:endParaRPr lang="cs-CZ" sz="24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02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AB1172-F01F-48BF-8F76-B2FC38BF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Délka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D3A61C-CBA5-4014-8506-D3CB4583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Délku pole zjistíme pomocí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Length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DC8272-DC56-4380-9FDD-E853D5F2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E7064E7-8A62-47EA-8782-B5C89D89B164}"/>
              </a:ext>
            </a:extLst>
          </p:cNvPr>
          <p:cNvSpPr/>
          <p:nvPr/>
        </p:nvSpPr>
        <p:spPr>
          <a:xfrm>
            <a:off x="6096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delka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pole.Length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8000"/>
                </a:solidFill>
                <a:latin typeface="Consolas" panose="020B0609020204030204" pitchFamily="49" charset="0"/>
              </a:rPr>
              <a:t>// vypise 3, protoze pole ma tri prvky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delka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55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3AE91-EAF4-492B-B01B-6F0444BF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 jako parametr 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DA51F0-F203-4FAF-9014-C048A2E7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Jako argument metodě se předává reference na pole.</a:t>
            </a:r>
          </a:p>
          <a:p>
            <a:r>
              <a:rPr lang="cs-CZ" dirty="0"/>
              <a:t>Ty</a:t>
            </a:r>
            <a:r>
              <a:rPr lang="en-US" dirty="0"/>
              <a:t>p</a:t>
            </a:r>
            <a:r>
              <a:rPr lang="cs-CZ" dirty="0"/>
              <a:t> parametru je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V </a:t>
            </a:r>
            <a:r>
              <a:rPr lang="cs-CZ" dirty="0"/>
              <a:t>následujícím příkladu definujeme jednorozměrné pole o třech prvcích, inicializujeme ho a předáme ho jako argument metodě, která vypíše hodnoty prvků v poli.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59768F5-816A-491A-A7A6-4F3647A5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8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AA66-3818-43E2-B177-A9EA9A59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Pole </a:t>
            </a:r>
            <a:r>
              <a:rPr lang="cs-CZ"/>
              <a:t>jako parametr </a:t>
            </a:r>
            <a:r>
              <a:rPr lang="cs-CZ" dirty="0"/>
              <a:t>metody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6318C73-D652-4A01-8497-6608E4EC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AC28098-F0AB-4EFC-BCE6-86397E71A932}"/>
              </a:ext>
            </a:extLst>
          </p:cNvPr>
          <p:cNvSpPr/>
          <p:nvPr/>
        </p:nvSpPr>
        <p:spPr>
          <a:xfrm>
            <a:off x="609599" y="1582341"/>
            <a:ext cx="109727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[] pole)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prvek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pole)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(prvek);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7257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ABA37B-5966-4307-BA23-96C35EE5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Kopie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263E65-63A1-48ED-9295-56F4896F4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360713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Při kopírování pole se kopíruje reference na původní hodnoty. Změna prvku v kopii pole se projeví i v původním poli.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CD5382-34B4-4807-98F4-807D2672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026EB0E-BBAF-4B91-AFFC-113809B84C81}"/>
              </a:ext>
            </a:extLst>
          </p:cNvPr>
          <p:cNvSpPr/>
          <p:nvPr/>
        </p:nvSpPr>
        <p:spPr>
          <a:xfrm>
            <a:off x="609600" y="2940031"/>
            <a:ext cx="89451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opie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opie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opie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  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9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riginal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9</a:t>
            </a:r>
            <a:endParaRPr lang="cs-CZ" sz="2400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1A6D8885-A91E-4DCE-97D1-4FDEAE5BE861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347487" y="4092468"/>
            <a:ext cx="1138843" cy="39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257AA41E-23A5-4F59-8CDB-79F97523201A}"/>
              </a:ext>
            </a:extLst>
          </p:cNvPr>
          <p:cNvSpPr txBox="1"/>
          <p:nvPr/>
        </p:nvSpPr>
        <p:spPr>
          <a:xfrm>
            <a:off x="3486330" y="4300744"/>
            <a:ext cx="44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Reference na stejné hodnoty jako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endParaRPr lang="cs-CZ" sz="1600" dirty="0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4A01AC68-D43D-4D7B-8BE9-6588602AE416}"/>
              </a:ext>
            </a:extLst>
          </p:cNvPr>
          <p:cNvCxnSpPr>
            <a:cxnSpLocks/>
          </p:cNvCxnSpPr>
          <p:nvPr/>
        </p:nvCxnSpPr>
        <p:spPr>
          <a:xfrm flipH="1" flipV="1">
            <a:off x="4847771" y="3429000"/>
            <a:ext cx="533863" cy="96272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3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4D9AD-CB06-41DA-A19D-C762F71F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Kopie pole pomocí cyklu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B0E7C2-B519-4C70-8D53-C226357F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Nejprve vytvoříme nové pole a poté pomocí cyklu zkopírujeme jednotlivé hodnoty.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58CAB4F-C15C-4518-9E4D-8C335383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5C04C4E-A121-4EDE-B6B4-F9A49E604949}"/>
              </a:ext>
            </a:extLst>
          </p:cNvPr>
          <p:cNvSpPr/>
          <p:nvPr/>
        </p:nvSpPr>
        <p:spPr>
          <a:xfrm>
            <a:off x="609600" y="2743202"/>
            <a:ext cx="75438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original.Length; i++)</a:t>
            </a:r>
          </a:p>
          <a:p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  kopie[i] = 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kopie[0] = 9;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(kopie[0]);   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9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1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9921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D8B329-F270-4168-89EA-D5F424F6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Kopie pomocí metody </a:t>
            </a:r>
            <a:r>
              <a:rPr lang="cs-CZ" dirty="0" err="1"/>
              <a:t>CopyTo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7D959B-AB7F-45F6-93DC-84F232D2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43001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Vytvoříme nové pole a pomocí </a:t>
            </a:r>
            <a:r>
              <a:rPr lang="en-US" dirty="0" err="1"/>
              <a:t>metody</a:t>
            </a:r>
            <a:r>
              <a:rPr lang="en-US" dirty="0"/>
              <a:t> </a:t>
            </a:r>
            <a:r>
              <a:rPr lang="en-US" i="1" dirty="0" err="1"/>
              <a:t>CopyTo</a:t>
            </a:r>
            <a:r>
              <a:rPr lang="en-US" dirty="0"/>
              <a:t> </a:t>
            </a:r>
            <a:r>
              <a:rPr lang="en-US" dirty="0" err="1"/>
              <a:t>zkop</a:t>
            </a:r>
            <a:r>
              <a:rPr lang="cs-CZ" dirty="0" err="1"/>
              <a:t>írujeme</a:t>
            </a:r>
            <a:r>
              <a:rPr lang="cs-CZ" dirty="0"/>
              <a:t> jeho hodnoty do jiného pole.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0E0A07F-F20B-421E-A439-E9BDC5D1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B263D81-9E1B-4274-8560-4029E98DF2E5}"/>
              </a:ext>
            </a:extLst>
          </p:cNvPr>
          <p:cNvSpPr/>
          <p:nvPr/>
        </p:nvSpPr>
        <p:spPr>
          <a:xfrm>
            <a:off x="609600" y="2743202"/>
            <a:ext cx="89698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original.CopyTo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(kopie, 0);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kopie[0] = 9;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(kopie[0]);   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9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1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2349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CA0672-DA0C-4753-818A-AC80870D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Kopie pole pomocí metody </a:t>
            </a:r>
            <a:r>
              <a:rPr lang="cs-CZ" dirty="0" err="1"/>
              <a:t>ToArray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BC9DFA-9F12-4F55-A92E-4235689A3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4300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Pomoc</a:t>
            </a:r>
            <a:r>
              <a:rPr lang="cs-CZ" dirty="0"/>
              <a:t>í LINQ metody </a:t>
            </a:r>
            <a:r>
              <a:rPr lang="cs-CZ" i="1" dirty="0" err="1"/>
              <a:t>ToArray</a:t>
            </a:r>
            <a:r>
              <a:rPr lang="en-US" i="1" dirty="0"/>
              <a:t>() </a:t>
            </a:r>
            <a:r>
              <a:rPr lang="en-US" dirty="0"/>
              <a:t>m</a:t>
            </a:r>
            <a:r>
              <a:rPr lang="cs-CZ" dirty="0" err="1"/>
              <a:t>ůžeme</a:t>
            </a:r>
            <a:r>
              <a:rPr lang="cs-CZ" dirty="0"/>
              <a:t> získat kopii prvků pole. Může být méně efektivní než předchozí postupy.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E9DA4EB-C5DB-46BE-9724-5479C019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082D349-31A6-4E7C-B5BA-E11ACDE7092A}"/>
              </a:ext>
            </a:extLst>
          </p:cNvPr>
          <p:cNvSpPr/>
          <p:nvPr/>
        </p:nvSpPr>
        <p:spPr>
          <a:xfrm>
            <a:off x="609600" y="2743202"/>
            <a:ext cx="88101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original.ToArray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kopie[0] = 9;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(kopie[0]);   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9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1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1884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8BAD87-101E-4C3E-93FC-05A56601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Kopie části pole pomocí </a:t>
            </a:r>
            <a:r>
              <a:rPr lang="cs-CZ" dirty="0" err="1"/>
              <a:t>Array.Copy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F741B7-B4A2-4A0F-9FDD-8D371B96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Vytvoříme nové pole a zkopírujeme část pole pomocí statické metody </a:t>
            </a:r>
            <a:r>
              <a:rPr lang="cs-CZ" i="1" dirty="0"/>
              <a:t>Copy</a:t>
            </a:r>
            <a:r>
              <a:rPr lang="cs-CZ" dirty="0"/>
              <a:t> třídy </a:t>
            </a:r>
            <a:r>
              <a:rPr lang="cs-CZ" i="1" dirty="0" err="1"/>
              <a:t>Array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02F560E-9736-401A-AF9F-DF1C373D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67E324D-EA65-4287-AE7C-56470D7AE112}"/>
              </a:ext>
            </a:extLst>
          </p:cNvPr>
          <p:cNvSpPr/>
          <p:nvPr/>
        </p:nvSpPr>
        <p:spPr>
          <a:xfrm>
            <a:off x="609600" y="2743202"/>
            <a:ext cx="8316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[4] { 1, 2, 3, 4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.Copy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1, kopie, 0, 2);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kopie)); </a:t>
            </a:r>
          </a:p>
          <a:p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2, 3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1303292-40CE-49EC-9F10-BDC0CEB8E6DE}"/>
              </a:ext>
            </a:extLst>
          </p:cNvPr>
          <p:cNvSpPr txBox="1"/>
          <p:nvPr/>
        </p:nvSpPr>
        <p:spPr>
          <a:xfrm>
            <a:off x="6519687" y="3380823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Počet kopírovaných prvků</a:t>
            </a:r>
            <a:endParaRPr lang="cs-CZ" sz="1600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413D43F4-2C03-4745-95B4-0AD39DBBAE0F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6519687" y="3565489"/>
            <a:ext cx="0" cy="53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52559C68-041B-4A47-AAD9-D713D58E6EC6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6001528" y="4567754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52546662-B775-48AE-88D0-FDA771D96DF2}"/>
              </a:ext>
            </a:extLst>
          </p:cNvPr>
          <p:cNvSpPr txBox="1"/>
          <p:nvPr/>
        </p:nvSpPr>
        <p:spPr>
          <a:xfrm>
            <a:off x="6001528" y="4752420"/>
            <a:ext cx="30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index v kopii pole</a:t>
            </a:r>
            <a:endParaRPr lang="cs-CZ" sz="1600" dirty="0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1058D196-6537-476B-9232-E52032515EA2}"/>
              </a:ext>
            </a:extLst>
          </p:cNvPr>
          <p:cNvCxnSpPr>
            <a:cxnSpLocks/>
          </p:cNvCxnSpPr>
          <p:nvPr/>
        </p:nvCxnSpPr>
        <p:spPr>
          <a:xfrm flipH="1" flipV="1">
            <a:off x="4309853" y="4532282"/>
            <a:ext cx="1" cy="48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6118F15-3C83-46F9-9495-4B5D75B77AC8}"/>
              </a:ext>
            </a:extLst>
          </p:cNvPr>
          <p:cNvSpPr txBox="1"/>
          <p:nvPr/>
        </p:nvSpPr>
        <p:spPr>
          <a:xfrm>
            <a:off x="843182" y="4799410"/>
            <a:ext cx="346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index v originálním poli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57367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Definice pole</a:t>
            </a:r>
          </a:p>
          <a:p>
            <a:pPr marL="0" indent="0">
              <a:buNone/>
            </a:pPr>
            <a:r>
              <a:rPr lang="cs-CZ" dirty="0"/>
              <a:t>Inicializace pole</a:t>
            </a:r>
          </a:p>
          <a:p>
            <a:pPr marL="0" indent="0">
              <a:buNone/>
            </a:pPr>
            <a:r>
              <a:rPr lang="cs-CZ" dirty="0"/>
              <a:t>Změna hodnot prvků pole</a:t>
            </a:r>
          </a:p>
          <a:p>
            <a:pPr marL="0" indent="0">
              <a:buNone/>
            </a:pPr>
            <a:r>
              <a:rPr lang="cs-CZ" dirty="0"/>
              <a:t>Pole jako argument metody</a:t>
            </a:r>
          </a:p>
          <a:p>
            <a:pPr marL="0" indent="0">
              <a:buNone/>
            </a:pPr>
            <a:r>
              <a:rPr lang="cs-CZ" dirty="0"/>
              <a:t>Kopie pole</a:t>
            </a:r>
          </a:p>
          <a:p>
            <a:pPr marL="0" indent="0">
              <a:buNone/>
            </a:pPr>
            <a:r>
              <a:rPr lang="cs-CZ" dirty="0"/>
              <a:t>Rovnost polí</a:t>
            </a:r>
          </a:p>
          <a:p>
            <a:pPr marL="0" indent="0">
              <a:buNone/>
            </a:pPr>
            <a:r>
              <a:rPr lang="cs-CZ" dirty="0"/>
              <a:t>Příkaz </a:t>
            </a:r>
            <a:r>
              <a:rPr lang="cs-CZ" dirty="0" err="1"/>
              <a:t>foreach</a:t>
            </a:r>
            <a:r>
              <a:rPr lang="cs-CZ" dirty="0"/>
              <a:t> a pole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CA26E4-BA3A-483C-89E9-68E31F93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Rovnost polí dle referencí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2B63AE-B48C-4B91-8013-AF0E382E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Oper</a:t>
            </a:r>
            <a:r>
              <a:rPr lang="cs-CZ" dirty="0" err="1"/>
              <a:t>átor</a:t>
            </a:r>
            <a:r>
              <a:rPr lang="cs-CZ" dirty="0"/>
              <a:t> rovnosti testuje u polí </a:t>
            </a:r>
            <a:r>
              <a:rPr lang="cs-CZ" b="1" dirty="0"/>
              <a:t>jen rovnost referencí</a:t>
            </a:r>
            <a:r>
              <a:rPr lang="cs-CZ" dirty="0"/>
              <a:t>, tedy že proměnná má referenci na stejné hodnoty v paměti. </a:t>
            </a:r>
          </a:p>
          <a:p>
            <a:pPr marL="0" indent="0">
              <a:buNone/>
            </a:pPr>
            <a:r>
              <a:rPr lang="cs-CZ" dirty="0"/>
              <a:t>V následujícím příkladu mají sice </a:t>
            </a:r>
            <a:r>
              <a:rPr lang="cs-CZ" i="1" dirty="0" err="1"/>
              <a:t>poleA</a:t>
            </a:r>
            <a:r>
              <a:rPr lang="cs-CZ" dirty="0"/>
              <a:t> a </a:t>
            </a:r>
            <a:r>
              <a:rPr lang="cs-CZ" i="1" dirty="0" err="1"/>
              <a:t>poleB</a:t>
            </a:r>
            <a:r>
              <a:rPr lang="cs-CZ" dirty="0"/>
              <a:t> stejné hodnoty prvků, ale reference jsou jiné. Zatímco </a:t>
            </a:r>
            <a:r>
              <a:rPr lang="cs-CZ" i="1" dirty="0" err="1"/>
              <a:t>poleC</a:t>
            </a:r>
            <a:r>
              <a:rPr lang="cs-CZ" dirty="0"/>
              <a:t> má stejnou referenci jako </a:t>
            </a:r>
            <a:r>
              <a:rPr lang="cs-CZ" i="1" dirty="0" err="1"/>
              <a:t>poleA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523A7DB-93C2-4568-8677-D6C4BADF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680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94743C-B1EA-4AFC-B009-B6A9FFBC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Rovnost polí dle referencí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9949B4B-D46F-4F2F-A455-FF66C02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D68BB57-84C4-4B08-B124-38465F2AFAC0}"/>
              </a:ext>
            </a:extLst>
          </p:cNvPr>
          <p:cNvSpPr/>
          <p:nvPr/>
        </p:nvSpPr>
        <p:spPr>
          <a:xfrm>
            <a:off x="609599" y="1581837"/>
            <a:ext cx="109727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pl-PL" sz="2000" dirty="0">
                <a:solidFill>
                  <a:srgbClr val="A31515"/>
                </a:solidFill>
                <a:latin typeface="Consolas" panose="020B0609020204030204" pitchFamily="49" charset="0"/>
              </a:rPr>
              <a:t>"poleB nema stejnou referenci jako poleA "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pl-PL" sz="2000" dirty="0">
                <a:solidFill>
                  <a:srgbClr val="A31515"/>
                </a:solidFill>
                <a:latin typeface="Consolas" panose="020B0609020204030204" pitchFamily="49" charset="0"/>
              </a:rPr>
              <a:t>"poleC ma stejnou referenci jako poleA"</a:t>
            </a:r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72448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4B2EA5-C39A-44DB-95B4-0D3DFAF1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Rovnost polí dle hodnot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E06B2B-9E19-4526-A687-3116B19E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Pokud chceme zjistit, zda pole obsahují stejné nebo jiné hodnoty, tak musíme například v cyklu otestovat každou hodnotu prvku zvlášť.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439F11-5B1E-4EC6-85F9-CB2C6156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052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0D0086-3BA5-4A14-AE83-B471B315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Rovnost polí dle hodnot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C0D72BC-D33D-405E-8C4C-4F4DAD5D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E5DC35E-BAE1-4C01-A7A0-38294DA068F3}"/>
              </a:ext>
            </a:extLst>
          </p:cNvPr>
          <p:cNvSpPr/>
          <p:nvPr/>
        </p:nvSpPr>
        <p:spPr>
          <a:xfrm>
            <a:off x="482599" y="1417638"/>
            <a:ext cx="95758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jsouJine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!=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[i])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jsouJine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jsouJine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"Pole mají jiné hodnoty"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"Pole mají stejné hodnoty"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13328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BEC32-8B2C-413C-8085-D03A9BB5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Příkaz </a:t>
            </a:r>
            <a:r>
              <a:rPr lang="cs-CZ" dirty="0" err="1"/>
              <a:t>Foreach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DC7ED-09D2-4F1F-B955-0CC6B9A4D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Pole můžeme procházet také pomocí příkazu </a:t>
            </a:r>
            <a:r>
              <a:rPr lang="cs-CZ" i="1" dirty="0" err="1"/>
              <a:t>foreach</a:t>
            </a:r>
            <a:r>
              <a:rPr lang="cs-CZ" dirty="0"/>
              <a:t>, který můžeme použít u všech typů podporujících rozhraní </a:t>
            </a:r>
            <a:r>
              <a:rPr lang="cs-CZ" i="1" dirty="0" err="1"/>
              <a:t>IEnumerable</a:t>
            </a:r>
            <a:r>
              <a:rPr lang="cs-CZ" dirty="0"/>
              <a:t>.</a:t>
            </a:r>
          </a:p>
          <a:p>
            <a:r>
              <a:rPr lang="cs-CZ" dirty="0"/>
              <a:t>Příkaz </a:t>
            </a:r>
            <a:r>
              <a:rPr lang="cs-CZ" i="1" dirty="0" err="1"/>
              <a:t>foreach</a:t>
            </a:r>
            <a:r>
              <a:rPr lang="cs-CZ" dirty="0"/>
              <a:t> používáme pokud chceme projít všech prvky v kolekci v takovém pořadí v jakém jsou v poli a nechceme prvky měnit.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210544-EAF5-4E3D-9929-263540DD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122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4C6D7A-61BA-4709-BD14-E212AEE5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Příkaz </a:t>
            </a:r>
            <a:r>
              <a:rPr lang="cs-CZ" dirty="0" err="1"/>
              <a:t>Foreach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F35AA4-57C0-4A4E-A8E4-1E0E205B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BC0FE36-34C4-4CF4-BD9A-6A01EC78143E}"/>
              </a:ext>
            </a:extLst>
          </p:cNvPr>
          <p:cNvSpPr/>
          <p:nvPr/>
        </p:nvSpPr>
        <p:spPr>
          <a:xfrm>
            <a:off x="2953109" y="2274838"/>
            <a:ext cx="6285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prvek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(prvek);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57593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4C6D7A-61BA-4709-BD14-E212AEE5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Příkaz </a:t>
            </a:r>
            <a:r>
              <a:rPr lang="cs-CZ" dirty="0" err="1"/>
              <a:t>Foreach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F35AA4-57C0-4A4E-A8E4-1E0E205B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0829B11-014A-4789-94F2-05FF9621B00D}"/>
              </a:ext>
            </a:extLst>
          </p:cNvPr>
          <p:cNvSpPr/>
          <p:nvPr/>
        </p:nvSpPr>
        <p:spPr>
          <a:xfrm>
            <a:off x="2952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prvek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prvek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2AA39E9-09D6-4A3E-90D6-34905AF1FFFB}"/>
              </a:ext>
            </a:extLst>
          </p:cNvPr>
          <p:cNvSpPr txBox="1"/>
          <p:nvPr/>
        </p:nvSpPr>
        <p:spPr>
          <a:xfrm>
            <a:off x="4673600" y="4915758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Itera</a:t>
            </a:r>
            <a:r>
              <a:rPr lang="cs-CZ" dirty="0"/>
              <a:t>ční proměnnou není možné měnit</a:t>
            </a:r>
            <a:endParaRPr lang="cs-CZ" sz="1600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6E1C8347-A59F-429C-AF81-85608780D45F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4673600" y="4202672"/>
            <a:ext cx="0" cy="103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3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1DC9CC-4E1E-45E2-9162-50626F70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Pole struktur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EB843C-895A-4AC7-8B30-86A7B946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Zabudovaný typ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je také struktura, se poli struktur pracujeme stejně jako se zabudovanými typy.</a:t>
            </a:r>
          </a:p>
          <a:p>
            <a:pPr marL="0" indent="0">
              <a:buNone/>
            </a:pPr>
            <a:r>
              <a:rPr lang="cs-CZ" dirty="0"/>
              <a:t>Pole tedy obsahuje přímo hodnoty struktur a když kopírujeme prvky pole, tak kopírujeme hodnoty.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3078BED-D95B-4BD8-8D67-B8B8D78A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3204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1DC9CC-4E1E-45E2-9162-50626F70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Pole struktur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EB843C-895A-4AC7-8B30-86A7B946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Zabudovaný typ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je také struktura, se poli struktur pracujeme stejně jako se zabudovanými typy.</a:t>
            </a:r>
          </a:p>
          <a:p>
            <a:pPr marL="0" indent="0">
              <a:buNone/>
            </a:pPr>
            <a:r>
              <a:rPr lang="cs-CZ" dirty="0"/>
              <a:t>Pole tedy obsahuje přímo hodnoty struktur a když kopírujeme prvky pole, tak kopírujeme hodnoty.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3078BED-D95B-4BD8-8D67-B8B8D78A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308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8A5FF-0F70-4DCE-B82C-B9C0F5F0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Pole struktur</a:t>
            </a:r>
            <a:br>
              <a:rPr lang="cs-CZ" dirty="0"/>
            </a:br>
            <a:r>
              <a:rPr lang="cs-CZ" dirty="0"/>
              <a:t>příklad – definice Kruhu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016B6A6-159F-4AA9-AC95-4C5677A3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7B6C3B6-DD8A-499D-B476-4D9A10AAA9F7}"/>
              </a:ext>
            </a:extLst>
          </p:cNvPr>
          <p:cNvSpPr/>
          <p:nvPr/>
        </p:nvSpPr>
        <p:spPr>
          <a:xfrm>
            <a:off x="609600" y="1443841"/>
            <a:ext cx="91294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2102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jednorozměrné pole.</a:t>
            </a:r>
          </a:p>
          <a:p>
            <a:r>
              <a:rPr lang="cs-CZ" dirty="0"/>
              <a:t>Použití jednorozměrných polí není tak běžné, protože mají pevný počet prvků.</a:t>
            </a:r>
          </a:p>
          <a:p>
            <a:r>
              <a:rPr lang="cs-CZ" dirty="0"/>
              <a:t>Většinou se používají u matematických knihoven.</a:t>
            </a:r>
          </a:p>
          <a:p>
            <a:r>
              <a:rPr lang="cs-CZ" dirty="0"/>
              <a:t>Běžněji používáme</a:t>
            </a:r>
            <a:r>
              <a:rPr lang="en-US" dirty="0"/>
              <a:t> </a:t>
            </a:r>
            <a:r>
              <a:rPr lang="en-US" dirty="0" err="1"/>
              <a:t>generickou</a:t>
            </a:r>
            <a:r>
              <a:rPr lang="cs-CZ" dirty="0"/>
              <a:t> třídu </a:t>
            </a:r>
            <a:r>
              <a:rPr lang="cs-CZ" i="1" dirty="0"/>
              <a:t>List</a:t>
            </a:r>
            <a:r>
              <a:rPr lang="en-US" i="1" dirty="0"/>
              <a:t>&lt;T&gt;</a:t>
            </a:r>
            <a:r>
              <a:rPr lang="en-US" dirty="0"/>
              <a:t> co</a:t>
            </a:r>
            <a:r>
              <a:rPr lang="cs-CZ" dirty="0"/>
              <a:t>ž je implementace dynamického pole s proměnným počtem prvků.</a:t>
            </a:r>
            <a:endParaRPr lang="cs-CZ" i="1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8A5FF-0F70-4DCE-B82C-B9C0F5F0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Pole struktur</a:t>
            </a:r>
            <a:br>
              <a:rPr lang="cs-CZ" dirty="0"/>
            </a:br>
            <a:r>
              <a:rPr lang="cs-CZ" dirty="0"/>
              <a:t>příklad – definice pole kruhů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016B6A6-159F-4AA9-AC95-4C5677A3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CB9F746-3632-45FC-88D2-2C8BD6E7B236}"/>
              </a:ext>
            </a:extLst>
          </p:cNvPr>
          <p:cNvSpPr/>
          <p:nvPr/>
        </p:nvSpPr>
        <p:spPr>
          <a:xfrm>
            <a:off x="609600" y="1578670"/>
            <a:ext cx="568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Kruh[] kruhy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Kruh[] 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Kruh(1.0), 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Kruh(2.0), 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Kruh(3.0) 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22523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8A5FF-0F70-4DCE-B82C-B9C0F5F0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Pole struktur</a:t>
            </a:r>
            <a:br>
              <a:rPr lang="cs-CZ" dirty="0"/>
            </a:br>
            <a:r>
              <a:rPr lang="cs-CZ" dirty="0"/>
              <a:t>Příklad – výpis kruhů pomocí příkazu </a:t>
            </a:r>
            <a:r>
              <a:rPr lang="cs-CZ" dirty="0" err="1"/>
              <a:t>for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016B6A6-159F-4AA9-AC95-4C5677A3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8157A30-DD32-4438-ABDC-22E39944BFB8}"/>
              </a:ext>
            </a:extLst>
          </p:cNvPr>
          <p:cNvSpPr/>
          <p:nvPr/>
        </p:nvSpPr>
        <p:spPr>
          <a:xfrm>
            <a:off x="609600" y="157867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kruhy.Length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Kruh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kruh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kruhy[i];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kruh.Polomer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98812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18A5FF-0F70-4DCE-B82C-B9C0F5F0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Pole struktur</a:t>
            </a:r>
            <a:br>
              <a:rPr lang="cs-CZ" dirty="0"/>
            </a:br>
            <a:r>
              <a:rPr lang="cs-CZ" dirty="0"/>
              <a:t>Příklad – výpis kruhů pomocí příkazu </a:t>
            </a:r>
            <a:r>
              <a:rPr lang="cs-CZ" dirty="0" err="1"/>
              <a:t>for</a:t>
            </a:r>
            <a:r>
              <a:rPr lang="en-US" dirty="0"/>
              <a:t>each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016B6A6-159F-4AA9-AC95-4C5677A3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7B25E91-9388-447E-B02C-D6E8374EE6C6}"/>
              </a:ext>
            </a:extLst>
          </p:cNvPr>
          <p:cNvSpPr/>
          <p:nvPr/>
        </p:nvSpPr>
        <p:spPr>
          <a:xfrm>
            <a:off x="609600" y="1532504"/>
            <a:ext cx="70684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(Kruh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kruh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kruhy)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kruh.Polomer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98989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se seznámili s jednorozměrnými poli a základy jejich použití.</a:t>
            </a:r>
          </a:p>
          <a:p>
            <a:r>
              <a:rPr lang="cs-CZ" dirty="0"/>
              <a:t>Také jsme probrali použití příkazu </a:t>
            </a:r>
            <a:r>
              <a:rPr lang="cs-CZ" i="1" dirty="0" err="1"/>
              <a:t>foreach</a:t>
            </a:r>
            <a:r>
              <a:rPr lang="cs-CZ" dirty="0"/>
              <a:t> </a:t>
            </a:r>
            <a:r>
              <a:rPr lang="cs-CZ"/>
              <a:t>s polem.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Single-</a:t>
            </a:r>
            <a:r>
              <a:rPr lang="cs-CZ" dirty="0" err="1"/>
              <a:t>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r>
              <a:rPr lang="cs-CZ" dirty="0"/>
              <a:t> - C#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Guide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2"/>
              </a:rPr>
              <a:t>https://docs.microsoft.com/en-us/dotnet/csharp/programming-guide/arrays/single-dimensional-arrays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0C4B6-81AD-4D00-A73E-795931A1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C0E7F1-FB50-4C88-A3F4-B821B5AE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95FF61FF-FC20-4A9B-951F-4B53862E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/>
              <a:t>V datové struktuře pole </a:t>
            </a:r>
            <a:r>
              <a:rPr lang="en-US" dirty="0"/>
              <a:t>(array) </a:t>
            </a:r>
            <a:r>
              <a:rPr lang="cs-CZ" dirty="0"/>
              <a:t>můžeme mít více proměnných stejného typu. Jednotlivým proměnným v poli se také říká prvky pole. </a:t>
            </a:r>
          </a:p>
          <a:p>
            <a:pPr marL="0" indent="0">
              <a:buNone/>
            </a:pPr>
            <a:r>
              <a:rPr lang="cs-CZ" dirty="0"/>
              <a:t>K jednotlivým prvkům pole přistupujeme pomocí číselného indexu v hranatých závorkách</a:t>
            </a:r>
            <a:r>
              <a:rPr lang="en-US" dirty="0"/>
              <a:t>, nap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pole[0] = 1;</a:t>
            </a:r>
            <a:r>
              <a:rPr lang="cs-CZ" dirty="0"/>
              <a:t>. Pokud má pole délku </a:t>
            </a:r>
            <a:r>
              <a:rPr lang="cs-CZ" i="1" dirty="0"/>
              <a:t>N</a:t>
            </a:r>
            <a:r>
              <a:rPr lang="cs-CZ" dirty="0"/>
              <a:t>, tak indexy pole jsou v rozsahu </a:t>
            </a:r>
            <a:r>
              <a:rPr lang="cs-CZ" i="1" dirty="0"/>
              <a:t>0</a:t>
            </a:r>
            <a:r>
              <a:rPr lang="cs-CZ" dirty="0"/>
              <a:t> až </a:t>
            </a:r>
            <a:r>
              <a:rPr lang="cs-CZ" i="1" dirty="0"/>
              <a:t>N – 1. 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Pole má pevnou délku, která se po definici pole už nedá změnit. Proměnné typu pole ale můžeme přiřadit nové hodnoty se stejným a nebo i jiný počet prvků. </a:t>
            </a:r>
          </a:p>
          <a:p>
            <a:pPr marL="0" indent="0">
              <a:buNone/>
            </a:pPr>
            <a:endParaRPr lang="en-US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079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2B8FFD-BC95-456E-B96D-F324713E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C982F-D74A-42B9-B33F-85C47BEC0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Při deklaraci pole se nezadává počet prvků pole:</a:t>
            </a:r>
            <a:endParaRPr lang="en-US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pole;</a:t>
            </a:r>
            <a:endParaRPr lang="cs-CZ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cs-CZ" dirty="0" err="1"/>
              <a:t>očet</a:t>
            </a:r>
            <a:r>
              <a:rPr lang="cs-CZ" dirty="0"/>
              <a:t> prvků se určí až při přiřazení hodnot, například: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BBEE058-22A8-42EE-A5FC-CF06801A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923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F36C85-C89D-4991-AE4D-FA8A6F11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Definice</a:t>
            </a:r>
            <a:r>
              <a:rPr lang="en-US" dirty="0"/>
              <a:t> pole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094FA1-EA67-4D02-A86E-5082E9928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Hodnot</a:t>
            </a:r>
            <a:r>
              <a:rPr lang="cs-CZ" dirty="0"/>
              <a:t>y poli přiřazujeme pomocí klíčového slova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/>
              <a:t> a do hranatých závorek uvádíme počet prvků pole.</a:t>
            </a:r>
          </a:p>
          <a:p>
            <a:pPr marL="0" indent="0">
              <a:buNone/>
            </a:pPr>
            <a:r>
              <a:rPr lang="cs-CZ" dirty="0"/>
              <a:t>V tomto případě budou mít všechny prvky hodnotu 0 (výchozí hodnota typu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)</a:t>
            </a:r>
            <a:r>
              <a:rPr lang="cs-CZ" dirty="0"/>
              <a:t>: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07C86F-A285-46E4-BC85-AE1036B5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2EBA470-DF0C-4559-8588-1B882AF8F61D}"/>
              </a:ext>
            </a:extLst>
          </p:cNvPr>
          <p:cNvSpPr/>
          <p:nvPr/>
        </p:nvSpPr>
        <p:spPr>
          <a:xfrm>
            <a:off x="3964647" y="4666735"/>
            <a:ext cx="4262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</p:txBody>
      </p:sp>
    </p:spTree>
    <p:extLst>
      <p:ext uri="{BB962C8B-B14F-4D97-AF65-F5344CB8AC3E}">
        <p14:creationId xmlns:p14="http://schemas.microsoft.com/office/powerpoint/2010/main" val="310922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30C486-F9BA-4C3A-88EE-405EEA97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Definice</a:t>
            </a:r>
            <a:r>
              <a:rPr lang="en-US" dirty="0"/>
              <a:t> pole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7214122-C9E4-4E87-889E-16F3E3CA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C8C06F9F-971E-4E59-9D47-15896F47D9FB}"/>
              </a:ext>
            </a:extLst>
          </p:cNvPr>
          <p:cNvCxnSpPr>
            <a:stCxn id="8" idx="2"/>
          </p:cNvCxnSpPr>
          <p:nvPr/>
        </p:nvCxnSpPr>
        <p:spPr>
          <a:xfrm>
            <a:off x="1543021" y="2534438"/>
            <a:ext cx="274908" cy="3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225E2545-7C60-4EBC-907F-1978600CBCB4}"/>
              </a:ext>
            </a:extLst>
          </p:cNvPr>
          <p:cNvSpPr txBox="1"/>
          <p:nvPr/>
        </p:nvSpPr>
        <p:spPr>
          <a:xfrm>
            <a:off x="744998" y="2165106"/>
            <a:ext cx="15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Reference</a:t>
            </a:r>
            <a:endParaRPr lang="cs-CZ" sz="1600" dirty="0"/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BB511CE4-A6CE-4BFE-AFA1-D8EE71BA6646}"/>
              </a:ext>
            </a:extLst>
          </p:cNvPr>
          <p:cNvCxnSpPr>
            <a:stCxn id="10" idx="1"/>
          </p:cNvCxnSpPr>
          <p:nvPr/>
        </p:nvCxnSpPr>
        <p:spPr>
          <a:xfrm flipH="1">
            <a:off x="3950439" y="2349772"/>
            <a:ext cx="200700" cy="53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CECFAFF-5984-4F0D-B179-1684B8C264B0}"/>
              </a:ext>
            </a:extLst>
          </p:cNvPr>
          <p:cNvSpPr txBox="1"/>
          <p:nvPr/>
        </p:nvSpPr>
        <p:spPr>
          <a:xfrm>
            <a:off x="4151139" y="2165106"/>
            <a:ext cx="240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Alokace nových prvků</a:t>
            </a:r>
            <a:endParaRPr lang="cs-CZ" sz="16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BA820190-56BF-44E3-B6C7-E24A576F29B7}"/>
              </a:ext>
            </a:extLst>
          </p:cNvPr>
          <p:cNvSpPr/>
          <p:nvPr/>
        </p:nvSpPr>
        <p:spPr>
          <a:xfrm>
            <a:off x="617955" y="2880000"/>
            <a:ext cx="74579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(pole[0]);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(pole[1]);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(pole[2]);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9296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4C4060-DCB5-40E2-8EFA-7286D8D3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Inicializace hodnot prvků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43AAC2-63C5-4F92-92A0-67A3124F8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25285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Při definici prvků můžeme uvést hodnoty prvků.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B311B6-993E-4C81-A536-B9079EEE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467401E-662B-412D-BFD3-B27E32EA81A4}"/>
              </a:ext>
            </a:extLst>
          </p:cNvPr>
          <p:cNvSpPr/>
          <p:nvPr/>
        </p:nvSpPr>
        <p:spPr>
          <a:xfrm>
            <a:off x="609600" y="2880000"/>
            <a:ext cx="69768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(pole[0]);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1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(pole[1]);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2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(pole[2]);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3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2E5846AE-B47E-47AF-B4F5-43CF43DCF2F1}"/>
              </a:ext>
            </a:extLst>
          </p:cNvPr>
          <p:cNvCxnSpPr>
            <a:stCxn id="8" idx="1"/>
          </p:cNvCxnSpPr>
          <p:nvPr/>
        </p:nvCxnSpPr>
        <p:spPr>
          <a:xfrm flipH="1">
            <a:off x="6096000" y="2597837"/>
            <a:ext cx="367397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DADE9667-4DD5-45B8-B33E-5CC961784389}"/>
              </a:ext>
            </a:extLst>
          </p:cNvPr>
          <p:cNvSpPr txBox="1"/>
          <p:nvPr/>
        </p:nvSpPr>
        <p:spPr>
          <a:xfrm>
            <a:off x="6463397" y="2413171"/>
            <a:ext cx="16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Hodnoty prvků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0074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F3C201-3105-485D-BF38-CF1BBCB3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Zjednodušená inicializace hodnot prvků pole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BAF61-ADC8-41D1-87D8-DB3AC38E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5C509773-BA60-4F5D-9D35-01CBD8E5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59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Definici pole lze i několika různými způsoby zjednodušit. Všechny varianty vytvoří stejné pole.</a:t>
            </a:r>
          </a:p>
          <a:p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9910790-C257-4F1C-890C-D31C368002CA}"/>
              </a:ext>
            </a:extLst>
          </p:cNvPr>
          <p:cNvSpPr/>
          <p:nvPr/>
        </p:nvSpPr>
        <p:spPr>
          <a:xfrm>
            <a:off x="609600" y="2880000"/>
            <a:ext cx="66575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pole1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pole3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</a:t>
            </a: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[] pole4 = { 1, 2, 3 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0595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e1491ba-191a-468a-9e51-27abfd4363ea"/>
    <ds:schemaRef ds:uri="http://schemas.microsoft.com/office/2006/documentManagement/types"/>
    <ds:schemaRef ds:uri="http://purl.org/dc/elements/1.1/"/>
    <ds:schemaRef ds:uri="20268733-5f22-42fd-8f9d-ffbc0e994e1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1937</Words>
  <Application>Microsoft Office PowerPoint</Application>
  <PresentationFormat>Širokoúhlá obrazovka</PresentationFormat>
  <Paragraphs>311</Paragraphs>
  <Slides>35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35</vt:i4>
      </vt:variant>
    </vt:vector>
  </HeadingPairs>
  <TitlesOfParts>
    <vt:vector size="42" baseType="lpstr">
      <vt:lpstr>Source Sans Pro Bold</vt:lpstr>
      <vt:lpstr>Berlin CE</vt:lpstr>
      <vt:lpstr>Arial</vt:lpstr>
      <vt:lpstr>Calibri</vt:lpstr>
      <vt:lpstr>Source sans Pro</vt:lpstr>
      <vt:lpstr>Consolas</vt:lpstr>
      <vt:lpstr>Office Theme</vt:lpstr>
      <vt:lpstr>Jednorozměrná pole</vt:lpstr>
      <vt:lpstr>Obsah</vt:lpstr>
      <vt:lpstr>Úvod</vt:lpstr>
      <vt:lpstr>Pole</vt:lpstr>
      <vt:lpstr>Pole</vt:lpstr>
      <vt:lpstr>Definice pole</vt:lpstr>
      <vt:lpstr>Definice pole příklad</vt:lpstr>
      <vt:lpstr>Inicializace hodnot prvků pole</vt:lpstr>
      <vt:lpstr>Zjednodušená inicializace hodnot prvků pole</vt:lpstr>
      <vt:lpstr>Změna hodnot jednotlivých prvků</vt:lpstr>
      <vt:lpstr>Změna hodnot celého pole</vt:lpstr>
      <vt:lpstr>Délka pole</vt:lpstr>
      <vt:lpstr>Pole jako parametr metody</vt:lpstr>
      <vt:lpstr>Pole jako parametr metody příklad</vt:lpstr>
      <vt:lpstr>Kopie pole</vt:lpstr>
      <vt:lpstr>Kopie pole pomocí cyklu</vt:lpstr>
      <vt:lpstr>Kopie pomocí metody CopyTo</vt:lpstr>
      <vt:lpstr>Kopie pole pomocí metody ToArray()</vt:lpstr>
      <vt:lpstr>Kopie části pole pomocí Array.Copy</vt:lpstr>
      <vt:lpstr>Rovnost polí dle referencí</vt:lpstr>
      <vt:lpstr>Rovnost polí dle referencí Příklad</vt:lpstr>
      <vt:lpstr>Rovnost polí dle hodnot</vt:lpstr>
      <vt:lpstr>Rovnost polí dle hodnot</vt:lpstr>
      <vt:lpstr>Příkaz Foreach</vt:lpstr>
      <vt:lpstr>Příkaz Foreach příklad</vt:lpstr>
      <vt:lpstr>Příkaz Foreach příklad</vt:lpstr>
      <vt:lpstr>Pole struktur</vt:lpstr>
      <vt:lpstr>Pole struktur</vt:lpstr>
      <vt:lpstr>Pole struktur příklad – definice Kruhu</vt:lpstr>
      <vt:lpstr>Pole struktur příklad – definice pole kruhů</vt:lpstr>
      <vt:lpstr>Pole struktur Příklad – výpis kruhů pomocí příkazu for</vt:lpstr>
      <vt:lpstr>Pole struktur Příklad – výpis kruhů pomocí příkazu foreach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3</cp:revision>
  <dcterms:modified xsi:type="dcterms:W3CDTF">2020-02-20T14:47:54Z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