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34"/>
  </p:notesMasterIdLst>
  <p:handoutMasterIdLst>
    <p:handoutMasterId r:id="rId35"/>
  </p:handoutMasterIdLst>
  <p:sldIdLst>
    <p:sldId id="256" r:id="rId5"/>
    <p:sldId id="280" r:id="rId6"/>
    <p:sldId id="281" r:id="rId7"/>
    <p:sldId id="293" r:id="rId8"/>
    <p:sldId id="294" r:id="rId9"/>
    <p:sldId id="295" r:id="rId10"/>
    <p:sldId id="296" r:id="rId11"/>
    <p:sldId id="297" r:id="rId12"/>
    <p:sldId id="300" r:id="rId13"/>
    <p:sldId id="298" r:id="rId14"/>
    <p:sldId id="301" r:id="rId15"/>
    <p:sldId id="302" r:id="rId16"/>
    <p:sldId id="303" r:id="rId17"/>
    <p:sldId id="305" r:id="rId18"/>
    <p:sldId id="304" r:id="rId19"/>
    <p:sldId id="308" r:id="rId20"/>
    <p:sldId id="311" r:id="rId21"/>
    <p:sldId id="312" r:id="rId22"/>
    <p:sldId id="313" r:id="rId23"/>
    <p:sldId id="307" r:id="rId24"/>
    <p:sldId id="309" r:id="rId25"/>
    <p:sldId id="310" r:id="rId26"/>
    <p:sldId id="314" r:id="rId27"/>
    <p:sldId id="315" r:id="rId28"/>
    <p:sldId id="316" r:id="rId29"/>
    <p:sldId id="317" r:id="rId30"/>
    <p:sldId id="289" r:id="rId31"/>
    <p:sldId id="291" r:id="rId32"/>
    <p:sldId id="292" r:id="rId33"/>
  </p:sldIdLst>
  <p:sldSz cx="12192000" cy="6858000"/>
  <p:notesSz cx="6858000" cy="9144000"/>
  <p:embeddedFontLst>
    <p:embeddedFont>
      <p:font typeface="Berlin CE" panose="020B0604020202020204"/>
      <p:regular r:id="rId36"/>
      <p:bold r:id="rId37"/>
    </p:embeddedFont>
    <p:embeddedFont>
      <p:font typeface="Calibri" panose="020F0502020204030204" pitchFamily="34" charset="0"/>
      <p:regular r:id="rId38"/>
      <p:bold r:id="rId39"/>
      <p:italic r:id="rId40"/>
      <p:boldItalic r:id="rId41"/>
    </p:embeddedFont>
    <p:embeddedFont>
      <p:font typeface="Consolas" panose="020B0609020204030204" pitchFamily="49" charset="0"/>
      <p:regular r:id="rId42"/>
      <p:bold r:id="rId43"/>
      <p:italic r:id="rId44"/>
      <p:boldItalic r:id="rId45"/>
    </p:embeddedFont>
    <p:embeddedFont>
      <p:font typeface="Source sans Pro" panose="020B0503030403020204" pitchFamily="34" charset="0"/>
      <p:regular r:id="rId46"/>
      <p:bold r:id="rId47"/>
      <p:italic r:id="rId48"/>
      <p:boldItalic r:id="rId49"/>
    </p:embeddedFont>
    <p:embeddedFont>
      <p:font typeface="Source Sans Pro Bold" panose="020B0703030403020204" charset="-18"/>
      <p:bold r:id="rId50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1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48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4.fntdata"/><Relationship Id="rId21" Type="http://schemas.openxmlformats.org/officeDocument/2006/relationships/slide" Target="slides/slide17.xml"/><Relationship Id="rId34" Type="http://schemas.openxmlformats.org/officeDocument/2006/relationships/notesMaster" Target="notesMasters/notesMaster1.xml"/><Relationship Id="rId42" Type="http://schemas.openxmlformats.org/officeDocument/2006/relationships/font" Target="fonts/font7.fntdata"/><Relationship Id="rId47" Type="http://schemas.openxmlformats.org/officeDocument/2006/relationships/font" Target="fonts/font12.fntdata"/><Relationship Id="rId50" Type="http://schemas.openxmlformats.org/officeDocument/2006/relationships/font" Target="fonts/font15.fntdata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font" Target="fonts/font2.fntdata"/><Relationship Id="rId40" Type="http://schemas.openxmlformats.org/officeDocument/2006/relationships/font" Target="fonts/font5.fntdata"/><Relationship Id="rId45" Type="http://schemas.openxmlformats.org/officeDocument/2006/relationships/font" Target="fonts/font10.fntdata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9.fntdata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handoutMaster" Target="handoutMasters/handoutMaster1.xml"/><Relationship Id="rId43" Type="http://schemas.openxmlformats.org/officeDocument/2006/relationships/font" Target="fonts/font8.fntdata"/><Relationship Id="rId48" Type="http://schemas.openxmlformats.org/officeDocument/2006/relationships/font" Target="fonts/font13.fntdata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font" Target="fonts/font3.fntdata"/><Relationship Id="rId46" Type="http://schemas.openxmlformats.org/officeDocument/2006/relationships/font" Target="fonts/font11.fntdata"/><Relationship Id="rId20" Type="http://schemas.openxmlformats.org/officeDocument/2006/relationships/slide" Target="slides/slide16.xml"/><Relationship Id="rId41" Type="http://schemas.openxmlformats.org/officeDocument/2006/relationships/font" Target="fonts/font6.fntdata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font" Target="fonts/font1.fntdata"/><Relationship Id="rId49" Type="http://schemas.openxmlformats.org/officeDocument/2006/relationships/font" Target="fonts/font14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F4EBDBE7-78E9-4FC5-877D-D112B408A638}"/>
    <pc:docChg chg="undo custSel addSld delSld modSld sldOrd">
      <pc:chgData name="Erik Král" userId="e92e8e71-05aa-4c44-9728-5ff1a0a20d65" providerId="ADAL" clId="{F4EBDBE7-78E9-4FC5-877D-D112B408A638}" dt="2020-02-12T12:54:46.036" v="4780" actId="113"/>
      <pc:docMkLst>
        <pc:docMk/>
      </pc:docMkLst>
      <pc:sldChg chg="modSp">
        <pc:chgData name="Erik Král" userId="e92e8e71-05aa-4c44-9728-5ff1a0a20d65" providerId="ADAL" clId="{F4EBDBE7-78E9-4FC5-877D-D112B408A638}" dt="2020-02-12T11:25:10.265" v="780" actId="20577"/>
        <pc:sldMkLst>
          <pc:docMk/>
          <pc:sldMk cId="3410786804" sldId="280"/>
        </pc:sldMkLst>
        <pc:spChg chg="mod">
          <ac:chgData name="Erik Král" userId="e92e8e71-05aa-4c44-9728-5ff1a0a20d65" providerId="ADAL" clId="{F4EBDBE7-78E9-4FC5-877D-D112B408A638}" dt="2020-02-12T11:25:10.265" v="780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F4EBDBE7-78E9-4FC5-877D-D112B408A638}" dt="2020-02-12T11:25:35.064" v="782" actId="20577"/>
        <pc:sldMkLst>
          <pc:docMk/>
          <pc:sldMk cId="590704556" sldId="281"/>
        </pc:sldMkLst>
        <pc:spChg chg="mod">
          <ac:chgData name="Erik Král" userId="e92e8e71-05aa-4c44-9728-5ff1a0a20d65" providerId="ADAL" clId="{F4EBDBE7-78E9-4FC5-877D-D112B408A638}" dt="2020-02-12T11:25:35.064" v="782" actId="20577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F4EBDBE7-78E9-4FC5-877D-D112B408A638}" dt="2020-02-12T11:50:11.856" v="1395" actId="207"/>
        <pc:sldMkLst>
          <pc:docMk/>
          <pc:sldMk cId="3482368550" sldId="293"/>
        </pc:sldMkLst>
        <pc:spChg chg="mod">
          <ac:chgData name="Erik Král" userId="e92e8e71-05aa-4c44-9728-5ff1a0a20d65" providerId="ADAL" clId="{F4EBDBE7-78E9-4FC5-877D-D112B408A638}" dt="2020-02-12T11:50:11.856" v="1395" actId="207"/>
          <ac:spMkLst>
            <pc:docMk/>
            <pc:sldMk cId="3482368550" sldId="293"/>
            <ac:spMk id="3" creationId="{DA60CA0D-F862-4368-B717-AF8FC3BB1F75}"/>
          </ac:spMkLst>
        </pc:spChg>
        <pc:spChg chg="mod">
          <ac:chgData name="Erik Král" userId="e92e8e71-05aa-4c44-9728-5ff1a0a20d65" providerId="ADAL" clId="{F4EBDBE7-78E9-4FC5-877D-D112B408A638}" dt="2020-02-12T11:41:00.262" v="810" actId="1076"/>
          <ac:spMkLst>
            <pc:docMk/>
            <pc:sldMk cId="3482368550" sldId="293"/>
            <ac:spMk id="7" creationId="{F66A87A0-D1E0-46F2-B769-0CC67AA387A2}"/>
          </ac:spMkLst>
        </pc:spChg>
      </pc:sldChg>
      <pc:sldChg chg="modSp">
        <pc:chgData name="Erik Král" userId="e92e8e71-05aa-4c44-9728-5ff1a0a20d65" providerId="ADAL" clId="{F4EBDBE7-78E9-4FC5-877D-D112B408A638}" dt="2020-02-12T11:42:22.278" v="1053" actId="27636"/>
        <pc:sldMkLst>
          <pc:docMk/>
          <pc:sldMk cId="897780357" sldId="294"/>
        </pc:sldMkLst>
        <pc:spChg chg="mod">
          <ac:chgData name="Erik Král" userId="e92e8e71-05aa-4c44-9728-5ff1a0a20d65" providerId="ADAL" clId="{F4EBDBE7-78E9-4FC5-877D-D112B408A638}" dt="2020-02-12T11:42:22.278" v="1053" actId="27636"/>
          <ac:spMkLst>
            <pc:docMk/>
            <pc:sldMk cId="897780357" sldId="294"/>
            <ac:spMk id="3" creationId="{DA60CA0D-F862-4368-B717-AF8FC3BB1F75}"/>
          </ac:spMkLst>
        </pc:spChg>
      </pc:sldChg>
      <pc:sldChg chg="addSp delSp modSp">
        <pc:chgData name="Erik Král" userId="e92e8e71-05aa-4c44-9728-5ff1a0a20d65" providerId="ADAL" clId="{F4EBDBE7-78E9-4FC5-877D-D112B408A638}" dt="2020-02-12T11:48:22.656" v="1374" actId="20577"/>
        <pc:sldMkLst>
          <pc:docMk/>
          <pc:sldMk cId="2021671326" sldId="295"/>
        </pc:sldMkLst>
        <pc:spChg chg="add mod">
          <ac:chgData name="Erik Král" userId="e92e8e71-05aa-4c44-9728-5ff1a0a20d65" providerId="ADAL" clId="{F4EBDBE7-78E9-4FC5-877D-D112B408A638}" dt="2020-02-12T11:48:22.656" v="1374" actId="20577"/>
          <ac:spMkLst>
            <pc:docMk/>
            <pc:sldMk cId="2021671326" sldId="295"/>
            <ac:spMk id="3" creationId="{E9191ED5-2BDF-4F0A-9E92-E0F20B05015D}"/>
          </ac:spMkLst>
        </pc:spChg>
        <pc:spChg chg="del mod">
          <ac:chgData name="Erik Král" userId="e92e8e71-05aa-4c44-9728-5ff1a0a20d65" providerId="ADAL" clId="{F4EBDBE7-78E9-4FC5-877D-D112B408A638}" dt="2020-02-12T11:20:01.100" v="742" actId="478"/>
          <ac:spMkLst>
            <pc:docMk/>
            <pc:sldMk cId="2021671326" sldId="295"/>
            <ac:spMk id="7" creationId="{C46AA2E1-9720-4FCE-B21D-68798BEEED43}"/>
          </ac:spMkLst>
        </pc:spChg>
      </pc:sldChg>
      <pc:sldChg chg="delSp modSp add">
        <pc:chgData name="Erik Král" userId="e92e8e71-05aa-4c44-9728-5ff1a0a20d65" providerId="ADAL" clId="{F4EBDBE7-78E9-4FC5-877D-D112B408A638}" dt="2020-02-12T11:43:42.976" v="1247" actId="20577"/>
        <pc:sldMkLst>
          <pc:docMk/>
          <pc:sldMk cId="2854087381" sldId="296"/>
        </pc:sldMkLst>
        <pc:spChg chg="mod">
          <ac:chgData name="Erik Král" userId="e92e8e71-05aa-4c44-9728-5ff1a0a20d65" providerId="ADAL" clId="{F4EBDBE7-78E9-4FC5-877D-D112B408A638}" dt="2020-02-12T09:45:20.250" v="134" actId="20577"/>
          <ac:spMkLst>
            <pc:docMk/>
            <pc:sldMk cId="2854087381" sldId="296"/>
            <ac:spMk id="2" creationId="{FA5DCD1A-FCF2-409E-885A-6149155383AE}"/>
          </ac:spMkLst>
        </pc:spChg>
        <pc:spChg chg="mod">
          <ac:chgData name="Erik Král" userId="e92e8e71-05aa-4c44-9728-5ff1a0a20d65" providerId="ADAL" clId="{F4EBDBE7-78E9-4FC5-877D-D112B408A638}" dt="2020-02-12T11:43:42.976" v="1247" actId="20577"/>
          <ac:spMkLst>
            <pc:docMk/>
            <pc:sldMk cId="2854087381" sldId="296"/>
            <ac:spMk id="3" creationId="{285408A4-44B4-4CC9-B1DB-6BD1B47F4069}"/>
          </ac:spMkLst>
        </pc:spChg>
        <pc:spChg chg="del">
          <ac:chgData name="Erik Král" userId="e92e8e71-05aa-4c44-9728-5ff1a0a20d65" providerId="ADAL" clId="{F4EBDBE7-78E9-4FC5-877D-D112B408A638}" dt="2020-02-12T09:48:10.320" v="281" actId="478"/>
          <ac:spMkLst>
            <pc:docMk/>
            <pc:sldMk cId="2854087381" sldId="296"/>
            <ac:spMk id="4" creationId="{5FC1557E-7F11-4B10-A3FB-E88F1A0A76B0}"/>
          </ac:spMkLst>
        </pc:spChg>
      </pc:sldChg>
      <pc:sldChg chg="addSp delSp modSp add">
        <pc:chgData name="Erik Král" userId="e92e8e71-05aa-4c44-9728-5ff1a0a20d65" providerId="ADAL" clId="{F4EBDBE7-78E9-4FC5-877D-D112B408A638}" dt="2020-02-12T11:49:31.529" v="1378" actId="122"/>
        <pc:sldMkLst>
          <pc:docMk/>
          <pc:sldMk cId="4185648470" sldId="297"/>
        </pc:sldMkLst>
        <pc:spChg chg="mod">
          <ac:chgData name="Erik Král" userId="e92e8e71-05aa-4c44-9728-5ff1a0a20d65" providerId="ADAL" clId="{F4EBDBE7-78E9-4FC5-877D-D112B408A638}" dt="2020-02-12T09:55:57.306" v="700" actId="20577"/>
          <ac:spMkLst>
            <pc:docMk/>
            <pc:sldMk cId="4185648470" sldId="297"/>
            <ac:spMk id="2" creationId="{FA5DCD1A-FCF2-409E-885A-6149155383AE}"/>
          </ac:spMkLst>
        </pc:spChg>
        <pc:spChg chg="del">
          <ac:chgData name="Erik Král" userId="e92e8e71-05aa-4c44-9728-5ff1a0a20d65" providerId="ADAL" clId="{F4EBDBE7-78E9-4FC5-877D-D112B408A638}" dt="2020-02-12T09:49:11.527" v="518" actId="478"/>
          <ac:spMkLst>
            <pc:docMk/>
            <pc:sldMk cId="4185648470" sldId="297"/>
            <ac:spMk id="3" creationId="{285408A4-44B4-4CC9-B1DB-6BD1B47F4069}"/>
          </ac:spMkLst>
        </pc:spChg>
        <pc:spChg chg="add del mod">
          <ac:chgData name="Erik Král" userId="e92e8e71-05aa-4c44-9728-5ff1a0a20d65" providerId="ADAL" clId="{F4EBDBE7-78E9-4FC5-877D-D112B408A638}" dt="2020-02-12T09:49:17.272" v="519" actId="478"/>
          <ac:spMkLst>
            <pc:docMk/>
            <pc:sldMk cId="4185648470" sldId="297"/>
            <ac:spMk id="6" creationId="{5D3E5674-ACD0-451A-A47A-0F1A4C68ACFC}"/>
          </ac:spMkLst>
        </pc:spChg>
        <pc:spChg chg="add mod">
          <ac:chgData name="Erik Král" userId="e92e8e71-05aa-4c44-9728-5ff1a0a20d65" providerId="ADAL" clId="{F4EBDBE7-78E9-4FC5-877D-D112B408A638}" dt="2020-02-12T11:45:19.972" v="1268" actId="20577"/>
          <ac:spMkLst>
            <pc:docMk/>
            <pc:sldMk cId="4185648470" sldId="297"/>
            <ac:spMk id="7" creationId="{A4026DDC-6AC6-4D4C-BD7D-78533BFFA155}"/>
          </ac:spMkLst>
        </pc:spChg>
        <pc:graphicFrameChg chg="add mod modGraphic">
          <ac:chgData name="Erik Král" userId="e92e8e71-05aa-4c44-9728-5ff1a0a20d65" providerId="ADAL" clId="{F4EBDBE7-78E9-4FC5-877D-D112B408A638}" dt="2020-02-12T11:49:31.529" v="1378" actId="122"/>
          <ac:graphicFrameMkLst>
            <pc:docMk/>
            <pc:sldMk cId="4185648470" sldId="297"/>
            <ac:graphicFrameMk id="8" creationId="{5E6A2DBC-B1FF-49D6-A601-519117C09F3B}"/>
          </ac:graphicFrameMkLst>
        </pc:graphicFrameChg>
      </pc:sldChg>
      <pc:sldChg chg="modSp add">
        <pc:chgData name="Erik Král" userId="e92e8e71-05aa-4c44-9728-5ff1a0a20d65" providerId="ADAL" clId="{F4EBDBE7-78E9-4FC5-877D-D112B408A638}" dt="2020-02-12T09:55:26.323" v="678" actId="20577"/>
        <pc:sldMkLst>
          <pc:docMk/>
          <pc:sldMk cId="4143518097" sldId="298"/>
        </pc:sldMkLst>
        <pc:spChg chg="mod">
          <ac:chgData name="Erik Král" userId="e92e8e71-05aa-4c44-9728-5ff1a0a20d65" providerId="ADAL" clId="{F4EBDBE7-78E9-4FC5-877D-D112B408A638}" dt="2020-02-12T09:52:55.886" v="559" actId="20577"/>
          <ac:spMkLst>
            <pc:docMk/>
            <pc:sldMk cId="4143518097" sldId="298"/>
            <ac:spMk id="2" creationId="{FA5DCD1A-FCF2-409E-885A-6149155383AE}"/>
          </ac:spMkLst>
        </pc:spChg>
        <pc:spChg chg="mod">
          <ac:chgData name="Erik Král" userId="e92e8e71-05aa-4c44-9728-5ff1a0a20d65" providerId="ADAL" clId="{F4EBDBE7-78E9-4FC5-877D-D112B408A638}" dt="2020-02-12T09:55:26.323" v="678" actId="20577"/>
          <ac:spMkLst>
            <pc:docMk/>
            <pc:sldMk cId="4143518097" sldId="298"/>
            <ac:spMk id="3" creationId="{285408A4-44B4-4CC9-B1DB-6BD1B47F4069}"/>
          </ac:spMkLst>
        </pc:spChg>
      </pc:sldChg>
      <pc:sldChg chg="add del">
        <pc:chgData name="Erik Král" userId="e92e8e71-05aa-4c44-9728-5ff1a0a20d65" providerId="ADAL" clId="{F4EBDBE7-78E9-4FC5-877D-D112B408A638}" dt="2020-02-12T09:55:44.189" v="680" actId="2696"/>
        <pc:sldMkLst>
          <pc:docMk/>
          <pc:sldMk cId="3013058812" sldId="299"/>
        </pc:sldMkLst>
      </pc:sldChg>
      <pc:sldChg chg="addSp delSp modSp add">
        <pc:chgData name="Erik Král" userId="e92e8e71-05aa-4c44-9728-5ff1a0a20d65" providerId="ADAL" clId="{F4EBDBE7-78E9-4FC5-877D-D112B408A638}" dt="2020-02-12T11:21:10.284" v="754" actId="1076"/>
        <pc:sldMkLst>
          <pc:docMk/>
          <pc:sldMk cId="2535899193" sldId="300"/>
        </pc:sldMkLst>
        <pc:spChg chg="mod">
          <ac:chgData name="Erik Král" userId="e92e8e71-05aa-4c44-9728-5ff1a0a20d65" providerId="ADAL" clId="{F4EBDBE7-78E9-4FC5-877D-D112B408A638}" dt="2020-02-12T09:56:02.471" v="706" actId="20577"/>
          <ac:spMkLst>
            <pc:docMk/>
            <pc:sldMk cId="2535899193" sldId="300"/>
            <ac:spMk id="2" creationId="{FA5DCD1A-FCF2-409E-885A-6149155383AE}"/>
          </ac:spMkLst>
        </pc:spChg>
        <pc:spChg chg="add mod">
          <ac:chgData name="Erik Král" userId="e92e8e71-05aa-4c44-9728-5ff1a0a20d65" providerId="ADAL" clId="{F4EBDBE7-78E9-4FC5-877D-D112B408A638}" dt="2020-02-12T11:21:10.284" v="754" actId="1076"/>
          <ac:spMkLst>
            <pc:docMk/>
            <pc:sldMk cId="2535899193" sldId="300"/>
            <ac:spMk id="3" creationId="{3EC3482A-7C61-4B58-ABEF-C3DB2CB3978C}"/>
          </ac:spMkLst>
        </pc:spChg>
        <pc:spChg chg="del">
          <ac:chgData name="Erik Král" userId="e92e8e71-05aa-4c44-9728-5ff1a0a20d65" providerId="ADAL" clId="{F4EBDBE7-78E9-4FC5-877D-D112B408A638}" dt="2020-02-12T09:56:41.296" v="732" actId="478"/>
          <ac:spMkLst>
            <pc:docMk/>
            <pc:sldMk cId="2535899193" sldId="300"/>
            <ac:spMk id="7" creationId="{A4026DDC-6AC6-4D4C-BD7D-78533BFFA155}"/>
          </ac:spMkLst>
        </pc:spChg>
      </pc:sldChg>
      <pc:sldChg chg="addSp delSp modSp add">
        <pc:chgData name="Erik Král" userId="e92e8e71-05aa-4c44-9728-5ff1a0a20d65" providerId="ADAL" clId="{F4EBDBE7-78E9-4FC5-877D-D112B408A638}" dt="2020-02-12T11:23:53.942" v="769" actId="113"/>
        <pc:sldMkLst>
          <pc:docMk/>
          <pc:sldMk cId="3914201977" sldId="301"/>
        </pc:sldMkLst>
        <pc:spChg chg="mod">
          <ac:chgData name="Erik Král" userId="e92e8e71-05aa-4c44-9728-5ff1a0a20d65" providerId="ADAL" clId="{F4EBDBE7-78E9-4FC5-877D-D112B408A638}" dt="2020-02-12T11:01:33.240" v="734" actId="20577"/>
          <ac:spMkLst>
            <pc:docMk/>
            <pc:sldMk cId="3914201977" sldId="301"/>
            <ac:spMk id="2" creationId="{FA5DCD1A-FCF2-409E-885A-6149155383AE}"/>
          </ac:spMkLst>
        </pc:spChg>
        <pc:spChg chg="add mod">
          <ac:chgData name="Erik Král" userId="e92e8e71-05aa-4c44-9728-5ff1a0a20d65" providerId="ADAL" clId="{F4EBDBE7-78E9-4FC5-877D-D112B408A638}" dt="2020-02-12T11:23:53.942" v="769" actId="113"/>
          <ac:spMkLst>
            <pc:docMk/>
            <pc:sldMk cId="3914201977" sldId="301"/>
            <ac:spMk id="3" creationId="{D6DE2979-4CE8-4428-9ECC-83F679C16132}"/>
          </ac:spMkLst>
        </pc:spChg>
        <pc:spChg chg="del">
          <ac:chgData name="Erik Král" userId="e92e8e71-05aa-4c44-9728-5ff1a0a20d65" providerId="ADAL" clId="{F4EBDBE7-78E9-4FC5-877D-D112B408A638}" dt="2020-02-12T09:56:44.776" v="733" actId="478"/>
          <ac:spMkLst>
            <pc:docMk/>
            <pc:sldMk cId="3914201977" sldId="301"/>
            <ac:spMk id="7" creationId="{A4026DDC-6AC6-4D4C-BD7D-78533BFFA155}"/>
          </ac:spMkLst>
        </pc:spChg>
      </pc:sldChg>
      <pc:sldChg chg="delSp modSp add">
        <pc:chgData name="Erik Král" userId="e92e8e71-05aa-4c44-9728-5ff1a0a20d65" providerId="ADAL" clId="{F4EBDBE7-78E9-4FC5-877D-D112B408A638}" dt="2020-02-12T11:54:15.392" v="1947" actId="20577"/>
        <pc:sldMkLst>
          <pc:docMk/>
          <pc:sldMk cId="3615348183" sldId="302"/>
        </pc:sldMkLst>
        <pc:spChg chg="mod">
          <ac:chgData name="Erik Král" userId="e92e8e71-05aa-4c44-9728-5ff1a0a20d65" providerId="ADAL" clId="{F4EBDBE7-78E9-4FC5-877D-D112B408A638}" dt="2020-02-12T11:54:15.392" v="1947" actId="20577"/>
          <ac:spMkLst>
            <pc:docMk/>
            <pc:sldMk cId="3615348183" sldId="302"/>
            <ac:spMk id="2" creationId="{1CF5C274-2B6C-4796-8EF0-7EE29C6A3313}"/>
          </ac:spMkLst>
        </pc:spChg>
        <pc:spChg chg="mod">
          <ac:chgData name="Erik Král" userId="e92e8e71-05aa-4c44-9728-5ff1a0a20d65" providerId="ADAL" clId="{F4EBDBE7-78E9-4FC5-877D-D112B408A638}" dt="2020-02-12T11:53:39.701" v="1929" actId="20577"/>
          <ac:spMkLst>
            <pc:docMk/>
            <pc:sldMk cId="3615348183" sldId="302"/>
            <ac:spMk id="3" creationId="{7D8A004F-152E-4B21-BE3B-50DD1A6AD91D}"/>
          </ac:spMkLst>
        </pc:spChg>
        <pc:spChg chg="del">
          <ac:chgData name="Erik Král" userId="e92e8e71-05aa-4c44-9728-5ff1a0a20d65" providerId="ADAL" clId="{F4EBDBE7-78E9-4FC5-877D-D112B408A638}" dt="2020-02-12T11:39:17.273" v="799" actId="478"/>
          <ac:spMkLst>
            <pc:docMk/>
            <pc:sldMk cId="3615348183" sldId="302"/>
            <ac:spMk id="4" creationId="{47812C64-1C4C-4B19-BDEB-C57E42CB81A3}"/>
          </ac:spMkLst>
        </pc:spChg>
      </pc:sldChg>
      <pc:sldChg chg="delSp modSp add">
        <pc:chgData name="Erik Král" userId="e92e8e71-05aa-4c44-9728-5ff1a0a20d65" providerId="ADAL" clId="{F4EBDBE7-78E9-4FC5-877D-D112B408A638}" dt="2020-02-12T12:50:50.901" v="4735" actId="114"/>
        <pc:sldMkLst>
          <pc:docMk/>
          <pc:sldMk cId="3719354412" sldId="303"/>
        </pc:sldMkLst>
        <pc:spChg chg="mod">
          <ac:chgData name="Erik Král" userId="e92e8e71-05aa-4c44-9728-5ff1a0a20d65" providerId="ADAL" clId="{F4EBDBE7-78E9-4FC5-877D-D112B408A638}" dt="2020-02-12T11:56:35.836" v="1980" actId="20577"/>
          <ac:spMkLst>
            <pc:docMk/>
            <pc:sldMk cId="3719354412" sldId="303"/>
            <ac:spMk id="2" creationId="{78FB5FDB-4F2B-4342-9DA0-0BEE8831D62A}"/>
          </ac:spMkLst>
        </pc:spChg>
        <pc:spChg chg="mod">
          <ac:chgData name="Erik Král" userId="e92e8e71-05aa-4c44-9728-5ff1a0a20d65" providerId="ADAL" clId="{F4EBDBE7-78E9-4FC5-877D-D112B408A638}" dt="2020-02-12T12:50:50.901" v="4735" actId="114"/>
          <ac:spMkLst>
            <pc:docMk/>
            <pc:sldMk cId="3719354412" sldId="303"/>
            <ac:spMk id="3" creationId="{8843E58E-C0EC-4350-8064-DF07DA54660F}"/>
          </ac:spMkLst>
        </pc:spChg>
        <pc:spChg chg="del">
          <ac:chgData name="Erik Král" userId="e92e8e71-05aa-4c44-9728-5ff1a0a20d65" providerId="ADAL" clId="{F4EBDBE7-78E9-4FC5-877D-D112B408A638}" dt="2020-02-12T11:58:46.777" v="2373" actId="478"/>
          <ac:spMkLst>
            <pc:docMk/>
            <pc:sldMk cId="3719354412" sldId="303"/>
            <ac:spMk id="4" creationId="{5816D2E0-B38E-4C4C-B090-25F457EF6FF3}"/>
          </ac:spMkLst>
        </pc:spChg>
      </pc:sldChg>
      <pc:sldChg chg="addSp delSp modSp add">
        <pc:chgData name="Erik Král" userId="e92e8e71-05aa-4c44-9728-5ff1a0a20d65" providerId="ADAL" clId="{F4EBDBE7-78E9-4FC5-877D-D112B408A638}" dt="2020-02-12T12:03:34.493" v="2491" actId="20577"/>
        <pc:sldMkLst>
          <pc:docMk/>
          <pc:sldMk cId="1843137809" sldId="304"/>
        </pc:sldMkLst>
        <pc:spChg chg="mod">
          <ac:chgData name="Erik Král" userId="e92e8e71-05aa-4c44-9728-5ff1a0a20d65" providerId="ADAL" clId="{F4EBDBE7-78E9-4FC5-877D-D112B408A638}" dt="2020-02-12T12:03:34.493" v="2491" actId="20577"/>
          <ac:spMkLst>
            <pc:docMk/>
            <pc:sldMk cId="1843137809" sldId="304"/>
            <ac:spMk id="2" creationId="{5FCD49AD-CA2E-454B-B8CD-FCF6CE699F21}"/>
          </ac:spMkLst>
        </pc:spChg>
        <pc:spChg chg="del">
          <ac:chgData name="Erik Král" userId="e92e8e71-05aa-4c44-9728-5ff1a0a20d65" providerId="ADAL" clId="{F4EBDBE7-78E9-4FC5-877D-D112B408A638}" dt="2020-02-12T11:59:18.281" v="2377" actId="478"/>
          <ac:spMkLst>
            <pc:docMk/>
            <pc:sldMk cId="1843137809" sldId="304"/>
            <ac:spMk id="3" creationId="{526A0E8A-D325-4309-9DA2-2EE8E2F3AF5C}"/>
          </ac:spMkLst>
        </pc:spChg>
        <pc:spChg chg="del">
          <ac:chgData name="Erik Král" userId="e92e8e71-05aa-4c44-9728-5ff1a0a20d65" providerId="ADAL" clId="{F4EBDBE7-78E9-4FC5-877D-D112B408A638}" dt="2020-02-12T11:59:21.044" v="2378" actId="478"/>
          <ac:spMkLst>
            <pc:docMk/>
            <pc:sldMk cId="1843137809" sldId="304"/>
            <ac:spMk id="4" creationId="{794DE3C5-EA16-4EFE-9E33-98227E2D6FE8}"/>
          </ac:spMkLst>
        </pc:spChg>
        <pc:spChg chg="add mod">
          <ac:chgData name="Erik Král" userId="e92e8e71-05aa-4c44-9728-5ff1a0a20d65" providerId="ADAL" clId="{F4EBDBE7-78E9-4FC5-877D-D112B408A638}" dt="2020-02-12T12:00:11.873" v="2386" actId="1076"/>
          <ac:spMkLst>
            <pc:docMk/>
            <pc:sldMk cId="1843137809" sldId="304"/>
            <ac:spMk id="6" creationId="{D875EA40-5C29-4E49-A73C-00FF4B3BB919}"/>
          </ac:spMkLst>
        </pc:spChg>
      </pc:sldChg>
      <pc:sldChg chg="addSp delSp modSp add ord">
        <pc:chgData name="Erik Král" userId="e92e8e71-05aa-4c44-9728-5ff1a0a20d65" providerId="ADAL" clId="{F4EBDBE7-78E9-4FC5-877D-D112B408A638}" dt="2020-02-12T12:03:42.060" v="2493" actId="403"/>
        <pc:sldMkLst>
          <pc:docMk/>
          <pc:sldMk cId="3821208294" sldId="305"/>
        </pc:sldMkLst>
        <pc:spChg chg="mod">
          <ac:chgData name="Erik Král" userId="e92e8e71-05aa-4c44-9728-5ff1a0a20d65" providerId="ADAL" clId="{F4EBDBE7-78E9-4FC5-877D-D112B408A638}" dt="2020-02-12T12:03:27.805" v="2485" actId="27636"/>
          <ac:spMkLst>
            <pc:docMk/>
            <pc:sldMk cId="3821208294" sldId="305"/>
            <ac:spMk id="2" creationId="{DEAE7324-9A88-4F8A-B57B-37643FF82174}"/>
          </ac:spMkLst>
        </pc:spChg>
        <pc:spChg chg="del">
          <ac:chgData name="Erik Král" userId="e92e8e71-05aa-4c44-9728-5ff1a0a20d65" providerId="ADAL" clId="{F4EBDBE7-78E9-4FC5-877D-D112B408A638}" dt="2020-02-12T12:01:42.067" v="2389" actId="478"/>
          <ac:spMkLst>
            <pc:docMk/>
            <pc:sldMk cId="3821208294" sldId="305"/>
            <ac:spMk id="3" creationId="{12793CEA-DC84-4110-A78E-CE44CE672CD5}"/>
          </ac:spMkLst>
        </pc:spChg>
        <pc:spChg chg="del">
          <ac:chgData name="Erik Král" userId="e92e8e71-05aa-4c44-9728-5ff1a0a20d65" providerId="ADAL" clId="{F4EBDBE7-78E9-4FC5-877D-D112B408A638}" dt="2020-02-12T12:02:10.363" v="2392" actId="478"/>
          <ac:spMkLst>
            <pc:docMk/>
            <pc:sldMk cId="3821208294" sldId="305"/>
            <ac:spMk id="4" creationId="{0A95533B-2B5D-4404-8F2C-4022883E141C}"/>
          </ac:spMkLst>
        </pc:spChg>
        <pc:spChg chg="add del">
          <ac:chgData name="Erik Král" userId="e92e8e71-05aa-4c44-9728-5ff1a0a20d65" providerId="ADAL" clId="{F4EBDBE7-78E9-4FC5-877D-D112B408A638}" dt="2020-02-12T12:02:07.939" v="2391" actId="478"/>
          <ac:spMkLst>
            <pc:docMk/>
            <pc:sldMk cId="3821208294" sldId="305"/>
            <ac:spMk id="6" creationId="{D6F7A2E2-F552-420F-9E4C-A275C62E4036}"/>
          </ac:spMkLst>
        </pc:spChg>
        <pc:spChg chg="add mod">
          <ac:chgData name="Erik Král" userId="e92e8e71-05aa-4c44-9728-5ff1a0a20d65" providerId="ADAL" clId="{F4EBDBE7-78E9-4FC5-877D-D112B408A638}" dt="2020-02-12T12:03:42.060" v="2493" actId="403"/>
          <ac:spMkLst>
            <pc:docMk/>
            <pc:sldMk cId="3821208294" sldId="305"/>
            <ac:spMk id="7" creationId="{B2F1C92E-A54E-4BB1-9BE4-68964193345E}"/>
          </ac:spMkLst>
        </pc:spChg>
      </pc:sldChg>
      <pc:sldChg chg="addSp delSp modSp add del ord">
        <pc:chgData name="Erik Král" userId="e92e8e71-05aa-4c44-9728-5ff1a0a20d65" providerId="ADAL" clId="{F4EBDBE7-78E9-4FC5-877D-D112B408A638}" dt="2020-02-12T12:33:20.854" v="3825" actId="2696"/>
        <pc:sldMkLst>
          <pc:docMk/>
          <pc:sldMk cId="1936894013" sldId="306"/>
        </pc:sldMkLst>
        <pc:spChg chg="mod">
          <ac:chgData name="Erik Král" userId="e92e8e71-05aa-4c44-9728-5ff1a0a20d65" providerId="ADAL" clId="{F4EBDBE7-78E9-4FC5-877D-D112B408A638}" dt="2020-02-12T12:33:17.316" v="3824" actId="20577"/>
          <ac:spMkLst>
            <pc:docMk/>
            <pc:sldMk cId="1936894013" sldId="306"/>
            <ac:spMk id="2" creationId="{78FB5FDB-4F2B-4342-9DA0-0BEE8831D62A}"/>
          </ac:spMkLst>
        </pc:spChg>
        <pc:spChg chg="del mod">
          <ac:chgData name="Erik Král" userId="e92e8e71-05aa-4c44-9728-5ff1a0a20d65" providerId="ADAL" clId="{F4EBDBE7-78E9-4FC5-877D-D112B408A638}" dt="2020-02-12T12:12:41.733" v="3046" actId="478"/>
          <ac:spMkLst>
            <pc:docMk/>
            <pc:sldMk cId="1936894013" sldId="306"/>
            <ac:spMk id="3" creationId="{8843E58E-C0EC-4350-8064-DF07DA54660F}"/>
          </ac:spMkLst>
        </pc:spChg>
        <pc:spChg chg="add del mod">
          <ac:chgData name="Erik Král" userId="e92e8e71-05aa-4c44-9728-5ff1a0a20d65" providerId="ADAL" clId="{F4EBDBE7-78E9-4FC5-877D-D112B408A638}" dt="2020-02-12T12:12:44.245" v="3047" actId="478"/>
          <ac:spMkLst>
            <pc:docMk/>
            <pc:sldMk cId="1936894013" sldId="306"/>
            <ac:spMk id="6" creationId="{35820951-BAE2-4C15-B9E8-969247B2995D}"/>
          </ac:spMkLst>
        </pc:spChg>
      </pc:sldChg>
      <pc:sldChg chg="addSp delSp modSp add ord">
        <pc:chgData name="Erik Král" userId="e92e8e71-05aa-4c44-9728-5ff1a0a20d65" providerId="ADAL" clId="{F4EBDBE7-78E9-4FC5-877D-D112B408A638}" dt="2020-02-12T12:31:47.942" v="3799" actId="20577"/>
        <pc:sldMkLst>
          <pc:docMk/>
          <pc:sldMk cId="1681733500" sldId="307"/>
        </pc:sldMkLst>
        <pc:spChg chg="mod">
          <ac:chgData name="Erik Král" userId="e92e8e71-05aa-4c44-9728-5ff1a0a20d65" providerId="ADAL" clId="{F4EBDBE7-78E9-4FC5-877D-D112B408A638}" dt="2020-02-12T12:13:01.464" v="3048" actId="20577"/>
          <ac:spMkLst>
            <pc:docMk/>
            <pc:sldMk cId="1681733500" sldId="307"/>
            <ac:spMk id="2" creationId="{78FB5FDB-4F2B-4342-9DA0-0BEE8831D62A}"/>
          </ac:spMkLst>
        </pc:spChg>
        <pc:spChg chg="mod">
          <ac:chgData name="Erik Král" userId="e92e8e71-05aa-4c44-9728-5ff1a0a20d65" providerId="ADAL" clId="{F4EBDBE7-78E9-4FC5-877D-D112B408A638}" dt="2020-02-12T12:31:47.942" v="3799" actId="20577"/>
          <ac:spMkLst>
            <pc:docMk/>
            <pc:sldMk cId="1681733500" sldId="307"/>
            <ac:spMk id="3" creationId="{8843E58E-C0EC-4350-8064-DF07DA54660F}"/>
          </ac:spMkLst>
        </pc:spChg>
        <pc:graphicFrameChg chg="add del mod modGraphic">
          <ac:chgData name="Erik Král" userId="e92e8e71-05aa-4c44-9728-5ff1a0a20d65" providerId="ADAL" clId="{F4EBDBE7-78E9-4FC5-877D-D112B408A638}" dt="2020-02-12T12:07:53.353" v="2949" actId="3680"/>
          <ac:graphicFrameMkLst>
            <pc:docMk/>
            <pc:sldMk cId="1681733500" sldId="307"/>
            <ac:graphicFrameMk id="4" creationId="{0D091076-B43A-41F1-8B35-762386ED49BD}"/>
          </ac:graphicFrameMkLst>
        </pc:graphicFrameChg>
        <pc:graphicFrameChg chg="add mod modGraphic">
          <ac:chgData name="Erik Král" userId="e92e8e71-05aa-4c44-9728-5ff1a0a20d65" providerId="ADAL" clId="{F4EBDBE7-78E9-4FC5-877D-D112B408A638}" dt="2020-02-12T12:31:23.314" v="3788" actId="1076"/>
          <ac:graphicFrameMkLst>
            <pc:docMk/>
            <pc:sldMk cId="1681733500" sldId="307"/>
            <ac:graphicFrameMk id="7" creationId="{3BA1FBDB-5911-4C28-9177-3BCCF251C907}"/>
          </ac:graphicFrameMkLst>
        </pc:graphicFrameChg>
        <pc:graphicFrameChg chg="add mod modGraphic">
          <ac:chgData name="Erik Král" userId="e92e8e71-05aa-4c44-9728-5ff1a0a20d65" providerId="ADAL" clId="{F4EBDBE7-78E9-4FC5-877D-D112B408A638}" dt="2020-02-12T12:31:23.314" v="3788" actId="1076"/>
          <ac:graphicFrameMkLst>
            <pc:docMk/>
            <pc:sldMk cId="1681733500" sldId="307"/>
            <ac:graphicFrameMk id="9" creationId="{CEA5C67C-B991-4B26-ADD4-A8A2E13C1AC6}"/>
          </ac:graphicFrameMkLst>
        </pc:graphicFrameChg>
        <pc:graphicFrameChg chg="add mod modGraphic">
          <ac:chgData name="Erik Král" userId="e92e8e71-05aa-4c44-9728-5ff1a0a20d65" providerId="ADAL" clId="{F4EBDBE7-78E9-4FC5-877D-D112B408A638}" dt="2020-02-12T12:31:23.314" v="3788" actId="1076"/>
          <ac:graphicFrameMkLst>
            <pc:docMk/>
            <pc:sldMk cId="1681733500" sldId="307"/>
            <ac:graphicFrameMk id="11" creationId="{10F2E499-64F0-4022-A431-B350BE8A7280}"/>
          </ac:graphicFrameMkLst>
        </pc:graphicFrameChg>
        <pc:cxnChg chg="add mod">
          <ac:chgData name="Erik Král" userId="e92e8e71-05aa-4c44-9728-5ff1a0a20d65" providerId="ADAL" clId="{F4EBDBE7-78E9-4FC5-877D-D112B408A638}" dt="2020-02-12T12:31:23.314" v="3788" actId="1076"/>
          <ac:cxnSpMkLst>
            <pc:docMk/>
            <pc:sldMk cId="1681733500" sldId="307"/>
            <ac:cxnSpMk id="13" creationId="{909EB939-150A-42B0-AC11-E1CCA958ADA2}"/>
          </ac:cxnSpMkLst>
        </pc:cxnChg>
        <pc:cxnChg chg="add mod">
          <ac:chgData name="Erik Král" userId="e92e8e71-05aa-4c44-9728-5ff1a0a20d65" providerId="ADAL" clId="{F4EBDBE7-78E9-4FC5-877D-D112B408A638}" dt="2020-02-12T12:31:23.314" v="3788" actId="1076"/>
          <ac:cxnSpMkLst>
            <pc:docMk/>
            <pc:sldMk cId="1681733500" sldId="307"/>
            <ac:cxnSpMk id="14" creationId="{FBCDCA3E-10DF-4FC5-A0A3-5FD72DAFD347}"/>
          </ac:cxnSpMkLst>
        </pc:cxnChg>
      </pc:sldChg>
      <pc:sldChg chg="addSp delSp modSp add">
        <pc:chgData name="Erik Král" userId="e92e8e71-05aa-4c44-9728-5ff1a0a20d65" providerId="ADAL" clId="{F4EBDBE7-78E9-4FC5-877D-D112B408A638}" dt="2020-02-12T12:26:23.261" v="3695" actId="20577"/>
        <pc:sldMkLst>
          <pc:docMk/>
          <pc:sldMk cId="2858977090" sldId="308"/>
        </pc:sldMkLst>
        <pc:spChg chg="mod">
          <ac:chgData name="Erik Král" userId="e92e8e71-05aa-4c44-9728-5ff1a0a20d65" providerId="ADAL" clId="{F4EBDBE7-78E9-4FC5-877D-D112B408A638}" dt="2020-02-12T12:18:12.733" v="3441" actId="20577"/>
          <ac:spMkLst>
            <pc:docMk/>
            <pc:sldMk cId="2858977090" sldId="308"/>
            <ac:spMk id="2" creationId="{A8F9AF44-783F-4D85-B0D4-EC1EA94BC971}"/>
          </ac:spMkLst>
        </pc:spChg>
        <pc:spChg chg="mod">
          <ac:chgData name="Erik Král" userId="e92e8e71-05aa-4c44-9728-5ff1a0a20d65" providerId="ADAL" clId="{F4EBDBE7-78E9-4FC5-877D-D112B408A638}" dt="2020-02-12T12:26:23.261" v="3695" actId="20577"/>
          <ac:spMkLst>
            <pc:docMk/>
            <pc:sldMk cId="2858977090" sldId="308"/>
            <ac:spMk id="3" creationId="{77CEB7B5-7DDA-4A19-885D-5E15493E4CEA}"/>
          </ac:spMkLst>
        </pc:spChg>
        <pc:spChg chg="del">
          <ac:chgData name="Erik Král" userId="e92e8e71-05aa-4c44-9728-5ff1a0a20d65" providerId="ADAL" clId="{F4EBDBE7-78E9-4FC5-877D-D112B408A638}" dt="2020-02-12T12:15:45.530" v="3411" actId="478"/>
          <ac:spMkLst>
            <pc:docMk/>
            <pc:sldMk cId="2858977090" sldId="308"/>
            <ac:spMk id="4" creationId="{3C9A9EB2-3E0A-4034-8EB4-BB5EBDE52AF3}"/>
          </ac:spMkLst>
        </pc:spChg>
        <pc:spChg chg="add del mod">
          <ac:chgData name="Erik Král" userId="e92e8e71-05aa-4c44-9728-5ff1a0a20d65" providerId="ADAL" clId="{F4EBDBE7-78E9-4FC5-877D-D112B408A638}" dt="2020-02-12T12:24:00.964" v="3465" actId="478"/>
          <ac:spMkLst>
            <pc:docMk/>
            <pc:sldMk cId="2858977090" sldId="308"/>
            <ac:spMk id="6" creationId="{80AEBFC5-4649-457D-BF4C-B2AB09B74999}"/>
          </ac:spMkLst>
        </pc:spChg>
      </pc:sldChg>
      <pc:sldChg chg="delSp modSp add del">
        <pc:chgData name="Erik Král" userId="e92e8e71-05aa-4c44-9728-5ff1a0a20d65" providerId="ADAL" clId="{F4EBDBE7-78E9-4FC5-877D-D112B408A638}" dt="2020-02-12T12:12:34.680" v="3044" actId="2696"/>
        <pc:sldMkLst>
          <pc:docMk/>
          <pc:sldMk cId="4237624512" sldId="308"/>
        </pc:sldMkLst>
        <pc:spChg chg="mod">
          <ac:chgData name="Erik Král" userId="e92e8e71-05aa-4c44-9728-5ff1a0a20d65" providerId="ADAL" clId="{F4EBDBE7-78E9-4FC5-877D-D112B408A638}" dt="2020-02-12T12:11:08.007" v="3041" actId="27636"/>
          <ac:spMkLst>
            <pc:docMk/>
            <pc:sldMk cId="4237624512" sldId="308"/>
            <ac:spMk id="2" creationId="{3A71A609-3CB3-46C8-864C-3EA91B711E91}"/>
          </ac:spMkLst>
        </pc:spChg>
        <pc:spChg chg="del">
          <ac:chgData name="Erik Král" userId="e92e8e71-05aa-4c44-9728-5ff1a0a20d65" providerId="ADAL" clId="{F4EBDBE7-78E9-4FC5-877D-D112B408A638}" dt="2020-02-12T12:11:20.329" v="3043" actId="478"/>
          <ac:spMkLst>
            <pc:docMk/>
            <pc:sldMk cId="4237624512" sldId="308"/>
            <ac:spMk id="3" creationId="{81AC20D3-B7BC-4E8C-89BD-B683DCBD7D1F}"/>
          </ac:spMkLst>
        </pc:spChg>
        <pc:spChg chg="del">
          <ac:chgData name="Erik Král" userId="e92e8e71-05aa-4c44-9728-5ff1a0a20d65" providerId="ADAL" clId="{F4EBDBE7-78E9-4FC5-877D-D112B408A638}" dt="2020-02-12T12:11:13.605" v="3042" actId="478"/>
          <ac:spMkLst>
            <pc:docMk/>
            <pc:sldMk cId="4237624512" sldId="308"/>
            <ac:spMk id="4" creationId="{6E1F3922-56E3-47AD-971D-87880A123E4C}"/>
          </ac:spMkLst>
        </pc:spChg>
      </pc:sldChg>
      <pc:sldChg chg="addSp delSp modSp add">
        <pc:chgData name="Erik Král" userId="e92e8e71-05aa-4c44-9728-5ff1a0a20d65" providerId="ADAL" clId="{F4EBDBE7-78E9-4FC5-877D-D112B408A638}" dt="2020-02-12T12:53:11.645" v="4759" actId="20577"/>
        <pc:sldMkLst>
          <pc:docMk/>
          <pc:sldMk cId="1454313325" sldId="309"/>
        </pc:sldMkLst>
        <pc:spChg chg="mod">
          <ac:chgData name="Erik Král" userId="e92e8e71-05aa-4c44-9728-5ff1a0a20d65" providerId="ADAL" clId="{F4EBDBE7-78E9-4FC5-877D-D112B408A638}" dt="2020-02-12T12:53:11.645" v="4759" actId="20577"/>
          <ac:spMkLst>
            <pc:docMk/>
            <pc:sldMk cId="1454313325" sldId="309"/>
            <ac:spMk id="2" creationId="{4AAC4633-97F3-44B4-B846-E86EDF9EC6E1}"/>
          </ac:spMkLst>
        </pc:spChg>
        <pc:spChg chg="del">
          <ac:chgData name="Erik Král" userId="e92e8e71-05aa-4c44-9728-5ff1a0a20d65" providerId="ADAL" clId="{F4EBDBE7-78E9-4FC5-877D-D112B408A638}" dt="2020-02-12T12:17:48.924" v="3418" actId="478"/>
          <ac:spMkLst>
            <pc:docMk/>
            <pc:sldMk cId="1454313325" sldId="309"/>
            <ac:spMk id="3" creationId="{048EC42B-5360-49CF-8545-37923627F772}"/>
          </ac:spMkLst>
        </pc:spChg>
        <pc:spChg chg="del">
          <ac:chgData name="Erik Král" userId="e92e8e71-05aa-4c44-9728-5ff1a0a20d65" providerId="ADAL" clId="{F4EBDBE7-78E9-4FC5-877D-D112B408A638}" dt="2020-02-12T12:17:45.370" v="3417" actId="478"/>
          <ac:spMkLst>
            <pc:docMk/>
            <pc:sldMk cId="1454313325" sldId="309"/>
            <ac:spMk id="4" creationId="{DFD73D11-14C4-417E-9949-C2373495D6D8}"/>
          </ac:spMkLst>
        </pc:spChg>
        <pc:spChg chg="add mod">
          <ac:chgData name="Erik Král" userId="e92e8e71-05aa-4c44-9728-5ff1a0a20d65" providerId="ADAL" clId="{F4EBDBE7-78E9-4FC5-877D-D112B408A638}" dt="2020-02-12T12:21:48.218" v="3459" actId="1076"/>
          <ac:spMkLst>
            <pc:docMk/>
            <pc:sldMk cId="1454313325" sldId="309"/>
            <ac:spMk id="6" creationId="{6B6BF84F-7036-4F5D-AA14-2663B8433D8E}"/>
          </ac:spMkLst>
        </pc:spChg>
      </pc:sldChg>
      <pc:sldChg chg="addSp delSp modSp add">
        <pc:chgData name="Erik Král" userId="e92e8e71-05aa-4c44-9728-5ff1a0a20d65" providerId="ADAL" clId="{F4EBDBE7-78E9-4FC5-877D-D112B408A638}" dt="2020-02-12T12:53:26.856" v="4774" actId="20577"/>
        <pc:sldMkLst>
          <pc:docMk/>
          <pc:sldMk cId="4062737791" sldId="310"/>
        </pc:sldMkLst>
        <pc:spChg chg="mod">
          <ac:chgData name="Erik Král" userId="e92e8e71-05aa-4c44-9728-5ff1a0a20d65" providerId="ADAL" clId="{F4EBDBE7-78E9-4FC5-877D-D112B408A638}" dt="2020-02-12T12:53:26.856" v="4774" actId="20577"/>
          <ac:spMkLst>
            <pc:docMk/>
            <pc:sldMk cId="4062737791" sldId="310"/>
            <ac:spMk id="2" creationId="{4AAC4633-97F3-44B4-B846-E86EDF9EC6E1}"/>
          </ac:spMkLst>
        </pc:spChg>
        <pc:spChg chg="add mod">
          <ac:chgData name="Erik Král" userId="e92e8e71-05aa-4c44-9728-5ff1a0a20d65" providerId="ADAL" clId="{F4EBDBE7-78E9-4FC5-877D-D112B408A638}" dt="2020-02-12T12:21:13.932" v="3457" actId="113"/>
          <ac:spMkLst>
            <pc:docMk/>
            <pc:sldMk cId="4062737791" sldId="310"/>
            <ac:spMk id="3" creationId="{8F41410D-8473-405E-B0CA-94DB3BAAF62C}"/>
          </ac:spMkLst>
        </pc:spChg>
        <pc:spChg chg="del">
          <ac:chgData name="Erik Král" userId="e92e8e71-05aa-4c44-9728-5ff1a0a20d65" providerId="ADAL" clId="{F4EBDBE7-78E9-4FC5-877D-D112B408A638}" dt="2020-02-12T12:20:40.133" v="3450" actId="478"/>
          <ac:spMkLst>
            <pc:docMk/>
            <pc:sldMk cId="4062737791" sldId="310"/>
            <ac:spMk id="6" creationId="{6B6BF84F-7036-4F5D-AA14-2663B8433D8E}"/>
          </ac:spMkLst>
        </pc:spChg>
      </pc:sldChg>
      <pc:sldChg chg="addSp delSp modSp add">
        <pc:chgData name="Erik Král" userId="e92e8e71-05aa-4c44-9728-5ff1a0a20d65" providerId="ADAL" clId="{F4EBDBE7-78E9-4FC5-877D-D112B408A638}" dt="2020-02-12T12:28:31.849" v="3721" actId="20577"/>
        <pc:sldMkLst>
          <pc:docMk/>
          <pc:sldMk cId="1730609202" sldId="311"/>
        </pc:sldMkLst>
        <pc:spChg chg="mod">
          <ac:chgData name="Erik Král" userId="e92e8e71-05aa-4c44-9728-5ff1a0a20d65" providerId="ADAL" clId="{F4EBDBE7-78E9-4FC5-877D-D112B408A638}" dt="2020-02-12T12:26:36.479" v="3708" actId="20577"/>
          <ac:spMkLst>
            <pc:docMk/>
            <pc:sldMk cId="1730609202" sldId="311"/>
            <ac:spMk id="2" creationId="{945474D0-4CE1-4819-A020-9B64F59EAA51}"/>
          </ac:spMkLst>
        </pc:spChg>
        <pc:spChg chg="del">
          <ac:chgData name="Erik Král" userId="e92e8e71-05aa-4c44-9728-5ff1a0a20d65" providerId="ADAL" clId="{F4EBDBE7-78E9-4FC5-877D-D112B408A638}" dt="2020-02-12T12:26:39.269" v="3709" actId="478"/>
          <ac:spMkLst>
            <pc:docMk/>
            <pc:sldMk cId="1730609202" sldId="311"/>
            <ac:spMk id="3" creationId="{EC4E1758-76BF-48F7-BAF3-10529F92A2FB}"/>
          </ac:spMkLst>
        </pc:spChg>
        <pc:spChg chg="del">
          <ac:chgData name="Erik Král" userId="e92e8e71-05aa-4c44-9728-5ff1a0a20d65" providerId="ADAL" clId="{F4EBDBE7-78E9-4FC5-877D-D112B408A638}" dt="2020-02-12T12:26:42.933" v="3710" actId="478"/>
          <ac:spMkLst>
            <pc:docMk/>
            <pc:sldMk cId="1730609202" sldId="311"/>
            <ac:spMk id="4" creationId="{852EFE32-3529-45E9-944A-0C487F5EBC30}"/>
          </ac:spMkLst>
        </pc:spChg>
        <pc:spChg chg="add del mod">
          <ac:chgData name="Erik Král" userId="e92e8e71-05aa-4c44-9728-5ff1a0a20d65" providerId="ADAL" clId="{F4EBDBE7-78E9-4FC5-877D-D112B408A638}" dt="2020-02-12T12:28:08.501" v="3715" actId="478"/>
          <ac:spMkLst>
            <pc:docMk/>
            <pc:sldMk cId="1730609202" sldId="311"/>
            <ac:spMk id="6" creationId="{834CED63-4027-4954-ADBF-2D46875C11C8}"/>
          </ac:spMkLst>
        </pc:spChg>
        <pc:spChg chg="add mod">
          <ac:chgData name="Erik Král" userId="e92e8e71-05aa-4c44-9728-5ff1a0a20d65" providerId="ADAL" clId="{F4EBDBE7-78E9-4FC5-877D-D112B408A638}" dt="2020-02-12T12:28:31.849" v="3721" actId="20577"/>
          <ac:spMkLst>
            <pc:docMk/>
            <pc:sldMk cId="1730609202" sldId="311"/>
            <ac:spMk id="7" creationId="{AE418169-6116-41D0-9DAC-477B7F6ECA25}"/>
          </ac:spMkLst>
        </pc:spChg>
      </pc:sldChg>
      <pc:sldChg chg="delSp modSp add ord">
        <pc:chgData name="Erik Král" userId="e92e8e71-05aa-4c44-9728-5ff1a0a20d65" providerId="ADAL" clId="{F4EBDBE7-78E9-4FC5-877D-D112B408A638}" dt="2020-02-12T12:52:13.429" v="4736"/>
        <pc:sldMkLst>
          <pc:docMk/>
          <pc:sldMk cId="3793824483" sldId="312"/>
        </pc:sldMkLst>
        <pc:spChg chg="mod">
          <ac:chgData name="Erik Král" userId="e92e8e71-05aa-4c44-9728-5ff1a0a20d65" providerId="ADAL" clId="{F4EBDBE7-78E9-4FC5-877D-D112B408A638}" dt="2020-02-12T12:33:46.203" v="3856" actId="20577"/>
          <ac:spMkLst>
            <pc:docMk/>
            <pc:sldMk cId="3793824483" sldId="312"/>
            <ac:spMk id="2" creationId="{4534773A-E3B7-44A2-B4A0-294A92E2FD31}"/>
          </ac:spMkLst>
        </pc:spChg>
        <pc:spChg chg="mod">
          <ac:chgData name="Erik Král" userId="e92e8e71-05aa-4c44-9728-5ff1a0a20d65" providerId="ADAL" clId="{F4EBDBE7-78E9-4FC5-877D-D112B408A638}" dt="2020-02-12T12:35:19.642" v="4119" actId="20577"/>
          <ac:spMkLst>
            <pc:docMk/>
            <pc:sldMk cId="3793824483" sldId="312"/>
            <ac:spMk id="3" creationId="{04A00CA8-7AB0-4F9B-AF1F-69838863A7A3}"/>
          </ac:spMkLst>
        </pc:spChg>
        <pc:spChg chg="del">
          <ac:chgData name="Erik Král" userId="e92e8e71-05aa-4c44-9728-5ff1a0a20d65" providerId="ADAL" clId="{F4EBDBE7-78E9-4FC5-877D-D112B408A638}" dt="2020-02-12T12:33:49.108" v="3857" actId="478"/>
          <ac:spMkLst>
            <pc:docMk/>
            <pc:sldMk cId="3793824483" sldId="312"/>
            <ac:spMk id="4" creationId="{B5156FBB-E680-4039-A378-7CF684DAA4CE}"/>
          </ac:spMkLst>
        </pc:spChg>
      </pc:sldChg>
      <pc:sldChg chg="addSp delSp modSp add ord">
        <pc:chgData name="Erik Král" userId="e92e8e71-05aa-4c44-9728-5ff1a0a20d65" providerId="ADAL" clId="{F4EBDBE7-78E9-4FC5-877D-D112B408A638}" dt="2020-02-12T12:52:13.429" v="4736"/>
        <pc:sldMkLst>
          <pc:docMk/>
          <pc:sldMk cId="3994098035" sldId="313"/>
        </pc:sldMkLst>
        <pc:spChg chg="mod">
          <ac:chgData name="Erik Král" userId="e92e8e71-05aa-4c44-9728-5ff1a0a20d65" providerId="ADAL" clId="{F4EBDBE7-78E9-4FC5-877D-D112B408A638}" dt="2020-02-12T12:35:34.713" v="4134" actId="20577"/>
          <ac:spMkLst>
            <pc:docMk/>
            <pc:sldMk cId="3994098035" sldId="313"/>
            <ac:spMk id="2" creationId="{46BBE74B-23AB-413A-AA10-F600BADEC524}"/>
          </ac:spMkLst>
        </pc:spChg>
        <pc:spChg chg="del">
          <ac:chgData name="Erik Král" userId="e92e8e71-05aa-4c44-9728-5ff1a0a20d65" providerId="ADAL" clId="{F4EBDBE7-78E9-4FC5-877D-D112B408A638}" dt="2020-02-12T12:35:41.318" v="4136" actId="478"/>
          <ac:spMkLst>
            <pc:docMk/>
            <pc:sldMk cId="3994098035" sldId="313"/>
            <ac:spMk id="3" creationId="{954B90D9-3B50-4F25-8277-AB3F9120E7D9}"/>
          </ac:spMkLst>
        </pc:spChg>
        <pc:spChg chg="del">
          <ac:chgData name="Erik Král" userId="e92e8e71-05aa-4c44-9728-5ff1a0a20d65" providerId="ADAL" clId="{F4EBDBE7-78E9-4FC5-877D-D112B408A638}" dt="2020-02-12T12:35:38.109" v="4135" actId="478"/>
          <ac:spMkLst>
            <pc:docMk/>
            <pc:sldMk cId="3994098035" sldId="313"/>
            <ac:spMk id="4" creationId="{4E497970-8E42-4B41-B3E0-74EA4F6B2E53}"/>
          </ac:spMkLst>
        </pc:spChg>
        <pc:spChg chg="add mod">
          <ac:chgData name="Erik Král" userId="e92e8e71-05aa-4c44-9728-5ff1a0a20d65" providerId="ADAL" clId="{F4EBDBE7-78E9-4FC5-877D-D112B408A638}" dt="2020-02-12T12:39:30.783" v="4160" actId="20577"/>
          <ac:spMkLst>
            <pc:docMk/>
            <pc:sldMk cId="3994098035" sldId="313"/>
            <ac:spMk id="6" creationId="{56EC7B4C-5A70-416D-BCCD-0CCDEE426EEB}"/>
          </ac:spMkLst>
        </pc:spChg>
      </pc:sldChg>
      <pc:sldChg chg="delSp modSp add">
        <pc:chgData name="Erik Král" userId="e92e8e71-05aa-4c44-9728-5ff1a0a20d65" providerId="ADAL" clId="{F4EBDBE7-78E9-4FC5-877D-D112B408A638}" dt="2020-02-12T12:41:35.385" v="4213" actId="20577"/>
        <pc:sldMkLst>
          <pc:docMk/>
          <pc:sldMk cId="2083596665" sldId="314"/>
        </pc:sldMkLst>
        <pc:spChg chg="mod">
          <ac:chgData name="Erik Král" userId="e92e8e71-05aa-4c44-9728-5ff1a0a20d65" providerId="ADAL" clId="{F4EBDBE7-78E9-4FC5-877D-D112B408A638}" dt="2020-02-12T12:40:20.302" v="4189" actId="20577"/>
          <ac:spMkLst>
            <pc:docMk/>
            <pc:sldMk cId="2083596665" sldId="314"/>
            <ac:spMk id="2" creationId="{7A539C13-A8D0-4D1D-9DBF-F9CB8944E90E}"/>
          </ac:spMkLst>
        </pc:spChg>
        <pc:spChg chg="mod">
          <ac:chgData name="Erik Král" userId="e92e8e71-05aa-4c44-9728-5ff1a0a20d65" providerId="ADAL" clId="{F4EBDBE7-78E9-4FC5-877D-D112B408A638}" dt="2020-02-12T12:41:35.385" v="4213" actId="20577"/>
          <ac:spMkLst>
            <pc:docMk/>
            <pc:sldMk cId="2083596665" sldId="314"/>
            <ac:spMk id="3" creationId="{813A3A29-E6E5-47DD-8B91-57F8DD1C066A}"/>
          </ac:spMkLst>
        </pc:spChg>
        <pc:spChg chg="del">
          <ac:chgData name="Erik Král" userId="e92e8e71-05aa-4c44-9728-5ff1a0a20d65" providerId="ADAL" clId="{F4EBDBE7-78E9-4FC5-877D-D112B408A638}" dt="2020-02-12T12:41:14.126" v="4198" actId="478"/>
          <ac:spMkLst>
            <pc:docMk/>
            <pc:sldMk cId="2083596665" sldId="314"/>
            <ac:spMk id="4" creationId="{592D60AD-C270-4C0C-B9F0-877D572F8900}"/>
          </ac:spMkLst>
        </pc:spChg>
      </pc:sldChg>
      <pc:sldChg chg="addSp delSp modSp add">
        <pc:chgData name="Erik Král" userId="e92e8e71-05aa-4c44-9728-5ff1a0a20d65" providerId="ADAL" clId="{F4EBDBE7-78E9-4FC5-877D-D112B408A638}" dt="2020-02-12T12:47:00.921" v="4321" actId="20577"/>
        <pc:sldMkLst>
          <pc:docMk/>
          <pc:sldMk cId="348719308" sldId="315"/>
        </pc:sldMkLst>
        <pc:spChg chg="mod">
          <ac:chgData name="Erik Král" userId="e92e8e71-05aa-4c44-9728-5ff1a0a20d65" providerId="ADAL" clId="{F4EBDBE7-78E9-4FC5-877D-D112B408A638}" dt="2020-02-12T12:41:53.606" v="4250" actId="20577"/>
          <ac:spMkLst>
            <pc:docMk/>
            <pc:sldMk cId="348719308" sldId="315"/>
            <ac:spMk id="2" creationId="{7A539C13-A8D0-4D1D-9DBF-F9CB8944E90E}"/>
          </ac:spMkLst>
        </pc:spChg>
        <pc:spChg chg="del">
          <ac:chgData name="Erik Král" userId="e92e8e71-05aa-4c44-9728-5ff1a0a20d65" providerId="ADAL" clId="{F4EBDBE7-78E9-4FC5-877D-D112B408A638}" dt="2020-02-12T12:41:56.642" v="4251" actId="478"/>
          <ac:spMkLst>
            <pc:docMk/>
            <pc:sldMk cId="348719308" sldId="315"/>
            <ac:spMk id="3" creationId="{813A3A29-E6E5-47DD-8B91-57F8DD1C066A}"/>
          </ac:spMkLst>
        </pc:spChg>
        <pc:spChg chg="add del mod">
          <ac:chgData name="Erik Král" userId="e92e8e71-05aa-4c44-9728-5ff1a0a20d65" providerId="ADAL" clId="{F4EBDBE7-78E9-4FC5-877D-D112B408A638}" dt="2020-02-12T12:41:59.798" v="4252" actId="478"/>
          <ac:spMkLst>
            <pc:docMk/>
            <pc:sldMk cId="348719308" sldId="315"/>
            <ac:spMk id="6" creationId="{40F92205-CF1C-4796-8A12-811DB1661C0C}"/>
          </ac:spMkLst>
        </pc:spChg>
        <pc:spChg chg="add mod">
          <ac:chgData name="Erik Král" userId="e92e8e71-05aa-4c44-9728-5ff1a0a20d65" providerId="ADAL" clId="{F4EBDBE7-78E9-4FC5-877D-D112B408A638}" dt="2020-02-12T12:47:00.921" v="4321" actId="20577"/>
          <ac:spMkLst>
            <pc:docMk/>
            <pc:sldMk cId="348719308" sldId="315"/>
            <ac:spMk id="7" creationId="{34E360EF-8842-4B37-82CF-B61384A3C382}"/>
          </ac:spMkLst>
        </pc:spChg>
      </pc:sldChg>
      <pc:sldChg chg="addSp delSp modSp add">
        <pc:chgData name="Erik Král" userId="e92e8e71-05aa-4c44-9728-5ff1a0a20d65" providerId="ADAL" clId="{F4EBDBE7-78E9-4FC5-877D-D112B408A638}" dt="2020-02-12T12:45:44.886" v="4298" actId="113"/>
        <pc:sldMkLst>
          <pc:docMk/>
          <pc:sldMk cId="1621351414" sldId="316"/>
        </pc:sldMkLst>
        <pc:spChg chg="mod">
          <ac:chgData name="Erik Král" userId="e92e8e71-05aa-4c44-9728-5ff1a0a20d65" providerId="ADAL" clId="{F4EBDBE7-78E9-4FC5-877D-D112B408A638}" dt="2020-02-12T12:44:16.510" v="4292" actId="20577"/>
          <ac:spMkLst>
            <pc:docMk/>
            <pc:sldMk cId="1621351414" sldId="316"/>
            <ac:spMk id="2" creationId="{7A539C13-A8D0-4D1D-9DBF-F9CB8944E90E}"/>
          </ac:spMkLst>
        </pc:spChg>
        <pc:spChg chg="add mod">
          <ac:chgData name="Erik Král" userId="e92e8e71-05aa-4c44-9728-5ff1a0a20d65" providerId="ADAL" clId="{F4EBDBE7-78E9-4FC5-877D-D112B408A638}" dt="2020-02-12T12:45:44.886" v="4298" actId="113"/>
          <ac:spMkLst>
            <pc:docMk/>
            <pc:sldMk cId="1621351414" sldId="316"/>
            <ac:spMk id="3" creationId="{A2FD95CC-8570-4B56-BE05-E9B376FC6F9D}"/>
          </ac:spMkLst>
        </pc:spChg>
        <pc:spChg chg="del">
          <ac:chgData name="Erik Král" userId="e92e8e71-05aa-4c44-9728-5ff1a0a20d65" providerId="ADAL" clId="{F4EBDBE7-78E9-4FC5-877D-D112B408A638}" dt="2020-02-12T12:43:58.430" v="4261" actId="478"/>
          <ac:spMkLst>
            <pc:docMk/>
            <pc:sldMk cId="1621351414" sldId="316"/>
            <ac:spMk id="7" creationId="{34E360EF-8842-4B37-82CF-B61384A3C382}"/>
          </ac:spMkLst>
        </pc:spChg>
      </pc:sldChg>
      <pc:sldChg chg="delSp modSp add">
        <pc:chgData name="Erik Král" userId="e92e8e71-05aa-4c44-9728-5ff1a0a20d65" providerId="ADAL" clId="{F4EBDBE7-78E9-4FC5-877D-D112B408A638}" dt="2020-02-12T12:54:46.036" v="4780" actId="113"/>
        <pc:sldMkLst>
          <pc:docMk/>
          <pc:sldMk cId="1422432917" sldId="317"/>
        </pc:sldMkLst>
        <pc:spChg chg="mod">
          <ac:chgData name="Erik Král" userId="e92e8e71-05aa-4c44-9728-5ff1a0a20d65" providerId="ADAL" clId="{F4EBDBE7-78E9-4FC5-877D-D112B408A638}" dt="2020-02-12T12:47:37.330" v="4379" actId="20577"/>
          <ac:spMkLst>
            <pc:docMk/>
            <pc:sldMk cId="1422432917" sldId="317"/>
            <ac:spMk id="2" creationId="{A6DFA0F8-7EC0-4086-B88B-5957A585E4A5}"/>
          </ac:spMkLst>
        </pc:spChg>
        <pc:spChg chg="mod">
          <ac:chgData name="Erik Král" userId="e92e8e71-05aa-4c44-9728-5ff1a0a20d65" providerId="ADAL" clId="{F4EBDBE7-78E9-4FC5-877D-D112B408A638}" dt="2020-02-12T12:54:46.036" v="4780" actId="113"/>
          <ac:spMkLst>
            <pc:docMk/>
            <pc:sldMk cId="1422432917" sldId="317"/>
            <ac:spMk id="3" creationId="{4F92DC54-8D96-4145-80F8-71C87BD352CC}"/>
          </ac:spMkLst>
        </pc:spChg>
        <pc:spChg chg="del">
          <ac:chgData name="Erik Král" userId="e92e8e71-05aa-4c44-9728-5ff1a0a20d65" providerId="ADAL" clId="{F4EBDBE7-78E9-4FC5-877D-D112B408A638}" dt="2020-02-12T12:50:25.559" v="4734" actId="478"/>
          <ac:spMkLst>
            <pc:docMk/>
            <pc:sldMk cId="1422432917" sldId="317"/>
            <ac:spMk id="4" creationId="{254D980C-DF29-4B4E-A3E0-D2947BEF9FDB}"/>
          </ac:spMkLst>
        </pc:spChg>
      </pc:sldChg>
    </pc:docChg>
  </pc:docChgLst>
  <pc:docChgLst>
    <pc:chgData name="Erik Král" userId="e92e8e71-05aa-4c44-9728-5ff1a0a20d65" providerId="ADAL" clId="{3DD4FA0E-7538-4874-B702-B75FB1427B82}"/>
    <pc:docChg chg="modSld">
      <pc:chgData name="Erik Král" userId="e92e8e71-05aa-4c44-9728-5ff1a0a20d65" providerId="ADAL" clId="{3DD4FA0E-7538-4874-B702-B75FB1427B82}" dt="2020-02-20T14:52:18.169" v="17" actId="114"/>
      <pc:docMkLst>
        <pc:docMk/>
      </pc:docMkLst>
      <pc:sldChg chg="modSp">
        <pc:chgData name="Erik Král" userId="e92e8e71-05aa-4c44-9728-5ff1a0a20d65" providerId="ADAL" clId="{3DD4FA0E-7538-4874-B702-B75FB1427B82}" dt="2020-02-20T14:49:52.227" v="1" actId="114"/>
        <pc:sldMkLst>
          <pc:docMk/>
          <pc:sldMk cId="590704556" sldId="281"/>
        </pc:sldMkLst>
        <pc:spChg chg="mod">
          <ac:chgData name="Erik Král" userId="e92e8e71-05aa-4c44-9728-5ff1a0a20d65" providerId="ADAL" clId="{3DD4FA0E-7538-4874-B702-B75FB1427B82}" dt="2020-02-20T14:49:52.227" v="1" actId="114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3DD4FA0E-7538-4874-B702-B75FB1427B82}" dt="2020-02-20T14:52:18.169" v="17" actId="114"/>
        <pc:sldMkLst>
          <pc:docMk/>
          <pc:sldMk cId="2128216432" sldId="289"/>
        </pc:sldMkLst>
        <pc:spChg chg="mod">
          <ac:chgData name="Erik Král" userId="e92e8e71-05aa-4c44-9728-5ff1a0a20d65" providerId="ADAL" clId="{3DD4FA0E-7538-4874-B702-B75FB1427B82}" dt="2020-02-20T14:52:18.169" v="17" actId="114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3DD4FA0E-7538-4874-B702-B75FB1427B82}" dt="2020-02-20T14:50:10.898" v="3" actId="114"/>
        <pc:sldMkLst>
          <pc:docMk/>
          <pc:sldMk cId="897780357" sldId="294"/>
        </pc:sldMkLst>
        <pc:spChg chg="mod">
          <ac:chgData name="Erik Král" userId="e92e8e71-05aa-4c44-9728-5ff1a0a20d65" providerId="ADAL" clId="{3DD4FA0E-7538-4874-B702-B75FB1427B82}" dt="2020-02-20T14:50:10.898" v="3" actId="114"/>
          <ac:spMkLst>
            <pc:docMk/>
            <pc:sldMk cId="897780357" sldId="294"/>
            <ac:spMk id="3" creationId="{DA60CA0D-F862-4368-B717-AF8FC3BB1F75}"/>
          </ac:spMkLst>
        </pc:spChg>
      </pc:sldChg>
      <pc:sldChg chg="modSp">
        <pc:chgData name="Erik Král" userId="e92e8e71-05aa-4c44-9728-5ff1a0a20d65" providerId="ADAL" clId="{3DD4FA0E-7538-4874-B702-B75FB1427B82}" dt="2020-02-20T14:50:23.350" v="4" actId="114"/>
        <pc:sldMkLst>
          <pc:docMk/>
          <pc:sldMk cId="2854087381" sldId="296"/>
        </pc:sldMkLst>
        <pc:spChg chg="mod">
          <ac:chgData name="Erik Král" userId="e92e8e71-05aa-4c44-9728-5ff1a0a20d65" providerId="ADAL" clId="{3DD4FA0E-7538-4874-B702-B75FB1427B82}" dt="2020-02-20T14:50:23.350" v="4" actId="114"/>
          <ac:spMkLst>
            <pc:docMk/>
            <pc:sldMk cId="2854087381" sldId="296"/>
            <ac:spMk id="3" creationId="{285408A4-44B4-4CC9-B1DB-6BD1B47F4069}"/>
          </ac:spMkLst>
        </pc:spChg>
      </pc:sldChg>
      <pc:sldChg chg="modSp">
        <pc:chgData name="Erik Král" userId="e92e8e71-05aa-4c44-9728-5ff1a0a20d65" providerId="ADAL" clId="{3DD4FA0E-7538-4874-B702-B75FB1427B82}" dt="2020-02-20T14:51:02.159" v="7" actId="114"/>
        <pc:sldMkLst>
          <pc:docMk/>
          <pc:sldMk cId="3615348183" sldId="302"/>
        </pc:sldMkLst>
        <pc:spChg chg="mod">
          <ac:chgData name="Erik Král" userId="e92e8e71-05aa-4c44-9728-5ff1a0a20d65" providerId="ADAL" clId="{3DD4FA0E-7538-4874-B702-B75FB1427B82}" dt="2020-02-20T14:51:02.159" v="7" actId="114"/>
          <ac:spMkLst>
            <pc:docMk/>
            <pc:sldMk cId="3615348183" sldId="302"/>
            <ac:spMk id="3" creationId="{7D8A004F-152E-4B21-BE3B-50DD1A6AD91D}"/>
          </ac:spMkLst>
        </pc:spChg>
      </pc:sldChg>
      <pc:sldChg chg="modSp">
        <pc:chgData name="Erik Král" userId="e92e8e71-05aa-4c44-9728-5ff1a0a20d65" providerId="ADAL" clId="{3DD4FA0E-7538-4874-B702-B75FB1427B82}" dt="2020-02-20T14:51:14.832" v="8" actId="114"/>
        <pc:sldMkLst>
          <pc:docMk/>
          <pc:sldMk cId="2858977090" sldId="308"/>
        </pc:sldMkLst>
        <pc:spChg chg="mod">
          <ac:chgData name="Erik Král" userId="e92e8e71-05aa-4c44-9728-5ff1a0a20d65" providerId="ADAL" clId="{3DD4FA0E-7538-4874-B702-B75FB1427B82}" dt="2020-02-20T14:51:14.832" v="8" actId="114"/>
          <ac:spMkLst>
            <pc:docMk/>
            <pc:sldMk cId="2858977090" sldId="308"/>
            <ac:spMk id="3" creationId="{77CEB7B5-7DDA-4A19-885D-5E15493E4CEA}"/>
          </ac:spMkLst>
        </pc:spChg>
      </pc:sldChg>
      <pc:sldChg chg="modSp">
        <pc:chgData name="Erik Král" userId="e92e8e71-05aa-4c44-9728-5ff1a0a20d65" providerId="ADAL" clId="{3DD4FA0E-7538-4874-B702-B75FB1427B82}" dt="2020-02-20T14:52:06.750" v="15" actId="114"/>
        <pc:sldMkLst>
          <pc:docMk/>
          <pc:sldMk cId="1422432917" sldId="317"/>
        </pc:sldMkLst>
        <pc:spChg chg="mod">
          <ac:chgData name="Erik Král" userId="e92e8e71-05aa-4c44-9728-5ff1a0a20d65" providerId="ADAL" clId="{3DD4FA0E-7538-4874-B702-B75FB1427B82}" dt="2020-02-20T14:52:06.750" v="15" actId="114"/>
          <ac:spMkLst>
            <pc:docMk/>
            <pc:sldMk cId="1422432917" sldId="317"/>
            <ac:spMk id="3" creationId="{4F92DC54-8D96-4145-80F8-71C87BD352CC}"/>
          </ac:spMkLst>
        </pc:spChg>
      </pc:sldChg>
    </pc:docChg>
  </pc:docChgLst>
  <pc:docChgLst>
    <pc:chgData name="Erik Král" userId="e92e8e71-05aa-4c44-9728-5ff1a0a20d65" providerId="ADAL" clId="{5D1EE04E-5A5F-4A80-A464-206CE761F904}"/>
    <pc:docChg chg="undo custSel addSld delSld modSld">
      <pc:chgData name="Erik Král" userId="e92e8e71-05aa-4c44-9728-5ff1a0a20d65" providerId="ADAL" clId="{5D1EE04E-5A5F-4A80-A464-206CE761F904}" dt="2020-02-11T14:08:03.303" v="1480" actId="1076"/>
      <pc:docMkLst>
        <pc:docMk/>
      </pc:docMkLst>
      <pc:sldChg chg="modSp">
        <pc:chgData name="Erik Král" userId="e92e8e71-05aa-4c44-9728-5ff1a0a20d65" providerId="ADAL" clId="{5D1EE04E-5A5F-4A80-A464-206CE761F904}" dt="2020-02-11T13:03:15.288" v="16" actId="20577"/>
        <pc:sldMkLst>
          <pc:docMk/>
          <pc:sldMk cId="2148507867" sldId="256"/>
        </pc:sldMkLst>
        <pc:spChg chg="mod">
          <ac:chgData name="Erik Král" userId="e92e8e71-05aa-4c44-9728-5ff1a0a20d65" providerId="ADAL" clId="{5D1EE04E-5A5F-4A80-A464-206CE761F904}" dt="2020-02-11T13:03:15.288" v="16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5D1EE04E-5A5F-4A80-A464-206CE761F904}" dt="2020-02-11T13:24:13.706" v="168" actId="27636"/>
        <pc:sldMkLst>
          <pc:docMk/>
          <pc:sldMk cId="3410786804" sldId="280"/>
        </pc:sldMkLst>
        <pc:spChg chg="mod">
          <ac:chgData name="Erik Král" userId="e92e8e71-05aa-4c44-9728-5ff1a0a20d65" providerId="ADAL" clId="{5D1EE04E-5A5F-4A80-A464-206CE761F904}" dt="2020-02-11T13:24:13.706" v="168" actId="27636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5D1EE04E-5A5F-4A80-A464-206CE761F904}" dt="2020-02-11T13:30:53.798" v="361" actId="20577"/>
        <pc:sldMkLst>
          <pc:docMk/>
          <pc:sldMk cId="590704556" sldId="281"/>
        </pc:sldMkLst>
        <pc:spChg chg="mod">
          <ac:chgData name="Erik Král" userId="e92e8e71-05aa-4c44-9728-5ff1a0a20d65" providerId="ADAL" clId="{5D1EE04E-5A5F-4A80-A464-206CE761F904}" dt="2020-02-11T13:30:53.798" v="361" actId="20577"/>
          <ac:spMkLst>
            <pc:docMk/>
            <pc:sldMk cId="590704556" sldId="281"/>
            <ac:spMk id="3" creationId="{FBB429AA-6AC1-493A-8654-03A0E090BD42}"/>
          </ac:spMkLst>
        </pc:spChg>
      </pc:sldChg>
      <pc:sldChg chg="modSp">
        <pc:chgData name="Erik Král" userId="e92e8e71-05aa-4c44-9728-5ff1a0a20d65" providerId="ADAL" clId="{5D1EE04E-5A5F-4A80-A464-206CE761F904}" dt="2020-02-11T13:45:03.826" v="512" actId="20577"/>
        <pc:sldMkLst>
          <pc:docMk/>
          <pc:sldMk cId="2128216432" sldId="289"/>
        </pc:sldMkLst>
        <pc:spChg chg="mod">
          <ac:chgData name="Erik Král" userId="e92e8e71-05aa-4c44-9728-5ff1a0a20d65" providerId="ADAL" clId="{5D1EE04E-5A5F-4A80-A464-206CE761F904}" dt="2020-02-11T13:45:03.826" v="512" actId="20577"/>
          <ac:spMkLst>
            <pc:docMk/>
            <pc:sldMk cId="212821643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5D1EE04E-5A5F-4A80-A464-206CE761F904}" dt="2020-02-11T13:29:13.132" v="294" actId="20577"/>
        <pc:sldMkLst>
          <pc:docMk/>
          <pc:sldMk cId="2076725490" sldId="291"/>
        </pc:sldMkLst>
        <pc:spChg chg="mod">
          <ac:chgData name="Erik Král" userId="e92e8e71-05aa-4c44-9728-5ff1a0a20d65" providerId="ADAL" clId="{5D1EE04E-5A5F-4A80-A464-206CE761F904}" dt="2020-02-11T13:29:13.132" v="294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delSp modSp">
        <pc:chgData name="Erik Král" userId="e92e8e71-05aa-4c44-9728-5ff1a0a20d65" providerId="ADAL" clId="{5D1EE04E-5A5F-4A80-A464-206CE761F904}" dt="2020-02-11T13:46:13.701" v="541" actId="478"/>
        <pc:sldMkLst>
          <pc:docMk/>
          <pc:sldMk cId="2179686236" sldId="292"/>
        </pc:sldMkLst>
        <pc:spChg chg="mod">
          <ac:chgData name="Erik Král" userId="e92e8e71-05aa-4c44-9728-5ff1a0a20d65" providerId="ADAL" clId="{5D1EE04E-5A5F-4A80-A464-206CE761F904}" dt="2020-02-11T13:45:17.912" v="534" actId="20577"/>
          <ac:spMkLst>
            <pc:docMk/>
            <pc:sldMk cId="2179686236" sldId="292"/>
            <ac:spMk id="2" creationId="{00000000-0000-0000-0000-000000000000}"/>
          </ac:spMkLst>
        </pc:spChg>
        <pc:spChg chg="del mod">
          <ac:chgData name="Erik Král" userId="e92e8e71-05aa-4c44-9728-5ff1a0a20d65" providerId="ADAL" clId="{5D1EE04E-5A5F-4A80-A464-206CE761F904}" dt="2020-02-11T13:46:13.701" v="541" actId="478"/>
          <ac:spMkLst>
            <pc:docMk/>
            <pc:sldMk cId="2179686236" sldId="292"/>
            <ac:spMk id="3" creationId="{00000000-0000-0000-0000-000000000000}"/>
          </ac:spMkLst>
        </pc:spChg>
        <pc:spChg chg="mod">
          <ac:chgData name="Erik Král" userId="e92e8e71-05aa-4c44-9728-5ff1a0a20d65" providerId="ADAL" clId="{5D1EE04E-5A5F-4A80-A464-206CE761F904}" dt="2020-02-11T13:45:32.179" v="540"/>
          <ac:spMkLst>
            <pc:docMk/>
            <pc:sldMk cId="2179686236" sldId="292"/>
            <ac:spMk id="4" creationId="{00000000-0000-0000-0000-000000000000}"/>
          </ac:spMkLst>
        </pc:spChg>
      </pc:sldChg>
      <pc:sldChg chg="del">
        <pc:chgData name="Erik Král" userId="e92e8e71-05aa-4c44-9728-5ff1a0a20d65" providerId="ADAL" clId="{5D1EE04E-5A5F-4A80-A464-206CE761F904}" dt="2020-02-11T13:43:37.629" v="363" actId="2696"/>
        <pc:sldMkLst>
          <pc:docMk/>
          <pc:sldMk cId="2020796788" sldId="293"/>
        </pc:sldMkLst>
      </pc:sldChg>
      <pc:sldChg chg="addSp delSp modSp add">
        <pc:chgData name="Erik Král" userId="e92e8e71-05aa-4c44-9728-5ff1a0a20d65" providerId="ADAL" clId="{5D1EE04E-5A5F-4A80-A464-206CE761F904}" dt="2020-02-11T13:54:26.043" v="1229" actId="20577"/>
        <pc:sldMkLst>
          <pc:docMk/>
          <pc:sldMk cId="3482368550" sldId="293"/>
        </pc:sldMkLst>
        <pc:spChg chg="mod">
          <ac:chgData name="Erik Král" userId="e92e8e71-05aa-4c44-9728-5ff1a0a20d65" providerId="ADAL" clId="{5D1EE04E-5A5F-4A80-A464-206CE761F904}" dt="2020-02-11T13:50:57.514" v="982" actId="20577"/>
          <ac:spMkLst>
            <pc:docMk/>
            <pc:sldMk cId="3482368550" sldId="293"/>
            <ac:spMk id="2" creationId="{C47A3FB2-BEB8-4A22-B45D-F98BF7266EEC}"/>
          </ac:spMkLst>
        </pc:spChg>
        <pc:spChg chg="mod">
          <ac:chgData name="Erik Král" userId="e92e8e71-05aa-4c44-9728-5ff1a0a20d65" providerId="ADAL" clId="{5D1EE04E-5A5F-4A80-A464-206CE761F904}" dt="2020-02-11T13:49:41.571" v="968" actId="14100"/>
          <ac:spMkLst>
            <pc:docMk/>
            <pc:sldMk cId="3482368550" sldId="293"/>
            <ac:spMk id="3" creationId="{DA60CA0D-F862-4368-B717-AF8FC3BB1F75}"/>
          </ac:spMkLst>
        </pc:spChg>
        <pc:spChg chg="del">
          <ac:chgData name="Erik Král" userId="e92e8e71-05aa-4c44-9728-5ff1a0a20d65" providerId="ADAL" clId="{5D1EE04E-5A5F-4A80-A464-206CE761F904}" dt="2020-02-11T13:49:43.463" v="969" actId="478"/>
          <ac:spMkLst>
            <pc:docMk/>
            <pc:sldMk cId="3482368550" sldId="293"/>
            <ac:spMk id="4" creationId="{3FE8DC43-7B61-4670-8042-4CBD44912EA5}"/>
          </ac:spMkLst>
        </pc:spChg>
        <pc:spChg chg="add del mod">
          <ac:chgData name="Erik Král" userId="e92e8e71-05aa-4c44-9728-5ff1a0a20d65" providerId="ADAL" clId="{5D1EE04E-5A5F-4A80-A464-206CE761F904}" dt="2020-02-11T13:52:40.576" v="1175" actId="478"/>
          <ac:spMkLst>
            <pc:docMk/>
            <pc:sldMk cId="3482368550" sldId="293"/>
            <ac:spMk id="6" creationId="{CC55DACD-77B5-4FD2-9BA4-7811FD0FC14A}"/>
          </ac:spMkLst>
        </pc:spChg>
        <pc:spChg chg="add mod">
          <ac:chgData name="Erik Král" userId="e92e8e71-05aa-4c44-9728-5ff1a0a20d65" providerId="ADAL" clId="{5D1EE04E-5A5F-4A80-A464-206CE761F904}" dt="2020-02-11T13:54:26.043" v="1229" actId="20577"/>
          <ac:spMkLst>
            <pc:docMk/>
            <pc:sldMk cId="3482368550" sldId="293"/>
            <ac:spMk id="7" creationId="{F66A87A0-D1E0-46F2-B769-0CC67AA387A2}"/>
          </ac:spMkLst>
        </pc:spChg>
      </pc:sldChg>
      <pc:sldChg chg="addSp delSp modSp add">
        <pc:chgData name="Erik Král" userId="e92e8e71-05aa-4c44-9728-5ff1a0a20d65" providerId="ADAL" clId="{5D1EE04E-5A5F-4A80-A464-206CE761F904}" dt="2020-02-11T14:07:00.905" v="1450" actId="478"/>
        <pc:sldMkLst>
          <pc:docMk/>
          <pc:sldMk cId="897780357" sldId="294"/>
        </pc:sldMkLst>
        <pc:spChg chg="mod">
          <ac:chgData name="Erik Král" userId="e92e8e71-05aa-4c44-9728-5ff1a0a20d65" providerId="ADAL" clId="{5D1EE04E-5A5F-4A80-A464-206CE761F904}" dt="2020-02-11T13:54:57.826" v="1245" actId="20577"/>
          <ac:spMkLst>
            <pc:docMk/>
            <pc:sldMk cId="897780357" sldId="294"/>
            <ac:spMk id="2" creationId="{C47A3FB2-BEB8-4A22-B45D-F98BF7266EEC}"/>
          </ac:spMkLst>
        </pc:spChg>
        <pc:spChg chg="mod">
          <ac:chgData name="Erik Král" userId="e92e8e71-05aa-4c44-9728-5ff1a0a20d65" providerId="ADAL" clId="{5D1EE04E-5A5F-4A80-A464-206CE761F904}" dt="2020-02-11T14:06:57.614" v="1449" actId="20577"/>
          <ac:spMkLst>
            <pc:docMk/>
            <pc:sldMk cId="897780357" sldId="294"/>
            <ac:spMk id="3" creationId="{DA60CA0D-F862-4368-B717-AF8FC3BB1F75}"/>
          </ac:spMkLst>
        </pc:spChg>
        <pc:spChg chg="del">
          <ac:chgData name="Erik Král" userId="e92e8e71-05aa-4c44-9728-5ff1a0a20d65" providerId="ADAL" clId="{5D1EE04E-5A5F-4A80-A464-206CE761F904}" dt="2020-02-11T13:53:05.791" v="1184" actId="478"/>
          <ac:spMkLst>
            <pc:docMk/>
            <pc:sldMk cId="897780357" sldId="294"/>
            <ac:spMk id="6" creationId="{CC55DACD-77B5-4FD2-9BA4-7811FD0FC14A}"/>
          </ac:spMkLst>
        </pc:spChg>
        <pc:spChg chg="add del mod">
          <ac:chgData name="Erik Král" userId="e92e8e71-05aa-4c44-9728-5ff1a0a20d65" providerId="ADAL" clId="{5D1EE04E-5A5F-4A80-A464-206CE761F904}" dt="2020-02-11T14:07:00.905" v="1450" actId="478"/>
          <ac:spMkLst>
            <pc:docMk/>
            <pc:sldMk cId="897780357" sldId="294"/>
            <ac:spMk id="7" creationId="{A972376A-8F25-4221-8C23-D943005AE88E}"/>
          </ac:spMkLst>
        </pc:spChg>
      </pc:sldChg>
      <pc:sldChg chg="del">
        <pc:chgData name="Erik Král" userId="e92e8e71-05aa-4c44-9728-5ff1a0a20d65" providerId="ADAL" clId="{5D1EE04E-5A5F-4A80-A464-206CE761F904}" dt="2020-02-11T13:43:37.631" v="364" actId="2696"/>
        <pc:sldMkLst>
          <pc:docMk/>
          <pc:sldMk cId="2389231333" sldId="294"/>
        </pc:sldMkLst>
      </pc:sldChg>
      <pc:sldChg chg="addSp delSp modSp add">
        <pc:chgData name="Erik Král" userId="e92e8e71-05aa-4c44-9728-5ff1a0a20d65" providerId="ADAL" clId="{5D1EE04E-5A5F-4A80-A464-206CE761F904}" dt="2020-02-11T14:08:03.303" v="1480" actId="1076"/>
        <pc:sldMkLst>
          <pc:docMk/>
          <pc:sldMk cId="2021671326" sldId="295"/>
        </pc:sldMkLst>
        <pc:spChg chg="mod">
          <ac:chgData name="Erik Král" userId="e92e8e71-05aa-4c44-9728-5ff1a0a20d65" providerId="ADAL" clId="{5D1EE04E-5A5F-4A80-A464-206CE761F904}" dt="2020-02-11T14:07:18.220" v="1472" actId="20577"/>
          <ac:spMkLst>
            <pc:docMk/>
            <pc:sldMk cId="2021671326" sldId="295"/>
            <ac:spMk id="2" creationId="{C47A3FB2-BEB8-4A22-B45D-F98BF7266EEC}"/>
          </ac:spMkLst>
        </pc:spChg>
        <pc:spChg chg="del">
          <ac:chgData name="Erik Král" userId="e92e8e71-05aa-4c44-9728-5ff1a0a20d65" providerId="ADAL" clId="{5D1EE04E-5A5F-4A80-A464-206CE761F904}" dt="2020-02-11T14:07:21.929" v="1473" actId="478"/>
          <ac:spMkLst>
            <pc:docMk/>
            <pc:sldMk cId="2021671326" sldId="295"/>
            <ac:spMk id="3" creationId="{DA60CA0D-F862-4368-B717-AF8FC3BB1F75}"/>
          </ac:spMkLst>
        </pc:spChg>
        <pc:spChg chg="add del mod">
          <ac:chgData name="Erik Král" userId="e92e8e71-05aa-4c44-9728-5ff1a0a20d65" providerId="ADAL" clId="{5D1EE04E-5A5F-4A80-A464-206CE761F904}" dt="2020-02-11T14:07:24.190" v="1474" actId="478"/>
          <ac:spMkLst>
            <pc:docMk/>
            <pc:sldMk cId="2021671326" sldId="295"/>
            <ac:spMk id="6" creationId="{10FB4600-E0C6-4A12-B4DF-44A20B601B7C}"/>
          </ac:spMkLst>
        </pc:spChg>
        <pc:spChg chg="add mod">
          <ac:chgData name="Erik Král" userId="e92e8e71-05aa-4c44-9728-5ff1a0a20d65" providerId="ADAL" clId="{5D1EE04E-5A5F-4A80-A464-206CE761F904}" dt="2020-02-11T14:08:03.303" v="1480" actId="1076"/>
          <ac:spMkLst>
            <pc:docMk/>
            <pc:sldMk cId="2021671326" sldId="295"/>
            <ac:spMk id="7" creationId="{C46AA2E1-9720-4FCE-B21D-68798BEEED43}"/>
          </ac:spMkLst>
        </pc:spChg>
      </pc:sldChg>
      <pc:sldChg chg="del">
        <pc:chgData name="Erik Král" userId="e92e8e71-05aa-4c44-9728-5ff1a0a20d65" providerId="ADAL" clId="{5D1EE04E-5A5F-4A80-A464-206CE761F904}" dt="2020-02-11T13:43:37.634" v="365" actId="2696"/>
        <pc:sldMkLst>
          <pc:docMk/>
          <pc:sldMk cId="3109226805" sldId="295"/>
        </pc:sldMkLst>
      </pc:sldChg>
      <pc:sldChg chg="del">
        <pc:chgData name="Erik Král" userId="e92e8e71-05aa-4c44-9728-5ff1a0a20d65" providerId="ADAL" clId="{5D1EE04E-5A5F-4A80-A464-206CE761F904}" dt="2020-02-11T13:43:37.637" v="366" actId="2696"/>
        <pc:sldMkLst>
          <pc:docMk/>
          <pc:sldMk cId="3492961226" sldId="296"/>
        </pc:sldMkLst>
      </pc:sldChg>
      <pc:sldChg chg="del">
        <pc:chgData name="Erik Král" userId="e92e8e71-05aa-4c44-9728-5ff1a0a20d65" providerId="ADAL" clId="{5D1EE04E-5A5F-4A80-A464-206CE761F904}" dt="2020-02-11T13:43:37.641" v="367" actId="2696"/>
        <pc:sldMkLst>
          <pc:docMk/>
          <pc:sldMk cId="1007418665" sldId="297"/>
        </pc:sldMkLst>
      </pc:sldChg>
      <pc:sldChg chg="del">
        <pc:chgData name="Erik Král" userId="e92e8e71-05aa-4c44-9728-5ff1a0a20d65" providerId="ADAL" clId="{5D1EE04E-5A5F-4A80-A464-206CE761F904}" dt="2020-02-11T13:43:37.644" v="368" actId="2696"/>
        <pc:sldMkLst>
          <pc:docMk/>
          <pc:sldMk cId="3105953742" sldId="298"/>
        </pc:sldMkLst>
      </pc:sldChg>
      <pc:sldChg chg="del">
        <pc:chgData name="Erik Král" userId="e92e8e71-05aa-4c44-9728-5ff1a0a20d65" providerId="ADAL" clId="{5D1EE04E-5A5F-4A80-A464-206CE761F904}" dt="2020-02-11T13:43:37.649" v="370" actId="2696"/>
        <pc:sldMkLst>
          <pc:docMk/>
          <pc:sldMk cId="1674025395" sldId="299"/>
        </pc:sldMkLst>
      </pc:sldChg>
      <pc:sldChg chg="del">
        <pc:chgData name="Erik Král" userId="e92e8e71-05aa-4c44-9728-5ff1a0a20d65" providerId="ADAL" clId="{5D1EE04E-5A5F-4A80-A464-206CE761F904}" dt="2020-02-11T13:43:37.646" v="369" actId="2696"/>
        <pc:sldMkLst>
          <pc:docMk/>
          <pc:sldMk cId="3931406416" sldId="300"/>
        </pc:sldMkLst>
      </pc:sldChg>
      <pc:sldChg chg="del">
        <pc:chgData name="Erik Král" userId="e92e8e71-05aa-4c44-9728-5ff1a0a20d65" providerId="ADAL" clId="{5D1EE04E-5A5F-4A80-A464-206CE761F904}" dt="2020-02-11T13:43:37.652" v="371" actId="2696"/>
        <pc:sldMkLst>
          <pc:docMk/>
          <pc:sldMk cId="2669336330" sldId="301"/>
        </pc:sldMkLst>
      </pc:sldChg>
      <pc:sldChg chg="del">
        <pc:chgData name="Erik Král" userId="e92e8e71-05aa-4c44-9728-5ff1a0a20d65" providerId="ADAL" clId="{5D1EE04E-5A5F-4A80-A464-206CE761F904}" dt="2020-02-11T13:43:37.655" v="372" actId="2696"/>
        <pc:sldMkLst>
          <pc:docMk/>
          <pc:sldMk cId="199217778" sldId="302"/>
        </pc:sldMkLst>
      </pc:sldChg>
      <pc:sldChg chg="del">
        <pc:chgData name="Erik Král" userId="e92e8e71-05aa-4c44-9728-5ff1a0a20d65" providerId="ADAL" clId="{5D1EE04E-5A5F-4A80-A464-206CE761F904}" dt="2020-02-11T13:43:37.657" v="373" actId="2696"/>
        <pc:sldMkLst>
          <pc:docMk/>
          <pc:sldMk cId="1023496359" sldId="303"/>
        </pc:sldMkLst>
      </pc:sldChg>
      <pc:sldChg chg="del">
        <pc:chgData name="Erik Král" userId="e92e8e71-05aa-4c44-9728-5ff1a0a20d65" providerId="ADAL" clId="{5D1EE04E-5A5F-4A80-A464-206CE761F904}" dt="2020-02-11T13:43:37.659" v="374" actId="2696"/>
        <pc:sldMkLst>
          <pc:docMk/>
          <pc:sldMk cId="618849170" sldId="304"/>
        </pc:sldMkLst>
      </pc:sldChg>
      <pc:sldChg chg="del">
        <pc:chgData name="Erik Král" userId="e92e8e71-05aa-4c44-9728-5ff1a0a20d65" providerId="ADAL" clId="{5D1EE04E-5A5F-4A80-A464-206CE761F904}" dt="2020-02-11T13:43:37.660" v="375" actId="2696"/>
        <pc:sldMkLst>
          <pc:docMk/>
          <pc:sldMk cId="3573670094" sldId="305"/>
        </pc:sldMkLst>
      </pc:sldChg>
      <pc:sldChg chg="del">
        <pc:chgData name="Erik Král" userId="e92e8e71-05aa-4c44-9728-5ff1a0a20d65" providerId="ADAL" clId="{5D1EE04E-5A5F-4A80-A464-206CE761F904}" dt="2020-02-11T13:43:37.661" v="376" actId="2696"/>
        <pc:sldMkLst>
          <pc:docMk/>
          <pc:sldMk cId="2156808609" sldId="306"/>
        </pc:sldMkLst>
      </pc:sldChg>
      <pc:sldChg chg="del">
        <pc:chgData name="Erik Král" userId="e92e8e71-05aa-4c44-9728-5ff1a0a20d65" providerId="ADAL" clId="{5D1EE04E-5A5F-4A80-A464-206CE761F904}" dt="2020-02-11T13:43:37.663" v="377" actId="2696"/>
        <pc:sldMkLst>
          <pc:docMk/>
          <pc:sldMk cId="172448995" sldId="307"/>
        </pc:sldMkLst>
      </pc:sldChg>
      <pc:sldChg chg="del">
        <pc:chgData name="Erik Král" userId="e92e8e71-05aa-4c44-9728-5ff1a0a20d65" providerId="ADAL" clId="{5D1EE04E-5A5F-4A80-A464-206CE761F904}" dt="2020-02-11T13:43:37.664" v="378" actId="2696"/>
        <pc:sldMkLst>
          <pc:docMk/>
          <pc:sldMk cId="2270527371" sldId="308"/>
        </pc:sldMkLst>
      </pc:sldChg>
      <pc:sldChg chg="del">
        <pc:chgData name="Erik Král" userId="e92e8e71-05aa-4c44-9728-5ff1a0a20d65" providerId="ADAL" clId="{5D1EE04E-5A5F-4A80-A464-206CE761F904}" dt="2020-02-11T13:43:37.665" v="379" actId="2696"/>
        <pc:sldMkLst>
          <pc:docMk/>
          <pc:sldMk cId="3133287053" sldId="309"/>
        </pc:sldMkLst>
      </pc:sldChg>
      <pc:sldChg chg="del">
        <pc:chgData name="Erik Král" userId="e92e8e71-05aa-4c44-9728-5ff1a0a20d65" providerId="ADAL" clId="{5D1EE04E-5A5F-4A80-A464-206CE761F904}" dt="2020-02-11T13:43:37.670" v="383" actId="2696"/>
        <pc:sldMkLst>
          <pc:docMk/>
          <pc:sldMk cId="1153204937" sldId="310"/>
        </pc:sldMkLst>
      </pc:sldChg>
      <pc:sldChg chg="del">
        <pc:chgData name="Erik Král" userId="e92e8e71-05aa-4c44-9728-5ff1a0a20d65" providerId="ADAL" clId="{5D1EE04E-5A5F-4A80-A464-206CE761F904}" dt="2020-02-11T13:43:37.666" v="380" actId="2696"/>
        <pc:sldMkLst>
          <pc:docMk/>
          <pc:sldMk cId="1601220691" sldId="311"/>
        </pc:sldMkLst>
      </pc:sldChg>
      <pc:sldChg chg="del">
        <pc:chgData name="Erik Král" userId="e92e8e71-05aa-4c44-9728-5ff1a0a20d65" providerId="ADAL" clId="{5D1EE04E-5A5F-4A80-A464-206CE761F904}" dt="2020-02-11T13:43:37.668" v="381" actId="2696"/>
        <pc:sldMkLst>
          <pc:docMk/>
          <pc:sldMk cId="1457593246" sldId="312"/>
        </pc:sldMkLst>
      </pc:sldChg>
      <pc:sldChg chg="del">
        <pc:chgData name="Erik Král" userId="e92e8e71-05aa-4c44-9728-5ff1a0a20d65" providerId="ADAL" clId="{5D1EE04E-5A5F-4A80-A464-206CE761F904}" dt="2020-02-11T13:43:37.669" v="382" actId="2696"/>
        <pc:sldMkLst>
          <pc:docMk/>
          <pc:sldMk cId="1545130114" sldId="313"/>
        </pc:sldMkLst>
      </pc:sldChg>
      <pc:sldChg chg="del">
        <pc:chgData name="Erik Král" userId="e92e8e71-05aa-4c44-9728-5ff1a0a20d65" providerId="ADAL" clId="{5D1EE04E-5A5F-4A80-A464-206CE761F904}" dt="2020-02-11T13:43:37.671" v="384" actId="2696"/>
        <pc:sldMkLst>
          <pc:docMk/>
          <pc:sldMk cId="1072308874" sldId="314"/>
        </pc:sldMkLst>
      </pc:sldChg>
      <pc:sldChg chg="del">
        <pc:chgData name="Erik Král" userId="e92e8e71-05aa-4c44-9728-5ff1a0a20d65" providerId="ADAL" clId="{5D1EE04E-5A5F-4A80-A464-206CE761F904}" dt="2020-02-11T13:43:37.672" v="385" actId="2696"/>
        <pc:sldMkLst>
          <pc:docMk/>
          <pc:sldMk cId="3521028204" sldId="315"/>
        </pc:sldMkLst>
      </pc:sldChg>
      <pc:sldChg chg="del">
        <pc:chgData name="Erik Král" userId="e92e8e71-05aa-4c44-9728-5ff1a0a20d65" providerId="ADAL" clId="{5D1EE04E-5A5F-4A80-A464-206CE761F904}" dt="2020-02-11T13:43:37.673" v="386" actId="2696"/>
        <pc:sldMkLst>
          <pc:docMk/>
          <pc:sldMk cId="1322523692" sldId="316"/>
        </pc:sldMkLst>
      </pc:sldChg>
      <pc:sldChg chg="del">
        <pc:chgData name="Erik Král" userId="e92e8e71-05aa-4c44-9728-5ff1a0a20d65" providerId="ADAL" clId="{5D1EE04E-5A5F-4A80-A464-206CE761F904}" dt="2020-02-11T13:43:37.674" v="387" actId="2696"/>
        <pc:sldMkLst>
          <pc:docMk/>
          <pc:sldMk cId="3598812419" sldId="317"/>
        </pc:sldMkLst>
      </pc:sldChg>
      <pc:sldChg chg="del">
        <pc:chgData name="Erik Král" userId="e92e8e71-05aa-4c44-9728-5ff1a0a20d65" providerId="ADAL" clId="{5D1EE04E-5A5F-4A80-A464-206CE761F904}" dt="2020-02-11T13:43:37.625" v="362" actId="2696"/>
        <pc:sldMkLst>
          <pc:docMk/>
          <pc:sldMk cId="1498989984" sldId="31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20.02.2020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20.02.2020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20.02.2020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20.02.2020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20.02.2020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20.02.2020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jagged-arrays" TargetMode="External"/><Relationship Id="rId2" Type="http://schemas.openxmlformats.org/officeDocument/2006/relationships/hyperlink" Target="https://docs.microsoft.com/en-us/dotnet/csharp/programming-guide/arrays/multidimensional-arrays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Vícerozměrná pole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 a návrhové vzory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DCD1A-FCF2-409E-885A-61491553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cs-CZ" dirty="0"/>
              <a:t>Parametr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5408A4-44B4-4CC9-B1DB-6BD1B47F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Jako argument metodě se předává reference na pole.</a:t>
            </a:r>
          </a:p>
          <a:p>
            <a:r>
              <a:rPr lang="cs-CZ" dirty="0"/>
              <a:t>Ty</a:t>
            </a:r>
            <a:r>
              <a:rPr lang="en-US" dirty="0"/>
              <a:t>p</a:t>
            </a:r>
            <a:r>
              <a:rPr lang="cs-CZ" dirty="0"/>
              <a:t> parametru je například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cs-CZ" dirty="0"/>
              <a:t> v případě dvourozměrného pole.</a:t>
            </a:r>
          </a:p>
          <a:p>
            <a:r>
              <a:rPr lang="en-US" dirty="0"/>
              <a:t>V </a:t>
            </a:r>
            <a:r>
              <a:rPr lang="cs-CZ" dirty="0"/>
              <a:t>následujícím příkladu definujeme matici jako dvourozměrné pole o třech prvcích, inicializujeme ho a předáme ho jako argument metodě, která vypíše hodnoty prvků v poli.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E2613C-3797-4813-9187-962CD820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35180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DCD1A-FCF2-409E-885A-61491553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cs-CZ" dirty="0"/>
              <a:t>Parametr metody– 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E2613C-3797-4813-9187-962CD820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D6DE2979-4CE8-4428-9ECC-83F679C16132}"/>
              </a:ext>
            </a:extLst>
          </p:cNvPr>
          <p:cNvSpPr/>
          <p:nvPr/>
        </p:nvSpPr>
        <p:spPr>
          <a:xfrm>
            <a:off x="609600" y="1533600"/>
            <a:ext cx="1097280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[,] matice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prvek = matice[i, j];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(prvek);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Main(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[2, 3]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1, 2, 3 },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{ 3, 4, 5 },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b="1" dirty="0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39142019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F5C274-2B6C-4796-8EF0-7EE29C6A3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cs-CZ" dirty="0"/>
              <a:t>Definice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D8A004F-152E-4B21-BE3B-50DD1A6A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Jagged arrays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rozd</a:t>
            </a:r>
            <a:r>
              <a:rPr lang="cs-CZ" dirty="0" err="1"/>
              <a:t>íl</a:t>
            </a:r>
            <a:r>
              <a:rPr lang="cs-CZ" dirty="0"/>
              <a:t> od </a:t>
            </a:r>
            <a:r>
              <a:rPr lang="cs-CZ" i="1" dirty="0" err="1"/>
              <a:t>Multidimensional</a:t>
            </a:r>
            <a:r>
              <a:rPr lang="cs-CZ" i="1" dirty="0"/>
              <a:t> </a:t>
            </a:r>
            <a:r>
              <a:rPr lang="cs-CZ" i="1" dirty="0" err="1"/>
              <a:t>Arrays</a:t>
            </a:r>
            <a:r>
              <a:rPr lang="cs-CZ" i="1" dirty="0"/>
              <a:t> </a:t>
            </a:r>
            <a:r>
              <a:rPr lang="cs-CZ" dirty="0"/>
              <a:t>představují pole jejichž prvky jsou reference na další pole.</a:t>
            </a:r>
          </a:p>
          <a:p>
            <a:r>
              <a:rPr lang="cs-CZ" dirty="0"/>
              <a:t>Díky tomu, že se index nepřepočítává, ale jen se provádí dereference, tak </a:t>
            </a:r>
            <a:r>
              <a:rPr lang="cs-CZ" dirty="0" err="1"/>
              <a:t>sekveční</a:t>
            </a:r>
            <a:r>
              <a:rPr lang="cs-CZ" dirty="0"/>
              <a:t> přístup může být rychlejší. </a:t>
            </a:r>
          </a:p>
          <a:p>
            <a:r>
              <a:rPr lang="cs-CZ" dirty="0"/>
              <a:t>Nevýhodou ale je, že reference zabírají navíc paměť.</a:t>
            </a:r>
          </a:p>
          <a:p>
            <a:r>
              <a:rPr lang="cs-CZ" i="1" dirty="0" err="1"/>
              <a:t>Jagged</a:t>
            </a:r>
            <a:r>
              <a:rPr lang="cs-CZ" i="1" dirty="0"/>
              <a:t> </a:t>
            </a:r>
            <a:r>
              <a:rPr lang="cs-CZ" i="1" dirty="0" err="1"/>
              <a:t>arrays</a:t>
            </a:r>
            <a:r>
              <a:rPr lang="cs-CZ" i="1" dirty="0"/>
              <a:t> </a:t>
            </a:r>
            <a:r>
              <a:rPr lang="cs-CZ" dirty="0"/>
              <a:t>mohou mít také nerovnoměrný počet sloupců. 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56C9C9D-3383-4F8D-9EE4-EA7BC9B8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15348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B5FDB-4F2B-4342-9DA0-0BEE8831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en-US" dirty="0"/>
            </a:br>
            <a:r>
              <a:rPr lang="en-US" dirty="0" err="1"/>
              <a:t>Definice</a:t>
            </a:r>
            <a:r>
              <a:rPr lang="en-US" dirty="0"/>
              <a:t> – 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43E58E-C0EC-4350-8064-DF07DA546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vytvoříme opět matici 2 x 3 prvků.</a:t>
            </a:r>
          </a:p>
          <a:p>
            <a:r>
              <a:rPr lang="cs-CZ" dirty="0"/>
              <a:t>Nejprve definujeme, že chceme pole dvou referenci pole </a:t>
            </a:r>
            <a:r>
              <a:rPr lang="en-US" i="1" dirty="0"/>
              <a:t>int[][] </a:t>
            </a:r>
            <a:r>
              <a:rPr lang="en-US" i="1" dirty="0" err="1"/>
              <a:t>matice</a:t>
            </a:r>
            <a:r>
              <a:rPr lang="en-US" i="1" dirty="0"/>
              <a:t> = new int[2][]</a:t>
            </a:r>
            <a:r>
              <a:rPr lang="cs-CZ" i="1" dirty="0"/>
              <a:t>.</a:t>
            </a:r>
          </a:p>
          <a:p>
            <a:r>
              <a:rPr lang="cs-CZ" dirty="0"/>
              <a:t>A potom pro každou referenci v poli alokujeme jednorozměrné pole o třech prvcích </a:t>
            </a:r>
            <a:r>
              <a:rPr lang="en-US" i="1" dirty="0" err="1"/>
              <a:t>matice</a:t>
            </a:r>
            <a:r>
              <a:rPr lang="en-US" i="1" dirty="0"/>
              <a:t>[</a:t>
            </a:r>
            <a:r>
              <a:rPr lang="en-US" i="1" dirty="0" err="1"/>
              <a:t>i</a:t>
            </a:r>
            <a:r>
              <a:rPr lang="en-US" i="1" dirty="0"/>
              <a:t>] = new int[3]</a:t>
            </a:r>
            <a:r>
              <a:rPr lang="cs-CZ" i="1" dirty="0"/>
              <a:t>.</a:t>
            </a:r>
            <a:endParaRPr lang="en-US" i="1" dirty="0"/>
          </a:p>
          <a:p>
            <a:r>
              <a:rPr lang="en-US" dirty="0" err="1"/>
              <a:t>Uvedeme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p</a:t>
            </a:r>
            <a:r>
              <a:rPr lang="cs-CZ" dirty="0" err="1"/>
              <a:t>říklady</a:t>
            </a:r>
            <a:r>
              <a:rPr lang="cs-CZ" dirty="0"/>
              <a:t>, kdy v druhém použijeme cyklus </a:t>
            </a:r>
            <a:r>
              <a:rPr lang="cs-CZ" i="1" dirty="0" err="1"/>
              <a:t>for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FFAF6E-0480-4151-A174-B54EABA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193544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EAE7324-9A88-4F8A-B57B-37643FF82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en-US" dirty="0"/>
            </a:br>
            <a:r>
              <a:rPr lang="en-US" dirty="0" err="1"/>
              <a:t>Definice</a:t>
            </a:r>
            <a:r>
              <a:rPr lang="en-US" dirty="0"/>
              <a:t> – 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43422AC-CF67-4738-9236-56506059D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2F1C92E-A54E-4BB1-9BE4-68964193345E}"/>
              </a:ext>
            </a:extLst>
          </p:cNvPr>
          <p:cNvSpPr/>
          <p:nvPr/>
        </p:nvSpPr>
        <p:spPr>
          <a:xfrm>
            <a:off x="609600" y="1533600"/>
            <a:ext cx="6096000" cy="267765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[2][];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prvni</a:t>
            </a:r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radek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r>
              <a:rPr lang="cs-CZ" sz="2400" dirty="0">
                <a:solidFill>
                  <a:srgbClr val="008000"/>
                </a:solidFill>
                <a:latin typeface="Consolas" panose="020B0609020204030204" pitchFamily="49" charset="0"/>
              </a:rPr>
              <a:t>// druhy </a:t>
            </a:r>
            <a:r>
              <a:rPr lang="cs-CZ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radek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[1]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212082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CD49AD-CA2E-454B-B8CD-FCF6CE69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en-US" dirty="0"/>
            </a:br>
            <a:r>
              <a:rPr lang="en-US" dirty="0" err="1"/>
              <a:t>Definice</a:t>
            </a:r>
            <a:r>
              <a:rPr lang="en-US" dirty="0"/>
              <a:t> – p</a:t>
            </a:r>
            <a:r>
              <a:rPr lang="cs-CZ" dirty="0" err="1"/>
              <a:t>říklad</a:t>
            </a:r>
            <a:r>
              <a:rPr lang="cs-CZ" dirty="0"/>
              <a:t> s </a:t>
            </a:r>
            <a:r>
              <a:rPr lang="cs-CZ" dirty="0" err="1"/>
              <a:t>for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A61ADCE-CA65-40DC-9A5C-50A8A823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875EA40-5C29-4E49-A73C-00FF4B3BB919}"/>
              </a:ext>
            </a:extLst>
          </p:cNvPr>
          <p:cNvSpPr/>
          <p:nvPr/>
        </p:nvSpPr>
        <p:spPr>
          <a:xfrm>
            <a:off x="609600" y="1533600"/>
            <a:ext cx="75128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[2][];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843137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8F9AF44-783F-4D85-B0D4-EC1EA94BC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en-US" dirty="0" err="1"/>
              <a:t>Indexace</a:t>
            </a:r>
            <a:r>
              <a:rPr lang="en-US" dirty="0"/>
              <a:t> </a:t>
            </a:r>
            <a:r>
              <a:rPr lang="en-US" dirty="0" err="1"/>
              <a:t>prvk</a:t>
            </a:r>
            <a:r>
              <a:rPr lang="cs-CZ" dirty="0"/>
              <a:t>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7CEB7B5-7DDA-4A19-885D-5E15493E4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313443"/>
          </a:xfrm>
        </p:spPr>
        <p:txBody>
          <a:bodyPr>
            <a:normAutofit/>
          </a:bodyPr>
          <a:lstStyle/>
          <a:p>
            <a:r>
              <a:rPr lang="en-US" i="1" dirty="0"/>
              <a:t>Jagged arrays </a:t>
            </a:r>
            <a:r>
              <a:rPr lang="en-US" dirty="0" err="1"/>
              <a:t>indexujeme</a:t>
            </a:r>
            <a:r>
              <a:rPr lang="en-US" dirty="0"/>
              <a:t> </a:t>
            </a:r>
            <a:r>
              <a:rPr lang="cs-CZ" dirty="0"/>
              <a:t>pomocí více operátorů indexace za sebou, například </a:t>
            </a:r>
            <a:r>
              <a:rPr lang="en-US" i="1" dirty="0"/>
              <a:t>[0][1]</a:t>
            </a:r>
            <a:r>
              <a:rPr lang="en-US" dirty="0"/>
              <a:t>.</a:t>
            </a:r>
          </a:p>
          <a:p>
            <a:r>
              <a:rPr lang="en-US" dirty="0"/>
              <a:t>Nebo m</a:t>
            </a:r>
            <a:r>
              <a:rPr lang="cs-CZ" dirty="0" err="1"/>
              <a:t>ůžeme</a:t>
            </a:r>
            <a:r>
              <a:rPr lang="cs-CZ" dirty="0"/>
              <a:t> získat referenci na jednorozměrné pole a pracovat přímo s ním</a:t>
            </a:r>
            <a:r>
              <a:rPr lang="en-US" dirty="0"/>
              <a:t>.</a:t>
            </a:r>
          </a:p>
          <a:p>
            <a:r>
              <a:rPr lang="en-US" dirty="0"/>
              <a:t>V n</a:t>
            </a:r>
            <a:r>
              <a:rPr lang="cs-CZ" dirty="0" err="1"/>
              <a:t>ásledujícím</a:t>
            </a:r>
            <a:r>
              <a:rPr lang="cs-CZ" dirty="0"/>
              <a:t> příkladu si uvedeme příklad obou způsobů.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B9EC545-699B-453C-A628-0E8A0FE16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89770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45474D0-4CE1-4819-A020-9B64F59EA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en-US" dirty="0" err="1"/>
              <a:t>Indexace</a:t>
            </a:r>
            <a:r>
              <a:rPr lang="en-US" dirty="0"/>
              <a:t> </a:t>
            </a:r>
            <a:r>
              <a:rPr lang="en-US" dirty="0" err="1"/>
              <a:t>prvk</a:t>
            </a:r>
            <a:r>
              <a:rPr lang="cs-CZ" dirty="0"/>
              <a:t>ů - 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BF95A-84F7-440D-9BC2-9BBA1EC56D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E418169-6116-41D0-9DAC-477B7F6ECA25}"/>
              </a:ext>
            </a:extLst>
          </p:cNvPr>
          <p:cNvSpPr/>
          <p:nvPr/>
        </p:nvSpPr>
        <p:spPr>
          <a:xfrm>
            <a:off x="609599" y="1533600"/>
            <a:ext cx="109727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[2][];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první způsob pomocí dvou operátorů indexace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matice[0][0] = 1;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8000"/>
                </a:solidFill>
                <a:latin typeface="Consolas" panose="020B0609020204030204" pitchFamily="49" charset="0"/>
              </a:rPr>
              <a:t>// druhý způsob pomocí reference na řádek</a:t>
            </a:r>
            <a:endParaRPr lang="pl-PL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matice[0];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[0] = 1;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30609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34773A-E3B7-44A2-B4A0-294A92E2F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cs-CZ" dirty="0"/>
              <a:t>Délka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4A00CA8-7AB0-4F9B-AF1F-69838863A7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Délku musíme zjišťovat zvlášť pro každý řádek, protože každý řádek může mít jinou délku.</a:t>
            </a:r>
          </a:p>
          <a:p>
            <a:r>
              <a:rPr lang="cs-CZ" dirty="0"/>
              <a:t>Musíme tedy projít všechny reference na pole a potom zjistit jejich délky, což si ukážeme v následujícím příkladu.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6036564-3C27-4DFC-AE3A-83874A25C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93824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BBE74B-23AB-413A-AA10-F600BADEC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cs-CZ" dirty="0"/>
              <a:t>Délka pole - 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3484297-A5E1-4163-B231-4F25179D4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6EC7B4C-5A70-416D-BCCD-0CCDEE426EEB}"/>
              </a:ext>
            </a:extLst>
          </p:cNvPr>
          <p:cNvSpPr/>
          <p:nvPr/>
        </p:nvSpPr>
        <p:spPr>
          <a:xfrm>
            <a:off x="609600" y="1533600"/>
            <a:ext cx="109728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[2][];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počet řádků: 2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pocetRadku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nyní zjistíme délky jednotlivých řádků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délka prvního řádku: 3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delkaPrvnihoRadku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matice[0].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latin typeface="Consolas" panose="020B0609020204030204" pitchFamily="49" charset="0"/>
              </a:rPr>
              <a:t>// délka druhého řádku: 3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delkaDruhehoRadku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matice[1].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Length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94098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Úvod</a:t>
            </a:r>
            <a:endParaRPr lang="en-US" dirty="0"/>
          </a:p>
          <a:p>
            <a:pPr marL="0" indent="0">
              <a:buNone/>
            </a:pPr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Arrays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8FB5FDB-4F2B-4342-9DA0-0BEE8831D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en-US" dirty="0"/>
            </a:br>
            <a:r>
              <a:rPr lang="cs-CZ" dirty="0"/>
              <a:t>Inicializace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43E58E-C0EC-4350-8064-DF07DA546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630153"/>
          </a:xfrm>
        </p:spPr>
        <p:txBody>
          <a:bodyPr>
            <a:normAutofit/>
          </a:bodyPr>
          <a:lstStyle/>
          <a:p>
            <a:r>
              <a:rPr lang="cs-CZ" i="1" dirty="0" err="1"/>
              <a:t>Jagged</a:t>
            </a:r>
            <a:r>
              <a:rPr lang="cs-CZ" i="1" dirty="0"/>
              <a:t> </a:t>
            </a:r>
            <a:r>
              <a:rPr lang="cs-CZ" i="1" dirty="0" err="1"/>
              <a:t>Arrays</a:t>
            </a:r>
            <a:r>
              <a:rPr lang="cs-CZ" i="1" dirty="0"/>
              <a:t> </a:t>
            </a:r>
            <a:r>
              <a:rPr lang="cs-CZ" dirty="0"/>
              <a:t>nemůžeme inicializovat stejným způsobem jako </a:t>
            </a:r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r>
              <a:rPr lang="cs-CZ" dirty="0"/>
              <a:t> a můžeme inicializovat pouze jednotlivá jednorozměrná pole.</a:t>
            </a:r>
          </a:p>
          <a:p>
            <a:r>
              <a:rPr lang="cs-CZ" dirty="0"/>
              <a:t>V následujícím příkladu inicializujeme hodnoty programově na hodnoty uvedené v tabulce.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7FFAF6E-0480-4151-A174-B54EABA11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graphicFrame>
        <p:nvGraphicFramePr>
          <p:cNvPr id="7" name="Tabulka 7">
            <a:extLst>
              <a:ext uri="{FF2B5EF4-FFF2-40B4-BE49-F238E27FC236}">
                <a16:creationId xmlns:a16="http://schemas.microsoft.com/office/drawing/2014/main" id="{3BA1FBDB-5911-4C28-9177-3BCCF251C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533411"/>
              </p:ext>
            </p:extLst>
          </p:nvPr>
        </p:nvGraphicFramePr>
        <p:xfrm>
          <a:off x="1187935" y="5007153"/>
          <a:ext cx="3283582" cy="7416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02476">
                  <a:extLst>
                    <a:ext uri="{9D8B030D-6E8A-4147-A177-3AD203B41FA5}">
                      <a16:colId xmlns:a16="http://schemas.microsoft.com/office/drawing/2014/main" val="3715825325"/>
                    </a:ext>
                  </a:extLst>
                </a:gridCol>
                <a:gridCol w="2781106">
                  <a:extLst>
                    <a:ext uri="{9D8B030D-6E8A-4147-A177-3AD203B41FA5}">
                      <a16:colId xmlns:a16="http://schemas.microsoft.com/office/drawing/2014/main" val="5826072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b="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b="0" dirty="0"/>
                        <a:t>Reference na pole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21101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Reference na pole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7828409"/>
                  </a:ext>
                </a:extLst>
              </a:tr>
            </a:tbl>
          </a:graphicData>
        </a:graphic>
      </p:graphicFrame>
      <p:graphicFrame>
        <p:nvGraphicFramePr>
          <p:cNvPr id="9" name="Tabulka 9">
            <a:extLst>
              <a:ext uri="{FF2B5EF4-FFF2-40B4-BE49-F238E27FC236}">
                <a16:creationId xmlns:a16="http://schemas.microsoft.com/office/drawing/2014/main" id="{CEA5C67C-B991-4B26-ADD4-A8A2E13C1A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4286971"/>
              </p:ext>
            </p:extLst>
          </p:nvPr>
        </p:nvGraphicFramePr>
        <p:xfrm>
          <a:off x="5307765" y="4277217"/>
          <a:ext cx="51726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23">
                  <a:extLst>
                    <a:ext uri="{9D8B030D-6E8A-4147-A177-3AD203B41FA5}">
                      <a16:colId xmlns:a16="http://schemas.microsoft.com/office/drawing/2014/main" val="3605841522"/>
                    </a:ext>
                  </a:extLst>
                </a:gridCol>
                <a:gridCol w="1724223">
                  <a:extLst>
                    <a:ext uri="{9D8B030D-6E8A-4147-A177-3AD203B41FA5}">
                      <a16:colId xmlns:a16="http://schemas.microsoft.com/office/drawing/2014/main" val="4022950687"/>
                    </a:ext>
                  </a:extLst>
                </a:gridCol>
                <a:gridCol w="1724223">
                  <a:extLst>
                    <a:ext uri="{9D8B030D-6E8A-4147-A177-3AD203B41FA5}">
                      <a16:colId xmlns:a16="http://schemas.microsoft.com/office/drawing/2014/main" val="180161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i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3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85737"/>
                  </a:ext>
                </a:extLst>
              </a:tr>
            </a:tbl>
          </a:graphicData>
        </a:graphic>
      </p:graphicFrame>
      <p:graphicFrame>
        <p:nvGraphicFramePr>
          <p:cNvPr id="11" name="Tabulka 9">
            <a:extLst>
              <a:ext uri="{FF2B5EF4-FFF2-40B4-BE49-F238E27FC236}">
                <a16:creationId xmlns:a16="http://schemas.microsoft.com/office/drawing/2014/main" id="{10F2E499-64F0-4022-A431-B350BE8A7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5170152"/>
              </p:ext>
            </p:extLst>
          </p:nvPr>
        </p:nvGraphicFramePr>
        <p:xfrm>
          <a:off x="5307765" y="5841682"/>
          <a:ext cx="517266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4223">
                  <a:extLst>
                    <a:ext uri="{9D8B030D-6E8A-4147-A177-3AD203B41FA5}">
                      <a16:colId xmlns:a16="http://schemas.microsoft.com/office/drawing/2014/main" val="3605841522"/>
                    </a:ext>
                  </a:extLst>
                </a:gridCol>
                <a:gridCol w="1724223">
                  <a:extLst>
                    <a:ext uri="{9D8B030D-6E8A-4147-A177-3AD203B41FA5}">
                      <a16:colId xmlns:a16="http://schemas.microsoft.com/office/drawing/2014/main" val="4022950687"/>
                    </a:ext>
                  </a:extLst>
                </a:gridCol>
                <a:gridCol w="1724223">
                  <a:extLst>
                    <a:ext uri="{9D8B030D-6E8A-4147-A177-3AD203B41FA5}">
                      <a16:colId xmlns:a16="http://schemas.microsoft.com/office/drawing/2014/main" val="1801613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i="1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i="1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i="1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2831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85737"/>
                  </a:ext>
                </a:extLst>
              </a:tr>
            </a:tbl>
          </a:graphicData>
        </a:graphic>
      </p:graphicFrame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909EB939-150A-42B0-AC11-E1CCA958ADA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4381082" y="4648057"/>
            <a:ext cx="926683" cy="5712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FBCDCA3E-10DF-4FC5-A0A3-5FD72DAFD347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4381081" y="5580427"/>
            <a:ext cx="926684" cy="6320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7335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C4633-97F3-44B4-B846-E86EDF9E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cs-CZ" dirty="0" err="1"/>
              <a:t>Incicializace</a:t>
            </a:r>
            <a:r>
              <a:rPr lang="cs-CZ" dirty="0"/>
              <a:t> - příklad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DC43B9-D950-4162-B424-63652E46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6B6BF84F-7036-4F5D-AA14-2663B8433D8E}"/>
              </a:ext>
            </a:extLst>
          </p:cNvPr>
          <p:cNvSpPr/>
          <p:nvPr/>
        </p:nvSpPr>
        <p:spPr>
          <a:xfrm>
            <a:off x="609600" y="1533600"/>
            <a:ext cx="109728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[2][];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matice[0][0] = 1;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matice[0][1] = 2;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matice[0][2] = 3;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matice[1][0] = 4;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matice[1][1] = 5;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matice[1][2] = 6;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4543133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AC4633-97F3-44B4-B846-E86EDF9EC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cs-CZ" dirty="0" err="1"/>
              <a:t>Incicializace</a:t>
            </a:r>
            <a:r>
              <a:rPr lang="cs-CZ" dirty="0"/>
              <a:t> – příklad s cyklem </a:t>
            </a:r>
            <a:r>
              <a:rPr lang="cs-CZ" dirty="0" err="1"/>
              <a:t>for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DDC43B9-D950-4162-B424-63652E46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8F41410D-8473-405E-B0CA-94DB3BAAF62C}"/>
              </a:ext>
            </a:extLst>
          </p:cNvPr>
          <p:cNvSpPr/>
          <p:nvPr/>
        </p:nvSpPr>
        <p:spPr>
          <a:xfrm>
            <a:off x="609600" y="1533600"/>
            <a:ext cx="109728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[2][];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hodnota = 1;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 = matice[i];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[j] = hodnota;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++hodnota;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40627377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539C13-A8D0-4D1D-9DBF-F9CB894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cs-CZ" dirty="0"/>
              <a:t>Jako parametr metody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13A3A29-E6E5-47DD-8B91-57F8DD1C0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Jako argument metodě se předává reference na pole.</a:t>
            </a:r>
          </a:p>
          <a:p>
            <a:r>
              <a:rPr lang="cs-CZ" dirty="0"/>
              <a:t>Ty</a:t>
            </a:r>
            <a:r>
              <a:rPr lang="en-US" dirty="0"/>
              <a:t>p</a:t>
            </a:r>
            <a:r>
              <a:rPr lang="cs-CZ" dirty="0"/>
              <a:t> parametru je například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[][]</a:t>
            </a:r>
            <a:r>
              <a:rPr lang="cs-CZ" dirty="0"/>
              <a:t> v případě dvourozměrného pole.</a:t>
            </a:r>
          </a:p>
          <a:p>
            <a:r>
              <a:rPr lang="en-US" dirty="0"/>
              <a:t>V </a:t>
            </a:r>
            <a:r>
              <a:rPr lang="cs-CZ" dirty="0"/>
              <a:t>následujícím příkladu definujeme matici jako </a:t>
            </a:r>
            <a:r>
              <a:rPr lang="en-US" i="1" dirty="0"/>
              <a:t>Jagged Array </a:t>
            </a:r>
            <a:r>
              <a:rPr lang="cs-CZ" dirty="0"/>
              <a:t>o a předáme ho jako argument metodě, která vypíše hodnoty prvků v poli.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FDD9F23-2552-4499-B40E-FE84BE1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359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539C13-A8D0-4D1D-9DBF-F9CB894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en-US" dirty="0" err="1"/>
              <a:t>Definice</a:t>
            </a:r>
            <a:r>
              <a:rPr lang="en-US" dirty="0"/>
              <a:t> a p</a:t>
            </a:r>
            <a:r>
              <a:rPr lang="cs-CZ" dirty="0" err="1"/>
              <a:t>ředání</a:t>
            </a:r>
            <a:r>
              <a:rPr lang="cs-CZ" dirty="0"/>
              <a:t> argumentu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FDD9F23-2552-4499-B40E-FE84BE1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4E360EF-8842-4B37-82CF-B61384A3C382}"/>
              </a:ext>
            </a:extLst>
          </p:cNvPr>
          <p:cNvSpPr/>
          <p:nvPr/>
        </p:nvSpPr>
        <p:spPr>
          <a:xfrm>
            <a:off x="609600" y="1533600"/>
            <a:ext cx="109727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[][]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[2][];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[3];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hodnota = 1;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matice[i];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[j] = hodnota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(matice);</a:t>
            </a:r>
            <a:endParaRPr lang="cs-CZ" sz="1600" b="1" dirty="0"/>
          </a:p>
        </p:txBody>
      </p:sp>
    </p:spTree>
    <p:extLst>
      <p:ext uri="{BB962C8B-B14F-4D97-AF65-F5344CB8AC3E}">
        <p14:creationId xmlns:p14="http://schemas.microsoft.com/office/powerpoint/2010/main" val="348719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A539C13-A8D0-4D1D-9DBF-F9CB8944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</a:t>
            </a:r>
            <a:br>
              <a:rPr lang="en-US" dirty="0"/>
            </a:br>
            <a:r>
              <a:rPr lang="en-US" dirty="0" err="1"/>
              <a:t>Parametr</a:t>
            </a:r>
            <a:r>
              <a:rPr lang="en-US" dirty="0"/>
              <a:t> </a:t>
            </a:r>
            <a:r>
              <a:rPr lang="en-US" dirty="0" err="1"/>
              <a:t>metody</a:t>
            </a:r>
            <a:r>
              <a:rPr lang="en-US" dirty="0"/>
              <a:t> a v</a:t>
            </a:r>
            <a:r>
              <a:rPr lang="cs-CZ" dirty="0" err="1"/>
              <a:t>ýpis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FDD9F23-2552-4499-B40E-FE84BE152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A2FD95CC-8570-4B56-BE05-E9B376FC6F9D}"/>
              </a:ext>
            </a:extLst>
          </p:cNvPr>
          <p:cNvSpPr/>
          <p:nvPr/>
        </p:nvSpPr>
        <p:spPr>
          <a:xfrm>
            <a:off x="609600" y="1533600"/>
            <a:ext cx="6096000" cy="338554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[][] matice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i++)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= matice[i];</a:t>
            </a:r>
          </a:p>
          <a:p>
            <a:endParaRPr lang="cs-CZ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radek.Length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; j++)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hodnota =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radek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[j];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cs-CZ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(hodnota);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16213514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6DFA0F8-7EC0-4086-B88B-5957A585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Jagged Arrays vs Multidimensional Array</a:t>
            </a:r>
            <a:br>
              <a:rPr lang="en-US" dirty="0"/>
            </a:br>
            <a:r>
              <a:rPr lang="cs-CZ" dirty="0"/>
              <a:t>Závěrečné srovnání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F92DC54-8D96-4145-80F8-71C87BD35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i="1" dirty="0" err="1"/>
              <a:t>Multidimensional</a:t>
            </a:r>
            <a:r>
              <a:rPr lang="cs-CZ" i="1" dirty="0"/>
              <a:t> </a:t>
            </a:r>
            <a:r>
              <a:rPr lang="cs-CZ" i="1" dirty="0" err="1"/>
              <a:t>Array</a:t>
            </a:r>
            <a:r>
              <a:rPr lang="cs-CZ" i="1" dirty="0"/>
              <a:t> </a:t>
            </a:r>
            <a:r>
              <a:rPr lang="cs-CZ" dirty="0"/>
              <a:t>má referenci typu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[,]</a:t>
            </a:r>
            <a:r>
              <a:rPr lang="cs-CZ" dirty="0"/>
              <a:t> a </a:t>
            </a:r>
            <a:r>
              <a:rPr lang="cs-CZ" i="1" dirty="0" err="1"/>
              <a:t>Jagged</a:t>
            </a:r>
            <a:r>
              <a:rPr lang="cs-CZ" i="1" dirty="0"/>
              <a:t> </a:t>
            </a:r>
            <a:r>
              <a:rPr lang="cs-CZ" i="1" dirty="0" err="1"/>
              <a:t>Array</a:t>
            </a:r>
            <a:r>
              <a:rPr lang="cs-CZ" i="1" dirty="0"/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[][]</a:t>
            </a:r>
            <a:r>
              <a:rPr lang="cs-CZ" dirty="0"/>
              <a:t> .</a:t>
            </a:r>
          </a:p>
          <a:p>
            <a:r>
              <a:rPr lang="cs-CZ" i="1" dirty="0" err="1"/>
              <a:t>Multidimensional</a:t>
            </a:r>
            <a:r>
              <a:rPr lang="cs-CZ" i="1" dirty="0"/>
              <a:t> </a:t>
            </a:r>
            <a:r>
              <a:rPr lang="cs-CZ" i="1" dirty="0" err="1"/>
              <a:t>Array</a:t>
            </a:r>
            <a:r>
              <a:rPr lang="cs-CZ" i="1" dirty="0"/>
              <a:t> </a:t>
            </a:r>
            <a:r>
              <a:rPr lang="cs-CZ" dirty="0"/>
              <a:t>je jinak indexované jednorozměrné pole.</a:t>
            </a:r>
          </a:p>
          <a:p>
            <a:r>
              <a:rPr lang="cs-CZ" i="1" dirty="0" err="1"/>
              <a:t>Jagged</a:t>
            </a:r>
            <a:r>
              <a:rPr lang="cs-CZ" i="1" dirty="0"/>
              <a:t> </a:t>
            </a:r>
            <a:r>
              <a:rPr lang="cs-CZ" i="1" dirty="0" err="1"/>
              <a:t>Array</a:t>
            </a:r>
            <a:r>
              <a:rPr lang="cs-CZ" i="1" dirty="0"/>
              <a:t> </a:t>
            </a:r>
            <a:r>
              <a:rPr lang="cs-CZ" dirty="0"/>
              <a:t>je pole referencí na jiné pole.</a:t>
            </a:r>
          </a:p>
          <a:p>
            <a:r>
              <a:rPr lang="cs-CZ" i="1" dirty="0" err="1"/>
              <a:t>Multidimensional</a:t>
            </a:r>
            <a:r>
              <a:rPr lang="cs-CZ" i="1" dirty="0"/>
              <a:t> </a:t>
            </a:r>
            <a:r>
              <a:rPr lang="cs-CZ" i="1" dirty="0" err="1"/>
              <a:t>Array</a:t>
            </a:r>
            <a:r>
              <a:rPr lang="cs-CZ" i="1" dirty="0"/>
              <a:t> </a:t>
            </a:r>
            <a:r>
              <a:rPr lang="cs-CZ" dirty="0"/>
              <a:t>zabírá </a:t>
            </a:r>
            <a:r>
              <a:rPr lang="cs-CZ" b="1" dirty="0"/>
              <a:t>méně paměti</a:t>
            </a:r>
            <a:r>
              <a:rPr lang="cs-CZ" dirty="0"/>
              <a:t>, ale </a:t>
            </a:r>
            <a:r>
              <a:rPr lang="cs-CZ" b="1" dirty="0"/>
              <a:t>sekvenční</a:t>
            </a:r>
            <a:r>
              <a:rPr lang="cs-CZ" dirty="0"/>
              <a:t> přístup může být </a:t>
            </a:r>
            <a:r>
              <a:rPr lang="cs-CZ" b="1" dirty="0"/>
              <a:t>pomalejší</a:t>
            </a:r>
            <a:r>
              <a:rPr lang="cs-CZ" dirty="0"/>
              <a:t>.</a:t>
            </a:r>
          </a:p>
          <a:p>
            <a:r>
              <a:rPr lang="cs-CZ" i="1" dirty="0" err="1"/>
              <a:t>Jagged</a:t>
            </a:r>
            <a:r>
              <a:rPr lang="cs-CZ" i="1" dirty="0"/>
              <a:t> </a:t>
            </a:r>
            <a:r>
              <a:rPr lang="cs-CZ" i="1" dirty="0" err="1"/>
              <a:t>Array</a:t>
            </a:r>
            <a:r>
              <a:rPr lang="cs-CZ" i="1" dirty="0"/>
              <a:t> </a:t>
            </a:r>
            <a:r>
              <a:rPr lang="cs-CZ" dirty="0"/>
              <a:t>zabírá </a:t>
            </a:r>
            <a:r>
              <a:rPr lang="cs-CZ" b="1" dirty="0"/>
              <a:t>více paměti</a:t>
            </a:r>
            <a:r>
              <a:rPr lang="cs-CZ" dirty="0"/>
              <a:t>, ale </a:t>
            </a:r>
            <a:r>
              <a:rPr lang="cs-CZ" b="1" dirty="0"/>
              <a:t>sekvenční </a:t>
            </a:r>
            <a:r>
              <a:rPr lang="cs-CZ" dirty="0"/>
              <a:t>přístup může být </a:t>
            </a:r>
            <a:r>
              <a:rPr lang="cs-CZ" b="1" dirty="0"/>
              <a:t>rychlejší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CB2DBC2-2BEC-4E92-BE58-B581AE1A3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224329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jsme se seznámili s </a:t>
            </a:r>
            <a:r>
              <a:rPr lang="cs-CZ" i="1" dirty="0" err="1"/>
              <a:t>Multidimensional</a:t>
            </a:r>
            <a:r>
              <a:rPr lang="cs-CZ" i="1" dirty="0"/>
              <a:t> </a:t>
            </a:r>
            <a:r>
              <a:rPr lang="cs-CZ" i="1" dirty="0" err="1"/>
              <a:t>Arrays</a:t>
            </a:r>
            <a:r>
              <a:rPr lang="cs-CZ" i="1" dirty="0"/>
              <a:t> </a:t>
            </a:r>
            <a:r>
              <a:rPr lang="cs-CZ" dirty="0"/>
              <a:t>a </a:t>
            </a:r>
            <a:r>
              <a:rPr lang="cs-CZ" i="1" dirty="0" err="1"/>
              <a:t>Jagged</a:t>
            </a:r>
            <a:r>
              <a:rPr lang="cs-CZ" i="1" dirty="0"/>
              <a:t> </a:t>
            </a:r>
            <a:r>
              <a:rPr lang="cs-CZ" i="1" dirty="0" err="1"/>
              <a:t>Arrays</a:t>
            </a:r>
            <a:r>
              <a:rPr lang="cs-CZ" dirty="0"/>
              <a:t>.</a:t>
            </a:r>
          </a:p>
          <a:p>
            <a:r>
              <a:rPr lang="cs-CZ" dirty="0"/>
              <a:t>Probrali jsme jejich použití a srovnali výhody a nevýhody.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282164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r>
              <a:rPr lang="cs-CZ" dirty="0"/>
              <a:t> - C#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Guide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2"/>
              </a:rPr>
              <a:t>https://docs.microsoft.com/en-us/dotnet/csharp/programming-guide/arrays/multidimensional-arrays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[2] </a:t>
            </a:r>
            <a:r>
              <a:rPr lang="cs-CZ" dirty="0" err="1"/>
              <a:t>Jagged</a:t>
            </a:r>
            <a:r>
              <a:rPr lang="cs-CZ" dirty="0"/>
              <a:t> </a:t>
            </a:r>
            <a:r>
              <a:rPr lang="cs-CZ" dirty="0" err="1"/>
              <a:t>Arrays</a:t>
            </a:r>
            <a:r>
              <a:rPr lang="cs-CZ" dirty="0"/>
              <a:t> - C# </a:t>
            </a:r>
            <a:r>
              <a:rPr lang="cs-CZ" dirty="0" err="1"/>
              <a:t>Programming</a:t>
            </a:r>
            <a:r>
              <a:rPr lang="cs-CZ" dirty="0"/>
              <a:t> </a:t>
            </a:r>
            <a:r>
              <a:rPr lang="cs-CZ" dirty="0" err="1"/>
              <a:t>Guide</a:t>
            </a:r>
            <a:r>
              <a:rPr lang="cs-CZ" dirty="0"/>
              <a:t> | Microsoft </a:t>
            </a:r>
            <a:r>
              <a:rPr lang="cs-CZ" dirty="0" err="1"/>
              <a:t>Docs</a:t>
            </a:r>
            <a:r>
              <a:rPr lang="cs-CZ" dirty="0"/>
              <a:t>. [online]. Dostupné z: </a:t>
            </a:r>
            <a:r>
              <a:rPr lang="cs-CZ" dirty="0">
                <a:hlinkClick r:id="rId3"/>
              </a:rPr>
              <a:t>https://docs.microsoft.com/en-us/dotnet/csharp/programming-guide/arrays/jagged-arrays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AF272A-6725-4024-95B9-CBAE543ED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BB429AA-6AC1-493A-8654-03A0E090BD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probereme vícerozměrná pole.</a:t>
            </a:r>
          </a:p>
          <a:p>
            <a:r>
              <a:rPr lang="cs-CZ" dirty="0"/>
              <a:t>Máme dvě základní možnosti a to použití </a:t>
            </a:r>
            <a:r>
              <a:rPr lang="cs-CZ" i="1" dirty="0" err="1"/>
              <a:t>Multidimensional</a:t>
            </a:r>
            <a:r>
              <a:rPr lang="cs-CZ" i="1" dirty="0"/>
              <a:t> </a:t>
            </a:r>
            <a:r>
              <a:rPr lang="cs-CZ" i="1" dirty="0" err="1"/>
              <a:t>Arrays</a:t>
            </a:r>
            <a:r>
              <a:rPr lang="en-US" i="1" dirty="0"/>
              <a:t> </a:t>
            </a:r>
            <a:r>
              <a:rPr lang="en-US" dirty="0"/>
              <a:t>[1]</a:t>
            </a:r>
            <a:r>
              <a:rPr lang="cs-CZ" dirty="0"/>
              <a:t> a </a:t>
            </a:r>
            <a:r>
              <a:rPr lang="cs-CZ" i="1" dirty="0" err="1"/>
              <a:t>Jagged</a:t>
            </a:r>
            <a:r>
              <a:rPr lang="cs-CZ" i="1" dirty="0"/>
              <a:t> </a:t>
            </a:r>
            <a:r>
              <a:rPr lang="cs-CZ" i="1" dirty="0" err="1"/>
              <a:t>Arrays</a:t>
            </a:r>
            <a:r>
              <a:rPr lang="en-US" i="1" dirty="0"/>
              <a:t> </a:t>
            </a:r>
            <a:r>
              <a:rPr lang="en-US" dirty="0"/>
              <a:t>[</a:t>
            </a:r>
            <a:r>
              <a:rPr lang="cs-CZ" dirty="0"/>
              <a:t>2</a:t>
            </a:r>
            <a:r>
              <a:rPr lang="en-US" dirty="0"/>
              <a:t>]</a:t>
            </a:r>
            <a:r>
              <a:rPr lang="cs-CZ" dirty="0"/>
              <a:t>.</a:t>
            </a:r>
            <a:endParaRPr lang="en-US" dirty="0"/>
          </a:p>
          <a:p>
            <a:r>
              <a:rPr lang="en-US" dirty="0" err="1"/>
              <a:t>Postupn</a:t>
            </a:r>
            <a:r>
              <a:rPr lang="cs-CZ" dirty="0"/>
              <a:t>ě si probereme obě možnosti.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4026A19-66CB-41D8-B344-F8A894278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0704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7A3FB2-BEB8-4A22-B45D-F98BF726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en-US" dirty="0" err="1"/>
              <a:t>Definice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60CA0D-F862-4368-B717-AF8FC3BB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233056"/>
          </a:xfrm>
        </p:spPr>
        <p:txBody>
          <a:bodyPr>
            <a:normAutofit/>
          </a:bodyPr>
          <a:lstStyle/>
          <a:p>
            <a:r>
              <a:rPr lang="cs-CZ" dirty="0"/>
              <a:t>Pole můžou mít více než jednu dimenzi, následující příkaz deklaruje matici 2x3, konkrétně říkáme, že chceme mít </a:t>
            </a:r>
            <a:r>
              <a:rPr lang="cs-CZ" b="1" dirty="0"/>
              <a:t>pole o dvou prvcích</a:t>
            </a:r>
            <a:r>
              <a:rPr lang="cs-CZ" dirty="0"/>
              <a:t> a </a:t>
            </a:r>
            <a:r>
              <a:rPr lang="cs-CZ" b="1" dirty="0"/>
              <a:t>každý z těchto prvků </a:t>
            </a:r>
            <a:r>
              <a:rPr lang="cs-CZ" dirty="0"/>
              <a:t>bude jednorozměrné </a:t>
            </a:r>
            <a:r>
              <a:rPr lang="cs-CZ" b="1" dirty="0"/>
              <a:t>pole o třech prvcích</a:t>
            </a:r>
            <a:r>
              <a:rPr lang="cs-CZ" dirty="0"/>
              <a:t>.</a:t>
            </a:r>
          </a:p>
          <a:p>
            <a:r>
              <a:rPr lang="cs-CZ" dirty="0"/>
              <a:t>Jednotlivé prvky jsou potom ale </a:t>
            </a:r>
            <a:r>
              <a:rPr lang="cs-CZ" dirty="0">
                <a:solidFill>
                  <a:srgbClr val="FF0000"/>
                </a:solidFill>
              </a:rPr>
              <a:t>uložené v jednorozměrném poli </a:t>
            </a:r>
            <a:r>
              <a:rPr lang="cs-CZ" dirty="0"/>
              <a:t>a jen se </a:t>
            </a:r>
            <a:r>
              <a:rPr lang="cs-CZ" dirty="0">
                <a:solidFill>
                  <a:srgbClr val="FF0000"/>
                </a:solidFill>
              </a:rPr>
              <a:t>jinak indexují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327F50-49A0-4A84-9FA7-6CE37A38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66A87A0-D1E0-46F2-B769-0CC67AA387A2}"/>
              </a:ext>
            </a:extLst>
          </p:cNvPr>
          <p:cNvSpPr/>
          <p:nvPr/>
        </p:nvSpPr>
        <p:spPr>
          <a:xfrm>
            <a:off x="3220372" y="5281245"/>
            <a:ext cx="60929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28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8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000000"/>
                </a:solidFill>
                <a:latin typeface="Consolas" panose="020B0609020204030204" pitchFamily="49" charset="0"/>
              </a:rPr>
              <a:t>[2, 3]</a:t>
            </a:r>
            <a:r>
              <a:rPr lang="cs-CZ" sz="2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800" dirty="0"/>
          </a:p>
        </p:txBody>
      </p:sp>
    </p:spTree>
    <p:extLst>
      <p:ext uri="{BB962C8B-B14F-4D97-AF65-F5344CB8AC3E}">
        <p14:creationId xmlns:p14="http://schemas.microsoft.com/office/powerpoint/2010/main" val="3482368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7A3FB2-BEB8-4A22-B45D-F98BF726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en-US" dirty="0"/>
              <a:t>D</a:t>
            </a:r>
            <a:r>
              <a:rPr lang="cs-CZ" dirty="0" err="1"/>
              <a:t>élka</a:t>
            </a:r>
            <a:r>
              <a:rPr lang="cs-CZ" dirty="0"/>
              <a:t> pole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A60CA0D-F862-4368-B717-AF8FC3BB1F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756150"/>
          </a:xfrm>
        </p:spPr>
        <p:txBody>
          <a:bodyPr>
            <a:normAutofit/>
          </a:bodyPr>
          <a:lstStyle/>
          <a:p>
            <a:r>
              <a:rPr lang="cs-CZ" dirty="0"/>
              <a:t>Protože má</a:t>
            </a:r>
            <a:r>
              <a:rPr lang="en-US" dirty="0"/>
              <a:t>m</a:t>
            </a:r>
            <a:r>
              <a:rPr lang="cs-CZ" dirty="0"/>
              <a:t>e vícerozměrné pole, tak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</a:t>
            </a:r>
            <a:r>
              <a:rPr lang="cs-CZ" dirty="0" err="1"/>
              <a:t>élka</a:t>
            </a:r>
            <a:r>
              <a:rPr lang="cs-CZ" dirty="0"/>
              <a:t> se zjišťuje v jednotlivých dimenzích pomocí metody </a:t>
            </a:r>
            <a:r>
              <a:rPr lang="cs-CZ" i="1" dirty="0" err="1"/>
              <a:t>GetLength</a:t>
            </a:r>
            <a:r>
              <a:rPr lang="cs-CZ" i="1" dirty="0"/>
              <a:t>(</a:t>
            </a:r>
            <a:r>
              <a:rPr lang="cs-CZ" i="1" dirty="0" err="1"/>
              <a:t>int</a:t>
            </a:r>
            <a:r>
              <a:rPr lang="en-US" i="1" dirty="0"/>
              <a:t> </a:t>
            </a:r>
            <a:r>
              <a:rPr lang="cs-CZ" i="1" dirty="0" err="1"/>
              <a:t>dimension</a:t>
            </a:r>
            <a:r>
              <a:rPr lang="cs-CZ" i="1" dirty="0"/>
              <a:t>)</a:t>
            </a:r>
            <a:r>
              <a:rPr lang="cs-CZ" dirty="0"/>
              <a:t>.</a:t>
            </a:r>
          </a:p>
          <a:p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 err="1"/>
              <a:t>Length</a:t>
            </a:r>
            <a:r>
              <a:rPr lang="cs-CZ" dirty="0"/>
              <a:t> nám potom vrací celkový počet prvků, například pro matici 2 x 3 vrátí 6 prvků.</a:t>
            </a:r>
            <a:endParaRPr lang="en-US" dirty="0"/>
          </a:p>
          <a:p>
            <a:r>
              <a:rPr lang="en-US" dirty="0" err="1"/>
              <a:t>Kdy</a:t>
            </a:r>
            <a:r>
              <a:rPr lang="en-US" dirty="0"/>
              <a:t> </a:t>
            </a:r>
            <a:r>
              <a:rPr lang="en-US" dirty="0" err="1"/>
              <a:t>dimenze</a:t>
            </a:r>
            <a:r>
              <a:rPr lang="en-US" dirty="0"/>
              <a:t> se </a:t>
            </a:r>
            <a:r>
              <a:rPr lang="cs-CZ" dirty="0"/>
              <a:t>čí</a:t>
            </a:r>
            <a:r>
              <a:rPr lang="en-US" dirty="0" err="1"/>
              <a:t>sluje</a:t>
            </a:r>
            <a:r>
              <a:rPr lang="en-US" dirty="0"/>
              <a:t> od </a:t>
            </a:r>
            <a:r>
              <a:rPr lang="en-US" dirty="0" err="1"/>
              <a:t>nuly</a:t>
            </a:r>
            <a:r>
              <a:rPr lang="en-US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327F50-49A0-4A84-9FA7-6CE37A38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778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47A3FB2-BEB8-4A22-B45D-F98BF7266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en-US" dirty="0"/>
              <a:t>D</a:t>
            </a:r>
            <a:r>
              <a:rPr lang="cs-CZ" dirty="0" err="1"/>
              <a:t>élka</a:t>
            </a:r>
            <a:r>
              <a:rPr lang="cs-CZ" dirty="0"/>
              <a:t> pole</a:t>
            </a:r>
            <a:r>
              <a:rPr lang="en-US" dirty="0"/>
              <a:t> – p</a:t>
            </a:r>
            <a:r>
              <a:rPr lang="cs-CZ" dirty="0" err="1"/>
              <a:t>říklad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5327F50-49A0-4A84-9FA7-6CE37A38C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E9191ED5-2BDF-4F0A-9E92-E0F20B05015D}"/>
              </a:ext>
            </a:extLst>
          </p:cNvPr>
          <p:cNvSpPr/>
          <p:nvPr/>
        </p:nvSpPr>
        <p:spPr>
          <a:xfrm>
            <a:off x="609600" y="1533600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[2, 3]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1, 2, 3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4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5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pocet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radku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je 2 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poceRadku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pocet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sloupcu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je 3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poceSloupcu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(1);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celkovy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pocet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prvku 6 = 2 x 3 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pocetPrvku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matice.Length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021671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DCD1A-FCF2-409E-885A-61491553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cs-CZ" dirty="0"/>
              <a:t>Indexace prvků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85408A4-44B4-4CC9-B1DB-6BD1B47F4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Prvky u </a:t>
            </a:r>
            <a:r>
              <a:rPr lang="cs-CZ" i="1" dirty="0" err="1"/>
              <a:t>Multidimensional</a:t>
            </a:r>
            <a:r>
              <a:rPr lang="cs-CZ" i="1" dirty="0"/>
              <a:t> </a:t>
            </a:r>
            <a:r>
              <a:rPr lang="cs-CZ" i="1" dirty="0" err="1"/>
              <a:t>Array</a:t>
            </a:r>
            <a:r>
              <a:rPr lang="cs-CZ" i="1" dirty="0"/>
              <a:t> </a:t>
            </a:r>
            <a:r>
              <a:rPr lang="cs-CZ" dirty="0"/>
              <a:t>indexujeme pomocí operátoru indexace a listů indexu v jednotlivých dimenzích oddělených čárkou, například matice[1, 2].</a:t>
            </a:r>
          </a:p>
          <a:p>
            <a:r>
              <a:rPr lang="cs-CZ" dirty="0"/>
              <a:t>Index se potom přepočítá na jednorozměrné pole, tedy u matice 2 x 3 se index </a:t>
            </a:r>
            <a:r>
              <a:rPr lang="en-US" dirty="0"/>
              <a:t>[1, 2] p</a:t>
            </a:r>
            <a:r>
              <a:rPr lang="cs-CZ" dirty="0" err="1"/>
              <a:t>řepočet</a:t>
            </a:r>
            <a:r>
              <a:rPr lang="cs-CZ" dirty="0"/>
              <a:t> 1 x 3 + 2, tedy 1 x počet sloupců + index sloupce.</a:t>
            </a:r>
          </a:p>
          <a:p>
            <a:r>
              <a:rPr lang="cs-CZ" dirty="0"/>
              <a:t>V následujícím příkladu, kdy máme dvourozměrné pole, je první index indexem řádku a druhý index je indexem sloupce.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E2613C-3797-4813-9187-962CD820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4087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DCD1A-FCF2-409E-885A-61491553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cs-CZ" dirty="0"/>
              <a:t>Indexace prvků – příklad indexace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E2613C-3797-4813-9187-962CD820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4026DDC-6AC6-4D4C-BD7D-78533BFFA155}"/>
              </a:ext>
            </a:extLst>
          </p:cNvPr>
          <p:cNvSpPr/>
          <p:nvPr/>
        </p:nvSpPr>
        <p:spPr>
          <a:xfrm>
            <a:off x="609600" y="1533600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[2, 3]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</a:t>
            </a:r>
            <a:r>
              <a:rPr lang="cs-CZ" sz="2000" dirty="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2, 3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4, 5, </a:t>
            </a:r>
            <a:r>
              <a:rPr lang="cs-CZ" sz="2000" dirty="0">
                <a:solidFill>
                  <a:srgbClr val="FF0000"/>
                </a:solidFill>
                <a:latin typeface="Consolas" panose="020B0609020204030204" pitchFamily="49" charset="0"/>
              </a:rPr>
              <a:t>6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1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(matice[</a:t>
            </a:r>
            <a:r>
              <a:rPr lang="cs-CZ" sz="2000" dirty="0">
                <a:solidFill>
                  <a:srgbClr val="00B0F0"/>
                </a:solidFill>
                <a:latin typeface="Consolas" panose="020B0609020204030204" pitchFamily="49" charset="0"/>
              </a:rPr>
              <a:t>0, 0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6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Console.WriteLine(matice[</a:t>
            </a:r>
            <a:r>
              <a:rPr lang="it-IT" sz="2000" dirty="0">
                <a:solidFill>
                  <a:srgbClr val="FF0000"/>
                </a:solidFill>
                <a:latin typeface="Consolas" panose="020B0609020204030204" pitchFamily="49" charset="0"/>
              </a:rPr>
              <a:t>1, 2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]);</a:t>
            </a:r>
            <a:endParaRPr lang="cs-CZ" sz="2000" dirty="0"/>
          </a:p>
        </p:txBody>
      </p:sp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5E6A2DBC-B1FF-49D6-A601-519117C09F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0329464"/>
              </p:ext>
            </p:extLst>
          </p:nvPr>
        </p:nvGraphicFramePr>
        <p:xfrm>
          <a:off x="609600" y="5470842"/>
          <a:ext cx="812800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7503936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48391120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95331861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678229775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744145367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23766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[0, 0]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[0, 1]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[0, 2]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 0]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 1]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[1, 2]</a:t>
                      </a:r>
                      <a:endParaRPr lang="cs-CZ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85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cs-CZ" dirty="0"/>
                        <a:t> x 3 + </a:t>
                      </a:r>
                      <a:r>
                        <a:rPr lang="en-US" dirty="0"/>
                        <a:t>0</a:t>
                      </a:r>
                      <a:r>
                        <a:rPr lang="cs-CZ" dirty="0"/>
                        <a:t> = </a:t>
                      </a:r>
                      <a:r>
                        <a:rPr lang="en-US" dirty="0"/>
                        <a:t>0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</a:t>
                      </a:r>
                      <a:r>
                        <a:rPr lang="cs-CZ" dirty="0"/>
                        <a:t> x 3 + </a:t>
                      </a:r>
                      <a:r>
                        <a:rPr lang="en-US" dirty="0"/>
                        <a:t>1</a:t>
                      </a:r>
                      <a:r>
                        <a:rPr lang="cs-CZ" dirty="0"/>
                        <a:t> = </a:t>
                      </a:r>
                      <a:r>
                        <a:rPr lang="en-US" dirty="0"/>
                        <a:t>1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r>
                        <a:rPr lang="cs-CZ" dirty="0"/>
                        <a:t> x 3 + </a:t>
                      </a:r>
                      <a:r>
                        <a:rPr lang="en-US" dirty="0"/>
                        <a:t>2</a:t>
                      </a:r>
                      <a:r>
                        <a:rPr lang="cs-CZ" dirty="0"/>
                        <a:t> = </a:t>
                      </a:r>
                      <a:r>
                        <a:rPr lang="en-US" dirty="0"/>
                        <a:t>2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cs-CZ" dirty="0"/>
                        <a:t> x 3 + </a:t>
                      </a:r>
                      <a:r>
                        <a:rPr lang="en-US" dirty="0"/>
                        <a:t>0</a:t>
                      </a:r>
                      <a:r>
                        <a:rPr lang="cs-CZ" dirty="0"/>
                        <a:t> = </a:t>
                      </a:r>
                      <a:r>
                        <a:rPr lang="en-US" dirty="0"/>
                        <a:t>3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cs-CZ" dirty="0"/>
                        <a:t> x 3 + </a:t>
                      </a:r>
                      <a:r>
                        <a:rPr lang="en-US" dirty="0"/>
                        <a:t>1</a:t>
                      </a:r>
                      <a:r>
                        <a:rPr lang="cs-CZ" dirty="0"/>
                        <a:t> = </a:t>
                      </a:r>
                      <a:r>
                        <a:rPr lang="en-US" dirty="0"/>
                        <a:t>4</a:t>
                      </a:r>
                      <a:endParaRPr lang="cs-CZ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cs-CZ" dirty="0"/>
                        <a:t>1 x 3 + 2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6795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5607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8564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A5DCD1A-FCF2-409E-885A-614915538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Multidimensional</a:t>
            </a:r>
            <a:r>
              <a:rPr lang="cs-CZ" dirty="0"/>
              <a:t> </a:t>
            </a:r>
            <a:r>
              <a:rPr lang="cs-CZ" dirty="0" err="1"/>
              <a:t>Arrays</a:t>
            </a:r>
            <a:br>
              <a:rPr lang="cs-CZ" dirty="0"/>
            </a:br>
            <a:r>
              <a:rPr lang="cs-CZ" dirty="0"/>
              <a:t>Indexace prvků – příklad výpisu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E2613C-3797-4813-9187-962CD820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3EC3482A-7C61-4B58-ABEF-C3DB2CB3978C}"/>
              </a:ext>
            </a:extLst>
          </p:cNvPr>
          <p:cNvSpPr/>
          <p:nvPr/>
        </p:nvSpPr>
        <p:spPr>
          <a:xfrm>
            <a:off x="609600" y="1532504"/>
            <a:ext cx="1097280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[,]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[2, 3]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1, 2, 3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 3, 4, 5 },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i = 0; i &lt;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(0); i++)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j = 0; j &lt;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matice.GetLength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(1);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j++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prvek =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matice[i, j]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(prvek);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5358991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purl.org/dc/dcmitype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20268733-5f22-42fd-8f9d-ffbc0e994e13"/>
    <ds:schemaRef ds:uri="be1491ba-191a-468a-9e51-27abfd4363ea"/>
  </ds:schemaRefs>
</ds:datastoreItem>
</file>

<file path=customXml/itemProps2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2324</TotalTime>
  <Words>1898</Words>
  <Application>Microsoft Office PowerPoint</Application>
  <PresentationFormat>Širokoúhlá obrazovka</PresentationFormat>
  <Paragraphs>319</Paragraphs>
  <Slides>29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29</vt:i4>
      </vt:variant>
    </vt:vector>
  </HeadingPairs>
  <TitlesOfParts>
    <vt:vector size="36" baseType="lpstr">
      <vt:lpstr>Berlin CE</vt:lpstr>
      <vt:lpstr>Arial</vt:lpstr>
      <vt:lpstr>Calibri</vt:lpstr>
      <vt:lpstr>Source Sans Pro Bold</vt:lpstr>
      <vt:lpstr>Consolas</vt:lpstr>
      <vt:lpstr>Source sans Pro</vt:lpstr>
      <vt:lpstr>Office Theme</vt:lpstr>
      <vt:lpstr>Vícerozměrná pole</vt:lpstr>
      <vt:lpstr>Obsah</vt:lpstr>
      <vt:lpstr>Úvod</vt:lpstr>
      <vt:lpstr>Multidimensional Arrays Definice</vt:lpstr>
      <vt:lpstr>Multidimensional Arrays Délka pole</vt:lpstr>
      <vt:lpstr>Multidimensional Arrays Délka pole – příklad</vt:lpstr>
      <vt:lpstr>Multidimensional Arrays Indexace prvků</vt:lpstr>
      <vt:lpstr>Multidimensional Arrays Indexace prvků – příklad indexace</vt:lpstr>
      <vt:lpstr>Multidimensional Arrays Indexace prvků – příklad výpisu</vt:lpstr>
      <vt:lpstr>Multidimensional Arrays Parametr metody</vt:lpstr>
      <vt:lpstr>Multidimensional Arrays Parametr metody– příklad</vt:lpstr>
      <vt:lpstr>Jagged Arrays Definice</vt:lpstr>
      <vt:lpstr>Jagged Arrays Definice – příklad</vt:lpstr>
      <vt:lpstr>Jagged Arrays Definice – příklad</vt:lpstr>
      <vt:lpstr>Jagged Arrays Definice – příklad s for</vt:lpstr>
      <vt:lpstr>Jagged Arrays Indexace prvků</vt:lpstr>
      <vt:lpstr>Jagged Arrays Indexace prvků - příklad</vt:lpstr>
      <vt:lpstr>Jagged Arrays Délka pole</vt:lpstr>
      <vt:lpstr>Jagged Arrays Délka pole - příklad</vt:lpstr>
      <vt:lpstr>Jagged Arrays Inicializace</vt:lpstr>
      <vt:lpstr>Jagged Arrays Incicializace - příklad</vt:lpstr>
      <vt:lpstr>Jagged Arrays Incicializace – příklad s cyklem for</vt:lpstr>
      <vt:lpstr>Jagged Arrays Jako parametr metody</vt:lpstr>
      <vt:lpstr>Jagged Arrays Definice a předání argumentu</vt:lpstr>
      <vt:lpstr>Jagged Arrays Parametr metody a výpis</vt:lpstr>
      <vt:lpstr>Jagged Arrays vs Multidimensional Array Závěrečné srovnání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3</cp:revision>
  <dcterms:modified xsi:type="dcterms:W3CDTF">2020-02-20T14:52:20Z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