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4" r:id="rId4"/>
  </p:sldMasterIdLst>
  <p:notesMasterIdLst>
    <p:notesMasterId r:id="rId27"/>
  </p:notesMasterIdLst>
  <p:handoutMasterIdLst>
    <p:handoutMasterId r:id="rId28"/>
  </p:handoutMasterIdLst>
  <p:sldIdLst>
    <p:sldId id="256" r:id="rId5"/>
    <p:sldId id="280" r:id="rId6"/>
    <p:sldId id="368" r:id="rId7"/>
    <p:sldId id="281" r:id="rId8"/>
    <p:sldId id="369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289" r:id="rId24"/>
    <p:sldId id="291" r:id="rId25"/>
    <p:sldId id="292" r:id="rId26"/>
  </p:sldIdLst>
  <p:sldSz cx="12192000" cy="6858000"/>
  <p:notesSz cx="6858000" cy="9144000"/>
  <p:embeddedFontLst>
    <p:embeddedFont>
      <p:font typeface="Berlin CE" panose="020B0604020202020204"/>
      <p:regular r:id="rId29"/>
      <p:bold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onsolas" panose="020B0609020204030204" pitchFamily="49" charset="0"/>
      <p:regular r:id="rId35"/>
      <p:bold r:id="rId36"/>
      <p:italic r:id="rId37"/>
      <p:boldItalic r:id="rId38"/>
    </p:embeddedFont>
    <p:embeddedFont>
      <p:font typeface="Source sans Pro" panose="020B0503030403020204" pitchFamily="34" charset="0"/>
      <p:regular r:id="rId39"/>
      <p:bold r:id="rId40"/>
      <p:italic r:id="rId41"/>
      <p:boldItalic r:id="rId42"/>
    </p:embeddedFont>
    <p:embeddedFont>
      <p:font typeface="Source Sans Pro Bold" panose="020B0703030403020204" charset="-18"/>
      <p:bold r:id="rId43"/>
    </p:embeddedFont>
  </p:embeddedFont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5C28"/>
    <a:srgbClr val="642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E691B6-81D7-4403-BE96-B18BB316C9BD}" v="1" dt="2020-02-20T14:52:45.0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1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34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1.fntdata"/><Relationship Id="rId21" Type="http://schemas.openxmlformats.org/officeDocument/2006/relationships/slide" Target="slides/slide17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font" Target="fonts/font1.fntdata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36" Type="http://schemas.openxmlformats.org/officeDocument/2006/relationships/font" Target="fonts/font8.fntdata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3.fntdata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font" Target="fonts/font1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Král" userId="e92e8e71-05aa-4c44-9728-5ff1a0a20d65" providerId="ADAL" clId="{8F10A794-BDC4-4CE8-A192-CDA8B8507413}"/>
    <pc:docChg chg="undo custSel addSld delSld modSld sldOrd">
      <pc:chgData name="Erik Král" userId="e92e8e71-05aa-4c44-9728-5ff1a0a20d65" providerId="ADAL" clId="{8F10A794-BDC4-4CE8-A192-CDA8B8507413}" dt="2020-02-12T14:29:19.692" v="484" actId="27636"/>
      <pc:docMkLst>
        <pc:docMk/>
      </pc:docMkLst>
      <pc:sldChg chg="modSp">
        <pc:chgData name="Erik Král" userId="e92e8e71-05aa-4c44-9728-5ff1a0a20d65" providerId="ADAL" clId="{8F10A794-BDC4-4CE8-A192-CDA8B8507413}" dt="2020-02-12T14:25:47.055" v="251" actId="20577"/>
        <pc:sldMkLst>
          <pc:docMk/>
          <pc:sldMk cId="3410786804" sldId="280"/>
        </pc:sldMkLst>
        <pc:spChg chg="mod">
          <ac:chgData name="Erik Král" userId="e92e8e71-05aa-4c44-9728-5ff1a0a20d65" providerId="ADAL" clId="{8F10A794-BDC4-4CE8-A192-CDA8B8507413}" dt="2020-02-12T14:25:47.055" v="251" actId="20577"/>
          <ac:spMkLst>
            <pc:docMk/>
            <pc:sldMk cId="3410786804" sldId="280"/>
            <ac:spMk id="3" creationId="{00000000-0000-0000-0000-000000000000}"/>
          </ac:spMkLst>
        </pc:spChg>
      </pc:sldChg>
      <pc:sldChg chg="modSp">
        <pc:chgData name="Erik Král" userId="e92e8e71-05aa-4c44-9728-5ff1a0a20d65" providerId="ADAL" clId="{8F10A794-BDC4-4CE8-A192-CDA8B8507413}" dt="2020-02-12T14:27:32.569" v="466" actId="20577"/>
        <pc:sldMkLst>
          <pc:docMk/>
          <pc:sldMk cId="2128216432" sldId="289"/>
        </pc:sldMkLst>
        <pc:spChg chg="mod">
          <ac:chgData name="Erik Král" userId="e92e8e71-05aa-4c44-9728-5ff1a0a20d65" providerId="ADAL" clId="{8F10A794-BDC4-4CE8-A192-CDA8B8507413}" dt="2020-02-12T14:27:32.569" v="466" actId="20577"/>
          <ac:spMkLst>
            <pc:docMk/>
            <pc:sldMk cId="2128216432" sldId="289"/>
            <ac:spMk id="3" creationId="{BA794B51-B1AE-4AAA-B1B3-860C1642F7F5}"/>
          </ac:spMkLst>
        </pc:spChg>
      </pc:sldChg>
      <pc:sldChg chg="modSp">
        <pc:chgData name="Erik Král" userId="e92e8e71-05aa-4c44-9728-5ff1a0a20d65" providerId="ADAL" clId="{8F10A794-BDC4-4CE8-A192-CDA8B8507413}" dt="2020-02-12T14:28:27.461" v="473" actId="20577"/>
        <pc:sldMkLst>
          <pc:docMk/>
          <pc:sldMk cId="2076725490" sldId="291"/>
        </pc:sldMkLst>
        <pc:spChg chg="mod">
          <ac:chgData name="Erik Král" userId="e92e8e71-05aa-4c44-9728-5ff1a0a20d65" providerId="ADAL" clId="{8F10A794-BDC4-4CE8-A192-CDA8B8507413}" dt="2020-02-12T14:28:27.461" v="473" actId="20577"/>
          <ac:spMkLst>
            <pc:docMk/>
            <pc:sldMk cId="2076725490" sldId="291"/>
            <ac:spMk id="3" creationId="{B6C62CBC-4977-4BC1-AE25-4CBA0844D76D}"/>
          </ac:spMkLst>
        </pc:spChg>
      </pc:sldChg>
      <pc:sldChg chg="del">
        <pc:chgData name="Erik Král" userId="e92e8e71-05aa-4c44-9728-5ff1a0a20d65" providerId="ADAL" clId="{8F10A794-BDC4-4CE8-A192-CDA8B8507413}" dt="2020-02-12T14:24:01.464" v="31" actId="2696"/>
        <pc:sldMkLst>
          <pc:docMk/>
          <pc:sldMk cId="1826522988" sldId="310"/>
        </pc:sldMkLst>
      </pc:sldChg>
      <pc:sldChg chg="modSp add del ord">
        <pc:chgData name="Erik Král" userId="e92e8e71-05aa-4c44-9728-5ff1a0a20d65" providerId="ADAL" clId="{8F10A794-BDC4-4CE8-A192-CDA8B8507413}" dt="2020-02-12T14:28:36.070" v="475" actId="2696"/>
        <pc:sldMkLst>
          <pc:docMk/>
          <pc:sldMk cId="659344230" sldId="311"/>
        </pc:sldMkLst>
        <pc:spChg chg="mod">
          <ac:chgData name="Erik Král" userId="e92e8e71-05aa-4c44-9728-5ff1a0a20d65" providerId="ADAL" clId="{8F10A794-BDC4-4CE8-A192-CDA8B8507413}" dt="2020-02-12T14:24:17.513" v="78" actId="20577"/>
          <ac:spMkLst>
            <pc:docMk/>
            <pc:sldMk cId="659344230" sldId="311"/>
            <ac:spMk id="2" creationId="{98368B90-ACA6-4AAF-8400-03EB73730C3F}"/>
          </ac:spMkLst>
        </pc:spChg>
      </pc:sldChg>
      <pc:sldChg chg="add del ord">
        <pc:chgData name="Erik Král" userId="e92e8e71-05aa-4c44-9728-5ff1a0a20d65" providerId="ADAL" clId="{8F10A794-BDC4-4CE8-A192-CDA8B8507413}" dt="2020-02-12T14:28:36.067" v="474" actId="2696"/>
        <pc:sldMkLst>
          <pc:docMk/>
          <pc:sldMk cId="2885336709" sldId="312"/>
        </pc:sldMkLst>
      </pc:sldChg>
      <pc:sldChg chg="del">
        <pc:chgData name="Erik Král" userId="e92e8e71-05aa-4c44-9728-5ff1a0a20d65" providerId="ADAL" clId="{8F10A794-BDC4-4CE8-A192-CDA8B8507413}" dt="2020-02-12T14:24:01.503" v="35" actId="2696"/>
        <pc:sldMkLst>
          <pc:docMk/>
          <pc:sldMk cId="2797881907" sldId="313"/>
        </pc:sldMkLst>
      </pc:sldChg>
      <pc:sldChg chg="del">
        <pc:chgData name="Erik Král" userId="e92e8e71-05aa-4c44-9728-5ff1a0a20d65" providerId="ADAL" clId="{8F10A794-BDC4-4CE8-A192-CDA8B8507413}" dt="2020-02-12T14:24:01.478" v="32" actId="2696"/>
        <pc:sldMkLst>
          <pc:docMk/>
          <pc:sldMk cId="1818018919" sldId="314"/>
        </pc:sldMkLst>
      </pc:sldChg>
      <pc:sldChg chg="del">
        <pc:chgData name="Erik Král" userId="e92e8e71-05aa-4c44-9728-5ff1a0a20d65" providerId="ADAL" clId="{8F10A794-BDC4-4CE8-A192-CDA8B8507413}" dt="2020-02-12T14:24:01.487" v="33" actId="2696"/>
        <pc:sldMkLst>
          <pc:docMk/>
          <pc:sldMk cId="1401017520" sldId="315"/>
        </pc:sldMkLst>
      </pc:sldChg>
      <pc:sldChg chg="del">
        <pc:chgData name="Erik Král" userId="e92e8e71-05aa-4c44-9728-5ff1a0a20d65" providerId="ADAL" clId="{8F10A794-BDC4-4CE8-A192-CDA8B8507413}" dt="2020-02-12T14:24:01.495" v="34" actId="2696"/>
        <pc:sldMkLst>
          <pc:docMk/>
          <pc:sldMk cId="2151540441" sldId="316"/>
        </pc:sldMkLst>
      </pc:sldChg>
      <pc:sldChg chg="del">
        <pc:chgData name="Erik Král" userId="e92e8e71-05aa-4c44-9728-5ff1a0a20d65" providerId="ADAL" clId="{8F10A794-BDC4-4CE8-A192-CDA8B8507413}" dt="2020-02-12T14:24:01.514" v="36" actId="2696"/>
        <pc:sldMkLst>
          <pc:docMk/>
          <pc:sldMk cId="493728760" sldId="317"/>
        </pc:sldMkLst>
      </pc:sldChg>
      <pc:sldChg chg="del">
        <pc:chgData name="Erik Král" userId="e92e8e71-05aa-4c44-9728-5ff1a0a20d65" providerId="ADAL" clId="{8F10A794-BDC4-4CE8-A192-CDA8B8507413}" dt="2020-02-12T14:24:01.526" v="37" actId="2696"/>
        <pc:sldMkLst>
          <pc:docMk/>
          <pc:sldMk cId="2011817331" sldId="318"/>
        </pc:sldMkLst>
      </pc:sldChg>
      <pc:sldChg chg="del">
        <pc:chgData name="Erik Král" userId="e92e8e71-05aa-4c44-9728-5ff1a0a20d65" providerId="ADAL" clId="{8F10A794-BDC4-4CE8-A192-CDA8B8507413}" dt="2020-02-12T14:24:01.536" v="38" actId="2696"/>
        <pc:sldMkLst>
          <pc:docMk/>
          <pc:sldMk cId="3678743782" sldId="319"/>
        </pc:sldMkLst>
      </pc:sldChg>
      <pc:sldChg chg="del">
        <pc:chgData name="Erik Král" userId="e92e8e71-05aa-4c44-9728-5ff1a0a20d65" providerId="ADAL" clId="{8F10A794-BDC4-4CE8-A192-CDA8B8507413}" dt="2020-02-12T14:24:01.549" v="39" actId="2696"/>
        <pc:sldMkLst>
          <pc:docMk/>
          <pc:sldMk cId="770963957" sldId="320"/>
        </pc:sldMkLst>
      </pc:sldChg>
      <pc:sldChg chg="del">
        <pc:chgData name="Erik Král" userId="e92e8e71-05aa-4c44-9728-5ff1a0a20d65" providerId="ADAL" clId="{8F10A794-BDC4-4CE8-A192-CDA8B8507413}" dt="2020-02-12T14:24:01.570" v="41" actId="2696"/>
        <pc:sldMkLst>
          <pc:docMk/>
          <pc:sldMk cId="2926049120" sldId="321"/>
        </pc:sldMkLst>
      </pc:sldChg>
      <pc:sldChg chg="del">
        <pc:chgData name="Erik Král" userId="e92e8e71-05aa-4c44-9728-5ff1a0a20d65" providerId="ADAL" clId="{8F10A794-BDC4-4CE8-A192-CDA8B8507413}" dt="2020-02-12T14:24:01.562" v="40" actId="2696"/>
        <pc:sldMkLst>
          <pc:docMk/>
          <pc:sldMk cId="3672641525" sldId="322"/>
        </pc:sldMkLst>
      </pc:sldChg>
      <pc:sldChg chg="del">
        <pc:chgData name="Erik Král" userId="e92e8e71-05aa-4c44-9728-5ff1a0a20d65" providerId="ADAL" clId="{8F10A794-BDC4-4CE8-A192-CDA8B8507413}" dt="2020-02-12T14:24:01.580" v="42" actId="2696"/>
        <pc:sldMkLst>
          <pc:docMk/>
          <pc:sldMk cId="1219101" sldId="324"/>
        </pc:sldMkLst>
      </pc:sldChg>
      <pc:sldChg chg="del">
        <pc:chgData name="Erik Král" userId="e92e8e71-05aa-4c44-9728-5ff1a0a20d65" providerId="ADAL" clId="{8F10A794-BDC4-4CE8-A192-CDA8B8507413}" dt="2020-02-12T14:24:01.593" v="43" actId="2696"/>
        <pc:sldMkLst>
          <pc:docMk/>
          <pc:sldMk cId="2209659173" sldId="325"/>
        </pc:sldMkLst>
      </pc:sldChg>
      <pc:sldChg chg="del">
        <pc:chgData name="Erik Král" userId="e92e8e71-05aa-4c44-9728-5ff1a0a20d65" providerId="ADAL" clId="{8F10A794-BDC4-4CE8-A192-CDA8B8507413}" dt="2020-02-12T14:24:01.608" v="44" actId="2696"/>
        <pc:sldMkLst>
          <pc:docMk/>
          <pc:sldMk cId="2303606054" sldId="326"/>
        </pc:sldMkLst>
      </pc:sldChg>
      <pc:sldChg chg="del">
        <pc:chgData name="Erik Král" userId="e92e8e71-05aa-4c44-9728-5ff1a0a20d65" providerId="ADAL" clId="{8F10A794-BDC4-4CE8-A192-CDA8B8507413}" dt="2020-02-12T14:24:01.619" v="45" actId="2696"/>
        <pc:sldMkLst>
          <pc:docMk/>
          <pc:sldMk cId="2690019927" sldId="327"/>
        </pc:sldMkLst>
      </pc:sldChg>
      <pc:sldChg chg="del">
        <pc:chgData name="Erik Král" userId="e92e8e71-05aa-4c44-9728-5ff1a0a20d65" providerId="ADAL" clId="{8F10A794-BDC4-4CE8-A192-CDA8B8507413}" dt="2020-02-12T14:24:01.628" v="46" actId="2696"/>
        <pc:sldMkLst>
          <pc:docMk/>
          <pc:sldMk cId="453746848" sldId="328"/>
        </pc:sldMkLst>
      </pc:sldChg>
      <pc:sldChg chg="del">
        <pc:chgData name="Erik Král" userId="e92e8e71-05aa-4c44-9728-5ff1a0a20d65" providerId="ADAL" clId="{8F10A794-BDC4-4CE8-A192-CDA8B8507413}" dt="2020-02-12T14:24:01.636" v="47" actId="2696"/>
        <pc:sldMkLst>
          <pc:docMk/>
          <pc:sldMk cId="250847482" sldId="329"/>
        </pc:sldMkLst>
      </pc:sldChg>
      <pc:sldChg chg="del">
        <pc:chgData name="Erik Král" userId="e92e8e71-05aa-4c44-9728-5ff1a0a20d65" providerId="ADAL" clId="{8F10A794-BDC4-4CE8-A192-CDA8B8507413}" dt="2020-02-12T14:24:01.650" v="48" actId="2696"/>
        <pc:sldMkLst>
          <pc:docMk/>
          <pc:sldMk cId="792419813" sldId="330"/>
        </pc:sldMkLst>
      </pc:sldChg>
      <pc:sldChg chg="del">
        <pc:chgData name="Erik Král" userId="e92e8e71-05aa-4c44-9728-5ff1a0a20d65" providerId="ADAL" clId="{8F10A794-BDC4-4CE8-A192-CDA8B8507413}" dt="2020-02-12T14:24:01.660" v="49" actId="2696"/>
        <pc:sldMkLst>
          <pc:docMk/>
          <pc:sldMk cId="1256706702" sldId="331"/>
        </pc:sldMkLst>
      </pc:sldChg>
      <pc:sldChg chg="del">
        <pc:chgData name="Erik Král" userId="e92e8e71-05aa-4c44-9728-5ff1a0a20d65" providerId="ADAL" clId="{8F10A794-BDC4-4CE8-A192-CDA8B8507413}" dt="2020-02-12T14:24:01.668" v="50" actId="2696"/>
        <pc:sldMkLst>
          <pc:docMk/>
          <pc:sldMk cId="3311449578" sldId="332"/>
        </pc:sldMkLst>
      </pc:sldChg>
      <pc:sldChg chg="del">
        <pc:chgData name="Erik Král" userId="e92e8e71-05aa-4c44-9728-5ff1a0a20d65" providerId="ADAL" clId="{8F10A794-BDC4-4CE8-A192-CDA8B8507413}" dt="2020-02-12T14:24:01.679" v="51" actId="2696"/>
        <pc:sldMkLst>
          <pc:docMk/>
          <pc:sldMk cId="3186895851" sldId="333"/>
        </pc:sldMkLst>
      </pc:sldChg>
      <pc:sldChg chg="del">
        <pc:chgData name="Erik Král" userId="e92e8e71-05aa-4c44-9728-5ff1a0a20d65" providerId="ADAL" clId="{8F10A794-BDC4-4CE8-A192-CDA8B8507413}" dt="2020-02-12T14:24:01.701" v="53" actId="2696"/>
        <pc:sldMkLst>
          <pc:docMk/>
          <pc:sldMk cId="3870258253" sldId="334"/>
        </pc:sldMkLst>
      </pc:sldChg>
      <pc:sldChg chg="del">
        <pc:chgData name="Erik Král" userId="e92e8e71-05aa-4c44-9728-5ff1a0a20d65" providerId="ADAL" clId="{8F10A794-BDC4-4CE8-A192-CDA8B8507413}" dt="2020-02-12T14:24:01.692" v="52" actId="2696"/>
        <pc:sldMkLst>
          <pc:docMk/>
          <pc:sldMk cId="3672845639" sldId="335"/>
        </pc:sldMkLst>
      </pc:sldChg>
      <pc:sldChg chg="del">
        <pc:chgData name="Erik Král" userId="e92e8e71-05aa-4c44-9728-5ff1a0a20d65" providerId="ADAL" clId="{8F10A794-BDC4-4CE8-A192-CDA8B8507413}" dt="2020-02-12T14:24:01.713" v="54" actId="2696"/>
        <pc:sldMkLst>
          <pc:docMk/>
          <pc:sldMk cId="2089905226" sldId="336"/>
        </pc:sldMkLst>
      </pc:sldChg>
      <pc:sldChg chg="del">
        <pc:chgData name="Erik Král" userId="e92e8e71-05aa-4c44-9728-5ff1a0a20d65" providerId="ADAL" clId="{8F10A794-BDC4-4CE8-A192-CDA8B8507413}" dt="2020-02-12T14:24:01.726" v="55" actId="2696"/>
        <pc:sldMkLst>
          <pc:docMk/>
          <pc:sldMk cId="3540092561" sldId="337"/>
        </pc:sldMkLst>
      </pc:sldChg>
      <pc:sldChg chg="del">
        <pc:chgData name="Erik Král" userId="e92e8e71-05aa-4c44-9728-5ff1a0a20d65" providerId="ADAL" clId="{8F10A794-BDC4-4CE8-A192-CDA8B8507413}" dt="2020-02-12T14:24:01.735" v="56" actId="2696"/>
        <pc:sldMkLst>
          <pc:docMk/>
          <pc:sldMk cId="177808906" sldId="338"/>
        </pc:sldMkLst>
      </pc:sldChg>
      <pc:sldChg chg="del">
        <pc:chgData name="Erik Král" userId="e92e8e71-05aa-4c44-9728-5ff1a0a20d65" providerId="ADAL" clId="{8F10A794-BDC4-4CE8-A192-CDA8B8507413}" dt="2020-02-12T14:24:01.746" v="57" actId="2696"/>
        <pc:sldMkLst>
          <pc:docMk/>
          <pc:sldMk cId="1520683746" sldId="339"/>
        </pc:sldMkLst>
      </pc:sldChg>
      <pc:sldChg chg="del">
        <pc:chgData name="Erik Král" userId="e92e8e71-05aa-4c44-9728-5ff1a0a20d65" providerId="ADAL" clId="{8F10A794-BDC4-4CE8-A192-CDA8B8507413}" dt="2020-02-12T14:24:01.780" v="60" actId="2696"/>
        <pc:sldMkLst>
          <pc:docMk/>
          <pc:sldMk cId="1272010923" sldId="340"/>
        </pc:sldMkLst>
      </pc:sldChg>
      <pc:sldChg chg="del">
        <pc:chgData name="Erik Král" userId="e92e8e71-05aa-4c44-9728-5ff1a0a20d65" providerId="ADAL" clId="{8F10A794-BDC4-4CE8-A192-CDA8B8507413}" dt="2020-02-12T14:24:01.791" v="61" actId="2696"/>
        <pc:sldMkLst>
          <pc:docMk/>
          <pc:sldMk cId="869914161" sldId="341"/>
        </pc:sldMkLst>
      </pc:sldChg>
      <pc:sldChg chg="del">
        <pc:chgData name="Erik Král" userId="e92e8e71-05aa-4c44-9728-5ff1a0a20d65" providerId="ADAL" clId="{8F10A794-BDC4-4CE8-A192-CDA8B8507413}" dt="2020-02-12T14:24:01.800" v="62" actId="2696"/>
        <pc:sldMkLst>
          <pc:docMk/>
          <pc:sldMk cId="3274088145" sldId="342"/>
        </pc:sldMkLst>
      </pc:sldChg>
      <pc:sldChg chg="del">
        <pc:chgData name="Erik Král" userId="e92e8e71-05aa-4c44-9728-5ff1a0a20d65" providerId="ADAL" clId="{8F10A794-BDC4-4CE8-A192-CDA8B8507413}" dt="2020-02-12T14:24:01.757" v="58" actId="2696"/>
        <pc:sldMkLst>
          <pc:docMk/>
          <pc:sldMk cId="2171551296" sldId="343"/>
        </pc:sldMkLst>
      </pc:sldChg>
      <pc:sldChg chg="del">
        <pc:chgData name="Erik Král" userId="e92e8e71-05aa-4c44-9728-5ff1a0a20d65" providerId="ADAL" clId="{8F10A794-BDC4-4CE8-A192-CDA8B8507413}" dt="2020-02-12T14:24:01.768" v="59" actId="2696"/>
        <pc:sldMkLst>
          <pc:docMk/>
          <pc:sldMk cId="2885595557" sldId="345"/>
        </pc:sldMkLst>
      </pc:sldChg>
      <pc:sldChg chg="del">
        <pc:chgData name="Erik Král" userId="e92e8e71-05aa-4c44-9728-5ff1a0a20d65" providerId="ADAL" clId="{8F10A794-BDC4-4CE8-A192-CDA8B8507413}" dt="2020-02-12T14:24:01.812" v="63" actId="2696"/>
        <pc:sldMkLst>
          <pc:docMk/>
          <pc:sldMk cId="1439440358" sldId="346"/>
        </pc:sldMkLst>
      </pc:sldChg>
      <pc:sldChg chg="del">
        <pc:chgData name="Erik Král" userId="e92e8e71-05aa-4c44-9728-5ff1a0a20d65" providerId="ADAL" clId="{8F10A794-BDC4-4CE8-A192-CDA8B8507413}" dt="2020-02-12T14:24:01.825" v="64" actId="2696"/>
        <pc:sldMkLst>
          <pc:docMk/>
          <pc:sldMk cId="2944467357" sldId="347"/>
        </pc:sldMkLst>
      </pc:sldChg>
      <pc:sldChg chg="del">
        <pc:chgData name="Erik Král" userId="e92e8e71-05aa-4c44-9728-5ff1a0a20d65" providerId="ADAL" clId="{8F10A794-BDC4-4CE8-A192-CDA8B8507413}" dt="2020-02-12T14:24:01.839" v="65" actId="2696"/>
        <pc:sldMkLst>
          <pc:docMk/>
          <pc:sldMk cId="3891727414" sldId="349"/>
        </pc:sldMkLst>
      </pc:sldChg>
      <pc:sldChg chg="del">
        <pc:chgData name="Erik Král" userId="e92e8e71-05aa-4c44-9728-5ff1a0a20d65" providerId="ADAL" clId="{8F10A794-BDC4-4CE8-A192-CDA8B8507413}" dt="2020-02-12T14:24:01.851" v="66" actId="2696"/>
        <pc:sldMkLst>
          <pc:docMk/>
          <pc:sldMk cId="1637646855" sldId="350"/>
        </pc:sldMkLst>
      </pc:sldChg>
      <pc:sldChg chg="del">
        <pc:chgData name="Erik Král" userId="e92e8e71-05aa-4c44-9728-5ff1a0a20d65" providerId="ADAL" clId="{8F10A794-BDC4-4CE8-A192-CDA8B8507413}" dt="2020-02-12T14:24:01.862" v="67" actId="2696"/>
        <pc:sldMkLst>
          <pc:docMk/>
          <pc:sldMk cId="1006595225" sldId="353"/>
        </pc:sldMkLst>
      </pc:sldChg>
      <pc:sldChg chg="modSp">
        <pc:chgData name="Erik Král" userId="e92e8e71-05aa-4c44-9728-5ff1a0a20d65" providerId="ADAL" clId="{8F10A794-BDC4-4CE8-A192-CDA8B8507413}" dt="2020-02-12T14:28:43.797" v="481" actId="20577"/>
        <pc:sldMkLst>
          <pc:docMk/>
          <pc:sldMk cId="3845975114" sldId="354"/>
        </pc:sldMkLst>
        <pc:spChg chg="mod">
          <ac:chgData name="Erik Král" userId="e92e8e71-05aa-4c44-9728-5ff1a0a20d65" providerId="ADAL" clId="{8F10A794-BDC4-4CE8-A192-CDA8B8507413}" dt="2020-02-12T14:28:43.797" v="481" actId="20577"/>
          <ac:spMkLst>
            <pc:docMk/>
            <pc:sldMk cId="3845975114" sldId="354"/>
            <ac:spMk id="3" creationId="{84B0C069-3C10-4EF4-9DD2-E7CE3D7BC0EE}"/>
          </ac:spMkLst>
        </pc:spChg>
      </pc:sldChg>
      <pc:sldChg chg="modSp">
        <pc:chgData name="Erik Král" userId="e92e8e71-05aa-4c44-9728-5ff1a0a20d65" providerId="ADAL" clId="{8F10A794-BDC4-4CE8-A192-CDA8B8507413}" dt="2020-02-12T14:29:19.692" v="484" actId="27636"/>
        <pc:sldMkLst>
          <pc:docMk/>
          <pc:sldMk cId="1312671442" sldId="358"/>
        </pc:sldMkLst>
        <pc:spChg chg="mod">
          <ac:chgData name="Erik Král" userId="e92e8e71-05aa-4c44-9728-5ff1a0a20d65" providerId="ADAL" clId="{8F10A794-BDC4-4CE8-A192-CDA8B8507413}" dt="2020-02-12T14:29:19.692" v="484" actId="27636"/>
          <ac:spMkLst>
            <pc:docMk/>
            <pc:sldMk cId="1312671442" sldId="358"/>
            <ac:spMk id="2" creationId="{8F80EBD8-14CD-47EE-9647-4FF8D189CEC8}"/>
          </ac:spMkLst>
        </pc:spChg>
      </pc:sldChg>
      <pc:sldChg chg="modSp add">
        <pc:chgData name="Erik Král" userId="e92e8e71-05aa-4c44-9728-5ff1a0a20d65" providerId="ADAL" clId="{8F10A794-BDC4-4CE8-A192-CDA8B8507413}" dt="2020-02-12T14:25:12.358" v="226" actId="20577"/>
        <pc:sldMkLst>
          <pc:docMk/>
          <pc:sldMk cId="240579175" sldId="369"/>
        </pc:sldMkLst>
        <pc:spChg chg="mod">
          <ac:chgData name="Erik Král" userId="e92e8e71-05aa-4c44-9728-5ff1a0a20d65" providerId="ADAL" clId="{8F10A794-BDC4-4CE8-A192-CDA8B8507413}" dt="2020-02-12T14:24:40.807" v="113" actId="20577"/>
          <ac:spMkLst>
            <pc:docMk/>
            <pc:sldMk cId="240579175" sldId="369"/>
            <ac:spMk id="2" creationId="{FA04C154-5DBA-4541-B4C6-828DF11DC13A}"/>
          </ac:spMkLst>
        </pc:spChg>
        <pc:spChg chg="mod">
          <ac:chgData name="Erik Král" userId="e92e8e71-05aa-4c44-9728-5ff1a0a20d65" providerId="ADAL" clId="{8F10A794-BDC4-4CE8-A192-CDA8B8507413}" dt="2020-02-12T14:25:12.358" v="226" actId="20577"/>
          <ac:spMkLst>
            <pc:docMk/>
            <pc:sldMk cId="240579175" sldId="369"/>
            <ac:spMk id="3" creationId="{75E66393-92AB-44C4-9C2C-106727F99028}"/>
          </ac:spMkLst>
        </pc:spChg>
      </pc:sldChg>
      <pc:sldChg chg="add del">
        <pc:chgData name="Erik Král" userId="e92e8e71-05aa-4c44-9728-5ff1a0a20d65" providerId="ADAL" clId="{8F10A794-BDC4-4CE8-A192-CDA8B8507413}" dt="2020-02-12T14:23:42.582" v="28" actId="2696"/>
        <pc:sldMkLst>
          <pc:docMk/>
          <pc:sldMk cId="2033509079" sldId="369"/>
        </pc:sldMkLst>
      </pc:sldChg>
      <pc:sldChg chg="del">
        <pc:chgData name="Erik Král" userId="e92e8e71-05aa-4c44-9728-5ff1a0a20d65" providerId="ADAL" clId="{8F10A794-BDC4-4CE8-A192-CDA8B8507413}" dt="2020-02-12T14:24:01.443" v="30" actId="2696"/>
        <pc:sldMkLst>
          <pc:docMk/>
          <pc:sldMk cId="1187370146" sldId="370"/>
        </pc:sldMkLst>
      </pc:sldChg>
      <pc:sldChg chg="add del">
        <pc:chgData name="Erik Král" userId="e92e8e71-05aa-4c44-9728-5ff1a0a20d65" providerId="ADAL" clId="{8F10A794-BDC4-4CE8-A192-CDA8B8507413}" dt="2020-02-12T14:23:42.595" v="29" actId="2696"/>
        <pc:sldMkLst>
          <pc:docMk/>
          <pc:sldMk cId="2446944833" sldId="371"/>
        </pc:sldMkLst>
      </pc:sldChg>
    </pc:docChg>
  </pc:docChgLst>
  <pc:docChgLst>
    <pc:chgData name="Erik Král" userId="e92e8e71-05aa-4c44-9728-5ff1a0a20d65" providerId="ADAL" clId="{51E691B6-81D7-4403-BE96-B18BB316C9BD}"/>
    <pc:docChg chg="delSld modSld">
      <pc:chgData name="Erik Král" userId="e92e8e71-05aa-4c44-9728-5ff1a0a20d65" providerId="ADAL" clId="{51E691B6-81D7-4403-BE96-B18BB316C9BD}" dt="2020-02-20T14:53:42.944" v="1" actId="2696"/>
      <pc:docMkLst>
        <pc:docMk/>
      </pc:docMkLst>
      <pc:sldChg chg="modSp">
        <pc:chgData name="Erik Král" userId="e92e8e71-05aa-4c44-9728-5ff1a0a20d65" providerId="ADAL" clId="{51E691B6-81D7-4403-BE96-B18BB316C9BD}" dt="2020-02-20T14:52:45.074" v="0"/>
        <pc:sldMkLst>
          <pc:docMk/>
          <pc:sldMk cId="2179686236" sldId="292"/>
        </pc:sldMkLst>
        <pc:spChg chg="mod">
          <ac:chgData name="Erik Král" userId="e92e8e71-05aa-4c44-9728-5ff1a0a20d65" providerId="ADAL" clId="{51E691B6-81D7-4403-BE96-B18BB316C9BD}" dt="2020-02-20T14:52:45.074" v="0"/>
          <ac:spMkLst>
            <pc:docMk/>
            <pc:sldMk cId="2179686236" sldId="292"/>
            <ac:spMk id="4" creationId="{00000000-0000-0000-0000-000000000000}"/>
          </ac:spMkLst>
        </pc:spChg>
      </pc:sldChg>
      <pc:sldChg chg="del">
        <pc:chgData name="Erik Král" userId="e92e8e71-05aa-4c44-9728-5ff1a0a20d65" providerId="ADAL" clId="{51E691B6-81D7-4403-BE96-B18BB316C9BD}" dt="2020-02-20T14:53:42.944" v="1" actId="2696"/>
        <pc:sldMkLst>
          <pc:docMk/>
          <pc:sldMk cId="1771172762" sldId="30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9B9CC-48FD-46F0-BE95-57B0AFA539FB}" type="datetimeFigureOut">
              <a:rPr lang="cs-CZ" smtClean="0"/>
              <a:t>20.02.2020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BCD96-B447-4F8F-BF20-EC3D773D72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21192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19B4E-FAE7-4854-9018-49E74BACA333}" type="datetimeFigureOut">
              <a:rPr lang="cs-CZ" smtClean="0"/>
              <a:t>20.02.2020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94D59-967E-455B-94A7-AB61284CF9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37513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6253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75663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3319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D43F-1BD7-40AF-BDDD-E07D0899E91B}" type="datetime1">
              <a:rPr lang="cs-CZ" smtClean="0"/>
              <a:t>20.02.2020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034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14FA-42EF-40A4-8A89-50638B7D11A5}" type="datetime1">
              <a:rPr lang="cs-CZ" smtClean="0"/>
              <a:t>20.02.2020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186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A421-0954-421A-BA49-D9588F09156A}" type="datetime1">
              <a:rPr lang="cs-CZ" smtClean="0"/>
              <a:t>20.02.2020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25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F63A-F393-47F6-B534-43E800AB7445}" type="datetime1">
              <a:rPr lang="cs-CZ" smtClean="0"/>
              <a:t>20.02.2020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419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0E0D1-8410-4A3F-84E8-26742A190F02}" type="datetime1">
              <a:rPr lang="cs-CZ" smtClean="0"/>
              <a:t>20.02.2020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359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03C0-EDEF-418C-841F-64E45E8364A7}" type="datetime1">
              <a:rPr lang="cs-CZ" smtClean="0"/>
              <a:t>20.02.2020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459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C53-9D0F-452E-AF59-9817645EC6BC}" type="datetime1">
              <a:rPr lang="cs-CZ" smtClean="0"/>
              <a:t>20.02.2020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994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5472-8FE8-49A1-A52D-ACC4CFDAC287}" type="datetime1">
              <a:rPr lang="cs-CZ" smtClean="0"/>
              <a:t>20.02.2020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972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F93C-1D3C-4D9D-B0F9-303D9E71AD6A}" type="datetime1">
              <a:rPr lang="cs-CZ" smtClean="0"/>
              <a:t>20.02.2020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797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FE23-292A-4263-9249-03AA30401FF7}" type="datetime1">
              <a:rPr lang="cs-CZ" smtClean="0"/>
              <a:t>20.02.2020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767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4637-49AD-4C7F-BCB6-1899E8047122}" type="datetime1">
              <a:rPr lang="cs-CZ" smtClean="0"/>
              <a:t>20.02.2020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681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2FF82-2179-44E3-B1C8-B30BE6AFE56F}" type="datetime1">
              <a:rPr lang="cs-CZ" smtClean="0"/>
              <a:t>20.02.2020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940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framework/data/adonet/ef/language-reference/method-based-query-syntax-examples-aggregate-operator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LINQ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/>
          <a:p>
            <a:r>
              <a:rPr lang="cs-CZ" sz="2800" i="1" dirty="0">
                <a:solidFill>
                  <a:schemeClr val="tx1"/>
                </a:solidFill>
              </a:rPr>
              <a:t>Objektové programování a návrhové vzory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</a:t>
            </a:fld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2148507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80EBD8-14CD-47EE-9647-4FF8D189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Count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9AC7FA1-7C08-403B-BEDC-348333A6C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10</a:t>
            </a:fld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463EE8-08E5-49C1-A4D2-632525795EED}"/>
              </a:ext>
            </a:extLst>
          </p:cNvPr>
          <p:cNvSpPr/>
          <p:nvPr/>
        </p:nvSpPr>
        <p:spPr>
          <a:xfrm>
            <a:off x="609599" y="1443841"/>
            <a:ext cx="1097279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Student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jiri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Jiri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90, 70);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Student alena =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nn-NO" dirty="0">
                <a:solidFill>
                  <a:srgbClr val="A31515"/>
                </a:solidFill>
                <a:latin typeface="Consolas" panose="020B0609020204030204" pitchFamily="49" charset="0"/>
              </a:rPr>
              <a:t>"Alena"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, 50, 40);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Student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petr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Karel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70, 20);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List&lt;Student&gt; studenti =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List&lt;Student&gt; { jiri, alena, petr };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pocet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studenti.Count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(student =&gt;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student.Prumer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&gt; 45.0);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pocet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12671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01BC8A-5F95-4DAE-9676-4E9B569AB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Min a Max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EF1D39D-C131-4BC8-9255-3A3DED8BE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cs-CZ" dirty="0" err="1"/>
              <a:t>yní</a:t>
            </a:r>
            <a:r>
              <a:rPr lang="cs-CZ" dirty="0"/>
              <a:t> si probereme metodu </a:t>
            </a:r>
            <a:r>
              <a:rPr lang="cs-CZ" i="1" dirty="0"/>
              <a:t>Min</a:t>
            </a:r>
            <a:r>
              <a:rPr lang="cs-CZ" dirty="0"/>
              <a:t> metodu </a:t>
            </a:r>
            <a:r>
              <a:rPr lang="cs-CZ" i="1" dirty="0"/>
              <a:t>Max</a:t>
            </a:r>
            <a:r>
              <a:rPr lang="cs-CZ" dirty="0"/>
              <a:t> pomocí které zjistíme </a:t>
            </a:r>
            <a:r>
              <a:rPr lang="cs-CZ" b="1" dirty="0"/>
              <a:t>nevyšší a nejnižší </a:t>
            </a:r>
            <a:r>
              <a:rPr lang="cs-CZ" dirty="0"/>
              <a:t>výsledek z Testu 1 ze všech studentů.</a:t>
            </a:r>
          </a:p>
          <a:p>
            <a:r>
              <a:rPr lang="cs-CZ" dirty="0"/>
              <a:t>Připomínám, že metodu </a:t>
            </a:r>
            <a:r>
              <a:rPr lang="cs-CZ" i="1" dirty="0"/>
              <a:t>Min</a:t>
            </a:r>
            <a:r>
              <a:rPr lang="cs-CZ" dirty="0"/>
              <a:t> a </a:t>
            </a:r>
            <a:r>
              <a:rPr lang="cs-CZ" i="1" dirty="0"/>
              <a:t>Max</a:t>
            </a:r>
            <a:r>
              <a:rPr lang="cs-CZ" dirty="0"/>
              <a:t> můžeme použít pouze s </a:t>
            </a:r>
            <a:r>
              <a:rPr lang="cs-CZ" dirty="0" err="1"/>
              <a:t>Method</a:t>
            </a:r>
            <a:r>
              <a:rPr lang="cs-CZ" dirty="0"/>
              <a:t> Syntax.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AE0EB12-BFA5-4491-8451-AE0294960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14146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80EBD8-14CD-47EE-9647-4FF8D189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Min a Max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9AC7FA1-7C08-403B-BEDC-348333A6C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12</a:t>
            </a:fld>
            <a:endParaRPr lang="cs-CZ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98ECF3C7-3AA2-49EC-A35B-C2E1E12BB7D0}"/>
              </a:ext>
            </a:extLst>
          </p:cNvPr>
          <p:cNvSpPr/>
          <p:nvPr/>
        </p:nvSpPr>
        <p:spPr>
          <a:xfrm>
            <a:off x="609600" y="1417638"/>
            <a:ext cx="10972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Student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jiri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Jiri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90, 70);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Student alena =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nn-NO" dirty="0">
                <a:solidFill>
                  <a:srgbClr val="A31515"/>
                </a:solidFill>
                <a:latin typeface="Consolas" panose="020B0609020204030204" pitchFamily="49" charset="0"/>
              </a:rPr>
              <a:t>"Alena"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, 50, 40);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Student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petr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"Karel"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70, 20);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List&lt;Student&gt; studenti =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List&lt;Student&gt; { jiri, alena, petr };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min =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studenti.Min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(student =&gt; student.Test1);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max =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studenti.Min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(student =&gt; student.Test1);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(min);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(max);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2843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01BC8A-5F95-4DAE-9676-4E9B569AB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Sum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EF1D39D-C131-4BC8-9255-3A3DED8BE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cs-CZ" dirty="0" err="1"/>
              <a:t>yní</a:t>
            </a:r>
            <a:r>
              <a:rPr lang="cs-CZ" dirty="0"/>
              <a:t> si probereme metodu </a:t>
            </a:r>
            <a:r>
              <a:rPr lang="cs-CZ" i="1" dirty="0"/>
              <a:t>Sum </a:t>
            </a:r>
            <a:r>
              <a:rPr lang="cs-CZ" dirty="0"/>
              <a:t>pomocí které zjistíme </a:t>
            </a:r>
            <a:r>
              <a:rPr lang="cs-CZ" b="1" dirty="0"/>
              <a:t>sumu hodnot</a:t>
            </a:r>
            <a:r>
              <a:rPr lang="cs-CZ" dirty="0"/>
              <a:t> z Testu 1 u všech studentů.</a:t>
            </a:r>
          </a:p>
          <a:p>
            <a:r>
              <a:rPr lang="cs-CZ" dirty="0"/>
              <a:t>Připomínám, že metodu </a:t>
            </a:r>
            <a:r>
              <a:rPr lang="cs-CZ" i="1" dirty="0"/>
              <a:t>Sum </a:t>
            </a:r>
            <a:r>
              <a:rPr lang="cs-CZ" dirty="0"/>
              <a:t>můžeme použít pouze s </a:t>
            </a:r>
            <a:r>
              <a:rPr lang="cs-CZ" dirty="0" err="1"/>
              <a:t>Method</a:t>
            </a:r>
            <a:r>
              <a:rPr lang="cs-CZ" dirty="0"/>
              <a:t> Syntax.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AE0EB12-BFA5-4491-8451-AE0294960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44599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80EBD8-14CD-47EE-9647-4FF8D189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Sum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9AC7FA1-7C08-403B-BEDC-348333A6C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14</a:t>
            </a:fld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499D7B44-5111-4BB8-AA79-2F2F20DCD77C}"/>
              </a:ext>
            </a:extLst>
          </p:cNvPr>
          <p:cNvSpPr/>
          <p:nvPr/>
        </p:nvSpPr>
        <p:spPr>
          <a:xfrm>
            <a:off x="609600" y="1486439"/>
            <a:ext cx="10972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Student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jiri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Jiri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90, 70);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Student alena =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nn-NO" dirty="0">
                <a:solidFill>
                  <a:srgbClr val="A31515"/>
                </a:solidFill>
                <a:latin typeface="Consolas" panose="020B0609020204030204" pitchFamily="49" charset="0"/>
              </a:rPr>
              <a:t>"Alena"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, 50, 40);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Student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petr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"Karel"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70, 20);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List&lt;Student&gt; studenti =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List&lt;Student&gt; { jiri, alena, petr };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suma =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studenti.Sum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(student =&gt; student.Test1);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(suma);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07819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01BC8A-5F95-4DAE-9676-4E9B569AB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Aggregate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EF1D39D-C131-4BC8-9255-3A3DED8BE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Nejmocnější metodou je metoda </a:t>
            </a:r>
            <a:r>
              <a:rPr lang="cs-CZ" i="1" dirty="0" err="1"/>
              <a:t>Aggregate</a:t>
            </a:r>
            <a:r>
              <a:rPr lang="cs-CZ" dirty="0"/>
              <a:t>, která nám umožnuje aplikovat vlastní agregační </a:t>
            </a:r>
            <a:r>
              <a:rPr lang="cs-CZ" dirty="0" err="1"/>
              <a:t>funci</a:t>
            </a:r>
            <a:r>
              <a:rPr lang="cs-CZ" dirty="0"/>
              <a:t>.</a:t>
            </a:r>
          </a:p>
          <a:p>
            <a:r>
              <a:rPr lang="cs-CZ" dirty="0"/>
              <a:t>Nejprve si ukážeme příklad který nejde nejlepšího studenta.</a:t>
            </a:r>
          </a:p>
          <a:p>
            <a:r>
              <a:rPr lang="cs-CZ" dirty="0"/>
              <a:t>A potom si ukážeme příklad vlastní agregační funkce, která spočítá sumu prvků – tento příklad bude jen pro ilustraci, samozřejmě normálně používáme metodu Sum.</a:t>
            </a:r>
          </a:p>
          <a:p>
            <a:r>
              <a:rPr lang="cs-CZ" dirty="0"/>
              <a:t>Připomínám, že metodu </a:t>
            </a:r>
            <a:r>
              <a:rPr lang="cs-CZ" i="1" dirty="0" err="1"/>
              <a:t>Aggregate</a:t>
            </a:r>
            <a:r>
              <a:rPr lang="cs-CZ" i="1" dirty="0"/>
              <a:t> </a:t>
            </a:r>
            <a:r>
              <a:rPr lang="cs-CZ" dirty="0"/>
              <a:t>můžeme použít pouze s </a:t>
            </a:r>
            <a:r>
              <a:rPr lang="cs-CZ" dirty="0" err="1"/>
              <a:t>Method</a:t>
            </a:r>
            <a:r>
              <a:rPr lang="cs-CZ" dirty="0"/>
              <a:t> Syntax.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AE0EB12-BFA5-4491-8451-AE0294960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466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80EBD8-14CD-47EE-9647-4FF8D189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Aggregate</a:t>
            </a:r>
            <a:br>
              <a:rPr lang="cs-CZ" dirty="0"/>
            </a:br>
            <a:r>
              <a:rPr lang="cs-CZ" dirty="0"/>
              <a:t>příklad nejlepší student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9AC7FA1-7C08-403B-BEDC-348333A6C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16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0849B5A2-F6FF-45E5-8AE5-9F04028BF1C0}"/>
              </a:ext>
            </a:extLst>
          </p:cNvPr>
          <p:cNvSpPr/>
          <p:nvPr/>
        </p:nvSpPr>
        <p:spPr>
          <a:xfrm>
            <a:off x="609601" y="1417638"/>
            <a:ext cx="1097279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Student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jiri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Jiri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90, 70);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Student alena =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nn-NO" dirty="0">
                <a:solidFill>
                  <a:srgbClr val="A31515"/>
                </a:solidFill>
                <a:latin typeface="Consolas" panose="020B0609020204030204" pitchFamily="49" charset="0"/>
              </a:rPr>
              <a:t>"Alena"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, 50, 40);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Student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petr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"Karel"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70, 90);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Student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eliska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Eliska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30, 20);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List&lt;Student&gt; studenti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List&lt;Student&gt; {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jiri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alena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petr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eliska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Student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studenti.Aggregate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(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nejlepsi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dalsi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 =&gt;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nejlepsi.Prumer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dalsi.Prumer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?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nejlepsi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dalsi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);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student.Jmeno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00685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80EBD8-14CD-47EE-9647-4FF8D189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Aggregate</a:t>
            </a:r>
            <a:br>
              <a:rPr lang="cs-CZ" dirty="0"/>
            </a:br>
            <a:r>
              <a:rPr lang="cs-CZ" dirty="0"/>
              <a:t>vysvětlení příkladu nejlepší student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9AC7FA1-7C08-403B-BEDC-348333A6C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17</a:t>
            </a:fld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304E3E97-A0BD-43A0-9EAF-97C64799F023}"/>
              </a:ext>
            </a:extLst>
          </p:cNvPr>
          <p:cNvSpPr/>
          <p:nvPr/>
        </p:nvSpPr>
        <p:spPr>
          <a:xfrm>
            <a:off x="1291701" y="2829447"/>
            <a:ext cx="96085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Student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studenti.Aggregate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(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nejlepsi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dalsi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 =&gt;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nejlepsi.Prumer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dalsi.Prumer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?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nejlepsi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dalsi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cs-CZ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2BF3C4CD-FC6A-405D-B0F2-28A457A6C2CA}"/>
              </a:ext>
            </a:extLst>
          </p:cNvPr>
          <p:cNvSpPr txBox="1"/>
          <p:nvPr/>
        </p:nvSpPr>
        <p:spPr>
          <a:xfrm>
            <a:off x="2469965" y="5417417"/>
            <a:ext cx="6709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Akumulační proměnná, na začátku první student, potom vždy návratová hodnota lambda funkce, tedy lepší student. </a:t>
            </a:r>
          </a:p>
        </p:txBody>
      </p:sp>
      <p:cxnSp>
        <p:nvCxnSpPr>
          <p:cNvPr id="8" name="Přímá spojnice se šipkou 7">
            <a:extLst>
              <a:ext uri="{FF2B5EF4-FFF2-40B4-BE49-F238E27FC236}">
                <a16:creationId xmlns:a16="http://schemas.microsoft.com/office/drawing/2014/main" id="{11C588B1-9E9D-49BC-A2F6-72D7B6339B90}"/>
              </a:ext>
            </a:extLst>
          </p:cNvPr>
          <p:cNvCxnSpPr>
            <a:cxnSpLocks/>
            <a:stCxn id="4" idx="1"/>
          </p:cNvCxnSpPr>
          <p:nvPr/>
        </p:nvCxnSpPr>
        <p:spPr>
          <a:xfrm flipV="1">
            <a:off x="2469965" y="3434055"/>
            <a:ext cx="0" cy="230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31CEB4F4-439C-4AB6-A2F1-57923F8612D0}"/>
              </a:ext>
            </a:extLst>
          </p:cNvPr>
          <p:cNvSpPr txBox="1"/>
          <p:nvPr/>
        </p:nvSpPr>
        <p:spPr>
          <a:xfrm>
            <a:off x="3579674" y="4402653"/>
            <a:ext cx="2514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Aktuální student v poli. </a:t>
            </a:r>
          </a:p>
        </p:txBody>
      </p:sp>
      <p:cxnSp>
        <p:nvCxnSpPr>
          <p:cNvPr id="16" name="Přímá spojnice se šipkou 15">
            <a:extLst>
              <a:ext uri="{FF2B5EF4-FFF2-40B4-BE49-F238E27FC236}">
                <a16:creationId xmlns:a16="http://schemas.microsoft.com/office/drawing/2014/main" id="{5AC237A3-B5EE-42FA-ABE1-462A4DCC83BD}"/>
              </a:ext>
            </a:extLst>
          </p:cNvPr>
          <p:cNvCxnSpPr>
            <a:cxnSpLocks/>
            <a:stCxn id="15" idx="1"/>
          </p:cNvCxnSpPr>
          <p:nvPr/>
        </p:nvCxnSpPr>
        <p:spPr>
          <a:xfrm flipV="1">
            <a:off x="3579674" y="3475453"/>
            <a:ext cx="0" cy="1111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886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234EA7E-FD04-4CF6-A6C3-30978DC9A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Aggregate</a:t>
            </a:r>
            <a:br>
              <a:rPr lang="cs-CZ" dirty="0"/>
            </a:br>
            <a:r>
              <a:rPr lang="cs-CZ" dirty="0"/>
              <a:t>příklad </a:t>
            </a:r>
            <a:r>
              <a:rPr lang="en-US" dirty="0" err="1"/>
              <a:t>suma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82AE409-F993-433B-9091-AC122ABE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18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AADAF454-2D07-4BA3-A155-29AD77855BE4}"/>
              </a:ext>
            </a:extLst>
          </p:cNvPr>
          <p:cNvSpPr/>
          <p:nvPr/>
        </p:nvSpPr>
        <p:spPr>
          <a:xfrm>
            <a:off x="609600" y="1417638"/>
            <a:ext cx="1097279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Student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jiri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Jiri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90, 70);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Student alena =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nn-NO" dirty="0">
                <a:solidFill>
                  <a:srgbClr val="A31515"/>
                </a:solidFill>
                <a:latin typeface="Consolas" panose="020B0609020204030204" pitchFamily="49" charset="0"/>
              </a:rPr>
              <a:t>"Alena"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, 50, 40);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Student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petr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"Karel"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70, 90);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Student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eliska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Eliska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30, 20);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List&lt;Student&gt; studenti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List&lt;Student&gt; {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jiri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alena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petr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eliska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  <a:t>// Takto to nepiseme, jde jen o priklad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cs-CZ" dirty="0" err="1">
                <a:solidFill>
                  <a:srgbClr val="008000"/>
                </a:solidFill>
                <a:latin typeface="Consolas" panose="020B0609020204030204" pitchFamily="49" charset="0"/>
              </a:rPr>
              <a:t>Normalne</a:t>
            </a:r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8000"/>
                </a:solidFill>
                <a:latin typeface="Consolas" panose="020B0609020204030204" pitchFamily="49" charset="0"/>
              </a:rPr>
              <a:t>pouzijeme</a:t>
            </a:r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cs-CZ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8000"/>
                </a:solidFill>
                <a:latin typeface="Consolas" panose="020B0609020204030204" pitchFamily="49" charset="0"/>
              </a:rPr>
              <a:t>soucet</a:t>
            </a:r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8000"/>
                </a:solidFill>
                <a:latin typeface="Consolas" panose="020B0609020204030204" pitchFamily="49" charset="0"/>
              </a:rPr>
              <a:t>studenti.Sum</a:t>
            </a:r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(student =&gt; student.Test1);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soucet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studenti.Aggregate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(0, (suma,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dalsi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 =&gt; suma + dalsi.Test1);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soucet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16579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80EBD8-14CD-47EE-9647-4FF8D189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Aggregate</a:t>
            </a:r>
            <a:br>
              <a:rPr lang="cs-CZ" dirty="0"/>
            </a:br>
            <a:r>
              <a:rPr lang="cs-CZ" dirty="0"/>
              <a:t>vysvětlení příkladu </a:t>
            </a:r>
            <a:r>
              <a:rPr lang="en-US" dirty="0" err="1"/>
              <a:t>suma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9AC7FA1-7C08-403B-BEDC-348333A6C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19</a:t>
            </a:fld>
            <a:endParaRPr lang="cs-CZ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2BF3C4CD-FC6A-405D-B0F2-28A457A6C2CA}"/>
              </a:ext>
            </a:extLst>
          </p:cNvPr>
          <p:cNvSpPr txBox="1"/>
          <p:nvPr/>
        </p:nvSpPr>
        <p:spPr>
          <a:xfrm>
            <a:off x="6238539" y="4744119"/>
            <a:ext cx="5064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Akumulační proměnná, na začátku </a:t>
            </a:r>
            <a:r>
              <a:rPr lang="en-US" dirty="0" err="1"/>
              <a:t>hodnota</a:t>
            </a:r>
            <a:r>
              <a:rPr lang="en-US" dirty="0"/>
              <a:t> 0</a:t>
            </a:r>
            <a:r>
              <a:rPr lang="cs-CZ" dirty="0"/>
              <a:t>, potom vždy návratová hodnota lambda funkce, tedy </a:t>
            </a:r>
            <a:r>
              <a:rPr lang="en-US" dirty="0" err="1"/>
              <a:t>suma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cs-CZ" dirty="0" err="1"/>
              <a:t>stů</a:t>
            </a:r>
            <a:r>
              <a:rPr lang="cs-CZ" dirty="0"/>
              <a:t>.</a:t>
            </a:r>
          </a:p>
        </p:txBody>
      </p:sp>
      <p:cxnSp>
        <p:nvCxnSpPr>
          <p:cNvPr id="8" name="Přímá spojnice se šipkou 7">
            <a:extLst>
              <a:ext uri="{FF2B5EF4-FFF2-40B4-BE49-F238E27FC236}">
                <a16:creationId xmlns:a16="http://schemas.microsoft.com/office/drawing/2014/main" id="{11C588B1-9E9D-49BC-A2F6-72D7B6339B90}"/>
              </a:ext>
            </a:extLst>
          </p:cNvPr>
          <p:cNvCxnSpPr>
            <a:cxnSpLocks/>
            <a:stCxn id="4" idx="1"/>
          </p:cNvCxnSpPr>
          <p:nvPr/>
        </p:nvCxnSpPr>
        <p:spPr>
          <a:xfrm flipV="1">
            <a:off x="6238539" y="2760758"/>
            <a:ext cx="0" cy="2445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31CEB4F4-439C-4AB6-A2F1-57923F8612D0}"/>
              </a:ext>
            </a:extLst>
          </p:cNvPr>
          <p:cNvSpPr txBox="1"/>
          <p:nvPr/>
        </p:nvSpPr>
        <p:spPr>
          <a:xfrm>
            <a:off x="7208667" y="3659197"/>
            <a:ext cx="2514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Aktuální student v poli. </a:t>
            </a:r>
          </a:p>
        </p:txBody>
      </p:sp>
      <p:cxnSp>
        <p:nvCxnSpPr>
          <p:cNvPr id="16" name="Přímá spojnice se šipkou 15">
            <a:extLst>
              <a:ext uri="{FF2B5EF4-FFF2-40B4-BE49-F238E27FC236}">
                <a16:creationId xmlns:a16="http://schemas.microsoft.com/office/drawing/2014/main" id="{5AC237A3-B5EE-42FA-ABE1-462A4DCC83BD}"/>
              </a:ext>
            </a:extLst>
          </p:cNvPr>
          <p:cNvCxnSpPr>
            <a:cxnSpLocks/>
            <a:stCxn id="15" idx="1"/>
          </p:cNvCxnSpPr>
          <p:nvPr/>
        </p:nvCxnSpPr>
        <p:spPr>
          <a:xfrm flipV="1">
            <a:off x="7208667" y="2731997"/>
            <a:ext cx="0" cy="1111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bdélník 5">
            <a:extLst>
              <a:ext uri="{FF2B5EF4-FFF2-40B4-BE49-F238E27FC236}">
                <a16:creationId xmlns:a16="http://schemas.microsoft.com/office/drawing/2014/main" id="{40A9F5C8-E6C9-4892-B4C4-6D07F407AF50}"/>
              </a:ext>
            </a:extLst>
          </p:cNvPr>
          <p:cNvSpPr/>
          <p:nvPr/>
        </p:nvSpPr>
        <p:spPr>
          <a:xfrm>
            <a:off x="1466299" y="2359047"/>
            <a:ext cx="92594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soucet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studenti.Aggregate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(0, (suma,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dalsi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 =&gt; suma + dalsi.Test1);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7B7AC050-1A09-423C-9F89-F87E3C70E1CF}"/>
              </a:ext>
            </a:extLst>
          </p:cNvPr>
          <p:cNvSpPr txBox="1"/>
          <p:nvPr/>
        </p:nvSpPr>
        <p:spPr>
          <a:xfrm>
            <a:off x="1466300" y="3659197"/>
            <a:ext cx="4128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Výchozí hodnota akumulační proměnné. </a:t>
            </a:r>
          </a:p>
        </p:txBody>
      </p: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9B48C40A-A30C-4470-B77A-E3D1BA97FCFC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5594908" y="2760927"/>
            <a:ext cx="0" cy="1082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124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cs-CZ" dirty="0"/>
              <a:t>Úvod</a:t>
            </a:r>
          </a:p>
          <a:p>
            <a:pPr marL="0" indent="0">
              <a:buNone/>
            </a:pPr>
            <a:r>
              <a:rPr lang="cs-CZ" dirty="0"/>
              <a:t>Opakování</a:t>
            </a:r>
          </a:p>
          <a:p>
            <a:pPr marL="0" indent="0">
              <a:buNone/>
            </a:pPr>
            <a:r>
              <a:rPr lang="cs-CZ" dirty="0"/>
              <a:t>Operace agregace</a:t>
            </a:r>
          </a:p>
          <a:p>
            <a:pPr marL="400050" lvl="1" indent="0">
              <a:buNone/>
            </a:pPr>
            <a:r>
              <a:rPr lang="cs-CZ" dirty="0" err="1"/>
              <a:t>Average</a:t>
            </a:r>
            <a:r>
              <a:rPr lang="cs-CZ" dirty="0"/>
              <a:t>, </a:t>
            </a:r>
          </a:p>
          <a:p>
            <a:pPr marL="400050" lvl="1" indent="0">
              <a:buNone/>
            </a:pPr>
            <a:r>
              <a:rPr lang="cs-CZ" dirty="0" err="1"/>
              <a:t>Count</a:t>
            </a:r>
            <a:r>
              <a:rPr lang="cs-CZ" dirty="0"/>
              <a:t>, </a:t>
            </a:r>
          </a:p>
          <a:p>
            <a:pPr marL="400050" lvl="1" indent="0">
              <a:buNone/>
            </a:pPr>
            <a:r>
              <a:rPr lang="cs-CZ" dirty="0"/>
              <a:t>Min,</a:t>
            </a:r>
          </a:p>
          <a:p>
            <a:pPr marL="400050" lvl="1" indent="0">
              <a:buNone/>
            </a:pPr>
            <a:r>
              <a:rPr lang="cs-CZ" dirty="0"/>
              <a:t>Max, </a:t>
            </a:r>
          </a:p>
          <a:p>
            <a:pPr marL="400050" lvl="1" indent="0">
              <a:buNone/>
            </a:pPr>
            <a:r>
              <a:rPr lang="cs-CZ" dirty="0"/>
              <a:t>Sum </a:t>
            </a:r>
          </a:p>
          <a:p>
            <a:pPr marL="400050" lvl="1" indent="0">
              <a:buNone/>
            </a:pPr>
            <a:r>
              <a:rPr lang="cs-CZ" dirty="0"/>
              <a:t>a </a:t>
            </a:r>
            <a:r>
              <a:rPr lang="cs-CZ" dirty="0" err="1"/>
              <a:t>Aggregate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Závěr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0786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1D09A0-C8F1-4F98-A577-9E77B1228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A794B51-B1AE-4AAA-B1B3-860C1642F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této prezentaci </a:t>
            </a:r>
            <a:r>
              <a:rPr lang="en-US" dirty="0" err="1"/>
              <a:t>jsme</a:t>
            </a:r>
            <a:r>
              <a:rPr lang="en-US" dirty="0"/>
              <a:t> </a:t>
            </a:r>
            <a:r>
              <a:rPr lang="cs-CZ" dirty="0"/>
              <a:t>si zopakovali základy LINQ a probrali operace agregace, které lze použít pouze s </a:t>
            </a:r>
            <a:r>
              <a:rPr lang="cs-CZ" dirty="0" err="1"/>
              <a:t>Method</a:t>
            </a:r>
            <a:r>
              <a:rPr lang="cs-CZ" dirty="0"/>
              <a:t> Syntax.</a:t>
            </a:r>
          </a:p>
          <a:p>
            <a:r>
              <a:rPr lang="cs-CZ" dirty="0"/>
              <a:t>Všechny probrané metody umožňují výrazně zpřehlednit a zjednodušit kód.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9F545CD-3ECD-4185-B376-88A86CC5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8216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76B146-382F-473E-A185-43DCDEFC2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Pou</a:t>
            </a:r>
            <a:r>
              <a:rPr lang="cs-CZ" dirty="0"/>
              <a:t>žité 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C62CBC-4977-4BC1-AE25-4CBA0844D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</a:t>
            </a:r>
            <a:r>
              <a:rPr lang="cs-CZ" dirty="0"/>
              <a:t>1</a:t>
            </a:r>
            <a:r>
              <a:rPr lang="en-US" dirty="0"/>
              <a:t>] </a:t>
            </a:r>
            <a:r>
              <a:rPr lang="cs-CZ" dirty="0" err="1"/>
              <a:t>Method-Based</a:t>
            </a:r>
            <a:r>
              <a:rPr lang="cs-CZ" dirty="0"/>
              <a:t> </a:t>
            </a:r>
            <a:r>
              <a:rPr lang="cs-CZ" dirty="0" err="1"/>
              <a:t>Query</a:t>
            </a:r>
            <a:r>
              <a:rPr lang="cs-CZ" dirty="0"/>
              <a:t> Syntax </a:t>
            </a:r>
            <a:r>
              <a:rPr lang="cs-CZ" dirty="0" err="1"/>
              <a:t>Examples</a:t>
            </a:r>
            <a:r>
              <a:rPr lang="cs-CZ" dirty="0"/>
              <a:t>: </a:t>
            </a:r>
            <a:r>
              <a:rPr lang="cs-CZ" dirty="0" err="1"/>
              <a:t>Aggregate</a:t>
            </a:r>
            <a:r>
              <a:rPr lang="cs-CZ" dirty="0"/>
              <a:t> </a:t>
            </a:r>
            <a:r>
              <a:rPr lang="cs-CZ" dirty="0" err="1"/>
              <a:t>Operators</a:t>
            </a:r>
            <a:r>
              <a:rPr lang="cs-CZ" dirty="0"/>
              <a:t> - ADO.NET | Microsoft </a:t>
            </a:r>
            <a:r>
              <a:rPr lang="cs-CZ" dirty="0" err="1"/>
              <a:t>Docs</a:t>
            </a:r>
            <a:r>
              <a:rPr lang="cs-CZ" dirty="0"/>
              <a:t>. [online]. Dostupné z: </a:t>
            </a:r>
            <a:r>
              <a:rPr lang="cs-CZ" dirty="0">
                <a:hlinkClick r:id="rId2"/>
              </a:rPr>
              <a:t>https://docs.microsoft.com/en-us/dotnet/framework/data/adonet/ef/language-reference/method-based-query-syntax-examples-aggregate-operators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E9D9943-6FCE-478E-89B1-1F43CC3C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6725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Děkuji za pozornost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22</a:t>
            </a:fld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2179686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A04C154-5DBA-4541-B4C6-828DF11DC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 LINQ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5E66393-92AB-44C4-9C2C-106727F990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Nejprve si připomeneme základy LINQ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9617A66-1EBB-4D58-9C6D-F2CB20588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6615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AF272A-6725-4024-95B9-CBAE543ED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Úvod</a:t>
            </a:r>
            <a:br>
              <a:rPr lang="cs-CZ" dirty="0"/>
            </a:br>
            <a:r>
              <a:rPr lang="cs-CZ" dirty="0"/>
              <a:t>Opakování pojmů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FBB429AA-6AC1-493A-8654-03A0E090B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LINQ (Language Integrated Query)</a:t>
            </a:r>
            <a:r>
              <a:rPr lang="cs-CZ" dirty="0"/>
              <a:t> je soubor technologií pro zápis dotazů.</a:t>
            </a:r>
          </a:p>
          <a:p>
            <a:r>
              <a:rPr lang="cs-CZ" dirty="0"/>
              <a:t>Pomocí LINQ můžeme pracovat jak s listy, tak například s databází pomocí objektově relačního mapování. Syntaxe přitom zůstává stejná.</a:t>
            </a:r>
            <a:endParaRPr lang="en-US" dirty="0"/>
          </a:p>
          <a:p>
            <a:r>
              <a:rPr lang="cs-CZ" dirty="0"/>
              <a:t>LINQ </a:t>
            </a:r>
            <a:r>
              <a:rPr lang="cs-CZ" dirty="0" err="1"/>
              <a:t>take</a:t>
            </a:r>
            <a:r>
              <a:rPr lang="cs-CZ" dirty="0"/>
              <a:t> podporuje </a:t>
            </a:r>
            <a:r>
              <a:rPr lang="cs-CZ" dirty="0" err="1"/>
              <a:t>high</a:t>
            </a:r>
            <a:r>
              <a:rPr lang="cs-CZ" dirty="0"/>
              <a:t> </a:t>
            </a:r>
            <a:r>
              <a:rPr lang="cs-CZ" dirty="0" err="1"/>
              <a:t>order</a:t>
            </a:r>
            <a:r>
              <a:rPr lang="cs-CZ" dirty="0"/>
              <a:t> funkce a umožní kombinovat více operací do jedné, kdy se vše vyhodnotí až teprve přistoupíme k výsledku.</a:t>
            </a:r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4026A19-66CB-41D8-B344-F8A894278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0704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A04C154-5DBA-4541-B4C6-828DF11DC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LINQ operace II - Agregace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5E66393-92AB-44C4-9C2C-106727F990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 této části si probereme operace agregace jako je </a:t>
            </a:r>
            <a:r>
              <a:rPr lang="cs-CZ" dirty="0" err="1"/>
              <a:t>Average</a:t>
            </a:r>
            <a:r>
              <a:rPr lang="cs-CZ" dirty="0"/>
              <a:t>, </a:t>
            </a:r>
            <a:r>
              <a:rPr lang="cs-CZ" dirty="0" err="1"/>
              <a:t>Count</a:t>
            </a:r>
            <a:r>
              <a:rPr lang="cs-CZ" dirty="0"/>
              <a:t>, </a:t>
            </a:r>
            <a:r>
              <a:rPr lang="cs-CZ" dirty="0" err="1"/>
              <a:t>Min,Max</a:t>
            </a:r>
            <a:r>
              <a:rPr lang="cs-CZ" dirty="0"/>
              <a:t>, Sum a </a:t>
            </a:r>
            <a:r>
              <a:rPr lang="cs-CZ" dirty="0" err="1"/>
              <a:t>Aggregate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9617A66-1EBB-4D58-9C6D-F2CB20588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0579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26E032-6581-4E55-947C-62D342761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Agregace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4B0C069-3C10-4EF4-9DD2-E7CE3D7BC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Agregace představuje shrnutí hodnot v kolekci do jedné skalární hodnoty </a:t>
            </a:r>
            <a:r>
              <a:rPr lang="en-US" dirty="0"/>
              <a:t>[1]</a:t>
            </a:r>
            <a:r>
              <a:rPr lang="cs-CZ" dirty="0"/>
              <a:t>.</a:t>
            </a:r>
          </a:p>
          <a:p>
            <a:r>
              <a:rPr lang="cs-CZ" dirty="0"/>
              <a:t>Příkladem je:</a:t>
            </a:r>
          </a:p>
          <a:p>
            <a:pPr lvl="1"/>
            <a:r>
              <a:rPr lang="cs-CZ" i="1" dirty="0" err="1"/>
              <a:t>Average</a:t>
            </a:r>
            <a:endParaRPr lang="cs-CZ" i="1" dirty="0"/>
          </a:p>
          <a:p>
            <a:pPr lvl="1"/>
            <a:r>
              <a:rPr lang="cs-CZ" i="1" dirty="0" err="1"/>
              <a:t>Count</a:t>
            </a:r>
            <a:r>
              <a:rPr lang="cs-CZ" dirty="0"/>
              <a:t> a </a:t>
            </a:r>
            <a:r>
              <a:rPr lang="cs-CZ" i="1" dirty="0" err="1"/>
              <a:t>LongCount</a:t>
            </a:r>
            <a:endParaRPr lang="cs-CZ" i="1" dirty="0"/>
          </a:p>
          <a:p>
            <a:pPr lvl="1"/>
            <a:r>
              <a:rPr lang="cs-CZ" i="1" dirty="0"/>
              <a:t>Max</a:t>
            </a:r>
            <a:r>
              <a:rPr lang="cs-CZ" dirty="0"/>
              <a:t> a </a:t>
            </a:r>
            <a:r>
              <a:rPr lang="cs-CZ" i="1" dirty="0"/>
              <a:t>Min</a:t>
            </a:r>
          </a:p>
          <a:p>
            <a:pPr lvl="1"/>
            <a:r>
              <a:rPr lang="cs-CZ" i="1" dirty="0"/>
              <a:t>Sum</a:t>
            </a:r>
          </a:p>
          <a:p>
            <a:pPr lvl="1"/>
            <a:r>
              <a:rPr lang="cs-CZ" i="1" dirty="0" err="1"/>
              <a:t>Aggregate</a:t>
            </a:r>
            <a:r>
              <a:rPr lang="cs-CZ" dirty="0"/>
              <a:t> - můžu zadat jakoukoliv agregační funkci</a:t>
            </a:r>
            <a:r>
              <a:rPr lang="en-US" dirty="0"/>
              <a:t>.</a:t>
            </a:r>
          </a:p>
          <a:p>
            <a:r>
              <a:rPr lang="en-US" dirty="0" err="1"/>
              <a:t>Tyto</a:t>
            </a:r>
            <a:r>
              <a:rPr lang="en-US" dirty="0"/>
              <a:t> </a:t>
            </a:r>
            <a:r>
              <a:rPr lang="en-US" dirty="0" err="1"/>
              <a:t>metody</a:t>
            </a:r>
            <a:r>
              <a:rPr lang="en-US" dirty="0"/>
              <a:t> </a:t>
            </a:r>
            <a:r>
              <a:rPr lang="cs-CZ" dirty="0"/>
              <a:t>můžeme použít </a:t>
            </a:r>
            <a:r>
              <a:rPr lang="cs-CZ" b="1" dirty="0"/>
              <a:t>pouze pomocí </a:t>
            </a:r>
            <a:r>
              <a:rPr lang="cs-CZ" b="1" i="1" dirty="0" err="1"/>
              <a:t>Method</a:t>
            </a:r>
            <a:r>
              <a:rPr lang="cs-CZ" b="1" i="1" dirty="0"/>
              <a:t> Syntax</a:t>
            </a:r>
            <a:r>
              <a:rPr lang="cs-CZ" dirty="0"/>
              <a:t>.</a:t>
            </a:r>
          </a:p>
          <a:p>
            <a:pPr lvl="1"/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19A3A77-7DF3-44EB-A5A6-48FDB3E36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5975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01BC8A-5F95-4DAE-9676-4E9B569AB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Average</a:t>
            </a:r>
            <a:r>
              <a:rPr lang="en-US" dirty="0"/>
              <a:t> 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EF1D39D-C131-4BC8-9255-3A3DED8BE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Nejprve si probereme metodu </a:t>
            </a:r>
            <a:r>
              <a:rPr lang="cs-CZ" i="1" dirty="0" err="1"/>
              <a:t>Average</a:t>
            </a:r>
            <a:r>
              <a:rPr lang="cs-CZ" dirty="0"/>
              <a:t>, s jejíž pomocí spočítáme </a:t>
            </a:r>
            <a:r>
              <a:rPr lang="cs-CZ" b="1" dirty="0"/>
              <a:t>průměrnou hodnotu </a:t>
            </a:r>
            <a:r>
              <a:rPr lang="cs-CZ" dirty="0"/>
              <a:t>výsledků studentů z prvního testu.</a:t>
            </a:r>
          </a:p>
          <a:p>
            <a:r>
              <a:rPr lang="cs-CZ" dirty="0"/>
              <a:t>Připomínám, že metodu </a:t>
            </a:r>
            <a:r>
              <a:rPr lang="cs-CZ" i="1" dirty="0" err="1"/>
              <a:t>Average</a:t>
            </a:r>
            <a:r>
              <a:rPr lang="cs-CZ" dirty="0"/>
              <a:t> můžeme použít pouze s </a:t>
            </a:r>
            <a:r>
              <a:rPr lang="cs-CZ" dirty="0" err="1"/>
              <a:t>Method</a:t>
            </a:r>
            <a:r>
              <a:rPr lang="cs-CZ" dirty="0"/>
              <a:t> Syntax.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AE0EB12-BFA5-4491-8451-AE0294960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2667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80EBD8-14CD-47EE-9647-4FF8D189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Average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9AC7FA1-7C08-403B-BEDC-348333A6C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8A56898-F5A3-4355-97F1-98A60C1B0839}"/>
              </a:ext>
            </a:extLst>
          </p:cNvPr>
          <p:cNvSpPr/>
          <p:nvPr/>
        </p:nvSpPr>
        <p:spPr>
          <a:xfrm>
            <a:off x="609600" y="1417638"/>
            <a:ext cx="10972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Student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jiri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Jiri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90, 70);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Student alena =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nn-NO" dirty="0">
                <a:solidFill>
                  <a:srgbClr val="A31515"/>
                </a:solidFill>
                <a:latin typeface="Consolas" panose="020B0609020204030204" pitchFamily="49" charset="0"/>
              </a:rPr>
              <a:t>"Alena"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, 50, 40);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Student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petr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Karel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70, 20);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List&lt;Student&gt; studenti =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List&lt;Student&gt; { jiri, alena, petr };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prumer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studenti.Average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(student =&gt; student.Test1);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prumer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97810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01BC8A-5F95-4DAE-9676-4E9B569AB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Count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EF1D39D-C131-4BC8-9255-3A3DED8BE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cs-CZ" dirty="0" err="1"/>
              <a:t>yní</a:t>
            </a:r>
            <a:r>
              <a:rPr lang="cs-CZ" dirty="0"/>
              <a:t> si probereme metodu </a:t>
            </a:r>
            <a:r>
              <a:rPr lang="cs-CZ" i="1" dirty="0" err="1"/>
              <a:t>Count</a:t>
            </a:r>
            <a:r>
              <a:rPr lang="cs-CZ" dirty="0"/>
              <a:t>, pomocí které zjistíme </a:t>
            </a:r>
            <a:r>
              <a:rPr lang="cs-CZ" b="1" dirty="0"/>
              <a:t>počet studentů</a:t>
            </a:r>
            <a:r>
              <a:rPr lang="cs-CZ" dirty="0"/>
              <a:t>, kteří mají průměrný výsledek z obou testů vyšší než 45.</a:t>
            </a:r>
          </a:p>
          <a:p>
            <a:r>
              <a:rPr lang="cs-CZ" dirty="0"/>
              <a:t>Připomínám, že metodu </a:t>
            </a:r>
            <a:r>
              <a:rPr lang="cs-CZ" i="1" dirty="0" err="1"/>
              <a:t>Count</a:t>
            </a:r>
            <a:r>
              <a:rPr lang="cs-CZ" dirty="0"/>
              <a:t> můžeme použít pouze s </a:t>
            </a:r>
            <a:r>
              <a:rPr lang="cs-CZ" dirty="0" err="1"/>
              <a:t>Method</a:t>
            </a:r>
            <a:r>
              <a:rPr lang="cs-CZ" dirty="0"/>
              <a:t> Syntax.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AE0EB12-BFA5-4491-8451-AE0294960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80542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HS UTB">
      <a:majorFont>
        <a:latin typeface="Source Sans Pro 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365D04BCCCB654FABB38863145F9243" ma:contentTypeVersion="10" ma:contentTypeDescription="Vytvoří nový dokument" ma:contentTypeScope="" ma:versionID="e0d73cda0e1e58f6955a7bb9f79ad378">
  <xsd:schema xmlns:xsd="http://www.w3.org/2001/XMLSchema" xmlns:xs="http://www.w3.org/2001/XMLSchema" xmlns:p="http://schemas.microsoft.com/office/2006/metadata/properties" xmlns:ns3="be1491ba-191a-468a-9e51-27abfd4363ea" xmlns:ns4="20268733-5f22-42fd-8f9d-ffbc0e994e13" targetNamespace="http://schemas.microsoft.com/office/2006/metadata/properties" ma:root="true" ma:fieldsID="ef38525286d2f72374d14ddb21a1e26e" ns3:_="" ns4:_="">
    <xsd:import namespace="be1491ba-191a-468a-9e51-27abfd4363ea"/>
    <xsd:import namespace="20268733-5f22-42fd-8f9d-ffbc0e994e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1491ba-191a-468a-9e51-27abfd4363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68733-5f22-42fd-8f9d-ffbc0e994e1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897847-F17E-4845-9742-9A767C40BD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1E61477-7505-47B1-BCBA-76AAD6F1E177}">
  <ds:schemaRefs>
    <ds:schemaRef ds:uri="20268733-5f22-42fd-8f9d-ffbc0e994e13"/>
    <ds:schemaRef ds:uri="http://schemas.openxmlformats.org/package/2006/metadata/core-properties"/>
    <ds:schemaRef ds:uri="http://schemas.microsoft.com/office/infopath/2007/PartnerControls"/>
    <ds:schemaRef ds:uri="be1491ba-191a-468a-9e51-27abfd4363ea"/>
    <ds:schemaRef ds:uri="http://schemas.microsoft.com/office/2006/metadata/properties"/>
    <ds:schemaRef ds:uri="http://purl.org/dc/dcmitype/"/>
    <ds:schemaRef ds:uri="http://purl.org/dc/elements/1.1/"/>
    <ds:schemaRef ds:uri="http://schemas.microsoft.com/office/2006/documentManagement/typ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6964712-E031-4247-B138-A4A0B04A41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1491ba-191a-468a-9e51-27abfd4363ea"/>
    <ds:schemaRef ds:uri="20268733-5f22-42fd-8f9d-ffbc0e994e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1952</TotalTime>
  <Words>1250</Words>
  <Application>Microsoft Office PowerPoint</Application>
  <PresentationFormat>Širokoúhlá obrazovka</PresentationFormat>
  <Paragraphs>179</Paragraphs>
  <Slides>22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22</vt:i4>
      </vt:variant>
    </vt:vector>
  </HeadingPairs>
  <TitlesOfParts>
    <vt:vector size="29" baseType="lpstr">
      <vt:lpstr>Source Sans Pro Bold</vt:lpstr>
      <vt:lpstr>Source sans Pro</vt:lpstr>
      <vt:lpstr>Arial</vt:lpstr>
      <vt:lpstr>Calibri</vt:lpstr>
      <vt:lpstr>Consolas</vt:lpstr>
      <vt:lpstr>Berlin CE</vt:lpstr>
      <vt:lpstr>Office Theme</vt:lpstr>
      <vt:lpstr>LINQ</vt:lpstr>
      <vt:lpstr>Obsah</vt:lpstr>
      <vt:lpstr>Opakování LINQ</vt:lpstr>
      <vt:lpstr>Úvod Opakování pojmů</vt:lpstr>
      <vt:lpstr>LINQ operace II - Agregace</vt:lpstr>
      <vt:lpstr>Agregace</vt:lpstr>
      <vt:lpstr>Average </vt:lpstr>
      <vt:lpstr>Average</vt:lpstr>
      <vt:lpstr>Count</vt:lpstr>
      <vt:lpstr>Count</vt:lpstr>
      <vt:lpstr>Min a Max</vt:lpstr>
      <vt:lpstr>Min a Max</vt:lpstr>
      <vt:lpstr>Sum</vt:lpstr>
      <vt:lpstr>Sum</vt:lpstr>
      <vt:lpstr>Aggregate</vt:lpstr>
      <vt:lpstr>Aggregate příklad nejlepší student</vt:lpstr>
      <vt:lpstr>Aggregate vysvětlení příkladu nejlepší student</vt:lpstr>
      <vt:lpstr>Aggregate příklad suma</vt:lpstr>
      <vt:lpstr>Aggregate vysvětlení příkladu suma</vt:lpstr>
      <vt:lpstr>Závěr</vt:lpstr>
      <vt:lpstr>Použité zdroje</vt:lpstr>
      <vt:lpstr>Děkuji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Nadpis prezentace</dc:title>
  <dc:creator>Michal Pleva</dc:creator>
  <cp:lastModifiedBy>Erik Král</cp:lastModifiedBy>
  <cp:revision>3</cp:revision>
  <dcterms:modified xsi:type="dcterms:W3CDTF">2020-02-20T14:54:18Z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0x0101008365D04BCCCB654FABB38863145F9243</vt:lpwstr>
  </property>
</Properties>
</file>